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1" r:id="rId4"/>
    <p:sldId id="268" r:id="rId5"/>
    <p:sldId id="303" r:id="rId6"/>
    <p:sldId id="304" r:id="rId7"/>
    <p:sldId id="300" r:id="rId8"/>
    <p:sldId id="259" r:id="rId9"/>
    <p:sldId id="260" r:id="rId10"/>
    <p:sldId id="262" r:id="rId11"/>
    <p:sldId id="269" r:id="rId12"/>
    <p:sldId id="270" r:id="rId13"/>
    <p:sldId id="272" r:id="rId14"/>
    <p:sldId id="273" r:id="rId15"/>
    <p:sldId id="298" r:id="rId16"/>
    <p:sldId id="274" r:id="rId17"/>
    <p:sldId id="302" r:id="rId18"/>
    <p:sldId id="275" r:id="rId19"/>
    <p:sldId id="276" r:id="rId20"/>
    <p:sldId id="277" r:id="rId21"/>
    <p:sldId id="279" r:id="rId22"/>
    <p:sldId id="280" r:id="rId23"/>
    <p:sldId id="301" r:id="rId24"/>
    <p:sldId id="283" r:id="rId25"/>
    <p:sldId id="282" r:id="rId26"/>
    <p:sldId id="284" r:id="rId27"/>
    <p:sldId id="305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6" r:id="rId39"/>
    <p:sldId id="295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267CDA"/>
    <a:srgbClr val="C2C2C2"/>
    <a:srgbClr val="663300"/>
    <a:srgbClr val="CC0000"/>
    <a:srgbClr val="FF3300"/>
    <a:srgbClr val="0099FF"/>
    <a:srgbClr val="FE9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71" autoAdjust="0"/>
  </p:normalViewPr>
  <p:slideViewPr>
    <p:cSldViewPr>
      <p:cViewPr>
        <p:scale>
          <a:sx n="90" d="100"/>
          <a:sy n="90" d="100"/>
        </p:scale>
        <p:origin x="133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an\OneDrive\Documents\TESIS\TESIS\calculos%20cap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an\OneDrive\Documents\TESIS\TESIS\calculos%20cap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dLbls>
            <c:dLbl>
              <c:idx val="3"/>
              <c:layout>
                <c:manualLayout>
                  <c:x val="-3.3816682389458799E-2"/>
                  <c:y val="0.11304703879752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'pib tabla'!$B$17:$B$21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'pib tabla'!$C$17:$C$21</c:f>
              <c:numCache>
                <c:formatCode>0.00%</c:formatCode>
                <c:ptCount val="5"/>
                <c:pt idx="0">
                  <c:v>5.6649159210000856E-3</c:v>
                </c:pt>
                <c:pt idx="1">
                  <c:v>3.5252986689403021E-2</c:v>
                </c:pt>
                <c:pt idx="2">
                  <c:v>7.8681409191099602E-2</c:v>
                </c:pt>
                <c:pt idx="3">
                  <c:v>5.2203457677123172E-2</c:v>
                </c:pt>
                <c:pt idx="4">
                  <c:v>4.6415722142553288E-2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584112"/>
        <c:axId val="1134589008"/>
      </c:lineChart>
      <c:catAx>
        <c:axId val="113458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4589008"/>
        <c:crosses val="autoZero"/>
        <c:auto val="1"/>
        <c:lblAlgn val="ctr"/>
        <c:lblOffset val="100"/>
        <c:noMultiLvlLbl val="0"/>
      </c:catAx>
      <c:valAx>
        <c:axId val="11345890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4584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'pib tabla'!$G$14</c:f>
              <c:strCache>
                <c:ptCount val="1"/>
                <c:pt idx="0">
                  <c:v>TRANSPORTE Y ALMACENAMIENTO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dLbl>
              <c:idx val="2"/>
              <c:layout>
                <c:manualLayout>
                  <c:x val="-4.8098554316523337E-3"/>
                  <c:y val="-4.641297165811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24638579130919E-2"/>
                  <c:y val="-7.4260754652991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'pib tabla'!$B$17:$B$21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'pib tabla'!$G$17:$G$21</c:f>
              <c:numCache>
                <c:formatCode>0.00%</c:formatCode>
                <c:ptCount val="5"/>
                <c:pt idx="0">
                  <c:v>6.5388349941770257E-2</c:v>
                </c:pt>
                <c:pt idx="1">
                  <c:v>3.3207381547453028E-2</c:v>
                </c:pt>
                <c:pt idx="2">
                  <c:v>7.4482946453698115E-2</c:v>
                </c:pt>
                <c:pt idx="3">
                  <c:v>5.7472307769003597E-2</c:v>
                </c:pt>
                <c:pt idx="4">
                  <c:v>2.9343540598035012E-2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589552"/>
        <c:axId val="1134577584"/>
      </c:lineChart>
      <c:catAx>
        <c:axId val="113458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4577584"/>
        <c:crosses val="autoZero"/>
        <c:auto val="1"/>
        <c:lblAlgn val="ctr"/>
        <c:lblOffset val="100"/>
        <c:noMultiLvlLbl val="0"/>
      </c:catAx>
      <c:valAx>
        <c:axId val="1134577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34589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902DF-34A0-43E4-B337-0CFA3572983B}" type="doc">
      <dgm:prSet loTypeId="urn:microsoft.com/office/officeart/2005/8/layout/arrow2" loCatId="process" qsTypeId="urn:microsoft.com/office/officeart/2005/8/quickstyle/simple2" qsCatId="simple" csTypeId="urn:microsoft.com/office/officeart/2005/8/colors/colorful4" csCatId="colorful" phldr="1"/>
      <dgm:spPr/>
    </dgm:pt>
    <dgm:pt modelId="{7D9DEA15-0F63-409C-8CD7-20EFCA59BF7A}">
      <dgm:prSet phldrT="[Texto]"/>
      <dgm:spPr/>
      <dgm:t>
        <a:bodyPr/>
        <a:lstStyle/>
        <a:p>
          <a:r>
            <a:rPr lang="es-EC" dirty="0" smtClean="0"/>
            <a:t>Asociarse </a:t>
          </a:r>
          <a:endParaRPr lang="es-EC" dirty="0"/>
        </a:p>
      </dgm:t>
    </dgm:pt>
    <dgm:pt modelId="{ADDEF3A2-D5EA-46F1-8F7D-D060A660C700}" type="parTrans" cxnId="{33DF909C-8EE8-4EBC-A213-471C32BDCFCC}">
      <dgm:prSet/>
      <dgm:spPr/>
      <dgm:t>
        <a:bodyPr/>
        <a:lstStyle/>
        <a:p>
          <a:endParaRPr lang="es-EC"/>
        </a:p>
      </dgm:t>
    </dgm:pt>
    <dgm:pt modelId="{CB70A292-A3C5-4649-801A-9CFDA9481F0D}" type="sibTrans" cxnId="{33DF909C-8EE8-4EBC-A213-471C32BDCFCC}">
      <dgm:prSet/>
      <dgm:spPr/>
      <dgm:t>
        <a:bodyPr/>
        <a:lstStyle/>
        <a:p>
          <a:endParaRPr lang="es-EC"/>
        </a:p>
      </dgm:t>
    </dgm:pt>
    <dgm:pt modelId="{BDD368F3-C33E-4085-9603-42BC9FACAFCC}">
      <dgm:prSet phldrT="[Texto]"/>
      <dgm:spPr/>
      <dgm:t>
        <a:bodyPr/>
        <a:lstStyle/>
        <a:p>
          <a:r>
            <a:rPr lang="es-EC" dirty="0" smtClean="0"/>
            <a:t>Empresas similares características</a:t>
          </a:r>
          <a:endParaRPr lang="es-EC" dirty="0"/>
        </a:p>
      </dgm:t>
    </dgm:pt>
    <dgm:pt modelId="{A6C8EDE6-B9C2-4BF1-B88F-FEFED757DADF}" type="parTrans" cxnId="{23F6BFD5-3A3B-405A-8842-4C59EB530945}">
      <dgm:prSet/>
      <dgm:spPr/>
      <dgm:t>
        <a:bodyPr/>
        <a:lstStyle/>
        <a:p>
          <a:endParaRPr lang="es-EC"/>
        </a:p>
      </dgm:t>
    </dgm:pt>
    <dgm:pt modelId="{3B74086A-A309-4F46-A5E4-8E06B623C5DF}" type="sibTrans" cxnId="{23F6BFD5-3A3B-405A-8842-4C59EB530945}">
      <dgm:prSet/>
      <dgm:spPr/>
      <dgm:t>
        <a:bodyPr/>
        <a:lstStyle/>
        <a:p>
          <a:endParaRPr lang="es-EC"/>
        </a:p>
      </dgm:t>
    </dgm:pt>
    <dgm:pt modelId="{982A2277-AEF8-4FB1-A8C2-CA22D7C37E8D}">
      <dgm:prSet phldrT="[Texto]"/>
      <dgm:spPr/>
      <dgm:t>
        <a:bodyPr/>
        <a:lstStyle/>
        <a:p>
          <a:r>
            <a:rPr lang="es-EC" dirty="0" smtClean="0"/>
            <a:t>Unir esfuerzos</a:t>
          </a:r>
          <a:endParaRPr lang="es-EC" dirty="0"/>
        </a:p>
      </dgm:t>
    </dgm:pt>
    <dgm:pt modelId="{D3C9B97C-8FC0-4305-B0F4-4F73F6A6CCD9}" type="parTrans" cxnId="{2F2D163F-EEAF-41F2-99C7-693B6129F18E}">
      <dgm:prSet/>
      <dgm:spPr/>
      <dgm:t>
        <a:bodyPr/>
        <a:lstStyle/>
        <a:p>
          <a:endParaRPr lang="es-EC"/>
        </a:p>
      </dgm:t>
    </dgm:pt>
    <dgm:pt modelId="{AD23F1D8-0AC2-4314-A448-B136A4B62504}" type="sibTrans" cxnId="{2F2D163F-EEAF-41F2-99C7-693B6129F18E}">
      <dgm:prSet/>
      <dgm:spPr/>
      <dgm:t>
        <a:bodyPr/>
        <a:lstStyle/>
        <a:p>
          <a:endParaRPr lang="es-EC"/>
        </a:p>
      </dgm:t>
    </dgm:pt>
    <dgm:pt modelId="{66A172F0-8493-4DAE-AE90-D06ADE4A497E}" type="pres">
      <dgm:prSet presAssocID="{E9C902DF-34A0-43E4-B337-0CFA3572983B}" presName="arrowDiagram" presStyleCnt="0">
        <dgm:presLayoutVars>
          <dgm:chMax val="5"/>
          <dgm:dir/>
          <dgm:resizeHandles val="exact"/>
        </dgm:presLayoutVars>
      </dgm:prSet>
      <dgm:spPr/>
    </dgm:pt>
    <dgm:pt modelId="{011F6A0C-E1A5-4CCB-BA2B-552FB8A5C38F}" type="pres">
      <dgm:prSet presAssocID="{E9C902DF-34A0-43E4-B337-0CFA3572983B}" presName="arrow" presStyleLbl="bgShp" presStyleIdx="0" presStyleCnt="1" custLinFactNeighborX="-25938" custLinFactNeighborY="-3634"/>
      <dgm:spPr>
        <a:solidFill>
          <a:srgbClr val="92D050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0D41E139-F8A6-481F-A74E-38DEEF01D286}" type="pres">
      <dgm:prSet presAssocID="{E9C902DF-34A0-43E4-B337-0CFA3572983B}" presName="arrowDiagram3" presStyleCnt="0"/>
      <dgm:spPr/>
    </dgm:pt>
    <dgm:pt modelId="{6F9C8968-D687-4B89-B1B7-F780B3172271}" type="pres">
      <dgm:prSet presAssocID="{7D9DEA15-0F63-409C-8CD7-20EFCA59BF7A}" presName="bullet3a" presStyleLbl="node1" presStyleIdx="0" presStyleCnt="3" custLinFactX="-402272" custLinFactY="32520" custLinFactNeighborX="-500000" custLinFactNeighborY="100000"/>
      <dgm:spPr>
        <a:solidFill>
          <a:srgbClr val="0070C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E780736C-30C2-4054-B11A-93D53B4EB4CA}" type="pres">
      <dgm:prSet presAssocID="{7D9DEA15-0F63-409C-8CD7-20EFCA59BF7A}" presName="textBox3a" presStyleLbl="revTx" presStyleIdx="0" presStyleCnt="3" custLinFactNeighborX="-90739" custLinFactNeighborY="53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639B9-71D3-4B77-9F43-8F5DDE9D0391}" type="pres">
      <dgm:prSet presAssocID="{BDD368F3-C33E-4085-9603-42BC9FACAFCC}" presName="bullet3b" presStyleLbl="node1" presStyleIdx="1" presStyleCnt="3" custLinFactX="-171780" custLinFactNeighborX="-200000" custLinFactNeighborY="37342"/>
      <dgm:spPr>
        <a:solidFill>
          <a:srgbClr val="0070C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DEDFA1F1-24F6-4851-9C36-DA32F7CCBD9A}" type="pres">
      <dgm:prSet presAssocID="{BDD368F3-C33E-4085-9603-42BC9FACAFCC}" presName="textBox3b" presStyleLbl="revTx" presStyleIdx="1" presStyleCnt="3" custLinFactNeighborX="-62505" custLinFactNeighborY="26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F45CB-F0AF-4EB9-803E-8B96A64D98E1}" type="pres">
      <dgm:prSet presAssocID="{982A2277-AEF8-4FB1-A8C2-CA22D7C37E8D}" presName="bullet3c" presStyleLbl="node1" presStyleIdx="2" presStyleCnt="3" custLinFactX="-74087" custLinFactNeighborX="-100000" custLinFactNeighborY="55414"/>
      <dgm:spPr>
        <a:solidFill>
          <a:srgbClr val="0070C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C6234846-0F92-417F-86BF-A64B5F7FA714}" type="pres">
      <dgm:prSet presAssocID="{982A2277-AEF8-4FB1-A8C2-CA22D7C37E8D}" presName="textBox3c" presStyleLbl="revTx" presStyleIdx="2" presStyleCnt="3" custScaleY="60093" custLinFactNeighborX="-68360" custLinFactNeighborY="55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845B3D-FA40-4BC9-A1F2-16EC79B9A009}" type="presOf" srcId="{BDD368F3-C33E-4085-9603-42BC9FACAFCC}" destId="{DEDFA1F1-24F6-4851-9C36-DA32F7CCBD9A}" srcOrd="0" destOrd="0" presId="urn:microsoft.com/office/officeart/2005/8/layout/arrow2"/>
    <dgm:cxn modelId="{7216D222-F639-4814-8129-242291E32E67}" type="presOf" srcId="{7D9DEA15-0F63-409C-8CD7-20EFCA59BF7A}" destId="{E780736C-30C2-4054-B11A-93D53B4EB4CA}" srcOrd="0" destOrd="0" presId="urn:microsoft.com/office/officeart/2005/8/layout/arrow2"/>
    <dgm:cxn modelId="{2F2D163F-EEAF-41F2-99C7-693B6129F18E}" srcId="{E9C902DF-34A0-43E4-B337-0CFA3572983B}" destId="{982A2277-AEF8-4FB1-A8C2-CA22D7C37E8D}" srcOrd="2" destOrd="0" parTransId="{D3C9B97C-8FC0-4305-B0F4-4F73F6A6CCD9}" sibTransId="{AD23F1D8-0AC2-4314-A448-B136A4B62504}"/>
    <dgm:cxn modelId="{23F6BFD5-3A3B-405A-8842-4C59EB530945}" srcId="{E9C902DF-34A0-43E4-B337-0CFA3572983B}" destId="{BDD368F3-C33E-4085-9603-42BC9FACAFCC}" srcOrd="1" destOrd="0" parTransId="{A6C8EDE6-B9C2-4BF1-B88F-FEFED757DADF}" sibTransId="{3B74086A-A309-4F46-A5E4-8E06B623C5DF}"/>
    <dgm:cxn modelId="{EB20AA2C-0EEF-44DF-ACF7-590E968B58E7}" type="presOf" srcId="{E9C902DF-34A0-43E4-B337-0CFA3572983B}" destId="{66A172F0-8493-4DAE-AE90-D06ADE4A497E}" srcOrd="0" destOrd="0" presId="urn:microsoft.com/office/officeart/2005/8/layout/arrow2"/>
    <dgm:cxn modelId="{8D8BF1D6-7AB7-4D80-911B-0174CED37FD6}" type="presOf" srcId="{982A2277-AEF8-4FB1-A8C2-CA22D7C37E8D}" destId="{C6234846-0F92-417F-86BF-A64B5F7FA714}" srcOrd="0" destOrd="0" presId="urn:microsoft.com/office/officeart/2005/8/layout/arrow2"/>
    <dgm:cxn modelId="{33DF909C-8EE8-4EBC-A213-471C32BDCFCC}" srcId="{E9C902DF-34A0-43E4-B337-0CFA3572983B}" destId="{7D9DEA15-0F63-409C-8CD7-20EFCA59BF7A}" srcOrd="0" destOrd="0" parTransId="{ADDEF3A2-D5EA-46F1-8F7D-D060A660C700}" sibTransId="{CB70A292-A3C5-4649-801A-9CFDA9481F0D}"/>
    <dgm:cxn modelId="{CE35D3B5-6FF4-4386-B6A3-03B919A02B9A}" type="presParOf" srcId="{66A172F0-8493-4DAE-AE90-D06ADE4A497E}" destId="{011F6A0C-E1A5-4CCB-BA2B-552FB8A5C38F}" srcOrd="0" destOrd="0" presId="urn:microsoft.com/office/officeart/2005/8/layout/arrow2"/>
    <dgm:cxn modelId="{D37A72A0-1707-4585-B8E2-6A6F437DC170}" type="presParOf" srcId="{66A172F0-8493-4DAE-AE90-D06ADE4A497E}" destId="{0D41E139-F8A6-481F-A74E-38DEEF01D286}" srcOrd="1" destOrd="0" presId="urn:microsoft.com/office/officeart/2005/8/layout/arrow2"/>
    <dgm:cxn modelId="{37AD1609-109F-42B4-9842-3AAA27F2D342}" type="presParOf" srcId="{0D41E139-F8A6-481F-A74E-38DEEF01D286}" destId="{6F9C8968-D687-4B89-B1B7-F780B3172271}" srcOrd="0" destOrd="0" presId="urn:microsoft.com/office/officeart/2005/8/layout/arrow2"/>
    <dgm:cxn modelId="{3EDF5848-93DD-4471-B953-908388A4A116}" type="presParOf" srcId="{0D41E139-F8A6-481F-A74E-38DEEF01D286}" destId="{E780736C-30C2-4054-B11A-93D53B4EB4CA}" srcOrd="1" destOrd="0" presId="urn:microsoft.com/office/officeart/2005/8/layout/arrow2"/>
    <dgm:cxn modelId="{96E33DF6-C97E-408E-B954-EDA7A392E80D}" type="presParOf" srcId="{0D41E139-F8A6-481F-A74E-38DEEF01D286}" destId="{A02639B9-71D3-4B77-9F43-8F5DDE9D0391}" srcOrd="2" destOrd="0" presId="urn:microsoft.com/office/officeart/2005/8/layout/arrow2"/>
    <dgm:cxn modelId="{4ABEC154-3E45-4651-AE58-C8EE9E28DBBF}" type="presParOf" srcId="{0D41E139-F8A6-481F-A74E-38DEEF01D286}" destId="{DEDFA1F1-24F6-4851-9C36-DA32F7CCBD9A}" srcOrd="3" destOrd="0" presId="urn:microsoft.com/office/officeart/2005/8/layout/arrow2"/>
    <dgm:cxn modelId="{79E7C617-5262-4A7C-85FD-22070F68C6AF}" type="presParOf" srcId="{0D41E139-F8A6-481F-A74E-38DEEF01D286}" destId="{CB6F45CB-F0AF-4EB9-803E-8B96A64D98E1}" srcOrd="4" destOrd="0" presId="urn:microsoft.com/office/officeart/2005/8/layout/arrow2"/>
    <dgm:cxn modelId="{1EA3A77D-C148-424C-AEF6-7E25F283A8A8}" type="presParOf" srcId="{0D41E139-F8A6-481F-A74E-38DEEF01D286}" destId="{C6234846-0F92-417F-86BF-A64B5F7FA71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E02D5-2C2B-4A6B-8951-9C86DDD0817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E55EF62-8CB7-4D3A-B7AD-AFB897072FB9}">
      <dgm:prSet phldrT="[Texto]"/>
      <dgm:spPr>
        <a:solidFill>
          <a:srgbClr val="7030A0"/>
        </a:solidFill>
      </dgm:spPr>
      <dgm:t>
        <a:bodyPr/>
        <a:lstStyle/>
        <a:p>
          <a:r>
            <a:rPr lang="es-EC" dirty="0" smtClean="0"/>
            <a:t>Mayor Valor Agregado</a:t>
          </a:r>
          <a:endParaRPr lang="es-EC" dirty="0"/>
        </a:p>
      </dgm:t>
    </dgm:pt>
    <dgm:pt modelId="{3A1B63FF-8181-4B1C-B727-493CD18BF1D6}" type="parTrans" cxnId="{88FAC73B-1BCB-4A92-B024-3A8C8D98AFD5}">
      <dgm:prSet/>
      <dgm:spPr/>
      <dgm:t>
        <a:bodyPr/>
        <a:lstStyle/>
        <a:p>
          <a:endParaRPr lang="es-EC"/>
        </a:p>
      </dgm:t>
    </dgm:pt>
    <dgm:pt modelId="{5C17BFAE-DD4A-4600-BCB7-1D2767B68AAE}" type="sibTrans" cxnId="{88FAC73B-1BCB-4A92-B024-3A8C8D98AFD5}">
      <dgm:prSet/>
      <dgm:spPr>
        <a:solidFill>
          <a:srgbClr val="663300"/>
        </a:solidFill>
      </dgm:spPr>
      <dgm:t>
        <a:bodyPr/>
        <a:lstStyle/>
        <a:p>
          <a:endParaRPr lang="es-EC"/>
        </a:p>
      </dgm:t>
    </dgm:pt>
    <dgm:pt modelId="{BCADC9EA-4818-4905-A2D5-7C136F13C9FA}">
      <dgm:prSet phldrT="[Texto]"/>
      <dgm:spPr>
        <a:solidFill>
          <a:srgbClr val="0070C0"/>
        </a:solidFill>
      </dgm:spPr>
      <dgm:t>
        <a:bodyPr/>
        <a:lstStyle/>
        <a:p>
          <a:r>
            <a:rPr lang="es-EC" dirty="0" smtClean="0"/>
            <a:t>Desarrollo</a:t>
          </a:r>
          <a:endParaRPr lang="es-EC" dirty="0"/>
        </a:p>
      </dgm:t>
    </dgm:pt>
    <dgm:pt modelId="{2187613C-8C6F-4190-BA56-55290B3878CC}" type="parTrans" cxnId="{2277F28D-276D-48DA-86F0-45EE5E66D87A}">
      <dgm:prSet/>
      <dgm:spPr/>
      <dgm:t>
        <a:bodyPr/>
        <a:lstStyle/>
        <a:p>
          <a:endParaRPr lang="es-EC"/>
        </a:p>
      </dgm:t>
    </dgm:pt>
    <dgm:pt modelId="{3A3BAA4E-5A70-4627-95E9-A1BF9A775EC6}" type="sibTrans" cxnId="{2277F28D-276D-48DA-86F0-45EE5E66D87A}">
      <dgm:prSet/>
      <dgm:spPr>
        <a:solidFill>
          <a:srgbClr val="663300"/>
        </a:solidFill>
      </dgm:spPr>
      <dgm:t>
        <a:bodyPr/>
        <a:lstStyle/>
        <a:p>
          <a:endParaRPr lang="es-EC"/>
        </a:p>
      </dgm:t>
    </dgm:pt>
    <dgm:pt modelId="{6B880628-3028-463B-A826-1FDE9621CA83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/>
            <a:t>Innovación</a:t>
          </a:r>
          <a:endParaRPr lang="es-EC" dirty="0"/>
        </a:p>
      </dgm:t>
    </dgm:pt>
    <dgm:pt modelId="{0E5B146C-6C86-46E8-8836-E3A8C9EBD73F}" type="parTrans" cxnId="{2F5EF206-E66C-47F7-BC4F-6962DE8794D7}">
      <dgm:prSet/>
      <dgm:spPr/>
      <dgm:t>
        <a:bodyPr/>
        <a:lstStyle/>
        <a:p>
          <a:endParaRPr lang="es-EC"/>
        </a:p>
      </dgm:t>
    </dgm:pt>
    <dgm:pt modelId="{7B23BD22-92A3-45DD-A10B-A53F797796A6}" type="sibTrans" cxnId="{2F5EF206-E66C-47F7-BC4F-6962DE8794D7}">
      <dgm:prSet/>
      <dgm:spPr>
        <a:solidFill>
          <a:srgbClr val="663300"/>
        </a:solidFill>
      </dgm:spPr>
      <dgm:t>
        <a:bodyPr/>
        <a:lstStyle/>
        <a:p>
          <a:endParaRPr lang="es-EC"/>
        </a:p>
      </dgm:t>
    </dgm:pt>
    <dgm:pt modelId="{28656474-F804-451D-9186-3A169CFF8885}" type="pres">
      <dgm:prSet presAssocID="{EEAE02D5-2C2B-4A6B-8951-9C86DDD081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5B88D8-9925-42EA-9DF8-B179A7B1E89E}" type="pres">
      <dgm:prSet presAssocID="{1E55EF62-8CB7-4D3A-B7AD-AFB897072F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C26FAE-2CEF-45AD-8E9E-201B56E3634B}" type="pres">
      <dgm:prSet presAssocID="{1E55EF62-8CB7-4D3A-B7AD-AFB897072FB9}" presName="gear1srcNode" presStyleLbl="node1" presStyleIdx="0" presStyleCnt="3"/>
      <dgm:spPr/>
      <dgm:t>
        <a:bodyPr/>
        <a:lstStyle/>
        <a:p>
          <a:endParaRPr lang="es-EC"/>
        </a:p>
      </dgm:t>
    </dgm:pt>
    <dgm:pt modelId="{7E4B043C-E141-4480-8C67-3D8571A57E98}" type="pres">
      <dgm:prSet presAssocID="{1E55EF62-8CB7-4D3A-B7AD-AFB897072FB9}" presName="gear1dstNode" presStyleLbl="node1" presStyleIdx="0" presStyleCnt="3"/>
      <dgm:spPr/>
      <dgm:t>
        <a:bodyPr/>
        <a:lstStyle/>
        <a:p>
          <a:endParaRPr lang="es-EC"/>
        </a:p>
      </dgm:t>
    </dgm:pt>
    <dgm:pt modelId="{69D076AA-DE38-4525-8AC6-056099F2CE09}" type="pres">
      <dgm:prSet presAssocID="{BCADC9EA-4818-4905-A2D5-7C136F13C9F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D41430-C37C-41E2-A39C-C846C706D7C9}" type="pres">
      <dgm:prSet presAssocID="{BCADC9EA-4818-4905-A2D5-7C136F13C9FA}" presName="gear2srcNode" presStyleLbl="node1" presStyleIdx="1" presStyleCnt="3"/>
      <dgm:spPr/>
      <dgm:t>
        <a:bodyPr/>
        <a:lstStyle/>
        <a:p>
          <a:endParaRPr lang="es-EC"/>
        </a:p>
      </dgm:t>
    </dgm:pt>
    <dgm:pt modelId="{7ABE75D6-AF80-4B0C-B72B-555D87745F72}" type="pres">
      <dgm:prSet presAssocID="{BCADC9EA-4818-4905-A2D5-7C136F13C9FA}" presName="gear2dstNode" presStyleLbl="node1" presStyleIdx="1" presStyleCnt="3"/>
      <dgm:spPr/>
      <dgm:t>
        <a:bodyPr/>
        <a:lstStyle/>
        <a:p>
          <a:endParaRPr lang="es-EC"/>
        </a:p>
      </dgm:t>
    </dgm:pt>
    <dgm:pt modelId="{F596691C-FF34-4F41-B41C-95F2DC7FD9BA}" type="pres">
      <dgm:prSet presAssocID="{6B880628-3028-463B-A826-1FDE9621CA83}" presName="gear3" presStyleLbl="node1" presStyleIdx="2" presStyleCnt="3"/>
      <dgm:spPr/>
      <dgm:t>
        <a:bodyPr/>
        <a:lstStyle/>
        <a:p>
          <a:endParaRPr lang="es-EC"/>
        </a:p>
      </dgm:t>
    </dgm:pt>
    <dgm:pt modelId="{4A6CD83A-75B7-4CEF-B5F2-E474E4302891}" type="pres">
      <dgm:prSet presAssocID="{6B880628-3028-463B-A826-1FDE9621CA8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0BFDF9-B69D-40C0-9F1E-BAAC5603128C}" type="pres">
      <dgm:prSet presAssocID="{6B880628-3028-463B-A826-1FDE9621CA83}" presName="gear3srcNode" presStyleLbl="node1" presStyleIdx="2" presStyleCnt="3"/>
      <dgm:spPr/>
      <dgm:t>
        <a:bodyPr/>
        <a:lstStyle/>
        <a:p>
          <a:endParaRPr lang="es-EC"/>
        </a:p>
      </dgm:t>
    </dgm:pt>
    <dgm:pt modelId="{5A92640D-5F28-44FD-8D06-BE664808C6AD}" type="pres">
      <dgm:prSet presAssocID="{6B880628-3028-463B-A826-1FDE9621CA83}" presName="gear3dstNode" presStyleLbl="node1" presStyleIdx="2" presStyleCnt="3"/>
      <dgm:spPr/>
      <dgm:t>
        <a:bodyPr/>
        <a:lstStyle/>
        <a:p>
          <a:endParaRPr lang="es-EC"/>
        </a:p>
      </dgm:t>
    </dgm:pt>
    <dgm:pt modelId="{83DD4C0F-D5EA-47A2-9B3E-7592AD718FD2}" type="pres">
      <dgm:prSet presAssocID="{5C17BFAE-DD4A-4600-BCB7-1D2767B68AAE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4C3CE443-FAC9-4D99-91FF-95D6E4F99BF6}" type="pres">
      <dgm:prSet presAssocID="{3A3BAA4E-5A70-4627-95E9-A1BF9A775EC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97AABAF2-B11B-41DF-A11B-8A2DD3DA0785}" type="pres">
      <dgm:prSet presAssocID="{7B23BD22-92A3-45DD-A10B-A53F797796A6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2F5EF206-E66C-47F7-BC4F-6962DE8794D7}" srcId="{EEAE02D5-2C2B-4A6B-8951-9C86DDD0817C}" destId="{6B880628-3028-463B-A826-1FDE9621CA83}" srcOrd="2" destOrd="0" parTransId="{0E5B146C-6C86-46E8-8836-E3A8C9EBD73F}" sibTransId="{7B23BD22-92A3-45DD-A10B-A53F797796A6}"/>
    <dgm:cxn modelId="{AE7E9229-6CC1-4146-87B1-576E91EA2E5B}" type="presOf" srcId="{6B880628-3028-463B-A826-1FDE9621CA83}" destId="{F596691C-FF34-4F41-B41C-95F2DC7FD9BA}" srcOrd="0" destOrd="0" presId="urn:microsoft.com/office/officeart/2005/8/layout/gear1"/>
    <dgm:cxn modelId="{CCE69E88-6D5D-4DD8-98BA-D779034453BC}" type="presOf" srcId="{BCADC9EA-4818-4905-A2D5-7C136F13C9FA}" destId="{ABD41430-C37C-41E2-A39C-C846C706D7C9}" srcOrd="1" destOrd="0" presId="urn:microsoft.com/office/officeart/2005/8/layout/gear1"/>
    <dgm:cxn modelId="{4953C780-8F86-491B-B94F-E5E43BD218F8}" type="presOf" srcId="{EEAE02D5-2C2B-4A6B-8951-9C86DDD0817C}" destId="{28656474-F804-451D-9186-3A169CFF8885}" srcOrd="0" destOrd="0" presId="urn:microsoft.com/office/officeart/2005/8/layout/gear1"/>
    <dgm:cxn modelId="{C940AB81-FE8D-4A16-AD0A-F5F15525B0C7}" type="presOf" srcId="{1E55EF62-8CB7-4D3A-B7AD-AFB897072FB9}" destId="{1D5B88D8-9925-42EA-9DF8-B179A7B1E89E}" srcOrd="0" destOrd="0" presId="urn:microsoft.com/office/officeart/2005/8/layout/gear1"/>
    <dgm:cxn modelId="{7F80C50B-0C75-40C8-A8AB-CA97510F4515}" type="presOf" srcId="{3A3BAA4E-5A70-4627-95E9-A1BF9A775EC6}" destId="{4C3CE443-FAC9-4D99-91FF-95D6E4F99BF6}" srcOrd="0" destOrd="0" presId="urn:microsoft.com/office/officeart/2005/8/layout/gear1"/>
    <dgm:cxn modelId="{761332A2-AC12-4EE9-9E48-81297C947926}" type="presOf" srcId="{6B880628-3028-463B-A826-1FDE9621CA83}" destId="{4A6CD83A-75B7-4CEF-B5F2-E474E4302891}" srcOrd="1" destOrd="0" presId="urn:microsoft.com/office/officeart/2005/8/layout/gear1"/>
    <dgm:cxn modelId="{908802CC-D60A-4FDD-BE5C-5D1DA1AD70C9}" type="presOf" srcId="{6B880628-3028-463B-A826-1FDE9621CA83}" destId="{5A92640D-5F28-44FD-8D06-BE664808C6AD}" srcOrd="3" destOrd="0" presId="urn:microsoft.com/office/officeart/2005/8/layout/gear1"/>
    <dgm:cxn modelId="{242E372F-08F8-4D21-BD14-35DD469F4BDE}" type="presOf" srcId="{1E55EF62-8CB7-4D3A-B7AD-AFB897072FB9}" destId="{7E4B043C-E141-4480-8C67-3D8571A57E98}" srcOrd="2" destOrd="0" presId="urn:microsoft.com/office/officeart/2005/8/layout/gear1"/>
    <dgm:cxn modelId="{0AA588A9-0C5B-4BF1-A99F-941596F3D825}" type="presOf" srcId="{5C17BFAE-DD4A-4600-BCB7-1D2767B68AAE}" destId="{83DD4C0F-D5EA-47A2-9B3E-7592AD718FD2}" srcOrd="0" destOrd="0" presId="urn:microsoft.com/office/officeart/2005/8/layout/gear1"/>
    <dgm:cxn modelId="{88FAC73B-1BCB-4A92-B024-3A8C8D98AFD5}" srcId="{EEAE02D5-2C2B-4A6B-8951-9C86DDD0817C}" destId="{1E55EF62-8CB7-4D3A-B7AD-AFB897072FB9}" srcOrd="0" destOrd="0" parTransId="{3A1B63FF-8181-4B1C-B727-493CD18BF1D6}" sibTransId="{5C17BFAE-DD4A-4600-BCB7-1D2767B68AAE}"/>
    <dgm:cxn modelId="{2277F28D-276D-48DA-86F0-45EE5E66D87A}" srcId="{EEAE02D5-2C2B-4A6B-8951-9C86DDD0817C}" destId="{BCADC9EA-4818-4905-A2D5-7C136F13C9FA}" srcOrd="1" destOrd="0" parTransId="{2187613C-8C6F-4190-BA56-55290B3878CC}" sibTransId="{3A3BAA4E-5A70-4627-95E9-A1BF9A775EC6}"/>
    <dgm:cxn modelId="{0EBD5D79-ADE9-4207-885D-53D4668CFB7D}" type="presOf" srcId="{BCADC9EA-4818-4905-A2D5-7C136F13C9FA}" destId="{7ABE75D6-AF80-4B0C-B72B-555D87745F72}" srcOrd="2" destOrd="0" presId="urn:microsoft.com/office/officeart/2005/8/layout/gear1"/>
    <dgm:cxn modelId="{CC0BF239-B74C-4CB1-BD7D-55736000183F}" type="presOf" srcId="{BCADC9EA-4818-4905-A2D5-7C136F13C9FA}" destId="{69D076AA-DE38-4525-8AC6-056099F2CE09}" srcOrd="0" destOrd="0" presId="urn:microsoft.com/office/officeart/2005/8/layout/gear1"/>
    <dgm:cxn modelId="{19E9CA30-6BAD-40EE-A0D2-56AF7AE07463}" type="presOf" srcId="{1E55EF62-8CB7-4D3A-B7AD-AFB897072FB9}" destId="{03C26FAE-2CEF-45AD-8E9E-201B56E3634B}" srcOrd="1" destOrd="0" presId="urn:microsoft.com/office/officeart/2005/8/layout/gear1"/>
    <dgm:cxn modelId="{1A90CF8D-13E7-49F9-B267-8CE67D196C21}" type="presOf" srcId="{6B880628-3028-463B-A826-1FDE9621CA83}" destId="{7F0BFDF9-B69D-40C0-9F1E-BAAC5603128C}" srcOrd="2" destOrd="0" presId="urn:microsoft.com/office/officeart/2005/8/layout/gear1"/>
    <dgm:cxn modelId="{B5D54F18-D018-4DE7-8E01-275389911ED7}" type="presOf" srcId="{7B23BD22-92A3-45DD-A10B-A53F797796A6}" destId="{97AABAF2-B11B-41DF-A11B-8A2DD3DA0785}" srcOrd="0" destOrd="0" presId="urn:microsoft.com/office/officeart/2005/8/layout/gear1"/>
    <dgm:cxn modelId="{10631555-1899-487A-8D8B-F033065B01AF}" type="presParOf" srcId="{28656474-F804-451D-9186-3A169CFF8885}" destId="{1D5B88D8-9925-42EA-9DF8-B179A7B1E89E}" srcOrd="0" destOrd="0" presId="urn:microsoft.com/office/officeart/2005/8/layout/gear1"/>
    <dgm:cxn modelId="{F833534A-5503-4476-A437-055D5F6AB84C}" type="presParOf" srcId="{28656474-F804-451D-9186-3A169CFF8885}" destId="{03C26FAE-2CEF-45AD-8E9E-201B56E3634B}" srcOrd="1" destOrd="0" presId="urn:microsoft.com/office/officeart/2005/8/layout/gear1"/>
    <dgm:cxn modelId="{B848EF2A-7120-4B65-B181-A353B5BB21C1}" type="presParOf" srcId="{28656474-F804-451D-9186-3A169CFF8885}" destId="{7E4B043C-E141-4480-8C67-3D8571A57E98}" srcOrd="2" destOrd="0" presId="urn:microsoft.com/office/officeart/2005/8/layout/gear1"/>
    <dgm:cxn modelId="{F211F08C-0279-4E26-A223-8995DDD6871F}" type="presParOf" srcId="{28656474-F804-451D-9186-3A169CFF8885}" destId="{69D076AA-DE38-4525-8AC6-056099F2CE09}" srcOrd="3" destOrd="0" presId="urn:microsoft.com/office/officeart/2005/8/layout/gear1"/>
    <dgm:cxn modelId="{8A82E9AC-3FD7-4C44-B79C-9ED7FADA19DC}" type="presParOf" srcId="{28656474-F804-451D-9186-3A169CFF8885}" destId="{ABD41430-C37C-41E2-A39C-C846C706D7C9}" srcOrd="4" destOrd="0" presId="urn:microsoft.com/office/officeart/2005/8/layout/gear1"/>
    <dgm:cxn modelId="{BBFF5A5E-F74E-434B-820B-81E7C64D3823}" type="presParOf" srcId="{28656474-F804-451D-9186-3A169CFF8885}" destId="{7ABE75D6-AF80-4B0C-B72B-555D87745F72}" srcOrd="5" destOrd="0" presId="urn:microsoft.com/office/officeart/2005/8/layout/gear1"/>
    <dgm:cxn modelId="{20FF427B-9940-4CD7-8E4C-6305E358A1B7}" type="presParOf" srcId="{28656474-F804-451D-9186-3A169CFF8885}" destId="{F596691C-FF34-4F41-B41C-95F2DC7FD9BA}" srcOrd="6" destOrd="0" presId="urn:microsoft.com/office/officeart/2005/8/layout/gear1"/>
    <dgm:cxn modelId="{47D1E1AA-5EA7-4E83-9825-AA46CD1E3CC8}" type="presParOf" srcId="{28656474-F804-451D-9186-3A169CFF8885}" destId="{4A6CD83A-75B7-4CEF-B5F2-E474E4302891}" srcOrd="7" destOrd="0" presId="urn:microsoft.com/office/officeart/2005/8/layout/gear1"/>
    <dgm:cxn modelId="{1FDF9A33-E1BF-43DB-BC6B-441674AC791A}" type="presParOf" srcId="{28656474-F804-451D-9186-3A169CFF8885}" destId="{7F0BFDF9-B69D-40C0-9F1E-BAAC5603128C}" srcOrd="8" destOrd="0" presId="urn:microsoft.com/office/officeart/2005/8/layout/gear1"/>
    <dgm:cxn modelId="{D84DD3D2-587D-4560-A828-5473A6C6604F}" type="presParOf" srcId="{28656474-F804-451D-9186-3A169CFF8885}" destId="{5A92640D-5F28-44FD-8D06-BE664808C6AD}" srcOrd="9" destOrd="0" presId="urn:microsoft.com/office/officeart/2005/8/layout/gear1"/>
    <dgm:cxn modelId="{76440C79-F437-4756-8FDA-E82D709915E8}" type="presParOf" srcId="{28656474-F804-451D-9186-3A169CFF8885}" destId="{83DD4C0F-D5EA-47A2-9B3E-7592AD718FD2}" srcOrd="10" destOrd="0" presId="urn:microsoft.com/office/officeart/2005/8/layout/gear1"/>
    <dgm:cxn modelId="{E72A1D3E-88F2-44D1-B894-C32F05E766BB}" type="presParOf" srcId="{28656474-F804-451D-9186-3A169CFF8885}" destId="{4C3CE443-FAC9-4D99-91FF-95D6E4F99BF6}" srcOrd="11" destOrd="0" presId="urn:microsoft.com/office/officeart/2005/8/layout/gear1"/>
    <dgm:cxn modelId="{042B51A4-88EE-41A4-9614-B44B9A2F760B}" type="presParOf" srcId="{28656474-F804-451D-9186-3A169CFF8885}" destId="{97AABAF2-B11B-41DF-A11B-8A2DD3DA07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35EA7-6461-4C4C-A950-D313625D5A5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07F7087-7AFF-4DC5-844E-A299CF69D650}">
      <dgm:prSet phldrT="[Texto]"/>
      <dgm:spPr/>
      <dgm:t>
        <a:bodyPr/>
        <a:lstStyle/>
        <a:p>
          <a:r>
            <a:rPr lang="es-EC" dirty="0" smtClean="0"/>
            <a:t>Economía Extractivista</a:t>
          </a:r>
          <a:endParaRPr lang="es-EC" dirty="0"/>
        </a:p>
      </dgm:t>
    </dgm:pt>
    <dgm:pt modelId="{0D73933C-57FB-4093-972B-00EC44777472}" type="parTrans" cxnId="{AF63FEC9-13C4-4BE1-83FF-BCD2928CACEC}">
      <dgm:prSet/>
      <dgm:spPr/>
      <dgm:t>
        <a:bodyPr/>
        <a:lstStyle/>
        <a:p>
          <a:endParaRPr lang="es-EC"/>
        </a:p>
      </dgm:t>
    </dgm:pt>
    <dgm:pt modelId="{D810B6BF-3472-4209-9F74-47B12E89A192}" type="sibTrans" cxnId="{AF63FEC9-13C4-4BE1-83FF-BCD2928CACEC}">
      <dgm:prSet/>
      <dgm:spPr/>
      <dgm:t>
        <a:bodyPr/>
        <a:lstStyle/>
        <a:p>
          <a:endParaRPr lang="es-EC"/>
        </a:p>
      </dgm:t>
    </dgm:pt>
    <dgm:pt modelId="{2CDB8DF1-5F3D-498C-A297-9C9D031E760D}">
      <dgm:prSet phldrT="[Texto]"/>
      <dgm:spPr/>
      <dgm:t>
        <a:bodyPr/>
        <a:lstStyle/>
        <a:p>
          <a:r>
            <a:rPr lang="es-EC" dirty="0" smtClean="0"/>
            <a:t>Materias Primas</a:t>
          </a:r>
          <a:endParaRPr lang="es-EC" dirty="0"/>
        </a:p>
      </dgm:t>
    </dgm:pt>
    <dgm:pt modelId="{A9A89C6B-965B-4673-AFEB-A7D8933D48C0}" type="parTrans" cxnId="{A0B1B9DC-44F6-44F3-ADE8-B7F5C254E5CF}">
      <dgm:prSet/>
      <dgm:spPr/>
      <dgm:t>
        <a:bodyPr/>
        <a:lstStyle/>
        <a:p>
          <a:endParaRPr lang="es-EC"/>
        </a:p>
      </dgm:t>
    </dgm:pt>
    <dgm:pt modelId="{AECBFCBE-3343-444A-8259-5FD31E8D2EE1}" type="sibTrans" cxnId="{A0B1B9DC-44F6-44F3-ADE8-B7F5C254E5CF}">
      <dgm:prSet/>
      <dgm:spPr/>
      <dgm:t>
        <a:bodyPr/>
        <a:lstStyle/>
        <a:p>
          <a:endParaRPr lang="es-EC"/>
        </a:p>
      </dgm:t>
    </dgm:pt>
    <dgm:pt modelId="{EE1118C2-4180-4272-9BB0-4932D153B968}">
      <dgm:prSet phldrT="[Texto]"/>
      <dgm:spPr/>
      <dgm:t>
        <a:bodyPr/>
        <a:lstStyle/>
        <a:p>
          <a:r>
            <a:rPr lang="es-EC" dirty="0" smtClean="0"/>
            <a:t>Dependencia Externa</a:t>
          </a:r>
          <a:endParaRPr lang="es-EC" dirty="0"/>
        </a:p>
      </dgm:t>
    </dgm:pt>
    <dgm:pt modelId="{3AE06DB3-BAAB-4C55-88BC-BD2C54CD6421}" type="parTrans" cxnId="{B89AABA6-F346-4FA3-AC37-7B6BEA1D269E}">
      <dgm:prSet/>
      <dgm:spPr/>
      <dgm:t>
        <a:bodyPr/>
        <a:lstStyle/>
        <a:p>
          <a:endParaRPr lang="es-EC"/>
        </a:p>
      </dgm:t>
    </dgm:pt>
    <dgm:pt modelId="{C8365C55-2CE6-49ED-B830-01F7D829B66B}" type="sibTrans" cxnId="{B89AABA6-F346-4FA3-AC37-7B6BEA1D269E}">
      <dgm:prSet/>
      <dgm:spPr/>
      <dgm:t>
        <a:bodyPr/>
        <a:lstStyle/>
        <a:p>
          <a:endParaRPr lang="es-EC"/>
        </a:p>
      </dgm:t>
    </dgm:pt>
    <dgm:pt modelId="{01FB6BFE-DC1D-4962-B21A-B7EC292786F5}" type="pres">
      <dgm:prSet presAssocID="{72735EA7-6461-4C4C-A950-D313625D5A5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4F8E5ED-E281-4C64-959D-6B4FB0B3DC35}" type="pres">
      <dgm:prSet presAssocID="{D07F7087-7AFF-4DC5-844E-A299CF69D650}" presName="Accent1" presStyleCnt="0"/>
      <dgm:spPr/>
    </dgm:pt>
    <dgm:pt modelId="{DDBA6943-CB2B-4DB9-B40F-A8EADC9EA1CB}" type="pres">
      <dgm:prSet presAssocID="{D07F7087-7AFF-4DC5-844E-A299CF69D650}" presName="Accent" presStyleLbl="node1" presStyleIdx="0" presStyleCnt="3"/>
      <dgm:spPr>
        <a:ln>
          <a:solidFill>
            <a:srgbClr val="FF0000"/>
          </a:solidFill>
        </a:ln>
      </dgm:spPr>
    </dgm:pt>
    <dgm:pt modelId="{7EFC91EB-446F-4F1B-AD09-4BCF9892BD64}" type="pres">
      <dgm:prSet presAssocID="{D07F7087-7AFF-4DC5-844E-A299CF69D65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2DA920-EF2D-444B-A55F-C4148746991E}" type="pres">
      <dgm:prSet presAssocID="{2CDB8DF1-5F3D-498C-A297-9C9D031E760D}" presName="Accent2" presStyleCnt="0"/>
      <dgm:spPr/>
    </dgm:pt>
    <dgm:pt modelId="{7F2AAFBE-60D1-446B-A033-5B5631828F26}" type="pres">
      <dgm:prSet presAssocID="{2CDB8DF1-5F3D-498C-A297-9C9D031E760D}" presName="Accent" presStyleLbl="node1" presStyleIdx="1" presStyleCnt="3"/>
      <dgm:spPr>
        <a:ln>
          <a:solidFill>
            <a:srgbClr val="FF0000"/>
          </a:solidFill>
        </a:ln>
      </dgm:spPr>
    </dgm:pt>
    <dgm:pt modelId="{40F6912D-3174-4282-9698-97173B9FBA49}" type="pres">
      <dgm:prSet presAssocID="{2CDB8DF1-5F3D-498C-A297-9C9D031E760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F5D00A-0769-40BB-9211-AD2D41194F98}" type="pres">
      <dgm:prSet presAssocID="{EE1118C2-4180-4272-9BB0-4932D153B968}" presName="Accent3" presStyleCnt="0"/>
      <dgm:spPr/>
    </dgm:pt>
    <dgm:pt modelId="{3F6A2465-5874-4587-B02C-752502203130}" type="pres">
      <dgm:prSet presAssocID="{EE1118C2-4180-4272-9BB0-4932D153B968}" presName="Accent" presStyleLbl="node1" presStyleIdx="2" presStyleCnt="3"/>
      <dgm:spPr>
        <a:ln>
          <a:solidFill>
            <a:srgbClr val="FF0000"/>
          </a:solidFill>
        </a:ln>
      </dgm:spPr>
    </dgm:pt>
    <dgm:pt modelId="{B334DBCA-ADB6-45F1-BEA6-4552D2F9010C}" type="pres">
      <dgm:prSet presAssocID="{EE1118C2-4180-4272-9BB0-4932D153B96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E60AE5-9036-4EF8-B761-6BB61263DA51}" type="presOf" srcId="{D07F7087-7AFF-4DC5-844E-A299CF69D650}" destId="{7EFC91EB-446F-4F1B-AD09-4BCF9892BD64}" srcOrd="0" destOrd="0" presId="urn:microsoft.com/office/officeart/2009/layout/CircleArrowProcess"/>
    <dgm:cxn modelId="{AF63FEC9-13C4-4BE1-83FF-BCD2928CACEC}" srcId="{72735EA7-6461-4C4C-A950-D313625D5A53}" destId="{D07F7087-7AFF-4DC5-844E-A299CF69D650}" srcOrd="0" destOrd="0" parTransId="{0D73933C-57FB-4093-972B-00EC44777472}" sibTransId="{D810B6BF-3472-4209-9F74-47B12E89A192}"/>
    <dgm:cxn modelId="{F334C672-0997-4CBD-9D33-8F569596442D}" type="presOf" srcId="{2CDB8DF1-5F3D-498C-A297-9C9D031E760D}" destId="{40F6912D-3174-4282-9698-97173B9FBA49}" srcOrd="0" destOrd="0" presId="urn:microsoft.com/office/officeart/2009/layout/CircleArrowProcess"/>
    <dgm:cxn modelId="{4DB73D1E-A777-463E-AEEA-A3D9D4C36FCF}" type="presOf" srcId="{EE1118C2-4180-4272-9BB0-4932D153B968}" destId="{B334DBCA-ADB6-45F1-BEA6-4552D2F9010C}" srcOrd="0" destOrd="0" presId="urn:microsoft.com/office/officeart/2009/layout/CircleArrowProcess"/>
    <dgm:cxn modelId="{D8200F85-B9A2-4727-8BF0-57B26E5A7342}" type="presOf" srcId="{72735EA7-6461-4C4C-A950-D313625D5A53}" destId="{01FB6BFE-DC1D-4962-B21A-B7EC292786F5}" srcOrd="0" destOrd="0" presId="urn:microsoft.com/office/officeart/2009/layout/CircleArrowProcess"/>
    <dgm:cxn modelId="{A0B1B9DC-44F6-44F3-ADE8-B7F5C254E5CF}" srcId="{72735EA7-6461-4C4C-A950-D313625D5A53}" destId="{2CDB8DF1-5F3D-498C-A297-9C9D031E760D}" srcOrd="1" destOrd="0" parTransId="{A9A89C6B-965B-4673-AFEB-A7D8933D48C0}" sibTransId="{AECBFCBE-3343-444A-8259-5FD31E8D2EE1}"/>
    <dgm:cxn modelId="{B89AABA6-F346-4FA3-AC37-7B6BEA1D269E}" srcId="{72735EA7-6461-4C4C-A950-D313625D5A53}" destId="{EE1118C2-4180-4272-9BB0-4932D153B968}" srcOrd="2" destOrd="0" parTransId="{3AE06DB3-BAAB-4C55-88BC-BD2C54CD6421}" sibTransId="{C8365C55-2CE6-49ED-B830-01F7D829B66B}"/>
    <dgm:cxn modelId="{1FD8AA2E-0BEE-4150-8956-665E7362B7F0}" type="presParOf" srcId="{01FB6BFE-DC1D-4962-B21A-B7EC292786F5}" destId="{94F8E5ED-E281-4C64-959D-6B4FB0B3DC35}" srcOrd="0" destOrd="0" presId="urn:microsoft.com/office/officeart/2009/layout/CircleArrowProcess"/>
    <dgm:cxn modelId="{803CED6D-BC29-40F2-AAB5-BBA81F73E80C}" type="presParOf" srcId="{94F8E5ED-E281-4C64-959D-6B4FB0B3DC35}" destId="{DDBA6943-CB2B-4DB9-B40F-A8EADC9EA1CB}" srcOrd="0" destOrd="0" presId="urn:microsoft.com/office/officeart/2009/layout/CircleArrowProcess"/>
    <dgm:cxn modelId="{7EE51170-0524-4F96-82D1-74622101DE64}" type="presParOf" srcId="{01FB6BFE-DC1D-4962-B21A-B7EC292786F5}" destId="{7EFC91EB-446F-4F1B-AD09-4BCF9892BD64}" srcOrd="1" destOrd="0" presId="urn:microsoft.com/office/officeart/2009/layout/CircleArrowProcess"/>
    <dgm:cxn modelId="{53EDA741-2819-4794-8D37-537F85A6F829}" type="presParOf" srcId="{01FB6BFE-DC1D-4962-B21A-B7EC292786F5}" destId="{C62DA920-EF2D-444B-A55F-C4148746991E}" srcOrd="2" destOrd="0" presId="urn:microsoft.com/office/officeart/2009/layout/CircleArrowProcess"/>
    <dgm:cxn modelId="{C5B43C6F-1CF6-466D-B1A9-D3B2FAC1636B}" type="presParOf" srcId="{C62DA920-EF2D-444B-A55F-C4148746991E}" destId="{7F2AAFBE-60D1-446B-A033-5B5631828F26}" srcOrd="0" destOrd="0" presId="urn:microsoft.com/office/officeart/2009/layout/CircleArrowProcess"/>
    <dgm:cxn modelId="{226DB4B7-0ED1-4F9A-88D8-6A293322BF53}" type="presParOf" srcId="{01FB6BFE-DC1D-4962-B21A-B7EC292786F5}" destId="{40F6912D-3174-4282-9698-97173B9FBA49}" srcOrd="3" destOrd="0" presId="urn:microsoft.com/office/officeart/2009/layout/CircleArrowProcess"/>
    <dgm:cxn modelId="{E87EF97F-ABB8-4CD1-B512-2FEF6BDDE7F5}" type="presParOf" srcId="{01FB6BFE-DC1D-4962-B21A-B7EC292786F5}" destId="{B4F5D00A-0769-40BB-9211-AD2D41194F98}" srcOrd="4" destOrd="0" presId="urn:microsoft.com/office/officeart/2009/layout/CircleArrowProcess"/>
    <dgm:cxn modelId="{DAF117DD-2F83-4ACC-852A-02521B3DAB81}" type="presParOf" srcId="{B4F5D00A-0769-40BB-9211-AD2D41194F98}" destId="{3F6A2465-5874-4587-B02C-752502203130}" srcOrd="0" destOrd="0" presId="urn:microsoft.com/office/officeart/2009/layout/CircleArrowProcess"/>
    <dgm:cxn modelId="{625E957D-210F-46E5-96A2-B9D9495988B7}" type="presParOf" srcId="{01FB6BFE-DC1D-4962-B21A-B7EC292786F5}" destId="{B334DBCA-ADB6-45F1-BEA6-4552D2F901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918CD-64D3-4EB3-899C-96A5F8A89E5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E09CE51-7812-4263-9440-A1970BFB0A19}">
      <dgm:prSet phldrT="[Texto]"/>
      <dgm:spPr/>
      <dgm:t>
        <a:bodyPr/>
        <a:lstStyle/>
        <a:p>
          <a:r>
            <a:rPr lang="es-EC" dirty="0" smtClean="0"/>
            <a:t>Menos Importaciones</a:t>
          </a:r>
          <a:endParaRPr lang="es-EC" dirty="0"/>
        </a:p>
      </dgm:t>
    </dgm:pt>
    <dgm:pt modelId="{09C5188F-446E-441F-9E64-E1CC10BA7A63}" type="parTrans" cxnId="{A2F43FC1-7B32-41FB-A8B9-51F7F89E4326}">
      <dgm:prSet/>
      <dgm:spPr/>
      <dgm:t>
        <a:bodyPr/>
        <a:lstStyle/>
        <a:p>
          <a:endParaRPr lang="es-EC"/>
        </a:p>
      </dgm:t>
    </dgm:pt>
    <dgm:pt modelId="{24A17290-4F40-40A2-B1E0-4896FC5E9C1E}" type="sibTrans" cxnId="{A2F43FC1-7B32-41FB-A8B9-51F7F89E4326}">
      <dgm:prSet/>
      <dgm:spPr/>
      <dgm:t>
        <a:bodyPr/>
        <a:lstStyle/>
        <a:p>
          <a:endParaRPr lang="es-EC"/>
        </a:p>
      </dgm:t>
    </dgm:pt>
    <dgm:pt modelId="{EF7E5F16-6859-4921-8E50-570442BFB6F9}">
      <dgm:prSet phldrT="[Texto]"/>
      <dgm:spPr/>
      <dgm:t>
        <a:bodyPr/>
        <a:lstStyle/>
        <a:p>
          <a:r>
            <a:rPr lang="es-EC" dirty="0" smtClean="0"/>
            <a:t>Más Exportaciones</a:t>
          </a:r>
          <a:endParaRPr lang="es-EC" dirty="0"/>
        </a:p>
      </dgm:t>
    </dgm:pt>
    <dgm:pt modelId="{AE640ACC-081D-49D0-9BB1-60AF3A097B99}" type="parTrans" cxnId="{C7074FCF-9425-41B1-A7CE-0BC83EE85674}">
      <dgm:prSet/>
      <dgm:spPr/>
      <dgm:t>
        <a:bodyPr/>
        <a:lstStyle/>
        <a:p>
          <a:endParaRPr lang="es-EC"/>
        </a:p>
      </dgm:t>
    </dgm:pt>
    <dgm:pt modelId="{01EADDB2-70FC-4F93-B634-5E2DD09CEBCB}" type="sibTrans" cxnId="{C7074FCF-9425-41B1-A7CE-0BC83EE85674}">
      <dgm:prSet/>
      <dgm:spPr/>
      <dgm:t>
        <a:bodyPr/>
        <a:lstStyle/>
        <a:p>
          <a:endParaRPr lang="es-EC"/>
        </a:p>
      </dgm:t>
    </dgm:pt>
    <dgm:pt modelId="{E17B537F-1DE4-449A-9505-B29B9C578DF7}" type="pres">
      <dgm:prSet presAssocID="{F54918CD-64D3-4EB3-899C-96A5F8A89E5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4686C7-B008-4316-AECD-569E06BC7B21}" type="pres">
      <dgm:prSet presAssocID="{F54918CD-64D3-4EB3-899C-96A5F8A89E5A}" presName="divider" presStyleLbl="fgShp" presStyleIdx="0" presStyleCnt="1"/>
      <dgm:spPr>
        <a:solidFill>
          <a:schemeClr val="tx1"/>
        </a:solidFill>
      </dgm:spPr>
    </dgm:pt>
    <dgm:pt modelId="{580A3C14-A4C2-4909-9C72-699E4E1FD942}" type="pres">
      <dgm:prSet presAssocID="{CE09CE51-7812-4263-9440-A1970BFB0A19}" presName="downArrow" presStyleLbl="node1" presStyleIdx="0" presStyleCnt="2"/>
      <dgm:spPr>
        <a:solidFill>
          <a:srgbClr val="0070C0"/>
        </a:solidFill>
      </dgm:spPr>
    </dgm:pt>
    <dgm:pt modelId="{5DFAB7AE-A32C-45C9-9C6A-CD7BEA2A481D}" type="pres">
      <dgm:prSet presAssocID="{CE09CE51-7812-4263-9440-A1970BFB0A1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02EF5A-8E79-4E89-B941-DD076370ED76}" type="pres">
      <dgm:prSet presAssocID="{EF7E5F16-6859-4921-8E50-570442BFB6F9}" presName="upArrow" presStyleLbl="node1" presStyleIdx="1" presStyleCnt="2"/>
      <dgm:spPr>
        <a:solidFill>
          <a:srgbClr val="FF0000"/>
        </a:solidFill>
      </dgm:spPr>
    </dgm:pt>
    <dgm:pt modelId="{45928232-0F94-45E3-9F78-33AFD8CB3353}" type="pres">
      <dgm:prSet presAssocID="{EF7E5F16-6859-4921-8E50-570442BFB6F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074FCF-9425-41B1-A7CE-0BC83EE85674}" srcId="{F54918CD-64D3-4EB3-899C-96A5F8A89E5A}" destId="{EF7E5F16-6859-4921-8E50-570442BFB6F9}" srcOrd="1" destOrd="0" parTransId="{AE640ACC-081D-49D0-9BB1-60AF3A097B99}" sibTransId="{01EADDB2-70FC-4F93-B634-5E2DD09CEBCB}"/>
    <dgm:cxn modelId="{4A2F57C0-E3F2-4968-A4FF-278F28E217EA}" type="presOf" srcId="{EF7E5F16-6859-4921-8E50-570442BFB6F9}" destId="{45928232-0F94-45E3-9F78-33AFD8CB3353}" srcOrd="0" destOrd="0" presId="urn:microsoft.com/office/officeart/2005/8/layout/arrow3"/>
    <dgm:cxn modelId="{A2F43FC1-7B32-41FB-A8B9-51F7F89E4326}" srcId="{F54918CD-64D3-4EB3-899C-96A5F8A89E5A}" destId="{CE09CE51-7812-4263-9440-A1970BFB0A19}" srcOrd="0" destOrd="0" parTransId="{09C5188F-446E-441F-9E64-E1CC10BA7A63}" sibTransId="{24A17290-4F40-40A2-B1E0-4896FC5E9C1E}"/>
    <dgm:cxn modelId="{5FDD47FE-B23E-411A-A347-97A6289C966D}" type="presOf" srcId="{F54918CD-64D3-4EB3-899C-96A5F8A89E5A}" destId="{E17B537F-1DE4-449A-9505-B29B9C578DF7}" srcOrd="0" destOrd="0" presId="urn:microsoft.com/office/officeart/2005/8/layout/arrow3"/>
    <dgm:cxn modelId="{11A88B61-4975-4B87-B1E9-7BE6E16F58E2}" type="presOf" srcId="{CE09CE51-7812-4263-9440-A1970BFB0A19}" destId="{5DFAB7AE-A32C-45C9-9C6A-CD7BEA2A481D}" srcOrd="0" destOrd="0" presId="urn:microsoft.com/office/officeart/2005/8/layout/arrow3"/>
    <dgm:cxn modelId="{9E22F8C9-A683-4C39-9997-34884E503DC9}" type="presParOf" srcId="{E17B537F-1DE4-449A-9505-B29B9C578DF7}" destId="{F34686C7-B008-4316-AECD-569E06BC7B21}" srcOrd="0" destOrd="0" presId="urn:microsoft.com/office/officeart/2005/8/layout/arrow3"/>
    <dgm:cxn modelId="{F255EA36-DC52-4BC0-B3B9-A8B740BC5E8B}" type="presParOf" srcId="{E17B537F-1DE4-449A-9505-B29B9C578DF7}" destId="{580A3C14-A4C2-4909-9C72-699E4E1FD942}" srcOrd="1" destOrd="0" presId="urn:microsoft.com/office/officeart/2005/8/layout/arrow3"/>
    <dgm:cxn modelId="{101F50D6-F478-40A5-927D-E980AA86134D}" type="presParOf" srcId="{E17B537F-1DE4-449A-9505-B29B9C578DF7}" destId="{5DFAB7AE-A32C-45C9-9C6A-CD7BEA2A481D}" srcOrd="2" destOrd="0" presId="urn:microsoft.com/office/officeart/2005/8/layout/arrow3"/>
    <dgm:cxn modelId="{D9481C90-994B-45FE-B27E-0A46BFFA9001}" type="presParOf" srcId="{E17B537F-1DE4-449A-9505-B29B9C578DF7}" destId="{A002EF5A-8E79-4E89-B941-DD076370ED76}" srcOrd="3" destOrd="0" presId="urn:microsoft.com/office/officeart/2005/8/layout/arrow3"/>
    <dgm:cxn modelId="{2A89873F-297B-4B2E-84B8-CCDE0585C322}" type="presParOf" srcId="{E17B537F-1DE4-449A-9505-B29B9C578DF7}" destId="{45928232-0F94-45E3-9F78-33AFD8CB335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6E7F0-F608-4CD6-B810-AC973B4673E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47555B59-39AA-4EFC-941F-65F53E8DEBDD}">
      <dgm:prSet phldrT="[Texto]" custT="1"/>
      <dgm:spPr>
        <a:solidFill>
          <a:srgbClr val="C2C2C2"/>
        </a:solidFill>
      </dgm:spPr>
      <dgm:t>
        <a:bodyPr/>
        <a:lstStyle/>
        <a:p>
          <a:r>
            <a:rPr lang="es-EC" sz="1600" dirty="0" smtClean="0"/>
            <a:t>Biotecnología</a:t>
          </a:r>
          <a:endParaRPr lang="es-EC" sz="1600" dirty="0"/>
        </a:p>
      </dgm:t>
    </dgm:pt>
    <dgm:pt modelId="{D0B500BC-8430-468F-87DC-D4F6DCB4BCA6}" type="parTrans" cxnId="{9E8F3A03-D3A0-4D73-A90D-485B96CE02B1}">
      <dgm:prSet/>
      <dgm:spPr/>
      <dgm:t>
        <a:bodyPr/>
        <a:lstStyle/>
        <a:p>
          <a:endParaRPr lang="es-EC" sz="1400"/>
        </a:p>
      </dgm:t>
    </dgm:pt>
    <dgm:pt modelId="{87181985-CDBD-4A14-BC56-629810B0A7C1}" type="sibTrans" cxnId="{9E8F3A03-D3A0-4D73-A90D-485B96CE02B1}">
      <dgm:prSet/>
      <dgm:spPr/>
      <dgm:t>
        <a:bodyPr/>
        <a:lstStyle/>
        <a:p>
          <a:endParaRPr lang="es-EC" sz="1400"/>
        </a:p>
      </dgm:t>
    </dgm:pt>
    <dgm:pt modelId="{A8090D1C-1445-4629-9929-799A5E32E55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1600" dirty="0" smtClean="0"/>
            <a:t>Transporte y Logística</a:t>
          </a:r>
          <a:endParaRPr lang="es-EC" sz="1600" dirty="0"/>
        </a:p>
      </dgm:t>
    </dgm:pt>
    <dgm:pt modelId="{39A49578-393E-4520-B906-5EA5E369D024}" type="parTrans" cxnId="{ED84C9A7-EE6C-4C6C-8392-CEEDB9579374}">
      <dgm:prSet/>
      <dgm:spPr/>
      <dgm:t>
        <a:bodyPr/>
        <a:lstStyle/>
        <a:p>
          <a:endParaRPr lang="es-EC" sz="1400"/>
        </a:p>
      </dgm:t>
    </dgm:pt>
    <dgm:pt modelId="{6E5F7F3B-A0C6-4D92-A5B3-255B15761B02}" type="sibTrans" cxnId="{ED84C9A7-EE6C-4C6C-8392-CEEDB9579374}">
      <dgm:prSet/>
      <dgm:spPr/>
      <dgm:t>
        <a:bodyPr/>
        <a:lstStyle/>
        <a:p>
          <a:endParaRPr lang="es-EC" sz="1400"/>
        </a:p>
      </dgm:t>
    </dgm:pt>
    <dgm:pt modelId="{D3B94D43-A2D6-4A61-8041-B0041F34059A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1600" dirty="0" smtClean="0"/>
            <a:t>Turismo</a:t>
          </a:r>
          <a:endParaRPr lang="es-EC" sz="1600" dirty="0"/>
        </a:p>
      </dgm:t>
    </dgm:pt>
    <dgm:pt modelId="{5CC9A40E-ACF4-46A6-B6FD-0568B3CD18E9}" type="parTrans" cxnId="{F2D33D85-1224-41B4-8A52-0E61AE31DADE}">
      <dgm:prSet/>
      <dgm:spPr/>
      <dgm:t>
        <a:bodyPr/>
        <a:lstStyle/>
        <a:p>
          <a:endParaRPr lang="es-EC" sz="1400"/>
        </a:p>
      </dgm:t>
    </dgm:pt>
    <dgm:pt modelId="{4C330E41-0397-4FF0-BB7E-C7E208EA49BF}" type="sibTrans" cxnId="{F2D33D85-1224-41B4-8A52-0E61AE31DADE}">
      <dgm:prSet/>
      <dgm:spPr/>
      <dgm:t>
        <a:bodyPr/>
        <a:lstStyle/>
        <a:p>
          <a:endParaRPr lang="es-EC" sz="1400"/>
        </a:p>
      </dgm:t>
    </dgm:pt>
    <dgm:pt modelId="{041CBBA9-0EFA-474F-B318-1E1D5E06088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600" dirty="0" smtClean="0"/>
            <a:t>Industria Farmacéutica</a:t>
          </a:r>
          <a:endParaRPr lang="es-EC" sz="1600" dirty="0"/>
        </a:p>
      </dgm:t>
    </dgm:pt>
    <dgm:pt modelId="{9E9738C1-C2D9-49BA-9C43-2CB2233FADDA}" type="parTrans" cxnId="{53F7889B-AD14-4F0F-B4AE-F3D70CF10832}">
      <dgm:prSet/>
      <dgm:spPr/>
      <dgm:t>
        <a:bodyPr/>
        <a:lstStyle/>
        <a:p>
          <a:endParaRPr lang="es-EC" sz="1400"/>
        </a:p>
      </dgm:t>
    </dgm:pt>
    <dgm:pt modelId="{FA3399D0-DCBA-460D-A96A-30413B755A9C}" type="sibTrans" cxnId="{53F7889B-AD14-4F0F-B4AE-F3D70CF10832}">
      <dgm:prSet/>
      <dgm:spPr/>
      <dgm:t>
        <a:bodyPr/>
        <a:lstStyle/>
        <a:p>
          <a:endParaRPr lang="es-EC" sz="1400"/>
        </a:p>
      </dgm:t>
    </dgm:pt>
    <dgm:pt modelId="{107FA668-009C-4CB6-9734-0125B50E19B3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C" sz="1600" dirty="0" smtClean="0"/>
            <a:t>Entre otros</a:t>
          </a:r>
          <a:endParaRPr lang="es-EC" sz="1600" dirty="0"/>
        </a:p>
      </dgm:t>
    </dgm:pt>
    <dgm:pt modelId="{D334DFD6-ED8B-4BBC-AD03-73136C72B479}" type="parTrans" cxnId="{E7167349-9AD5-4ADF-81B2-EC410490785E}">
      <dgm:prSet/>
      <dgm:spPr/>
      <dgm:t>
        <a:bodyPr/>
        <a:lstStyle/>
        <a:p>
          <a:endParaRPr lang="es-EC" sz="1400"/>
        </a:p>
      </dgm:t>
    </dgm:pt>
    <dgm:pt modelId="{92B814B3-FF72-4DA9-B268-ACBE049DDB44}" type="sibTrans" cxnId="{E7167349-9AD5-4ADF-81B2-EC410490785E}">
      <dgm:prSet/>
      <dgm:spPr/>
      <dgm:t>
        <a:bodyPr/>
        <a:lstStyle/>
        <a:p>
          <a:endParaRPr lang="es-EC" sz="1400"/>
        </a:p>
      </dgm:t>
    </dgm:pt>
    <dgm:pt modelId="{D02EC1C4-758D-4212-8E6D-50C6FB7A81C7}" type="pres">
      <dgm:prSet presAssocID="{EFD6E7F0-F608-4CD6-B810-AC973B4673E7}" presName="linearFlow" presStyleCnt="0">
        <dgm:presLayoutVars>
          <dgm:dir/>
          <dgm:resizeHandles val="exact"/>
        </dgm:presLayoutVars>
      </dgm:prSet>
      <dgm:spPr/>
    </dgm:pt>
    <dgm:pt modelId="{59213587-B6E5-4E4C-8DAA-7934A4563D46}" type="pres">
      <dgm:prSet presAssocID="{47555B59-39AA-4EFC-941F-65F53E8DEBDD}" presName="composite" presStyleCnt="0"/>
      <dgm:spPr/>
    </dgm:pt>
    <dgm:pt modelId="{6834E9EA-11D2-4A36-998C-DB27479A0050}" type="pres">
      <dgm:prSet presAssocID="{47555B59-39AA-4EFC-941F-65F53E8DEBDD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91BF05D-2FD8-4FF0-8582-F5D651236BC1}" type="pres">
      <dgm:prSet presAssocID="{47555B59-39AA-4EFC-941F-65F53E8DEBD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928674-228B-4719-B614-3918CDA70A42}" type="pres">
      <dgm:prSet presAssocID="{87181985-CDBD-4A14-BC56-629810B0A7C1}" presName="spacing" presStyleCnt="0"/>
      <dgm:spPr/>
    </dgm:pt>
    <dgm:pt modelId="{AD633D8F-BFD0-4ADA-AC7C-AFF65EE7D1FF}" type="pres">
      <dgm:prSet presAssocID="{A8090D1C-1445-4629-9929-799A5E32E55B}" presName="composite" presStyleCnt="0"/>
      <dgm:spPr/>
    </dgm:pt>
    <dgm:pt modelId="{14F30414-B25B-4B96-A86E-DF55EB427B1A}" type="pres">
      <dgm:prSet presAssocID="{A8090D1C-1445-4629-9929-799A5E32E55B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43FB274-1DAB-422F-88C3-5186936D4A43}" type="pres">
      <dgm:prSet presAssocID="{A8090D1C-1445-4629-9929-799A5E32E55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5BE9A5-EAF2-4D5C-B4AE-3B86E54C684E}" type="pres">
      <dgm:prSet presAssocID="{6E5F7F3B-A0C6-4D92-A5B3-255B15761B02}" presName="spacing" presStyleCnt="0"/>
      <dgm:spPr/>
    </dgm:pt>
    <dgm:pt modelId="{84C6AAFA-10AC-4CAF-B58D-761DB3DBDD6E}" type="pres">
      <dgm:prSet presAssocID="{D3B94D43-A2D6-4A61-8041-B0041F34059A}" presName="composite" presStyleCnt="0"/>
      <dgm:spPr/>
    </dgm:pt>
    <dgm:pt modelId="{6F01DBC4-8FB8-42E0-8348-3D3C546C9F3D}" type="pres">
      <dgm:prSet presAssocID="{D3B94D43-A2D6-4A61-8041-B0041F34059A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42EB1-1DD4-48A0-8AC2-B98B71C59414}" type="pres">
      <dgm:prSet presAssocID="{D3B94D43-A2D6-4A61-8041-B0041F34059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A4E3A0-55DC-4B7E-B7F0-234311A31E71}" type="pres">
      <dgm:prSet presAssocID="{4C330E41-0397-4FF0-BB7E-C7E208EA49BF}" presName="spacing" presStyleCnt="0"/>
      <dgm:spPr/>
    </dgm:pt>
    <dgm:pt modelId="{77713727-C3C2-4622-8073-D3A4AF423DEB}" type="pres">
      <dgm:prSet presAssocID="{041CBBA9-0EFA-474F-B318-1E1D5E060881}" presName="composite" presStyleCnt="0"/>
      <dgm:spPr/>
    </dgm:pt>
    <dgm:pt modelId="{CFA06ED9-4B80-4BFB-A6A1-FCD753BFB2B2}" type="pres">
      <dgm:prSet presAssocID="{041CBBA9-0EFA-474F-B318-1E1D5E060881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  <dgm:pt modelId="{B721D60C-9288-40ED-88F7-441F2F108492}" type="pres">
      <dgm:prSet presAssocID="{041CBBA9-0EFA-474F-B318-1E1D5E06088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C6DFF1-5184-4FA6-8C02-4F4C5E9E7DB4}" type="pres">
      <dgm:prSet presAssocID="{FA3399D0-DCBA-460D-A96A-30413B755A9C}" presName="spacing" presStyleCnt="0"/>
      <dgm:spPr/>
    </dgm:pt>
    <dgm:pt modelId="{DBCCD949-2B22-4F04-990A-947AAAA35D43}" type="pres">
      <dgm:prSet presAssocID="{107FA668-009C-4CB6-9734-0125B50E19B3}" presName="composite" presStyleCnt="0"/>
      <dgm:spPr/>
    </dgm:pt>
    <dgm:pt modelId="{03E698F0-50B8-4759-8501-F0D696E0CE11}" type="pres">
      <dgm:prSet presAssocID="{107FA668-009C-4CB6-9734-0125B50E19B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C98598FF-3076-4E82-AFF2-93BA54B019DC}" type="pres">
      <dgm:prSet presAssocID="{107FA668-009C-4CB6-9734-0125B50E19B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8F3A03-D3A0-4D73-A90D-485B96CE02B1}" srcId="{EFD6E7F0-F608-4CD6-B810-AC973B4673E7}" destId="{47555B59-39AA-4EFC-941F-65F53E8DEBDD}" srcOrd="0" destOrd="0" parTransId="{D0B500BC-8430-468F-87DC-D4F6DCB4BCA6}" sibTransId="{87181985-CDBD-4A14-BC56-629810B0A7C1}"/>
    <dgm:cxn modelId="{F21E73AB-E7BC-45F9-855E-B013FAD12FFA}" type="presOf" srcId="{D3B94D43-A2D6-4A61-8041-B0041F34059A}" destId="{34A42EB1-1DD4-48A0-8AC2-B98B71C59414}" srcOrd="0" destOrd="0" presId="urn:microsoft.com/office/officeart/2005/8/layout/vList3#2"/>
    <dgm:cxn modelId="{E7167349-9AD5-4ADF-81B2-EC410490785E}" srcId="{EFD6E7F0-F608-4CD6-B810-AC973B4673E7}" destId="{107FA668-009C-4CB6-9734-0125B50E19B3}" srcOrd="4" destOrd="0" parTransId="{D334DFD6-ED8B-4BBC-AD03-73136C72B479}" sibTransId="{92B814B3-FF72-4DA9-B268-ACBE049DDB44}"/>
    <dgm:cxn modelId="{D55901A5-D137-4687-9DB4-A8579CA87ACD}" type="presOf" srcId="{107FA668-009C-4CB6-9734-0125B50E19B3}" destId="{C98598FF-3076-4E82-AFF2-93BA54B019DC}" srcOrd="0" destOrd="0" presId="urn:microsoft.com/office/officeart/2005/8/layout/vList3#2"/>
    <dgm:cxn modelId="{83FD5CF7-560A-484E-ABCA-D58406833C13}" type="presOf" srcId="{47555B59-39AA-4EFC-941F-65F53E8DEBDD}" destId="{F91BF05D-2FD8-4FF0-8582-F5D651236BC1}" srcOrd="0" destOrd="0" presId="urn:microsoft.com/office/officeart/2005/8/layout/vList3#2"/>
    <dgm:cxn modelId="{46B21C13-9A53-4BA1-A471-77E26EF3A2AE}" type="presOf" srcId="{EFD6E7F0-F608-4CD6-B810-AC973B4673E7}" destId="{D02EC1C4-758D-4212-8E6D-50C6FB7A81C7}" srcOrd="0" destOrd="0" presId="urn:microsoft.com/office/officeart/2005/8/layout/vList3#2"/>
    <dgm:cxn modelId="{ED84C9A7-EE6C-4C6C-8392-CEEDB9579374}" srcId="{EFD6E7F0-F608-4CD6-B810-AC973B4673E7}" destId="{A8090D1C-1445-4629-9929-799A5E32E55B}" srcOrd="1" destOrd="0" parTransId="{39A49578-393E-4520-B906-5EA5E369D024}" sibTransId="{6E5F7F3B-A0C6-4D92-A5B3-255B15761B02}"/>
    <dgm:cxn modelId="{53F7889B-AD14-4F0F-B4AE-F3D70CF10832}" srcId="{EFD6E7F0-F608-4CD6-B810-AC973B4673E7}" destId="{041CBBA9-0EFA-474F-B318-1E1D5E060881}" srcOrd="3" destOrd="0" parTransId="{9E9738C1-C2D9-49BA-9C43-2CB2233FADDA}" sibTransId="{FA3399D0-DCBA-460D-A96A-30413B755A9C}"/>
    <dgm:cxn modelId="{98851EB1-7C11-4FF1-B753-5D7A602AABD4}" type="presOf" srcId="{041CBBA9-0EFA-474F-B318-1E1D5E060881}" destId="{B721D60C-9288-40ED-88F7-441F2F108492}" srcOrd="0" destOrd="0" presId="urn:microsoft.com/office/officeart/2005/8/layout/vList3#2"/>
    <dgm:cxn modelId="{F2D33D85-1224-41B4-8A52-0E61AE31DADE}" srcId="{EFD6E7F0-F608-4CD6-B810-AC973B4673E7}" destId="{D3B94D43-A2D6-4A61-8041-B0041F34059A}" srcOrd="2" destOrd="0" parTransId="{5CC9A40E-ACF4-46A6-B6FD-0568B3CD18E9}" sibTransId="{4C330E41-0397-4FF0-BB7E-C7E208EA49BF}"/>
    <dgm:cxn modelId="{0279D2A4-AD94-4A6F-8AA6-AC872E56FDCF}" type="presOf" srcId="{A8090D1C-1445-4629-9929-799A5E32E55B}" destId="{F43FB274-1DAB-422F-88C3-5186936D4A43}" srcOrd="0" destOrd="0" presId="urn:microsoft.com/office/officeart/2005/8/layout/vList3#2"/>
    <dgm:cxn modelId="{380446F6-F09B-43A0-A5F0-7DA5F7098E70}" type="presParOf" srcId="{D02EC1C4-758D-4212-8E6D-50C6FB7A81C7}" destId="{59213587-B6E5-4E4C-8DAA-7934A4563D46}" srcOrd="0" destOrd="0" presId="urn:microsoft.com/office/officeart/2005/8/layout/vList3#2"/>
    <dgm:cxn modelId="{83067368-7A8B-4651-A170-B1F4AC2181EB}" type="presParOf" srcId="{59213587-B6E5-4E4C-8DAA-7934A4563D46}" destId="{6834E9EA-11D2-4A36-998C-DB27479A0050}" srcOrd="0" destOrd="0" presId="urn:microsoft.com/office/officeart/2005/8/layout/vList3#2"/>
    <dgm:cxn modelId="{9BC846FF-8EAD-4AF2-A58B-FF1A0FD6F43E}" type="presParOf" srcId="{59213587-B6E5-4E4C-8DAA-7934A4563D46}" destId="{F91BF05D-2FD8-4FF0-8582-F5D651236BC1}" srcOrd="1" destOrd="0" presId="urn:microsoft.com/office/officeart/2005/8/layout/vList3#2"/>
    <dgm:cxn modelId="{8719B6BA-53EA-40E8-B115-238D119866C6}" type="presParOf" srcId="{D02EC1C4-758D-4212-8E6D-50C6FB7A81C7}" destId="{A0928674-228B-4719-B614-3918CDA70A42}" srcOrd="1" destOrd="0" presId="urn:microsoft.com/office/officeart/2005/8/layout/vList3#2"/>
    <dgm:cxn modelId="{01CCA077-6F47-4CCC-B7D7-E896290EE18A}" type="presParOf" srcId="{D02EC1C4-758D-4212-8E6D-50C6FB7A81C7}" destId="{AD633D8F-BFD0-4ADA-AC7C-AFF65EE7D1FF}" srcOrd="2" destOrd="0" presId="urn:microsoft.com/office/officeart/2005/8/layout/vList3#2"/>
    <dgm:cxn modelId="{E01408A8-3DD4-4A14-80E1-D0A8FA7AB2CE}" type="presParOf" srcId="{AD633D8F-BFD0-4ADA-AC7C-AFF65EE7D1FF}" destId="{14F30414-B25B-4B96-A86E-DF55EB427B1A}" srcOrd="0" destOrd="0" presId="urn:microsoft.com/office/officeart/2005/8/layout/vList3#2"/>
    <dgm:cxn modelId="{ABAA875C-1140-4B1E-A334-E375AA8A9E8A}" type="presParOf" srcId="{AD633D8F-BFD0-4ADA-AC7C-AFF65EE7D1FF}" destId="{F43FB274-1DAB-422F-88C3-5186936D4A43}" srcOrd="1" destOrd="0" presId="urn:microsoft.com/office/officeart/2005/8/layout/vList3#2"/>
    <dgm:cxn modelId="{59195A31-C365-4BED-A3CE-A03B65A7E7D6}" type="presParOf" srcId="{D02EC1C4-758D-4212-8E6D-50C6FB7A81C7}" destId="{415BE9A5-EAF2-4D5C-B4AE-3B86E54C684E}" srcOrd="3" destOrd="0" presId="urn:microsoft.com/office/officeart/2005/8/layout/vList3#2"/>
    <dgm:cxn modelId="{7BC157E3-EE97-4137-B8C7-0A3BAEBB1852}" type="presParOf" srcId="{D02EC1C4-758D-4212-8E6D-50C6FB7A81C7}" destId="{84C6AAFA-10AC-4CAF-B58D-761DB3DBDD6E}" srcOrd="4" destOrd="0" presId="urn:microsoft.com/office/officeart/2005/8/layout/vList3#2"/>
    <dgm:cxn modelId="{9AEB9949-A264-4579-8790-A62692C2C2B6}" type="presParOf" srcId="{84C6AAFA-10AC-4CAF-B58D-761DB3DBDD6E}" destId="{6F01DBC4-8FB8-42E0-8348-3D3C546C9F3D}" srcOrd="0" destOrd="0" presId="urn:microsoft.com/office/officeart/2005/8/layout/vList3#2"/>
    <dgm:cxn modelId="{65873D8F-4E0B-40F2-9159-85832159F79B}" type="presParOf" srcId="{84C6AAFA-10AC-4CAF-B58D-761DB3DBDD6E}" destId="{34A42EB1-1DD4-48A0-8AC2-B98B71C59414}" srcOrd="1" destOrd="0" presId="urn:microsoft.com/office/officeart/2005/8/layout/vList3#2"/>
    <dgm:cxn modelId="{1AD87FA5-8EE4-45CD-B8F6-7056115EB6E2}" type="presParOf" srcId="{D02EC1C4-758D-4212-8E6D-50C6FB7A81C7}" destId="{DBA4E3A0-55DC-4B7E-B7F0-234311A31E71}" srcOrd="5" destOrd="0" presId="urn:microsoft.com/office/officeart/2005/8/layout/vList3#2"/>
    <dgm:cxn modelId="{E1CC5F20-D2BE-4841-97F0-8C5DC68A6F77}" type="presParOf" srcId="{D02EC1C4-758D-4212-8E6D-50C6FB7A81C7}" destId="{77713727-C3C2-4622-8073-D3A4AF423DEB}" srcOrd="6" destOrd="0" presId="urn:microsoft.com/office/officeart/2005/8/layout/vList3#2"/>
    <dgm:cxn modelId="{B9874AB5-8803-44D3-A8DC-0CB27465852F}" type="presParOf" srcId="{77713727-C3C2-4622-8073-D3A4AF423DEB}" destId="{CFA06ED9-4B80-4BFB-A6A1-FCD753BFB2B2}" srcOrd="0" destOrd="0" presId="urn:microsoft.com/office/officeart/2005/8/layout/vList3#2"/>
    <dgm:cxn modelId="{5E318B3B-3132-47D2-823C-15CE2C9CC9E5}" type="presParOf" srcId="{77713727-C3C2-4622-8073-D3A4AF423DEB}" destId="{B721D60C-9288-40ED-88F7-441F2F108492}" srcOrd="1" destOrd="0" presId="urn:microsoft.com/office/officeart/2005/8/layout/vList3#2"/>
    <dgm:cxn modelId="{6FC1726B-68D5-49D3-A3F3-A770BEAADE94}" type="presParOf" srcId="{D02EC1C4-758D-4212-8E6D-50C6FB7A81C7}" destId="{B7C6DFF1-5184-4FA6-8C02-4F4C5E9E7DB4}" srcOrd="7" destOrd="0" presId="urn:microsoft.com/office/officeart/2005/8/layout/vList3#2"/>
    <dgm:cxn modelId="{A3275B90-95D2-4484-B684-6ECF497B0511}" type="presParOf" srcId="{D02EC1C4-758D-4212-8E6D-50C6FB7A81C7}" destId="{DBCCD949-2B22-4F04-990A-947AAAA35D43}" srcOrd="8" destOrd="0" presId="urn:microsoft.com/office/officeart/2005/8/layout/vList3#2"/>
    <dgm:cxn modelId="{4A7049B5-6758-4A9C-8DC5-CD51CD775EFE}" type="presParOf" srcId="{DBCCD949-2B22-4F04-990A-947AAAA35D43}" destId="{03E698F0-50B8-4759-8501-F0D696E0CE11}" srcOrd="0" destOrd="0" presId="urn:microsoft.com/office/officeart/2005/8/layout/vList3#2"/>
    <dgm:cxn modelId="{06A649F2-9CBC-498B-A47B-5AF5584411AA}" type="presParOf" srcId="{DBCCD949-2B22-4F04-990A-947AAAA35D43}" destId="{C98598FF-3076-4E82-AFF2-93BA54B019D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AA39D-C111-44A6-8811-CE91AC2DA7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D9D61D6-33A1-4DFD-99DD-51DA311C1466}">
      <dgm:prSet phldrT="[Texto]"/>
      <dgm:spPr/>
      <dgm:t>
        <a:bodyPr/>
        <a:lstStyle/>
        <a:p>
          <a:r>
            <a:rPr lang="es-EC" dirty="0"/>
            <a:t>Decisión 290 CAN</a:t>
          </a:r>
        </a:p>
      </dgm:t>
    </dgm:pt>
    <dgm:pt modelId="{00B8D60A-E2A4-483C-8FFE-A2803DFB393B}" type="parTrans" cxnId="{51E4042F-754A-4AD6-A8EB-E52B077D36F0}">
      <dgm:prSet/>
      <dgm:spPr/>
      <dgm:t>
        <a:bodyPr/>
        <a:lstStyle/>
        <a:p>
          <a:endParaRPr lang="es-EC"/>
        </a:p>
      </dgm:t>
    </dgm:pt>
    <dgm:pt modelId="{35A613AE-108A-433B-BD23-D97507A98BDC}" type="sibTrans" cxnId="{51E4042F-754A-4AD6-A8EB-E52B077D36F0}">
      <dgm:prSet/>
      <dgm:spPr/>
      <dgm:t>
        <a:bodyPr/>
        <a:lstStyle/>
        <a:p>
          <a:endParaRPr lang="es-EC"/>
        </a:p>
      </dgm:t>
    </dgm:pt>
    <dgm:pt modelId="{F7D59742-D8B3-46DD-8561-35451ECC35A4}">
      <dgm:prSet phldrT="[Texto]"/>
      <dgm:spPr/>
      <dgm:t>
        <a:bodyPr/>
        <a:lstStyle/>
        <a:p>
          <a:r>
            <a:rPr lang="es-EC" dirty="0"/>
            <a:t>Póliza Andina </a:t>
          </a:r>
          <a:r>
            <a:rPr lang="es-EC" dirty="0" smtClean="0"/>
            <a:t>de Responsabilidad Civil</a:t>
          </a:r>
          <a:endParaRPr lang="es-EC" dirty="0"/>
        </a:p>
      </dgm:t>
    </dgm:pt>
    <dgm:pt modelId="{00B4967C-CC76-4738-8193-D33FD9A83F88}" type="parTrans" cxnId="{1CE5EBBD-B790-4CCA-86A2-DC8F4B8320CE}">
      <dgm:prSet/>
      <dgm:spPr/>
      <dgm:t>
        <a:bodyPr/>
        <a:lstStyle/>
        <a:p>
          <a:endParaRPr lang="es-EC"/>
        </a:p>
      </dgm:t>
    </dgm:pt>
    <dgm:pt modelId="{68D2B8F0-FF8B-4ED6-9F2D-27F024EC796C}" type="sibTrans" cxnId="{1CE5EBBD-B790-4CCA-86A2-DC8F4B8320CE}">
      <dgm:prSet/>
      <dgm:spPr/>
      <dgm:t>
        <a:bodyPr/>
        <a:lstStyle/>
        <a:p>
          <a:endParaRPr lang="es-EC"/>
        </a:p>
      </dgm:t>
    </dgm:pt>
    <dgm:pt modelId="{E4B70711-F247-4996-8E5A-5E6A7022B772}">
      <dgm:prSet phldrT="[Texto]"/>
      <dgm:spPr/>
      <dgm:t>
        <a:bodyPr/>
        <a:lstStyle/>
        <a:p>
          <a:r>
            <a:rPr lang="es-EC"/>
            <a:t>Empresas aseguradoras</a:t>
          </a:r>
        </a:p>
      </dgm:t>
    </dgm:pt>
    <dgm:pt modelId="{001EEBA8-4708-4F33-B3A6-29716E0BC911}" type="parTrans" cxnId="{FDF6E452-1952-41A8-9E54-7EA48B60AA9F}">
      <dgm:prSet/>
      <dgm:spPr/>
      <dgm:t>
        <a:bodyPr/>
        <a:lstStyle/>
        <a:p>
          <a:endParaRPr lang="es-EC"/>
        </a:p>
      </dgm:t>
    </dgm:pt>
    <dgm:pt modelId="{2309BAF4-0761-42A7-B636-91C9B1343A22}" type="sibTrans" cxnId="{FDF6E452-1952-41A8-9E54-7EA48B60AA9F}">
      <dgm:prSet/>
      <dgm:spPr/>
      <dgm:t>
        <a:bodyPr/>
        <a:lstStyle/>
        <a:p>
          <a:endParaRPr lang="es-EC"/>
        </a:p>
      </dgm:t>
    </dgm:pt>
    <dgm:pt modelId="{BD9F0DD5-EB32-468F-A81C-4B082B1D58CB}">
      <dgm:prSet phldrT="[Texto]"/>
      <dgm:spPr/>
      <dgm:t>
        <a:bodyPr/>
        <a:lstStyle/>
        <a:p>
          <a:r>
            <a:rPr lang="es-EC"/>
            <a:t>Representantes</a:t>
          </a:r>
        </a:p>
      </dgm:t>
    </dgm:pt>
    <dgm:pt modelId="{7283ABF4-CDDA-4049-89F1-92342539CB06}" type="parTrans" cxnId="{73ADA4B4-B2DA-4F84-9A73-0658AC26532B}">
      <dgm:prSet/>
      <dgm:spPr/>
      <dgm:t>
        <a:bodyPr/>
        <a:lstStyle/>
        <a:p>
          <a:endParaRPr lang="es-EC"/>
        </a:p>
      </dgm:t>
    </dgm:pt>
    <dgm:pt modelId="{297D03F5-B266-4DF7-9AA8-17298D353DC2}" type="sibTrans" cxnId="{73ADA4B4-B2DA-4F84-9A73-0658AC26532B}">
      <dgm:prSet/>
      <dgm:spPr/>
      <dgm:t>
        <a:bodyPr/>
        <a:lstStyle/>
        <a:p>
          <a:endParaRPr lang="es-EC"/>
        </a:p>
      </dgm:t>
    </dgm:pt>
    <dgm:pt modelId="{7AD87371-6418-4379-BCD6-6DECC8059F2E}">
      <dgm:prSet phldrT="[Texto]"/>
      <dgm:spPr/>
      <dgm:t>
        <a:bodyPr/>
        <a:lstStyle/>
        <a:p>
          <a:r>
            <a:rPr lang="es-EC"/>
            <a:t>Indemnizar al asegurado como si fuera propio</a:t>
          </a:r>
        </a:p>
      </dgm:t>
    </dgm:pt>
    <dgm:pt modelId="{17C2CA98-A7CA-4D52-98AC-92E709A6EFED}" type="parTrans" cxnId="{6B4E298E-064A-4A9F-9ECA-A5F8C1D8160C}">
      <dgm:prSet/>
      <dgm:spPr/>
      <dgm:t>
        <a:bodyPr/>
        <a:lstStyle/>
        <a:p>
          <a:endParaRPr lang="es-EC"/>
        </a:p>
      </dgm:t>
    </dgm:pt>
    <dgm:pt modelId="{FDE39126-B728-4568-BF4B-6258AFF9E21B}" type="sibTrans" cxnId="{6B4E298E-064A-4A9F-9ECA-A5F8C1D8160C}">
      <dgm:prSet/>
      <dgm:spPr/>
      <dgm:t>
        <a:bodyPr/>
        <a:lstStyle/>
        <a:p>
          <a:endParaRPr lang="es-EC"/>
        </a:p>
      </dgm:t>
    </dgm:pt>
    <dgm:pt modelId="{E048C5B0-21AB-46E2-A0D0-4E45D8AFB1B6}">
      <dgm:prSet phldrT="[Texto]"/>
      <dgm:spPr/>
      <dgm:t>
        <a:bodyPr/>
        <a:lstStyle/>
        <a:p>
          <a:r>
            <a:rPr lang="es-EC"/>
            <a:t>Empresas aseguradoras establecidas en otro país miembro</a:t>
          </a:r>
        </a:p>
      </dgm:t>
    </dgm:pt>
    <dgm:pt modelId="{99C98CFB-273B-4573-81E0-6E5A1A9DF950}" type="parTrans" cxnId="{AE84F593-BE9E-4C7E-ADF0-B25DB6B9E19E}">
      <dgm:prSet/>
      <dgm:spPr/>
      <dgm:t>
        <a:bodyPr/>
        <a:lstStyle/>
        <a:p>
          <a:endParaRPr lang="es-EC"/>
        </a:p>
      </dgm:t>
    </dgm:pt>
    <dgm:pt modelId="{6B2F50B8-7218-4D66-9EB9-AAFF801E1E93}" type="sibTrans" cxnId="{AE84F593-BE9E-4C7E-ADF0-B25DB6B9E19E}">
      <dgm:prSet/>
      <dgm:spPr/>
      <dgm:t>
        <a:bodyPr/>
        <a:lstStyle/>
        <a:p>
          <a:endParaRPr lang="es-EC"/>
        </a:p>
      </dgm:t>
    </dgm:pt>
    <dgm:pt modelId="{A6AB953B-9734-4028-83BD-B15E469E1307}">
      <dgm:prSet phldrT="[Texto]"/>
      <dgm:spPr/>
      <dgm:t>
        <a:bodyPr/>
        <a:lstStyle/>
        <a:p>
          <a:r>
            <a:rPr lang="es-EC"/>
            <a:t>Seguro por daños como resultado del transporte internacional</a:t>
          </a:r>
        </a:p>
      </dgm:t>
    </dgm:pt>
    <dgm:pt modelId="{F192EEBC-8142-4B36-AA46-C27CD4D74A97}" type="parTrans" cxnId="{15E1E9A1-1650-4D49-92A1-CE6FA031E465}">
      <dgm:prSet/>
      <dgm:spPr/>
      <dgm:t>
        <a:bodyPr/>
        <a:lstStyle/>
        <a:p>
          <a:endParaRPr lang="es-EC"/>
        </a:p>
      </dgm:t>
    </dgm:pt>
    <dgm:pt modelId="{716B1EA5-5E6A-4844-9AF0-DBAB1D408B7C}" type="sibTrans" cxnId="{15E1E9A1-1650-4D49-92A1-CE6FA031E465}">
      <dgm:prSet/>
      <dgm:spPr/>
      <dgm:t>
        <a:bodyPr/>
        <a:lstStyle/>
        <a:p>
          <a:endParaRPr lang="es-EC"/>
        </a:p>
      </dgm:t>
    </dgm:pt>
    <dgm:pt modelId="{52B286F6-9E19-482A-B0E1-7D3424FAFD83}">
      <dgm:prSet phldrT="[Texto]"/>
      <dgm:spPr/>
      <dgm:t>
        <a:bodyPr/>
        <a:lstStyle/>
        <a:p>
          <a:r>
            <a:rPr lang="es-EC"/>
            <a:t>Muerte, daños físicos o materiales </a:t>
          </a:r>
        </a:p>
      </dgm:t>
    </dgm:pt>
    <dgm:pt modelId="{B0B9AA9B-CEC0-4C94-A179-F871C312C673}" type="parTrans" cxnId="{41DC5354-C900-4639-9EAA-E2F7148401EE}">
      <dgm:prSet/>
      <dgm:spPr/>
      <dgm:t>
        <a:bodyPr/>
        <a:lstStyle/>
        <a:p>
          <a:endParaRPr lang="es-EC"/>
        </a:p>
      </dgm:t>
    </dgm:pt>
    <dgm:pt modelId="{DE261632-7E71-4B6A-960D-4DB7F93C40B9}" type="sibTrans" cxnId="{41DC5354-C900-4639-9EAA-E2F7148401EE}">
      <dgm:prSet/>
      <dgm:spPr/>
      <dgm:t>
        <a:bodyPr/>
        <a:lstStyle/>
        <a:p>
          <a:endParaRPr lang="es-EC"/>
        </a:p>
      </dgm:t>
    </dgm:pt>
    <dgm:pt modelId="{B3AE7B64-4F62-4B83-BE99-5EA6603392AB}" type="pres">
      <dgm:prSet presAssocID="{6BEAA39D-C111-44A6-8811-CE91AC2DA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C48641-BAC5-4654-A257-3328B0BE9E23}" type="pres">
      <dgm:prSet presAssocID="{8D9D61D6-33A1-4DFD-99DD-51DA311C1466}" presName="root1" presStyleCnt="0"/>
      <dgm:spPr/>
      <dgm:t>
        <a:bodyPr/>
        <a:lstStyle/>
        <a:p>
          <a:endParaRPr lang="es-EC"/>
        </a:p>
      </dgm:t>
    </dgm:pt>
    <dgm:pt modelId="{4B296682-5B25-4B62-AC4A-C3C1E38C3358}" type="pres">
      <dgm:prSet presAssocID="{8D9D61D6-33A1-4DFD-99DD-51DA311C14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D5136E-8638-4B56-A7A1-EBE8FBF00EB3}" type="pres">
      <dgm:prSet presAssocID="{8D9D61D6-33A1-4DFD-99DD-51DA311C1466}" presName="level2hierChild" presStyleCnt="0"/>
      <dgm:spPr/>
      <dgm:t>
        <a:bodyPr/>
        <a:lstStyle/>
        <a:p>
          <a:endParaRPr lang="es-EC"/>
        </a:p>
      </dgm:t>
    </dgm:pt>
    <dgm:pt modelId="{7A4F5E80-A449-4542-B990-C8AB5112E905}" type="pres">
      <dgm:prSet presAssocID="{00B4967C-CC76-4738-8193-D33FD9A83F88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79EB738E-4C28-4AC8-A048-E2E56CD22680}" type="pres">
      <dgm:prSet presAssocID="{00B4967C-CC76-4738-8193-D33FD9A83F88}" presName="connTx" presStyleLbl="parChTrans1D2" presStyleIdx="0" presStyleCnt="1"/>
      <dgm:spPr/>
      <dgm:t>
        <a:bodyPr/>
        <a:lstStyle/>
        <a:p>
          <a:endParaRPr lang="es-EC"/>
        </a:p>
      </dgm:t>
    </dgm:pt>
    <dgm:pt modelId="{FDDA6B85-C375-4183-ADCD-AF029E161BE6}" type="pres">
      <dgm:prSet presAssocID="{F7D59742-D8B3-46DD-8561-35451ECC35A4}" presName="root2" presStyleCnt="0"/>
      <dgm:spPr/>
      <dgm:t>
        <a:bodyPr/>
        <a:lstStyle/>
        <a:p>
          <a:endParaRPr lang="es-EC"/>
        </a:p>
      </dgm:t>
    </dgm:pt>
    <dgm:pt modelId="{759679F7-7D6A-4178-A927-8EC16ED61B6B}" type="pres">
      <dgm:prSet presAssocID="{F7D59742-D8B3-46DD-8561-35451ECC35A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D3B797-C861-47AD-8606-8042F01BA5D5}" type="pres">
      <dgm:prSet presAssocID="{F7D59742-D8B3-46DD-8561-35451ECC35A4}" presName="level3hierChild" presStyleCnt="0"/>
      <dgm:spPr/>
      <dgm:t>
        <a:bodyPr/>
        <a:lstStyle/>
        <a:p>
          <a:endParaRPr lang="es-EC"/>
        </a:p>
      </dgm:t>
    </dgm:pt>
    <dgm:pt modelId="{78B060AA-46BD-412D-B090-8B9DF3C65F02}" type="pres">
      <dgm:prSet presAssocID="{001EEBA8-4708-4F33-B3A6-29716E0BC911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BB8B0EA4-8756-4B5C-8CDF-A9153D910F45}" type="pres">
      <dgm:prSet presAssocID="{001EEBA8-4708-4F33-B3A6-29716E0BC911}" presName="connTx" presStyleLbl="parChTrans1D3" presStyleIdx="0" presStyleCnt="2"/>
      <dgm:spPr/>
      <dgm:t>
        <a:bodyPr/>
        <a:lstStyle/>
        <a:p>
          <a:endParaRPr lang="es-EC"/>
        </a:p>
      </dgm:t>
    </dgm:pt>
    <dgm:pt modelId="{4D8F39D2-FC26-499F-A828-050AA70C0ABB}" type="pres">
      <dgm:prSet presAssocID="{E4B70711-F247-4996-8E5A-5E6A7022B772}" presName="root2" presStyleCnt="0"/>
      <dgm:spPr/>
      <dgm:t>
        <a:bodyPr/>
        <a:lstStyle/>
        <a:p>
          <a:endParaRPr lang="es-EC"/>
        </a:p>
      </dgm:t>
    </dgm:pt>
    <dgm:pt modelId="{80202F71-3A35-480D-82F1-A3A9FF8F0EFF}" type="pres">
      <dgm:prSet presAssocID="{E4B70711-F247-4996-8E5A-5E6A7022B77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9A4A970-DE61-4436-852A-6D67B1B04F07}" type="pres">
      <dgm:prSet presAssocID="{E4B70711-F247-4996-8E5A-5E6A7022B772}" presName="level3hierChild" presStyleCnt="0"/>
      <dgm:spPr/>
      <dgm:t>
        <a:bodyPr/>
        <a:lstStyle/>
        <a:p>
          <a:endParaRPr lang="es-EC"/>
        </a:p>
      </dgm:t>
    </dgm:pt>
    <dgm:pt modelId="{CC560186-FA48-4813-AF45-725171DB8A9F}" type="pres">
      <dgm:prSet presAssocID="{B0B9AA9B-CEC0-4C94-A179-F871C312C673}" presName="conn2-1" presStyleLbl="parChTrans1D4" presStyleIdx="0" presStyleCnt="4"/>
      <dgm:spPr/>
      <dgm:t>
        <a:bodyPr/>
        <a:lstStyle/>
        <a:p>
          <a:endParaRPr lang="es-EC"/>
        </a:p>
      </dgm:t>
    </dgm:pt>
    <dgm:pt modelId="{6388450A-C4BE-4FF4-931C-5DBB32FCE2E6}" type="pres">
      <dgm:prSet presAssocID="{B0B9AA9B-CEC0-4C94-A179-F871C312C673}" presName="connTx" presStyleLbl="parChTrans1D4" presStyleIdx="0" presStyleCnt="4"/>
      <dgm:spPr/>
      <dgm:t>
        <a:bodyPr/>
        <a:lstStyle/>
        <a:p>
          <a:endParaRPr lang="es-EC"/>
        </a:p>
      </dgm:t>
    </dgm:pt>
    <dgm:pt modelId="{AADDF5E1-A954-401A-B9F5-F30798924C4E}" type="pres">
      <dgm:prSet presAssocID="{52B286F6-9E19-482A-B0E1-7D3424FAFD83}" presName="root2" presStyleCnt="0"/>
      <dgm:spPr/>
      <dgm:t>
        <a:bodyPr/>
        <a:lstStyle/>
        <a:p>
          <a:endParaRPr lang="es-EC"/>
        </a:p>
      </dgm:t>
    </dgm:pt>
    <dgm:pt modelId="{01875A1C-CE5C-4CE3-99FB-462AE1E56F92}" type="pres">
      <dgm:prSet presAssocID="{52B286F6-9E19-482A-B0E1-7D3424FAFD83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0C7286-7825-46F5-AE2A-2EABA59E5D9A}" type="pres">
      <dgm:prSet presAssocID="{52B286F6-9E19-482A-B0E1-7D3424FAFD83}" presName="level3hierChild" presStyleCnt="0"/>
      <dgm:spPr/>
      <dgm:t>
        <a:bodyPr/>
        <a:lstStyle/>
        <a:p>
          <a:endParaRPr lang="es-EC"/>
        </a:p>
      </dgm:t>
    </dgm:pt>
    <dgm:pt modelId="{252E1E44-1AEB-4C4F-805F-1F1D3FD3B7D2}" type="pres">
      <dgm:prSet presAssocID="{F192EEBC-8142-4B36-AA46-C27CD4D74A97}" presName="conn2-1" presStyleLbl="parChTrans1D4" presStyleIdx="1" presStyleCnt="4"/>
      <dgm:spPr/>
      <dgm:t>
        <a:bodyPr/>
        <a:lstStyle/>
        <a:p>
          <a:endParaRPr lang="es-EC"/>
        </a:p>
      </dgm:t>
    </dgm:pt>
    <dgm:pt modelId="{DA27731F-C765-40F0-9D63-AC4408303FFE}" type="pres">
      <dgm:prSet presAssocID="{F192EEBC-8142-4B36-AA46-C27CD4D74A97}" presName="connTx" presStyleLbl="parChTrans1D4" presStyleIdx="1" presStyleCnt="4"/>
      <dgm:spPr/>
      <dgm:t>
        <a:bodyPr/>
        <a:lstStyle/>
        <a:p>
          <a:endParaRPr lang="es-EC"/>
        </a:p>
      </dgm:t>
    </dgm:pt>
    <dgm:pt modelId="{F48622EA-EAA9-497E-93BA-57756C3BA2B3}" type="pres">
      <dgm:prSet presAssocID="{A6AB953B-9734-4028-83BD-B15E469E1307}" presName="root2" presStyleCnt="0"/>
      <dgm:spPr/>
      <dgm:t>
        <a:bodyPr/>
        <a:lstStyle/>
        <a:p>
          <a:endParaRPr lang="es-EC"/>
        </a:p>
      </dgm:t>
    </dgm:pt>
    <dgm:pt modelId="{9C949BDF-F14A-4620-9E55-095FE2879AF7}" type="pres">
      <dgm:prSet presAssocID="{A6AB953B-9734-4028-83BD-B15E469E1307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D78F184-427B-4664-9C8D-00A7AD47314D}" type="pres">
      <dgm:prSet presAssocID="{A6AB953B-9734-4028-83BD-B15E469E1307}" presName="level3hierChild" presStyleCnt="0"/>
      <dgm:spPr/>
      <dgm:t>
        <a:bodyPr/>
        <a:lstStyle/>
        <a:p>
          <a:endParaRPr lang="es-EC"/>
        </a:p>
      </dgm:t>
    </dgm:pt>
    <dgm:pt modelId="{D189DF73-7B3B-40AE-B756-2095C82FBB12}" type="pres">
      <dgm:prSet presAssocID="{7283ABF4-CDDA-4049-89F1-92342539CB06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DD640A3E-D9E9-44F3-BA71-46BC4CAC9DB7}" type="pres">
      <dgm:prSet presAssocID="{7283ABF4-CDDA-4049-89F1-92342539CB06}" presName="connTx" presStyleLbl="parChTrans1D3" presStyleIdx="1" presStyleCnt="2"/>
      <dgm:spPr/>
      <dgm:t>
        <a:bodyPr/>
        <a:lstStyle/>
        <a:p>
          <a:endParaRPr lang="es-EC"/>
        </a:p>
      </dgm:t>
    </dgm:pt>
    <dgm:pt modelId="{B2038894-F7B2-4881-9F91-35F15291761D}" type="pres">
      <dgm:prSet presAssocID="{BD9F0DD5-EB32-468F-A81C-4B082B1D58CB}" presName="root2" presStyleCnt="0"/>
      <dgm:spPr/>
      <dgm:t>
        <a:bodyPr/>
        <a:lstStyle/>
        <a:p>
          <a:endParaRPr lang="es-EC"/>
        </a:p>
      </dgm:t>
    </dgm:pt>
    <dgm:pt modelId="{74F418BE-CB63-4B1B-8E14-31B965ED865D}" type="pres">
      <dgm:prSet presAssocID="{BD9F0DD5-EB32-468F-A81C-4B082B1D58C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2D47F2-EDFE-4079-B55C-47311CA445DA}" type="pres">
      <dgm:prSet presAssocID="{BD9F0DD5-EB32-468F-A81C-4B082B1D58CB}" presName="level3hierChild" presStyleCnt="0"/>
      <dgm:spPr/>
      <dgm:t>
        <a:bodyPr/>
        <a:lstStyle/>
        <a:p>
          <a:endParaRPr lang="es-EC"/>
        </a:p>
      </dgm:t>
    </dgm:pt>
    <dgm:pt modelId="{A64A0DB2-910E-4F2B-B8EA-A63506581148}" type="pres">
      <dgm:prSet presAssocID="{17C2CA98-A7CA-4D52-98AC-92E709A6EFED}" presName="conn2-1" presStyleLbl="parChTrans1D4" presStyleIdx="2" presStyleCnt="4"/>
      <dgm:spPr/>
      <dgm:t>
        <a:bodyPr/>
        <a:lstStyle/>
        <a:p>
          <a:endParaRPr lang="es-EC"/>
        </a:p>
      </dgm:t>
    </dgm:pt>
    <dgm:pt modelId="{4D028462-30B4-47E6-9BC7-FDE0BB342F03}" type="pres">
      <dgm:prSet presAssocID="{17C2CA98-A7CA-4D52-98AC-92E709A6EFED}" presName="connTx" presStyleLbl="parChTrans1D4" presStyleIdx="2" presStyleCnt="4"/>
      <dgm:spPr/>
      <dgm:t>
        <a:bodyPr/>
        <a:lstStyle/>
        <a:p>
          <a:endParaRPr lang="es-EC"/>
        </a:p>
      </dgm:t>
    </dgm:pt>
    <dgm:pt modelId="{1A6A6005-C929-4C71-B1C7-8ED4AAEC7E6E}" type="pres">
      <dgm:prSet presAssocID="{7AD87371-6418-4379-BCD6-6DECC8059F2E}" presName="root2" presStyleCnt="0"/>
      <dgm:spPr/>
      <dgm:t>
        <a:bodyPr/>
        <a:lstStyle/>
        <a:p>
          <a:endParaRPr lang="es-EC"/>
        </a:p>
      </dgm:t>
    </dgm:pt>
    <dgm:pt modelId="{FD6D067D-AEDF-4641-8A17-5F5027C05273}" type="pres">
      <dgm:prSet presAssocID="{7AD87371-6418-4379-BCD6-6DECC8059F2E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9472F43-B082-4AB5-9B54-11067FE78FA8}" type="pres">
      <dgm:prSet presAssocID="{7AD87371-6418-4379-BCD6-6DECC8059F2E}" presName="level3hierChild" presStyleCnt="0"/>
      <dgm:spPr/>
      <dgm:t>
        <a:bodyPr/>
        <a:lstStyle/>
        <a:p>
          <a:endParaRPr lang="es-EC"/>
        </a:p>
      </dgm:t>
    </dgm:pt>
    <dgm:pt modelId="{4DD27D7E-AFDA-4E5A-A92E-4F572D6EA517}" type="pres">
      <dgm:prSet presAssocID="{99C98CFB-273B-4573-81E0-6E5A1A9DF950}" presName="conn2-1" presStyleLbl="parChTrans1D4" presStyleIdx="3" presStyleCnt="4"/>
      <dgm:spPr/>
      <dgm:t>
        <a:bodyPr/>
        <a:lstStyle/>
        <a:p>
          <a:endParaRPr lang="es-EC"/>
        </a:p>
      </dgm:t>
    </dgm:pt>
    <dgm:pt modelId="{DBCEFA3B-66AE-474F-B4D2-7734E4157760}" type="pres">
      <dgm:prSet presAssocID="{99C98CFB-273B-4573-81E0-6E5A1A9DF950}" presName="connTx" presStyleLbl="parChTrans1D4" presStyleIdx="3" presStyleCnt="4"/>
      <dgm:spPr/>
      <dgm:t>
        <a:bodyPr/>
        <a:lstStyle/>
        <a:p>
          <a:endParaRPr lang="es-EC"/>
        </a:p>
      </dgm:t>
    </dgm:pt>
    <dgm:pt modelId="{5558404A-7F94-4487-B919-BD075041EC51}" type="pres">
      <dgm:prSet presAssocID="{E048C5B0-21AB-46E2-A0D0-4E45D8AFB1B6}" presName="root2" presStyleCnt="0"/>
      <dgm:spPr/>
      <dgm:t>
        <a:bodyPr/>
        <a:lstStyle/>
        <a:p>
          <a:endParaRPr lang="es-EC"/>
        </a:p>
      </dgm:t>
    </dgm:pt>
    <dgm:pt modelId="{7E6DAF10-DE4F-42BD-9757-E7A14F2FC606}" type="pres">
      <dgm:prSet presAssocID="{E048C5B0-21AB-46E2-A0D0-4E45D8AFB1B6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01639B-AF14-4983-B29D-D98FEEC1265F}" type="pres">
      <dgm:prSet presAssocID="{E048C5B0-21AB-46E2-A0D0-4E45D8AFB1B6}" presName="level3hierChild" presStyleCnt="0"/>
      <dgm:spPr/>
      <dgm:t>
        <a:bodyPr/>
        <a:lstStyle/>
        <a:p>
          <a:endParaRPr lang="es-EC"/>
        </a:p>
      </dgm:t>
    </dgm:pt>
  </dgm:ptLst>
  <dgm:cxnLst>
    <dgm:cxn modelId="{17ED57F9-EE30-4DDB-8C01-BC2D8ACF449C}" type="presOf" srcId="{F192EEBC-8142-4B36-AA46-C27CD4D74A97}" destId="{DA27731F-C765-40F0-9D63-AC4408303FFE}" srcOrd="1" destOrd="0" presId="urn:microsoft.com/office/officeart/2005/8/layout/hierarchy2"/>
    <dgm:cxn modelId="{EB103B73-F527-4C7C-8C9F-B06D9388D4B9}" type="presOf" srcId="{A6AB953B-9734-4028-83BD-B15E469E1307}" destId="{9C949BDF-F14A-4620-9E55-095FE2879AF7}" srcOrd="0" destOrd="0" presId="urn:microsoft.com/office/officeart/2005/8/layout/hierarchy2"/>
    <dgm:cxn modelId="{B239DA9C-EFBD-4F57-8391-2E51D06A5DAA}" type="presOf" srcId="{E048C5B0-21AB-46E2-A0D0-4E45D8AFB1B6}" destId="{7E6DAF10-DE4F-42BD-9757-E7A14F2FC606}" srcOrd="0" destOrd="0" presId="urn:microsoft.com/office/officeart/2005/8/layout/hierarchy2"/>
    <dgm:cxn modelId="{15E1E9A1-1650-4D49-92A1-CE6FA031E465}" srcId="{E4B70711-F247-4996-8E5A-5E6A7022B772}" destId="{A6AB953B-9734-4028-83BD-B15E469E1307}" srcOrd="1" destOrd="0" parTransId="{F192EEBC-8142-4B36-AA46-C27CD4D74A97}" sibTransId="{716B1EA5-5E6A-4844-9AF0-DBAB1D408B7C}"/>
    <dgm:cxn modelId="{28210926-C35A-483C-B788-D630DAC37E24}" type="presOf" srcId="{001EEBA8-4708-4F33-B3A6-29716E0BC911}" destId="{BB8B0EA4-8756-4B5C-8CDF-A9153D910F45}" srcOrd="1" destOrd="0" presId="urn:microsoft.com/office/officeart/2005/8/layout/hierarchy2"/>
    <dgm:cxn modelId="{73ADA4B4-B2DA-4F84-9A73-0658AC26532B}" srcId="{F7D59742-D8B3-46DD-8561-35451ECC35A4}" destId="{BD9F0DD5-EB32-468F-A81C-4B082B1D58CB}" srcOrd="1" destOrd="0" parTransId="{7283ABF4-CDDA-4049-89F1-92342539CB06}" sibTransId="{297D03F5-B266-4DF7-9AA8-17298D353DC2}"/>
    <dgm:cxn modelId="{AE84F593-BE9E-4C7E-ADF0-B25DB6B9E19E}" srcId="{BD9F0DD5-EB32-468F-A81C-4B082B1D58CB}" destId="{E048C5B0-21AB-46E2-A0D0-4E45D8AFB1B6}" srcOrd="1" destOrd="0" parTransId="{99C98CFB-273B-4573-81E0-6E5A1A9DF950}" sibTransId="{6B2F50B8-7218-4D66-9EB9-AAFF801E1E93}"/>
    <dgm:cxn modelId="{B55C3F16-9E3D-46B3-B167-90DA92ADF375}" type="presOf" srcId="{7AD87371-6418-4379-BCD6-6DECC8059F2E}" destId="{FD6D067D-AEDF-4641-8A17-5F5027C05273}" srcOrd="0" destOrd="0" presId="urn:microsoft.com/office/officeart/2005/8/layout/hierarchy2"/>
    <dgm:cxn modelId="{11FF90A8-35ED-4EB7-8411-CCD35960DE2B}" type="presOf" srcId="{BD9F0DD5-EB32-468F-A81C-4B082B1D58CB}" destId="{74F418BE-CB63-4B1B-8E14-31B965ED865D}" srcOrd="0" destOrd="0" presId="urn:microsoft.com/office/officeart/2005/8/layout/hierarchy2"/>
    <dgm:cxn modelId="{1F06196E-434C-4824-A1F3-D26A0510EC52}" type="presOf" srcId="{B0B9AA9B-CEC0-4C94-A179-F871C312C673}" destId="{CC560186-FA48-4813-AF45-725171DB8A9F}" srcOrd="0" destOrd="0" presId="urn:microsoft.com/office/officeart/2005/8/layout/hierarchy2"/>
    <dgm:cxn modelId="{49F5D822-F618-47BB-8702-EC1110F0DA30}" type="presOf" srcId="{17C2CA98-A7CA-4D52-98AC-92E709A6EFED}" destId="{4D028462-30B4-47E6-9BC7-FDE0BB342F03}" srcOrd="1" destOrd="0" presId="urn:microsoft.com/office/officeart/2005/8/layout/hierarchy2"/>
    <dgm:cxn modelId="{3601B2ED-90BE-4F9C-9F72-CF5647999AA5}" type="presOf" srcId="{17C2CA98-A7CA-4D52-98AC-92E709A6EFED}" destId="{A64A0DB2-910E-4F2B-B8EA-A63506581148}" srcOrd="0" destOrd="0" presId="urn:microsoft.com/office/officeart/2005/8/layout/hierarchy2"/>
    <dgm:cxn modelId="{FDF6E452-1952-41A8-9E54-7EA48B60AA9F}" srcId="{F7D59742-D8B3-46DD-8561-35451ECC35A4}" destId="{E4B70711-F247-4996-8E5A-5E6A7022B772}" srcOrd="0" destOrd="0" parTransId="{001EEBA8-4708-4F33-B3A6-29716E0BC911}" sibTransId="{2309BAF4-0761-42A7-B636-91C9B1343A22}"/>
    <dgm:cxn modelId="{0D0E24A6-62AE-4722-BBAD-47AB084FB303}" type="presOf" srcId="{52B286F6-9E19-482A-B0E1-7D3424FAFD83}" destId="{01875A1C-CE5C-4CE3-99FB-462AE1E56F92}" srcOrd="0" destOrd="0" presId="urn:microsoft.com/office/officeart/2005/8/layout/hierarchy2"/>
    <dgm:cxn modelId="{AF64DB27-567C-47D0-92CC-BD21CDB52FAC}" type="presOf" srcId="{6BEAA39D-C111-44A6-8811-CE91AC2DA7A4}" destId="{B3AE7B64-4F62-4B83-BE99-5EA6603392AB}" srcOrd="0" destOrd="0" presId="urn:microsoft.com/office/officeart/2005/8/layout/hierarchy2"/>
    <dgm:cxn modelId="{9DDEC13D-E21A-4DCC-9954-82C9042C50E3}" type="presOf" srcId="{B0B9AA9B-CEC0-4C94-A179-F871C312C673}" destId="{6388450A-C4BE-4FF4-931C-5DBB32FCE2E6}" srcOrd="1" destOrd="0" presId="urn:microsoft.com/office/officeart/2005/8/layout/hierarchy2"/>
    <dgm:cxn modelId="{1F9C0CA4-2757-4C45-B313-88FE282EB684}" type="presOf" srcId="{F192EEBC-8142-4B36-AA46-C27CD4D74A97}" destId="{252E1E44-1AEB-4C4F-805F-1F1D3FD3B7D2}" srcOrd="0" destOrd="0" presId="urn:microsoft.com/office/officeart/2005/8/layout/hierarchy2"/>
    <dgm:cxn modelId="{1F7448BD-A1E1-4941-A48B-766AEEB7E8C8}" type="presOf" srcId="{7283ABF4-CDDA-4049-89F1-92342539CB06}" destId="{D189DF73-7B3B-40AE-B756-2095C82FBB12}" srcOrd="0" destOrd="0" presId="urn:microsoft.com/office/officeart/2005/8/layout/hierarchy2"/>
    <dgm:cxn modelId="{1CE5EBBD-B790-4CCA-86A2-DC8F4B8320CE}" srcId="{8D9D61D6-33A1-4DFD-99DD-51DA311C1466}" destId="{F7D59742-D8B3-46DD-8561-35451ECC35A4}" srcOrd="0" destOrd="0" parTransId="{00B4967C-CC76-4738-8193-D33FD9A83F88}" sibTransId="{68D2B8F0-FF8B-4ED6-9F2D-27F024EC796C}"/>
    <dgm:cxn modelId="{6B4E298E-064A-4A9F-9ECA-A5F8C1D8160C}" srcId="{BD9F0DD5-EB32-468F-A81C-4B082B1D58CB}" destId="{7AD87371-6418-4379-BCD6-6DECC8059F2E}" srcOrd="0" destOrd="0" parTransId="{17C2CA98-A7CA-4D52-98AC-92E709A6EFED}" sibTransId="{FDE39126-B728-4568-BF4B-6258AFF9E21B}"/>
    <dgm:cxn modelId="{1187240F-4567-42CA-9E39-BD313EB2DC2B}" type="presOf" srcId="{7283ABF4-CDDA-4049-89F1-92342539CB06}" destId="{DD640A3E-D9E9-44F3-BA71-46BC4CAC9DB7}" srcOrd="1" destOrd="0" presId="urn:microsoft.com/office/officeart/2005/8/layout/hierarchy2"/>
    <dgm:cxn modelId="{3679697F-4C1E-455E-AA60-0DB4DE07E27D}" type="presOf" srcId="{E4B70711-F247-4996-8E5A-5E6A7022B772}" destId="{80202F71-3A35-480D-82F1-A3A9FF8F0EFF}" srcOrd="0" destOrd="0" presId="urn:microsoft.com/office/officeart/2005/8/layout/hierarchy2"/>
    <dgm:cxn modelId="{46BEA0B8-9C88-4196-A090-BDE89B509BDE}" type="presOf" srcId="{8D9D61D6-33A1-4DFD-99DD-51DA311C1466}" destId="{4B296682-5B25-4B62-AC4A-C3C1E38C3358}" srcOrd="0" destOrd="0" presId="urn:microsoft.com/office/officeart/2005/8/layout/hierarchy2"/>
    <dgm:cxn modelId="{1963B44D-3243-4FEC-92FA-28BB093A70A6}" type="presOf" srcId="{99C98CFB-273B-4573-81E0-6E5A1A9DF950}" destId="{4DD27D7E-AFDA-4E5A-A92E-4F572D6EA517}" srcOrd="0" destOrd="0" presId="urn:microsoft.com/office/officeart/2005/8/layout/hierarchy2"/>
    <dgm:cxn modelId="{6C8978D8-4ECF-43CA-A896-5B206BEF2A20}" type="presOf" srcId="{001EEBA8-4708-4F33-B3A6-29716E0BC911}" destId="{78B060AA-46BD-412D-B090-8B9DF3C65F02}" srcOrd="0" destOrd="0" presId="urn:microsoft.com/office/officeart/2005/8/layout/hierarchy2"/>
    <dgm:cxn modelId="{7421C984-A171-4964-81BC-1A02116A7DBB}" type="presOf" srcId="{00B4967C-CC76-4738-8193-D33FD9A83F88}" destId="{7A4F5E80-A449-4542-B990-C8AB5112E905}" srcOrd="0" destOrd="0" presId="urn:microsoft.com/office/officeart/2005/8/layout/hierarchy2"/>
    <dgm:cxn modelId="{761A42EA-2215-4B74-947E-28AAC29F4025}" type="presOf" srcId="{99C98CFB-273B-4573-81E0-6E5A1A9DF950}" destId="{DBCEFA3B-66AE-474F-B4D2-7734E4157760}" srcOrd="1" destOrd="0" presId="urn:microsoft.com/office/officeart/2005/8/layout/hierarchy2"/>
    <dgm:cxn modelId="{37F7AC9F-EBAD-4D09-A33C-5B9F9E286329}" type="presOf" srcId="{00B4967C-CC76-4738-8193-D33FD9A83F88}" destId="{79EB738E-4C28-4AC8-A048-E2E56CD22680}" srcOrd="1" destOrd="0" presId="urn:microsoft.com/office/officeart/2005/8/layout/hierarchy2"/>
    <dgm:cxn modelId="{41DC5354-C900-4639-9EAA-E2F7148401EE}" srcId="{E4B70711-F247-4996-8E5A-5E6A7022B772}" destId="{52B286F6-9E19-482A-B0E1-7D3424FAFD83}" srcOrd="0" destOrd="0" parTransId="{B0B9AA9B-CEC0-4C94-A179-F871C312C673}" sibTransId="{DE261632-7E71-4B6A-960D-4DB7F93C40B9}"/>
    <dgm:cxn modelId="{51E4042F-754A-4AD6-A8EB-E52B077D36F0}" srcId="{6BEAA39D-C111-44A6-8811-CE91AC2DA7A4}" destId="{8D9D61D6-33A1-4DFD-99DD-51DA311C1466}" srcOrd="0" destOrd="0" parTransId="{00B8D60A-E2A4-483C-8FFE-A2803DFB393B}" sibTransId="{35A613AE-108A-433B-BD23-D97507A98BDC}"/>
    <dgm:cxn modelId="{08ACAEC0-99B3-4ED5-A05F-02EEBE83D86B}" type="presOf" srcId="{F7D59742-D8B3-46DD-8561-35451ECC35A4}" destId="{759679F7-7D6A-4178-A927-8EC16ED61B6B}" srcOrd="0" destOrd="0" presId="urn:microsoft.com/office/officeart/2005/8/layout/hierarchy2"/>
    <dgm:cxn modelId="{DC4AC6D8-0B4E-4961-BA30-23B8962C1C91}" type="presParOf" srcId="{B3AE7B64-4F62-4B83-BE99-5EA6603392AB}" destId="{60C48641-BAC5-4654-A257-3328B0BE9E23}" srcOrd="0" destOrd="0" presId="urn:microsoft.com/office/officeart/2005/8/layout/hierarchy2"/>
    <dgm:cxn modelId="{7C279E92-C223-4006-8603-59FFC307B353}" type="presParOf" srcId="{60C48641-BAC5-4654-A257-3328B0BE9E23}" destId="{4B296682-5B25-4B62-AC4A-C3C1E38C3358}" srcOrd="0" destOrd="0" presId="urn:microsoft.com/office/officeart/2005/8/layout/hierarchy2"/>
    <dgm:cxn modelId="{B115708F-1AB2-41F5-BAB6-41D9517E4FA3}" type="presParOf" srcId="{60C48641-BAC5-4654-A257-3328B0BE9E23}" destId="{67D5136E-8638-4B56-A7A1-EBE8FBF00EB3}" srcOrd="1" destOrd="0" presId="urn:microsoft.com/office/officeart/2005/8/layout/hierarchy2"/>
    <dgm:cxn modelId="{4538020D-CF80-4E0D-A425-094B8C604197}" type="presParOf" srcId="{67D5136E-8638-4B56-A7A1-EBE8FBF00EB3}" destId="{7A4F5E80-A449-4542-B990-C8AB5112E905}" srcOrd="0" destOrd="0" presId="urn:microsoft.com/office/officeart/2005/8/layout/hierarchy2"/>
    <dgm:cxn modelId="{0F3F7C9F-6EEA-4EBE-A611-FB338AAED0DE}" type="presParOf" srcId="{7A4F5E80-A449-4542-B990-C8AB5112E905}" destId="{79EB738E-4C28-4AC8-A048-E2E56CD22680}" srcOrd="0" destOrd="0" presId="urn:microsoft.com/office/officeart/2005/8/layout/hierarchy2"/>
    <dgm:cxn modelId="{FFE5AD91-748A-4393-B6AA-BDD88CCBC923}" type="presParOf" srcId="{67D5136E-8638-4B56-A7A1-EBE8FBF00EB3}" destId="{FDDA6B85-C375-4183-ADCD-AF029E161BE6}" srcOrd="1" destOrd="0" presId="urn:microsoft.com/office/officeart/2005/8/layout/hierarchy2"/>
    <dgm:cxn modelId="{0AF023A8-84DE-429F-9F5F-93961224A714}" type="presParOf" srcId="{FDDA6B85-C375-4183-ADCD-AF029E161BE6}" destId="{759679F7-7D6A-4178-A927-8EC16ED61B6B}" srcOrd="0" destOrd="0" presId="urn:microsoft.com/office/officeart/2005/8/layout/hierarchy2"/>
    <dgm:cxn modelId="{42B67562-B63B-4A8E-A1C6-1C831CA5F53E}" type="presParOf" srcId="{FDDA6B85-C375-4183-ADCD-AF029E161BE6}" destId="{3FD3B797-C861-47AD-8606-8042F01BA5D5}" srcOrd="1" destOrd="0" presId="urn:microsoft.com/office/officeart/2005/8/layout/hierarchy2"/>
    <dgm:cxn modelId="{D6F3CFAB-A4EA-4D65-A2AB-C656FB48D66C}" type="presParOf" srcId="{3FD3B797-C861-47AD-8606-8042F01BA5D5}" destId="{78B060AA-46BD-412D-B090-8B9DF3C65F02}" srcOrd="0" destOrd="0" presId="urn:microsoft.com/office/officeart/2005/8/layout/hierarchy2"/>
    <dgm:cxn modelId="{3D6CCCE1-11B1-4764-969F-BE1BD70E31D5}" type="presParOf" srcId="{78B060AA-46BD-412D-B090-8B9DF3C65F02}" destId="{BB8B0EA4-8756-4B5C-8CDF-A9153D910F45}" srcOrd="0" destOrd="0" presId="urn:microsoft.com/office/officeart/2005/8/layout/hierarchy2"/>
    <dgm:cxn modelId="{5DB1F5A1-B7F6-44FF-86C3-9E7C7DBE9627}" type="presParOf" srcId="{3FD3B797-C861-47AD-8606-8042F01BA5D5}" destId="{4D8F39D2-FC26-499F-A828-050AA70C0ABB}" srcOrd="1" destOrd="0" presId="urn:microsoft.com/office/officeart/2005/8/layout/hierarchy2"/>
    <dgm:cxn modelId="{02B816AA-0E04-4736-828F-DD3C3E716646}" type="presParOf" srcId="{4D8F39D2-FC26-499F-A828-050AA70C0ABB}" destId="{80202F71-3A35-480D-82F1-A3A9FF8F0EFF}" srcOrd="0" destOrd="0" presId="urn:microsoft.com/office/officeart/2005/8/layout/hierarchy2"/>
    <dgm:cxn modelId="{F5E776E8-1B5F-40C2-A3BF-44ADF238FE98}" type="presParOf" srcId="{4D8F39D2-FC26-499F-A828-050AA70C0ABB}" destId="{19A4A970-DE61-4436-852A-6D67B1B04F07}" srcOrd="1" destOrd="0" presId="urn:microsoft.com/office/officeart/2005/8/layout/hierarchy2"/>
    <dgm:cxn modelId="{AA8CB85A-3CD8-49FF-BF29-21D1AA8BC4D9}" type="presParOf" srcId="{19A4A970-DE61-4436-852A-6D67B1B04F07}" destId="{CC560186-FA48-4813-AF45-725171DB8A9F}" srcOrd="0" destOrd="0" presId="urn:microsoft.com/office/officeart/2005/8/layout/hierarchy2"/>
    <dgm:cxn modelId="{3ABF12FE-C4D7-40FC-A947-BF851F8E970F}" type="presParOf" srcId="{CC560186-FA48-4813-AF45-725171DB8A9F}" destId="{6388450A-C4BE-4FF4-931C-5DBB32FCE2E6}" srcOrd="0" destOrd="0" presId="urn:microsoft.com/office/officeart/2005/8/layout/hierarchy2"/>
    <dgm:cxn modelId="{85B705C2-0A91-4168-A6B8-865AF57EABD1}" type="presParOf" srcId="{19A4A970-DE61-4436-852A-6D67B1B04F07}" destId="{AADDF5E1-A954-401A-B9F5-F30798924C4E}" srcOrd="1" destOrd="0" presId="urn:microsoft.com/office/officeart/2005/8/layout/hierarchy2"/>
    <dgm:cxn modelId="{91B18169-1F29-423C-B258-49F322B10BF9}" type="presParOf" srcId="{AADDF5E1-A954-401A-B9F5-F30798924C4E}" destId="{01875A1C-CE5C-4CE3-99FB-462AE1E56F92}" srcOrd="0" destOrd="0" presId="urn:microsoft.com/office/officeart/2005/8/layout/hierarchy2"/>
    <dgm:cxn modelId="{0DA07D87-9DFD-48D5-871D-41CEE6214FB1}" type="presParOf" srcId="{AADDF5E1-A954-401A-B9F5-F30798924C4E}" destId="{A20C7286-7825-46F5-AE2A-2EABA59E5D9A}" srcOrd="1" destOrd="0" presId="urn:microsoft.com/office/officeart/2005/8/layout/hierarchy2"/>
    <dgm:cxn modelId="{A6ADAC85-047E-46D5-B026-70148858086A}" type="presParOf" srcId="{19A4A970-DE61-4436-852A-6D67B1B04F07}" destId="{252E1E44-1AEB-4C4F-805F-1F1D3FD3B7D2}" srcOrd="2" destOrd="0" presId="urn:microsoft.com/office/officeart/2005/8/layout/hierarchy2"/>
    <dgm:cxn modelId="{489C9755-5030-42E8-8125-4E68599B7192}" type="presParOf" srcId="{252E1E44-1AEB-4C4F-805F-1F1D3FD3B7D2}" destId="{DA27731F-C765-40F0-9D63-AC4408303FFE}" srcOrd="0" destOrd="0" presId="urn:microsoft.com/office/officeart/2005/8/layout/hierarchy2"/>
    <dgm:cxn modelId="{332341A4-F02B-4A49-A7E0-2899AEBB14B1}" type="presParOf" srcId="{19A4A970-DE61-4436-852A-6D67B1B04F07}" destId="{F48622EA-EAA9-497E-93BA-57756C3BA2B3}" srcOrd="3" destOrd="0" presId="urn:microsoft.com/office/officeart/2005/8/layout/hierarchy2"/>
    <dgm:cxn modelId="{33B08C51-1C63-45F0-A324-A55001C0A1D9}" type="presParOf" srcId="{F48622EA-EAA9-497E-93BA-57756C3BA2B3}" destId="{9C949BDF-F14A-4620-9E55-095FE2879AF7}" srcOrd="0" destOrd="0" presId="urn:microsoft.com/office/officeart/2005/8/layout/hierarchy2"/>
    <dgm:cxn modelId="{6B5EDA58-ED45-4840-8660-8BBA2F0BAC24}" type="presParOf" srcId="{F48622EA-EAA9-497E-93BA-57756C3BA2B3}" destId="{2D78F184-427B-4664-9C8D-00A7AD47314D}" srcOrd="1" destOrd="0" presId="urn:microsoft.com/office/officeart/2005/8/layout/hierarchy2"/>
    <dgm:cxn modelId="{DB46735E-EF73-445C-927D-735F7AA57F9C}" type="presParOf" srcId="{3FD3B797-C861-47AD-8606-8042F01BA5D5}" destId="{D189DF73-7B3B-40AE-B756-2095C82FBB12}" srcOrd="2" destOrd="0" presId="urn:microsoft.com/office/officeart/2005/8/layout/hierarchy2"/>
    <dgm:cxn modelId="{AF1775BB-CD8A-4EB0-AE1E-F61EE8BD81D1}" type="presParOf" srcId="{D189DF73-7B3B-40AE-B756-2095C82FBB12}" destId="{DD640A3E-D9E9-44F3-BA71-46BC4CAC9DB7}" srcOrd="0" destOrd="0" presId="urn:microsoft.com/office/officeart/2005/8/layout/hierarchy2"/>
    <dgm:cxn modelId="{F4CDFA01-CAD5-49D1-9E05-8EE116709814}" type="presParOf" srcId="{3FD3B797-C861-47AD-8606-8042F01BA5D5}" destId="{B2038894-F7B2-4881-9F91-35F15291761D}" srcOrd="3" destOrd="0" presId="urn:microsoft.com/office/officeart/2005/8/layout/hierarchy2"/>
    <dgm:cxn modelId="{029D382E-410E-4B28-B277-A5643403588E}" type="presParOf" srcId="{B2038894-F7B2-4881-9F91-35F15291761D}" destId="{74F418BE-CB63-4B1B-8E14-31B965ED865D}" srcOrd="0" destOrd="0" presId="urn:microsoft.com/office/officeart/2005/8/layout/hierarchy2"/>
    <dgm:cxn modelId="{04D3C35F-C626-43B1-A63A-9F57921558AE}" type="presParOf" srcId="{B2038894-F7B2-4881-9F91-35F15291761D}" destId="{EC2D47F2-EDFE-4079-B55C-47311CA445DA}" srcOrd="1" destOrd="0" presId="urn:microsoft.com/office/officeart/2005/8/layout/hierarchy2"/>
    <dgm:cxn modelId="{1C40B3F0-C23A-4607-8E3D-8BC325FE053A}" type="presParOf" srcId="{EC2D47F2-EDFE-4079-B55C-47311CA445DA}" destId="{A64A0DB2-910E-4F2B-B8EA-A63506581148}" srcOrd="0" destOrd="0" presId="urn:microsoft.com/office/officeart/2005/8/layout/hierarchy2"/>
    <dgm:cxn modelId="{05D6C72E-1E8C-4841-8E98-0C2F0D47144E}" type="presParOf" srcId="{A64A0DB2-910E-4F2B-B8EA-A63506581148}" destId="{4D028462-30B4-47E6-9BC7-FDE0BB342F03}" srcOrd="0" destOrd="0" presId="urn:microsoft.com/office/officeart/2005/8/layout/hierarchy2"/>
    <dgm:cxn modelId="{5162EC44-AF7F-49A7-B356-E752EDD64C7A}" type="presParOf" srcId="{EC2D47F2-EDFE-4079-B55C-47311CA445DA}" destId="{1A6A6005-C929-4C71-B1C7-8ED4AAEC7E6E}" srcOrd="1" destOrd="0" presId="urn:microsoft.com/office/officeart/2005/8/layout/hierarchy2"/>
    <dgm:cxn modelId="{27900FAE-DF77-43B5-85D1-0A5ABF2E3EDB}" type="presParOf" srcId="{1A6A6005-C929-4C71-B1C7-8ED4AAEC7E6E}" destId="{FD6D067D-AEDF-4641-8A17-5F5027C05273}" srcOrd="0" destOrd="0" presId="urn:microsoft.com/office/officeart/2005/8/layout/hierarchy2"/>
    <dgm:cxn modelId="{44CA442D-FBB4-436B-8944-4B0700CDCCB7}" type="presParOf" srcId="{1A6A6005-C929-4C71-B1C7-8ED4AAEC7E6E}" destId="{19472F43-B082-4AB5-9B54-11067FE78FA8}" srcOrd="1" destOrd="0" presId="urn:microsoft.com/office/officeart/2005/8/layout/hierarchy2"/>
    <dgm:cxn modelId="{CCC4DCF0-F66B-4735-9C7D-7F6BE1153084}" type="presParOf" srcId="{EC2D47F2-EDFE-4079-B55C-47311CA445DA}" destId="{4DD27D7E-AFDA-4E5A-A92E-4F572D6EA517}" srcOrd="2" destOrd="0" presId="urn:microsoft.com/office/officeart/2005/8/layout/hierarchy2"/>
    <dgm:cxn modelId="{D599F9A9-92BA-4432-8571-1E8F11D044B9}" type="presParOf" srcId="{4DD27D7E-AFDA-4E5A-A92E-4F572D6EA517}" destId="{DBCEFA3B-66AE-474F-B4D2-7734E4157760}" srcOrd="0" destOrd="0" presId="urn:microsoft.com/office/officeart/2005/8/layout/hierarchy2"/>
    <dgm:cxn modelId="{1EBD2B91-BE60-432D-82DE-B7215AF880AF}" type="presParOf" srcId="{EC2D47F2-EDFE-4079-B55C-47311CA445DA}" destId="{5558404A-7F94-4487-B919-BD075041EC51}" srcOrd="3" destOrd="0" presId="urn:microsoft.com/office/officeart/2005/8/layout/hierarchy2"/>
    <dgm:cxn modelId="{2A842915-61D7-483B-B623-BB9859989041}" type="presParOf" srcId="{5558404A-7F94-4487-B919-BD075041EC51}" destId="{7E6DAF10-DE4F-42BD-9757-E7A14F2FC606}" srcOrd="0" destOrd="0" presId="urn:microsoft.com/office/officeart/2005/8/layout/hierarchy2"/>
    <dgm:cxn modelId="{8D162BC6-7274-43B3-AC4D-50D082668F9F}" type="presParOf" srcId="{5558404A-7F94-4487-B919-BD075041EC51}" destId="{5B01639B-AF14-4983-B29D-D98FEEC126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F730E3-D649-4116-A8FC-C40E77517173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A62B5C3-91C9-4704-B6B5-9F7254A021BA}">
      <dgm:prSet phldrT="[Texto]"/>
      <dgm:spPr/>
      <dgm:t>
        <a:bodyPr/>
        <a:lstStyle/>
        <a:p>
          <a:r>
            <a:rPr lang="es-EC" dirty="0" smtClean="0"/>
            <a:t>Nacional</a:t>
          </a:r>
          <a:endParaRPr lang="es-EC" dirty="0"/>
        </a:p>
      </dgm:t>
    </dgm:pt>
    <dgm:pt modelId="{C763A86C-4AA2-476A-A4D3-AC3A8922DC15}" type="parTrans" cxnId="{5A00275D-01E9-4122-8EF1-AAA719FD527F}">
      <dgm:prSet/>
      <dgm:spPr/>
      <dgm:t>
        <a:bodyPr/>
        <a:lstStyle/>
        <a:p>
          <a:endParaRPr lang="es-EC"/>
        </a:p>
      </dgm:t>
    </dgm:pt>
    <dgm:pt modelId="{726113A0-155D-4C9B-A60F-AE6EDDAA9C78}" type="sibTrans" cxnId="{5A00275D-01E9-4122-8EF1-AAA719FD527F}">
      <dgm:prSet/>
      <dgm:spPr/>
      <dgm:t>
        <a:bodyPr/>
        <a:lstStyle/>
        <a:p>
          <a:endParaRPr lang="es-EC"/>
        </a:p>
      </dgm:t>
    </dgm:pt>
    <dgm:pt modelId="{45BB3D21-F253-4931-AFC3-095FF936B41D}">
      <dgm:prSet phldrT="[Texto]"/>
      <dgm:spPr/>
      <dgm:t>
        <a:bodyPr/>
        <a:lstStyle/>
        <a:p>
          <a:r>
            <a:rPr lang="es-EC" dirty="0" smtClean="0"/>
            <a:t>En el Ecuador existen actualmente 671 empresas dedicadas al transporte terrestre de carga pesada </a:t>
          </a:r>
          <a:endParaRPr lang="es-EC" dirty="0"/>
        </a:p>
      </dgm:t>
    </dgm:pt>
    <dgm:pt modelId="{9EF9DF9A-3016-4F00-9C0E-EC1E6CD8E2D1}" type="parTrans" cxnId="{1F074D1B-31D3-412D-AF31-E609CFDADF72}">
      <dgm:prSet/>
      <dgm:spPr/>
      <dgm:t>
        <a:bodyPr/>
        <a:lstStyle/>
        <a:p>
          <a:endParaRPr lang="es-EC"/>
        </a:p>
      </dgm:t>
    </dgm:pt>
    <dgm:pt modelId="{178F1DBB-9563-4688-9778-FA79A646DCEE}" type="sibTrans" cxnId="{1F074D1B-31D3-412D-AF31-E609CFDADF72}">
      <dgm:prSet/>
      <dgm:spPr/>
      <dgm:t>
        <a:bodyPr/>
        <a:lstStyle/>
        <a:p>
          <a:endParaRPr lang="es-EC"/>
        </a:p>
      </dgm:t>
    </dgm:pt>
    <dgm:pt modelId="{D2433059-0AFC-4313-A255-229F884733C4}">
      <dgm:prSet phldrT="[Texto]"/>
      <dgm:spPr/>
      <dgm:t>
        <a:bodyPr/>
        <a:lstStyle/>
        <a:p>
          <a:r>
            <a:rPr lang="es-EC" dirty="0" smtClean="0"/>
            <a:t>Internacional</a:t>
          </a:r>
          <a:endParaRPr lang="es-EC" dirty="0"/>
        </a:p>
      </dgm:t>
    </dgm:pt>
    <dgm:pt modelId="{107EB77C-CA86-4610-96AD-52630A7E8707}" type="parTrans" cxnId="{CA6AC513-5D51-48CE-A38D-DAF50DC4F453}">
      <dgm:prSet/>
      <dgm:spPr/>
      <dgm:t>
        <a:bodyPr/>
        <a:lstStyle/>
        <a:p>
          <a:endParaRPr lang="es-EC"/>
        </a:p>
      </dgm:t>
    </dgm:pt>
    <dgm:pt modelId="{415C168C-C8DC-4109-A90B-99E292471E7D}" type="sibTrans" cxnId="{CA6AC513-5D51-48CE-A38D-DAF50DC4F453}">
      <dgm:prSet/>
      <dgm:spPr/>
      <dgm:t>
        <a:bodyPr/>
        <a:lstStyle/>
        <a:p>
          <a:endParaRPr lang="es-EC"/>
        </a:p>
      </dgm:t>
    </dgm:pt>
    <dgm:pt modelId="{9E21A981-B4CE-4BD0-BF14-7154B1961DBA}">
      <dgm:prSet phldrT="[Texto]"/>
      <dgm:spPr/>
      <dgm:t>
        <a:bodyPr/>
        <a:lstStyle/>
        <a:p>
          <a:r>
            <a:rPr lang="es-EC" dirty="0" smtClean="0"/>
            <a:t>Existen alrededor de 40 empresas dedicadas al transporte de carga terrestre internacional registradas ante la SENAE, que cuentan con los documentos necesarios</a:t>
          </a:r>
          <a:endParaRPr lang="es-EC" dirty="0"/>
        </a:p>
      </dgm:t>
    </dgm:pt>
    <dgm:pt modelId="{E4833BBC-13EC-4019-8570-95CCC2C5F3E2}" type="parTrans" cxnId="{B0AC496D-48F1-4A11-9052-9EBD16C64806}">
      <dgm:prSet/>
      <dgm:spPr/>
      <dgm:t>
        <a:bodyPr/>
        <a:lstStyle/>
        <a:p>
          <a:endParaRPr lang="es-EC"/>
        </a:p>
      </dgm:t>
    </dgm:pt>
    <dgm:pt modelId="{CD8B6119-4767-488E-B842-E1C73D416FC8}" type="sibTrans" cxnId="{B0AC496D-48F1-4A11-9052-9EBD16C64806}">
      <dgm:prSet/>
      <dgm:spPr/>
      <dgm:t>
        <a:bodyPr/>
        <a:lstStyle/>
        <a:p>
          <a:endParaRPr lang="es-EC"/>
        </a:p>
      </dgm:t>
    </dgm:pt>
    <dgm:pt modelId="{3AF4BD21-A25C-4233-9E7A-2BF47FF2EF80}" type="pres">
      <dgm:prSet presAssocID="{CAF730E3-D649-4116-A8FC-C40E775171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9F40E15-33EA-4C9E-973F-8E0529D9475A}" type="pres">
      <dgm:prSet presAssocID="{EA62B5C3-91C9-4704-B6B5-9F7254A021BA}" presName="linNode" presStyleCnt="0"/>
      <dgm:spPr/>
    </dgm:pt>
    <dgm:pt modelId="{2D1AFBC5-0131-4746-83D9-B74958510369}" type="pres">
      <dgm:prSet presAssocID="{EA62B5C3-91C9-4704-B6B5-9F7254A021B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6C703B-2FA7-45A2-8876-366C6F776737}" type="pres">
      <dgm:prSet presAssocID="{EA62B5C3-91C9-4704-B6B5-9F7254A021B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E23D39-3EB9-4138-9AFF-D9938BB04F55}" type="pres">
      <dgm:prSet presAssocID="{726113A0-155D-4C9B-A60F-AE6EDDAA9C78}" presName="spacing" presStyleCnt="0"/>
      <dgm:spPr/>
    </dgm:pt>
    <dgm:pt modelId="{0A1ADA7B-7225-4AB7-8A15-9628677F26A7}" type="pres">
      <dgm:prSet presAssocID="{D2433059-0AFC-4313-A255-229F884733C4}" presName="linNode" presStyleCnt="0"/>
      <dgm:spPr/>
    </dgm:pt>
    <dgm:pt modelId="{EFB2B65F-04FF-41E3-A365-0BF146E2F648}" type="pres">
      <dgm:prSet presAssocID="{D2433059-0AFC-4313-A255-229F884733C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C4371B-CCEC-4ABA-B7DC-A904FB38EFF3}" type="pres">
      <dgm:prSet presAssocID="{D2433059-0AFC-4313-A255-229F884733C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9AC92E-8DA8-410E-B79F-508DCEB9D2FE}" type="presOf" srcId="{EA62B5C3-91C9-4704-B6B5-9F7254A021BA}" destId="{2D1AFBC5-0131-4746-83D9-B74958510369}" srcOrd="0" destOrd="0" presId="urn:microsoft.com/office/officeart/2005/8/layout/vList6"/>
    <dgm:cxn modelId="{B0AC496D-48F1-4A11-9052-9EBD16C64806}" srcId="{D2433059-0AFC-4313-A255-229F884733C4}" destId="{9E21A981-B4CE-4BD0-BF14-7154B1961DBA}" srcOrd="0" destOrd="0" parTransId="{E4833BBC-13EC-4019-8570-95CCC2C5F3E2}" sibTransId="{CD8B6119-4767-488E-B842-E1C73D416FC8}"/>
    <dgm:cxn modelId="{8DCDDDAB-F825-4FF1-9468-3913005DFB28}" type="presOf" srcId="{45BB3D21-F253-4931-AFC3-095FF936B41D}" destId="{176C703B-2FA7-45A2-8876-366C6F776737}" srcOrd="0" destOrd="0" presId="urn:microsoft.com/office/officeart/2005/8/layout/vList6"/>
    <dgm:cxn modelId="{CA6AC513-5D51-48CE-A38D-DAF50DC4F453}" srcId="{CAF730E3-D649-4116-A8FC-C40E77517173}" destId="{D2433059-0AFC-4313-A255-229F884733C4}" srcOrd="1" destOrd="0" parTransId="{107EB77C-CA86-4610-96AD-52630A7E8707}" sibTransId="{415C168C-C8DC-4109-A90B-99E292471E7D}"/>
    <dgm:cxn modelId="{5A00275D-01E9-4122-8EF1-AAA719FD527F}" srcId="{CAF730E3-D649-4116-A8FC-C40E77517173}" destId="{EA62B5C3-91C9-4704-B6B5-9F7254A021BA}" srcOrd="0" destOrd="0" parTransId="{C763A86C-4AA2-476A-A4D3-AC3A8922DC15}" sibTransId="{726113A0-155D-4C9B-A60F-AE6EDDAA9C78}"/>
    <dgm:cxn modelId="{A81D030F-A844-4CE9-84A8-B704E2100FD7}" type="presOf" srcId="{CAF730E3-D649-4116-A8FC-C40E77517173}" destId="{3AF4BD21-A25C-4233-9E7A-2BF47FF2EF80}" srcOrd="0" destOrd="0" presId="urn:microsoft.com/office/officeart/2005/8/layout/vList6"/>
    <dgm:cxn modelId="{CB00DC1D-56FC-4D50-8111-C66AA038EE37}" type="presOf" srcId="{9E21A981-B4CE-4BD0-BF14-7154B1961DBA}" destId="{2DC4371B-CCEC-4ABA-B7DC-A904FB38EFF3}" srcOrd="0" destOrd="0" presId="urn:microsoft.com/office/officeart/2005/8/layout/vList6"/>
    <dgm:cxn modelId="{3416EEC6-227B-450B-951B-578FB22D1DE8}" type="presOf" srcId="{D2433059-0AFC-4313-A255-229F884733C4}" destId="{EFB2B65F-04FF-41E3-A365-0BF146E2F648}" srcOrd="0" destOrd="0" presId="urn:microsoft.com/office/officeart/2005/8/layout/vList6"/>
    <dgm:cxn modelId="{1F074D1B-31D3-412D-AF31-E609CFDADF72}" srcId="{EA62B5C3-91C9-4704-B6B5-9F7254A021BA}" destId="{45BB3D21-F253-4931-AFC3-095FF936B41D}" srcOrd="0" destOrd="0" parTransId="{9EF9DF9A-3016-4F00-9C0E-EC1E6CD8E2D1}" sibTransId="{178F1DBB-9563-4688-9778-FA79A646DCEE}"/>
    <dgm:cxn modelId="{4150992D-C0A3-4328-AA18-476C212E345C}" type="presParOf" srcId="{3AF4BD21-A25C-4233-9E7A-2BF47FF2EF80}" destId="{09F40E15-33EA-4C9E-973F-8E0529D9475A}" srcOrd="0" destOrd="0" presId="urn:microsoft.com/office/officeart/2005/8/layout/vList6"/>
    <dgm:cxn modelId="{E50A0F86-C1A4-49C3-8126-B18CFCFB898B}" type="presParOf" srcId="{09F40E15-33EA-4C9E-973F-8E0529D9475A}" destId="{2D1AFBC5-0131-4746-83D9-B74958510369}" srcOrd="0" destOrd="0" presId="urn:microsoft.com/office/officeart/2005/8/layout/vList6"/>
    <dgm:cxn modelId="{E5613EF1-D36F-4F68-8A59-4E9813CE085D}" type="presParOf" srcId="{09F40E15-33EA-4C9E-973F-8E0529D9475A}" destId="{176C703B-2FA7-45A2-8876-366C6F776737}" srcOrd="1" destOrd="0" presId="urn:microsoft.com/office/officeart/2005/8/layout/vList6"/>
    <dgm:cxn modelId="{CD56B387-172D-4912-8B02-4BB45698AA5B}" type="presParOf" srcId="{3AF4BD21-A25C-4233-9E7A-2BF47FF2EF80}" destId="{72E23D39-3EB9-4138-9AFF-D9938BB04F55}" srcOrd="1" destOrd="0" presId="urn:microsoft.com/office/officeart/2005/8/layout/vList6"/>
    <dgm:cxn modelId="{7903176A-D526-4942-84A2-ABF50B5A7C7C}" type="presParOf" srcId="{3AF4BD21-A25C-4233-9E7A-2BF47FF2EF80}" destId="{0A1ADA7B-7225-4AB7-8A15-9628677F26A7}" srcOrd="2" destOrd="0" presId="urn:microsoft.com/office/officeart/2005/8/layout/vList6"/>
    <dgm:cxn modelId="{EE5F46DD-CC17-4D55-852D-5BB886373F14}" type="presParOf" srcId="{0A1ADA7B-7225-4AB7-8A15-9628677F26A7}" destId="{EFB2B65F-04FF-41E3-A365-0BF146E2F648}" srcOrd="0" destOrd="0" presId="urn:microsoft.com/office/officeart/2005/8/layout/vList6"/>
    <dgm:cxn modelId="{B4B44218-F7B5-41A4-A561-6B3E7F3A31AD}" type="presParOf" srcId="{0A1ADA7B-7225-4AB7-8A15-9628677F26A7}" destId="{2DC4371B-CCEC-4ABA-B7DC-A904FB38EF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521485-EB40-4D43-BBC0-C9D68A4FE39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D34B33A-A889-4578-A182-979074A2244F}">
      <dgm:prSet phldrT="[Texto]" custT="1"/>
      <dgm:spPr/>
      <dgm:t>
        <a:bodyPr/>
        <a:lstStyle/>
        <a:p>
          <a:r>
            <a:rPr lang="es-ES" sz="1400" dirty="0" smtClean="0"/>
            <a:t>Prototipo creado para 3 meses con 3 programadores</a:t>
          </a:r>
          <a:endParaRPr lang="es-EC" sz="1400" dirty="0"/>
        </a:p>
      </dgm:t>
    </dgm:pt>
    <dgm:pt modelId="{2F210046-99B6-4063-A429-2758F537229F}" type="parTrans" cxnId="{0780AB9F-0171-4639-BDD8-F1FAFC726B5D}">
      <dgm:prSet/>
      <dgm:spPr/>
      <dgm:t>
        <a:bodyPr/>
        <a:lstStyle/>
        <a:p>
          <a:endParaRPr lang="es-EC" sz="1200"/>
        </a:p>
      </dgm:t>
    </dgm:pt>
    <dgm:pt modelId="{051C3CF9-3CA2-42FF-8FB5-BBF5931E54E0}" type="sibTrans" cxnId="{0780AB9F-0171-4639-BDD8-F1FAFC726B5D}">
      <dgm:prSet/>
      <dgm:spPr/>
      <dgm:t>
        <a:bodyPr/>
        <a:lstStyle/>
        <a:p>
          <a:endParaRPr lang="es-EC" sz="1200"/>
        </a:p>
      </dgm:t>
    </dgm:pt>
    <dgm:pt modelId="{F814748B-84FD-44BA-B61B-0831EEA544AE}">
      <dgm:prSet phldrT="[Texto]" custT="1"/>
      <dgm:spPr/>
      <dgm:t>
        <a:bodyPr/>
        <a:lstStyle/>
        <a:p>
          <a:r>
            <a:rPr lang="es-ES" sz="1600" dirty="0" smtClean="0"/>
            <a:t>Sistema Valuado en $10 000</a:t>
          </a:r>
          <a:endParaRPr lang="es-EC" sz="1600" dirty="0"/>
        </a:p>
      </dgm:t>
    </dgm:pt>
    <dgm:pt modelId="{217C8185-35F6-4A97-A583-35CF12F89F49}" type="parTrans" cxnId="{7E166437-B53C-4115-9D17-AAF8075C3C55}">
      <dgm:prSet/>
      <dgm:spPr/>
      <dgm:t>
        <a:bodyPr/>
        <a:lstStyle/>
        <a:p>
          <a:endParaRPr lang="es-EC" sz="1200"/>
        </a:p>
      </dgm:t>
    </dgm:pt>
    <dgm:pt modelId="{8AC2B3DB-D2DB-492D-ABB0-79648A03B2D4}" type="sibTrans" cxnId="{7E166437-B53C-4115-9D17-AAF8075C3C55}">
      <dgm:prSet/>
      <dgm:spPr/>
      <dgm:t>
        <a:bodyPr/>
        <a:lstStyle/>
        <a:p>
          <a:endParaRPr lang="es-EC" sz="1200"/>
        </a:p>
      </dgm:t>
    </dgm:pt>
    <dgm:pt modelId="{435A745E-9C13-49A1-978E-22BA13226B70}">
      <dgm:prSet phldrT="[Texto]" custT="1"/>
      <dgm:spPr/>
      <dgm:t>
        <a:bodyPr/>
        <a:lstStyle/>
        <a:p>
          <a:r>
            <a:rPr lang="es-ES" sz="1400" dirty="0" smtClean="0"/>
            <a:t>Sistema Integrador de Servicios diseñado en Java con modelo vista de programación</a:t>
          </a:r>
          <a:endParaRPr lang="es-EC" sz="1400" dirty="0"/>
        </a:p>
      </dgm:t>
    </dgm:pt>
    <dgm:pt modelId="{C32BF9CA-6082-48F9-9967-ED8280A46C44}" type="parTrans" cxnId="{9FDD521F-3A5E-449E-93BD-47E9227709BD}">
      <dgm:prSet/>
      <dgm:spPr/>
      <dgm:t>
        <a:bodyPr/>
        <a:lstStyle/>
        <a:p>
          <a:endParaRPr lang="es-EC" sz="1200"/>
        </a:p>
      </dgm:t>
    </dgm:pt>
    <dgm:pt modelId="{E7EC4F59-86B2-4828-A804-BD45D7759627}" type="sibTrans" cxnId="{9FDD521F-3A5E-449E-93BD-47E9227709BD}">
      <dgm:prSet/>
      <dgm:spPr/>
      <dgm:t>
        <a:bodyPr/>
        <a:lstStyle/>
        <a:p>
          <a:endParaRPr lang="es-EC" sz="1200"/>
        </a:p>
      </dgm:t>
    </dgm:pt>
    <dgm:pt modelId="{BF900353-C1B8-47BF-B1BC-4D96C22F677C}">
      <dgm:prSet phldrT="[Texto]" custT="1"/>
      <dgm:spPr/>
      <dgm:t>
        <a:bodyPr/>
        <a:lstStyle/>
        <a:p>
          <a:r>
            <a:rPr lang="es-ES" sz="1100" dirty="0" smtClean="0"/>
            <a:t>Etapa 1: Construcción de Información, data, usuarios </a:t>
          </a:r>
        </a:p>
        <a:p>
          <a:r>
            <a:rPr lang="es-ES" sz="1100" dirty="0" smtClean="0"/>
            <a:t>Etapa 2. Arquitectura del Sistema por módulos.</a:t>
          </a:r>
        </a:p>
        <a:p>
          <a:r>
            <a:rPr lang="es-ES" sz="1100" dirty="0" smtClean="0"/>
            <a:t>Etapa 3: Implementación del Sistema</a:t>
          </a:r>
        </a:p>
        <a:p>
          <a:r>
            <a:rPr lang="es-ES" sz="1100" dirty="0" smtClean="0"/>
            <a:t>Etapa 4: Pre producción</a:t>
          </a:r>
          <a:endParaRPr lang="es-EC" sz="1100" dirty="0"/>
        </a:p>
      </dgm:t>
    </dgm:pt>
    <dgm:pt modelId="{D468D866-265B-43BB-92F4-DF4098164F6C}" type="parTrans" cxnId="{7D38E513-F280-45B2-81DD-16A3D4F389A8}">
      <dgm:prSet/>
      <dgm:spPr/>
      <dgm:t>
        <a:bodyPr/>
        <a:lstStyle/>
        <a:p>
          <a:endParaRPr lang="es-EC" sz="1200"/>
        </a:p>
      </dgm:t>
    </dgm:pt>
    <dgm:pt modelId="{63D2470F-8F8A-40A9-96C6-79F21317D7A0}" type="sibTrans" cxnId="{7D38E513-F280-45B2-81DD-16A3D4F389A8}">
      <dgm:prSet/>
      <dgm:spPr/>
      <dgm:t>
        <a:bodyPr/>
        <a:lstStyle/>
        <a:p>
          <a:endParaRPr lang="es-EC" sz="1200"/>
        </a:p>
      </dgm:t>
    </dgm:pt>
    <dgm:pt modelId="{1E5BB5F1-8911-4CE4-9A45-DC4EFEBE04A4}">
      <dgm:prSet phldrT="[Texto]" custT="1"/>
      <dgm:spPr/>
      <dgm:t>
        <a:bodyPr/>
        <a:lstStyle/>
        <a:p>
          <a:r>
            <a:rPr lang="es-ES" sz="1400" dirty="0" smtClean="0"/>
            <a:t>Se ha generado una presentación funcional del prototipo basado en 4 etapas:</a:t>
          </a:r>
          <a:endParaRPr lang="es-EC" sz="1400" dirty="0"/>
        </a:p>
      </dgm:t>
    </dgm:pt>
    <dgm:pt modelId="{A724407D-04D9-4085-9F95-4F4181979F4E}" type="parTrans" cxnId="{E74DA744-A576-4F33-9508-3EF03C964FB5}">
      <dgm:prSet/>
      <dgm:spPr/>
      <dgm:t>
        <a:bodyPr/>
        <a:lstStyle/>
        <a:p>
          <a:endParaRPr lang="es-EC" sz="1200"/>
        </a:p>
      </dgm:t>
    </dgm:pt>
    <dgm:pt modelId="{FAC5E090-3CB8-4370-BB7A-A87150ECE607}" type="sibTrans" cxnId="{E74DA744-A576-4F33-9508-3EF03C964FB5}">
      <dgm:prSet/>
      <dgm:spPr/>
      <dgm:t>
        <a:bodyPr/>
        <a:lstStyle/>
        <a:p>
          <a:endParaRPr lang="es-EC" sz="1200"/>
        </a:p>
      </dgm:t>
    </dgm:pt>
    <dgm:pt modelId="{5F859942-0A2E-4323-A855-E2236F26CD0D}" type="pres">
      <dgm:prSet presAssocID="{28521485-EB40-4D43-BBC0-C9D68A4FE3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08C0CF-D3B2-4F7A-BC08-44E2FA923CDC}" type="pres">
      <dgm:prSet presAssocID="{1D34B33A-A889-4578-A182-979074A2244F}" presName="parentLin" presStyleCnt="0"/>
      <dgm:spPr/>
    </dgm:pt>
    <dgm:pt modelId="{D07EA061-4A39-4AAA-ABA6-8701D2122B38}" type="pres">
      <dgm:prSet presAssocID="{1D34B33A-A889-4578-A182-979074A2244F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AD9DB363-7E38-4864-80F3-95D7F656F203}" type="pres">
      <dgm:prSet presAssocID="{1D34B33A-A889-4578-A182-979074A224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F214DE-502C-49FE-B7B0-157C1F767A17}" type="pres">
      <dgm:prSet presAssocID="{1D34B33A-A889-4578-A182-979074A2244F}" presName="negativeSpace" presStyleCnt="0"/>
      <dgm:spPr/>
    </dgm:pt>
    <dgm:pt modelId="{89426195-7060-4BDB-BCC5-DBE12C5727CB}" type="pres">
      <dgm:prSet presAssocID="{1D34B33A-A889-4578-A182-979074A2244F}" presName="childText" presStyleLbl="conFgAcc1" presStyleIdx="0" presStyleCnt="5">
        <dgm:presLayoutVars>
          <dgm:bulletEnabled val="1"/>
        </dgm:presLayoutVars>
      </dgm:prSet>
      <dgm:spPr/>
    </dgm:pt>
    <dgm:pt modelId="{C10BD05F-5114-428D-B0F7-B3412BA41193}" type="pres">
      <dgm:prSet presAssocID="{051C3CF9-3CA2-42FF-8FB5-BBF5931E54E0}" presName="spaceBetweenRectangles" presStyleCnt="0"/>
      <dgm:spPr/>
    </dgm:pt>
    <dgm:pt modelId="{A8B9A95D-8AFF-469E-BF24-6FC1DE3ED37E}" type="pres">
      <dgm:prSet presAssocID="{F814748B-84FD-44BA-B61B-0831EEA544AE}" presName="parentLin" presStyleCnt="0"/>
      <dgm:spPr/>
    </dgm:pt>
    <dgm:pt modelId="{99A2DEFF-F612-4CAE-85F0-FCD1476161D2}" type="pres">
      <dgm:prSet presAssocID="{F814748B-84FD-44BA-B61B-0831EEA544AE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B8B3A319-F70C-4FCD-BC7F-248983555ED8}" type="pres">
      <dgm:prSet presAssocID="{F814748B-84FD-44BA-B61B-0831EEA544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BC7832-311D-4129-A92A-7F6B6AF70FB9}" type="pres">
      <dgm:prSet presAssocID="{F814748B-84FD-44BA-B61B-0831EEA544AE}" presName="negativeSpace" presStyleCnt="0"/>
      <dgm:spPr/>
    </dgm:pt>
    <dgm:pt modelId="{017DE0F7-7144-4883-AC6B-ECF0983002E5}" type="pres">
      <dgm:prSet presAssocID="{F814748B-84FD-44BA-B61B-0831EEA544AE}" presName="childText" presStyleLbl="conFgAcc1" presStyleIdx="1" presStyleCnt="5">
        <dgm:presLayoutVars>
          <dgm:bulletEnabled val="1"/>
        </dgm:presLayoutVars>
      </dgm:prSet>
      <dgm:spPr/>
    </dgm:pt>
    <dgm:pt modelId="{5BE113F9-88B5-428C-A3FE-9EADB1504656}" type="pres">
      <dgm:prSet presAssocID="{8AC2B3DB-D2DB-492D-ABB0-79648A03B2D4}" presName="spaceBetweenRectangles" presStyleCnt="0"/>
      <dgm:spPr/>
    </dgm:pt>
    <dgm:pt modelId="{CEEA2841-74E0-4DC2-B6E0-568B1422B6EA}" type="pres">
      <dgm:prSet presAssocID="{435A745E-9C13-49A1-978E-22BA13226B70}" presName="parentLin" presStyleCnt="0"/>
      <dgm:spPr/>
    </dgm:pt>
    <dgm:pt modelId="{A97D2E16-5998-43A4-86F6-92F7504D3FBD}" type="pres">
      <dgm:prSet presAssocID="{435A745E-9C13-49A1-978E-22BA13226B70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78BB3145-E219-4806-8CDD-CECD0CD2B106}" type="pres">
      <dgm:prSet presAssocID="{435A745E-9C13-49A1-978E-22BA13226B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CB9A2E-1695-40EB-85B8-5BEE77A34E5B}" type="pres">
      <dgm:prSet presAssocID="{435A745E-9C13-49A1-978E-22BA13226B70}" presName="negativeSpace" presStyleCnt="0"/>
      <dgm:spPr/>
    </dgm:pt>
    <dgm:pt modelId="{0D6EFCDB-ED73-4EF5-96A6-920062A1AC5C}" type="pres">
      <dgm:prSet presAssocID="{435A745E-9C13-49A1-978E-22BA13226B70}" presName="childText" presStyleLbl="conFgAcc1" presStyleIdx="2" presStyleCnt="5">
        <dgm:presLayoutVars>
          <dgm:bulletEnabled val="1"/>
        </dgm:presLayoutVars>
      </dgm:prSet>
      <dgm:spPr/>
    </dgm:pt>
    <dgm:pt modelId="{79DA787D-3B2A-4383-8642-899457B94960}" type="pres">
      <dgm:prSet presAssocID="{E7EC4F59-86B2-4828-A804-BD45D7759627}" presName="spaceBetweenRectangles" presStyleCnt="0"/>
      <dgm:spPr/>
    </dgm:pt>
    <dgm:pt modelId="{EECEBF3A-544E-43AE-9A45-1044D17A7957}" type="pres">
      <dgm:prSet presAssocID="{1E5BB5F1-8911-4CE4-9A45-DC4EFEBE04A4}" presName="parentLin" presStyleCnt="0"/>
      <dgm:spPr/>
    </dgm:pt>
    <dgm:pt modelId="{78FDE0D8-5B5C-4D91-89E0-15653A890357}" type="pres">
      <dgm:prSet presAssocID="{1E5BB5F1-8911-4CE4-9A45-DC4EFEBE04A4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F34CE021-977E-419D-B39A-89E7ACF28318}" type="pres">
      <dgm:prSet presAssocID="{1E5BB5F1-8911-4CE4-9A45-DC4EFEBE04A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E83C30-4790-4D08-B929-175216B38479}" type="pres">
      <dgm:prSet presAssocID="{1E5BB5F1-8911-4CE4-9A45-DC4EFEBE04A4}" presName="negativeSpace" presStyleCnt="0"/>
      <dgm:spPr/>
    </dgm:pt>
    <dgm:pt modelId="{625726E1-6C1E-47D9-A898-A2AF1E95F711}" type="pres">
      <dgm:prSet presAssocID="{1E5BB5F1-8911-4CE4-9A45-DC4EFEBE04A4}" presName="childText" presStyleLbl="conFgAcc1" presStyleIdx="3" presStyleCnt="5">
        <dgm:presLayoutVars>
          <dgm:bulletEnabled val="1"/>
        </dgm:presLayoutVars>
      </dgm:prSet>
      <dgm:spPr/>
    </dgm:pt>
    <dgm:pt modelId="{A38874EE-1EF6-48D3-81EA-F3F0F54BD78E}" type="pres">
      <dgm:prSet presAssocID="{FAC5E090-3CB8-4370-BB7A-A87150ECE607}" presName="spaceBetweenRectangles" presStyleCnt="0"/>
      <dgm:spPr/>
    </dgm:pt>
    <dgm:pt modelId="{05A5DADA-C9D4-4991-8869-12505C1819CF}" type="pres">
      <dgm:prSet presAssocID="{BF900353-C1B8-47BF-B1BC-4D96C22F677C}" presName="parentLin" presStyleCnt="0"/>
      <dgm:spPr/>
    </dgm:pt>
    <dgm:pt modelId="{FE2524FF-C5FA-4DF4-B1B4-E015AFB336DE}" type="pres">
      <dgm:prSet presAssocID="{BF900353-C1B8-47BF-B1BC-4D96C22F677C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9158D011-559B-401C-948B-FCBAD122044D}" type="pres">
      <dgm:prSet presAssocID="{BF900353-C1B8-47BF-B1BC-4D96C22F677C}" presName="parentText" presStyleLbl="node1" presStyleIdx="4" presStyleCnt="5" custScaleX="102877" custScaleY="16559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D5D0DE-9E99-4329-BAC7-B842B40FD47E}" type="pres">
      <dgm:prSet presAssocID="{BF900353-C1B8-47BF-B1BC-4D96C22F677C}" presName="negativeSpace" presStyleCnt="0"/>
      <dgm:spPr/>
    </dgm:pt>
    <dgm:pt modelId="{D7E57166-B1C7-4134-93FE-AD5F743E8840}" type="pres">
      <dgm:prSet presAssocID="{BF900353-C1B8-47BF-B1BC-4D96C22F677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74DA744-A576-4F33-9508-3EF03C964FB5}" srcId="{28521485-EB40-4D43-BBC0-C9D68A4FE39E}" destId="{1E5BB5F1-8911-4CE4-9A45-DC4EFEBE04A4}" srcOrd="3" destOrd="0" parTransId="{A724407D-04D9-4085-9F95-4F4181979F4E}" sibTransId="{FAC5E090-3CB8-4370-BB7A-A87150ECE607}"/>
    <dgm:cxn modelId="{793C4E9D-2712-4AD1-B19A-ED56F14D967E}" type="presOf" srcId="{1D34B33A-A889-4578-A182-979074A2244F}" destId="{D07EA061-4A39-4AAA-ABA6-8701D2122B38}" srcOrd="0" destOrd="0" presId="urn:microsoft.com/office/officeart/2005/8/layout/list1"/>
    <dgm:cxn modelId="{6D1D37E5-F782-49FA-B504-F11FB349B0A9}" type="presOf" srcId="{435A745E-9C13-49A1-978E-22BA13226B70}" destId="{78BB3145-E219-4806-8CDD-CECD0CD2B106}" srcOrd="1" destOrd="0" presId="urn:microsoft.com/office/officeart/2005/8/layout/list1"/>
    <dgm:cxn modelId="{7E166437-B53C-4115-9D17-AAF8075C3C55}" srcId="{28521485-EB40-4D43-BBC0-C9D68A4FE39E}" destId="{F814748B-84FD-44BA-B61B-0831EEA544AE}" srcOrd="1" destOrd="0" parTransId="{217C8185-35F6-4A97-A583-35CF12F89F49}" sibTransId="{8AC2B3DB-D2DB-492D-ABB0-79648A03B2D4}"/>
    <dgm:cxn modelId="{984E9893-36DA-43FD-AA6E-532BE85D17EC}" type="presOf" srcId="{BF900353-C1B8-47BF-B1BC-4D96C22F677C}" destId="{9158D011-559B-401C-948B-FCBAD122044D}" srcOrd="1" destOrd="0" presId="urn:microsoft.com/office/officeart/2005/8/layout/list1"/>
    <dgm:cxn modelId="{0780AB9F-0171-4639-BDD8-F1FAFC726B5D}" srcId="{28521485-EB40-4D43-BBC0-C9D68A4FE39E}" destId="{1D34B33A-A889-4578-A182-979074A2244F}" srcOrd="0" destOrd="0" parTransId="{2F210046-99B6-4063-A429-2758F537229F}" sibTransId="{051C3CF9-3CA2-42FF-8FB5-BBF5931E54E0}"/>
    <dgm:cxn modelId="{00ECC445-77F2-4DDC-8132-A96EC603EADF}" type="presOf" srcId="{1D34B33A-A889-4578-A182-979074A2244F}" destId="{AD9DB363-7E38-4864-80F3-95D7F656F203}" srcOrd="1" destOrd="0" presId="urn:microsoft.com/office/officeart/2005/8/layout/list1"/>
    <dgm:cxn modelId="{9FB9B6B8-D8CE-4416-8919-CC79ED46199A}" type="presOf" srcId="{28521485-EB40-4D43-BBC0-C9D68A4FE39E}" destId="{5F859942-0A2E-4323-A855-E2236F26CD0D}" srcOrd="0" destOrd="0" presId="urn:microsoft.com/office/officeart/2005/8/layout/list1"/>
    <dgm:cxn modelId="{FD6051E8-7DA0-44EF-85D1-2B5BBDD65756}" type="presOf" srcId="{1E5BB5F1-8911-4CE4-9A45-DC4EFEBE04A4}" destId="{F34CE021-977E-419D-B39A-89E7ACF28318}" srcOrd="1" destOrd="0" presId="urn:microsoft.com/office/officeart/2005/8/layout/list1"/>
    <dgm:cxn modelId="{1D5A5948-F690-4656-B551-AF0D10B4DD28}" type="presOf" srcId="{BF900353-C1B8-47BF-B1BC-4D96C22F677C}" destId="{FE2524FF-C5FA-4DF4-B1B4-E015AFB336DE}" srcOrd="0" destOrd="0" presId="urn:microsoft.com/office/officeart/2005/8/layout/list1"/>
    <dgm:cxn modelId="{8B0C7EB5-A145-4441-B967-0D51DD903966}" type="presOf" srcId="{435A745E-9C13-49A1-978E-22BA13226B70}" destId="{A97D2E16-5998-43A4-86F6-92F7504D3FBD}" srcOrd="0" destOrd="0" presId="urn:microsoft.com/office/officeart/2005/8/layout/list1"/>
    <dgm:cxn modelId="{4511C9BA-8E69-4265-A3B9-1745E3F069F9}" type="presOf" srcId="{F814748B-84FD-44BA-B61B-0831EEA544AE}" destId="{99A2DEFF-F612-4CAE-85F0-FCD1476161D2}" srcOrd="0" destOrd="0" presId="urn:microsoft.com/office/officeart/2005/8/layout/list1"/>
    <dgm:cxn modelId="{7D38E513-F280-45B2-81DD-16A3D4F389A8}" srcId="{28521485-EB40-4D43-BBC0-C9D68A4FE39E}" destId="{BF900353-C1B8-47BF-B1BC-4D96C22F677C}" srcOrd="4" destOrd="0" parTransId="{D468D866-265B-43BB-92F4-DF4098164F6C}" sibTransId="{63D2470F-8F8A-40A9-96C6-79F21317D7A0}"/>
    <dgm:cxn modelId="{57DDECE6-D830-4394-A23E-22FDC3AF10A8}" type="presOf" srcId="{F814748B-84FD-44BA-B61B-0831EEA544AE}" destId="{B8B3A319-F70C-4FCD-BC7F-248983555ED8}" srcOrd="1" destOrd="0" presId="urn:microsoft.com/office/officeart/2005/8/layout/list1"/>
    <dgm:cxn modelId="{6F3D2746-D31A-4C17-885C-7365584DAB99}" type="presOf" srcId="{1E5BB5F1-8911-4CE4-9A45-DC4EFEBE04A4}" destId="{78FDE0D8-5B5C-4D91-89E0-15653A890357}" srcOrd="0" destOrd="0" presId="urn:microsoft.com/office/officeart/2005/8/layout/list1"/>
    <dgm:cxn modelId="{9FDD521F-3A5E-449E-93BD-47E9227709BD}" srcId="{28521485-EB40-4D43-BBC0-C9D68A4FE39E}" destId="{435A745E-9C13-49A1-978E-22BA13226B70}" srcOrd="2" destOrd="0" parTransId="{C32BF9CA-6082-48F9-9967-ED8280A46C44}" sibTransId="{E7EC4F59-86B2-4828-A804-BD45D7759627}"/>
    <dgm:cxn modelId="{1EEEE0A4-E5A7-428B-A58E-18EE8034F56A}" type="presParOf" srcId="{5F859942-0A2E-4323-A855-E2236F26CD0D}" destId="{9708C0CF-D3B2-4F7A-BC08-44E2FA923CDC}" srcOrd="0" destOrd="0" presId="urn:microsoft.com/office/officeart/2005/8/layout/list1"/>
    <dgm:cxn modelId="{DFBD8E8B-3F5B-4B5A-A47C-8E30BEB6E67A}" type="presParOf" srcId="{9708C0CF-D3B2-4F7A-BC08-44E2FA923CDC}" destId="{D07EA061-4A39-4AAA-ABA6-8701D2122B38}" srcOrd="0" destOrd="0" presId="urn:microsoft.com/office/officeart/2005/8/layout/list1"/>
    <dgm:cxn modelId="{ED5D0AD8-4447-4137-B464-3C1338F605F4}" type="presParOf" srcId="{9708C0CF-D3B2-4F7A-BC08-44E2FA923CDC}" destId="{AD9DB363-7E38-4864-80F3-95D7F656F203}" srcOrd="1" destOrd="0" presId="urn:microsoft.com/office/officeart/2005/8/layout/list1"/>
    <dgm:cxn modelId="{600E5E09-96ED-45EE-94C3-EBED3E6DF79D}" type="presParOf" srcId="{5F859942-0A2E-4323-A855-E2236F26CD0D}" destId="{E2F214DE-502C-49FE-B7B0-157C1F767A17}" srcOrd="1" destOrd="0" presId="urn:microsoft.com/office/officeart/2005/8/layout/list1"/>
    <dgm:cxn modelId="{A4053D30-68F4-434E-A05C-5CC14598C2C2}" type="presParOf" srcId="{5F859942-0A2E-4323-A855-E2236F26CD0D}" destId="{89426195-7060-4BDB-BCC5-DBE12C5727CB}" srcOrd="2" destOrd="0" presId="urn:microsoft.com/office/officeart/2005/8/layout/list1"/>
    <dgm:cxn modelId="{8FCE9B85-BEF8-4DD4-BD6A-C50C2BCB3C7C}" type="presParOf" srcId="{5F859942-0A2E-4323-A855-E2236F26CD0D}" destId="{C10BD05F-5114-428D-B0F7-B3412BA41193}" srcOrd="3" destOrd="0" presId="urn:microsoft.com/office/officeart/2005/8/layout/list1"/>
    <dgm:cxn modelId="{50E445D5-2836-401B-9219-A816FDD40817}" type="presParOf" srcId="{5F859942-0A2E-4323-A855-E2236F26CD0D}" destId="{A8B9A95D-8AFF-469E-BF24-6FC1DE3ED37E}" srcOrd="4" destOrd="0" presId="urn:microsoft.com/office/officeart/2005/8/layout/list1"/>
    <dgm:cxn modelId="{7C2CC6A2-4984-4FB0-8A7D-B18F5AD84670}" type="presParOf" srcId="{A8B9A95D-8AFF-469E-BF24-6FC1DE3ED37E}" destId="{99A2DEFF-F612-4CAE-85F0-FCD1476161D2}" srcOrd="0" destOrd="0" presId="urn:microsoft.com/office/officeart/2005/8/layout/list1"/>
    <dgm:cxn modelId="{3F6FABF3-2BF4-44EA-ADCF-F2FA4C27669D}" type="presParOf" srcId="{A8B9A95D-8AFF-469E-BF24-6FC1DE3ED37E}" destId="{B8B3A319-F70C-4FCD-BC7F-248983555ED8}" srcOrd="1" destOrd="0" presId="urn:microsoft.com/office/officeart/2005/8/layout/list1"/>
    <dgm:cxn modelId="{5D62BF2F-6916-496F-95DA-CB2B1C0A0CB6}" type="presParOf" srcId="{5F859942-0A2E-4323-A855-E2236F26CD0D}" destId="{8BBC7832-311D-4129-A92A-7F6B6AF70FB9}" srcOrd="5" destOrd="0" presId="urn:microsoft.com/office/officeart/2005/8/layout/list1"/>
    <dgm:cxn modelId="{AD21B102-9D1D-444E-A823-06124E2A6133}" type="presParOf" srcId="{5F859942-0A2E-4323-A855-E2236F26CD0D}" destId="{017DE0F7-7144-4883-AC6B-ECF0983002E5}" srcOrd="6" destOrd="0" presId="urn:microsoft.com/office/officeart/2005/8/layout/list1"/>
    <dgm:cxn modelId="{04F52F43-1948-46B7-800D-5DB0AB287138}" type="presParOf" srcId="{5F859942-0A2E-4323-A855-E2236F26CD0D}" destId="{5BE113F9-88B5-428C-A3FE-9EADB1504656}" srcOrd="7" destOrd="0" presId="urn:microsoft.com/office/officeart/2005/8/layout/list1"/>
    <dgm:cxn modelId="{236EBF0F-7F29-4572-AE25-7DBDA4B77C26}" type="presParOf" srcId="{5F859942-0A2E-4323-A855-E2236F26CD0D}" destId="{CEEA2841-74E0-4DC2-B6E0-568B1422B6EA}" srcOrd="8" destOrd="0" presId="urn:microsoft.com/office/officeart/2005/8/layout/list1"/>
    <dgm:cxn modelId="{8B1F4AFD-99AE-4D8A-9E45-FFF7C5B36952}" type="presParOf" srcId="{CEEA2841-74E0-4DC2-B6E0-568B1422B6EA}" destId="{A97D2E16-5998-43A4-86F6-92F7504D3FBD}" srcOrd="0" destOrd="0" presId="urn:microsoft.com/office/officeart/2005/8/layout/list1"/>
    <dgm:cxn modelId="{74809A82-BD4E-49EA-AA0B-26685A12D578}" type="presParOf" srcId="{CEEA2841-74E0-4DC2-B6E0-568B1422B6EA}" destId="{78BB3145-E219-4806-8CDD-CECD0CD2B106}" srcOrd="1" destOrd="0" presId="urn:microsoft.com/office/officeart/2005/8/layout/list1"/>
    <dgm:cxn modelId="{9499089B-CB4D-4CBE-A830-6205848339D4}" type="presParOf" srcId="{5F859942-0A2E-4323-A855-E2236F26CD0D}" destId="{05CB9A2E-1695-40EB-85B8-5BEE77A34E5B}" srcOrd="9" destOrd="0" presId="urn:microsoft.com/office/officeart/2005/8/layout/list1"/>
    <dgm:cxn modelId="{5A22BA07-37CB-46A3-B60D-C833F9A47669}" type="presParOf" srcId="{5F859942-0A2E-4323-A855-E2236F26CD0D}" destId="{0D6EFCDB-ED73-4EF5-96A6-920062A1AC5C}" srcOrd="10" destOrd="0" presId="urn:microsoft.com/office/officeart/2005/8/layout/list1"/>
    <dgm:cxn modelId="{E8EEDFD4-4C6C-495B-B0C3-BB3772A83553}" type="presParOf" srcId="{5F859942-0A2E-4323-A855-E2236F26CD0D}" destId="{79DA787D-3B2A-4383-8642-899457B94960}" srcOrd="11" destOrd="0" presId="urn:microsoft.com/office/officeart/2005/8/layout/list1"/>
    <dgm:cxn modelId="{5F7881DF-3FFC-4BF6-B93C-2B527BE50AC5}" type="presParOf" srcId="{5F859942-0A2E-4323-A855-E2236F26CD0D}" destId="{EECEBF3A-544E-43AE-9A45-1044D17A7957}" srcOrd="12" destOrd="0" presId="urn:microsoft.com/office/officeart/2005/8/layout/list1"/>
    <dgm:cxn modelId="{A39818D1-34F2-4EBE-B9C2-DFF5031BC354}" type="presParOf" srcId="{EECEBF3A-544E-43AE-9A45-1044D17A7957}" destId="{78FDE0D8-5B5C-4D91-89E0-15653A890357}" srcOrd="0" destOrd="0" presId="urn:microsoft.com/office/officeart/2005/8/layout/list1"/>
    <dgm:cxn modelId="{89C0E6E1-507E-4EDE-B7F4-9A4E280B2574}" type="presParOf" srcId="{EECEBF3A-544E-43AE-9A45-1044D17A7957}" destId="{F34CE021-977E-419D-B39A-89E7ACF28318}" srcOrd="1" destOrd="0" presId="urn:microsoft.com/office/officeart/2005/8/layout/list1"/>
    <dgm:cxn modelId="{9099DF9E-1094-4D98-86B0-5CEBB008BD54}" type="presParOf" srcId="{5F859942-0A2E-4323-A855-E2236F26CD0D}" destId="{10E83C30-4790-4D08-B929-175216B38479}" srcOrd="13" destOrd="0" presId="urn:microsoft.com/office/officeart/2005/8/layout/list1"/>
    <dgm:cxn modelId="{543DA25B-A477-4C3B-AEA3-5E166235FA79}" type="presParOf" srcId="{5F859942-0A2E-4323-A855-E2236F26CD0D}" destId="{625726E1-6C1E-47D9-A898-A2AF1E95F711}" srcOrd="14" destOrd="0" presId="urn:microsoft.com/office/officeart/2005/8/layout/list1"/>
    <dgm:cxn modelId="{D8EECEE8-1FA2-4346-A9C5-136A5B615E8B}" type="presParOf" srcId="{5F859942-0A2E-4323-A855-E2236F26CD0D}" destId="{A38874EE-1EF6-48D3-81EA-F3F0F54BD78E}" srcOrd="15" destOrd="0" presId="urn:microsoft.com/office/officeart/2005/8/layout/list1"/>
    <dgm:cxn modelId="{4CDF1696-DFD8-47C6-9BD7-B5EAFE7C8EFD}" type="presParOf" srcId="{5F859942-0A2E-4323-A855-E2236F26CD0D}" destId="{05A5DADA-C9D4-4991-8869-12505C1819CF}" srcOrd="16" destOrd="0" presId="urn:microsoft.com/office/officeart/2005/8/layout/list1"/>
    <dgm:cxn modelId="{61F799F8-E79F-4B6A-9C1E-A5A5CD57DAFC}" type="presParOf" srcId="{05A5DADA-C9D4-4991-8869-12505C1819CF}" destId="{FE2524FF-C5FA-4DF4-B1B4-E015AFB336DE}" srcOrd="0" destOrd="0" presId="urn:microsoft.com/office/officeart/2005/8/layout/list1"/>
    <dgm:cxn modelId="{D151B289-3912-4E0A-B259-1FC2C96311B5}" type="presParOf" srcId="{05A5DADA-C9D4-4991-8869-12505C1819CF}" destId="{9158D011-559B-401C-948B-FCBAD122044D}" srcOrd="1" destOrd="0" presId="urn:microsoft.com/office/officeart/2005/8/layout/list1"/>
    <dgm:cxn modelId="{6AADF5B2-7073-4768-9084-41BD35FB3CA9}" type="presParOf" srcId="{5F859942-0A2E-4323-A855-E2236F26CD0D}" destId="{BFD5D0DE-9E99-4329-BAC7-B842B40FD47E}" srcOrd="17" destOrd="0" presId="urn:microsoft.com/office/officeart/2005/8/layout/list1"/>
    <dgm:cxn modelId="{29572C0C-F679-45B1-8B26-A430746C9D32}" type="presParOf" srcId="{5F859942-0A2E-4323-A855-E2236F26CD0D}" destId="{D7E57166-B1C7-4134-93FE-AD5F743E884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F6A0C-E1A5-4CCB-BA2B-552FB8A5C38F}">
      <dsp:nvSpPr>
        <dsp:cNvPr id="0" name=""/>
        <dsp:cNvSpPr/>
      </dsp:nvSpPr>
      <dsp:spPr>
        <a:xfrm>
          <a:off x="245553" y="0"/>
          <a:ext cx="5972585" cy="3732866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C8968-D687-4B89-B1B7-F780B3172271}">
      <dsp:nvSpPr>
        <dsp:cNvPr id="0" name=""/>
        <dsp:cNvSpPr/>
      </dsp:nvSpPr>
      <dsp:spPr>
        <a:xfrm>
          <a:off x="1152128" y="2782210"/>
          <a:ext cx="155287" cy="155287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80736C-30C2-4054-B11A-93D53B4EB4CA}">
      <dsp:nvSpPr>
        <dsp:cNvPr id="0" name=""/>
        <dsp:cNvSpPr/>
      </dsp:nvSpPr>
      <dsp:spPr>
        <a:xfrm>
          <a:off x="1368149" y="2654067"/>
          <a:ext cx="1391612" cy="1078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Asociarse </a:t>
          </a:r>
          <a:endParaRPr lang="es-EC" sz="1500" kern="1200" dirty="0"/>
        </a:p>
      </dsp:txBody>
      <dsp:txXfrm>
        <a:off x="1368149" y="2654067"/>
        <a:ext cx="1391612" cy="1078798"/>
      </dsp:txXfrm>
    </dsp:sp>
    <dsp:sp modelId="{A02639B9-71D3-4B77-9F43-8F5DDE9D0391}">
      <dsp:nvSpPr>
        <dsp:cNvPr id="0" name=""/>
        <dsp:cNvSpPr/>
      </dsp:nvSpPr>
      <dsp:spPr>
        <a:xfrm>
          <a:off x="2880320" y="1666654"/>
          <a:ext cx="280711" cy="280711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DFA1F1-24F6-4851-9C36-DA32F7CCBD9A}">
      <dsp:nvSpPr>
        <dsp:cNvPr id="0" name=""/>
        <dsp:cNvSpPr/>
      </dsp:nvSpPr>
      <dsp:spPr>
        <a:xfrm>
          <a:off x="3168346" y="1702186"/>
          <a:ext cx="1433420" cy="203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4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Empresas similares características</a:t>
          </a:r>
          <a:endParaRPr lang="es-EC" sz="1500" kern="1200" dirty="0"/>
        </a:p>
      </dsp:txBody>
      <dsp:txXfrm>
        <a:off x="3168346" y="1702186"/>
        <a:ext cx="1433420" cy="2030679"/>
      </dsp:txXfrm>
    </dsp:sp>
    <dsp:sp modelId="{CB6F45CB-F0AF-4EB9-803E-8B96A64D98E1}">
      <dsp:nvSpPr>
        <dsp:cNvPr id="0" name=""/>
        <dsp:cNvSpPr/>
      </dsp:nvSpPr>
      <dsp:spPr>
        <a:xfrm>
          <a:off x="4896546" y="1159542"/>
          <a:ext cx="388218" cy="388218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234846-0F92-417F-86BF-A64B5F7FA714}">
      <dsp:nvSpPr>
        <dsp:cNvPr id="0" name=""/>
        <dsp:cNvSpPr/>
      </dsp:nvSpPr>
      <dsp:spPr>
        <a:xfrm>
          <a:off x="4786606" y="1800198"/>
          <a:ext cx="1433420" cy="1559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0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Unir esfuerzos</a:t>
          </a:r>
          <a:endParaRPr lang="es-EC" sz="1500" kern="1200" dirty="0"/>
        </a:p>
      </dsp:txBody>
      <dsp:txXfrm>
        <a:off x="4786606" y="1800198"/>
        <a:ext cx="1433420" cy="1559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B88D8-9925-42EA-9DF8-B179A7B1E89E}">
      <dsp:nvSpPr>
        <dsp:cNvPr id="0" name=""/>
        <dsp:cNvSpPr/>
      </dsp:nvSpPr>
      <dsp:spPr>
        <a:xfrm>
          <a:off x="1926456" y="1562472"/>
          <a:ext cx="1909688" cy="1909688"/>
        </a:xfrm>
        <a:prstGeom prst="gear9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Mayor Valor Agregado</a:t>
          </a:r>
          <a:endParaRPr lang="es-EC" sz="1100" kern="1200" dirty="0"/>
        </a:p>
      </dsp:txBody>
      <dsp:txXfrm>
        <a:off x="2310388" y="2009807"/>
        <a:ext cx="1141824" cy="981619"/>
      </dsp:txXfrm>
    </dsp:sp>
    <dsp:sp modelId="{69D076AA-DE38-4525-8AC6-056099F2CE09}">
      <dsp:nvSpPr>
        <dsp:cNvPr id="0" name=""/>
        <dsp:cNvSpPr/>
      </dsp:nvSpPr>
      <dsp:spPr>
        <a:xfrm>
          <a:off x="815364" y="1111091"/>
          <a:ext cx="1388864" cy="1388864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Desarrollo</a:t>
          </a:r>
          <a:endParaRPr lang="es-EC" sz="1100" kern="1200" dirty="0"/>
        </a:p>
      </dsp:txBody>
      <dsp:txXfrm>
        <a:off x="1165015" y="1462855"/>
        <a:ext cx="689562" cy="685336"/>
      </dsp:txXfrm>
    </dsp:sp>
    <dsp:sp modelId="{F596691C-FF34-4F41-B41C-95F2DC7FD9BA}">
      <dsp:nvSpPr>
        <dsp:cNvPr id="0" name=""/>
        <dsp:cNvSpPr/>
      </dsp:nvSpPr>
      <dsp:spPr>
        <a:xfrm rot="20700000">
          <a:off x="1593270" y="152916"/>
          <a:ext cx="1360803" cy="1360803"/>
        </a:xfrm>
        <a:prstGeom prst="gear6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Innovación</a:t>
          </a:r>
          <a:endParaRPr lang="es-EC" sz="1100" kern="1200" dirty="0"/>
        </a:p>
      </dsp:txBody>
      <dsp:txXfrm rot="-20700000">
        <a:off x="1891734" y="451380"/>
        <a:ext cx="763875" cy="763875"/>
      </dsp:txXfrm>
    </dsp:sp>
    <dsp:sp modelId="{83DD4C0F-D5EA-47A2-9B3E-7592AD718FD2}">
      <dsp:nvSpPr>
        <dsp:cNvPr id="0" name=""/>
        <dsp:cNvSpPr/>
      </dsp:nvSpPr>
      <dsp:spPr>
        <a:xfrm>
          <a:off x="1771847" y="1278694"/>
          <a:ext cx="2444400" cy="2444400"/>
        </a:xfrm>
        <a:prstGeom prst="circularArrow">
          <a:avLst>
            <a:gd name="adj1" fmla="val 4688"/>
            <a:gd name="adj2" fmla="val 299029"/>
            <a:gd name="adj3" fmla="val 2496184"/>
            <a:gd name="adj4" fmla="val 15905012"/>
            <a:gd name="adj5" fmla="val 5469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CE443-FAC9-4D99-91FF-95D6E4F99BF6}">
      <dsp:nvSpPr>
        <dsp:cNvPr id="0" name=""/>
        <dsp:cNvSpPr/>
      </dsp:nvSpPr>
      <dsp:spPr>
        <a:xfrm>
          <a:off x="569399" y="806887"/>
          <a:ext cx="1776009" cy="17760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ABAF2-B11B-41DF-A11B-8A2DD3DA0785}">
      <dsp:nvSpPr>
        <dsp:cNvPr id="0" name=""/>
        <dsp:cNvSpPr/>
      </dsp:nvSpPr>
      <dsp:spPr>
        <a:xfrm>
          <a:off x="1278502" y="-142051"/>
          <a:ext cx="1914896" cy="19148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A6943-CB2B-4DB9-B40F-A8EADC9EA1CB}">
      <dsp:nvSpPr>
        <dsp:cNvPr id="0" name=""/>
        <dsp:cNvSpPr/>
      </dsp:nvSpPr>
      <dsp:spPr>
        <a:xfrm>
          <a:off x="1645521" y="0"/>
          <a:ext cx="1525012" cy="15252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C91EB-446F-4F1B-AD09-4BCF9892BD64}">
      <dsp:nvSpPr>
        <dsp:cNvPr id="0" name=""/>
        <dsp:cNvSpPr/>
      </dsp:nvSpPr>
      <dsp:spPr>
        <a:xfrm>
          <a:off x="1982599" y="550659"/>
          <a:ext cx="847420" cy="42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Economía Extractivista</a:t>
          </a:r>
          <a:endParaRPr lang="es-EC" sz="1100" kern="1200" dirty="0"/>
        </a:p>
      </dsp:txBody>
      <dsp:txXfrm>
        <a:off x="1982599" y="550659"/>
        <a:ext cx="847420" cy="423608"/>
      </dsp:txXfrm>
    </dsp:sp>
    <dsp:sp modelId="{7F2AAFBE-60D1-446B-A033-5B5631828F26}">
      <dsp:nvSpPr>
        <dsp:cNvPr id="0" name=""/>
        <dsp:cNvSpPr/>
      </dsp:nvSpPr>
      <dsp:spPr>
        <a:xfrm>
          <a:off x="1221954" y="876366"/>
          <a:ext cx="1525012" cy="15252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6912D-3174-4282-9698-97173B9FBA49}">
      <dsp:nvSpPr>
        <dsp:cNvPr id="0" name=""/>
        <dsp:cNvSpPr/>
      </dsp:nvSpPr>
      <dsp:spPr>
        <a:xfrm>
          <a:off x="1560750" y="1432095"/>
          <a:ext cx="847420" cy="42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Materias Primas</a:t>
          </a:r>
          <a:endParaRPr lang="es-EC" sz="1100" kern="1200" dirty="0"/>
        </a:p>
      </dsp:txBody>
      <dsp:txXfrm>
        <a:off x="1560750" y="1432095"/>
        <a:ext cx="847420" cy="423608"/>
      </dsp:txXfrm>
    </dsp:sp>
    <dsp:sp modelId="{3F6A2465-5874-4587-B02C-752502203130}">
      <dsp:nvSpPr>
        <dsp:cNvPr id="0" name=""/>
        <dsp:cNvSpPr/>
      </dsp:nvSpPr>
      <dsp:spPr>
        <a:xfrm>
          <a:off x="1754061" y="1857604"/>
          <a:ext cx="1310222" cy="13107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4DBCA-ADB6-45F1-BEA6-4552D2F9010C}">
      <dsp:nvSpPr>
        <dsp:cNvPr id="0" name=""/>
        <dsp:cNvSpPr/>
      </dsp:nvSpPr>
      <dsp:spPr>
        <a:xfrm>
          <a:off x="1984603" y="2314797"/>
          <a:ext cx="847420" cy="42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Dependencia Externa</a:t>
          </a:r>
          <a:endParaRPr lang="es-EC" sz="1100" kern="1200" dirty="0"/>
        </a:p>
      </dsp:txBody>
      <dsp:txXfrm>
        <a:off x="1984603" y="2314797"/>
        <a:ext cx="847420" cy="423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86C7-B008-4316-AECD-569E06BC7B21}">
      <dsp:nvSpPr>
        <dsp:cNvPr id="0" name=""/>
        <dsp:cNvSpPr/>
      </dsp:nvSpPr>
      <dsp:spPr>
        <a:xfrm rot="21300000">
          <a:off x="10457" y="930094"/>
          <a:ext cx="3386762" cy="387835"/>
        </a:xfrm>
        <a:prstGeom prst="mathMinus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A3C14-A4C2-4909-9C72-699E4E1FD942}">
      <dsp:nvSpPr>
        <dsp:cNvPr id="0" name=""/>
        <dsp:cNvSpPr/>
      </dsp:nvSpPr>
      <dsp:spPr>
        <a:xfrm>
          <a:off x="408921" y="112401"/>
          <a:ext cx="1022303" cy="899209"/>
        </a:xfrm>
        <a:prstGeom prst="downArrow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AB7AE-A32C-45C9-9C6A-CD7BEA2A481D}">
      <dsp:nvSpPr>
        <dsp:cNvPr id="0" name=""/>
        <dsp:cNvSpPr/>
      </dsp:nvSpPr>
      <dsp:spPr>
        <a:xfrm>
          <a:off x="1806068" y="0"/>
          <a:ext cx="1090456" cy="94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Menos Importaciones</a:t>
          </a:r>
          <a:endParaRPr lang="es-EC" sz="1100" kern="1200" dirty="0"/>
        </a:p>
      </dsp:txBody>
      <dsp:txXfrm>
        <a:off x="1806068" y="0"/>
        <a:ext cx="1090456" cy="944170"/>
      </dsp:txXfrm>
    </dsp:sp>
    <dsp:sp modelId="{A002EF5A-8E79-4E89-B941-DD076370ED76}">
      <dsp:nvSpPr>
        <dsp:cNvPr id="0" name=""/>
        <dsp:cNvSpPr/>
      </dsp:nvSpPr>
      <dsp:spPr>
        <a:xfrm>
          <a:off x="1976452" y="1236413"/>
          <a:ext cx="1022303" cy="899209"/>
        </a:xfrm>
        <a:prstGeom prst="up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28232-0F94-45E3-9F78-33AFD8CB3353}">
      <dsp:nvSpPr>
        <dsp:cNvPr id="0" name=""/>
        <dsp:cNvSpPr/>
      </dsp:nvSpPr>
      <dsp:spPr>
        <a:xfrm>
          <a:off x="511151" y="1303853"/>
          <a:ext cx="1090456" cy="94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Más Exportaciones</a:t>
          </a:r>
          <a:endParaRPr lang="es-EC" sz="1100" kern="1200" dirty="0"/>
        </a:p>
      </dsp:txBody>
      <dsp:txXfrm>
        <a:off x="511151" y="1303853"/>
        <a:ext cx="1090456" cy="944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BF05D-2FD8-4FF0-8582-F5D651236BC1}">
      <dsp:nvSpPr>
        <dsp:cNvPr id="0" name=""/>
        <dsp:cNvSpPr/>
      </dsp:nvSpPr>
      <dsp:spPr>
        <a:xfrm rot="10800000">
          <a:off x="927097" y="62"/>
          <a:ext cx="3256201" cy="427706"/>
        </a:xfrm>
        <a:prstGeom prst="homePlate">
          <a:avLst/>
        </a:prstGeom>
        <a:solidFill>
          <a:srgbClr val="C2C2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Biotecnología</a:t>
          </a:r>
          <a:endParaRPr lang="es-EC" sz="1600" kern="1200" dirty="0"/>
        </a:p>
      </dsp:txBody>
      <dsp:txXfrm rot="10800000">
        <a:off x="1034023" y="62"/>
        <a:ext cx="3149275" cy="427706"/>
      </dsp:txXfrm>
    </dsp:sp>
    <dsp:sp modelId="{6834E9EA-11D2-4A36-998C-DB27479A0050}">
      <dsp:nvSpPr>
        <dsp:cNvPr id="0" name=""/>
        <dsp:cNvSpPr/>
      </dsp:nvSpPr>
      <dsp:spPr>
        <a:xfrm>
          <a:off x="713244" y="62"/>
          <a:ext cx="427706" cy="4277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FB274-1DAB-422F-88C3-5186936D4A43}">
      <dsp:nvSpPr>
        <dsp:cNvPr id="0" name=""/>
        <dsp:cNvSpPr/>
      </dsp:nvSpPr>
      <dsp:spPr>
        <a:xfrm rot="10800000">
          <a:off x="927097" y="555442"/>
          <a:ext cx="3256201" cy="42770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Transporte y Logística</a:t>
          </a:r>
          <a:endParaRPr lang="es-EC" sz="1600" kern="1200" dirty="0"/>
        </a:p>
      </dsp:txBody>
      <dsp:txXfrm rot="10800000">
        <a:off x="1034023" y="555442"/>
        <a:ext cx="3149275" cy="427706"/>
      </dsp:txXfrm>
    </dsp:sp>
    <dsp:sp modelId="{14F30414-B25B-4B96-A86E-DF55EB427B1A}">
      <dsp:nvSpPr>
        <dsp:cNvPr id="0" name=""/>
        <dsp:cNvSpPr/>
      </dsp:nvSpPr>
      <dsp:spPr>
        <a:xfrm>
          <a:off x="713244" y="555442"/>
          <a:ext cx="427706" cy="42770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42EB1-1DD4-48A0-8AC2-B98B71C59414}">
      <dsp:nvSpPr>
        <dsp:cNvPr id="0" name=""/>
        <dsp:cNvSpPr/>
      </dsp:nvSpPr>
      <dsp:spPr>
        <a:xfrm rot="10800000">
          <a:off x="927097" y="1110822"/>
          <a:ext cx="3256201" cy="427706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Turismo</a:t>
          </a:r>
          <a:endParaRPr lang="es-EC" sz="1600" kern="1200" dirty="0"/>
        </a:p>
      </dsp:txBody>
      <dsp:txXfrm rot="10800000">
        <a:off x="1034023" y="1110822"/>
        <a:ext cx="3149275" cy="427706"/>
      </dsp:txXfrm>
    </dsp:sp>
    <dsp:sp modelId="{6F01DBC4-8FB8-42E0-8348-3D3C546C9F3D}">
      <dsp:nvSpPr>
        <dsp:cNvPr id="0" name=""/>
        <dsp:cNvSpPr/>
      </dsp:nvSpPr>
      <dsp:spPr>
        <a:xfrm>
          <a:off x="713244" y="1110822"/>
          <a:ext cx="427706" cy="42770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1D60C-9288-40ED-88F7-441F2F108492}">
      <dsp:nvSpPr>
        <dsp:cNvPr id="0" name=""/>
        <dsp:cNvSpPr/>
      </dsp:nvSpPr>
      <dsp:spPr>
        <a:xfrm rot="10800000">
          <a:off x="927097" y="1666202"/>
          <a:ext cx="3256201" cy="427706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Industria Farmacéutica</a:t>
          </a:r>
          <a:endParaRPr lang="es-EC" sz="1600" kern="1200" dirty="0"/>
        </a:p>
      </dsp:txBody>
      <dsp:txXfrm rot="10800000">
        <a:off x="1034023" y="1666202"/>
        <a:ext cx="3149275" cy="427706"/>
      </dsp:txXfrm>
    </dsp:sp>
    <dsp:sp modelId="{CFA06ED9-4B80-4BFB-A6A1-FCD753BFB2B2}">
      <dsp:nvSpPr>
        <dsp:cNvPr id="0" name=""/>
        <dsp:cNvSpPr/>
      </dsp:nvSpPr>
      <dsp:spPr>
        <a:xfrm>
          <a:off x="713244" y="1666202"/>
          <a:ext cx="427706" cy="42770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598FF-3076-4E82-AFF2-93BA54B019DC}">
      <dsp:nvSpPr>
        <dsp:cNvPr id="0" name=""/>
        <dsp:cNvSpPr/>
      </dsp:nvSpPr>
      <dsp:spPr>
        <a:xfrm rot="10800000">
          <a:off x="927097" y="2221582"/>
          <a:ext cx="3256201" cy="427706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Entre otros</a:t>
          </a:r>
          <a:endParaRPr lang="es-EC" sz="1600" kern="1200" dirty="0"/>
        </a:p>
      </dsp:txBody>
      <dsp:txXfrm rot="10800000">
        <a:off x="1034023" y="2221582"/>
        <a:ext cx="3149275" cy="427706"/>
      </dsp:txXfrm>
    </dsp:sp>
    <dsp:sp modelId="{03E698F0-50B8-4759-8501-F0D696E0CE11}">
      <dsp:nvSpPr>
        <dsp:cNvPr id="0" name=""/>
        <dsp:cNvSpPr/>
      </dsp:nvSpPr>
      <dsp:spPr>
        <a:xfrm>
          <a:off x="713244" y="2221582"/>
          <a:ext cx="427706" cy="42770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96682-5B25-4B62-AC4A-C3C1E38C3358}">
      <dsp:nvSpPr>
        <dsp:cNvPr id="0" name=""/>
        <dsp:cNvSpPr/>
      </dsp:nvSpPr>
      <dsp:spPr>
        <a:xfrm>
          <a:off x="879" y="1274072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Decisión 290 CAN</a:t>
          </a:r>
        </a:p>
      </dsp:txBody>
      <dsp:txXfrm>
        <a:off x="21153" y="1294346"/>
        <a:ext cx="1343883" cy="651667"/>
      </dsp:txXfrm>
    </dsp:sp>
    <dsp:sp modelId="{7A4F5E80-A449-4542-B990-C8AB5112E905}">
      <dsp:nvSpPr>
        <dsp:cNvPr id="0" name=""/>
        <dsp:cNvSpPr/>
      </dsp:nvSpPr>
      <dsp:spPr>
        <a:xfrm>
          <a:off x="1385310" y="1600953"/>
          <a:ext cx="553772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553772" y="19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648352" y="1606335"/>
        <a:ext cx="27688" cy="27688"/>
      </dsp:txXfrm>
    </dsp:sp>
    <dsp:sp modelId="{759679F7-7D6A-4178-A927-8EC16ED61B6B}">
      <dsp:nvSpPr>
        <dsp:cNvPr id="0" name=""/>
        <dsp:cNvSpPr/>
      </dsp:nvSpPr>
      <dsp:spPr>
        <a:xfrm>
          <a:off x="1939082" y="1274072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Póliza Andina </a:t>
          </a:r>
          <a:r>
            <a:rPr lang="es-EC" sz="1200" kern="1200" dirty="0" smtClean="0"/>
            <a:t>de Responsabilidad Civil</a:t>
          </a:r>
          <a:endParaRPr lang="es-EC" sz="1200" kern="1200" dirty="0"/>
        </a:p>
      </dsp:txBody>
      <dsp:txXfrm>
        <a:off x="1959356" y="1294346"/>
        <a:ext cx="1343883" cy="651667"/>
      </dsp:txXfrm>
    </dsp:sp>
    <dsp:sp modelId="{78B060AA-46BD-412D-B090-8B9DF3C65F02}">
      <dsp:nvSpPr>
        <dsp:cNvPr id="0" name=""/>
        <dsp:cNvSpPr/>
      </dsp:nvSpPr>
      <dsp:spPr>
        <a:xfrm rot="18289469">
          <a:off x="3115540" y="1202929"/>
          <a:ext cx="969719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69719" y="192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76157" y="1197913"/>
        <a:ext cx="48485" cy="48485"/>
      </dsp:txXfrm>
    </dsp:sp>
    <dsp:sp modelId="{80202F71-3A35-480D-82F1-A3A9FF8F0EFF}">
      <dsp:nvSpPr>
        <dsp:cNvPr id="0" name=""/>
        <dsp:cNvSpPr/>
      </dsp:nvSpPr>
      <dsp:spPr>
        <a:xfrm>
          <a:off x="3877286" y="478024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Empresas aseguradoras</a:t>
          </a:r>
        </a:p>
      </dsp:txBody>
      <dsp:txXfrm>
        <a:off x="3897560" y="498298"/>
        <a:ext cx="1343883" cy="651667"/>
      </dsp:txXfrm>
    </dsp:sp>
    <dsp:sp modelId="{CC560186-FA48-4813-AF45-725171DB8A9F}">
      <dsp:nvSpPr>
        <dsp:cNvPr id="0" name=""/>
        <dsp:cNvSpPr/>
      </dsp:nvSpPr>
      <dsp:spPr>
        <a:xfrm rot="19457599">
          <a:off x="5197617" y="605894"/>
          <a:ext cx="681972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81972" y="192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521554" y="608070"/>
        <a:ext cx="34098" cy="34098"/>
      </dsp:txXfrm>
    </dsp:sp>
    <dsp:sp modelId="{01875A1C-CE5C-4CE3-99FB-462AE1E56F92}">
      <dsp:nvSpPr>
        <dsp:cNvPr id="0" name=""/>
        <dsp:cNvSpPr/>
      </dsp:nvSpPr>
      <dsp:spPr>
        <a:xfrm>
          <a:off x="5815489" y="80000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Muerte, daños físicos o materiales </a:t>
          </a:r>
        </a:p>
      </dsp:txBody>
      <dsp:txXfrm>
        <a:off x="5835763" y="100274"/>
        <a:ext cx="1343883" cy="651667"/>
      </dsp:txXfrm>
    </dsp:sp>
    <dsp:sp modelId="{252E1E44-1AEB-4C4F-805F-1F1D3FD3B7D2}">
      <dsp:nvSpPr>
        <dsp:cNvPr id="0" name=""/>
        <dsp:cNvSpPr/>
      </dsp:nvSpPr>
      <dsp:spPr>
        <a:xfrm rot="2142401">
          <a:off x="5197617" y="1003917"/>
          <a:ext cx="681972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81972" y="192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521554" y="1006094"/>
        <a:ext cx="34098" cy="34098"/>
      </dsp:txXfrm>
    </dsp:sp>
    <dsp:sp modelId="{9C949BDF-F14A-4620-9E55-095FE2879AF7}">
      <dsp:nvSpPr>
        <dsp:cNvPr id="0" name=""/>
        <dsp:cNvSpPr/>
      </dsp:nvSpPr>
      <dsp:spPr>
        <a:xfrm>
          <a:off x="5815489" y="876048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Seguro por daños como resultado del transporte internacional</a:t>
          </a:r>
        </a:p>
      </dsp:txBody>
      <dsp:txXfrm>
        <a:off x="5835763" y="896322"/>
        <a:ext cx="1343883" cy="651667"/>
      </dsp:txXfrm>
    </dsp:sp>
    <dsp:sp modelId="{D189DF73-7B3B-40AE-B756-2095C82FBB12}">
      <dsp:nvSpPr>
        <dsp:cNvPr id="0" name=""/>
        <dsp:cNvSpPr/>
      </dsp:nvSpPr>
      <dsp:spPr>
        <a:xfrm rot="3310531">
          <a:off x="3115540" y="1998977"/>
          <a:ext cx="969719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969719" y="192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76157" y="1993960"/>
        <a:ext cx="48485" cy="48485"/>
      </dsp:txXfrm>
    </dsp:sp>
    <dsp:sp modelId="{74F418BE-CB63-4B1B-8E14-31B965ED865D}">
      <dsp:nvSpPr>
        <dsp:cNvPr id="0" name=""/>
        <dsp:cNvSpPr/>
      </dsp:nvSpPr>
      <dsp:spPr>
        <a:xfrm>
          <a:off x="3877286" y="2070120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Representantes</a:t>
          </a:r>
        </a:p>
      </dsp:txBody>
      <dsp:txXfrm>
        <a:off x="3897560" y="2090394"/>
        <a:ext cx="1343883" cy="651667"/>
      </dsp:txXfrm>
    </dsp:sp>
    <dsp:sp modelId="{A64A0DB2-910E-4F2B-B8EA-A63506581148}">
      <dsp:nvSpPr>
        <dsp:cNvPr id="0" name=""/>
        <dsp:cNvSpPr/>
      </dsp:nvSpPr>
      <dsp:spPr>
        <a:xfrm rot="19457599">
          <a:off x="5197617" y="2197989"/>
          <a:ext cx="681972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81972" y="192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521554" y="2200166"/>
        <a:ext cx="34098" cy="34098"/>
      </dsp:txXfrm>
    </dsp:sp>
    <dsp:sp modelId="{FD6D067D-AEDF-4641-8A17-5F5027C05273}">
      <dsp:nvSpPr>
        <dsp:cNvPr id="0" name=""/>
        <dsp:cNvSpPr/>
      </dsp:nvSpPr>
      <dsp:spPr>
        <a:xfrm>
          <a:off x="5815489" y="1672096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Indemnizar al asegurado como si fuera propio</a:t>
          </a:r>
        </a:p>
      </dsp:txBody>
      <dsp:txXfrm>
        <a:off x="5835763" y="1692370"/>
        <a:ext cx="1343883" cy="651667"/>
      </dsp:txXfrm>
    </dsp:sp>
    <dsp:sp modelId="{4DD27D7E-AFDA-4E5A-A92E-4F572D6EA517}">
      <dsp:nvSpPr>
        <dsp:cNvPr id="0" name=""/>
        <dsp:cNvSpPr/>
      </dsp:nvSpPr>
      <dsp:spPr>
        <a:xfrm rot="2142401">
          <a:off x="5197617" y="2596013"/>
          <a:ext cx="681972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81972" y="192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521554" y="2598190"/>
        <a:ext cx="34098" cy="34098"/>
      </dsp:txXfrm>
    </dsp:sp>
    <dsp:sp modelId="{7E6DAF10-DE4F-42BD-9757-E7A14F2FC606}">
      <dsp:nvSpPr>
        <dsp:cNvPr id="0" name=""/>
        <dsp:cNvSpPr/>
      </dsp:nvSpPr>
      <dsp:spPr>
        <a:xfrm>
          <a:off x="5815489" y="2468144"/>
          <a:ext cx="1384431" cy="692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Empresas aseguradoras establecidas en otro país miembro</a:t>
          </a:r>
        </a:p>
      </dsp:txBody>
      <dsp:txXfrm>
        <a:off x="5835763" y="2488418"/>
        <a:ext cx="1343883" cy="651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C703B-2FA7-45A2-8876-366C6F776737}">
      <dsp:nvSpPr>
        <dsp:cNvPr id="0" name=""/>
        <dsp:cNvSpPr/>
      </dsp:nvSpPr>
      <dsp:spPr>
        <a:xfrm>
          <a:off x="3081942" y="379"/>
          <a:ext cx="4622913" cy="14816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En el Ecuador existen actualmente 671 empresas dedicadas al transporte terrestre de carga pesada </a:t>
          </a:r>
          <a:endParaRPr lang="es-EC" sz="1600" kern="1200" dirty="0"/>
        </a:p>
      </dsp:txBody>
      <dsp:txXfrm>
        <a:off x="3081942" y="185579"/>
        <a:ext cx="4067313" cy="1111200"/>
      </dsp:txXfrm>
    </dsp:sp>
    <dsp:sp modelId="{2D1AFBC5-0131-4746-83D9-B74958510369}">
      <dsp:nvSpPr>
        <dsp:cNvPr id="0" name=""/>
        <dsp:cNvSpPr/>
      </dsp:nvSpPr>
      <dsp:spPr>
        <a:xfrm>
          <a:off x="0" y="379"/>
          <a:ext cx="3081942" cy="148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Nacional</a:t>
          </a:r>
          <a:endParaRPr lang="es-EC" sz="3400" kern="1200" dirty="0"/>
        </a:p>
      </dsp:txBody>
      <dsp:txXfrm>
        <a:off x="72326" y="72705"/>
        <a:ext cx="2937290" cy="1336948"/>
      </dsp:txXfrm>
    </dsp:sp>
    <dsp:sp modelId="{2DC4371B-CCEC-4ABA-B7DC-A904FB38EFF3}">
      <dsp:nvSpPr>
        <dsp:cNvPr id="0" name=""/>
        <dsp:cNvSpPr/>
      </dsp:nvSpPr>
      <dsp:spPr>
        <a:xfrm>
          <a:off x="3081942" y="1630140"/>
          <a:ext cx="4622913" cy="14816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Existen alrededor de 40 empresas dedicadas al transporte de carga terrestre internacional registradas ante la SENAE, que cuentan con los documentos necesarios</a:t>
          </a:r>
          <a:endParaRPr lang="es-EC" sz="1600" kern="1200" dirty="0"/>
        </a:p>
      </dsp:txBody>
      <dsp:txXfrm>
        <a:off x="3081942" y="1815340"/>
        <a:ext cx="4067313" cy="1111200"/>
      </dsp:txXfrm>
    </dsp:sp>
    <dsp:sp modelId="{EFB2B65F-04FF-41E3-A365-0BF146E2F648}">
      <dsp:nvSpPr>
        <dsp:cNvPr id="0" name=""/>
        <dsp:cNvSpPr/>
      </dsp:nvSpPr>
      <dsp:spPr>
        <a:xfrm>
          <a:off x="0" y="1630140"/>
          <a:ext cx="3081942" cy="148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Internacional</a:t>
          </a:r>
          <a:endParaRPr lang="es-EC" sz="3400" kern="1200" dirty="0"/>
        </a:p>
      </dsp:txBody>
      <dsp:txXfrm>
        <a:off x="72326" y="1702466"/>
        <a:ext cx="2937290" cy="1336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26195-7060-4BDB-BCC5-DBE12C5727CB}">
      <dsp:nvSpPr>
        <dsp:cNvPr id="0" name=""/>
        <dsp:cNvSpPr/>
      </dsp:nvSpPr>
      <dsp:spPr>
        <a:xfrm>
          <a:off x="0" y="399894"/>
          <a:ext cx="420169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DB363-7E38-4864-80F3-95D7F656F203}">
      <dsp:nvSpPr>
        <dsp:cNvPr id="0" name=""/>
        <dsp:cNvSpPr/>
      </dsp:nvSpPr>
      <dsp:spPr>
        <a:xfrm>
          <a:off x="210084" y="30894"/>
          <a:ext cx="2941184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70" tIns="0" rIns="1111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Prototipo creado para 3 meses con 3 programadores</a:t>
          </a:r>
          <a:endParaRPr lang="es-EC" sz="1400" kern="1200" dirty="0"/>
        </a:p>
      </dsp:txBody>
      <dsp:txXfrm>
        <a:off x="246110" y="66920"/>
        <a:ext cx="2869132" cy="665948"/>
      </dsp:txXfrm>
    </dsp:sp>
    <dsp:sp modelId="{017DE0F7-7144-4883-AC6B-ECF0983002E5}">
      <dsp:nvSpPr>
        <dsp:cNvPr id="0" name=""/>
        <dsp:cNvSpPr/>
      </dsp:nvSpPr>
      <dsp:spPr>
        <a:xfrm>
          <a:off x="0" y="1533894"/>
          <a:ext cx="420169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3A319-F70C-4FCD-BC7F-248983555ED8}">
      <dsp:nvSpPr>
        <dsp:cNvPr id="0" name=""/>
        <dsp:cNvSpPr/>
      </dsp:nvSpPr>
      <dsp:spPr>
        <a:xfrm>
          <a:off x="210084" y="1164894"/>
          <a:ext cx="2941184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70" tIns="0" rIns="1111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Sistema Valuado en $10 000</a:t>
          </a:r>
          <a:endParaRPr lang="es-EC" sz="1600" kern="1200" dirty="0"/>
        </a:p>
      </dsp:txBody>
      <dsp:txXfrm>
        <a:off x="246110" y="1200920"/>
        <a:ext cx="2869132" cy="665948"/>
      </dsp:txXfrm>
    </dsp:sp>
    <dsp:sp modelId="{0D6EFCDB-ED73-4EF5-96A6-920062A1AC5C}">
      <dsp:nvSpPr>
        <dsp:cNvPr id="0" name=""/>
        <dsp:cNvSpPr/>
      </dsp:nvSpPr>
      <dsp:spPr>
        <a:xfrm>
          <a:off x="0" y="2667894"/>
          <a:ext cx="420169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B3145-E219-4806-8CDD-CECD0CD2B106}">
      <dsp:nvSpPr>
        <dsp:cNvPr id="0" name=""/>
        <dsp:cNvSpPr/>
      </dsp:nvSpPr>
      <dsp:spPr>
        <a:xfrm>
          <a:off x="210084" y="2298894"/>
          <a:ext cx="2941184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70" tIns="0" rIns="1111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Integrador de Servicios diseñado en Java con modelo vista de programación</a:t>
          </a:r>
          <a:endParaRPr lang="es-EC" sz="1400" kern="1200" dirty="0"/>
        </a:p>
      </dsp:txBody>
      <dsp:txXfrm>
        <a:off x="246110" y="2334920"/>
        <a:ext cx="2869132" cy="665948"/>
      </dsp:txXfrm>
    </dsp:sp>
    <dsp:sp modelId="{625726E1-6C1E-47D9-A898-A2AF1E95F711}">
      <dsp:nvSpPr>
        <dsp:cNvPr id="0" name=""/>
        <dsp:cNvSpPr/>
      </dsp:nvSpPr>
      <dsp:spPr>
        <a:xfrm>
          <a:off x="0" y="3801894"/>
          <a:ext cx="420169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CE021-977E-419D-B39A-89E7ACF28318}">
      <dsp:nvSpPr>
        <dsp:cNvPr id="0" name=""/>
        <dsp:cNvSpPr/>
      </dsp:nvSpPr>
      <dsp:spPr>
        <a:xfrm>
          <a:off x="210084" y="3432894"/>
          <a:ext cx="2941184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70" tIns="0" rIns="1111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ha generado una presentación funcional del prototipo basado en 4 etapas:</a:t>
          </a:r>
          <a:endParaRPr lang="es-EC" sz="1400" kern="1200" dirty="0"/>
        </a:p>
      </dsp:txBody>
      <dsp:txXfrm>
        <a:off x="246110" y="3468920"/>
        <a:ext cx="2869132" cy="665948"/>
      </dsp:txXfrm>
    </dsp:sp>
    <dsp:sp modelId="{D7E57166-B1C7-4134-93FE-AD5F743E8840}">
      <dsp:nvSpPr>
        <dsp:cNvPr id="0" name=""/>
        <dsp:cNvSpPr/>
      </dsp:nvSpPr>
      <dsp:spPr>
        <a:xfrm>
          <a:off x="0" y="5420007"/>
          <a:ext cx="420169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8D011-559B-401C-948B-FCBAD122044D}">
      <dsp:nvSpPr>
        <dsp:cNvPr id="0" name=""/>
        <dsp:cNvSpPr/>
      </dsp:nvSpPr>
      <dsp:spPr>
        <a:xfrm>
          <a:off x="210084" y="4566894"/>
          <a:ext cx="3025802" cy="1222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70" tIns="0" rIns="1111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Etapa 1: Construcción de Información, data, usuarios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Etapa 2. Arquitectura del Sistema por módulos.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Etapa 3: Implementación del Sistema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Etapa 4: Pre producción</a:t>
          </a:r>
          <a:endParaRPr lang="es-EC" sz="1100" kern="1200" dirty="0"/>
        </a:p>
      </dsp:txBody>
      <dsp:txXfrm>
        <a:off x="269743" y="4626553"/>
        <a:ext cx="2906484" cy="1102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407F0-01AB-4325-92CB-378F946ABE2F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4965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134F4-DC96-4F67-8368-0CE979581B74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03351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13E1-2277-4A2C-B006-A4D1DD472EFB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3238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C" alt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7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FEEC3-0DBA-4759-9829-2B01E636EFDE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59830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A036F-A213-47D5-B00C-A708CDF1711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47810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BB5E-B88C-4D08-8335-666A717375B2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3941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7E5A4-3652-4C26-9F51-1775B7583E3D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1216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4E418-0D44-4552-BAB9-F515E7631D4D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0964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4FA74-5D3C-4A90-8D0C-4D0BF2DF41A8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40788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4B0FC-EB32-4B97-B92A-E6BCF2A83678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10401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C54A-4312-46C2-9713-4AE69342E2B1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59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C0A248-28BE-4F7B-9995-1B70924E7F2A}" type="slidenum">
              <a:rPr lang="es-ES" altLang="es-EC"/>
              <a:pPr/>
              <a:t>‹Nº›</a:t>
            </a:fld>
            <a:endParaRPr lang="es-ES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wmf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26" Type="http://schemas.openxmlformats.org/officeDocument/2006/relationships/hyperlink" Target="http://www.mamutandino.com/" TargetMode="External"/><Relationship Id="rId39" Type="http://schemas.openxmlformats.org/officeDocument/2006/relationships/hyperlink" Target="http://www.maerskline.com/link/?page=home" TargetMode="External"/><Relationship Id="rId21" Type="http://schemas.openxmlformats.org/officeDocument/2006/relationships/image" Target="../media/image52.png"/><Relationship Id="rId34" Type="http://schemas.openxmlformats.org/officeDocument/2006/relationships/image" Target="../media/image62.jpeg"/><Relationship Id="rId42" Type="http://schemas.openxmlformats.org/officeDocument/2006/relationships/image" Target="../media/image68.jpeg"/><Relationship Id="rId47" Type="http://schemas.openxmlformats.org/officeDocument/2006/relationships/hyperlink" Target="http://www.ups.com/content/ec/es/index.jsx" TargetMode="External"/><Relationship Id="rId50" Type="http://schemas.openxmlformats.org/officeDocument/2006/relationships/hyperlink" Target="http://images.google.es/imgres?imgurl=http://www.jasmexico.com/img/jas_logo_hq.jpg&amp;imgrefurl=http://www.jasmexico.com/misc/locator/print_dir.cfm&amp;usg=__ntjEZM-IVC_Ho7_IU1Cxq0EQXZc=&amp;h=600&amp;w=1098&amp;sz=67&amp;hl=es&amp;start=4&amp;um=1&amp;itbs=1&amp;tbnid=vezsvbDH2Eo43M:&amp;tbnh=82&amp;tbnw=150&amp;prev=/images?q=jas+cargo+ecuador&amp;um=1&amp;hl=es&amp;sa=N&amp;rls=com.microsoft:es:IE-SearchBox&amp;tbs=isch:1" TargetMode="External"/><Relationship Id="rId55" Type="http://schemas.openxmlformats.org/officeDocument/2006/relationships/image" Target="../media/image77.wmf"/><Relationship Id="rId7" Type="http://schemas.openxmlformats.org/officeDocument/2006/relationships/image" Target="../media/image38.png"/><Relationship Id="rId2" Type="http://schemas.openxmlformats.org/officeDocument/2006/relationships/image" Target="../media/image34.wmf"/><Relationship Id="rId16" Type="http://schemas.openxmlformats.org/officeDocument/2006/relationships/image" Target="../media/image47.png"/><Relationship Id="rId29" Type="http://schemas.openxmlformats.org/officeDocument/2006/relationships/hyperlink" Target="http://www.ransa.biz/ec/es/index.php" TargetMode="External"/><Relationship Id="rId11" Type="http://schemas.openxmlformats.org/officeDocument/2006/relationships/image" Target="../media/image42.jpeg"/><Relationship Id="rId24" Type="http://schemas.openxmlformats.org/officeDocument/2006/relationships/image" Target="../media/image55.png"/><Relationship Id="rId32" Type="http://schemas.openxmlformats.org/officeDocument/2006/relationships/hyperlink" Target="http://www.panalpina.com/www/global/en/home.html" TargetMode="External"/><Relationship Id="rId37" Type="http://schemas.openxmlformats.org/officeDocument/2006/relationships/hyperlink" Target="http://www.kn-portal.com/" TargetMode="External"/><Relationship Id="rId40" Type="http://schemas.openxmlformats.org/officeDocument/2006/relationships/image" Target="../media/image66.png"/><Relationship Id="rId45" Type="http://schemas.openxmlformats.org/officeDocument/2006/relationships/hyperlink" Target="http://www.dhl.com.ec/publish/ec/es.high.html" TargetMode="External"/><Relationship Id="rId53" Type="http://schemas.openxmlformats.org/officeDocument/2006/relationships/image" Target="../media/image75.png"/><Relationship Id="rId58" Type="http://schemas.openxmlformats.org/officeDocument/2006/relationships/image" Target="../media/image80.png"/><Relationship Id="rId5" Type="http://schemas.openxmlformats.org/officeDocument/2006/relationships/hyperlink" Target="http://www.aldialogistica.com/eContent/home.asp" TargetMode="External"/><Relationship Id="rId61" Type="http://schemas.openxmlformats.org/officeDocument/2006/relationships/image" Target="../media/image83.jpeg"/><Relationship Id="rId19" Type="http://schemas.openxmlformats.org/officeDocument/2006/relationships/image" Target="../media/image5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7.png"/><Relationship Id="rId30" Type="http://schemas.openxmlformats.org/officeDocument/2006/relationships/image" Target="../media/image59.jpeg"/><Relationship Id="rId35" Type="http://schemas.openxmlformats.org/officeDocument/2006/relationships/image" Target="../media/image63.png"/><Relationship Id="rId43" Type="http://schemas.openxmlformats.org/officeDocument/2006/relationships/hyperlink" Target="http://www.tnt.com/express/es_ec/site/home.html" TargetMode="External"/><Relationship Id="rId48" Type="http://schemas.openxmlformats.org/officeDocument/2006/relationships/image" Target="../media/image71.png"/><Relationship Id="rId56" Type="http://schemas.openxmlformats.org/officeDocument/2006/relationships/image" Target="../media/image78.png"/><Relationship Id="rId8" Type="http://schemas.openxmlformats.org/officeDocument/2006/relationships/image" Target="../media/image39.png"/><Relationship Id="rId51" Type="http://schemas.openxmlformats.org/officeDocument/2006/relationships/image" Target="../media/image73.jpeg"/><Relationship Id="rId3" Type="http://schemas.openxmlformats.org/officeDocument/2006/relationships/image" Target="../media/image35.pn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5" Type="http://schemas.openxmlformats.org/officeDocument/2006/relationships/image" Target="../media/image56.png"/><Relationship Id="rId33" Type="http://schemas.openxmlformats.org/officeDocument/2006/relationships/image" Target="../media/image61.png"/><Relationship Id="rId38" Type="http://schemas.openxmlformats.org/officeDocument/2006/relationships/image" Target="../media/image65.png"/><Relationship Id="rId46" Type="http://schemas.openxmlformats.org/officeDocument/2006/relationships/image" Target="../media/image70.png"/><Relationship Id="rId59" Type="http://schemas.openxmlformats.org/officeDocument/2006/relationships/image" Target="../media/image81.png"/><Relationship Id="rId20" Type="http://schemas.openxmlformats.org/officeDocument/2006/relationships/image" Target="../media/image51.png"/><Relationship Id="rId41" Type="http://schemas.openxmlformats.org/officeDocument/2006/relationships/image" Target="../media/image67.png"/><Relationship Id="rId54" Type="http://schemas.openxmlformats.org/officeDocument/2006/relationships/image" Target="../media/image76.png"/><Relationship Id="rId6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8.png"/><Relationship Id="rId36" Type="http://schemas.openxmlformats.org/officeDocument/2006/relationships/image" Target="../media/image64.wmf"/><Relationship Id="rId49" Type="http://schemas.openxmlformats.org/officeDocument/2006/relationships/image" Target="../media/image72.emf"/><Relationship Id="rId57" Type="http://schemas.openxmlformats.org/officeDocument/2006/relationships/image" Target="../media/image79.wmf"/><Relationship Id="rId10" Type="http://schemas.openxmlformats.org/officeDocument/2006/relationships/image" Target="../media/image41.png"/><Relationship Id="rId31" Type="http://schemas.openxmlformats.org/officeDocument/2006/relationships/image" Target="../media/image60.jpeg"/><Relationship Id="rId44" Type="http://schemas.openxmlformats.org/officeDocument/2006/relationships/image" Target="../media/image69.png"/><Relationship Id="rId52" Type="http://schemas.openxmlformats.org/officeDocument/2006/relationships/image" Target="../media/image74.jpeg"/><Relationship Id="rId60" Type="http://schemas.openxmlformats.org/officeDocument/2006/relationships/image" Target="../media/image82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jpeg"/><Relationship Id="rId7" Type="http://schemas.openxmlformats.org/officeDocument/2006/relationships/hyperlink" Target="IMG_02052015_213135.png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6.wmf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87624" y="1628800"/>
            <a:ext cx="7164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162050" algn="l"/>
                <a:tab pos="2700020" algn="ctr"/>
                <a:tab pos="3838575" algn="l"/>
              </a:tabLst>
              <a:defRPr/>
            </a:pPr>
            <a:r>
              <a:rPr lang="es-EC" sz="2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Times New Roman"/>
              </a:rPr>
              <a:t>INGENIERÍA EN COMERCIO EXTERIOR Y NEGOCIACIÓN INTERNACIONAL</a:t>
            </a:r>
            <a:endParaRPr lang="es-SV" sz="16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75656" y="3188130"/>
            <a:ext cx="7164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  <a:tabLst>
                <a:tab pos="1162050" algn="l"/>
                <a:tab pos="2700020" algn="ctr"/>
                <a:tab pos="3838575" algn="l"/>
              </a:tabLst>
              <a:defRPr/>
            </a:pPr>
            <a:r>
              <a:rPr lang="es-EC" sz="20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Times New Roman"/>
              </a:rPr>
              <a:t>CRISTIAN </a:t>
            </a:r>
            <a:r>
              <a:rPr lang="es-EC" sz="2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Times New Roman"/>
              </a:rPr>
              <a:t>HERNÁN POZO FUENTES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1162050" algn="l"/>
                <a:tab pos="2700020" algn="ctr"/>
                <a:tab pos="3838575" algn="l"/>
              </a:tabLst>
              <a:defRPr/>
            </a:pPr>
            <a:r>
              <a:rPr lang="es-ES" sz="2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Times New Roman"/>
              </a:rPr>
              <a:t>MISHELLE CAROLINA ZURITA GALARZA</a:t>
            </a:r>
            <a:endParaRPr lang="es-EC" sz="2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Calibri"/>
              <a:cs typeface="Times New Roman"/>
            </a:endParaRPr>
          </a:p>
        </p:txBody>
      </p:sp>
      <p:pic>
        <p:nvPicPr>
          <p:cNvPr id="3079" name="Picture 7" descr="http://ciencia.espe.edu.ec/wp-content/uploads/2014/01/espe-pe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719"/>
            <a:ext cx="3321782" cy="9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dirty="0" smtClean="0"/>
              <a:t>PIB del Ecuador</a:t>
            </a:r>
          </a:p>
        </p:txBody>
      </p:sp>
      <p:pic>
        <p:nvPicPr>
          <p:cNvPr id="8196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56908"/>
              </p:ext>
            </p:extLst>
          </p:nvPr>
        </p:nvGraphicFramePr>
        <p:xfrm>
          <a:off x="1187624" y="1484784"/>
          <a:ext cx="6858000" cy="117348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71500"/>
                <a:gridCol w="812800"/>
                <a:gridCol w="825500"/>
                <a:gridCol w="774700"/>
                <a:gridCol w="939800"/>
                <a:gridCol w="1054100"/>
                <a:gridCol w="635000"/>
                <a:gridCol w="622300"/>
                <a:gridCol w="6223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FECHA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PIB TOTAL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AGROPECUARIO Y PESCA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ADM. PÚBLICA Y DEFENSA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CONSTRUCCIÓN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TRANSPORTE Y ALMACENAMIENTO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COMERCIO 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MINAS Y PETROLEO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OTROS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2009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0,57%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1,72%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11,49%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2,81%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6,54%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-3,91%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0,36%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-0,62%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2010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3,53%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1,57%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2,20%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4,79%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3,32%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8,10%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-3,45%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6,05%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2011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7,87%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5,37%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4,73%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21,56%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7,45%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6,00%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4,63%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8,30%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2012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5,22%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1,15%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9,32%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14,01%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5,75%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2,98%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-0,60%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6,63%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2013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4,64%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2,08%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2,57%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-1,01%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2,93%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2,96%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6,59%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5,94%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8198" name="Picture 6" descr="http://www.republica-dominicana-live.com/upload/inversion-extranjera-2012-v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06896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99592" y="301216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Crecimiento del PIB</a:t>
            </a:r>
            <a:endParaRPr lang="es-EC" dirty="0"/>
          </a:p>
        </p:txBody>
      </p:sp>
      <p:graphicFrame>
        <p:nvGraphicFramePr>
          <p:cNvPr id="1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221349"/>
              </p:ext>
            </p:extLst>
          </p:nvPr>
        </p:nvGraphicFramePr>
        <p:xfrm>
          <a:off x="250344" y="3365298"/>
          <a:ext cx="5257760" cy="146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59020"/>
              </p:ext>
            </p:extLst>
          </p:nvPr>
        </p:nvGraphicFramePr>
        <p:xfrm>
          <a:off x="299288" y="5301208"/>
          <a:ext cx="528082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899592" y="497983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Crecimiento del Transporte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92" y="2654794"/>
            <a:ext cx="5112689" cy="351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Marco Legal</a:t>
            </a:r>
            <a:endParaRPr lang="es-EC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http://revistavirtual.redesma.org/vol11/img/instituciones/C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2040"/>
            <a:ext cx="1996629" cy="11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www.veryicon.com/icon/png/Flag/Not%20a%20Patriot/Colombia%20Fla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29" y="3486180"/>
            <a:ext cx="1613831" cy="16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img.freeflagicons.com/thumb/fluttering_flag/ecuador/ecuador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6127"/>
            <a:ext cx="1863128" cy="13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cdn2.hubspot.net/hub/71705/file-15544288-png/images/per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51" y="1686830"/>
            <a:ext cx="1964659" cy="13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http://www.bolivia.com/deportes/juegos-suramericanos/chile-2014/images/paises/bolivia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 bwMode="auto">
          <a:xfrm>
            <a:off x="417395" y="2699792"/>
            <a:ext cx="1809750" cy="15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/>
              <a:t>Póliza Andina de Seguro de Responsabilidad Civil</a:t>
            </a:r>
            <a:endParaRPr lang="es-EC" sz="3600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52030385"/>
              </p:ext>
            </p:extLst>
          </p:nvPr>
        </p:nvGraphicFramePr>
        <p:xfrm>
          <a:off x="683568" y="1700808"/>
          <a:ext cx="72008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06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Ejes viales de la CAN</a:t>
            </a:r>
            <a:endParaRPr lang="es-EC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611560" y="2276872"/>
            <a:ext cx="2376264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Sistema Andino de carreteras SAC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5391175" y="2276872"/>
            <a:ext cx="237626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Integración de la región 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3408065" y="316505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Decisión 271</a:t>
            </a:r>
            <a:endParaRPr lang="es-EC" sz="1600" dirty="0"/>
          </a:p>
        </p:txBody>
      </p:sp>
      <p:sp>
        <p:nvSpPr>
          <p:cNvPr id="9" name="Flecha derecha 8"/>
          <p:cNvSpPr/>
          <p:nvPr/>
        </p:nvSpPr>
        <p:spPr>
          <a:xfrm>
            <a:off x="3419872" y="2276872"/>
            <a:ext cx="1512168" cy="864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493415" y="4104481"/>
            <a:ext cx="4438625" cy="4351338"/>
          </a:xfrm>
        </p:spPr>
        <p:txBody>
          <a:bodyPr/>
          <a:lstStyle/>
          <a:p>
            <a:pPr marL="0" lvl="0" indent="0">
              <a:buNone/>
            </a:pPr>
            <a:r>
              <a:rPr lang="es-EC" sz="1600" dirty="0" smtClean="0"/>
              <a:t>Colombia </a:t>
            </a:r>
            <a:r>
              <a:rPr lang="es-EC" sz="1600" dirty="0"/>
              <a:t>– </a:t>
            </a:r>
            <a:r>
              <a:rPr lang="es-EC" sz="1600" dirty="0" smtClean="0"/>
              <a:t>Ecuador</a:t>
            </a:r>
          </a:p>
          <a:p>
            <a:pPr marL="0" lvl="0" indent="0">
              <a:buNone/>
            </a:pPr>
            <a:endParaRPr lang="es-EC" sz="1600" dirty="0"/>
          </a:p>
          <a:p>
            <a:r>
              <a:rPr lang="es-EC" sz="1600" dirty="0"/>
              <a:t>Puente de Rumichaca</a:t>
            </a:r>
          </a:p>
          <a:p>
            <a:r>
              <a:rPr lang="es-EC" sz="1600" dirty="0"/>
              <a:t>Puente de San Miguel</a:t>
            </a:r>
          </a:p>
          <a:p>
            <a:pPr marL="0" indent="0">
              <a:buNone/>
            </a:pPr>
            <a:endParaRPr lang="es-EC" sz="1600" dirty="0" smtClean="0"/>
          </a:p>
          <a:p>
            <a:pPr marL="0" indent="0" algn="just">
              <a:buNone/>
            </a:pPr>
            <a:r>
              <a:rPr lang="es-EC" sz="1600" dirty="0" smtClean="0"/>
              <a:t>La </a:t>
            </a:r>
            <a:r>
              <a:rPr lang="es-EC" sz="1600" dirty="0"/>
              <a:t>distancia que separa al puente de Rumichaca con Quito es de 243 Km y de Guayaquil a Rumichaca alrededor de 664 Km.</a:t>
            </a:r>
          </a:p>
          <a:p>
            <a:endParaRPr lang="es-EC" sz="1600" dirty="0"/>
          </a:p>
        </p:txBody>
      </p:sp>
      <p:pic>
        <p:nvPicPr>
          <p:cNvPr id="29698" name="Picture 2" descr="http://webmail.cinvestav.mx/Portals/0/SiteImg/General/construcc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87" y="3492550"/>
            <a:ext cx="2160240" cy="16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ergonia.es/wp-content/uploads/2013/09/importante-300x2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36" y="3946495"/>
            <a:ext cx="1361239" cy="11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Oferta</a:t>
            </a:r>
            <a:endParaRPr lang="es-EC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5932095"/>
              </p:ext>
            </p:extLst>
          </p:nvPr>
        </p:nvGraphicFramePr>
        <p:xfrm>
          <a:off x="683568" y="1844824"/>
          <a:ext cx="770485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8" y="5013176"/>
            <a:ext cx="4665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Fuente: MIPRO (Base cotejada </a:t>
            </a:r>
            <a:r>
              <a:rPr lang="es-EC" sz="1100" dirty="0"/>
              <a:t>Superintendencia de Compañías y SRI)</a:t>
            </a:r>
          </a:p>
          <a:p>
            <a:r>
              <a:rPr lang="es-ES" sz="1100" dirty="0"/>
              <a:t>Elaborado por: Autores</a:t>
            </a:r>
          </a:p>
        </p:txBody>
      </p:sp>
    </p:spTree>
    <p:extLst>
      <p:ext uri="{BB962C8B-B14F-4D97-AF65-F5344CB8AC3E}">
        <p14:creationId xmlns:p14="http://schemas.microsoft.com/office/powerpoint/2010/main" val="6772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365125" y="312887"/>
            <a:ext cx="8483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i="1" dirty="0">
                <a:solidFill>
                  <a:sysClr val="windowText" lastClr="000000"/>
                </a:solidFill>
                <a:latin typeface="+mj-lt"/>
                <a:cs typeface="ＭＳ Ｐゴシック" charset="0"/>
              </a:rPr>
              <a:t/>
            </a:r>
            <a:br>
              <a:rPr lang="es-ES" i="1" dirty="0">
                <a:solidFill>
                  <a:sysClr val="windowText" lastClr="000000"/>
                </a:solidFill>
                <a:latin typeface="+mj-lt"/>
                <a:cs typeface="ＭＳ Ｐゴシック" charset="0"/>
              </a:rPr>
            </a:br>
            <a:r>
              <a:rPr lang="es-ES" sz="2400" b="1" dirty="0">
                <a:latin typeface="+mj-lt"/>
                <a:cs typeface="ＭＳ Ｐゴシック" charset="0"/>
              </a:rPr>
              <a:t>La oferta de servicios de logística y transporte se localiza en Quito y Guayaquil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9093" b="4077"/>
          <a:stretch>
            <a:fillRect/>
          </a:stretch>
        </p:blipFill>
        <p:spPr bwMode="auto">
          <a:xfrm rot="5400000">
            <a:off x="3018631" y="6119020"/>
            <a:ext cx="339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337 Grupo"/>
          <p:cNvGrpSpPr>
            <a:grpSpLocks/>
          </p:cNvGrpSpPr>
          <p:nvPr/>
        </p:nvGrpSpPr>
        <p:grpSpPr bwMode="auto">
          <a:xfrm>
            <a:off x="222250" y="2098675"/>
            <a:ext cx="4135438" cy="4508500"/>
            <a:chOff x="214282" y="1700238"/>
            <a:chExt cx="4135434" cy="4509301"/>
          </a:xfrm>
        </p:grpSpPr>
        <p:grpSp>
          <p:nvGrpSpPr>
            <p:cNvPr id="8388" name="Contornos Provincias"/>
            <p:cNvGrpSpPr>
              <a:grpSpLocks/>
            </p:cNvGrpSpPr>
            <p:nvPr/>
          </p:nvGrpSpPr>
          <p:grpSpPr bwMode="auto">
            <a:xfrm>
              <a:off x="418530" y="1700238"/>
              <a:ext cx="3931186" cy="4509301"/>
              <a:chOff x="5058310" y="1700238"/>
              <a:chExt cx="3931186" cy="4509301"/>
            </a:xfrm>
          </p:grpSpPr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6138349" y="3489669"/>
                <a:ext cx="355600" cy="706563"/>
              </a:xfrm>
              <a:custGeom>
                <a:avLst/>
                <a:gdLst>
                  <a:gd name="T0" fmla="*/ 42 w 329"/>
                  <a:gd name="T1" fmla="*/ 36 h 654"/>
                  <a:gd name="T2" fmla="*/ 72 w 329"/>
                  <a:gd name="T3" fmla="*/ 33 h 654"/>
                  <a:gd name="T4" fmla="*/ 90 w 329"/>
                  <a:gd name="T5" fmla="*/ 12 h 654"/>
                  <a:gd name="T6" fmla="*/ 165 w 329"/>
                  <a:gd name="T7" fmla="*/ 0 h 654"/>
                  <a:gd name="T8" fmla="*/ 216 w 329"/>
                  <a:gd name="T9" fmla="*/ 38 h 654"/>
                  <a:gd name="T10" fmla="*/ 261 w 329"/>
                  <a:gd name="T11" fmla="*/ 41 h 654"/>
                  <a:gd name="T12" fmla="*/ 278 w 329"/>
                  <a:gd name="T13" fmla="*/ 18 h 654"/>
                  <a:gd name="T14" fmla="*/ 312 w 329"/>
                  <a:gd name="T15" fmla="*/ 30 h 654"/>
                  <a:gd name="T16" fmla="*/ 302 w 329"/>
                  <a:gd name="T17" fmla="*/ 47 h 654"/>
                  <a:gd name="T18" fmla="*/ 303 w 329"/>
                  <a:gd name="T19" fmla="*/ 78 h 654"/>
                  <a:gd name="T20" fmla="*/ 272 w 329"/>
                  <a:gd name="T21" fmla="*/ 134 h 654"/>
                  <a:gd name="T22" fmla="*/ 285 w 329"/>
                  <a:gd name="T23" fmla="*/ 176 h 654"/>
                  <a:gd name="T24" fmla="*/ 314 w 329"/>
                  <a:gd name="T25" fmla="*/ 210 h 654"/>
                  <a:gd name="T26" fmla="*/ 309 w 329"/>
                  <a:gd name="T27" fmla="*/ 227 h 654"/>
                  <a:gd name="T28" fmla="*/ 327 w 329"/>
                  <a:gd name="T29" fmla="*/ 272 h 654"/>
                  <a:gd name="T30" fmla="*/ 329 w 329"/>
                  <a:gd name="T31" fmla="*/ 327 h 654"/>
                  <a:gd name="T32" fmla="*/ 317 w 329"/>
                  <a:gd name="T33" fmla="*/ 356 h 654"/>
                  <a:gd name="T34" fmla="*/ 303 w 329"/>
                  <a:gd name="T35" fmla="*/ 396 h 654"/>
                  <a:gd name="T36" fmla="*/ 288 w 329"/>
                  <a:gd name="T37" fmla="*/ 399 h 654"/>
                  <a:gd name="T38" fmla="*/ 251 w 329"/>
                  <a:gd name="T39" fmla="*/ 396 h 654"/>
                  <a:gd name="T40" fmla="*/ 221 w 329"/>
                  <a:gd name="T41" fmla="*/ 410 h 654"/>
                  <a:gd name="T42" fmla="*/ 222 w 329"/>
                  <a:gd name="T43" fmla="*/ 435 h 654"/>
                  <a:gd name="T44" fmla="*/ 218 w 329"/>
                  <a:gd name="T45" fmla="*/ 462 h 654"/>
                  <a:gd name="T46" fmla="*/ 227 w 329"/>
                  <a:gd name="T47" fmla="*/ 504 h 654"/>
                  <a:gd name="T48" fmla="*/ 219 w 329"/>
                  <a:gd name="T49" fmla="*/ 552 h 654"/>
                  <a:gd name="T50" fmla="*/ 209 w 329"/>
                  <a:gd name="T51" fmla="*/ 590 h 654"/>
                  <a:gd name="T52" fmla="*/ 213 w 329"/>
                  <a:gd name="T53" fmla="*/ 611 h 654"/>
                  <a:gd name="T54" fmla="*/ 201 w 329"/>
                  <a:gd name="T55" fmla="*/ 645 h 654"/>
                  <a:gd name="T56" fmla="*/ 183 w 329"/>
                  <a:gd name="T57" fmla="*/ 654 h 654"/>
                  <a:gd name="T58" fmla="*/ 167 w 329"/>
                  <a:gd name="T59" fmla="*/ 642 h 654"/>
                  <a:gd name="T60" fmla="*/ 147 w 329"/>
                  <a:gd name="T61" fmla="*/ 632 h 654"/>
                  <a:gd name="T62" fmla="*/ 93 w 329"/>
                  <a:gd name="T63" fmla="*/ 645 h 654"/>
                  <a:gd name="T64" fmla="*/ 81 w 329"/>
                  <a:gd name="T65" fmla="*/ 617 h 654"/>
                  <a:gd name="T66" fmla="*/ 92 w 329"/>
                  <a:gd name="T67" fmla="*/ 599 h 654"/>
                  <a:gd name="T68" fmla="*/ 66 w 329"/>
                  <a:gd name="T69" fmla="*/ 540 h 654"/>
                  <a:gd name="T70" fmla="*/ 74 w 329"/>
                  <a:gd name="T71" fmla="*/ 453 h 654"/>
                  <a:gd name="T72" fmla="*/ 83 w 329"/>
                  <a:gd name="T73" fmla="*/ 441 h 654"/>
                  <a:gd name="T74" fmla="*/ 68 w 329"/>
                  <a:gd name="T75" fmla="*/ 414 h 654"/>
                  <a:gd name="T76" fmla="*/ 95 w 329"/>
                  <a:gd name="T77" fmla="*/ 384 h 654"/>
                  <a:gd name="T78" fmla="*/ 69 w 329"/>
                  <a:gd name="T79" fmla="*/ 378 h 654"/>
                  <a:gd name="T80" fmla="*/ 56 w 329"/>
                  <a:gd name="T81" fmla="*/ 362 h 654"/>
                  <a:gd name="T82" fmla="*/ 71 w 329"/>
                  <a:gd name="T83" fmla="*/ 344 h 654"/>
                  <a:gd name="T84" fmla="*/ 48 w 329"/>
                  <a:gd name="T85" fmla="*/ 333 h 654"/>
                  <a:gd name="T86" fmla="*/ 33 w 329"/>
                  <a:gd name="T87" fmla="*/ 329 h 654"/>
                  <a:gd name="T88" fmla="*/ 15 w 329"/>
                  <a:gd name="T89" fmla="*/ 329 h 654"/>
                  <a:gd name="T90" fmla="*/ 9 w 329"/>
                  <a:gd name="T91" fmla="*/ 315 h 654"/>
                  <a:gd name="T92" fmla="*/ 29 w 329"/>
                  <a:gd name="T93" fmla="*/ 299 h 654"/>
                  <a:gd name="T94" fmla="*/ 50 w 329"/>
                  <a:gd name="T95" fmla="*/ 299 h 654"/>
                  <a:gd name="T96" fmla="*/ 72 w 329"/>
                  <a:gd name="T97" fmla="*/ 257 h 654"/>
                  <a:gd name="T98" fmla="*/ 69 w 329"/>
                  <a:gd name="T99" fmla="*/ 237 h 654"/>
                  <a:gd name="T100" fmla="*/ 42 w 329"/>
                  <a:gd name="T101" fmla="*/ 227 h 654"/>
                  <a:gd name="T102" fmla="*/ 23 w 329"/>
                  <a:gd name="T103" fmla="*/ 210 h 654"/>
                  <a:gd name="T104" fmla="*/ 8 w 329"/>
                  <a:gd name="T105" fmla="*/ 201 h 654"/>
                  <a:gd name="T106" fmla="*/ 24 w 329"/>
                  <a:gd name="T107" fmla="*/ 188 h 654"/>
                  <a:gd name="T108" fmla="*/ 24 w 329"/>
                  <a:gd name="T109" fmla="*/ 135 h 654"/>
                  <a:gd name="T110" fmla="*/ 50 w 329"/>
                  <a:gd name="T111" fmla="*/ 134 h 654"/>
                  <a:gd name="T112" fmla="*/ 57 w 329"/>
                  <a:gd name="T113" fmla="*/ 113 h 654"/>
                  <a:gd name="T114" fmla="*/ 33 w 329"/>
                  <a:gd name="T115" fmla="*/ 114 h 654"/>
                  <a:gd name="T116" fmla="*/ 20 w 329"/>
                  <a:gd name="T117" fmla="*/ 93 h 654"/>
                  <a:gd name="T118" fmla="*/ 0 w 329"/>
                  <a:gd name="T119" fmla="*/ 86 h 654"/>
                  <a:gd name="T120" fmla="*/ 20 w 329"/>
                  <a:gd name="T121" fmla="*/ 38 h 654"/>
                  <a:gd name="T122" fmla="*/ 42 w 329"/>
                  <a:gd name="T123" fmla="*/ 36 h 6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9"/>
                  <a:gd name="T187" fmla="*/ 0 h 654"/>
                  <a:gd name="T188" fmla="*/ 329 w 329"/>
                  <a:gd name="T189" fmla="*/ 654 h 6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9" h="654">
                    <a:moveTo>
                      <a:pt x="42" y="36"/>
                    </a:moveTo>
                    <a:lnTo>
                      <a:pt x="72" y="33"/>
                    </a:lnTo>
                    <a:lnTo>
                      <a:pt x="90" y="12"/>
                    </a:lnTo>
                    <a:lnTo>
                      <a:pt x="165" y="0"/>
                    </a:lnTo>
                    <a:lnTo>
                      <a:pt x="216" y="38"/>
                    </a:lnTo>
                    <a:lnTo>
                      <a:pt x="261" y="41"/>
                    </a:lnTo>
                    <a:lnTo>
                      <a:pt x="278" y="18"/>
                    </a:lnTo>
                    <a:lnTo>
                      <a:pt x="312" y="30"/>
                    </a:lnTo>
                    <a:lnTo>
                      <a:pt x="302" y="47"/>
                    </a:lnTo>
                    <a:lnTo>
                      <a:pt x="303" y="78"/>
                    </a:lnTo>
                    <a:lnTo>
                      <a:pt x="272" y="134"/>
                    </a:lnTo>
                    <a:lnTo>
                      <a:pt x="285" y="176"/>
                    </a:lnTo>
                    <a:lnTo>
                      <a:pt x="314" y="210"/>
                    </a:lnTo>
                    <a:lnTo>
                      <a:pt x="309" y="227"/>
                    </a:lnTo>
                    <a:lnTo>
                      <a:pt x="327" y="272"/>
                    </a:lnTo>
                    <a:lnTo>
                      <a:pt x="329" y="327"/>
                    </a:lnTo>
                    <a:lnTo>
                      <a:pt x="317" y="356"/>
                    </a:lnTo>
                    <a:lnTo>
                      <a:pt x="303" y="396"/>
                    </a:lnTo>
                    <a:lnTo>
                      <a:pt x="288" y="399"/>
                    </a:lnTo>
                    <a:lnTo>
                      <a:pt x="251" y="396"/>
                    </a:lnTo>
                    <a:lnTo>
                      <a:pt x="221" y="410"/>
                    </a:lnTo>
                    <a:lnTo>
                      <a:pt x="222" y="435"/>
                    </a:lnTo>
                    <a:lnTo>
                      <a:pt x="218" y="462"/>
                    </a:lnTo>
                    <a:lnTo>
                      <a:pt x="227" y="504"/>
                    </a:lnTo>
                    <a:lnTo>
                      <a:pt x="219" y="552"/>
                    </a:lnTo>
                    <a:lnTo>
                      <a:pt x="209" y="590"/>
                    </a:lnTo>
                    <a:lnTo>
                      <a:pt x="213" y="611"/>
                    </a:lnTo>
                    <a:lnTo>
                      <a:pt x="201" y="645"/>
                    </a:lnTo>
                    <a:lnTo>
                      <a:pt x="183" y="654"/>
                    </a:lnTo>
                    <a:lnTo>
                      <a:pt x="167" y="642"/>
                    </a:lnTo>
                    <a:lnTo>
                      <a:pt x="147" y="632"/>
                    </a:lnTo>
                    <a:lnTo>
                      <a:pt x="93" y="645"/>
                    </a:lnTo>
                    <a:lnTo>
                      <a:pt x="81" y="617"/>
                    </a:lnTo>
                    <a:lnTo>
                      <a:pt x="92" y="599"/>
                    </a:lnTo>
                    <a:lnTo>
                      <a:pt x="66" y="540"/>
                    </a:lnTo>
                    <a:lnTo>
                      <a:pt x="74" y="453"/>
                    </a:lnTo>
                    <a:lnTo>
                      <a:pt x="83" y="441"/>
                    </a:lnTo>
                    <a:lnTo>
                      <a:pt x="68" y="414"/>
                    </a:lnTo>
                    <a:lnTo>
                      <a:pt x="95" y="384"/>
                    </a:lnTo>
                    <a:lnTo>
                      <a:pt x="69" y="378"/>
                    </a:lnTo>
                    <a:lnTo>
                      <a:pt x="56" y="362"/>
                    </a:lnTo>
                    <a:lnTo>
                      <a:pt x="71" y="344"/>
                    </a:lnTo>
                    <a:lnTo>
                      <a:pt x="48" y="333"/>
                    </a:lnTo>
                    <a:lnTo>
                      <a:pt x="33" y="329"/>
                    </a:lnTo>
                    <a:lnTo>
                      <a:pt x="15" y="329"/>
                    </a:lnTo>
                    <a:lnTo>
                      <a:pt x="9" y="315"/>
                    </a:lnTo>
                    <a:lnTo>
                      <a:pt x="29" y="299"/>
                    </a:lnTo>
                    <a:lnTo>
                      <a:pt x="50" y="299"/>
                    </a:lnTo>
                    <a:lnTo>
                      <a:pt x="72" y="257"/>
                    </a:lnTo>
                    <a:lnTo>
                      <a:pt x="69" y="237"/>
                    </a:lnTo>
                    <a:lnTo>
                      <a:pt x="42" y="227"/>
                    </a:lnTo>
                    <a:lnTo>
                      <a:pt x="23" y="210"/>
                    </a:lnTo>
                    <a:lnTo>
                      <a:pt x="8" y="201"/>
                    </a:lnTo>
                    <a:lnTo>
                      <a:pt x="24" y="188"/>
                    </a:lnTo>
                    <a:lnTo>
                      <a:pt x="24" y="135"/>
                    </a:lnTo>
                    <a:lnTo>
                      <a:pt x="50" y="134"/>
                    </a:lnTo>
                    <a:lnTo>
                      <a:pt x="57" y="113"/>
                    </a:lnTo>
                    <a:lnTo>
                      <a:pt x="33" y="114"/>
                    </a:lnTo>
                    <a:lnTo>
                      <a:pt x="20" y="93"/>
                    </a:lnTo>
                    <a:lnTo>
                      <a:pt x="0" y="86"/>
                    </a:lnTo>
                    <a:lnTo>
                      <a:pt x="20" y="38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auto">
              <a:xfrm>
                <a:off x="6152636" y="2916479"/>
                <a:ext cx="661987" cy="616059"/>
              </a:xfrm>
              <a:custGeom>
                <a:avLst/>
                <a:gdLst>
                  <a:gd name="T0" fmla="*/ 31 w 612"/>
                  <a:gd name="T1" fmla="*/ 542 h 570"/>
                  <a:gd name="T2" fmla="*/ 15 w 612"/>
                  <a:gd name="T3" fmla="*/ 497 h 570"/>
                  <a:gd name="T4" fmla="*/ 22 w 612"/>
                  <a:gd name="T5" fmla="*/ 426 h 570"/>
                  <a:gd name="T6" fmla="*/ 36 w 612"/>
                  <a:gd name="T7" fmla="*/ 360 h 570"/>
                  <a:gd name="T8" fmla="*/ 75 w 612"/>
                  <a:gd name="T9" fmla="*/ 312 h 570"/>
                  <a:gd name="T10" fmla="*/ 103 w 612"/>
                  <a:gd name="T11" fmla="*/ 275 h 570"/>
                  <a:gd name="T12" fmla="*/ 129 w 612"/>
                  <a:gd name="T13" fmla="*/ 212 h 570"/>
                  <a:gd name="T14" fmla="*/ 154 w 612"/>
                  <a:gd name="T15" fmla="*/ 122 h 570"/>
                  <a:gd name="T16" fmla="*/ 205 w 612"/>
                  <a:gd name="T17" fmla="*/ 72 h 570"/>
                  <a:gd name="T18" fmla="*/ 238 w 612"/>
                  <a:gd name="T19" fmla="*/ 42 h 570"/>
                  <a:gd name="T20" fmla="*/ 255 w 612"/>
                  <a:gd name="T21" fmla="*/ 0 h 570"/>
                  <a:gd name="T22" fmla="*/ 283 w 612"/>
                  <a:gd name="T23" fmla="*/ 35 h 570"/>
                  <a:gd name="T24" fmla="*/ 304 w 612"/>
                  <a:gd name="T25" fmla="*/ 77 h 570"/>
                  <a:gd name="T26" fmla="*/ 322 w 612"/>
                  <a:gd name="T27" fmla="*/ 116 h 570"/>
                  <a:gd name="T28" fmla="*/ 354 w 612"/>
                  <a:gd name="T29" fmla="*/ 129 h 570"/>
                  <a:gd name="T30" fmla="*/ 390 w 612"/>
                  <a:gd name="T31" fmla="*/ 159 h 570"/>
                  <a:gd name="T32" fmla="*/ 397 w 612"/>
                  <a:gd name="T33" fmla="*/ 210 h 570"/>
                  <a:gd name="T34" fmla="*/ 433 w 612"/>
                  <a:gd name="T35" fmla="*/ 200 h 570"/>
                  <a:gd name="T36" fmla="*/ 457 w 612"/>
                  <a:gd name="T37" fmla="*/ 185 h 570"/>
                  <a:gd name="T38" fmla="*/ 471 w 612"/>
                  <a:gd name="T39" fmla="*/ 179 h 570"/>
                  <a:gd name="T40" fmla="*/ 504 w 612"/>
                  <a:gd name="T41" fmla="*/ 174 h 570"/>
                  <a:gd name="T42" fmla="*/ 549 w 612"/>
                  <a:gd name="T43" fmla="*/ 165 h 570"/>
                  <a:gd name="T44" fmla="*/ 573 w 612"/>
                  <a:gd name="T45" fmla="*/ 204 h 570"/>
                  <a:gd name="T46" fmla="*/ 594 w 612"/>
                  <a:gd name="T47" fmla="*/ 240 h 570"/>
                  <a:gd name="T48" fmla="*/ 603 w 612"/>
                  <a:gd name="T49" fmla="*/ 293 h 570"/>
                  <a:gd name="T50" fmla="*/ 604 w 612"/>
                  <a:gd name="T51" fmla="*/ 326 h 570"/>
                  <a:gd name="T52" fmla="*/ 580 w 612"/>
                  <a:gd name="T53" fmla="*/ 350 h 570"/>
                  <a:gd name="T54" fmla="*/ 582 w 612"/>
                  <a:gd name="T55" fmla="*/ 398 h 570"/>
                  <a:gd name="T56" fmla="*/ 601 w 612"/>
                  <a:gd name="T57" fmla="*/ 429 h 570"/>
                  <a:gd name="T58" fmla="*/ 532 w 612"/>
                  <a:gd name="T59" fmla="*/ 488 h 570"/>
                  <a:gd name="T60" fmla="*/ 495 w 612"/>
                  <a:gd name="T61" fmla="*/ 476 h 570"/>
                  <a:gd name="T62" fmla="*/ 480 w 612"/>
                  <a:gd name="T63" fmla="*/ 506 h 570"/>
                  <a:gd name="T64" fmla="*/ 427 w 612"/>
                  <a:gd name="T65" fmla="*/ 533 h 570"/>
                  <a:gd name="T66" fmla="*/ 294 w 612"/>
                  <a:gd name="T67" fmla="*/ 560 h 570"/>
                  <a:gd name="T68" fmla="*/ 247 w 612"/>
                  <a:gd name="T69" fmla="*/ 570 h 570"/>
                  <a:gd name="T70" fmla="*/ 153 w 612"/>
                  <a:gd name="T71" fmla="*/ 533 h 570"/>
                  <a:gd name="T72" fmla="*/ 58 w 612"/>
                  <a:gd name="T73" fmla="*/ 564 h 5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12"/>
                  <a:gd name="T112" fmla="*/ 0 h 570"/>
                  <a:gd name="T113" fmla="*/ 612 w 612"/>
                  <a:gd name="T114" fmla="*/ 570 h 5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12" h="570">
                    <a:moveTo>
                      <a:pt x="28" y="564"/>
                    </a:moveTo>
                    <a:lnTo>
                      <a:pt x="31" y="542"/>
                    </a:lnTo>
                    <a:lnTo>
                      <a:pt x="0" y="515"/>
                    </a:lnTo>
                    <a:lnTo>
                      <a:pt x="15" y="497"/>
                    </a:lnTo>
                    <a:lnTo>
                      <a:pt x="18" y="453"/>
                    </a:lnTo>
                    <a:lnTo>
                      <a:pt x="22" y="426"/>
                    </a:lnTo>
                    <a:lnTo>
                      <a:pt x="13" y="417"/>
                    </a:lnTo>
                    <a:lnTo>
                      <a:pt x="36" y="360"/>
                    </a:lnTo>
                    <a:lnTo>
                      <a:pt x="58" y="350"/>
                    </a:lnTo>
                    <a:lnTo>
                      <a:pt x="75" y="312"/>
                    </a:lnTo>
                    <a:lnTo>
                      <a:pt x="94" y="297"/>
                    </a:lnTo>
                    <a:lnTo>
                      <a:pt x="103" y="275"/>
                    </a:lnTo>
                    <a:lnTo>
                      <a:pt x="130" y="234"/>
                    </a:lnTo>
                    <a:lnTo>
                      <a:pt x="129" y="212"/>
                    </a:lnTo>
                    <a:lnTo>
                      <a:pt x="160" y="152"/>
                    </a:lnTo>
                    <a:lnTo>
                      <a:pt x="154" y="122"/>
                    </a:lnTo>
                    <a:lnTo>
                      <a:pt x="186" y="104"/>
                    </a:lnTo>
                    <a:lnTo>
                      <a:pt x="205" y="72"/>
                    </a:lnTo>
                    <a:lnTo>
                      <a:pt x="204" y="50"/>
                    </a:lnTo>
                    <a:lnTo>
                      <a:pt x="238" y="42"/>
                    </a:lnTo>
                    <a:lnTo>
                      <a:pt x="240" y="12"/>
                    </a:lnTo>
                    <a:lnTo>
                      <a:pt x="255" y="0"/>
                    </a:lnTo>
                    <a:lnTo>
                      <a:pt x="271" y="12"/>
                    </a:lnTo>
                    <a:lnTo>
                      <a:pt x="283" y="35"/>
                    </a:lnTo>
                    <a:lnTo>
                      <a:pt x="303" y="48"/>
                    </a:lnTo>
                    <a:lnTo>
                      <a:pt x="304" y="77"/>
                    </a:lnTo>
                    <a:lnTo>
                      <a:pt x="319" y="89"/>
                    </a:lnTo>
                    <a:lnTo>
                      <a:pt x="322" y="116"/>
                    </a:lnTo>
                    <a:lnTo>
                      <a:pt x="342" y="135"/>
                    </a:lnTo>
                    <a:lnTo>
                      <a:pt x="354" y="129"/>
                    </a:lnTo>
                    <a:lnTo>
                      <a:pt x="385" y="137"/>
                    </a:lnTo>
                    <a:lnTo>
                      <a:pt x="390" y="159"/>
                    </a:lnTo>
                    <a:lnTo>
                      <a:pt x="382" y="191"/>
                    </a:lnTo>
                    <a:lnTo>
                      <a:pt x="397" y="210"/>
                    </a:lnTo>
                    <a:lnTo>
                      <a:pt x="418" y="213"/>
                    </a:lnTo>
                    <a:lnTo>
                      <a:pt x="433" y="200"/>
                    </a:lnTo>
                    <a:lnTo>
                      <a:pt x="456" y="200"/>
                    </a:lnTo>
                    <a:lnTo>
                      <a:pt x="457" y="185"/>
                    </a:lnTo>
                    <a:lnTo>
                      <a:pt x="465" y="170"/>
                    </a:lnTo>
                    <a:lnTo>
                      <a:pt x="471" y="179"/>
                    </a:lnTo>
                    <a:lnTo>
                      <a:pt x="484" y="183"/>
                    </a:lnTo>
                    <a:lnTo>
                      <a:pt x="504" y="174"/>
                    </a:lnTo>
                    <a:lnTo>
                      <a:pt x="534" y="179"/>
                    </a:lnTo>
                    <a:lnTo>
                      <a:pt x="549" y="165"/>
                    </a:lnTo>
                    <a:lnTo>
                      <a:pt x="573" y="185"/>
                    </a:lnTo>
                    <a:lnTo>
                      <a:pt x="573" y="204"/>
                    </a:lnTo>
                    <a:lnTo>
                      <a:pt x="607" y="233"/>
                    </a:lnTo>
                    <a:lnTo>
                      <a:pt x="594" y="240"/>
                    </a:lnTo>
                    <a:lnTo>
                      <a:pt x="606" y="269"/>
                    </a:lnTo>
                    <a:lnTo>
                      <a:pt x="603" y="293"/>
                    </a:lnTo>
                    <a:lnTo>
                      <a:pt x="609" y="303"/>
                    </a:lnTo>
                    <a:lnTo>
                      <a:pt x="604" y="326"/>
                    </a:lnTo>
                    <a:lnTo>
                      <a:pt x="612" y="338"/>
                    </a:lnTo>
                    <a:lnTo>
                      <a:pt x="580" y="350"/>
                    </a:lnTo>
                    <a:lnTo>
                      <a:pt x="586" y="371"/>
                    </a:lnTo>
                    <a:lnTo>
                      <a:pt x="582" y="398"/>
                    </a:lnTo>
                    <a:lnTo>
                      <a:pt x="595" y="408"/>
                    </a:lnTo>
                    <a:lnTo>
                      <a:pt x="601" y="429"/>
                    </a:lnTo>
                    <a:lnTo>
                      <a:pt x="562" y="485"/>
                    </a:lnTo>
                    <a:lnTo>
                      <a:pt x="532" y="488"/>
                    </a:lnTo>
                    <a:lnTo>
                      <a:pt x="516" y="465"/>
                    </a:lnTo>
                    <a:lnTo>
                      <a:pt x="495" y="476"/>
                    </a:lnTo>
                    <a:lnTo>
                      <a:pt x="493" y="510"/>
                    </a:lnTo>
                    <a:lnTo>
                      <a:pt x="480" y="506"/>
                    </a:lnTo>
                    <a:lnTo>
                      <a:pt x="457" y="506"/>
                    </a:lnTo>
                    <a:lnTo>
                      <a:pt x="427" y="533"/>
                    </a:lnTo>
                    <a:lnTo>
                      <a:pt x="366" y="524"/>
                    </a:lnTo>
                    <a:lnTo>
                      <a:pt x="294" y="560"/>
                    </a:lnTo>
                    <a:lnTo>
                      <a:pt x="261" y="549"/>
                    </a:lnTo>
                    <a:lnTo>
                      <a:pt x="247" y="570"/>
                    </a:lnTo>
                    <a:lnTo>
                      <a:pt x="199" y="569"/>
                    </a:lnTo>
                    <a:lnTo>
                      <a:pt x="153" y="533"/>
                    </a:lnTo>
                    <a:lnTo>
                      <a:pt x="76" y="542"/>
                    </a:lnTo>
                    <a:lnTo>
                      <a:pt x="58" y="564"/>
                    </a:lnTo>
                    <a:lnTo>
                      <a:pt x="28" y="56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0" name="Freeform 6"/>
              <p:cNvSpPr>
                <a:spLocks/>
              </p:cNvSpPr>
              <p:nvPr/>
            </p:nvSpPr>
            <p:spPr bwMode="auto">
              <a:xfrm>
                <a:off x="6127236" y="2348053"/>
                <a:ext cx="1073149" cy="820884"/>
              </a:xfrm>
              <a:custGeom>
                <a:avLst/>
                <a:gdLst>
                  <a:gd name="T0" fmla="*/ 598 w 993"/>
                  <a:gd name="T1" fmla="*/ 711 h 760"/>
                  <a:gd name="T2" fmla="*/ 529 w 993"/>
                  <a:gd name="T3" fmla="*/ 700 h 760"/>
                  <a:gd name="T4" fmla="*/ 489 w 993"/>
                  <a:gd name="T5" fmla="*/ 693 h 760"/>
                  <a:gd name="T6" fmla="*/ 457 w 993"/>
                  <a:gd name="T7" fmla="*/ 727 h 760"/>
                  <a:gd name="T8" fmla="*/ 408 w 993"/>
                  <a:gd name="T9" fmla="*/ 715 h 760"/>
                  <a:gd name="T10" fmla="*/ 381 w 993"/>
                  <a:gd name="T11" fmla="*/ 655 h 760"/>
                  <a:gd name="T12" fmla="*/ 345 w 993"/>
                  <a:gd name="T13" fmla="*/ 615 h 760"/>
                  <a:gd name="T14" fmla="*/ 310 w 993"/>
                  <a:gd name="T15" fmla="*/ 561 h 760"/>
                  <a:gd name="T16" fmla="*/ 261 w 993"/>
                  <a:gd name="T17" fmla="*/ 510 h 760"/>
                  <a:gd name="T18" fmla="*/ 324 w 993"/>
                  <a:gd name="T19" fmla="*/ 517 h 760"/>
                  <a:gd name="T20" fmla="*/ 388 w 993"/>
                  <a:gd name="T21" fmla="*/ 483 h 760"/>
                  <a:gd name="T22" fmla="*/ 343 w 993"/>
                  <a:gd name="T23" fmla="*/ 432 h 760"/>
                  <a:gd name="T24" fmla="*/ 286 w 993"/>
                  <a:gd name="T25" fmla="*/ 384 h 760"/>
                  <a:gd name="T26" fmla="*/ 207 w 993"/>
                  <a:gd name="T27" fmla="*/ 369 h 760"/>
                  <a:gd name="T28" fmla="*/ 145 w 993"/>
                  <a:gd name="T29" fmla="*/ 348 h 760"/>
                  <a:gd name="T30" fmla="*/ 178 w 993"/>
                  <a:gd name="T31" fmla="*/ 313 h 760"/>
                  <a:gd name="T32" fmla="*/ 91 w 993"/>
                  <a:gd name="T33" fmla="*/ 294 h 760"/>
                  <a:gd name="T34" fmla="*/ 16 w 993"/>
                  <a:gd name="T35" fmla="*/ 291 h 760"/>
                  <a:gd name="T36" fmla="*/ 12 w 993"/>
                  <a:gd name="T37" fmla="*/ 234 h 760"/>
                  <a:gd name="T38" fmla="*/ 42 w 993"/>
                  <a:gd name="T39" fmla="*/ 186 h 760"/>
                  <a:gd name="T40" fmla="*/ 12 w 993"/>
                  <a:gd name="T41" fmla="*/ 133 h 760"/>
                  <a:gd name="T42" fmla="*/ 64 w 993"/>
                  <a:gd name="T43" fmla="*/ 81 h 760"/>
                  <a:gd name="T44" fmla="*/ 153 w 993"/>
                  <a:gd name="T45" fmla="*/ 88 h 760"/>
                  <a:gd name="T46" fmla="*/ 237 w 993"/>
                  <a:gd name="T47" fmla="*/ 87 h 760"/>
                  <a:gd name="T48" fmla="*/ 321 w 993"/>
                  <a:gd name="T49" fmla="*/ 39 h 760"/>
                  <a:gd name="T50" fmla="*/ 231 w 993"/>
                  <a:gd name="T51" fmla="*/ 148 h 760"/>
                  <a:gd name="T52" fmla="*/ 276 w 993"/>
                  <a:gd name="T53" fmla="*/ 168 h 760"/>
                  <a:gd name="T54" fmla="*/ 319 w 993"/>
                  <a:gd name="T55" fmla="*/ 147 h 760"/>
                  <a:gd name="T56" fmla="*/ 355 w 993"/>
                  <a:gd name="T57" fmla="*/ 151 h 760"/>
                  <a:gd name="T58" fmla="*/ 394 w 993"/>
                  <a:gd name="T59" fmla="*/ 136 h 760"/>
                  <a:gd name="T60" fmla="*/ 472 w 993"/>
                  <a:gd name="T61" fmla="*/ 162 h 760"/>
                  <a:gd name="T62" fmla="*/ 543 w 993"/>
                  <a:gd name="T63" fmla="*/ 145 h 760"/>
                  <a:gd name="T64" fmla="*/ 595 w 993"/>
                  <a:gd name="T65" fmla="*/ 145 h 760"/>
                  <a:gd name="T66" fmla="*/ 643 w 993"/>
                  <a:gd name="T67" fmla="*/ 186 h 760"/>
                  <a:gd name="T68" fmla="*/ 660 w 993"/>
                  <a:gd name="T69" fmla="*/ 175 h 760"/>
                  <a:gd name="T70" fmla="*/ 705 w 993"/>
                  <a:gd name="T71" fmla="*/ 204 h 760"/>
                  <a:gd name="T72" fmla="*/ 760 w 993"/>
                  <a:gd name="T73" fmla="*/ 216 h 760"/>
                  <a:gd name="T74" fmla="*/ 873 w 993"/>
                  <a:gd name="T75" fmla="*/ 178 h 760"/>
                  <a:gd name="T76" fmla="*/ 927 w 993"/>
                  <a:gd name="T77" fmla="*/ 235 h 760"/>
                  <a:gd name="T78" fmla="*/ 975 w 993"/>
                  <a:gd name="T79" fmla="*/ 267 h 760"/>
                  <a:gd name="T80" fmla="*/ 973 w 993"/>
                  <a:gd name="T81" fmla="*/ 303 h 760"/>
                  <a:gd name="T82" fmla="*/ 919 w 993"/>
                  <a:gd name="T83" fmla="*/ 360 h 760"/>
                  <a:gd name="T84" fmla="*/ 862 w 993"/>
                  <a:gd name="T85" fmla="*/ 394 h 760"/>
                  <a:gd name="T86" fmla="*/ 822 w 993"/>
                  <a:gd name="T87" fmla="*/ 427 h 760"/>
                  <a:gd name="T88" fmla="*/ 762 w 993"/>
                  <a:gd name="T89" fmla="*/ 471 h 760"/>
                  <a:gd name="T90" fmla="*/ 727 w 993"/>
                  <a:gd name="T91" fmla="*/ 597 h 760"/>
                  <a:gd name="T92" fmla="*/ 672 w 993"/>
                  <a:gd name="T93" fmla="*/ 685 h 76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3"/>
                  <a:gd name="T142" fmla="*/ 0 h 760"/>
                  <a:gd name="T143" fmla="*/ 993 w 993"/>
                  <a:gd name="T144" fmla="*/ 760 h 76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3" h="760">
                    <a:moveTo>
                      <a:pt x="631" y="760"/>
                    </a:moveTo>
                    <a:lnTo>
                      <a:pt x="597" y="730"/>
                    </a:lnTo>
                    <a:lnTo>
                      <a:pt x="598" y="711"/>
                    </a:lnTo>
                    <a:lnTo>
                      <a:pt x="573" y="688"/>
                    </a:lnTo>
                    <a:lnTo>
                      <a:pt x="559" y="705"/>
                    </a:lnTo>
                    <a:lnTo>
                      <a:pt x="529" y="700"/>
                    </a:lnTo>
                    <a:lnTo>
                      <a:pt x="507" y="709"/>
                    </a:lnTo>
                    <a:lnTo>
                      <a:pt x="495" y="705"/>
                    </a:lnTo>
                    <a:lnTo>
                      <a:pt x="489" y="693"/>
                    </a:lnTo>
                    <a:lnTo>
                      <a:pt x="483" y="708"/>
                    </a:lnTo>
                    <a:lnTo>
                      <a:pt x="480" y="724"/>
                    </a:lnTo>
                    <a:lnTo>
                      <a:pt x="457" y="727"/>
                    </a:lnTo>
                    <a:lnTo>
                      <a:pt x="441" y="739"/>
                    </a:lnTo>
                    <a:lnTo>
                      <a:pt x="421" y="736"/>
                    </a:lnTo>
                    <a:lnTo>
                      <a:pt x="408" y="715"/>
                    </a:lnTo>
                    <a:lnTo>
                      <a:pt x="414" y="688"/>
                    </a:lnTo>
                    <a:lnTo>
                      <a:pt x="409" y="664"/>
                    </a:lnTo>
                    <a:lnTo>
                      <a:pt x="381" y="655"/>
                    </a:lnTo>
                    <a:lnTo>
                      <a:pt x="367" y="660"/>
                    </a:lnTo>
                    <a:lnTo>
                      <a:pt x="348" y="642"/>
                    </a:lnTo>
                    <a:lnTo>
                      <a:pt x="345" y="615"/>
                    </a:lnTo>
                    <a:lnTo>
                      <a:pt x="330" y="604"/>
                    </a:lnTo>
                    <a:lnTo>
                      <a:pt x="328" y="576"/>
                    </a:lnTo>
                    <a:lnTo>
                      <a:pt x="310" y="561"/>
                    </a:lnTo>
                    <a:lnTo>
                      <a:pt x="298" y="540"/>
                    </a:lnTo>
                    <a:lnTo>
                      <a:pt x="286" y="529"/>
                    </a:lnTo>
                    <a:lnTo>
                      <a:pt x="261" y="510"/>
                    </a:lnTo>
                    <a:lnTo>
                      <a:pt x="276" y="496"/>
                    </a:lnTo>
                    <a:lnTo>
                      <a:pt x="301" y="517"/>
                    </a:lnTo>
                    <a:lnTo>
                      <a:pt x="324" y="517"/>
                    </a:lnTo>
                    <a:lnTo>
                      <a:pt x="336" y="529"/>
                    </a:lnTo>
                    <a:lnTo>
                      <a:pt x="352" y="525"/>
                    </a:lnTo>
                    <a:lnTo>
                      <a:pt x="388" y="483"/>
                    </a:lnTo>
                    <a:lnTo>
                      <a:pt x="397" y="472"/>
                    </a:lnTo>
                    <a:lnTo>
                      <a:pt x="378" y="447"/>
                    </a:lnTo>
                    <a:lnTo>
                      <a:pt x="343" y="432"/>
                    </a:lnTo>
                    <a:lnTo>
                      <a:pt x="342" y="394"/>
                    </a:lnTo>
                    <a:lnTo>
                      <a:pt x="312" y="372"/>
                    </a:lnTo>
                    <a:lnTo>
                      <a:pt x="286" y="384"/>
                    </a:lnTo>
                    <a:lnTo>
                      <a:pt x="267" y="373"/>
                    </a:lnTo>
                    <a:lnTo>
                      <a:pt x="234" y="384"/>
                    </a:lnTo>
                    <a:lnTo>
                      <a:pt x="207" y="369"/>
                    </a:lnTo>
                    <a:lnTo>
                      <a:pt x="172" y="358"/>
                    </a:lnTo>
                    <a:lnTo>
                      <a:pt x="154" y="358"/>
                    </a:lnTo>
                    <a:lnTo>
                      <a:pt x="145" y="348"/>
                    </a:lnTo>
                    <a:lnTo>
                      <a:pt x="163" y="328"/>
                    </a:lnTo>
                    <a:lnTo>
                      <a:pt x="177" y="328"/>
                    </a:lnTo>
                    <a:lnTo>
                      <a:pt x="178" y="313"/>
                    </a:lnTo>
                    <a:lnTo>
                      <a:pt x="154" y="310"/>
                    </a:lnTo>
                    <a:lnTo>
                      <a:pt x="121" y="313"/>
                    </a:lnTo>
                    <a:lnTo>
                      <a:pt x="91" y="294"/>
                    </a:lnTo>
                    <a:lnTo>
                      <a:pt x="54" y="291"/>
                    </a:lnTo>
                    <a:lnTo>
                      <a:pt x="33" y="285"/>
                    </a:lnTo>
                    <a:lnTo>
                      <a:pt x="16" y="291"/>
                    </a:lnTo>
                    <a:lnTo>
                      <a:pt x="0" y="283"/>
                    </a:lnTo>
                    <a:lnTo>
                      <a:pt x="10" y="255"/>
                    </a:lnTo>
                    <a:lnTo>
                      <a:pt x="12" y="234"/>
                    </a:lnTo>
                    <a:lnTo>
                      <a:pt x="22" y="223"/>
                    </a:lnTo>
                    <a:lnTo>
                      <a:pt x="22" y="204"/>
                    </a:lnTo>
                    <a:lnTo>
                      <a:pt x="42" y="186"/>
                    </a:lnTo>
                    <a:lnTo>
                      <a:pt x="22" y="171"/>
                    </a:lnTo>
                    <a:lnTo>
                      <a:pt x="3" y="151"/>
                    </a:lnTo>
                    <a:lnTo>
                      <a:pt x="12" y="133"/>
                    </a:lnTo>
                    <a:lnTo>
                      <a:pt x="36" y="129"/>
                    </a:lnTo>
                    <a:lnTo>
                      <a:pt x="61" y="108"/>
                    </a:lnTo>
                    <a:lnTo>
                      <a:pt x="64" y="81"/>
                    </a:lnTo>
                    <a:lnTo>
                      <a:pt x="100" y="81"/>
                    </a:lnTo>
                    <a:lnTo>
                      <a:pt x="126" y="91"/>
                    </a:lnTo>
                    <a:lnTo>
                      <a:pt x="153" y="88"/>
                    </a:lnTo>
                    <a:lnTo>
                      <a:pt x="168" y="99"/>
                    </a:lnTo>
                    <a:lnTo>
                      <a:pt x="195" y="97"/>
                    </a:lnTo>
                    <a:lnTo>
                      <a:pt x="237" y="87"/>
                    </a:lnTo>
                    <a:lnTo>
                      <a:pt x="339" y="0"/>
                    </a:lnTo>
                    <a:lnTo>
                      <a:pt x="366" y="27"/>
                    </a:lnTo>
                    <a:lnTo>
                      <a:pt x="321" y="39"/>
                    </a:lnTo>
                    <a:lnTo>
                      <a:pt x="279" y="78"/>
                    </a:lnTo>
                    <a:lnTo>
                      <a:pt x="252" y="123"/>
                    </a:lnTo>
                    <a:lnTo>
                      <a:pt x="231" y="148"/>
                    </a:lnTo>
                    <a:lnTo>
                      <a:pt x="247" y="159"/>
                    </a:lnTo>
                    <a:lnTo>
                      <a:pt x="265" y="157"/>
                    </a:lnTo>
                    <a:lnTo>
                      <a:pt x="276" y="168"/>
                    </a:lnTo>
                    <a:lnTo>
                      <a:pt x="285" y="154"/>
                    </a:lnTo>
                    <a:lnTo>
                      <a:pt x="306" y="160"/>
                    </a:lnTo>
                    <a:lnTo>
                      <a:pt x="319" y="147"/>
                    </a:lnTo>
                    <a:lnTo>
                      <a:pt x="337" y="135"/>
                    </a:lnTo>
                    <a:lnTo>
                      <a:pt x="349" y="138"/>
                    </a:lnTo>
                    <a:lnTo>
                      <a:pt x="355" y="151"/>
                    </a:lnTo>
                    <a:lnTo>
                      <a:pt x="369" y="148"/>
                    </a:lnTo>
                    <a:lnTo>
                      <a:pt x="375" y="138"/>
                    </a:lnTo>
                    <a:lnTo>
                      <a:pt x="394" y="136"/>
                    </a:lnTo>
                    <a:lnTo>
                      <a:pt x="424" y="153"/>
                    </a:lnTo>
                    <a:lnTo>
                      <a:pt x="462" y="157"/>
                    </a:lnTo>
                    <a:lnTo>
                      <a:pt x="472" y="162"/>
                    </a:lnTo>
                    <a:lnTo>
                      <a:pt x="495" y="148"/>
                    </a:lnTo>
                    <a:lnTo>
                      <a:pt x="522" y="147"/>
                    </a:lnTo>
                    <a:lnTo>
                      <a:pt x="543" y="145"/>
                    </a:lnTo>
                    <a:lnTo>
                      <a:pt x="564" y="129"/>
                    </a:lnTo>
                    <a:lnTo>
                      <a:pt x="583" y="135"/>
                    </a:lnTo>
                    <a:lnTo>
                      <a:pt x="595" y="145"/>
                    </a:lnTo>
                    <a:lnTo>
                      <a:pt x="616" y="124"/>
                    </a:lnTo>
                    <a:lnTo>
                      <a:pt x="654" y="162"/>
                    </a:lnTo>
                    <a:lnTo>
                      <a:pt x="643" y="186"/>
                    </a:lnTo>
                    <a:lnTo>
                      <a:pt x="637" y="196"/>
                    </a:lnTo>
                    <a:lnTo>
                      <a:pt x="648" y="202"/>
                    </a:lnTo>
                    <a:lnTo>
                      <a:pt x="660" y="175"/>
                    </a:lnTo>
                    <a:lnTo>
                      <a:pt x="670" y="172"/>
                    </a:lnTo>
                    <a:lnTo>
                      <a:pt x="687" y="183"/>
                    </a:lnTo>
                    <a:lnTo>
                      <a:pt x="705" y="204"/>
                    </a:lnTo>
                    <a:lnTo>
                      <a:pt x="714" y="226"/>
                    </a:lnTo>
                    <a:lnTo>
                      <a:pt x="744" y="216"/>
                    </a:lnTo>
                    <a:lnTo>
                      <a:pt x="760" y="216"/>
                    </a:lnTo>
                    <a:lnTo>
                      <a:pt x="802" y="195"/>
                    </a:lnTo>
                    <a:lnTo>
                      <a:pt x="825" y="175"/>
                    </a:lnTo>
                    <a:lnTo>
                      <a:pt x="873" y="178"/>
                    </a:lnTo>
                    <a:lnTo>
                      <a:pt x="900" y="193"/>
                    </a:lnTo>
                    <a:lnTo>
                      <a:pt x="894" y="228"/>
                    </a:lnTo>
                    <a:lnTo>
                      <a:pt x="927" y="235"/>
                    </a:lnTo>
                    <a:lnTo>
                      <a:pt x="937" y="246"/>
                    </a:lnTo>
                    <a:lnTo>
                      <a:pt x="952" y="243"/>
                    </a:lnTo>
                    <a:lnTo>
                      <a:pt x="975" y="267"/>
                    </a:lnTo>
                    <a:lnTo>
                      <a:pt x="976" y="285"/>
                    </a:lnTo>
                    <a:lnTo>
                      <a:pt x="993" y="283"/>
                    </a:lnTo>
                    <a:lnTo>
                      <a:pt x="973" y="303"/>
                    </a:lnTo>
                    <a:lnTo>
                      <a:pt x="931" y="312"/>
                    </a:lnTo>
                    <a:lnTo>
                      <a:pt x="907" y="334"/>
                    </a:lnTo>
                    <a:lnTo>
                      <a:pt x="919" y="360"/>
                    </a:lnTo>
                    <a:lnTo>
                      <a:pt x="898" y="384"/>
                    </a:lnTo>
                    <a:lnTo>
                      <a:pt x="877" y="373"/>
                    </a:lnTo>
                    <a:lnTo>
                      <a:pt x="862" y="394"/>
                    </a:lnTo>
                    <a:lnTo>
                      <a:pt x="840" y="387"/>
                    </a:lnTo>
                    <a:lnTo>
                      <a:pt x="844" y="406"/>
                    </a:lnTo>
                    <a:lnTo>
                      <a:pt x="822" y="427"/>
                    </a:lnTo>
                    <a:lnTo>
                      <a:pt x="789" y="415"/>
                    </a:lnTo>
                    <a:lnTo>
                      <a:pt x="757" y="432"/>
                    </a:lnTo>
                    <a:lnTo>
                      <a:pt x="762" y="471"/>
                    </a:lnTo>
                    <a:lnTo>
                      <a:pt x="748" y="531"/>
                    </a:lnTo>
                    <a:lnTo>
                      <a:pt x="714" y="568"/>
                    </a:lnTo>
                    <a:lnTo>
                      <a:pt x="727" y="597"/>
                    </a:lnTo>
                    <a:lnTo>
                      <a:pt x="709" y="637"/>
                    </a:lnTo>
                    <a:lnTo>
                      <a:pt x="694" y="675"/>
                    </a:lnTo>
                    <a:lnTo>
                      <a:pt x="672" y="685"/>
                    </a:lnTo>
                    <a:lnTo>
                      <a:pt x="670" y="727"/>
                    </a:lnTo>
                    <a:lnTo>
                      <a:pt x="631" y="76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1" name="Freeform 10"/>
              <p:cNvSpPr>
                <a:spLocks/>
              </p:cNvSpPr>
              <p:nvPr/>
            </p:nvSpPr>
            <p:spPr bwMode="auto">
              <a:xfrm>
                <a:off x="6376474" y="2046374"/>
                <a:ext cx="823911" cy="544610"/>
              </a:xfrm>
              <a:custGeom>
                <a:avLst/>
                <a:gdLst>
                  <a:gd name="T0" fmla="*/ 193 w 762"/>
                  <a:gd name="T1" fmla="*/ 323 h 504"/>
                  <a:gd name="T2" fmla="*/ 250 w 762"/>
                  <a:gd name="T3" fmla="*/ 309 h 504"/>
                  <a:gd name="T4" fmla="*/ 291 w 762"/>
                  <a:gd name="T5" fmla="*/ 269 h 504"/>
                  <a:gd name="T6" fmla="*/ 328 w 762"/>
                  <a:gd name="T7" fmla="*/ 225 h 504"/>
                  <a:gd name="T8" fmla="*/ 376 w 762"/>
                  <a:gd name="T9" fmla="*/ 194 h 504"/>
                  <a:gd name="T10" fmla="*/ 346 w 762"/>
                  <a:gd name="T11" fmla="*/ 156 h 504"/>
                  <a:gd name="T12" fmla="*/ 322 w 762"/>
                  <a:gd name="T13" fmla="*/ 104 h 504"/>
                  <a:gd name="T14" fmla="*/ 330 w 762"/>
                  <a:gd name="T15" fmla="*/ 69 h 504"/>
                  <a:gd name="T16" fmla="*/ 360 w 762"/>
                  <a:gd name="T17" fmla="*/ 48 h 504"/>
                  <a:gd name="T18" fmla="*/ 357 w 762"/>
                  <a:gd name="T19" fmla="*/ 0 h 504"/>
                  <a:gd name="T20" fmla="*/ 427 w 762"/>
                  <a:gd name="T21" fmla="*/ 38 h 504"/>
                  <a:gd name="T22" fmla="*/ 520 w 762"/>
                  <a:gd name="T23" fmla="*/ 122 h 504"/>
                  <a:gd name="T24" fmla="*/ 568 w 762"/>
                  <a:gd name="T25" fmla="*/ 221 h 504"/>
                  <a:gd name="T26" fmla="*/ 600 w 762"/>
                  <a:gd name="T27" fmla="*/ 273 h 504"/>
                  <a:gd name="T28" fmla="*/ 678 w 762"/>
                  <a:gd name="T29" fmla="*/ 300 h 504"/>
                  <a:gd name="T30" fmla="*/ 762 w 762"/>
                  <a:gd name="T31" fmla="*/ 353 h 504"/>
                  <a:gd name="T32" fmla="*/ 750 w 762"/>
                  <a:gd name="T33" fmla="*/ 404 h 504"/>
                  <a:gd name="T34" fmla="*/ 726 w 762"/>
                  <a:gd name="T35" fmla="*/ 443 h 504"/>
                  <a:gd name="T36" fmla="*/ 667 w 762"/>
                  <a:gd name="T37" fmla="*/ 470 h 504"/>
                  <a:gd name="T38" fmla="*/ 595 w 762"/>
                  <a:gd name="T39" fmla="*/ 453 h 504"/>
                  <a:gd name="T40" fmla="*/ 532 w 762"/>
                  <a:gd name="T41" fmla="*/ 494 h 504"/>
                  <a:gd name="T42" fmla="*/ 481 w 762"/>
                  <a:gd name="T43" fmla="*/ 504 h 504"/>
                  <a:gd name="T44" fmla="*/ 450 w 762"/>
                  <a:gd name="T45" fmla="*/ 458 h 504"/>
                  <a:gd name="T46" fmla="*/ 427 w 762"/>
                  <a:gd name="T47" fmla="*/ 453 h 504"/>
                  <a:gd name="T48" fmla="*/ 408 w 762"/>
                  <a:gd name="T49" fmla="*/ 474 h 504"/>
                  <a:gd name="T50" fmla="*/ 385 w 762"/>
                  <a:gd name="T51" fmla="*/ 404 h 504"/>
                  <a:gd name="T52" fmla="*/ 351 w 762"/>
                  <a:gd name="T53" fmla="*/ 410 h 504"/>
                  <a:gd name="T54" fmla="*/ 310 w 762"/>
                  <a:gd name="T55" fmla="*/ 425 h 504"/>
                  <a:gd name="T56" fmla="*/ 243 w 762"/>
                  <a:gd name="T57" fmla="*/ 438 h 504"/>
                  <a:gd name="T58" fmla="*/ 192 w 762"/>
                  <a:gd name="T59" fmla="*/ 431 h 504"/>
                  <a:gd name="T60" fmla="*/ 147 w 762"/>
                  <a:gd name="T61" fmla="*/ 414 h 504"/>
                  <a:gd name="T62" fmla="*/ 123 w 762"/>
                  <a:gd name="T63" fmla="*/ 429 h 504"/>
                  <a:gd name="T64" fmla="*/ 108 w 762"/>
                  <a:gd name="T65" fmla="*/ 413 h 504"/>
                  <a:gd name="T66" fmla="*/ 73 w 762"/>
                  <a:gd name="T67" fmla="*/ 437 h 504"/>
                  <a:gd name="T68" fmla="*/ 43 w 762"/>
                  <a:gd name="T69" fmla="*/ 444 h 504"/>
                  <a:gd name="T70" fmla="*/ 15 w 762"/>
                  <a:gd name="T71" fmla="*/ 435 h 504"/>
                  <a:gd name="T72" fmla="*/ 15 w 762"/>
                  <a:gd name="T73" fmla="*/ 407 h 504"/>
                  <a:gd name="T74" fmla="*/ 48 w 762"/>
                  <a:gd name="T75" fmla="*/ 356 h 504"/>
                  <a:gd name="T76" fmla="*/ 138 w 762"/>
                  <a:gd name="T77" fmla="*/ 305 h 5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62"/>
                  <a:gd name="T118" fmla="*/ 0 h 504"/>
                  <a:gd name="T119" fmla="*/ 762 w 762"/>
                  <a:gd name="T120" fmla="*/ 504 h 5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62" h="504">
                    <a:moveTo>
                      <a:pt x="138" y="305"/>
                    </a:moveTo>
                    <a:lnTo>
                      <a:pt x="193" y="323"/>
                    </a:lnTo>
                    <a:lnTo>
                      <a:pt x="220" y="338"/>
                    </a:lnTo>
                    <a:lnTo>
                      <a:pt x="250" y="309"/>
                    </a:lnTo>
                    <a:lnTo>
                      <a:pt x="268" y="273"/>
                    </a:lnTo>
                    <a:lnTo>
                      <a:pt x="291" y="269"/>
                    </a:lnTo>
                    <a:lnTo>
                      <a:pt x="303" y="237"/>
                    </a:lnTo>
                    <a:lnTo>
                      <a:pt x="328" y="225"/>
                    </a:lnTo>
                    <a:lnTo>
                      <a:pt x="351" y="225"/>
                    </a:lnTo>
                    <a:lnTo>
                      <a:pt x="376" y="194"/>
                    </a:lnTo>
                    <a:lnTo>
                      <a:pt x="367" y="174"/>
                    </a:lnTo>
                    <a:lnTo>
                      <a:pt x="346" y="156"/>
                    </a:lnTo>
                    <a:lnTo>
                      <a:pt x="345" y="129"/>
                    </a:lnTo>
                    <a:lnTo>
                      <a:pt x="322" y="104"/>
                    </a:lnTo>
                    <a:lnTo>
                      <a:pt x="313" y="74"/>
                    </a:lnTo>
                    <a:lnTo>
                      <a:pt x="330" y="69"/>
                    </a:lnTo>
                    <a:lnTo>
                      <a:pt x="348" y="72"/>
                    </a:lnTo>
                    <a:lnTo>
                      <a:pt x="360" y="48"/>
                    </a:lnTo>
                    <a:lnTo>
                      <a:pt x="357" y="21"/>
                    </a:lnTo>
                    <a:lnTo>
                      <a:pt x="357" y="0"/>
                    </a:lnTo>
                    <a:lnTo>
                      <a:pt x="388" y="29"/>
                    </a:lnTo>
                    <a:lnTo>
                      <a:pt x="427" y="38"/>
                    </a:lnTo>
                    <a:lnTo>
                      <a:pt x="454" y="50"/>
                    </a:lnTo>
                    <a:lnTo>
                      <a:pt x="520" y="122"/>
                    </a:lnTo>
                    <a:lnTo>
                      <a:pt x="558" y="174"/>
                    </a:lnTo>
                    <a:lnTo>
                      <a:pt x="568" y="221"/>
                    </a:lnTo>
                    <a:lnTo>
                      <a:pt x="580" y="252"/>
                    </a:lnTo>
                    <a:lnTo>
                      <a:pt x="600" y="273"/>
                    </a:lnTo>
                    <a:lnTo>
                      <a:pt x="637" y="273"/>
                    </a:lnTo>
                    <a:lnTo>
                      <a:pt x="678" y="300"/>
                    </a:lnTo>
                    <a:lnTo>
                      <a:pt x="720" y="326"/>
                    </a:lnTo>
                    <a:lnTo>
                      <a:pt x="762" y="353"/>
                    </a:lnTo>
                    <a:lnTo>
                      <a:pt x="747" y="383"/>
                    </a:lnTo>
                    <a:lnTo>
                      <a:pt x="750" y="404"/>
                    </a:lnTo>
                    <a:lnTo>
                      <a:pt x="742" y="428"/>
                    </a:lnTo>
                    <a:lnTo>
                      <a:pt x="726" y="443"/>
                    </a:lnTo>
                    <a:lnTo>
                      <a:pt x="696" y="459"/>
                    </a:lnTo>
                    <a:lnTo>
                      <a:pt x="667" y="470"/>
                    </a:lnTo>
                    <a:lnTo>
                      <a:pt x="646" y="456"/>
                    </a:lnTo>
                    <a:lnTo>
                      <a:pt x="595" y="453"/>
                    </a:lnTo>
                    <a:lnTo>
                      <a:pt x="571" y="473"/>
                    </a:lnTo>
                    <a:lnTo>
                      <a:pt x="532" y="494"/>
                    </a:lnTo>
                    <a:lnTo>
                      <a:pt x="516" y="494"/>
                    </a:lnTo>
                    <a:lnTo>
                      <a:pt x="481" y="504"/>
                    </a:lnTo>
                    <a:lnTo>
                      <a:pt x="474" y="479"/>
                    </a:lnTo>
                    <a:lnTo>
                      <a:pt x="450" y="458"/>
                    </a:lnTo>
                    <a:lnTo>
                      <a:pt x="442" y="450"/>
                    </a:lnTo>
                    <a:lnTo>
                      <a:pt x="427" y="453"/>
                    </a:lnTo>
                    <a:lnTo>
                      <a:pt x="417" y="479"/>
                    </a:lnTo>
                    <a:lnTo>
                      <a:pt x="408" y="474"/>
                    </a:lnTo>
                    <a:lnTo>
                      <a:pt x="421" y="437"/>
                    </a:lnTo>
                    <a:lnTo>
                      <a:pt x="385" y="404"/>
                    </a:lnTo>
                    <a:lnTo>
                      <a:pt x="363" y="422"/>
                    </a:lnTo>
                    <a:lnTo>
                      <a:pt x="351" y="410"/>
                    </a:lnTo>
                    <a:lnTo>
                      <a:pt x="333" y="407"/>
                    </a:lnTo>
                    <a:lnTo>
                      <a:pt x="310" y="425"/>
                    </a:lnTo>
                    <a:lnTo>
                      <a:pt x="265" y="425"/>
                    </a:lnTo>
                    <a:lnTo>
                      <a:pt x="243" y="438"/>
                    </a:lnTo>
                    <a:lnTo>
                      <a:pt x="229" y="432"/>
                    </a:lnTo>
                    <a:lnTo>
                      <a:pt x="192" y="431"/>
                    </a:lnTo>
                    <a:lnTo>
                      <a:pt x="162" y="414"/>
                    </a:lnTo>
                    <a:lnTo>
                      <a:pt x="147" y="414"/>
                    </a:lnTo>
                    <a:lnTo>
                      <a:pt x="138" y="426"/>
                    </a:lnTo>
                    <a:lnTo>
                      <a:pt x="123" y="429"/>
                    </a:lnTo>
                    <a:lnTo>
                      <a:pt x="118" y="416"/>
                    </a:lnTo>
                    <a:lnTo>
                      <a:pt x="108" y="413"/>
                    </a:lnTo>
                    <a:lnTo>
                      <a:pt x="87" y="423"/>
                    </a:lnTo>
                    <a:lnTo>
                      <a:pt x="73" y="437"/>
                    </a:lnTo>
                    <a:lnTo>
                      <a:pt x="52" y="431"/>
                    </a:lnTo>
                    <a:lnTo>
                      <a:pt x="43" y="444"/>
                    </a:lnTo>
                    <a:lnTo>
                      <a:pt x="34" y="437"/>
                    </a:lnTo>
                    <a:lnTo>
                      <a:pt x="15" y="435"/>
                    </a:lnTo>
                    <a:lnTo>
                      <a:pt x="0" y="426"/>
                    </a:lnTo>
                    <a:lnTo>
                      <a:pt x="15" y="407"/>
                    </a:lnTo>
                    <a:lnTo>
                      <a:pt x="25" y="392"/>
                    </a:lnTo>
                    <a:lnTo>
                      <a:pt x="48" y="356"/>
                    </a:lnTo>
                    <a:lnTo>
                      <a:pt x="91" y="318"/>
                    </a:lnTo>
                    <a:lnTo>
                      <a:pt x="138" y="30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2" name="Freeform 5"/>
              <p:cNvSpPr>
                <a:spLocks/>
              </p:cNvSpPr>
              <p:nvPr/>
            </p:nvSpPr>
            <p:spPr bwMode="auto">
              <a:xfrm>
                <a:off x="6782873" y="2652907"/>
                <a:ext cx="960436" cy="906624"/>
              </a:xfrm>
              <a:custGeom>
                <a:avLst/>
                <a:gdLst>
                  <a:gd name="T0" fmla="*/ 822 w 889"/>
                  <a:gd name="T1" fmla="*/ 692 h 839"/>
                  <a:gd name="T2" fmla="*/ 736 w 889"/>
                  <a:gd name="T3" fmla="*/ 707 h 839"/>
                  <a:gd name="T4" fmla="*/ 687 w 889"/>
                  <a:gd name="T5" fmla="*/ 744 h 839"/>
                  <a:gd name="T6" fmla="*/ 630 w 889"/>
                  <a:gd name="T7" fmla="*/ 726 h 839"/>
                  <a:gd name="T8" fmla="*/ 574 w 889"/>
                  <a:gd name="T9" fmla="*/ 758 h 839"/>
                  <a:gd name="T10" fmla="*/ 538 w 889"/>
                  <a:gd name="T11" fmla="*/ 756 h 839"/>
                  <a:gd name="T12" fmla="*/ 493 w 889"/>
                  <a:gd name="T13" fmla="*/ 759 h 839"/>
                  <a:gd name="T14" fmla="*/ 442 w 889"/>
                  <a:gd name="T15" fmla="*/ 770 h 839"/>
                  <a:gd name="T16" fmla="*/ 387 w 889"/>
                  <a:gd name="T17" fmla="*/ 810 h 839"/>
                  <a:gd name="T18" fmla="*/ 348 w 889"/>
                  <a:gd name="T19" fmla="*/ 803 h 839"/>
                  <a:gd name="T20" fmla="*/ 316 w 889"/>
                  <a:gd name="T21" fmla="*/ 816 h 839"/>
                  <a:gd name="T22" fmla="*/ 279 w 889"/>
                  <a:gd name="T23" fmla="*/ 819 h 839"/>
                  <a:gd name="T24" fmla="*/ 226 w 889"/>
                  <a:gd name="T25" fmla="*/ 825 h 839"/>
                  <a:gd name="T26" fmla="*/ 196 w 889"/>
                  <a:gd name="T27" fmla="*/ 806 h 839"/>
                  <a:gd name="T28" fmla="*/ 159 w 889"/>
                  <a:gd name="T29" fmla="*/ 798 h 839"/>
                  <a:gd name="T30" fmla="*/ 124 w 889"/>
                  <a:gd name="T31" fmla="*/ 765 h 839"/>
                  <a:gd name="T32" fmla="*/ 94 w 889"/>
                  <a:gd name="T33" fmla="*/ 761 h 839"/>
                  <a:gd name="T34" fmla="*/ 40 w 889"/>
                  <a:gd name="T35" fmla="*/ 776 h 839"/>
                  <a:gd name="T36" fmla="*/ 61 w 889"/>
                  <a:gd name="T37" fmla="*/ 699 h 839"/>
                  <a:gd name="T38" fmla="*/ 13 w 889"/>
                  <a:gd name="T39" fmla="*/ 653 h 839"/>
                  <a:gd name="T40" fmla="*/ 0 w 889"/>
                  <a:gd name="T41" fmla="*/ 593 h 839"/>
                  <a:gd name="T42" fmla="*/ 27 w 889"/>
                  <a:gd name="T43" fmla="*/ 546 h 839"/>
                  <a:gd name="T44" fmla="*/ 12 w 889"/>
                  <a:gd name="T45" fmla="*/ 485 h 839"/>
                  <a:gd name="T46" fmla="*/ 66 w 889"/>
                  <a:gd name="T47" fmla="*/ 401 h 839"/>
                  <a:gd name="T48" fmla="*/ 123 w 889"/>
                  <a:gd name="T49" fmla="*/ 311 h 839"/>
                  <a:gd name="T50" fmla="*/ 147 w 889"/>
                  <a:gd name="T51" fmla="*/ 225 h 839"/>
                  <a:gd name="T52" fmla="*/ 184 w 889"/>
                  <a:gd name="T53" fmla="*/ 131 h 839"/>
                  <a:gd name="T54" fmla="*/ 235 w 889"/>
                  <a:gd name="T55" fmla="*/ 105 h 839"/>
                  <a:gd name="T56" fmla="*/ 291 w 889"/>
                  <a:gd name="T57" fmla="*/ 101 h 839"/>
                  <a:gd name="T58" fmla="*/ 328 w 889"/>
                  <a:gd name="T59" fmla="*/ 30 h 839"/>
                  <a:gd name="T60" fmla="*/ 411 w 889"/>
                  <a:gd name="T61" fmla="*/ 11 h 839"/>
                  <a:gd name="T62" fmla="*/ 420 w 889"/>
                  <a:gd name="T63" fmla="*/ 74 h 839"/>
                  <a:gd name="T64" fmla="*/ 568 w 889"/>
                  <a:gd name="T65" fmla="*/ 53 h 839"/>
                  <a:gd name="T66" fmla="*/ 627 w 889"/>
                  <a:gd name="T67" fmla="*/ 39 h 839"/>
                  <a:gd name="T68" fmla="*/ 673 w 889"/>
                  <a:gd name="T69" fmla="*/ 116 h 839"/>
                  <a:gd name="T70" fmla="*/ 721 w 889"/>
                  <a:gd name="T71" fmla="*/ 123 h 839"/>
                  <a:gd name="T72" fmla="*/ 741 w 889"/>
                  <a:gd name="T73" fmla="*/ 198 h 839"/>
                  <a:gd name="T74" fmla="*/ 708 w 889"/>
                  <a:gd name="T75" fmla="*/ 290 h 839"/>
                  <a:gd name="T76" fmla="*/ 634 w 889"/>
                  <a:gd name="T77" fmla="*/ 357 h 839"/>
                  <a:gd name="T78" fmla="*/ 546 w 889"/>
                  <a:gd name="T79" fmla="*/ 341 h 839"/>
                  <a:gd name="T80" fmla="*/ 526 w 889"/>
                  <a:gd name="T81" fmla="*/ 389 h 839"/>
                  <a:gd name="T82" fmla="*/ 580 w 889"/>
                  <a:gd name="T83" fmla="*/ 467 h 839"/>
                  <a:gd name="T84" fmla="*/ 573 w 889"/>
                  <a:gd name="T85" fmla="*/ 552 h 839"/>
                  <a:gd name="T86" fmla="*/ 537 w 889"/>
                  <a:gd name="T87" fmla="*/ 632 h 839"/>
                  <a:gd name="T88" fmla="*/ 664 w 889"/>
                  <a:gd name="T89" fmla="*/ 606 h 839"/>
                  <a:gd name="T90" fmla="*/ 753 w 889"/>
                  <a:gd name="T91" fmla="*/ 531 h 839"/>
                  <a:gd name="T92" fmla="*/ 832 w 889"/>
                  <a:gd name="T93" fmla="*/ 465 h 839"/>
                  <a:gd name="T94" fmla="*/ 784 w 889"/>
                  <a:gd name="T95" fmla="*/ 566 h 839"/>
                  <a:gd name="T96" fmla="*/ 883 w 889"/>
                  <a:gd name="T97" fmla="*/ 620 h 839"/>
                  <a:gd name="T98" fmla="*/ 859 w 889"/>
                  <a:gd name="T99" fmla="*/ 687 h 8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89"/>
                  <a:gd name="T151" fmla="*/ 0 h 839"/>
                  <a:gd name="T152" fmla="*/ 889 w 889"/>
                  <a:gd name="T153" fmla="*/ 839 h 8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89" h="839">
                    <a:moveTo>
                      <a:pt x="859" y="687"/>
                    </a:moveTo>
                    <a:lnTo>
                      <a:pt x="837" y="681"/>
                    </a:lnTo>
                    <a:lnTo>
                      <a:pt x="822" y="692"/>
                    </a:lnTo>
                    <a:lnTo>
                      <a:pt x="775" y="692"/>
                    </a:lnTo>
                    <a:lnTo>
                      <a:pt x="762" y="711"/>
                    </a:lnTo>
                    <a:lnTo>
                      <a:pt x="736" y="707"/>
                    </a:lnTo>
                    <a:lnTo>
                      <a:pt x="717" y="722"/>
                    </a:lnTo>
                    <a:lnTo>
                      <a:pt x="688" y="719"/>
                    </a:lnTo>
                    <a:lnTo>
                      <a:pt x="687" y="744"/>
                    </a:lnTo>
                    <a:lnTo>
                      <a:pt x="664" y="737"/>
                    </a:lnTo>
                    <a:lnTo>
                      <a:pt x="652" y="728"/>
                    </a:lnTo>
                    <a:lnTo>
                      <a:pt x="630" y="726"/>
                    </a:lnTo>
                    <a:lnTo>
                      <a:pt x="624" y="737"/>
                    </a:lnTo>
                    <a:lnTo>
                      <a:pt x="589" y="753"/>
                    </a:lnTo>
                    <a:lnTo>
                      <a:pt x="574" y="758"/>
                    </a:lnTo>
                    <a:lnTo>
                      <a:pt x="552" y="788"/>
                    </a:lnTo>
                    <a:lnTo>
                      <a:pt x="540" y="780"/>
                    </a:lnTo>
                    <a:lnTo>
                      <a:pt x="538" y="756"/>
                    </a:lnTo>
                    <a:lnTo>
                      <a:pt x="523" y="758"/>
                    </a:lnTo>
                    <a:lnTo>
                      <a:pt x="505" y="762"/>
                    </a:lnTo>
                    <a:lnTo>
                      <a:pt x="493" y="759"/>
                    </a:lnTo>
                    <a:lnTo>
                      <a:pt x="465" y="770"/>
                    </a:lnTo>
                    <a:lnTo>
                      <a:pt x="453" y="789"/>
                    </a:lnTo>
                    <a:lnTo>
                      <a:pt x="442" y="770"/>
                    </a:lnTo>
                    <a:lnTo>
                      <a:pt x="427" y="776"/>
                    </a:lnTo>
                    <a:lnTo>
                      <a:pt x="418" y="795"/>
                    </a:lnTo>
                    <a:lnTo>
                      <a:pt x="387" y="810"/>
                    </a:lnTo>
                    <a:lnTo>
                      <a:pt x="375" y="822"/>
                    </a:lnTo>
                    <a:lnTo>
                      <a:pt x="361" y="803"/>
                    </a:lnTo>
                    <a:lnTo>
                      <a:pt x="348" y="803"/>
                    </a:lnTo>
                    <a:lnTo>
                      <a:pt x="343" y="836"/>
                    </a:lnTo>
                    <a:lnTo>
                      <a:pt x="331" y="827"/>
                    </a:lnTo>
                    <a:lnTo>
                      <a:pt x="316" y="816"/>
                    </a:lnTo>
                    <a:lnTo>
                      <a:pt x="309" y="806"/>
                    </a:lnTo>
                    <a:lnTo>
                      <a:pt x="294" y="818"/>
                    </a:lnTo>
                    <a:lnTo>
                      <a:pt x="279" y="819"/>
                    </a:lnTo>
                    <a:lnTo>
                      <a:pt x="268" y="815"/>
                    </a:lnTo>
                    <a:lnTo>
                      <a:pt x="241" y="839"/>
                    </a:lnTo>
                    <a:lnTo>
                      <a:pt x="226" y="825"/>
                    </a:lnTo>
                    <a:lnTo>
                      <a:pt x="217" y="819"/>
                    </a:lnTo>
                    <a:lnTo>
                      <a:pt x="198" y="825"/>
                    </a:lnTo>
                    <a:lnTo>
                      <a:pt x="196" y="806"/>
                    </a:lnTo>
                    <a:lnTo>
                      <a:pt x="190" y="794"/>
                    </a:lnTo>
                    <a:lnTo>
                      <a:pt x="174" y="789"/>
                    </a:lnTo>
                    <a:lnTo>
                      <a:pt x="159" y="798"/>
                    </a:lnTo>
                    <a:lnTo>
                      <a:pt x="150" y="788"/>
                    </a:lnTo>
                    <a:lnTo>
                      <a:pt x="154" y="777"/>
                    </a:lnTo>
                    <a:lnTo>
                      <a:pt x="124" y="765"/>
                    </a:lnTo>
                    <a:lnTo>
                      <a:pt x="112" y="774"/>
                    </a:lnTo>
                    <a:lnTo>
                      <a:pt x="103" y="768"/>
                    </a:lnTo>
                    <a:lnTo>
                      <a:pt x="94" y="761"/>
                    </a:lnTo>
                    <a:lnTo>
                      <a:pt x="75" y="764"/>
                    </a:lnTo>
                    <a:lnTo>
                      <a:pt x="52" y="785"/>
                    </a:lnTo>
                    <a:lnTo>
                      <a:pt x="40" y="776"/>
                    </a:lnTo>
                    <a:lnTo>
                      <a:pt x="57" y="756"/>
                    </a:lnTo>
                    <a:lnTo>
                      <a:pt x="54" y="729"/>
                    </a:lnTo>
                    <a:lnTo>
                      <a:pt x="61" y="699"/>
                    </a:lnTo>
                    <a:lnTo>
                      <a:pt x="45" y="678"/>
                    </a:lnTo>
                    <a:lnTo>
                      <a:pt x="22" y="671"/>
                    </a:lnTo>
                    <a:lnTo>
                      <a:pt x="13" y="653"/>
                    </a:lnTo>
                    <a:lnTo>
                      <a:pt x="1" y="639"/>
                    </a:lnTo>
                    <a:lnTo>
                      <a:pt x="6" y="615"/>
                    </a:lnTo>
                    <a:lnTo>
                      <a:pt x="0" y="593"/>
                    </a:lnTo>
                    <a:lnTo>
                      <a:pt x="30" y="581"/>
                    </a:lnTo>
                    <a:lnTo>
                      <a:pt x="21" y="570"/>
                    </a:lnTo>
                    <a:lnTo>
                      <a:pt x="27" y="546"/>
                    </a:lnTo>
                    <a:lnTo>
                      <a:pt x="22" y="534"/>
                    </a:lnTo>
                    <a:lnTo>
                      <a:pt x="24" y="512"/>
                    </a:lnTo>
                    <a:lnTo>
                      <a:pt x="12" y="485"/>
                    </a:lnTo>
                    <a:lnTo>
                      <a:pt x="36" y="468"/>
                    </a:lnTo>
                    <a:lnTo>
                      <a:pt x="64" y="446"/>
                    </a:lnTo>
                    <a:lnTo>
                      <a:pt x="66" y="401"/>
                    </a:lnTo>
                    <a:lnTo>
                      <a:pt x="88" y="392"/>
                    </a:lnTo>
                    <a:lnTo>
                      <a:pt x="108" y="342"/>
                    </a:lnTo>
                    <a:lnTo>
                      <a:pt x="123" y="311"/>
                    </a:lnTo>
                    <a:lnTo>
                      <a:pt x="108" y="288"/>
                    </a:lnTo>
                    <a:lnTo>
                      <a:pt x="141" y="251"/>
                    </a:lnTo>
                    <a:lnTo>
                      <a:pt x="147" y="225"/>
                    </a:lnTo>
                    <a:lnTo>
                      <a:pt x="157" y="189"/>
                    </a:lnTo>
                    <a:lnTo>
                      <a:pt x="153" y="149"/>
                    </a:lnTo>
                    <a:lnTo>
                      <a:pt x="184" y="131"/>
                    </a:lnTo>
                    <a:lnTo>
                      <a:pt x="214" y="146"/>
                    </a:lnTo>
                    <a:lnTo>
                      <a:pt x="240" y="122"/>
                    </a:lnTo>
                    <a:lnTo>
                      <a:pt x="235" y="105"/>
                    </a:lnTo>
                    <a:lnTo>
                      <a:pt x="256" y="111"/>
                    </a:lnTo>
                    <a:lnTo>
                      <a:pt x="273" y="90"/>
                    </a:lnTo>
                    <a:lnTo>
                      <a:pt x="291" y="101"/>
                    </a:lnTo>
                    <a:lnTo>
                      <a:pt x="315" y="77"/>
                    </a:lnTo>
                    <a:lnTo>
                      <a:pt x="303" y="50"/>
                    </a:lnTo>
                    <a:lnTo>
                      <a:pt x="328" y="30"/>
                    </a:lnTo>
                    <a:lnTo>
                      <a:pt x="369" y="21"/>
                    </a:lnTo>
                    <a:lnTo>
                      <a:pt x="385" y="0"/>
                    </a:lnTo>
                    <a:lnTo>
                      <a:pt x="411" y="11"/>
                    </a:lnTo>
                    <a:lnTo>
                      <a:pt x="406" y="30"/>
                    </a:lnTo>
                    <a:lnTo>
                      <a:pt x="415" y="48"/>
                    </a:lnTo>
                    <a:lnTo>
                      <a:pt x="420" y="74"/>
                    </a:lnTo>
                    <a:lnTo>
                      <a:pt x="520" y="71"/>
                    </a:lnTo>
                    <a:lnTo>
                      <a:pt x="531" y="90"/>
                    </a:lnTo>
                    <a:lnTo>
                      <a:pt x="568" y="53"/>
                    </a:lnTo>
                    <a:lnTo>
                      <a:pt x="585" y="65"/>
                    </a:lnTo>
                    <a:lnTo>
                      <a:pt x="606" y="30"/>
                    </a:lnTo>
                    <a:lnTo>
                      <a:pt x="627" y="39"/>
                    </a:lnTo>
                    <a:lnTo>
                      <a:pt x="624" y="105"/>
                    </a:lnTo>
                    <a:lnTo>
                      <a:pt x="660" y="107"/>
                    </a:lnTo>
                    <a:lnTo>
                      <a:pt x="673" y="116"/>
                    </a:lnTo>
                    <a:lnTo>
                      <a:pt x="709" y="62"/>
                    </a:lnTo>
                    <a:lnTo>
                      <a:pt x="729" y="96"/>
                    </a:lnTo>
                    <a:lnTo>
                      <a:pt x="721" y="123"/>
                    </a:lnTo>
                    <a:lnTo>
                      <a:pt x="720" y="147"/>
                    </a:lnTo>
                    <a:lnTo>
                      <a:pt x="741" y="170"/>
                    </a:lnTo>
                    <a:lnTo>
                      <a:pt x="741" y="198"/>
                    </a:lnTo>
                    <a:lnTo>
                      <a:pt x="745" y="228"/>
                    </a:lnTo>
                    <a:lnTo>
                      <a:pt x="711" y="258"/>
                    </a:lnTo>
                    <a:lnTo>
                      <a:pt x="708" y="290"/>
                    </a:lnTo>
                    <a:lnTo>
                      <a:pt x="688" y="291"/>
                    </a:lnTo>
                    <a:lnTo>
                      <a:pt x="676" y="327"/>
                    </a:lnTo>
                    <a:lnTo>
                      <a:pt x="634" y="357"/>
                    </a:lnTo>
                    <a:lnTo>
                      <a:pt x="580" y="339"/>
                    </a:lnTo>
                    <a:lnTo>
                      <a:pt x="547" y="321"/>
                    </a:lnTo>
                    <a:lnTo>
                      <a:pt x="546" y="341"/>
                    </a:lnTo>
                    <a:lnTo>
                      <a:pt x="525" y="356"/>
                    </a:lnTo>
                    <a:lnTo>
                      <a:pt x="508" y="378"/>
                    </a:lnTo>
                    <a:lnTo>
                      <a:pt x="526" y="389"/>
                    </a:lnTo>
                    <a:lnTo>
                      <a:pt x="544" y="413"/>
                    </a:lnTo>
                    <a:lnTo>
                      <a:pt x="571" y="432"/>
                    </a:lnTo>
                    <a:lnTo>
                      <a:pt x="580" y="467"/>
                    </a:lnTo>
                    <a:lnTo>
                      <a:pt x="592" y="480"/>
                    </a:lnTo>
                    <a:lnTo>
                      <a:pt x="561" y="525"/>
                    </a:lnTo>
                    <a:lnTo>
                      <a:pt x="573" y="552"/>
                    </a:lnTo>
                    <a:lnTo>
                      <a:pt x="564" y="593"/>
                    </a:lnTo>
                    <a:lnTo>
                      <a:pt x="531" y="623"/>
                    </a:lnTo>
                    <a:lnTo>
                      <a:pt x="537" y="632"/>
                    </a:lnTo>
                    <a:lnTo>
                      <a:pt x="582" y="642"/>
                    </a:lnTo>
                    <a:lnTo>
                      <a:pt x="631" y="608"/>
                    </a:lnTo>
                    <a:lnTo>
                      <a:pt x="664" y="606"/>
                    </a:lnTo>
                    <a:lnTo>
                      <a:pt x="712" y="572"/>
                    </a:lnTo>
                    <a:lnTo>
                      <a:pt x="739" y="566"/>
                    </a:lnTo>
                    <a:lnTo>
                      <a:pt x="753" y="531"/>
                    </a:lnTo>
                    <a:lnTo>
                      <a:pt x="787" y="521"/>
                    </a:lnTo>
                    <a:lnTo>
                      <a:pt x="795" y="485"/>
                    </a:lnTo>
                    <a:lnTo>
                      <a:pt x="832" y="465"/>
                    </a:lnTo>
                    <a:lnTo>
                      <a:pt x="840" y="489"/>
                    </a:lnTo>
                    <a:lnTo>
                      <a:pt x="786" y="528"/>
                    </a:lnTo>
                    <a:lnTo>
                      <a:pt x="784" y="566"/>
                    </a:lnTo>
                    <a:lnTo>
                      <a:pt x="841" y="615"/>
                    </a:lnTo>
                    <a:lnTo>
                      <a:pt x="874" y="614"/>
                    </a:lnTo>
                    <a:lnTo>
                      <a:pt x="883" y="620"/>
                    </a:lnTo>
                    <a:lnTo>
                      <a:pt x="864" y="645"/>
                    </a:lnTo>
                    <a:lnTo>
                      <a:pt x="889" y="660"/>
                    </a:lnTo>
                    <a:lnTo>
                      <a:pt x="859" y="687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3" name="Freeform 7"/>
              <p:cNvSpPr>
                <a:spLocks/>
              </p:cNvSpPr>
              <p:nvPr/>
            </p:nvSpPr>
            <p:spPr bwMode="auto">
              <a:xfrm>
                <a:off x="6014524" y="2662434"/>
                <a:ext cx="541336" cy="504915"/>
              </a:xfrm>
              <a:custGeom>
                <a:avLst/>
                <a:gdLst>
                  <a:gd name="T0" fmla="*/ 156 w 501"/>
                  <a:gd name="T1" fmla="*/ 3 h 467"/>
                  <a:gd name="T2" fmla="*/ 136 w 501"/>
                  <a:gd name="T3" fmla="*/ 23 h 467"/>
                  <a:gd name="T4" fmla="*/ 141 w 501"/>
                  <a:gd name="T5" fmla="*/ 41 h 467"/>
                  <a:gd name="T6" fmla="*/ 118 w 501"/>
                  <a:gd name="T7" fmla="*/ 84 h 467"/>
                  <a:gd name="T8" fmla="*/ 82 w 501"/>
                  <a:gd name="T9" fmla="*/ 77 h 467"/>
                  <a:gd name="T10" fmla="*/ 54 w 501"/>
                  <a:gd name="T11" fmla="*/ 84 h 467"/>
                  <a:gd name="T12" fmla="*/ 28 w 501"/>
                  <a:gd name="T13" fmla="*/ 75 h 467"/>
                  <a:gd name="T14" fmla="*/ 0 w 501"/>
                  <a:gd name="T15" fmla="*/ 81 h 467"/>
                  <a:gd name="T16" fmla="*/ 13 w 501"/>
                  <a:gd name="T17" fmla="*/ 114 h 467"/>
                  <a:gd name="T18" fmla="*/ 54 w 501"/>
                  <a:gd name="T19" fmla="*/ 125 h 467"/>
                  <a:gd name="T20" fmla="*/ 84 w 501"/>
                  <a:gd name="T21" fmla="*/ 134 h 467"/>
                  <a:gd name="T22" fmla="*/ 85 w 501"/>
                  <a:gd name="T23" fmla="*/ 275 h 467"/>
                  <a:gd name="T24" fmla="*/ 52 w 501"/>
                  <a:gd name="T25" fmla="*/ 309 h 467"/>
                  <a:gd name="T26" fmla="*/ 52 w 501"/>
                  <a:gd name="T27" fmla="*/ 342 h 467"/>
                  <a:gd name="T28" fmla="*/ 51 w 501"/>
                  <a:gd name="T29" fmla="*/ 369 h 467"/>
                  <a:gd name="T30" fmla="*/ 82 w 501"/>
                  <a:gd name="T31" fmla="*/ 365 h 467"/>
                  <a:gd name="T32" fmla="*/ 121 w 501"/>
                  <a:gd name="T33" fmla="*/ 366 h 467"/>
                  <a:gd name="T34" fmla="*/ 115 w 501"/>
                  <a:gd name="T35" fmla="*/ 384 h 467"/>
                  <a:gd name="T36" fmla="*/ 121 w 501"/>
                  <a:gd name="T37" fmla="*/ 417 h 467"/>
                  <a:gd name="T38" fmla="*/ 112 w 501"/>
                  <a:gd name="T39" fmla="*/ 446 h 467"/>
                  <a:gd name="T40" fmla="*/ 133 w 501"/>
                  <a:gd name="T41" fmla="*/ 467 h 467"/>
                  <a:gd name="T42" fmla="*/ 157 w 501"/>
                  <a:gd name="T43" fmla="*/ 465 h 467"/>
                  <a:gd name="T44" fmla="*/ 183 w 501"/>
                  <a:gd name="T45" fmla="*/ 438 h 467"/>
                  <a:gd name="T46" fmla="*/ 213 w 501"/>
                  <a:gd name="T47" fmla="*/ 423 h 467"/>
                  <a:gd name="T48" fmla="*/ 232 w 501"/>
                  <a:gd name="T49" fmla="*/ 396 h 467"/>
                  <a:gd name="T50" fmla="*/ 259 w 501"/>
                  <a:gd name="T51" fmla="*/ 375 h 467"/>
                  <a:gd name="T52" fmla="*/ 283 w 501"/>
                  <a:gd name="T53" fmla="*/ 356 h 467"/>
                  <a:gd name="T54" fmla="*/ 315 w 501"/>
                  <a:gd name="T55" fmla="*/ 338 h 467"/>
                  <a:gd name="T56" fmla="*/ 336 w 501"/>
                  <a:gd name="T57" fmla="*/ 308 h 467"/>
                  <a:gd name="T58" fmla="*/ 334 w 501"/>
                  <a:gd name="T59" fmla="*/ 285 h 467"/>
                  <a:gd name="T60" fmla="*/ 366 w 501"/>
                  <a:gd name="T61" fmla="*/ 276 h 467"/>
                  <a:gd name="T62" fmla="*/ 369 w 501"/>
                  <a:gd name="T63" fmla="*/ 246 h 467"/>
                  <a:gd name="T64" fmla="*/ 385 w 501"/>
                  <a:gd name="T65" fmla="*/ 234 h 467"/>
                  <a:gd name="T66" fmla="*/ 369 w 501"/>
                  <a:gd name="T67" fmla="*/ 218 h 467"/>
                  <a:gd name="T68" fmla="*/ 378 w 501"/>
                  <a:gd name="T69" fmla="*/ 201 h 467"/>
                  <a:gd name="T70" fmla="*/ 408 w 501"/>
                  <a:gd name="T71" fmla="*/ 225 h 467"/>
                  <a:gd name="T72" fmla="*/ 430 w 501"/>
                  <a:gd name="T73" fmla="*/ 225 h 467"/>
                  <a:gd name="T74" fmla="*/ 438 w 501"/>
                  <a:gd name="T75" fmla="*/ 234 h 467"/>
                  <a:gd name="T76" fmla="*/ 453 w 501"/>
                  <a:gd name="T77" fmla="*/ 234 h 467"/>
                  <a:gd name="T78" fmla="*/ 501 w 501"/>
                  <a:gd name="T79" fmla="*/ 183 h 467"/>
                  <a:gd name="T80" fmla="*/ 483 w 501"/>
                  <a:gd name="T81" fmla="*/ 156 h 467"/>
                  <a:gd name="T82" fmla="*/ 447 w 501"/>
                  <a:gd name="T83" fmla="*/ 138 h 467"/>
                  <a:gd name="T84" fmla="*/ 447 w 501"/>
                  <a:gd name="T85" fmla="*/ 101 h 467"/>
                  <a:gd name="T86" fmla="*/ 418 w 501"/>
                  <a:gd name="T87" fmla="*/ 81 h 467"/>
                  <a:gd name="T88" fmla="*/ 393 w 501"/>
                  <a:gd name="T89" fmla="*/ 92 h 467"/>
                  <a:gd name="T90" fmla="*/ 375 w 501"/>
                  <a:gd name="T91" fmla="*/ 83 h 467"/>
                  <a:gd name="T92" fmla="*/ 339 w 501"/>
                  <a:gd name="T93" fmla="*/ 90 h 467"/>
                  <a:gd name="T94" fmla="*/ 315 w 501"/>
                  <a:gd name="T95" fmla="*/ 78 h 467"/>
                  <a:gd name="T96" fmla="*/ 280 w 501"/>
                  <a:gd name="T97" fmla="*/ 66 h 467"/>
                  <a:gd name="T98" fmla="*/ 258 w 501"/>
                  <a:gd name="T99" fmla="*/ 65 h 467"/>
                  <a:gd name="T100" fmla="*/ 252 w 501"/>
                  <a:gd name="T101" fmla="*/ 57 h 467"/>
                  <a:gd name="T102" fmla="*/ 267 w 501"/>
                  <a:gd name="T103" fmla="*/ 36 h 467"/>
                  <a:gd name="T104" fmla="*/ 282 w 501"/>
                  <a:gd name="T105" fmla="*/ 36 h 467"/>
                  <a:gd name="T106" fmla="*/ 285 w 501"/>
                  <a:gd name="T107" fmla="*/ 21 h 467"/>
                  <a:gd name="T108" fmla="*/ 262 w 501"/>
                  <a:gd name="T109" fmla="*/ 17 h 467"/>
                  <a:gd name="T110" fmla="*/ 225 w 501"/>
                  <a:gd name="T111" fmla="*/ 21 h 467"/>
                  <a:gd name="T112" fmla="*/ 196 w 501"/>
                  <a:gd name="T113" fmla="*/ 0 h 467"/>
                  <a:gd name="T114" fmla="*/ 156 w 501"/>
                  <a:gd name="T115" fmla="*/ 3 h 4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1"/>
                  <a:gd name="T175" fmla="*/ 0 h 467"/>
                  <a:gd name="T176" fmla="*/ 501 w 501"/>
                  <a:gd name="T177" fmla="*/ 467 h 4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1" h="467">
                    <a:moveTo>
                      <a:pt x="156" y="3"/>
                    </a:moveTo>
                    <a:lnTo>
                      <a:pt x="136" y="23"/>
                    </a:lnTo>
                    <a:lnTo>
                      <a:pt x="141" y="41"/>
                    </a:lnTo>
                    <a:lnTo>
                      <a:pt x="118" y="84"/>
                    </a:lnTo>
                    <a:lnTo>
                      <a:pt x="82" y="77"/>
                    </a:lnTo>
                    <a:lnTo>
                      <a:pt x="54" y="84"/>
                    </a:lnTo>
                    <a:lnTo>
                      <a:pt x="28" y="75"/>
                    </a:lnTo>
                    <a:lnTo>
                      <a:pt x="0" y="81"/>
                    </a:lnTo>
                    <a:lnTo>
                      <a:pt x="13" y="114"/>
                    </a:lnTo>
                    <a:lnTo>
                      <a:pt x="54" y="125"/>
                    </a:lnTo>
                    <a:lnTo>
                      <a:pt x="84" y="134"/>
                    </a:lnTo>
                    <a:lnTo>
                      <a:pt x="85" y="275"/>
                    </a:lnTo>
                    <a:lnTo>
                      <a:pt x="52" y="309"/>
                    </a:lnTo>
                    <a:lnTo>
                      <a:pt x="52" y="342"/>
                    </a:lnTo>
                    <a:lnTo>
                      <a:pt x="51" y="369"/>
                    </a:lnTo>
                    <a:lnTo>
                      <a:pt x="82" y="365"/>
                    </a:lnTo>
                    <a:lnTo>
                      <a:pt x="121" y="366"/>
                    </a:lnTo>
                    <a:lnTo>
                      <a:pt x="115" y="384"/>
                    </a:lnTo>
                    <a:lnTo>
                      <a:pt x="121" y="417"/>
                    </a:lnTo>
                    <a:lnTo>
                      <a:pt x="112" y="446"/>
                    </a:lnTo>
                    <a:lnTo>
                      <a:pt x="133" y="467"/>
                    </a:lnTo>
                    <a:lnTo>
                      <a:pt x="157" y="465"/>
                    </a:lnTo>
                    <a:lnTo>
                      <a:pt x="183" y="438"/>
                    </a:lnTo>
                    <a:lnTo>
                      <a:pt x="213" y="423"/>
                    </a:lnTo>
                    <a:lnTo>
                      <a:pt x="232" y="396"/>
                    </a:lnTo>
                    <a:lnTo>
                      <a:pt x="259" y="375"/>
                    </a:lnTo>
                    <a:lnTo>
                      <a:pt x="283" y="356"/>
                    </a:lnTo>
                    <a:lnTo>
                      <a:pt x="315" y="338"/>
                    </a:lnTo>
                    <a:lnTo>
                      <a:pt x="336" y="308"/>
                    </a:lnTo>
                    <a:lnTo>
                      <a:pt x="334" y="285"/>
                    </a:lnTo>
                    <a:lnTo>
                      <a:pt x="366" y="276"/>
                    </a:lnTo>
                    <a:lnTo>
                      <a:pt x="369" y="246"/>
                    </a:lnTo>
                    <a:lnTo>
                      <a:pt x="385" y="234"/>
                    </a:lnTo>
                    <a:lnTo>
                      <a:pt x="369" y="218"/>
                    </a:lnTo>
                    <a:lnTo>
                      <a:pt x="378" y="201"/>
                    </a:lnTo>
                    <a:lnTo>
                      <a:pt x="408" y="225"/>
                    </a:lnTo>
                    <a:lnTo>
                      <a:pt x="430" y="225"/>
                    </a:lnTo>
                    <a:lnTo>
                      <a:pt x="438" y="234"/>
                    </a:lnTo>
                    <a:lnTo>
                      <a:pt x="453" y="234"/>
                    </a:lnTo>
                    <a:lnTo>
                      <a:pt x="501" y="183"/>
                    </a:lnTo>
                    <a:lnTo>
                      <a:pt x="483" y="156"/>
                    </a:lnTo>
                    <a:lnTo>
                      <a:pt x="447" y="138"/>
                    </a:lnTo>
                    <a:lnTo>
                      <a:pt x="447" y="101"/>
                    </a:lnTo>
                    <a:lnTo>
                      <a:pt x="418" y="81"/>
                    </a:lnTo>
                    <a:lnTo>
                      <a:pt x="393" y="92"/>
                    </a:lnTo>
                    <a:lnTo>
                      <a:pt x="375" y="83"/>
                    </a:lnTo>
                    <a:lnTo>
                      <a:pt x="339" y="90"/>
                    </a:lnTo>
                    <a:lnTo>
                      <a:pt x="315" y="78"/>
                    </a:lnTo>
                    <a:lnTo>
                      <a:pt x="280" y="66"/>
                    </a:lnTo>
                    <a:lnTo>
                      <a:pt x="258" y="65"/>
                    </a:lnTo>
                    <a:lnTo>
                      <a:pt x="252" y="57"/>
                    </a:lnTo>
                    <a:lnTo>
                      <a:pt x="267" y="36"/>
                    </a:lnTo>
                    <a:lnTo>
                      <a:pt x="282" y="36"/>
                    </a:lnTo>
                    <a:lnTo>
                      <a:pt x="285" y="21"/>
                    </a:lnTo>
                    <a:lnTo>
                      <a:pt x="262" y="17"/>
                    </a:lnTo>
                    <a:lnTo>
                      <a:pt x="225" y="21"/>
                    </a:lnTo>
                    <a:lnTo>
                      <a:pt x="196" y="0"/>
                    </a:lnTo>
                    <a:lnTo>
                      <a:pt x="156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4" name="Freeform 9"/>
              <p:cNvSpPr>
                <a:spLocks/>
              </p:cNvSpPr>
              <p:nvPr/>
            </p:nvSpPr>
            <p:spPr bwMode="auto">
              <a:xfrm>
                <a:off x="6430449" y="3380111"/>
                <a:ext cx="571499" cy="365190"/>
              </a:xfrm>
              <a:custGeom>
                <a:avLst/>
                <a:gdLst>
                  <a:gd name="T0" fmla="*/ 39 w 530"/>
                  <a:gd name="T1" fmla="*/ 131 h 338"/>
                  <a:gd name="T2" fmla="*/ 110 w 530"/>
                  <a:gd name="T3" fmla="*/ 95 h 338"/>
                  <a:gd name="T4" fmla="*/ 170 w 530"/>
                  <a:gd name="T5" fmla="*/ 105 h 338"/>
                  <a:gd name="T6" fmla="*/ 201 w 530"/>
                  <a:gd name="T7" fmla="*/ 77 h 338"/>
                  <a:gd name="T8" fmla="*/ 225 w 530"/>
                  <a:gd name="T9" fmla="*/ 77 h 338"/>
                  <a:gd name="T10" fmla="*/ 237 w 530"/>
                  <a:gd name="T11" fmla="*/ 81 h 338"/>
                  <a:gd name="T12" fmla="*/ 240 w 530"/>
                  <a:gd name="T13" fmla="*/ 47 h 338"/>
                  <a:gd name="T14" fmla="*/ 258 w 530"/>
                  <a:gd name="T15" fmla="*/ 36 h 338"/>
                  <a:gd name="T16" fmla="*/ 278 w 530"/>
                  <a:gd name="T17" fmla="*/ 59 h 338"/>
                  <a:gd name="T18" fmla="*/ 305 w 530"/>
                  <a:gd name="T19" fmla="*/ 56 h 338"/>
                  <a:gd name="T20" fmla="*/ 341 w 530"/>
                  <a:gd name="T21" fmla="*/ 6 h 338"/>
                  <a:gd name="T22" fmla="*/ 351 w 530"/>
                  <a:gd name="T23" fmla="*/ 0 h 338"/>
                  <a:gd name="T24" fmla="*/ 372 w 530"/>
                  <a:gd name="T25" fmla="*/ 8 h 338"/>
                  <a:gd name="T26" fmla="*/ 386 w 530"/>
                  <a:gd name="T27" fmla="*/ 27 h 338"/>
                  <a:gd name="T28" fmla="*/ 380 w 530"/>
                  <a:gd name="T29" fmla="*/ 56 h 338"/>
                  <a:gd name="T30" fmla="*/ 380 w 530"/>
                  <a:gd name="T31" fmla="*/ 84 h 338"/>
                  <a:gd name="T32" fmla="*/ 365 w 530"/>
                  <a:gd name="T33" fmla="*/ 104 h 338"/>
                  <a:gd name="T34" fmla="*/ 380 w 530"/>
                  <a:gd name="T35" fmla="*/ 116 h 338"/>
                  <a:gd name="T36" fmla="*/ 399 w 530"/>
                  <a:gd name="T37" fmla="*/ 93 h 338"/>
                  <a:gd name="T38" fmla="*/ 420 w 530"/>
                  <a:gd name="T39" fmla="*/ 89 h 338"/>
                  <a:gd name="T40" fmla="*/ 437 w 530"/>
                  <a:gd name="T41" fmla="*/ 101 h 338"/>
                  <a:gd name="T42" fmla="*/ 453 w 530"/>
                  <a:gd name="T43" fmla="*/ 95 h 338"/>
                  <a:gd name="T44" fmla="*/ 477 w 530"/>
                  <a:gd name="T45" fmla="*/ 105 h 338"/>
                  <a:gd name="T46" fmla="*/ 477 w 530"/>
                  <a:gd name="T47" fmla="*/ 116 h 338"/>
                  <a:gd name="T48" fmla="*/ 486 w 530"/>
                  <a:gd name="T49" fmla="*/ 128 h 338"/>
                  <a:gd name="T50" fmla="*/ 500 w 530"/>
                  <a:gd name="T51" fmla="*/ 117 h 338"/>
                  <a:gd name="T52" fmla="*/ 516 w 530"/>
                  <a:gd name="T53" fmla="*/ 123 h 338"/>
                  <a:gd name="T54" fmla="*/ 521 w 530"/>
                  <a:gd name="T55" fmla="*/ 135 h 338"/>
                  <a:gd name="T56" fmla="*/ 524 w 530"/>
                  <a:gd name="T57" fmla="*/ 152 h 338"/>
                  <a:gd name="T58" fmla="*/ 530 w 530"/>
                  <a:gd name="T59" fmla="*/ 179 h 338"/>
                  <a:gd name="T60" fmla="*/ 528 w 530"/>
                  <a:gd name="T61" fmla="*/ 216 h 338"/>
                  <a:gd name="T62" fmla="*/ 522 w 530"/>
                  <a:gd name="T63" fmla="*/ 239 h 338"/>
                  <a:gd name="T64" fmla="*/ 504 w 530"/>
                  <a:gd name="T65" fmla="*/ 264 h 338"/>
                  <a:gd name="T66" fmla="*/ 501 w 530"/>
                  <a:gd name="T67" fmla="*/ 300 h 338"/>
                  <a:gd name="T68" fmla="*/ 476 w 530"/>
                  <a:gd name="T69" fmla="*/ 302 h 338"/>
                  <a:gd name="T70" fmla="*/ 453 w 530"/>
                  <a:gd name="T71" fmla="*/ 315 h 338"/>
                  <a:gd name="T72" fmla="*/ 426 w 530"/>
                  <a:gd name="T73" fmla="*/ 326 h 338"/>
                  <a:gd name="T74" fmla="*/ 410 w 530"/>
                  <a:gd name="T75" fmla="*/ 320 h 338"/>
                  <a:gd name="T76" fmla="*/ 369 w 530"/>
                  <a:gd name="T77" fmla="*/ 338 h 338"/>
                  <a:gd name="T78" fmla="*/ 354 w 530"/>
                  <a:gd name="T79" fmla="*/ 324 h 338"/>
                  <a:gd name="T80" fmla="*/ 327 w 530"/>
                  <a:gd name="T81" fmla="*/ 321 h 338"/>
                  <a:gd name="T82" fmla="*/ 297 w 530"/>
                  <a:gd name="T83" fmla="*/ 294 h 338"/>
                  <a:gd name="T84" fmla="*/ 279 w 530"/>
                  <a:gd name="T85" fmla="*/ 296 h 338"/>
                  <a:gd name="T86" fmla="*/ 264 w 530"/>
                  <a:gd name="T87" fmla="*/ 320 h 338"/>
                  <a:gd name="T88" fmla="*/ 234 w 530"/>
                  <a:gd name="T89" fmla="*/ 317 h 338"/>
                  <a:gd name="T90" fmla="*/ 201 w 530"/>
                  <a:gd name="T91" fmla="*/ 329 h 338"/>
                  <a:gd name="T92" fmla="*/ 155 w 530"/>
                  <a:gd name="T93" fmla="*/ 320 h 338"/>
                  <a:gd name="T94" fmla="*/ 113 w 530"/>
                  <a:gd name="T95" fmla="*/ 291 h 338"/>
                  <a:gd name="T96" fmla="*/ 74 w 530"/>
                  <a:gd name="T97" fmla="*/ 294 h 338"/>
                  <a:gd name="T98" fmla="*/ 42 w 530"/>
                  <a:gd name="T99" fmla="*/ 309 h 338"/>
                  <a:gd name="T100" fmla="*/ 15 w 530"/>
                  <a:gd name="T101" fmla="*/ 282 h 338"/>
                  <a:gd name="T102" fmla="*/ 0 w 530"/>
                  <a:gd name="T103" fmla="*/ 234 h 338"/>
                  <a:gd name="T104" fmla="*/ 35 w 530"/>
                  <a:gd name="T105" fmla="*/ 177 h 338"/>
                  <a:gd name="T106" fmla="*/ 32 w 530"/>
                  <a:gd name="T107" fmla="*/ 146 h 338"/>
                  <a:gd name="T108" fmla="*/ 39 w 530"/>
                  <a:gd name="T109" fmla="*/ 131 h 3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0"/>
                  <a:gd name="T166" fmla="*/ 0 h 338"/>
                  <a:gd name="T167" fmla="*/ 530 w 530"/>
                  <a:gd name="T168" fmla="*/ 338 h 3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0" h="338">
                    <a:moveTo>
                      <a:pt x="39" y="131"/>
                    </a:moveTo>
                    <a:lnTo>
                      <a:pt x="110" y="95"/>
                    </a:lnTo>
                    <a:lnTo>
                      <a:pt x="170" y="105"/>
                    </a:lnTo>
                    <a:lnTo>
                      <a:pt x="201" y="77"/>
                    </a:lnTo>
                    <a:lnTo>
                      <a:pt x="225" y="77"/>
                    </a:lnTo>
                    <a:lnTo>
                      <a:pt x="237" y="81"/>
                    </a:lnTo>
                    <a:lnTo>
                      <a:pt x="240" y="47"/>
                    </a:lnTo>
                    <a:lnTo>
                      <a:pt x="258" y="36"/>
                    </a:lnTo>
                    <a:lnTo>
                      <a:pt x="278" y="59"/>
                    </a:lnTo>
                    <a:lnTo>
                      <a:pt x="305" y="56"/>
                    </a:lnTo>
                    <a:lnTo>
                      <a:pt x="341" y="6"/>
                    </a:lnTo>
                    <a:lnTo>
                      <a:pt x="351" y="0"/>
                    </a:lnTo>
                    <a:lnTo>
                      <a:pt x="372" y="8"/>
                    </a:lnTo>
                    <a:lnTo>
                      <a:pt x="386" y="27"/>
                    </a:lnTo>
                    <a:lnTo>
                      <a:pt x="380" y="56"/>
                    </a:lnTo>
                    <a:lnTo>
                      <a:pt x="380" y="84"/>
                    </a:lnTo>
                    <a:lnTo>
                      <a:pt x="365" y="104"/>
                    </a:lnTo>
                    <a:lnTo>
                      <a:pt x="380" y="116"/>
                    </a:lnTo>
                    <a:lnTo>
                      <a:pt x="399" y="93"/>
                    </a:lnTo>
                    <a:lnTo>
                      <a:pt x="420" y="89"/>
                    </a:lnTo>
                    <a:lnTo>
                      <a:pt x="437" y="101"/>
                    </a:lnTo>
                    <a:lnTo>
                      <a:pt x="453" y="95"/>
                    </a:lnTo>
                    <a:lnTo>
                      <a:pt x="477" y="105"/>
                    </a:lnTo>
                    <a:lnTo>
                      <a:pt x="477" y="116"/>
                    </a:lnTo>
                    <a:lnTo>
                      <a:pt x="486" y="128"/>
                    </a:lnTo>
                    <a:lnTo>
                      <a:pt x="500" y="117"/>
                    </a:lnTo>
                    <a:lnTo>
                      <a:pt x="516" y="123"/>
                    </a:lnTo>
                    <a:lnTo>
                      <a:pt x="521" y="135"/>
                    </a:lnTo>
                    <a:lnTo>
                      <a:pt x="524" y="152"/>
                    </a:lnTo>
                    <a:lnTo>
                      <a:pt x="530" y="179"/>
                    </a:lnTo>
                    <a:lnTo>
                      <a:pt x="528" y="216"/>
                    </a:lnTo>
                    <a:lnTo>
                      <a:pt x="522" y="239"/>
                    </a:lnTo>
                    <a:lnTo>
                      <a:pt x="504" y="264"/>
                    </a:lnTo>
                    <a:lnTo>
                      <a:pt x="501" y="300"/>
                    </a:lnTo>
                    <a:lnTo>
                      <a:pt x="476" y="302"/>
                    </a:lnTo>
                    <a:lnTo>
                      <a:pt x="453" y="315"/>
                    </a:lnTo>
                    <a:lnTo>
                      <a:pt x="426" y="326"/>
                    </a:lnTo>
                    <a:lnTo>
                      <a:pt x="410" y="320"/>
                    </a:lnTo>
                    <a:lnTo>
                      <a:pt x="369" y="338"/>
                    </a:lnTo>
                    <a:lnTo>
                      <a:pt x="354" y="324"/>
                    </a:lnTo>
                    <a:lnTo>
                      <a:pt x="327" y="321"/>
                    </a:lnTo>
                    <a:lnTo>
                      <a:pt x="297" y="294"/>
                    </a:lnTo>
                    <a:lnTo>
                      <a:pt x="279" y="296"/>
                    </a:lnTo>
                    <a:lnTo>
                      <a:pt x="264" y="320"/>
                    </a:lnTo>
                    <a:lnTo>
                      <a:pt x="234" y="317"/>
                    </a:lnTo>
                    <a:lnTo>
                      <a:pt x="201" y="329"/>
                    </a:lnTo>
                    <a:lnTo>
                      <a:pt x="155" y="320"/>
                    </a:lnTo>
                    <a:lnTo>
                      <a:pt x="113" y="291"/>
                    </a:lnTo>
                    <a:lnTo>
                      <a:pt x="74" y="294"/>
                    </a:lnTo>
                    <a:lnTo>
                      <a:pt x="42" y="309"/>
                    </a:lnTo>
                    <a:lnTo>
                      <a:pt x="15" y="282"/>
                    </a:lnTo>
                    <a:lnTo>
                      <a:pt x="0" y="234"/>
                    </a:lnTo>
                    <a:lnTo>
                      <a:pt x="35" y="177"/>
                    </a:lnTo>
                    <a:lnTo>
                      <a:pt x="32" y="146"/>
                    </a:lnTo>
                    <a:lnTo>
                      <a:pt x="39" y="13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5" name="Freeform 12"/>
              <p:cNvSpPr>
                <a:spLocks/>
              </p:cNvSpPr>
              <p:nvPr/>
            </p:nvSpPr>
            <p:spPr bwMode="auto">
              <a:xfrm>
                <a:off x="5784336" y="2997456"/>
                <a:ext cx="541337" cy="1189248"/>
              </a:xfrm>
              <a:custGeom>
                <a:avLst/>
                <a:gdLst>
                  <a:gd name="T0" fmla="*/ 367 w 502"/>
                  <a:gd name="T1" fmla="*/ 1074 h 1101"/>
                  <a:gd name="T2" fmla="*/ 327 w 502"/>
                  <a:gd name="T3" fmla="*/ 996 h 1101"/>
                  <a:gd name="T4" fmla="*/ 294 w 502"/>
                  <a:gd name="T5" fmla="*/ 969 h 1101"/>
                  <a:gd name="T6" fmla="*/ 247 w 502"/>
                  <a:gd name="T7" fmla="*/ 939 h 1101"/>
                  <a:gd name="T8" fmla="*/ 156 w 502"/>
                  <a:gd name="T9" fmla="*/ 953 h 1101"/>
                  <a:gd name="T10" fmla="*/ 130 w 502"/>
                  <a:gd name="T11" fmla="*/ 933 h 1101"/>
                  <a:gd name="T12" fmla="*/ 81 w 502"/>
                  <a:gd name="T13" fmla="*/ 872 h 1101"/>
                  <a:gd name="T14" fmla="*/ 66 w 502"/>
                  <a:gd name="T15" fmla="*/ 831 h 1101"/>
                  <a:gd name="T16" fmla="*/ 30 w 502"/>
                  <a:gd name="T17" fmla="*/ 810 h 1101"/>
                  <a:gd name="T18" fmla="*/ 10 w 502"/>
                  <a:gd name="T19" fmla="*/ 777 h 1101"/>
                  <a:gd name="T20" fmla="*/ 12 w 502"/>
                  <a:gd name="T21" fmla="*/ 725 h 1101"/>
                  <a:gd name="T22" fmla="*/ 10 w 502"/>
                  <a:gd name="T23" fmla="*/ 638 h 1101"/>
                  <a:gd name="T24" fmla="*/ 45 w 502"/>
                  <a:gd name="T25" fmla="*/ 573 h 1101"/>
                  <a:gd name="T26" fmla="*/ 108 w 502"/>
                  <a:gd name="T27" fmla="*/ 459 h 1101"/>
                  <a:gd name="T28" fmla="*/ 142 w 502"/>
                  <a:gd name="T29" fmla="*/ 434 h 1101"/>
                  <a:gd name="T30" fmla="*/ 192 w 502"/>
                  <a:gd name="T31" fmla="*/ 405 h 1101"/>
                  <a:gd name="T32" fmla="*/ 211 w 502"/>
                  <a:gd name="T33" fmla="*/ 371 h 1101"/>
                  <a:gd name="T34" fmla="*/ 232 w 502"/>
                  <a:gd name="T35" fmla="*/ 332 h 1101"/>
                  <a:gd name="T36" fmla="*/ 231 w 502"/>
                  <a:gd name="T37" fmla="*/ 264 h 1101"/>
                  <a:gd name="T38" fmla="*/ 198 w 502"/>
                  <a:gd name="T39" fmla="*/ 260 h 1101"/>
                  <a:gd name="T40" fmla="*/ 165 w 502"/>
                  <a:gd name="T41" fmla="*/ 264 h 1101"/>
                  <a:gd name="T42" fmla="*/ 105 w 502"/>
                  <a:gd name="T43" fmla="*/ 263 h 1101"/>
                  <a:gd name="T44" fmla="*/ 138 w 502"/>
                  <a:gd name="T45" fmla="*/ 147 h 1101"/>
                  <a:gd name="T46" fmla="*/ 157 w 502"/>
                  <a:gd name="T47" fmla="*/ 84 h 1101"/>
                  <a:gd name="T48" fmla="*/ 168 w 502"/>
                  <a:gd name="T49" fmla="*/ 27 h 1101"/>
                  <a:gd name="T50" fmla="*/ 210 w 502"/>
                  <a:gd name="T51" fmla="*/ 23 h 1101"/>
                  <a:gd name="T52" fmla="*/ 259 w 502"/>
                  <a:gd name="T53" fmla="*/ 59 h 1101"/>
                  <a:gd name="T54" fmla="*/ 336 w 502"/>
                  <a:gd name="T55" fmla="*/ 56 h 1101"/>
                  <a:gd name="T56" fmla="*/ 331 w 502"/>
                  <a:gd name="T57" fmla="*/ 108 h 1101"/>
                  <a:gd name="T58" fmla="*/ 346 w 502"/>
                  <a:gd name="T59" fmla="*/ 158 h 1101"/>
                  <a:gd name="T60" fmla="*/ 399 w 502"/>
                  <a:gd name="T61" fmla="*/ 129 h 1101"/>
                  <a:gd name="T62" fmla="*/ 442 w 502"/>
                  <a:gd name="T63" fmla="*/ 87 h 1101"/>
                  <a:gd name="T64" fmla="*/ 502 w 502"/>
                  <a:gd name="T65" fmla="*/ 77 h 1101"/>
                  <a:gd name="T66" fmla="*/ 472 w 502"/>
                  <a:gd name="T67" fmla="*/ 161 h 1101"/>
                  <a:gd name="T68" fmla="*/ 436 w 502"/>
                  <a:gd name="T69" fmla="*/ 222 h 1101"/>
                  <a:gd name="T70" fmla="*/ 400 w 502"/>
                  <a:gd name="T71" fmla="*/ 278 h 1101"/>
                  <a:gd name="T72" fmla="*/ 355 w 502"/>
                  <a:gd name="T73" fmla="*/ 342 h 1101"/>
                  <a:gd name="T74" fmla="*/ 355 w 502"/>
                  <a:gd name="T75" fmla="*/ 425 h 1101"/>
                  <a:gd name="T76" fmla="*/ 373 w 502"/>
                  <a:gd name="T77" fmla="*/ 470 h 1101"/>
                  <a:gd name="T78" fmla="*/ 349 w 502"/>
                  <a:gd name="T79" fmla="*/ 494 h 1101"/>
                  <a:gd name="T80" fmla="*/ 346 w 502"/>
                  <a:gd name="T81" fmla="*/ 549 h 1101"/>
                  <a:gd name="T82" fmla="*/ 384 w 502"/>
                  <a:gd name="T83" fmla="*/ 570 h 1101"/>
                  <a:gd name="T84" fmla="*/ 352 w 502"/>
                  <a:gd name="T85" fmla="*/ 591 h 1101"/>
                  <a:gd name="T86" fmla="*/ 336 w 502"/>
                  <a:gd name="T87" fmla="*/ 659 h 1101"/>
                  <a:gd name="T88" fmla="*/ 369 w 502"/>
                  <a:gd name="T89" fmla="*/ 686 h 1101"/>
                  <a:gd name="T90" fmla="*/ 399 w 502"/>
                  <a:gd name="T91" fmla="*/ 711 h 1101"/>
                  <a:gd name="T92" fmla="*/ 357 w 502"/>
                  <a:gd name="T93" fmla="*/ 756 h 1101"/>
                  <a:gd name="T94" fmla="*/ 340 w 502"/>
                  <a:gd name="T95" fmla="*/ 785 h 1101"/>
                  <a:gd name="T96" fmla="*/ 397 w 502"/>
                  <a:gd name="T97" fmla="*/ 800 h 1101"/>
                  <a:gd name="T98" fmla="*/ 397 w 502"/>
                  <a:gd name="T99" fmla="*/ 836 h 1101"/>
                  <a:gd name="T100" fmla="*/ 394 w 502"/>
                  <a:gd name="T101" fmla="*/ 870 h 1101"/>
                  <a:gd name="T102" fmla="*/ 402 w 502"/>
                  <a:gd name="T103" fmla="*/ 908 h 1101"/>
                  <a:gd name="T104" fmla="*/ 418 w 502"/>
                  <a:gd name="T105" fmla="*/ 1056 h 1101"/>
                  <a:gd name="T106" fmla="*/ 421 w 502"/>
                  <a:gd name="T107" fmla="*/ 1101 h 1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02"/>
                  <a:gd name="T163" fmla="*/ 0 h 1101"/>
                  <a:gd name="T164" fmla="*/ 502 w 502"/>
                  <a:gd name="T165" fmla="*/ 1101 h 11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02" h="1101">
                    <a:moveTo>
                      <a:pt x="421" y="1101"/>
                    </a:moveTo>
                    <a:lnTo>
                      <a:pt x="367" y="1074"/>
                    </a:lnTo>
                    <a:lnTo>
                      <a:pt x="346" y="1047"/>
                    </a:lnTo>
                    <a:lnTo>
                      <a:pt x="327" y="996"/>
                    </a:lnTo>
                    <a:lnTo>
                      <a:pt x="297" y="986"/>
                    </a:lnTo>
                    <a:lnTo>
                      <a:pt x="294" y="969"/>
                    </a:lnTo>
                    <a:lnTo>
                      <a:pt x="271" y="968"/>
                    </a:lnTo>
                    <a:lnTo>
                      <a:pt x="247" y="939"/>
                    </a:lnTo>
                    <a:lnTo>
                      <a:pt x="222" y="936"/>
                    </a:lnTo>
                    <a:lnTo>
                      <a:pt x="156" y="953"/>
                    </a:lnTo>
                    <a:lnTo>
                      <a:pt x="136" y="960"/>
                    </a:lnTo>
                    <a:lnTo>
                      <a:pt x="130" y="933"/>
                    </a:lnTo>
                    <a:lnTo>
                      <a:pt x="100" y="918"/>
                    </a:lnTo>
                    <a:lnTo>
                      <a:pt x="81" y="872"/>
                    </a:lnTo>
                    <a:lnTo>
                      <a:pt x="82" y="836"/>
                    </a:lnTo>
                    <a:lnTo>
                      <a:pt x="66" y="831"/>
                    </a:lnTo>
                    <a:lnTo>
                      <a:pt x="52" y="831"/>
                    </a:lnTo>
                    <a:lnTo>
                      <a:pt x="30" y="810"/>
                    </a:lnTo>
                    <a:lnTo>
                      <a:pt x="31" y="789"/>
                    </a:lnTo>
                    <a:lnTo>
                      <a:pt x="10" y="777"/>
                    </a:lnTo>
                    <a:lnTo>
                      <a:pt x="9" y="744"/>
                    </a:lnTo>
                    <a:lnTo>
                      <a:pt x="12" y="725"/>
                    </a:lnTo>
                    <a:lnTo>
                      <a:pt x="0" y="708"/>
                    </a:lnTo>
                    <a:lnTo>
                      <a:pt x="10" y="638"/>
                    </a:lnTo>
                    <a:lnTo>
                      <a:pt x="34" y="593"/>
                    </a:lnTo>
                    <a:lnTo>
                      <a:pt x="45" y="573"/>
                    </a:lnTo>
                    <a:lnTo>
                      <a:pt x="85" y="483"/>
                    </a:lnTo>
                    <a:lnTo>
                      <a:pt x="108" y="459"/>
                    </a:lnTo>
                    <a:lnTo>
                      <a:pt x="126" y="432"/>
                    </a:lnTo>
                    <a:lnTo>
                      <a:pt x="142" y="434"/>
                    </a:lnTo>
                    <a:lnTo>
                      <a:pt x="165" y="402"/>
                    </a:lnTo>
                    <a:lnTo>
                      <a:pt x="192" y="405"/>
                    </a:lnTo>
                    <a:lnTo>
                      <a:pt x="210" y="390"/>
                    </a:lnTo>
                    <a:lnTo>
                      <a:pt x="211" y="371"/>
                    </a:lnTo>
                    <a:lnTo>
                      <a:pt x="219" y="353"/>
                    </a:lnTo>
                    <a:lnTo>
                      <a:pt x="232" y="332"/>
                    </a:lnTo>
                    <a:lnTo>
                      <a:pt x="223" y="294"/>
                    </a:lnTo>
                    <a:lnTo>
                      <a:pt x="231" y="264"/>
                    </a:lnTo>
                    <a:lnTo>
                      <a:pt x="216" y="260"/>
                    </a:lnTo>
                    <a:lnTo>
                      <a:pt x="198" y="260"/>
                    </a:lnTo>
                    <a:lnTo>
                      <a:pt x="172" y="246"/>
                    </a:lnTo>
                    <a:lnTo>
                      <a:pt x="165" y="264"/>
                    </a:lnTo>
                    <a:lnTo>
                      <a:pt x="112" y="290"/>
                    </a:lnTo>
                    <a:lnTo>
                      <a:pt x="105" y="263"/>
                    </a:lnTo>
                    <a:lnTo>
                      <a:pt x="121" y="225"/>
                    </a:lnTo>
                    <a:lnTo>
                      <a:pt x="138" y="147"/>
                    </a:lnTo>
                    <a:lnTo>
                      <a:pt x="156" y="120"/>
                    </a:lnTo>
                    <a:lnTo>
                      <a:pt x="157" y="84"/>
                    </a:lnTo>
                    <a:lnTo>
                      <a:pt x="166" y="71"/>
                    </a:lnTo>
                    <a:lnTo>
                      <a:pt x="168" y="27"/>
                    </a:lnTo>
                    <a:lnTo>
                      <a:pt x="204" y="0"/>
                    </a:lnTo>
                    <a:lnTo>
                      <a:pt x="210" y="23"/>
                    </a:lnTo>
                    <a:lnTo>
                      <a:pt x="250" y="38"/>
                    </a:lnTo>
                    <a:lnTo>
                      <a:pt x="259" y="59"/>
                    </a:lnTo>
                    <a:lnTo>
                      <a:pt x="297" y="57"/>
                    </a:lnTo>
                    <a:lnTo>
                      <a:pt x="336" y="56"/>
                    </a:lnTo>
                    <a:lnTo>
                      <a:pt x="327" y="77"/>
                    </a:lnTo>
                    <a:lnTo>
                      <a:pt x="331" y="108"/>
                    </a:lnTo>
                    <a:lnTo>
                      <a:pt x="325" y="137"/>
                    </a:lnTo>
                    <a:lnTo>
                      <a:pt x="346" y="158"/>
                    </a:lnTo>
                    <a:lnTo>
                      <a:pt x="369" y="156"/>
                    </a:lnTo>
                    <a:lnTo>
                      <a:pt x="399" y="129"/>
                    </a:lnTo>
                    <a:lnTo>
                      <a:pt x="427" y="114"/>
                    </a:lnTo>
                    <a:lnTo>
                      <a:pt x="442" y="87"/>
                    </a:lnTo>
                    <a:lnTo>
                      <a:pt x="498" y="45"/>
                    </a:lnTo>
                    <a:lnTo>
                      <a:pt x="502" y="77"/>
                    </a:lnTo>
                    <a:lnTo>
                      <a:pt x="471" y="135"/>
                    </a:lnTo>
                    <a:lnTo>
                      <a:pt x="472" y="161"/>
                    </a:lnTo>
                    <a:lnTo>
                      <a:pt x="445" y="200"/>
                    </a:lnTo>
                    <a:lnTo>
                      <a:pt x="436" y="222"/>
                    </a:lnTo>
                    <a:lnTo>
                      <a:pt x="418" y="237"/>
                    </a:lnTo>
                    <a:lnTo>
                      <a:pt x="400" y="278"/>
                    </a:lnTo>
                    <a:lnTo>
                      <a:pt x="378" y="284"/>
                    </a:lnTo>
                    <a:lnTo>
                      <a:pt x="355" y="342"/>
                    </a:lnTo>
                    <a:lnTo>
                      <a:pt x="364" y="351"/>
                    </a:lnTo>
                    <a:lnTo>
                      <a:pt x="355" y="425"/>
                    </a:lnTo>
                    <a:lnTo>
                      <a:pt x="343" y="441"/>
                    </a:lnTo>
                    <a:lnTo>
                      <a:pt x="373" y="470"/>
                    </a:lnTo>
                    <a:lnTo>
                      <a:pt x="370" y="492"/>
                    </a:lnTo>
                    <a:lnTo>
                      <a:pt x="349" y="494"/>
                    </a:lnTo>
                    <a:lnTo>
                      <a:pt x="328" y="543"/>
                    </a:lnTo>
                    <a:lnTo>
                      <a:pt x="346" y="549"/>
                    </a:lnTo>
                    <a:lnTo>
                      <a:pt x="358" y="569"/>
                    </a:lnTo>
                    <a:lnTo>
                      <a:pt x="384" y="570"/>
                    </a:lnTo>
                    <a:lnTo>
                      <a:pt x="378" y="590"/>
                    </a:lnTo>
                    <a:lnTo>
                      <a:pt x="352" y="591"/>
                    </a:lnTo>
                    <a:lnTo>
                      <a:pt x="351" y="644"/>
                    </a:lnTo>
                    <a:lnTo>
                      <a:pt x="336" y="659"/>
                    </a:lnTo>
                    <a:lnTo>
                      <a:pt x="352" y="666"/>
                    </a:lnTo>
                    <a:lnTo>
                      <a:pt x="369" y="686"/>
                    </a:lnTo>
                    <a:lnTo>
                      <a:pt x="397" y="693"/>
                    </a:lnTo>
                    <a:lnTo>
                      <a:pt x="399" y="711"/>
                    </a:lnTo>
                    <a:lnTo>
                      <a:pt x="378" y="755"/>
                    </a:lnTo>
                    <a:lnTo>
                      <a:pt x="357" y="756"/>
                    </a:lnTo>
                    <a:lnTo>
                      <a:pt x="337" y="771"/>
                    </a:lnTo>
                    <a:lnTo>
                      <a:pt x="340" y="785"/>
                    </a:lnTo>
                    <a:lnTo>
                      <a:pt x="363" y="785"/>
                    </a:lnTo>
                    <a:lnTo>
                      <a:pt x="397" y="800"/>
                    </a:lnTo>
                    <a:lnTo>
                      <a:pt x="384" y="818"/>
                    </a:lnTo>
                    <a:lnTo>
                      <a:pt x="397" y="836"/>
                    </a:lnTo>
                    <a:lnTo>
                      <a:pt x="423" y="840"/>
                    </a:lnTo>
                    <a:lnTo>
                      <a:pt x="394" y="870"/>
                    </a:lnTo>
                    <a:lnTo>
                      <a:pt x="411" y="896"/>
                    </a:lnTo>
                    <a:lnTo>
                      <a:pt x="402" y="908"/>
                    </a:lnTo>
                    <a:lnTo>
                      <a:pt x="394" y="996"/>
                    </a:lnTo>
                    <a:lnTo>
                      <a:pt x="418" y="1056"/>
                    </a:lnTo>
                    <a:lnTo>
                      <a:pt x="411" y="1070"/>
                    </a:lnTo>
                    <a:lnTo>
                      <a:pt x="421" y="110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6" name="Freeform 13"/>
              <p:cNvSpPr>
                <a:spLocks/>
              </p:cNvSpPr>
              <p:nvPr/>
            </p:nvSpPr>
            <p:spPr bwMode="auto">
              <a:xfrm>
                <a:off x="5058850" y="3858034"/>
                <a:ext cx="501649" cy="581128"/>
              </a:xfrm>
              <a:custGeom>
                <a:avLst/>
                <a:gdLst>
                  <a:gd name="T0" fmla="*/ 0 w 464"/>
                  <a:gd name="T1" fmla="*/ 370 h 538"/>
                  <a:gd name="T2" fmla="*/ 59 w 464"/>
                  <a:gd name="T3" fmla="*/ 351 h 538"/>
                  <a:gd name="T4" fmla="*/ 80 w 464"/>
                  <a:gd name="T5" fmla="*/ 325 h 538"/>
                  <a:gd name="T6" fmla="*/ 111 w 464"/>
                  <a:gd name="T7" fmla="*/ 312 h 538"/>
                  <a:gd name="T8" fmla="*/ 132 w 464"/>
                  <a:gd name="T9" fmla="*/ 258 h 538"/>
                  <a:gd name="T10" fmla="*/ 131 w 464"/>
                  <a:gd name="T11" fmla="*/ 223 h 538"/>
                  <a:gd name="T12" fmla="*/ 120 w 464"/>
                  <a:gd name="T13" fmla="*/ 213 h 538"/>
                  <a:gd name="T14" fmla="*/ 122 w 464"/>
                  <a:gd name="T15" fmla="*/ 198 h 538"/>
                  <a:gd name="T16" fmla="*/ 138 w 464"/>
                  <a:gd name="T17" fmla="*/ 186 h 538"/>
                  <a:gd name="T18" fmla="*/ 129 w 464"/>
                  <a:gd name="T19" fmla="*/ 129 h 538"/>
                  <a:gd name="T20" fmla="*/ 113 w 464"/>
                  <a:gd name="T21" fmla="*/ 87 h 538"/>
                  <a:gd name="T22" fmla="*/ 104 w 464"/>
                  <a:gd name="T23" fmla="*/ 40 h 538"/>
                  <a:gd name="T24" fmla="*/ 87 w 464"/>
                  <a:gd name="T25" fmla="*/ 12 h 538"/>
                  <a:gd name="T26" fmla="*/ 119 w 464"/>
                  <a:gd name="T27" fmla="*/ 0 h 538"/>
                  <a:gd name="T28" fmla="*/ 137 w 464"/>
                  <a:gd name="T29" fmla="*/ 6 h 538"/>
                  <a:gd name="T30" fmla="*/ 182 w 464"/>
                  <a:gd name="T31" fmla="*/ 1 h 538"/>
                  <a:gd name="T32" fmla="*/ 200 w 464"/>
                  <a:gd name="T33" fmla="*/ 21 h 538"/>
                  <a:gd name="T34" fmla="*/ 209 w 464"/>
                  <a:gd name="T35" fmla="*/ 66 h 538"/>
                  <a:gd name="T36" fmla="*/ 240 w 464"/>
                  <a:gd name="T37" fmla="*/ 73 h 538"/>
                  <a:gd name="T38" fmla="*/ 236 w 464"/>
                  <a:gd name="T39" fmla="*/ 117 h 538"/>
                  <a:gd name="T40" fmla="*/ 264 w 464"/>
                  <a:gd name="T41" fmla="*/ 156 h 538"/>
                  <a:gd name="T42" fmla="*/ 311 w 464"/>
                  <a:gd name="T43" fmla="*/ 180 h 538"/>
                  <a:gd name="T44" fmla="*/ 336 w 464"/>
                  <a:gd name="T45" fmla="*/ 202 h 538"/>
                  <a:gd name="T46" fmla="*/ 371 w 464"/>
                  <a:gd name="T47" fmla="*/ 216 h 538"/>
                  <a:gd name="T48" fmla="*/ 402 w 464"/>
                  <a:gd name="T49" fmla="*/ 276 h 538"/>
                  <a:gd name="T50" fmla="*/ 419 w 464"/>
                  <a:gd name="T51" fmla="*/ 274 h 538"/>
                  <a:gd name="T52" fmla="*/ 435 w 464"/>
                  <a:gd name="T53" fmla="*/ 295 h 538"/>
                  <a:gd name="T54" fmla="*/ 441 w 464"/>
                  <a:gd name="T55" fmla="*/ 334 h 538"/>
                  <a:gd name="T56" fmla="*/ 464 w 464"/>
                  <a:gd name="T57" fmla="*/ 352 h 538"/>
                  <a:gd name="T58" fmla="*/ 449 w 464"/>
                  <a:gd name="T59" fmla="*/ 370 h 538"/>
                  <a:gd name="T60" fmla="*/ 432 w 464"/>
                  <a:gd name="T61" fmla="*/ 381 h 538"/>
                  <a:gd name="T62" fmla="*/ 411 w 464"/>
                  <a:gd name="T63" fmla="*/ 391 h 538"/>
                  <a:gd name="T64" fmla="*/ 411 w 464"/>
                  <a:gd name="T65" fmla="*/ 433 h 538"/>
                  <a:gd name="T66" fmla="*/ 380 w 464"/>
                  <a:gd name="T67" fmla="*/ 447 h 538"/>
                  <a:gd name="T68" fmla="*/ 354 w 464"/>
                  <a:gd name="T69" fmla="*/ 442 h 538"/>
                  <a:gd name="T70" fmla="*/ 341 w 464"/>
                  <a:gd name="T71" fmla="*/ 468 h 538"/>
                  <a:gd name="T72" fmla="*/ 321 w 464"/>
                  <a:gd name="T73" fmla="*/ 471 h 538"/>
                  <a:gd name="T74" fmla="*/ 312 w 464"/>
                  <a:gd name="T75" fmla="*/ 463 h 538"/>
                  <a:gd name="T76" fmla="*/ 300 w 464"/>
                  <a:gd name="T77" fmla="*/ 487 h 538"/>
                  <a:gd name="T78" fmla="*/ 308 w 464"/>
                  <a:gd name="T79" fmla="*/ 519 h 538"/>
                  <a:gd name="T80" fmla="*/ 284 w 464"/>
                  <a:gd name="T81" fmla="*/ 535 h 538"/>
                  <a:gd name="T82" fmla="*/ 239 w 464"/>
                  <a:gd name="T83" fmla="*/ 538 h 538"/>
                  <a:gd name="T84" fmla="*/ 204 w 464"/>
                  <a:gd name="T85" fmla="*/ 505 h 538"/>
                  <a:gd name="T86" fmla="*/ 171 w 464"/>
                  <a:gd name="T87" fmla="*/ 475 h 538"/>
                  <a:gd name="T88" fmla="*/ 128 w 464"/>
                  <a:gd name="T89" fmla="*/ 460 h 538"/>
                  <a:gd name="T90" fmla="*/ 102 w 464"/>
                  <a:gd name="T91" fmla="*/ 463 h 538"/>
                  <a:gd name="T92" fmla="*/ 59 w 464"/>
                  <a:gd name="T93" fmla="*/ 436 h 538"/>
                  <a:gd name="T94" fmla="*/ 47 w 464"/>
                  <a:gd name="T95" fmla="*/ 417 h 538"/>
                  <a:gd name="T96" fmla="*/ 23 w 464"/>
                  <a:gd name="T97" fmla="*/ 411 h 538"/>
                  <a:gd name="T98" fmla="*/ 14 w 464"/>
                  <a:gd name="T99" fmla="*/ 387 h 538"/>
                  <a:gd name="T100" fmla="*/ 0 w 464"/>
                  <a:gd name="T101" fmla="*/ 370 h 53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64"/>
                  <a:gd name="T154" fmla="*/ 0 h 538"/>
                  <a:gd name="T155" fmla="*/ 464 w 464"/>
                  <a:gd name="T156" fmla="*/ 538 h 53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64" h="538">
                    <a:moveTo>
                      <a:pt x="0" y="370"/>
                    </a:moveTo>
                    <a:lnTo>
                      <a:pt x="59" y="351"/>
                    </a:lnTo>
                    <a:lnTo>
                      <a:pt x="80" y="325"/>
                    </a:lnTo>
                    <a:lnTo>
                      <a:pt x="111" y="312"/>
                    </a:lnTo>
                    <a:lnTo>
                      <a:pt x="132" y="258"/>
                    </a:lnTo>
                    <a:lnTo>
                      <a:pt x="131" y="223"/>
                    </a:lnTo>
                    <a:lnTo>
                      <a:pt x="120" y="213"/>
                    </a:lnTo>
                    <a:lnTo>
                      <a:pt x="122" y="198"/>
                    </a:lnTo>
                    <a:lnTo>
                      <a:pt x="138" y="186"/>
                    </a:lnTo>
                    <a:lnTo>
                      <a:pt x="129" y="129"/>
                    </a:lnTo>
                    <a:lnTo>
                      <a:pt x="113" y="87"/>
                    </a:lnTo>
                    <a:lnTo>
                      <a:pt x="104" y="40"/>
                    </a:lnTo>
                    <a:lnTo>
                      <a:pt x="87" y="12"/>
                    </a:lnTo>
                    <a:lnTo>
                      <a:pt x="119" y="0"/>
                    </a:lnTo>
                    <a:lnTo>
                      <a:pt x="137" y="6"/>
                    </a:lnTo>
                    <a:lnTo>
                      <a:pt x="182" y="1"/>
                    </a:lnTo>
                    <a:lnTo>
                      <a:pt x="200" y="21"/>
                    </a:lnTo>
                    <a:lnTo>
                      <a:pt x="209" y="66"/>
                    </a:lnTo>
                    <a:lnTo>
                      <a:pt x="240" y="73"/>
                    </a:lnTo>
                    <a:lnTo>
                      <a:pt x="236" y="117"/>
                    </a:lnTo>
                    <a:lnTo>
                      <a:pt x="264" y="156"/>
                    </a:lnTo>
                    <a:lnTo>
                      <a:pt x="311" y="180"/>
                    </a:lnTo>
                    <a:lnTo>
                      <a:pt x="336" y="202"/>
                    </a:lnTo>
                    <a:lnTo>
                      <a:pt x="371" y="216"/>
                    </a:lnTo>
                    <a:lnTo>
                      <a:pt x="402" y="276"/>
                    </a:lnTo>
                    <a:lnTo>
                      <a:pt x="419" y="274"/>
                    </a:lnTo>
                    <a:lnTo>
                      <a:pt x="435" y="295"/>
                    </a:lnTo>
                    <a:lnTo>
                      <a:pt x="441" y="334"/>
                    </a:lnTo>
                    <a:lnTo>
                      <a:pt x="464" y="352"/>
                    </a:lnTo>
                    <a:lnTo>
                      <a:pt x="449" y="370"/>
                    </a:lnTo>
                    <a:lnTo>
                      <a:pt x="432" y="381"/>
                    </a:lnTo>
                    <a:lnTo>
                      <a:pt x="411" y="391"/>
                    </a:lnTo>
                    <a:lnTo>
                      <a:pt x="411" y="433"/>
                    </a:lnTo>
                    <a:lnTo>
                      <a:pt x="380" y="447"/>
                    </a:lnTo>
                    <a:lnTo>
                      <a:pt x="354" y="442"/>
                    </a:lnTo>
                    <a:lnTo>
                      <a:pt x="341" y="468"/>
                    </a:lnTo>
                    <a:lnTo>
                      <a:pt x="321" y="471"/>
                    </a:lnTo>
                    <a:lnTo>
                      <a:pt x="312" y="463"/>
                    </a:lnTo>
                    <a:lnTo>
                      <a:pt x="300" y="487"/>
                    </a:lnTo>
                    <a:lnTo>
                      <a:pt x="308" y="519"/>
                    </a:lnTo>
                    <a:lnTo>
                      <a:pt x="284" y="535"/>
                    </a:lnTo>
                    <a:lnTo>
                      <a:pt x="239" y="538"/>
                    </a:lnTo>
                    <a:lnTo>
                      <a:pt x="204" y="505"/>
                    </a:lnTo>
                    <a:lnTo>
                      <a:pt x="171" y="475"/>
                    </a:lnTo>
                    <a:lnTo>
                      <a:pt x="128" y="460"/>
                    </a:lnTo>
                    <a:lnTo>
                      <a:pt x="102" y="463"/>
                    </a:lnTo>
                    <a:lnTo>
                      <a:pt x="59" y="436"/>
                    </a:lnTo>
                    <a:lnTo>
                      <a:pt x="47" y="417"/>
                    </a:lnTo>
                    <a:lnTo>
                      <a:pt x="23" y="411"/>
                    </a:lnTo>
                    <a:lnTo>
                      <a:pt x="14" y="387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7" name="Freeform 14"/>
              <p:cNvSpPr>
                <a:spLocks/>
              </p:cNvSpPr>
              <p:nvPr/>
            </p:nvSpPr>
            <p:spPr bwMode="auto">
              <a:xfrm>
                <a:off x="5082662" y="2402038"/>
                <a:ext cx="1023937" cy="1648118"/>
              </a:xfrm>
              <a:custGeom>
                <a:avLst/>
                <a:gdLst>
                  <a:gd name="T0" fmla="*/ 292 w 948"/>
                  <a:gd name="T1" fmla="*/ 1468 h 1526"/>
                  <a:gd name="T2" fmla="*/ 350 w 948"/>
                  <a:gd name="T3" fmla="*/ 1380 h 1526"/>
                  <a:gd name="T4" fmla="*/ 400 w 948"/>
                  <a:gd name="T5" fmla="*/ 1354 h 1526"/>
                  <a:gd name="T6" fmla="*/ 424 w 948"/>
                  <a:gd name="T7" fmla="*/ 1314 h 1526"/>
                  <a:gd name="T8" fmla="*/ 426 w 948"/>
                  <a:gd name="T9" fmla="*/ 1282 h 1526"/>
                  <a:gd name="T10" fmla="*/ 448 w 948"/>
                  <a:gd name="T11" fmla="*/ 1208 h 1526"/>
                  <a:gd name="T12" fmla="*/ 484 w 948"/>
                  <a:gd name="T13" fmla="*/ 1136 h 1526"/>
                  <a:gd name="T14" fmla="*/ 548 w 948"/>
                  <a:gd name="T15" fmla="*/ 1086 h 1526"/>
                  <a:gd name="T16" fmla="*/ 568 w 948"/>
                  <a:gd name="T17" fmla="*/ 1002 h 1526"/>
                  <a:gd name="T18" fmla="*/ 644 w 948"/>
                  <a:gd name="T19" fmla="*/ 974 h 1526"/>
                  <a:gd name="T20" fmla="*/ 728 w 948"/>
                  <a:gd name="T21" fmla="*/ 850 h 1526"/>
                  <a:gd name="T22" fmla="*/ 786 w 948"/>
                  <a:gd name="T23" fmla="*/ 694 h 1526"/>
                  <a:gd name="T24" fmla="*/ 816 w 948"/>
                  <a:gd name="T25" fmla="*/ 618 h 1526"/>
                  <a:gd name="T26" fmla="*/ 858 w 948"/>
                  <a:gd name="T27" fmla="*/ 574 h 1526"/>
                  <a:gd name="T28" fmla="*/ 914 w 948"/>
                  <a:gd name="T29" fmla="*/ 600 h 1526"/>
                  <a:gd name="T30" fmla="*/ 946 w 948"/>
                  <a:gd name="T31" fmla="*/ 374 h 1526"/>
                  <a:gd name="T32" fmla="*/ 842 w 948"/>
                  <a:gd name="T33" fmla="*/ 304 h 1526"/>
                  <a:gd name="T34" fmla="*/ 806 w 948"/>
                  <a:gd name="T35" fmla="*/ 218 h 1526"/>
                  <a:gd name="T36" fmla="*/ 776 w 948"/>
                  <a:gd name="T37" fmla="*/ 138 h 1526"/>
                  <a:gd name="T38" fmla="*/ 784 w 948"/>
                  <a:gd name="T39" fmla="*/ 76 h 1526"/>
                  <a:gd name="T40" fmla="*/ 740 w 948"/>
                  <a:gd name="T41" fmla="*/ 0 h 1526"/>
                  <a:gd name="T42" fmla="*/ 682 w 948"/>
                  <a:gd name="T43" fmla="*/ 36 h 1526"/>
                  <a:gd name="T44" fmla="*/ 630 w 948"/>
                  <a:gd name="T45" fmla="*/ 54 h 1526"/>
                  <a:gd name="T46" fmla="*/ 566 w 948"/>
                  <a:gd name="T47" fmla="*/ 18 h 1526"/>
                  <a:gd name="T48" fmla="*/ 560 w 948"/>
                  <a:gd name="T49" fmla="*/ 122 h 1526"/>
                  <a:gd name="T50" fmla="*/ 522 w 948"/>
                  <a:gd name="T51" fmla="*/ 236 h 1526"/>
                  <a:gd name="T52" fmla="*/ 436 w 948"/>
                  <a:gd name="T53" fmla="*/ 338 h 1526"/>
                  <a:gd name="T54" fmla="*/ 364 w 948"/>
                  <a:gd name="T55" fmla="*/ 380 h 1526"/>
                  <a:gd name="T56" fmla="*/ 322 w 948"/>
                  <a:gd name="T57" fmla="*/ 454 h 1526"/>
                  <a:gd name="T58" fmla="*/ 264 w 948"/>
                  <a:gd name="T59" fmla="*/ 504 h 1526"/>
                  <a:gd name="T60" fmla="*/ 292 w 948"/>
                  <a:gd name="T61" fmla="*/ 586 h 1526"/>
                  <a:gd name="T62" fmla="*/ 328 w 948"/>
                  <a:gd name="T63" fmla="*/ 664 h 1526"/>
                  <a:gd name="T64" fmla="*/ 382 w 948"/>
                  <a:gd name="T65" fmla="*/ 682 h 1526"/>
                  <a:gd name="T66" fmla="*/ 340 w 948"/>
                  <a:gd name="T67" fmla="*/ 696 h 1526"/>
                  <a:gd name="T68" fmla="*/ 286 w 948"/>
                  <a:gd name="T69" fmla="*/ 662 h 1526"/>
                  <a:gd name="T70" fmla="*/ 238 w 948"/>
                  <a:gd name="T71" fmla="*/ 806 h 1526"/>
                  <a:gd name="T72" fmla="*/ 166 w 948"/>
                  <a:gd name="T73" fmla="*/ 884 h 1526"/>
                  <a:gd name="T74" fmla="*/ 92 w 948"/>
                  <a:gd name="T75" fmla="*/ 876 h 1526"/>
                  <a:gd name="T76" fmla="*/ 22 w 948"/>
                  <a:gd name="T77" fmla="*/ 922 h 1526"/>
                  <a:gd name="T78" fmla="*/ 18 w 948"/>
                  <a:gd name="T79" fmla="*/ 1014 h 1526"/>
                  <a:gd name="T80" fmla="*/ 100 w 948"/>
                  <a:gd name="T81" fmla="*/ 1120 h 1526"/>
                  <a:gd name="T82" fmla="*/ 98 w 948"/>
                  <a:gd name="T83" fmla="*/ 1192 h 1526"/>
                  <a:gd name="T84" fmla="*/ 58 w 948"/>
                  <a:gd name="T85" fmla="*/ 1274 h 1526"/>
                  <a:gd name="T86" fmla="*/ 66 w 948"/>
                  <a:gd name="T87" fmla="*/ 1362 h 1526"/>
                  <a:gd name="T88" fmla="*/ 160 w 948"/>
                  <a:gd name="T89" fmla="*/ 1350 h 1526"/>
                  <a:gd name="T90" fmla="*/ 218 w 948"/>
                  <a:gd name="T91" fmla="*/ 1420 h 1526"/>
                  <a:gd name="T92" fmla="*/ 288 w 948"/>
                  <a:gd name="T93" fmla="*/ 1526 h 15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48"/>
                  <a:gd name="T142" fmla="*/ 0 h 1526"/>
                  <a:gd name="T143" fmla="*/ 948 w 948"/>
                  <a:gd name="T144" fmla="*/ 1526 h 152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48" h="1526">
                    <a:moveTo>
                      <a:pt x="288" y="1526"/>
                    </a:moveTo>
                    <a:lnTo>
                      <a:pt x="298" y="1484"/>
                    </a:lnTo>
                    <a:lnTo>
                      <a:pt x="292" y="1468"/>
                    </a:lnTo>
                    <a:lnTo>
                      <a:pt x="306" y="1452"/>
                    </a:lnTo>
                    <a:lnTo>
                      <a:pt x="302" y="1424"/>
                    </a:lnTo>
                    <a:lnTo>
                      <a:pt x="350" y="1380"/>
                    </a:lnTo>
                    <a:lnTo>
                      <a:pt x="366" y="1358"/>
                    </a:lnTo>
                    <a:lnTo>
                      <a:pt x="384" y="1368"/>
                    </a:lnTo>
                    <a:lnTo>
                      <a:pt x="400" y="1354"/>
                    </a:lnTo>
                    <a:lnTo>
                      <a:pt x="424" y="1358"/>
                    </a:lnTo>
                    <a:lnTo>
                      <a:pt x="432" y="1340"/>
                    </a:lnTo>
                    <a:lnTo>
                      <a:pt x="424" y="1314"/>
                    </a:lnTo>
                    <a:lnTo>
                      <a:pt x="398" y="1294"/>
                    </a:lnTo>
                    <a:lnTo>
                      <a:pt x="394" y="1282"/>
                    </a:lnTo>
                    <a:lnTo>
                      <a:pt x="426" y="1282"/>
                    </a:lnTo>
                    <a:lnTo>
                      <a:pt x="456" y="1248"/>
                    </a:lnTo>
                    <a:lnTo>
                      <a:pt x="438" y="1232"/>
                    </a:lnTo>
                    <a:lnTo>
                      <a:pt x="448" y="1208"/>
                    </a:lnTo>
                    <a:lnTo>
                      <a:pt x="448" y="1180"/>
                    </a:lnTo>
                    <a:lnTo>
                      <a:pt x="478" y="1174"/>
                    </a:lnTo>
                    <a:lnTo>
                      <a:pt x="484" y="1136"/>
                    </a:lnTo>
                    <a:lnTo>
                      <a:pt x="490" y="1124"/>
                    </a:lnTo>
                    <a:lnTo>
                      <a:pt x="522" y="1108"/>
                    </a:lnTo>
                    <a:lnTo>
                      <a:pt x="548" y="1086"/>
                    </a:lnTo>
                    <a:lnTo>
                      <a:pt x="554" y="1050"/>
                    </a:lnTo>
                    <a:lnTo>
                      <a:pt x="564" y="1034"/>
                    </a:lnTo>
                    <a:lnTo>
                      <a:pt x="568" y="1002"/>
                    </a:lnTo>
                    <a:lnTo>
                      <a:pt x="584" y="990"/>
                    </a:lnTo>
                    <a:lnTo>
                      <a:pt x="606" y="1004"/>
                    </a:lnTo>
                    <a:lnTo>
                      <a:pt x="644" y="974"/>
                    </a:lnTo>
                    <a:lnTo>
                      <a:pt x="690" y="930"/>
                    </a:lnTo>
                    <a:lnTo>
                      <a:pt x="710" y="888"/>
                    </a:lnTo>
                    <a:lnTo>
                      <a:pt x="728" y="850"/>
                    </a:lnTo>
                    <a:lnTo>
                      <a:pt x="756" y="810"/>
                    </a:lnTo>
                    <a:lnTo>
                      <a:pt x="768" y="776"/>
                    </a:lnTo>
                    <a:lnTo>
                      <a:pt x="786" y="694"/>
                    </a:lnTo>
                    <a:lnTo>
                      <a:pt x="804" y="670"/>
                    </a:lnTo>
                    <a:lnTo>
                      <a:pt x="806" y="634"/>
                    </a:lnTo>
                    <a:lnTo>
                      <a:pt x="816" y="618"/>
                    </a:lnTo>
                    <a:lnTo>
                      <a:pt x="818" y="574"/>
                    </a:lnTo>
                    <a:lnTo>
                      <a:pt x="852" y="550"/>
                    </a:lnTo>
                    <a:lnTo>
                      <a:pt x="858" y="574"/>
                    </a:lnTo>
                    <a:lnTo>
                      <a:pt x="900" y="588"/>
                    </a:lnTo>
                    <a:lnTo>
                      <a:pt x="908" y="610"/>
                    </a:lnTo>
                    <a:lnTo>
                      <a:pt x="914" y="600"/>
                    </a:lnTo>
                    <a:lnTo>
                      <a:pt x="914" y="546"/>
                    </a:lnTo>
                    <a:lnTo>
                      <a:pt x="948" y="516"/>
                    </a:lnTo>
                    <a:lnTo>
                      <a:pt x="946" y="374"/>
                    </a:lnTo>
                    <a:lnTo>
                      <a:pt x="872" y="354"/>
                    </a:lnTo>
                    <a:lnTo>
                      <a:pt x="862" y="324"/>
                    </a:lnTo>
                    <a:lnTo>
                      <a:pt x="842" y="304"/>
                    </a:lnTo>
                    <a:lnTo>
                      <a:pt x="820" y="286"/>
                    </a:lnTo>
                    <a:lnTo>
                      <a:pt x="820" y="248"/>
                    </a:lnTo>
                    <a:lnTo>
                      <a:pt x="806" y="218"/>
                    </a:lnTo>
                    <a:lnTo>
                      <a:pt x="842" y="172"/>
                    </a:lnTo>
                    <a:lnTo>
                      <a:pt x="804" y="148"/>
                    </a:lnTo>
                    <a:lnTo>
                      <a:pt x="776" y="138"/>
                    </a:lnTo>
                    <a:lnTo>
                      <a:pt x="756" y="128"/>
                    </a:lnTo>
                    <a:lnTo>
                      <a:pt x="760" y="106"/>
                    </a:lnTo>
                    <a:lnTo>
                      <a:pt x="784" y="76"/>
                    </a:lnTo>
                    <a:lnTo>
                      <a:pt x="752" y="56"/>
                    </a:lnTo>
                    <a:lnTo>
                      <a:pt x="752" y="24"/>
                    </a:lnTo>
                    <a:lnTo>
                      <a:pt x="740" y="0"/>
                    </a:lnTo>
                    <a:lnTo>
                      <a:pt x="712" y="6"/>
                    </a:lnTo>
                    <a:lnTo>
                      <a:pt x="702" y="30"/>
                    </a:lnTo>
                    <a:lnTo>
                      <a:pt x="682" y="36"/>
                    </a:lnTo>
                    <a:lnTo>
                      <a:pt x="676" y="54"/>
                    </a:lnTo>
                    <a:lnTo>
                      <a:pt x="642" y="38"/>
                    </a:lnTo>
                    <a:lnTo>
                      <a:pt x="630" y="54"/>
                    </a:lnTo>
                    <a:lnTo>
                      <a:pt x="620" y="76"/>
                    </a:lnTo>
                    <a:lnTo>
                      <a:pt x="578" y="74"/>
                    </a:lnTo>
                    <a:lnTo>
                      <a:pt x="566" y="18"/>
                    </a:lnTo>
                    <a:lnTo>
                      <a:pt x="546" y="18"/>
                    </a:lnTo>
                    <a:lnTo>
                      <a:pt x="552" y="66"/>
                    </a:lnTo>
                    <a:lnTo>
                      <a:pt x="560" y="122"/>
                    </a:lnTo>
                    <a:lnTo>
                      <a:pt x="552" y="168"/>
                    </a:lnTo>
                    <a:lnTo>
                      <a:pt x="536" y="210"/>
                    </a:lnTo>
                    <a:lnTo>
                      <a:pt x="522" y="236"/>
                    </a:lnTo>
                    <a:lnTo>
                      <a:pt x="522" y="248"/>
                    </a:lnTo>
                    <a:lnTo>
                      <a:pt x="488" y="284"/>
                    </a:lnTo>
                    <a:lnTo>
                      <a:pt x="436" y="338"/>
                    </a:lnTo>
                    <a:lnTo>
                      <a:pt x="400" y="374"/>
                    </a:lnTo>
                    <a:lnTo>
                      <a:pt x="376" y="384"/>
                    </a:lnTo>
                    <a:lnTo>
                      <a:pt x="364" y="380"/>
                    </a:lnTo>
                    <a:lnTo>
                      <a:pt x="346" y="396"/>
                    </a:lnTo>
                    <a:lnTo>
                      <a:pt x="328" y="412"/>
                    </a:lnTo>
                    <a:lnTo>
                      <a:pt x="322" y="454"/>
                    </a:lnTo>
                    <a:lnTo>
                      <a:pt x="302" y="474"/>
                    </a:lnTo>
                    <a:lnTo>
                      <a:pt x="284" y="494"/>
                    </a:lnTo>
                    <a:lnTo>
                      <a:pt x="264" y="504"/>
                    </a:lnTo>
                    <a:lnTo>
                      <a:pt x="276" y="540"/>
                    </a:lnTo>
                    <a:lnTo>
                      <a:pt x="288" y="558"/>
                    </a:lnTo>
                    <a:lnTo>
                      <a:pt x="292" y="586"/>
                    </a:lnTo>
                    <a:lnTo>
                      <a:pt x="300" y="614"/>
                    </a:lnTo>
                    <a:lnTo>
                      <a:pt x="314" y="632"/>
                    </a:lnTo>
                    <a:lnTo>
                      <a:pt x="328" y="664"/>
                    </a:lnTo>
                    <a:lnTo>
                      <a:pt x="354" y="654"/>
                    </a:lnTo>
                    <a:lnTo>
                      <a:pt x="378" y="666"/>
                    </a:lnTo>
                    <a:lnTo>
                      <a:pt x="382" y="682"/>
                    </a:lnTo>
                    <a:lnTo>
                      <a:pt x="376" y="712"/>
                    </a:lnTo>
                    <a:lnTo>
                      <a:pt x="354" y="714"/>
                    </a:lnTo>
                    <a:lnTo>
                      <a:pt x="340" y="696"/>
                    </a:lnTo>
                    <a:lnTo>
                      <a:pt x="320" y="690"/>
                    </a:lnTo>
                    <a:lnTo>
                      <a:pt x="306" y="682"/>
                    </a:lnTo>
                    <a:lnTo>
                      <a:pt x="286" y="662"/>
                    </a:lnTo>
                    <a:lnTo>
                      <a:pt x="266" y="710"/>
                    </a:lnTo>
                    <a:lnTo>
                      <a:pt x="242" y="770"/>
                    </a:lnTo>
                    <a:lnTo>
                      <a:pt x="238" y="806"/>
                    </a:lnTo>
                    <a:lnTo>
                      <a:pt x="218" y="842"/>
                    </a:lnTo>
                    <a:lnTo>
                      <a:pt x="202" y="870"/>
                    </a:lnTo>
                    <a:lnTo>
                      <a:pt x="166" y="884"/>
                    </a:lnTo>
                    <a:lnTo>
                      <a:pt x="140" y="870"/>
                    </a:lnTo>
                    <a:lnTo>
                      <a:pt x="120" y="876"/>
                    </a:lnTo>
                    <a:lnTo>
                      <a:pt x="92" y="876"/>
                    </a:lnTo>
                    <a:lnTo>
                      <a:pt x="68" y="890"/>
                    </a:lnTo>
                    <a:lnTo>
                      <a:pt x="44" y="888"/>
                    </a:lnTo>
                    <a:lnTo>
                      <a:pt x="22" y="922"/>
                    </a:lnTo>
                    <a:lnTo>
                      <a:pt x="0" y="946"/>
                    </a:lnTo>
                    <a:lnTo>
                      <a:pt x="4" y="968"/>
                    </a:lnTo>
                    <a:lnTo>
                      <a:pt x="18" y="1014"/>
                    </a:lnTo>
                    <a:lnTo>
                      <a:pt x="44" y="1050"/>
                    </a:lnTo>
                    <a:lnTo>
                      <a:pt x="80" y="1094"/>
                    </a:lnTo>
                    <a:lnTo>
                      <a:pt x="100" y="1120"/>
                    </a:lnTo>
                    <a:lnTo>
                      <a:pt x="106" y="1150"/>
                    </a:lnTo>
                    <a:lnTo>
                      <a:pt x="94" y="1170"/>
                    </a:lnTo>
                    <a:lnTo>
                      <a:pt x="98" y="1192"/>
                    </a:lnTo>
                    <a:lnTo>
                      <a:pt x="86" y="1218"/>
                    </a:lnTo>
                    <a:lnTo>
                      <a:pt x="60" y="1252"/>
                    </a:lnTo>
                    <a:lnTo>
                      <a:pt x="58" y="1274"/>
                    </a:lnTo>
                    <a:lnTo>
                      <a:pt x="40" y="1290"/>
                    </a:lnTo>
                    <a:lnTo>
                      <a:pt x="46" y="1320"/>
                    </a:lnTo>
                    <a:lnTo>
                      <a:pt x="66" y="1362"/>
                    </a:lnTo>
                    <a:lnTo>
                      <a:pt x="92" y="1348"/>
                    </a:lnTo>
                    <a:lnTo>
                      <a:pt x="118" y="1354"/>
                    </a:lnTo>
                    <a:lnTo>
                      <a:pt x="160" y="1350"/>
                    </a:lnTo>
                    <a:lnTo>
                      <a:pt x="178" y="1372"/>
                    </a:lnTo>
                    <a:lnTo>
                      <a:pt x="188" y="1414"/>
                    </a:lnTo>
                    <a:lnTo>
                      <a:pt x="218" y="1420"/>
                    </a:lnTo>
                    <a:lnTo>
                      <a:pt x="216" y="1464"/>
                    </a:lnTo>
                    <a:lnTo>
                      <a:pt x="242" y="1504"/>
                    </a:lnTo>
                    <a:lnTo>
                      <a:pt x="288" y="152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8" name="Freeform 15"/>
              <p:cNvSpPr>
                <a:spLocks/>
              </p:cNvSpPr>
              <p:nvPr/>
            </p:nvSpPr>
            <p:spPr bwMode="auto">
              <a:xfrm>
                <a:off x="5544625" y="4831344"/>
                <a:ext cx="590549" cy="597006"/>
              </a:xfrm>
              <a:custGeom>
                <a:avLst/>
                <a:gdLst>
                  <a:gd name="T0" fmla="*/ 315 w 547"/>
                  <a:gd name="T1" fmla="*/ 33 h 552"/>
                  <a:gd name="T2" fmla="*/ 363 w 547"/>
                  <a:gd name="T3" fmla="*/ 56 h 552"/>
                  <a:gd name="T4" fmla="*/ 400 w 547"/>
                  <a:gd name="T5" fmla="*/ 90 h 552"/>
                  <a:gd name="T6" fmla="*/ 370 w 547"/>
                  <a:gd name="T7" fmla="*/ 164 h 552"/>
                  <a:gd name="T8" fmla="*/ 394 w 547"/>
                  <a:gd name="T9" fmla="*/ 183 h 552"/>
                  <a:gd name="T10" fmla="*/ 487 w 547"/>
                  <a:gd name="T11" fmla="*/ 185 h 552"/>
                  <a:gd name="T12" fmla="*/ 483 w 547"/>
                  <a:gd name="T13" fmla="*/ 258 h 552"/>
                  <a:gd name="T14" fmla="*/ 505 w 547"/>
                  <a:gd name="T15" fmla="*/ 273 h 552"/>
                  <a:gd name="T16" fmla="*/ 472 w 547"/>
                  <a:gd name="T17" fmla="*/ 341 h 552"/>
                  <a:gd name="T18" fmla="*/ 474 w 547"/>
                  <a:gd name="T19" fmla="*/ 392 h 552"/>
                  <a:gd name="T20" fmla="*/ 523 w 547"/>
                  <a:gd name="T21" fmla="*/ 374 h 552"/>
                  <a:gd name="T22" fmla="*/ 546 w 547"/>
                  <a:gd name="T23" fmla="*/ 425 h 552"/>
                  <a:gd name="T24" fmla="*/ 525 w 547"/>
                  <a:gd name="T25" fmla="*/ 474 h 552"/>
                  <a:gd name="T26" fmla="*/ 487 w 547"/>
                  <a:gd name="T27" fmla="*/ 506 h 552"/>
                  <a:gd name="T28" fmla="*/ 456 w 547"/>
                  <a:gd name="T29" fmla="*/ 483 h 552"/>
                  <a:gd name="T30" fmla="*/ 406 w 547"/>
                  <a:gd name="T31" fmla="*/ 483 h 552"/>
                  <a:gd name="T32" fmla="*/ 370 w 547"/>
                  <a:gd name="T33" fmla="*/ 474 h 552"/>
                  <a:gd name="T34" fmla="*/ 330 w 547"/>
                  <a:gd name="T35" fmla="*/ 503 h 552"/>
                  <a:gd name="T36" fmla="*/ 262 w 547"/>
                  <a:gd name="T37" fmla="*/ 528 h 552"/>
                  <a:gd name="T38" fmla="*/ 196 w 547"/>
                  <a:gd name="T39" fmla="*/ 512 h 552"/>
                  <a:gd name="T40" fmla="*/ 126 w 547"/>
                  <a:gd name="T41" fmla="*/ 539 h 552"/>
                  <a:gd name="T42" fmla="*/ 84 w 547"/>
                  <a:gd name="T43" fmla="*/ 552 h 552"/>
                  <a:gd name="T44" fmla="*/ 55 w 547"/>
                  <a:gd name="T45" fmla="*/ 537 h 552"/>
                  <a:gd name="T46" fmla="*/ 57 w 547"/>
                  <a:gd name="T47" fmla="*/ 495 h 552"/>
                  <a:gd name="T48" fmla="*/ 37 w 547"/>
                  <a:gd name="T49" fmla="*/ 449 h 552"/>
                  <a:gd name="T50" fmla="*/ 34 w 547"/>
                  <a:gd name="T51" fmla="*/ 396 h 552"/>
                  <a:gd name="T52" fmla="*/ 15 w 547"/>
                  <a:gd name="T53" fmla="*/ 338 h 552"/>
                  <a:gd name="T54" fmla="*/ 13 w 547"/>
                  <a:gd name="T55" fmla="*/ 291 h 552"/>
                  <a:gd name="T56" fmla="*/ 0 w 547"/>
                  <a:gd name="T57" fmla="*/ 272 h 552"/>
                  <a:gd name="T58" fmla="*/ 40 w 547"/>
                  <a:gd name="T59" fmla="*/ 266 h 552"/>
                  <a:gd name="T60" fmla="*/ 76 w 547"/>
                  <a:gd name="T61" fmla="*/ 254 h 552"/>
                  <a:gd name="T62" fmla="*/ 129 w 547"/>
                  <a:gd name="T63" fmla="*/ 233 h 552"/>
                  <a:gd name="T64" fmla="*/ 147 w 547"/>
                  <a:gd name="T65" fmla="*/ 188 h 552"/>
                  <a:gd name="T66" fmla="*/ 145 w 547"/>
                  <a:gd name="T67" fmla="*/ 153 h 552"/>
                  <a:gd name="T68" fmla="*/ 177 w 547"/>
                  <a:gd name="T69" fmla="*/ 96 h 552"/>
                  <a:gd name="T70" fmla="*/ 208 w 547"/>
                  <a:gd name="T71" fmla="*/ 89 h 552"/>
                  <a:gd name="T72" fmla="*/ 217 w 547"/>
                  <a:gd name="T73" fmla="*/ 26 h 552"/>
                  <a:gd name="T74" fmla="*/ 297 w 547"/>
                  <a:gd name="T75" fmla="*/ 15 h 5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47"/>
                  <a:gd name="T115" fmla="*/ 0 h 552"/>
                  <a:gd name="T116" fmla="*/ 547 w 547"/>
                  <a:gd name="T117" fmla="*/ 552 h 5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47" h="552">
                    <a:moveTo>
                      <a:pt x="297" y="15"/>
                    </a:moveTo>
                    <a:lnTo>
                      <a:pt x="315" y="33"/>
                    </a:lnTo>
                    <a:lnTo>
                      <a:pt x="342" y="41"/>
                    </a:lnTo>
                    <a:lnTo>
                      <a:pt x="363" y="56"/>
                    </a:lnTo>
                    <a:lnTo>
                      <a:pt x="382" y="60"/>
                    </a:lnTo>
                    <a:lnTo>
                      <a:pt x="400" y="90"/>
                    </a:lnTo>
                    <a:lnTo>
                      <a:pt x="381" y="125"/>
                    </a:lnTo>
                    <a:lnTo>
                      <a:pt x="370" y="164"/>
                    </a:lnTo>
                    <a:lnTo>
                      <a:pt x="363" y="180"/>
                    </a:lnTo>
                    <a:lnTo>
                      <a:pt x="394" y="183"/>
                    </a:lnTo>
                    <a:lnTo>
                      <a:pt x="448" y="170"/>
                    </a:lnTo>
                    <a:lnTo>
                      <a:pt x="487" y="185"/>
                    </a:lnTo>
                    <a:lnTo>
                      <a:pt x="475" y="228"/>
                    </a:lnTo>
                    <a:lnTo>
                      <a:pt x="483" y="258"/>
                    </a:lnTo>
                    <a:lnTo>
                      <a:pt x="501" y="258"/>
                    </a:lnTo>
                    <a:lnTo>
                      <a:pt x="505" y="273"/>
                    </a:lnTo>
                    <a:lnTo>
                      <a:pt x="471" y="311"/>
                    </a:lnTo>
                    <a:lnTo>
                      <a:pt x="472" y="341"/>
                    </a:lnTo>
                    <a:lnTo>
                      <a:pt x="460" y="374"/>
                    </a:lnTo>
                    <a:lnTo>
                      <a:pt x="474" y="392"/>
                    </a:lnTo>
                    <a:lnTo>
                      <a:pt x="505" y="356"/>
                    </a:lnTo>
                    <a:lnTo>
                      <a:pt x="523" y="374"/>
                    </a:lnTo>
                    <a:lnTo>
                      <a:pt x="547" y="393"/>
                    </a:lnTo>
                    <a:lnTo>
                      <a:pt x="546" y="425"/>
                    </a:lnTo>
                    <a:lnTo>
                      <a:pt x="516" y="449"/>
                    </a:lnTo>
                    <a:lnTo>
                      <a:pt x="525" y="474"/>
                    </a:lnTo>
                    <a:lnTo>
                      <a:pt x="502" y="492"/>
                    </a:lnTo>
                    <a:lnTo>
                      <a:pt x="487" y="506"/>
                    </a:lnTo>
                    <a:lnTo>
                      <a:pt x="466" y="491"/>
                    </a:lnTo>
                    <a:lnTo>
                      <a:pt x="456" y="483"/>
                    </a:lnTo>
                    <a:lnTo>
                      <a:pt x="421" y="500"/>
                    </a:lnTo>
                    <a:lnTo>
                      <a:pt x="406" y="483"/>
                    </a:lnTo>
                    <a:lnTo>
                      <a:pt x="390" y="462"/>
                    </a:lnTo>
                    <a:lnTo>
                      <a:pt x="370" y="474"/>
                    </a:lnTo>
                    <a:lnTo>
                      <a:pt x="345" y="482"/>
                    </a:lnTo>
                    <a:lnTo>
                      <a:pt x="330" y="503"/>
                    </a:lnTo>
                    <a:lnTo>
                      <a:pt x="324" y="519"/>
                    </a:lnTo>
                    <a:lnTo>
                      <a:pt x="262" y="528"/>
                    </a:lnTo>
                    <a:lnTo>
                      <a:pt x="249" y="512"/>
                    </a:lnTo>
                    <a:lnTo>
                      <a:pt x="196" y="512"/>
                    </a:lnTo>
                    <a:lnTo>
                      <a:pt x="153" y="521"/>
                    </a:lnTo>
                    <a:lnTo>
                      <a:pt x="126" y="539"/>
                    </a:lnTo>
                    <a:lnTo>
                      <a:pt x="108" y="540"/>
                    </a:lnTo>
                    <a:lnTo>
                      <a:pt x="84" y="552"/>
                    </a:lnTo>
                    <a:lnTo>
                      <a:pt x="66" y="549"/>
                    </a:lnTo>
                    <a:lnTo>
                      <a:pt x="55" y="537"/>
                    </a:lnTo>
                    <a:lnTo>
                      <a:pt x="45" y="510"/>
                    </a:lnTo>
                    <a:lnTo>
                      <a:pt x="57" y="495"/>
                    </a:lnTo>
                    <a:lnTo>
                      <a:pt x="34" y="474"/>
                    </a:lnTo>
                    <a:lnTo>
                      <a:pt x="37" y="449"/>
                    </a:lnTo>
                    <a:lnTo>
                      <a:pt x="28" y="425"/>
                    </a:lnTo>
                    <a:lnTo>
                      <a:pt x="34" y="396"/>
                    </a:lnTo>
                    <a:lnTo>
                      <a:pt x="31" y="353"/>
                    </a:lnTo>
                    <a:lnTo>
                      <a:pt x="15" y="338"/>
                    </a:lnTo>
                    <a:lnTo>
                      <a:pt x="21" y="312"/>
                    </a:lnTo>
                    <a:lnTo>
                      <a:pt x="13" y="291"/>
                    </a:lnTo>
                    <a:lnTo>
                      <a:pt x="0" y="282"/>
                    </a:lnTo>
                    <a:lnTo>
                      <a:pt x="0" y="272"/>
                    </a:lnTo>
                    <a:lnTo>
                      <a:pt x="12" y="264"/>
                    </a:lnTo>
                    <a:lnTo>
                      <a:pt x="40" y="266"/>
                    </a:lnTo>
                    <a:lnTo>
                      <a:pt x="63" y="261"/>
                    </a:lnTo>
                    <a:lnTo>
                      <a:pt x="76" y="254"/>
                    </a:lnTo>
                    <a:lnTo>
                      <a:pt x="108" y="252"/>
                    </a:lnTo>
                    <a:lnTo>
                      <a:pt x="129" y="233"/>
                    </a:lnTo>
                    <a:lnTo>
                      <a:pt x="156" y="219"/>
                    </a:lnTo>
                    <a:lnTo>
                      <a:pt x="147" y="188"/>
                    </a:lnTo>
                    <a:lnTo>
                      <a:pt x="148" y="174"/>
                    </a:lnTo>
                    <a:lnTo>
                      <a:pt x="145" y="153"/>
                    </a:lnTo>
                    <a:lnTo>
                      <a:pt x="150" y="128"/>
                    </a:lnTo>
                    <a:lnTo>
                      <a:pt x="177" y="96"/>
                    </a:lnTo>
                    <a:lnTo>
                      <a:pt x="195" y="101"/>
                    </a:lnTo>
                    <a:lnTo>
                      <a:pt x="208" y="89"/>
                    </a:lnTo>
                    <a:lnTo>
                      <a:pt x="210" y="65"/>
                    </a:lnTo>
                    <a:lnTo>
                      <a:pt x="217" y="26"/>
                    </a:lnTo>
                    <a:lnTo>
                      <a:pt x="246" y="0"/>
                    </a:lnTo>
                    <a:lnTo>
                      <a:pt x="297" y="1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9" name="Freeform 19"/>
              <p:cNvSpPr>
                <a:spLocks/>
              </p:cNvSpPr>
              <p:nvPr/>
            </p:nvSpPr>
            <p:spPr bwMode="auto">
              <a:xfrm>
                <a:off x="5635111" y="1700238"/>
                <a:ext cx="1147762" cy="1054287"/>
              </a:xfrm>
              <a:custGeom>
                <a:avLst/>
                <a:gdLst>
                  <a:gd name="T0" fmla="*/ 41 w 1062"/>
                  <a:gd name="T1" fmla="*/ 620 h 975"/>
                  <a:gd name="T2" fmla="*/ 60 w 1062"/>
                  <a:gd name="T3" fmla="*/ 566 h 975"/>
                  <a:gd name="T4" fmla="*/ 30 w 1062"/>
                  <a:gd name="T5" fmla="*/ 467 h 975"/>
                  <a:gd name="T6" fmla="*/ 3 w 1062"/>
                  <a:gd name="T7" fmla="*/ 428 h 975"/>
                  <a:gd name="T8" fmla="*/ 54 w 1062"/>
                  <a:gd name="T9" fmla="*/ 369 h 975"/>
                  <a:gd name="T10" fmla="*/ 167 w 1062"/>
                  <a:gd name="T11" fmla="*/ 338 h 975"/>
                  <a:gd name="T12" fmla="*/ 224 w 1062"/>
                  <a:gd name="T13" fmla="*/ 275 h 975"/>
                  <a:gd name="T14" fmla="*/ 275 w 1062"/>
                  <a:gd name="T15" fmla="*/ 275 h 975"/>
                  <a:gd name="T16" fmla="*/ 291 w 1062"/>
                  <a:gd name="T17" fmla="*/ 332 h 975"/>
                  <a:gd name="T18" fmla="*/ 317 w 1062"/>
                  <a:gd name="T19" fmla="*/ 395 h 975"/>
                  <a:gd name="T20" fmla="*/ 329 w 1062"/>
                  <a:gd name="T21" fmla="*/ 353 h 975"/>
                  <a:gd name="T22" fmla="*/ 290 w 1062"/>
                  <a:gd name="T23" fmla="*/ 302 h 975"/>
                  <a:gd name="T24" fmla="*/ 324 w 1062"/>
                  <a:gd name="T25" fmla="*/ 264 h 975"/>
                  <a:gd name="T26" fmla="*/ 372 w 1062"/>
                  <a:gd name="T27" fmla="*/ 239 h 975"/>
                  <a:gd name="T28" fmla="*/ 429 w 1062"/>
                  <a:gd name="T29" fmla="*/ 209 h 975"/>
                  <a:gd name="T30" fmla="*/ 510 w 1062"/>
                  <a:gd name="T31" fmla="*/ 198 h 975"/>
                  <a:gd name="T32" fmla="*/ 618 w 1062"/>
                  <a:gd name="T33" fmla="*/ 176 h 975"/>
                  <a:gd name="T34" fmla="*/ 695 w 1062"/>
                  <a:gd name="T35" fmla="*/ 176 h 975"/>
                  <a:gd name="T36" fmla="*/ 707 w 1062"/>
                  <a:gd name="T37" fmla="*/ 222 h 975"/>
                  <a:gd name="T38" fmla="*/ 720 w 1062"/>
                  <a:gd name="T39" fmla="*/ 168 h 975"/>
                  <a:gd name="T40" fmla="*/ 770 w 1062"/>
                  <a:gd name="T41" fmla="*/ 149 h 975"/>
                  <a:gd name="T42" fmla="*/ 786 w 1062"/>
                  <a:gd name="T43" fmla="*/ 114 h 975"/>
                  <a:gd name="T44" fmla="*/ 764 w 1062"/>
                  <a:gd name="T45" fmla="*/ 116 h 975"/>
                  <a:gd name="T46" fmla="*/ 795 w 1062"/>
                  <a:gd name="T47" fmla="*/ 89 h 975"/>
                  <a:gd name="T48" fmla="*/ 830 w 1062"/>
                  <a:gd name="T49" fmla="*/ 63 h 975"/>
                  <a:gd name="T50" fmla="*/ 831 w 1062"/>
                  <a:gd name="T51" fmla="*/ 23 h 975"/>
                  <a:gd name="T52" fmla="*/ 869 w 1062"/>
                  <a:gd name="T53" fmla="*/ 11 h 975"/>
                  <a:gd name="T54" fmla="*/ 911 w 1062"/>
                  <a:gd name="T55" fmla="*/ 50 h 975"/>
                  <a:gd name="T56" fmla="*/ 972 w 1062"/>
                  <a:gd name="T57" fmla="*/ 92 h 975"/>
                  <a:gd name="T58" fmla="*/ 1010 w 1062"/>
                  <a:gd name="T59" fmla="*/ 146 h 975"/>
                  <a:gd name="T60" fmla="*/ 990 w 1062"/>
                  <a:gd name="T61" fmla="*/ 198 h 975"/>
                  <a:gd name="T62" fmla="*/ 981 w 1062"/>
                  <a:gd name="T63" fmla="*/ 284 h 975"/>
                  <a:gd name="T64" fmla="*/ 1044 w 1062"/>
                  <a:gd name="T65" fmla="*/ 321 h 975"/>
                  <a:gd name="T66" fmla="*/ 1034 w 1062"/>
                  <a:gd name="T67" fmla="*/ 393 h 975"/>
                  <a:gd name="T68" fmla="*/ 1008 w 1062"/>
                  <a:gd name="T69" fmla="*/ 426 h 975"/>
                  <a:gd name="T70" fmla="*/ 1055 w 1062"/>
                  <a:gd name="T71" fmla="*/ 497 h 975"/>
                  <a:gd name="T72" fmla="*/ 1017 w 1062"/>
                  <a:gd name="T73" fmla="*/ 546 h 975"/>
                  <a:gd name="T74" fmla="*/ 953 w 1062"/>
                  <a:gd name="T75" fmla="*/ 594 h 975"/>
                  <a:gd name="T76" fmla="*/ 878 w 1062"/>
                  <a:gd name="T77" fmla="*/ 644 h 975"/>
                  <a:gd name="T78" fmla="*/ 726 w 1062"/>
                  <a:gd name="T79" fmla="*/ 656 h 975"/>
                  <a:gd name="T80" fmla="*/ 620 w 1062"/>
                  <a:gd name="T81" fmla="*/ 699 h 975"/>
                  <a:gd name="T82" fmla="*/ 555 w 1062"/>
                  <a:gd name="T83" fmla="*/ 681 h 975"/>
                  <a:gd name="T84" fmla="*/ 488 w 1062"/>
                  <a:gd name="T85" fmla="*/ 728 h 975"/>
                  <a:gd name="T86" fmla="*/ 480 w 1062"/>
                  <a:gd name="T87" fmla="*/ 773 h 975"/>
                  <a:gd name="T88" fmla="*/ 476 w 1062"/>
                  <a:gd name="T89" fmla="*/ 822 h 975"/>
                  <a:gd name="T90" fmla="*/ 455 w 1062"/>
                  <a:gd name="T91" fmla="*/ 881 h 975"/>
                  <a:gd name="T92" fmla="*/ 510 w 1062"/>
                  <a:gd name="T93" fmla="*/ 894 h 975"/>
                  <a:gd name="T94" fmla="*/ 467 w 1062"/>
                  <a:gd name="T95" fmla="*/ 975 h 975"/>
                  <a:gd name="T96" fmla="*/ 380 w 1062"/>
                  <a:gd name="T97" fmla="*/ 966 h 975"/>
                  <a:gd name="T98" fmla="*/ 309 w 1062"/>
                  <a:gd name="T99" fmla="*/ 933 h 975"/>
                  <a:gd name="T100" fmla="*/ 329 w 1062"/>
                  <a:gd name="T101" fmla="*/ 824 h 975"/>
                  <a:gd name="T102" fmla="*/ 246 w 1062"/>
                  <a:gd name="T103" fmla="*/ 779 h 975"/>
                  <a:gd name="T104" fmla="*/ 239 w 1062"/>
                  <a:gd name="T105" fmla="*/ 702 h 975"/>
                  <a:gd name="T106" fmla="*/ 198 w 1062"/>
                  <a:gd name="T107" fmla="*/ 657 h 975"/>
                  <a:gd name="T108" fmla="*/ 164 w 1062"/>
                  <a:gd name="T109" fmla="*/ 701 h 975"/>
                  <a:gd name="T110" fmla="*/ 108 w 1062"/>
                  <a:gd name="T111" fmla="*/ 726 h 9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62"/>
                  <a:gd name="T169" fmla="*/ 0 h 975"/>
                  <a:gd name="T170" fmla="*/ 1062 w 1062"/>
                  <a:gd name="T171" fmla="*/ 975 h 9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62" h="975">
                    <a:moveTo>
                      <a:pt x="54" y="666"/>
                    </a:moveTo>
                    <a:lnTo>
                      <a:pt x="42" y="645"/>
                    </a:lnTo>
                    <a:lnTo>
                      <a:pt x="41" y="620"/>
                    </a:lnTo>
                    <a:lnTo>
                      <a:pt x="30" y="600"/>
                    </a:lnTo>
                    <a:lnTo>
                      <a:pt x="42" y="575"/>
                    </a:lnTo>
                    <a:lnTo>
                      <a:pt x="60" y="566"/>
                    </a:lnTo>
                    <a:lnTo>
                      <a:pt x="60" y="509"/>
                    </a:lnTo>
                    <a:lnTo>
                      <a:pt x="65" y="494"/>
                    </a:lnTo>
                    <a:lnTo>
                      <a:pt x="30" y="467"/>
                    </a:lnTo>
                    <a:lnTo>
                      <a:pt x="6" y="461"/>
                    </a:lnTo>
                    <a:lnTo>
                      <a:pt x="0" y="452"/>
                    </a:lnTo>
                    <a:lnTo>
                      <a:pt x="3" y="428"/>
                    </a:lnTo>
                    <a:lnTo>
                      <a:pt x="2" y="398"/>
                    </a:lnTo>
                    <a:lnTo>
                      <a:pt x="24" y="371"/>
                    </a:lnTo>
                    <a:lnTo>
                      <a:pt x="54" y="369"/>
                    </a:lnTo>
                    <a:lnTo>
                      <a:pt x="104" y="369"/>
                    </a:lnTo>
                    <a:lnTo>
                      <a:pt x="108" y="350"/>
                    </a:lnTo>
                    <a:lnTo>
                      <a:pt x="167" y="338"/>
                    </a:lnTo>
                    <a:lnTo>
                      <a:pt x="183" y="321"/>
                    </a:lnTo>
                    <a:lnTo>
                      <a:pt x="219" y="293"/>
                    </a:lnTo>
                    <a:lnTo>
                      <a:pt x="224" y="275"/>
                    </a:lnTo>
                    <a:lnTo>
                      <a:pt x="245" y="275"/>
                    </a:lnTo>
                    <a:lnTo>
                      <a:pt x="273" y="261"/>
                    </a:lnTo>
                    <a:lnTo>
                      <a:pt x="275" y="275"/>
                    </a:lnTo>
                    <a:lnTo>
                      <a:pt x="263" y="290"/>
                    </a:lnTo>
                    <a:lnTo>
                      <a:pt x="270" y="320"/>
                    </a:lnTo>
                    <a:lnTo>
                      <a:pt x="291" y="332"/>
                    </a:lnTo>
                    <a:lnTo>
                      <a:pt x="296" y="360"/>
                    </a:lnTo>
                    <a:lnTo>
                      <a:pt x="315" y="377"/>
                    </a:lnTo>
                    <a:lnTo>
                      <a:pt x="317" y="395"/>
                    </a:lnTo>
                    <a:lnTo>
                      <a:pt x="336" y="395"/>
                    </a:lnTo>
                    <a:lnTo>
                      <a:pt x="338" y="368"/>
                    </a:lnTo>
                    <a:lnTo>
                      <a:pt x="329" y="353"/>
                    </a:lnTo>
                    <a:lnTo>
                      <a:pt x="311" y="344"/>
                    </a:lnTo>
                    <a:lnTo>
                      <a:pt x="315" y="324"/>
                    </a:lnTo>
                    <a:lnTo>
                      <a:pt x="290" y="302"/>
                    </a:lnTo>
                    <a:lnTo>
                      <a:pt x="299" y="278"/>
                    </a:lnTo>
                    <a:lnTo>
                      <a:pt x="305" y="257"/>
                    </a:lnTo>
                    <a:lnTo>
                      <a:pt x="324" y="264"/>
                    </a:lnTo>
                    <a:lnTo>
                      <a:pt x="336" y="254"/>
                    </a:lnTo>
                    <a:lnTo>
                      <a:pt x="353" y="255"/>
                    </a:lnTo>
                    <a:lnTo>
                      <a:pt x="372" y="239"/>
                    </a:lnTo>
                    <a:lnTo>
                      <a:pt x="386" y="234"/>
                    </a:lnTo>
                    <a:lnTo>
                      <a:pt x="399" y="219"/>
                    </a:lnTo>
                    <a:lnTo>
                      <a:pt x="429" y="209"/>
                    </a:lnTo>
                    <a:lnTo>
                      <a:pt x="441" y="203"/>
                    </a:lnTo>
                    <a:lnTo>
                      <a:pt x="462" y="210"/>
                    </a:lnTo>
                    <a:lnTo>
                      <a:pt x="510" y="198"/>
                    </a:lnTo>
                    <a:lnTo>
                      <a:pt x="543" y="204"/>
                    </a:lnTo>
                    <a:lnTo>
                      <a:pt x="581" y="194"/>
                    </a:lnTo>
                    <a:lnTo>
                      <a:pt x="618" y="176"/>
                    </a:lnTo>
                    <a:lnTo>
                      <a:pt x="662" y="113"/>
                    </a:lnTo>
                    <a:lnTo>
                      <a:pt x="677" y="131"/>
                    </a:lnTo>
                    <a:lnTo>
                      <a:pt x="695" y="176"/>
                    </a:lnTo>
                    <a:lnTo>
                      <a:pt x="689" y="197"/>
                    </a:lnTo>
                    <a:lnTo>
                      <a:pt x="693" y="218"/>
                    </a:lnTo>
                    <a:lnTo>
                      <a:pt x="707" y="222"/>
                    </a:lnTo>
                    <a:lnTo>
                      <a:pt x="717" y="215"/>
                    </a:lnTo>
                    <a:lnTo>
                      <a:pt x="713" y="194"/>
                    </a:lnTo>
                    <a:lnTo>
                      <a:pt x="720" y="168"/>
                    </a:lnTo>
                    <a:lnTo>
                      <a:pt x="735" y="177"/>
                    </a:lnTo>
                    <a:lnTo>
                      <a:pt x="752" y="158"/>
                    </a:lnTo>
                    <a:lnTo>
                      <a:pt x="770" y="149"/>
                    </a:lnTo>
                    <a:lnTo>
                      <a:pt x="794" y="141"/>
                    </a:lnTo>
                    <a:lnTo>
                      <a:pt x="797" y="122"/>
                    </a:lnTo>
                    <a:lnTo>
                      <a:pt x="786" y="114"/>
                    </a:lnTo>
                    <a:lnTo>
                      <a:pt x="777" y="128"/>
                    </a:lnTo>
                    <a:lnTo>
                      <a:pt x="765" y="128"/>
                    </a:lnTo>
                    <a:lnTo>
                      <a:pt x="764" y="116"/>
                    </a:lnTo>
                    <a:lnTo>
                      <a:pt x="774" y="104"/>
                    </a:lnTo>
                    <a:lnTo>
                      <a:pt x="794" y="102"/>
                    </a:lnTo>
                    <a:lnTo>
                      <a:pt x="795" y="89"/>
                    </a:lnTo>
                    <a:lnTo>
                      <a:pt x="795" y="68"/>
                    </a:lnTo>
                    <a:lnTo>
                      <a:pt x="804" y="60"/>
                    </a:lnTo>
                    <a:lnTo>
                      <a:pt x="830" y="63"/>
                    </a:lnTo>
                    <a:lnTo>
                      <a:pt x="849" y="50"/>
                    </a:lnTo>
                    <a:lnTo>
                      <a:pt x="851" y="35"/>
                    </a:lnTo>
                    <a:lnTo>
                      <a:pt x="831" y="23"/>
                    </a:lnTo>
                    <a:lnTo>
                      <a:pt x="828" y="3"/>
                    </a:lnTo>
                    <a:lnTo>
                      <a:pt x="842" y="0"/>
                    </a:lnTo>
                    <a:lnTo>
                      <a:pt x="869" y="11"/>
                    </a:lnTo>
                    <a:lnTo>
                      <a:pt x="882" y="30"/>
                    </a:lnTo>
                    <a:lnTo>
                      <a:pt x="899" y="41"/>
                    </a:lnTo>
                    <a:lnTo>
                      <a:pt x="911" y="50"/>
                    </a:lnTo>
                    <a:lnTo>
                      <a:pt x="918" y="80"/>
                    </a:lnTo>
                    <a:lnTo>
                      <a:pt x="950" y="93"/>
                    </a:lnTo>
                    <a:lnTo>
                      <a:pt x="972" y="92"/>
                    </a:lnTo>
                    <a:lnTo>
                      <a:pt x="995" y="108"/>
                    </a:lnTo>
                    <a:lnTo>
                      <a:pt x="1010" y="123"/>
                    </a:lnTo>
                    <a:lnTo>
                      <a:pt x="1010" y="146"/>
                    </a:lnTo>
                    <a:lnTo>
                      <a:pt x="1014" y="179"/>
                    </a:lnTo>
                    <a:lnTo>
                      <a:pt x="1004" y="198"/>
                    </a:lnTo>
                    <a:lnTo>
                      <a:pt x="990" y="198"/>
                    </a:lnTo>
                    <a:lnTo>
                      <a:pt x="980" y="231"/>
                    </a:lnTo>
                    <a:lnTo>
                      <a:pt x="986" y="252"/>
                    </a:lnTo>
                    <a:lnTo>
                      <a:pt x="981" y="284"/>
                    </a:lnTo>
                    <a:lnTo>
                      <a:pt x="1001" y="294"/>
                    </a:lnTo>
                    <a:lnTo>
                      <a:pt x="1022" y="312"/>
                    </a:lnTo>
                    <a:lnTo>
                      <a:pt x="1044" y="321"/>
                    </a:lnTo>
                    <a:lnTo>
                      <a:pt x="1043" y="336"/>
                    </a:lnTo>
                    <a:lnTo>
                      <a:pt x="1046" y="371"/>
                    </a:lnTo>
                    <a:lnTo>
                      <a:pt x="1034" y="393"/>
                    </a:lnTo>
                    <a:lnTo>
                      <a:pt x="1016" y="390"/>
                    </a:lnTo>
                    <a:lnTo>
                      <a:pt x="998" y="396"/>
                    </a:lnTo>
                    <a:lnTo>
                      <a:pt x="1008" y="426"/>
                    </a:lnTo>
                    <a:lnTo>
                      <a:pt x="1032" y="452"/>
                    </a:lnTo>
                    <a:lnTo>
                      <a:pt x="1031" y="479"/>
                    </a:lnTo>
                    <a:lnTo>
                      <a:pt x="1055" y="497"/>
                    </a:lnTo>
                    <a:lnTo>
                      <a:pt x="1062" y="513"/>
                    </a:lnTo>
                    <a:lnTo>
                      <a:pt x="1035" y="545"/>
                    </a:lnTo>
                    <a:lnTo>
                      <a:pt x="1017" y="546"/>
                    </a:lnTo>
                    <a:lnTo>
                      <a:pt x="986" y="560"/>
                    </a:lnTo>
                    <a:lnTo>
                      <a:pt x="978" y="591"/>
                    </a:lnTo>
                    <a:lnTo>
                      <a:pt x="953" y="594"/>
                    </a:lnTo>
                    <a:lnTo>
                      <a:pt x="936" y="629"/>
                    </a:lnTo>
                    <a:lnTo>
                      <a:pt x="906" y="657"/>
                    </a:lnTo>
                    <a:lnTo>
                      <a:pt x="878" y="644"/>
                    </a:lnTo>
                    <a:lnTo>
                      <a:pt x="819" y="624"/>
                    </a:lnTo>
                    <a:lnTo>
                      <a:pt x="794" y="600"/>
                    </a:lnTo>
                    <a:lnTo>
                      <a:pt x="726" y="656"/>
                    </a:lnTo>
                    <a:lnTo>
                      <a:pt x="693" y="686"/>
                    </a:lnTo>
                    <a:lnTo>
                      <a:pt x="645" y="696"/>
                    </a:lnTo>
                    <a:lnTo>
                      <a:pt x="620" y="699"/>
                    </a:lnTo>
                    <a:lnTo>
                      <a:pt x="608" y="686"/>
                    </a:lnTo>
                    <a:lnTo>
                      <a:pt x="575" y="692"/>
                    </a:lnTo>
                    <a:lnTo>
                      <a:pt x="555" y="681"/>
                    </a:lnTo>
                    <a:lnTo>
                      <a:pt x="522" y="680"/>
                    </a:lnTo>
                    <a:lnTo>
                      <a:pt x="515" y="707"/>
                    </a:lnTo>
                    <a:lnTo>
                      <a:pt x="488" y="728"/>
                    </a:lnTo>
                    <a:lnTo>
                      <a:pt x="467" y="731"/>
                    </a:lnTo>
                    <a:lnTo>
                      <a:pt x="456" y="752"/>
                    </a:lnTo>
                    <a:lnTo>
                      <a:pt x="480" y="773"/>
                    </a:lnTo>
                    <a:lnTo>
                      <a:pt x="492" y="786"/>
                    </a:lnTo>
                    <a:lnTo>
                      <a:pt x="477" y="803"/>
                    </a:lnTo>
                    <a:lnTo>
                      <a:pt x="476" y="822"/>
                    </a:lnTo>
                    <a:lnTo>
                      <a:pt x="465" y="833"/>
                    </a:lnTo>
                    <a:lnTo>
                      <a:pt x="465" y="852"/>
                    </a:lnTo>
                    <a:lnTo>
                      <a:pt x="455" y="881"/>
                    </a:lnTo>
                    <a:lnTo>
                      <a:pt x="471" y="890"/>
                    </a:lnTo>
                    <a:lnTo>
                      <a:pt x="492" y="884"/>
                    </a:lnTo>
                    <a:lnTo>
                      <a:pt x="510" y="894"/>
                    </a:lnTo>
                    <a:lnTo>
                      <a:pt x="486" y="915"/>
                    </a:lnTo>
                    <a:lnTo>
                      <a:pt x="491" y="933"/>
                    </a:lnTo>
                    <a:lnTo>
                      <a:pt x="467" y="975"/>
                    </a:lnTo>
                    <a:lnTo>
                      <a:pt x="431" y="969"/>
                    </a:lnTo>
                    <a:lnTo>
                      <a:pt x="404" y="974"/>
                    </a:lnTo>
                    <a:lnTo>
                      <a:pt x="380" y="966"/>
                    </a:lnTo>
                    <a:lnTo>
                      <a:pt x="347" y="971"/>
                    </a:lnTo>
                    <a:lnTo>
                      <a:pt x="323" y="948"/>
                    </a:lnTo>
                    <a:lnTo>
                      <a:pt x="309" y="933"/>
                    </a:lnTo>
                    <a:lnTo>
                      <a:pt x="308" y="894"/>
                    </a:lnTo>
                    <a:lnTo>
                      <a:pt x="294" y="869"/>
                    </a:lnTo>
                    <a:lnTo>
                      <a:pt x="329" y="824"/>
                    </a:lnTo>
                    <a:lnTo>
                      <a:pt x="288" y="795"/>
                    </a:lnTo>
                    <a:lnTo>
                      <a:pt x="272" y="789"/>
                    </a:lnTo>
                    <a:lnTo>
                      <a:pt x="246" y="779"/>
                    </a:lnTo>
                    <a:lnTo>
                      <a:pt x="249" y="755"/>
                    </a:lnTo>
                    <a:lnTo>
                      <a:pt x="273" y="725"/>
                    </a:lnTo>
                    <a:lnTo>
                      <a:pt x="239" y="702"/>
                    </a:lnTo>
                    <a:lnTo>
                      <a:pt x="239" y="672"/>
                    </a:lnTo>
                    <a:lnTo>
                      <a:pt x="228" y="648"/>
                    </a:lnTo>
                    <a:lnTo>
                      <a:pt x="198" y="657"/>
                    </a:lnTo>
                    <a:lnTo>
                      <a:pt x="189" y="678"/>
                    </a:lnTo>
                    <a:lnTo>
                      <a:pt x="167" y="686"/>
                    </a:lnTo>
                    <a:lnTo>
                      <a:pt x="164" y="701"/>
                    </a:lnTo>
                    <a:lnTo>
                      <a:pt x="129" y="687"/>
                    </a:lnTo>
                    <a:lnTo>
                      <a:pt x="117" y="702"/>
                    </a:lnTo>
                    <a:lnTo>
                      <a:pt x="108" y="726"/>
                    </a:lnTo>
                    <a:lnTo>
                      <a:pt x="68" y="722"/>
                    </a:lnTo>
                    <a:lnTo>
                      <a:pt x="54" y="66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0" name="Freeform 20"/>
              <p:cNvSpPr>
                <a:spLocks/>
              </p:cNvSpPr>
              <p:nvPr/>
            </p:nvSpPr>
            <p:spPr bwMode="auto">
              <a:xfrm>
                <a:off x="5520812" y="4580475"/>
                <a:ext cx="236538" cy="233404"/>
              </a:xfrm>
              <a:custGeom>
                <a:avLst/>
                <a:gdLst>
                  <a:gd name="T0" fmla="*/ 30 w 218"/>
                  <a:gd name="T1" fmla="*/ 216 h 216"/>
                  <a:gd name="T2" fmla="*/ 18 w 218"/>
                  <a:gd name="T3" fmla="*/ 216 h 216"/>
                  <a:gd name="T4" fmla="*/ 0 w 218"/>
                  <a:gd name="T5" fmla="*/ 208 h 216"/>
                  <a:gd name="T6" fmla="*/ 8 w 218"/>
                  <a:gd name="T7" fmla="*/ 170 h 216"/>
                  <a:gd name="T8" fmla="*/ 6 w 218"/>
                  <a:gd name="T9" fmla="*/ 126 h 216"/>
                  <a:gd name="T10" fmla="*/ 18 w 218"/>
                  <a:gd name="T11" fmla="*/ 76 h 216"/>
                  <a:gd name="T12" fmla="*/ 48 w 218"/>
                  <a:gd name="T13" fmla="*/ 26 h 216"/>
                  <a:gd name="T14" fmla="*/ 120 w 218"/>
                  <a:gd name="T15" fmla="*/ 4 h 216"/>
                  <a:gd name="T16" fmla="*/ 160 w 218"/>
                  <a:gd name="T17" fmla="*/ 0 h 216"/>
                  <a:gd name="T18" fmla="*/ 190 w 218"/>
                  <a:gd name="T19" fmla="*/ 28 h 216"/>
                  <a:gd name="T20" fmla="*/ 218 w 218"/>
                  <a:gd name="T21" fmla="*/ 38 h 216"/>
                  <a:gd name="T22" fmla="*/ 210 w 218"/>
                  <a:gd name="T23" fmla="*/ 58 h 216"/>
                  <a:gd name="T24" fmla="*/ 180 w 218"/>
                  <a:gd name="T25" fmla="*/ 62 h 216"/>
                  <a:gd name="T26" fmla="*/ 150 w 218"/>
                  <a:gd name="T27" fmla="*/ 74 h 216"/>
                  <a:gd name="T28" fmla="*/ 146 w 218"/>
                  <a:gd name="T29" fmla="*/ 94 h 216"/>
                  <a:gd name="T30" fmla="*/ 118 w 218"/>
                  <a:gd name="T31" fmla="*/ 84 h 216"/>
                  <a:gd name="T32" fmla="*/ 70 w 218"/>
                  <a:gd name="T33" fmla="*/ 82 h 216"/>
                  <a:gd name="T34" fmla="*/ 52 w 218"/>
                  <a:gd name="T35" fmla="*/ 106 h 216"/>
                  <a:gd name="T36" fmla="*/ 64 w 218"/>
                  <a:gd name="T37" fmla="*/ 142 h 216"/>
                  <a:gd name="T38" fmla="*/ 90 w 218"/>
                  <a:gd name="T39" fmla="*/ 168 h 216"/>
                  <a:gd name="T40" fmla="*/ 76 w 218"/>
                  <a:gd name="T41" fmla="*/ 198 h 216"/>
                  <a:gd name="T42" fmla="*/ 52 w 218"/>
                  <a:gd name="T43" fmla="*/ 192 h 216"/>
                  <a:gd name="T44" fmla="*/ 20 w 218"/>
                  <a:gd name="T45" fmla="*/ 190 h 216"/>
                  <a:gd name="T46" fmla="*/ 30 w 218"/>
                  <a:gd name="T47" fmla="*/ 216 h 2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8"/>
                  <a:gd name="T73" fmla="*/ 0 h 216"/>
                  <a:gd name="T74" fmla="*/ 218 w 218"/>
                  <a:gd name="T75" fmla="*/ 216 h 2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8" h="216">
                    <a:moveTo>
                      <a:pt x="30" y="216"/>
                    </a:moveTo>
                    <a:cubicBezTo>
                      <a:pt x="26" y="216"/>
                      <a:pt x="22" y="216"/>
                      <a:pt x="18" y="216"/>
                    </a:cubicBezTo>
                    <a:lnTo>
                      <a:pt x="0" y="208"/>
                    </a:lnTo>
                    <a:lnTo>
                      <a:pt x="8" y="170"/>
                    </a:lnTo>
                    <a:lnTo>
                      <a:pt x="6" y="126"/>
                    </a:lnTo>
                    <a:lnTo>
                      <a:pt x="18" y="76"/>
                    </a:lnTo>
                    <a:lnTo>
                      <a:pt x="48" y="26"/>
                    </a:lnTo>
                    <a:lnTo>
                      <a:pt x="120" y="4"/>
                    </a:lnTo>
                    <a:lnTo>
                      <a:pt x="160" y="0"/>
                    </a:lnTo>
                    <a:lnTo>
                      <a:pt x="190" y="28"/>
                    </a:lnTo>
                    <a:lnTo>
                      <a:pt x="218" y="38"/>
                    </a:lnTo>
                    <a:lnTo>
                      <a:pt x="210" y="58"/>
                    </a:lnTo>
                    <a:lnTo>
                      <a:pt x="180" y="62"/>
                    </a:lnTo>
                    <a:lnTo>
                      <a:pt x="150" y="74"/>
                    </a:lnTo>
                    <a:lnTo>
                      <a:pt x="146" y="94"/>
                    </a:lnTo>
                    <a:lnTo>
                      <a:pt x="118" y="84"/>
                    </a:lnTo>
                    <a:lnTo>
                      <a:pt x="70" y="82"/>
                    </a:lnTo>
                    <a:lnTo>
                      <a:pt x="52" y="106"/>
                    </a:lnTo>
                    <a:lnTo>
                      <a:pt x="64" y="142"/>
                    </a:lnTo>
                    <a:lnTo>
                      <a:pt x="90" y="168"/>
                    </a:lnTo>
                    <a:lnTo>
                      <a:pt x="76" y="198"/>
                    </a:lnTo>
                    <a:lnTo>
                      <a:pt x="52" y="192"/>
                    </a:lnTo>
                    <a:lnTo>
                      <a:pt x="20" y="190"/>
                    </a:lnTo>
                    <a:lnTo>
                      <a:pt x="30" y="2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1" name="Freeform 21"/>
              <p:cNvSpPr>
                <a:spLocks/>
              </p:cNvSpPr>
              <p:nvPr/>
            </p:nvSpPr>
            <p:spPr bwMode="auto">
              <a:xfrm>
                <a:off x="5862124" y="4486796"/>
                <a:ext cx="920749" cy="760547"/>
              </a:xfrm>
              <a:custGeom>
                <a:avLst/>
                <a:gdLst>
                  <a:gd name="T0" fmla="*/ 26 w 851"/>
                  <a:gd name="T1" fmla="*/ 297 h 703"/>
                  <a:gd name="T2" fmla="*/ 95 w 851"/>
                  <a:gd name="T3" fmla="*/ 285 h 703"/>
                  <a:gd name="T4" fmla="*/ 105 w 851"/>
                  <a:gd name="T5" fmla="*/ 220 h 703"/>
                  <a:gd name="T6" fmla="*/ 77 w 851"/>
                  <a:gd name="T7" fmla="*/ 159 h 703"/>
                  <a:gd name="T8" fmla="*/ 230 w 851"/>
                  <a:gd name="T9" fmla="*/ 9 h 703"/>
                  <a:gd name="T10" fmla="*/ 326 w 851"/>
                  <a:gd name="T11" fmla="*/ 15 h 703"/>
                  <a:gd name="T12" fmla="*/ 375 w 851"/>
                  <a:gd name="T13" fmla="*/ 109 h 703"/>
                  <a:gd name="T14" fmla="*/ 437 w 851"/>
                  <a:gd name="T15" fmla="*/ 108 h 703"/>
                  <a:gd name="T16" fmla="*/ 471 w 851"/>
                  <a:gd name="T17" fmla="*/ 85 h 703"/>
                  <a:gd name="T18" fmla="*/ 512 w 851"/>
                  <a:gd name="T19" fmla="*/ 138 h 703"/>
                  <a:gd name="T20" fmla="*/ 566 w 851"/>
                  <a:gd name="T21" fmla="*/ 181 h 703"/>
                  <a:gd name="T22" fmla="*/ 612 w 851"/>
                  <a:gd name="T23" fmla="*/ 129 h 703"/>
                  <a:gd name="T24" fmla="*/ 639 w 851"/>
                  <a:gd name="T25" fmla="*/ 73 h 703"/>
                  <a:gd name="T26" fmla="*/ 713 w 851"/>
                  <a:gd name="T27" fmla="*/ 60 h 703"/>
                  <a:gd name="T28" fmla="*/ 752 w 851"/>
                  <a:gd name="T29" fmla="*/ 15 h 703"/>
                  <a:gd name="T30" fmla="*/ 806 w 851"/>
                  <a:gd name="T31" fmla="*/ 10 h 703"/>
                  <a:gd name="T32" fmla="*/ 851 w 851"/>
                  <a:gd name="T33" fmla="*/ 42 h 703"/>
                  <a:gd name="T34" fmla="*/ 806 w 851"/>
                  <a:gd name="T35" fmla="*/ 67 h 703"/>
                  <a:gd name="T36" fmla="*/ 755 w 851"/>
                  <a:gd name="T37" fmla="*/ 90 h 703"/>
                  <a:gd name="T38" fmla="*/ 752 w 851"/>
                  <a:gd name="T39" fmla="*/ 175 h 703"/>
                  <a:gd name="T40" fmla="*/ 734 w 851"/>
                  <a:gd name="T41" fmla="*/ 220 h 703"/>
                  <a:gd name="T42" fmla="*/ 713 w 851"/>
                  <a:gd name="T43" fmla="*/ 280 h 703"/>
                  <a:gd name="T44" fmla="*/ 687 w 851"/>
                  <a:gd name="T45" fmla="*/ 331 h 703"/>
                  <a:gd name="T46" fmla="*/ 666 w 851"/>
                  <a:gd name="T47" fmla="*/ 370 h 703"/>
                  <a:gd name="T48" fmla="*/ 623 w 851"/>
                  <a:gd name="T49" fmla="*/ 391 h 703"/>
                  <a:gd name="T50" fmla="*/ 585 w 851"/>
                  <a:gd name="T51" fmla="*/ 451 h 703"/>
                  <a:gd name="T52" fmla="*/ 549 w 851"/>
                  <a:gd name="T53" fmla="*/ 462 h 703"/>
                  <a:gd name="T54" fmla="*/ 518 w 851"/>
                  <a:gd name="T55" fmla="*/ 501 h 703"/>
                  <a:gd name="T56" fmla="*/ 480 w 851"/>
                  <a:gd name="T57" fmla="*/ 529 h 703"/>
                  <a:gd name="T58" fmla="*/ 453 w 851"/>
                  <a:gd name="T59" fmla="*/ 594 h 703"/>
                  <a:gd name="T60" fmla="*/ 449 w 851"/>
                  <a:gd name="T61" fmla="*/ 648 h 703"/>
                  <a:gd name="T62" fmla="*/ 431 w 851"/>
                  <a:gd name="T63" fmla="*/ 703 h 703"/>
                  <a:gd name="T64" fmla="*/ 393 w 851"/>
                  <a:gd name="T65" fmla="*/ 675 h 703"/>
                  <a:gd name="T66" fmla="*/ 384 w 851"/>
                  <a:gd name="T67" fmla="*/ 624 h 703"/>
                  <a:gd name="T68" fmla="*/ 368 w 851"/>
                  <a:gd name="T69" fmla="*/ 583 h 703"/>
                  <a:gd name="T70" fmla="*/ 291 w 851"/>
                  <a:gd name="T71" fmla="*/ 583 h 703"/>
                  <a:gd name="T72" fmla="*/ 270 w 851"/>
                  <a:gd name="T73" fmla="*/ 511 h 703"/>
                  <a:gd name="T74" fmla="*/ 218 w 851"/>
                  <a:gd name="T75" fmla="*/ 516 h 703"/>
                  <a:gd name="T76" fmla="*/ 155 w 851"/>
                  <a:gd name="T77" fmla="*/ 487 h 703"/>
                  <a:gd name="T78" fmla="*/ 71 w 851"/>
                  <a:gd name="T79" fmla="*/ 498 h 703"/>
                  <a:gd name="T80" fmla="*/ 89 w 851"/>
                  <a:gd name="T81" fmla="*/ 439 h 703"/>
                  <a:gd name="T82" fmla="*/ 89 w 851"/>
                  <a:gd name="T83" fmla="*/ 379 h 703"/>
                  <a:gd name="T84" fmla="*/ 47 w 851"/>
                  <a:gd name="T85" fmla="*/ 360 h 703"/>
                  <a:gd name="T86" fmla="*/ 0 w 851"/>
                  <a:gd name="T87" fmla="*/ 331 h 7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1"/>
                  <a:gd name="T133" fmla="*/ 0 h 703"/>
                  <a:gd name="T134" fmla="*/ 851 w 851"/>
                  <a:gd name="T135" fmla="*/ 703 h 7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1" h="703">
                    <a:moveTo>
                      <a:pt x="0" y="331"/>
                    </a:moveTo>
                    <a:lnTo>
                      <a:pt x="26" y="297"/>
                    </a:lnTo>
                    <a:lnTo>
                      <a:pt x="41" y="270"/>
                    </a:lnTo>
                    <a:lnTo>
                      <a:pt x="95" y="285"/>
                    </a:lnTo>
                    <a:lnTo>
                      <a:pt x="96" y="258"/>
                    </a:lnTo>
                    <a:lnTo>
                      <a:pt x="105" y="220"/>
                    </a:lnTo>
                    <a:lnTo>
                      <a:pt x="105" y="192"/>
                    </a:lnTo>
                    <a:lnTo>
                      <a:pt x="77" y="159"/>
                    </a:lnTo>
                    <a:lnTo>
                      <a:pt x="177" y="45"/>
                    </a:lnTo>
                    <a:lnTo>
                      <a:pt x="230" y="9"/>
                    </a:lnTo>
                    <a:lnTo>
                      <a:pt x="302" y="0"/>
                    </a:lnTo>
                    <a:lnTo>
                      <a:pt x="326" y="15"/>
                    </a:lnTo>
                    <a:lnTo>
                      <a:pt x="336" y="94"/>
                    </a:lnTo>
                    <a:lnTo>
                      <a:pt x="375" y="109"/>
                    </a:lnTo>
                    <a:lnTo>
                      <a:pt x="417" y="103"/>
                    </a:lnTo>
                    <a:lnTo>
                      <a:pt x="437" y="108"/>
                    </a:lnTo>
                    <a:lnTo>
                      <a:pt x="447" y="85"/>
                    </a:lnTo>
                    <a:lnTo>
                      <a:pt x="471" y="85"/>
                    </a:lnTo>
                    <a:lnTo>
                      <a:pt x="488" y="114"/>
                    </a:lnTo>
                    <a:lnTo>
                      <a:pt x="512" y="138"/>
                    </a:lnTo>
                    <a:lnTo>
                      <a:pt x="519" y="181"/>
                    </a:lnTo>
                    <a:lnTo>
                      <a:pt x="566" y="181"/>
                    </a:lnTo>
                    <a:lnTo>
                      <a:pt x="596" y="166"/>
                    </a:lnTo>
                    <a:lnTo>
                      <a:pt x="612" y="129"/>
                    </a:lnTo>
                    <a:lnTo>
                      <a:pt x="611" y="100"/>
                    </a:lnTo>
                    <a:lnTo>
                      <a:pt x="639" y="73"/>
                    </a:lnTo>
                    <a:lnTo>
                      <a:pt x="663" y="85"/>
                    </a:lnTo>
                    <a:lnTo>
                      <a:pt x="713" y="60"/>
                    </a:lnTo>
                    <a:lnTo>
                      <a:pt x="725" y="25"/>
                    </a:lnTo>
                    <a:lnTo>
                      <a:pt x="752" y="15"/>
                    </a:lnTo>
                    <a:lnTo>
                      <a:pt x="782" y="40"/>
                    </a:lnTo>
                    <a:lnTo>
                      <a:pt x="806" y="10"/>
                    </a:lnTo>
                    <a:lnTo>
                      <a:pt x="837" y="31"/>
                    </a:lnTo>
                    <a:lnTo>
                      <a:pt x="851" y="42"/>
                    </a:lnTo>
                    <a:lnTo>
                      <a:pt x="834" y="63"/>
                    </a:lnTo>
                    <a:lnTo>
                      <a:pt x="806" y="67"/>
                    </a:lnTo>
                    <a:lnTo>
                      <a:pt x="782" y="90"/>
                    </a:lnTo>
                    <a:lnTo>
                      <a:pt x="755" y="90"/>
                    </a:lnTo>
                    <a:lnTo>
                      <a:pt x="734" y="153"/>
                    </a:lnTo>
                    <a:lnTo>
                      <a:pt x="752" y="175"/>
                    </a:lnTo>
                    <a:lnTo>
                      <a:pt x="750" y="195"/>
                    </a:lnTo>
                    <a:lnTo>
                      <a:pt x="734" y="220"/>
                    </a:lnTo>
                    <a:lnTo>
                      <a:pt x="722" y="243"/>
                    </a:lnTo>
                    <a:lnTo>
                      <a:pt x="713" y="280"/>
                    </a:lnTo>
                    <a:lnTo>
                      <a:pt x="699" y="294"/>
                    </a:lnTo>
                    <a:lnTo>
                      <a:pt x="687" y="331"/>
                    </a:lnTo>
                    <a:lnTo>
                      <a:pt x="683" y="366"/>
                    </a:lnTo>
                    <a:lnTo>
                      <a:pt x="666" y="370"/>
                    </a:lnTo>
                    <a:lnTo>
                      <a:pt x="635" y="376"/>
                    </a:lnTo>
                    <a:lnTo>
                      <a:pt x="623" y="391"/>
                    </a:lnTo>
                    <a:lnTo>
                      <a:pt x="624" y="406"/>
                    </a:lnTo>
                    <a:lnTo>
                      <a:pt x="585" y="451"/>
                    </a:lnTo>
                    <a:lnTo>
                      <a:pt x="572" y="444"/>
                    </a:lnTo>
                    <a:lnTo>
                      <a:pt x="549" y="462"/>
                    </a:lnTo>
                    <a:lnTo>
                      <a:pt x="527" y="472"/>
                    </a:lnTo>
                    <a:lnTo>
                      <a:pt x="518" y="501"/>
                    </a:lnTo>
                    <a:lnTo>
                      <a:pt x="527" y="517"/>
                    </a:lnTo>
                    <a:lnTo>
                      <a:pt x="480" y="529"/>
                    </a:lnTo>
                    <a:lnTo>
                      <a:pt x="446" y="567"/>
                    </a:lnTo>
                    <a:lnTo>
                      <a:pt x="453" y="594"/>
                    </a:lnTo>
                    <a:lnTo>
                      <a:pt x="438" y="622"/>
                    </a:lnTo>
                    <a:lnTo>
                      <a:pt x="449" y="648"/>
                    </a:lnTo>
                    <a:lnTo>
                      <a:pt x="446" y="681"/>
                    </a:lnTo>
                    <a:lnTo>
                      <a:pt x="431" y="703"/>
                    </a:lnTo>
                    <a:lnTo>
                      <a:pt x="414" y="694"/>
                    </a:lnTo>
                    <a:lnTo>
                      <a:pt x="393" y="675"/>
                    </a:lnTo>
                    <a:lnTo>
                      <a:pt x="398" y="633"/>
                    </a:lnTo>
                    <a:lnTo>
                      <a:pt x="384" y="624"/>
                    </a:lnTo>
                    <a:lnTo>
                      <a:pt x="386" y="606"/>
                    </a:lnTo>
                    <a:lnTo>
                      <a:pt x="368" y="583"/>
                    </a:lnTo>
                    <a:lnTo>
                      <a:pt x="311" y="604"/>
                    </a:lnTo>
                    <a:lnTo>
                      <a:pt x="291" y="583"/>
                    </a:lnTo>
                    <a:lnTo>
                      <a:pt x="293" y="529"/>
                    </a:lnTo>
                    <a:lnTo>
                      <a:pt x="270" y="511"/>
                    </a:lnTo>
                    <a:lnTo>
                      <a:pt x="254" y="516"/>
                    </a:lnTo>
                    <a:lnTo>
                      <a:pt x="218" y="516"/>
                    </a:lnTo>
                    <a:lnTo>
                      <a:pt x="192" y="502"/>
                    </a:lnTo>
                    <a:lnTo>
                      <a:pt x="155" y="487"/>
                    </a:lnTo>
                    <a:lnTo>
                      <a:pt x="105" y="499"/>
                    </a:lnTo>
                    <a:lnTo>
                      <a:pt x="71" y="498"/>
                    </a:lnTo>
                    <a:lnTo>
                      <a:pt x="77" y="480"/>
                    </a:lnTo>
                    <a:lnTo>
                      <a:pt x="89" y="439"/>
                    </a:lnTo>
                    <a:lnTo>
                      <a:pt x="104" y="408"/>
                    </a:lnTo>
                    <a:lnTo>
                      <a:pt x="89" y="379"/>
                    </a:lnTo>
                    <a:lnTo>
                      <a:pt x="63" y="373"/>
                    </a:lnTo>
                    <a:lnTo>
                      <a:pt x="47" y="360"/>
                    </a:lnTo>
                    <a:lnTo>
                      <a:pt x="20" y="352"/>
                    </a:lnTo>
                    <a:lnTo>
                      <a:pt x="0" y="33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2" name="Freeform 23"/>
              <p:cNvSpPr>
                <a:spLocks/>
              </p:cNvSpPr>
              <p:nvPr/>
            </p:nvSpPr>
            <p:spPr bwMode="auto">
              <a:xfrm>
                <a:off x="6297099" y="3694492"/>
                <a:ext cx="528636" cy="811357"/>
              </a:xfrm>
              <a:custGeom>
                <a:avLst/>
                <a:gdLst>
                  <a:gd name="T0" fmla="*/ 0 w 489"/>
                  <a:gd name="T1" fmla="*/ 524 h 752"/>
                  <a:gd name="T2" fmla="*/ 24 w 489"/>
                  <a:gd name="T3" fmla="*/ 491 h 752"/>
                  <a:gd name="T4" fmla="*/ 35 w 489"/>
                  <a:gd name="T5" fmla="*/ 462 h 752"/>
                  <a:gd name="T6" fmla="*/ 54 w 489"/>
                  <a:gd name="T7" fmla="*/ 455 h 752"/>
                  <a:gd name="T8" fmla="*/ 65 w 489"/>
                  <a:gd name="T9" fmla="*/ 419 h 752"/>
                  <a:gd name="T10" fmla="*/ 62 w 489"/>
                  <a:gd name="T11" fmla="*/ 399 h 752"/>
                  <a:gd name="T12" fmla="*/ 72 w 489"/>
                  <a:gd name="T13" fmla="*/ 353 h 752"/>
                  <a:gd name="T14" fmla="*/ 81 w 489"/>
                  <a:gd name="T15" fmla="*/ 312 h 752"/>
                  <a:gd name="T16" fmla="*/ 69 w 489"/>
                  <a:gd name="T17" fmla="*/ 273 h 752"/>
                  <a:gd name="T18" fmla="*/ 75 w 489"/>
                  <a:gd name="T19" fmla="*/ 246 h 752"/>
                  <a:gd name="T20" fmla="*/ 75 w 489"/>
                  <a:gd name="T21" fmla="*/ 219 h 752"/>
                  <a:gd name="T22" fmla="*/ 105 w 489"/>
                  <a:gd name="T23" fmla="*/ 206 h 752"/>
                  <a:gd name="T24" fmla="*/ 137 w 489"/>
                  <a:gd name="T25" fmla="*/ 209 h 752"/>
                  <a:gd name="T26" fmla="*/ 158 w 489"/>
                  <a:gd name="T27" fmla="*/ 206 h 752"/>
                  <a:gd name="T28" fmla="*/ 171 w 489"/>
                  <a:gd name="T29" fmla="*/ 162 h 752"/>
                  <a:gd name="T30" fmla="*/ 183 w 489"/>
                  <a:gd name="T31" fmla="*/ 138 h 752"/>
                  <a:gd name="T32" fmla="*/ 177 w 489"/>
                  <a:gd name="T33" fmla="*/ 78 h 752"/>
                  <a:gd name="T34" fmla="*/ 162 w 489"/>
                  <a:gd name="T35" fmla="*/ 39 h 752"/>
                  <a:gd name="T36" fmla="*/ 168 w 489"/>
                  <a:gd name="T37" fmla="*/ 15 h 752"/>
                  <a:gd name="T38" fmla="*/ 195 w 489"/>
                  <a:gd name="T39" fmla="*/ 3 h 752"/>
                  <a:gd name="T40" fmla="*/ 236 w 489"/>
                  <a:gd name="T41" fmla="*/ 0 h 752"/>
                  <a:gd name="T42" fmla="*/ 279 w 489"/>
                  <a:gd name="T43" fmla="*/ 30 h 752"/>
                  <a:gd name="T44" fmla="*/ 324 w 489"/>
                  <a:gd name="T45" fmla="*/ 38 h 752"/>
                  <a:gd name="T46" fmla="*/ 359 w 489"/>
                  <a:gd name="T47" fmla="*/ 26 h 752"/>
                  <a:gd name="T48" fmla="*/ 386 w 489"/>
                  <a:gd name="T49" fmla="*/ 29 h 752"/>
                  <a:gd name="T50" fmla="*/ 399 w 489"/>
                  <a:gd name="T51" fmla="*/ 3 h 752"/>
                  <a:gd name="T52" fmla="*/ 420 w 489"/>
                  <a:gd name="T53" fmla="*/ 3 h 752"/>
                  <a:gd name="T54" fmla="*/ 450 w 489"/>
                  <a:gd name="T55" fmla="*/ 32 h 752"/>
                  <a:gd name="T56" fmla="*/ 477 w 489"/>
                  <a:gd name="T57" fmla="*/ 33 h 752"/>
                  <a:gd name="T58" fmla="*/ 489 w 489"/>
                  <a:gd name="T59" fmla="*/ 45 h 752"/>
                  <a:gd name="T60" fmla="*/ 486 w 489"/>
                  <a:gd name="T61" fmla="*/ 69 h 752"/>
                  <a:gd name="T62" fmla="*/ 486 w 489"/>
                  <a:gd name="T63" fmla="*/ 107 h 752"/>
                  <a:gd name="T64" fmla="*/ 489 w 489"/>
                  <a:gd name="T65" fmla="*/ 134 h 752"/>
                  <a:gd name="T66" fmla="*/ 465 w 489"/>
                  <a:gd name="T67" fmla="*/ 147 h 752"/>
                  <a:gd name="T68" fmla="*/ 438 w 489"/>
                  <a:gd name="T69" fmla="*/ 179 h 752"/>
                  <a:gd name="T70" fmla="*/ 434 w 489"/>
                  <a:gd name="T71" fmla="*/ 209 h 752"/>
                  <a:gd name="T72" fmla="*/ 459 w 489"/>
                  <a:gd name="T73" fmla="*/ 264 h 752"/>
                  <a:gd name="T74" fmla="*/ 458 w 489"/>
                  <a:gd name="T75" fmla="*/ 291 h 752"/>
                  <a:gd name="T76" fmla="*/ 435 w 489"/>
                  <a:gd name="T77" fmla="*/ 317 h 752"/>
                  <a:gd name="T78" fmla="*/ 414 w 489"/>
                  <a:gd name="T79" fmla="*/ 339 h 752"/>
                  <a:gd name="T80" fmla="*/ 414 w 489"/>
                  <a:gd name="T81" fmla="*/ 365 h 752"/>
                  <a:gd name="T82" fmla="*/ 434 w 489"/>
                  <a:gd name="T83" fmla="*/ 369 h 752"/>
                  <a:gd name="T84" fmla="*/ 432 w 489"/>
                  <a:gd name="T85" fmla="*/ 404 h 752"/>
                  <a:gd name="T86" fmla="*/ 441 w 489"/>
                  <a:gd name="T87" fmla="*/ 426 h 752"/>
                  <a:gd name="T88" fmla="*/ 410 w 489"/>
                  <a:gd name="T89" fmla="*/ 452 h 752"/>
                  <a:gd name="T90" fmla="*/ 392 w 489"/>
                  <a:gd name="T91" fmla="*/ 461 h 752"/>
                  <a:gd name="T92" fmla="*/ 402 w 489"/>
                  <a:gd name="T93" fmla="*/ 491 h 752"/>
                  <a:gd name="T94" fmla="*/ 402 w 489"/>
                  <a:gd name="T95" fmla="*/ 518 h 752"/>
                  <a:gd name="T96" fmla="*/ 378 w 489"/>
                  <a:gd name="T97" fmla="*/ 533 h 752"/>
                  <a:gd name="T98" fmla="*/ 369 w 489"/>
                  <a:gd name="T99" fmla="*/ 573 h 752"/>
                  <a:gd name="T100" fmla="*/ 392 w 489"/>
                  <a:gd name="T101" fmla="*/ 600 h 752"/>
                  <a:gd name="T102" fmla="*/ 422 w 489"/>
                  <a:gd name="T103" fmla="*/ 645 h 752"/>
                  <a:gd name="T104" fmla="*/ 404 w 489"/>
                  <a:gd name="T105" fmla="*/ 698 h 752"/>
                  <a:gd name="T106" fmla="*/ 393 w 489"/>
                  <a:gd name="T107" fmla="*/ 735 h 752"/>
                  <a:gd name="T108" fmla="*/ 344 w 489"/>
                  <a:gd name="T109" fmla="*/ 752 h 752"/>
                  <a:gd name="T110" fmla="*/ 333 w 489"/>
                  <a:gd name="T111" fmla="*/ 726 h 752"/>
                  <a:gd name="T112" fmla="*/ 299 w 489"/>
                  <a:gd name="T113" fmla="*/ 671 h 752"/>
                  <a:gd name="T114" fmla="*/ 215 w 489"/>
                  <a:gd name="T115" fmla="*/ 615 h 752"/>
                  <a:gd name="T116" fmla="*/ 138 w 489"/>
                  <a:gd name="T117" fmla="*/ 635 h 752"/>
                  <a:gd name="T118" fmla="*/ 69 w 489"/>
                  <a:gd name="T119" fmla="*/ 612 h 752"/>
                  <a:gd name="T120" fmla="*/ 36 w 489"/>
                  <a:gd name="T121" fmla="*/ 554 h 752"/>
                  <a:gd name="T122" fmla="*/ 0 w 489"/>
                  <a:gd name="T123" fmla="*/ 524 h 7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9"/>
                  <a:gd name="T187" fmla="*/ 0 h 752"/>
                  <a:gd name="T188" fmla="*/ 489 w 489"/>
                  <a:gd name="T189" fmla="*/ 752 h 75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9" h="752">
                    <a:moveTo>
                      <a:pt x="0" y="524"/>
                    </a:moveTo>
                    <a:lnTo>
                      <a:pt x="24" y="491"/>
                    </a:lnTo>
                    <a:lnTo>
                      <a:pt x="35" y="462"/>
                    </a:lnTo>
                    <a:lnTo>
                      <a:pt x="54" y="455"/>
                    </a:lnTo>
                    <a:lnTo>
                      <a:pt x="65" y="419"/>
                    </a:lnTo>
                    <a:lnTo>
                      <a:pt x="62" y="399"/>
                    </a:lnTo>
                    <a:lnTo>
                      <a:pt x="72" y="353"/>
                    </a:lnTo>
                    <a:lnTo>
                      <a:pt x="81" y="312"/>
                    </a:lnTo>
                    <a:lnTo>
                      <a:pt x="69" y="273"/>
                    </a:lnTo>
                    <a:lnTo>
                      <a:pt x="75" y="246"/>
                    </a:lnTo>
                    <a:lnTo>
                      <a:pt x="75" y="219"/>
                    </a:lnTo>
                    <a:lnTo>
                      <a:pt x="105" y="206"/>
                    </a:lnTo>
                    <a:lnTo>
                      <a:pt x="137" y="209"/>
                    </a:lnTo>
                    <a:lnTo>
                      <a:pt x="158" y="206"/>
                    </a:lnTo>
                    <a:lnTo>
                      <a:pt x="171" y="162"/>
                    </a:lnTo>
                    <a:lnTo>
                      <a:pt x="183" y="138"/>
                    </a:lnTo>
                    <a:lnTo>
                      <a:pt x="177" y="78"/>
                    </a:lnTo>
                    <a:lnTo>
                      <a:pt x="162" y="39"/>
                    </a:lnTo>
                    <a:lnTo>
                      <a:pt x="168" y="15"/>
                    </a:lnTo>
                    <a:lnTo>
                      <a:pt x="195" y="3"/>
                    </a:lnTo>
                    <a:lnTo>
                      <a:pt x="236" y="0"/>
                    </a:lnTo>
                    <a:lnTo>
                      <a:pt x="279" y="30"/>
                    </a:lnTo>
                    <a:lnTo>
                      <a:pt x="324" y="38"/>
                    </a:lnTo>
                    <a:lnTo>
                      <a:pt x="359" y="26"/>
                    </a:lnTo>
                    <a:lnTo>
                      <a:pt x="386" y="29"/>
                    </a:lnTo>
                    <a:lnTo>
                      <a:pt x="399" y="3"/>
                    </a:lnTo>
                    <a:lnTo>
                      <a:pt x="420" y="3"/>
                    </a:lnTo>
                    <a:lnTo>
                      <a:pt x="450" y="32"/>
                    </a:lnTo>
                    <a:lnTo>
                      <a:pt x="477" y="33"/>
                    </a:lnTo>
                    <a:lnTo>
                      <a:pt x="489" y="45"/>
                    </a:lnTo>
                    <a:lnTo>
                      <a:pt x="486" y="69"/>
                    </a:lnTo>
                    <a:lnTo>
                      <a:pt x="486" y="107"/>
                    </a:lnTo>
                    <a:lnTo>
                      <a:pt x="489" y="134"/>
                    </a:lnTo>
                    <a:lnTo>
                      <a:pt x="465" y="147"/>
                    </a:lnTo>
                    <a:lnTo>
                      <a:pt x="438" y="179"/>
                    </a:lnTo>
                    <a:lnTo>
                      <a:pt x="434" y="209"/>
                    </a:lnTo>
                    <a:lnTo>
                      <a:pt x="459" y="264"/>
                    </a:lnTo>
                    <a:lnTo>
                      <a:pt x="458" y="291"/>
                    </a:lnTo>
                    <a:lnTo>
                      <a:pt x="435" y="317"/>
                    </a:lnTo>
                    <a:lnTo>
                      <a:pt x="414" y="339"/>
                    </a:lnTo>
                    <a:lnTo>
                      <a:pt x="414" y="365"/>
                    </a:lnTo>
                    <a:lnTo>
                      <a:pt x="434" y="369"/>
                    </a:lnTo>
                    <a:lnTo>
                      <a:pt x="432" y="404"/>
                    </a:lnTo>
                    <a:lnTo>
                      <a:pt x="441" y="426"/>
                    </a:lnTo>
                    <a:lnTo>
                      <a:pt x="410" y="452"/>
                    </a:lnTo>
                    <a:lnTo>
                      <a:pt x="392" y="461"/>
                    </a:lnTo>
                    <a:lnTo>
                      <a:pt x="402" y="491"/>
                    </a:lnTo>
                    <a:lnTo>
                      <a:pt x="402" y="518"/>
                    </a:lnTo>
                    <a:lnTo>
                      <a:pt x="378" y="533"/>
                    </a:lnTo>
                    <a:lnTo>
                      <a:pt x="369" y="573"/>
                    </a:lnTo>
                    <a:lnTo>
                      <a:pt x="392" y="600"/>
                    </a:lnTo>
                    <a:lnTo>
                      <a:pt x="422" y="645"/>
                    </a:lnTo>
                    <a:lnTo>
                      <a:pt x="404" y="698"/>
                    </a:lnTo>
                    <a:lnTo>
                      <a:pt x="393" y="735"/>
                    </a:lnTo>
                    <a:lnTo>
                      <a:pt x="344" y="752"/>
                    </a:lnTo>
                    <a:lnTo>
                      <a:pt x="333" y="726"/>
                    </a:lnTo>
                    <a:lnTo>
                      <a:pt x="299" y="671"/>
                    </a:lnTo>
                    <a:lnTo>
                      <a:pt x="215" y="615"/>
                    </a:lnTo>
                    <a:lnTo>
                      <a:pt x="138" y="635"/>
                    </a:lnTo>
                    <a:lnTo>
                      <a:pt x="69" y="612"/>
                    </a:lnTo>
                    <a:lnTo>
                      <a:pt x="36" y="55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3" name="Freeform 22"/>
              <p:cNvSpPr>
                <a:spLocks/>
              </p:cNvSpPr>
              <p:nvPr/>
            </p:nvSpPr>
            <p:spPr bwMode="auto">
              <a:xfrm>
                <a:off x="6017699" y="4259743"/>
                <a:ext cx="655636" cy="422350"/>
              </a:xfrm>
              <a:custGeom>
                <a:avLst/>
                <a:gdLst>
                  <a:gd name="T0" fmla="*/ 101 w 606"/>
                  <a:gd name="T1" fmla="*/ 214 h 390"/>
                  <a:gd name="T2" fmla="*/ 95 w 606"/>
                  <a:gd name="T3" fmla="*/ 172 h 390"/>
                  <a:gd name="T4" fmla="*/ 51 w 606"/>
                  <a:gd name="T5" fmla="*/ 168 h 390"/>
                  <a:gd name="T6" fmla="*/ 23 w 606"/>
                  <a:gd name="T7" fmla="*/ 189 h 390"/>
                  <a:gd name="T8" fmla="*/ 0 w 606"/>
                  <a:gd name="T9" fmla="*/ 166 h 390"/>
                  <a:gd name="T10" fmla="*/ 47 w 606"/>
                  <a:gd name="T11" fmla="*/ 133 h 390"/>
                  <a:gd name="T12" fmla="*/ 71 w 606"/>
                  <a:gd name="T13" fmla="*/ 75 h 390"/>
                  <a:gd name="T14" fmla="*/ 116 w 606"/>
                  <a:gd name="T15" fmla="*/ 46 h 390"/>
                  <a:gd name="T16" fmla="*/ 182 w 606"/>
                  <a:gd name="T17" fmla="*/ 30 h 390"/>
                  <a:gd name="T18" fmla="*/ 258 w 606"/>
                  <a:gd name="T19" fmla="*/ 0 h 390"/>
                  <a:gd name="T20" fmla="*/ 297 w 606"/>
                  <a:gd name="T21" fmla="*/ 34 h 390"/>
                  <a:gd name="T22" fmla="*/ 330 w 606"/>
                  <a:gd name="T23" fmla="*/ 88 h 390"/>
                  <a:gd name="T24" fmla="*/ 396 w 606"/>
                  <a:gd name="T25" fmla="*/ 111 h 390"/>
                  <a:gd name="T26" fmla="*/ 471 w 606"/>
                  <a:gd name="T27" fmla="*/ 91 h 390"/>
                  <a:gd name="T28" fmla="*/ 557 w 606"/>
                  <a:gd name="T29" fmla="*/ 147 h 390"/>
                  <a:gd name="T30" fmla="*/ 606 w 606"/>
                  <a:gd name="T31" fmla="*/ 226 h 390"/>
                  <a:gd name="T32" fmla="*/ 582 w 606"/>
                  <a:gd name="T33" fmla="*/ 235 h 390"/>
                  <a:gd name="T34" fmla="*/ 572 w 606"/>
                  <a:gd name="T35" fmla="*/ 270 h 390"/>
                  <a:gd name="T36" fmla="*/ 521 w 606"/>
                  <a:gd name="T37" fmla="*/ 294 h 390"/>
                  <a:gd name="T38" fmla="*/ 497 w 606"/>
                  <a:gd name="T39" fmla="*/ 285 h 390"/>
                  <a:gd name="T40" fmla="*/ 468 w 606"/>
                  <a:gd name="T41" fmla="*/ 309 h 390"/>
                  <a:gd name="T42" fmla="*/ 468 w 606"/>
                  <a:gd name="T43" fmla="*/ 339 h 390"/>
                  <a:gd name="T44" fmla="*/ 453 w 606"/>
                  <a:gd name="T45" fmla="*/ 373 h 390"/>
                  <a:gd name="T46" fmla="*/ 426 w 606"/>
                  <a:gd name="T47" fmla="*/ 390 h 390"/>
                  <a:gd name="T48" fmla="*/ 374 w 606"/>
                  <a:gd name="T49" fmla="*/ 390 h 390"/>
                  <a:gd name="T50" fmla="*/ 368 w 606"/>
                  <a:gd name="T51" fmla="*/ 348 h 390"/>
                  <a:gd name="T52" fmla="*/ 344 w 606"/>
                  <a:gd name="T53" fmla="*/ 325 h 390"/>
                  <a:gd name="T54" fmla="*/ 326 w 606"/>
                  <a:gd name="T55" fmla="*/ 295 h 390"/>
                  <a:gd name="T56" fmla="*/ 306 w 606"/>
                  <a:gd name="T57" fmla="*/ 295 h 390"/>
                  <a:gd name="T58" fmla="*/ 294 w 606"/>
                  <a:gd name="T59" fmla="*/ 316 h 390"/>
                  <a:gd name="T60" fmla="*/ 278 w 606"/>
                  <a:gd name="T61" fmla="*/ 312 h 390"/>
                  <a:gd name="T62" fmla="*/ 230 w 606"/>
                  <a:gd name="T63" fmla="*/ 321 h 390"/>
                  <a:gd name="T64" fmla="*/ 191 w 606"/>
                  <a:gd name="T65" fmla="*/ 304 h 390"/>
                  <a:gd name="T66" fmla="*/ 183 w 606"/>
                  <a:gd name="T67" fmla="*/ 223 h 390"/>
                  <a:gd name="T68" fmla="*/ 159 w 606"/>
                  <a:gd name="T69" fmla="*/ 210 h 390"/>
                  <a:gd name="T70" fmla="*/ 101 w 606"/>
                  <a:gd name="T71" fmla="*/ 214 h 3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6"/>
                  <a:gd name="T109" fmla="*/ 0 h 390"/>
                  <a:gd name="T110" fmla="*/ 606 w 606"/>
                  <a:gd name="T111" fmla="*/ 390 h 3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6" h="390">
                    <a:moveTo>
                      <a:pt x="101" y="214"/>
                    </a:moveTo>
                    <a:lnTo>
                      <a:pt x="95" y="172"/>
                    </a:lnTo>
                    <a:lnTo>
                      <a:pt x="51" y="168"/>
                    </a:lnTo>
                    <a:lnTo>
                      <a:pt x="23" y="189"/>
                    </a:lnTo>
                    <a:lnTo>
                      <a:pt x="0" y="166"/>
                    </a:lnTo>
                    <a:lnTo>
                      <a:pt x="47" y="133"/>
                    </a:lnTo>
                    <a:lnTo>
                      <a:pt x="71" y="75"/>
                    </a:lnTo>
                    <a:lnTo>
                      <a:pt x="116" y="46"/>
                    </a:lnTo>
                    <a:lnTo>
                      <a:pt x="182" y="30"/>
                    </a:lnTo>
                    <a:lnTo>
                      <a:pt x="258" y="0"/>
                    </a:lnTo>
                    <a:lnTo>
                      <a:pt x="297" y="34"/>
                    </a:lnTo>
                    <a:lnTo>
                      <a:pt x="330" y="88"/>
                    </a:lnTo>
                    <a:lnTo>
                      <a:pt x="396" y="111"/>
                    </a:lnTo>
                    <a:lnTo>
                      <a:pt x="471" y="91"/>
                    </a:lnTo>
                    <a:lnTo>
                      <a:pt x="557" y="147"/>
                    </a:lnTo>
                    <a:lnTo>
                      <a:pt x="606" y="226"/>
                    </a:lnTo>
                    <a:lnTo>
                      <a:pt x="582" y="235"/>
                    </a:lnTo>
                    <a:lnTo>
                      <a:pt x="572" y="270"/>
                    </a:lnTo>
                    <a:lnTo>
                      <a:pt x="521" y="294"/>
                    </a:lnTo>
                    <a:lnTo>
                      <a:pt x="497" y="285"/>
                    </a:lnTo>
                    <a:lnTo>
                      <a:pt x="468" y="309"/>
                    </a:lnTo>
                    <a:lnTo>
                      <a:pt x="468" y="339"/>
                    </a:lnTo>
                    <a:lnTo>
                      <a:pt x="453" y="373"/>
                    </a:lnTo>
                    <a:lnTo>
                      <a:pt x="426" y="390"/>
                    </a:lnTo>
                    <a:lnTo>
                      <a:pt x="374" y="390"/>
                    </a:lnTo>
                    <a:lnTo>
                      <a:pt x="368" y="348"/>
                    </a:lnTo>
                    <a:lnTo>
                      <a:pt x="344" y="325"/>
                    </a:lnTo>
                    <a:lnTo>
                      <a:pt x="326" y="295"/>
                    </a:lnTo>
                    <a:lnTo>
                      <a:pt x="306" y="295"/>
                    </a:lnTo>
                    <a:lnTo>
                      <a:pt x="294" y="316"/>
                    </a:lnTo>
                    <a:lnTo>
                      <a:pt x="278" y="312"/>
                    </a:lnTo>
                    <a:lnTo>
                      <a:pt x="230" y="321"/>
                    </a:lnTo>
                    <a:lnTo>
                      <a:pt x="191" y="304"/>
                    </a:lnTo>
                    <a:lnTo>
                      <a:pt x="183" y="223"/>
                    </a:lnTo>
                    <a:lnTo>
                      <a:pt x="159" y="210"/>
                    </a:lnTo>
                    <a:lnTo>
                      <a:pt x="101" y="21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4" name="Freeform 27"/>
              <p:cNvSpPr>
                <a:spLocks/>
              </p:cNvSpPr>
              <p:nvPr/>
            </p:nvSpPr>
            <p:spPr bwMode="auto">
              <a:xfrm>
                <a:off x="5314437" y="3262616"/>
                <a:ext cx="1017587" cy="1584606"/>
              </a:xfrm>
              <a:custGeom>
                <a:avLst/>
                <a:gdLst>
                  <a:gd name="T0" fmla="*/ 453 w 941"/>
                  <a:gd name="T1" fmla="*/ 1364 h 1466"/>
                  <a:gd name="T2" fmla="*/ 503 w 941"/>
                  <a:gd name="T3" fmla="*/ 1235 h 1466"/>
                  <a:gd name="T4" fmla="*/ 554 w 941"/>
                  <a:gd name="T5" fmla="*/ 1169 h 1466"/>
                  <a:gd name="T6" fmla="*/ 579 w 941"/>
                  <a:gd name="T7" fmla="*/ 1092 h 1466"/>
                  <a:gd name="T8" fmla="*/ 542 w 941"/>
                  <a:gd name="T9" fmla="*/ 1041 h 1466"/>
                  <a:gd name="T10" fmla="*/ 504 w 941"/>
                  <a:gd name="T11" fmla="*/ 1011 h 1466"/>
                  <a:gd name="T12" fmla="*/ 470 w 941"/>
                  <a:gd name="T13" fmla="*/ 960 h 1466"/>
                  <a:gd name="T14" fmla="*/ 455 w 941"/>
                  <a:gd name="T15" fmla="*/ 875 h 1466"/>
                  <a:gd name="T16" fmla="*/ 477 w 941"/>
                  <a:gd name="T17" fmla="*/ 839 h 1466"/>
                  <a:gd name="T18" fmla="*/ 512 w 941"/>
                  <a:gd name="T19" fmla="*/ 794 h 1466"/>
                  <a:gd name="T20" fmla="*/ 530 w 941"/>
                  <a:gd name="T21" fmla="*/ 785 h 1466"/>
                  <a:gd name="T22" fmla="*/ 480 w 941"/>
                  <a:gd name="T23" fmla="*/ 776 h 1466"/>
                  <a:gd name="T24" fmla="*/ 420 w 941"/>
                  <a:gd name="T25" fmla="*/ 789 h 1466"/>
                  <a:gd name="T26" fmla="*/ 369 w 941"/>
                  <a:gd name="T27" fmla="*/ 767 h 1466"/>
                  <a:gd name="T28" fmla="*/ 396 w 941"/>
                  <a:gd name="T29" fmla="*/ 819 h 1466"/>
                  <a:gd name="T30" fmla="*/ 420 w 941"/>
                  <a:gd name="T31" fmla="*/ 860 h 1466"/>
                  <a:gd name="T32" fmla="*/ 333 w 941"/>
                  <a:gd name="T33" fmla="*/ 885 h 1466"/>
                  <a:gd name="T34" fmla="*/ 326 w 941"/>
                  <a:gd name="T35" fmla="*/ 927 h 1466"/>
                  <a:gd name="T36" fmla="*/ 329 w 941"/>
                  <a:gd name="T37" fmla="*/ 978 h 1466"/>
                  <a:gd name="T38" fmla="*/ 302 w 941"/>
                  <a:gd name="T39" fmla="*/ 1010 h 1466"/>
                  <a:gd name="T40" fmla="*/ 257 w 941"/>
                  <a:gd name="T41" fmla="*/ 1038 h 1466"/>
                  <a:gd name="T42" fmla="*/ 239 w 941"/>
                  <a:gd name="T43" fmla="*/ 1046 h 1466"/>
                  <a:gd name="T44" fmla="*/ 284 w 941"/>
                  <a:gd name="T45" fmla="*/ 1107 h 1466"/>
                  <a:gd name="T46" fmla="*/ 269 w 941"/>
                  <a:gd name="T47" fmla="*/ 1080 h 1466"/>
                  <a:gd name="T48" fmla="*/ 221 w 941"/>
                  <a:gd name="T49" fmla="*/ 1097 h 1466"/>
                  <a:gd name="T50" fmla="*/ 233 w 941"/>
                  <a:gd name="T51" fmla="*/ 1139 h 1466"/>
                  <a:gd name="T52" fmla="*/ 206 w 941"/>
                  <a:gd name="T53" fmla="*/ 1169 h 1466"/>
                  <a:gd name="T54" fmla="*/ 171 w 941"/>
                  <a:gd name="T55" fmla="*/ 1140 h 1466"/>
                  <a:gd name="T56" fmla="*/ 167 w 941"/>
                  <a:gd name="T57" fmla="*/ 1191 h 1466"/>
                  <a:gd name="T58" fmla="*/ 197 w 941"/>
                  <a:gd name="T59" fmla="*/ 1239 h 1466"/>
                  <a:gd name="T60" fmla="*/ 119 w 941"/>
                  <a:gd name="T61" fmla="*/ 1185 h 1466"/>
                  <a:gd name="T62" fmla="*/ 39 w 941"/>
                  <a:gd name="T63" fmla="*/ 1125 h 1466"/>
                  <a:gd name="T64" fmla="*/ 63 w 941"/>
                  <a:gd name="T65" fmla="*/ 1040 h 1466"/>
                  <a:gd name="T66" fmla="*/ 119 w 941"/>
                  <a:gd name="T67" fmla="*/ 992 h 1466"/>
                  <a:gd name="T68" fmla="*/ 209 w 941"/>
                  <a:gd name="T69" fmla="*/ 926 h 1466"/>
                  <a:gd name="T70" fmla="*/ 182 w 941"/>
                  <a:gd name="T71" fmla="*/ 827 h 1466"/>
                  <a:gd name="T72" fmla="*/ 75 w 941"/>
                  <a:gd name="T73" fmla="*/ 729 h 1466"/>
                  <a:gd name="T74" fmla="*/ 87 w 941"/>
                  <a:gd name="T75" fmla="*/ 624 h 1466"/>
                  <a:gd name="T76" fmla="*/ 185 w 941"/>
                  <a:gd name="T77" fmla="*/ 558 h 1466"/>
                  <a:gd name="T78" fmla="*/ 186 w 941"/>
                  <a:gd name="T79" fmla="*/ 498 h 1466"/>
                  <a:gd name="T80" fmla="*/ 224 w 941"/>
                  <a:gd name="T81" fmla="*/ 438 h 1466"/>
                  <a:gd name="T82" fmla="*/ 269 w 941"/>
                  <a:gd name="T83" fmla="*/ 342 h 1466"/>
                  <a:gd name="T84" fmla="*/ 338 w 941"/>
                  <a:gd name="T85" fmla="*/ 255 h 1466"/>
                  <a:gd name="T86" fmla="*/ 389 w 941"/>
                  <a:gd name="T87" fmla="*/ 206 h 1466"/>
                  <a:gd name="T88" fmla="*/ 540 w 941"/>
                  <a:gd name="T89" fmla="*/ 14 h 1466"/>
                  <a:gd name="T90" fmla="*/ 632 w 941"/>
                  <a:gd name="T91" fmla="*/ 15 h 1466"/>
                  <a:gd name="T92" fmla="*/ 647 w 941"/>
                  <a:gd name="T93" fmla="*/ 120 h 1466"/>
                  <a:gd name="T94" fmla="*/ 579 w 941"/>
                  <a:gd name="T95" fmla="*/ 188 h 1466"/>
                  <a:gd name="T96" fmla="*/ 482 w 941"/>
                  <a:gd name="T97" fmla="*/ 323 h 1466"/>
                  <a:gd name="T98" fmla="*/ 444 w 941"/>
                  <a:gd name="T99" fmla="*/ 533 h 1466"/>
                  <a:gd name="T100" fmla="*/ 501 w 941"/>
                  <a:gd name="T101" fmla="*/ 585 h 1466"/>
                  <a:gd name="T102" fmla="*/ 566 w 941"/>
                  <a:gd name="T103" fmla="*/ 686 h 1466"/>
                  <a:gd name="T104" fmla="*/ 707 w 941"/>
                  <a:gd name="T105" fmla="*/ 722 h 1466"/>
                  <a:gd name="T106" fmla="*/ 782 w 941"/>
                  <a:gd name="T107" fmla="*/ 804 h 1466"/>
                  <a:gd name="T108" fmla="*/ 941 w 941"/>
                  <a:gd name="T109" fmla="*/ 861 h 1466"/>
                  <a:gd name="T110" fmla="*/ 767 w 941"/>
                  <a:gd name="T111" fmla="*/ 966 h 1466"/>
                  <a:gd name="T112" fmla="*/ 674 w 941"/>
                  <a:gd name="T113" fmla="*/ 1112 h 1466"/>
                  <a:gd name="T114" fmla="*/ 738 w 941"/>
                  <a:gd name="T115" fmla="*/ 1140 h 1466"/>
                  <a:gd name="T116" fmla="*/ 614 w 941"/>
                  <a:gd name="T117" fmla="*/ 1355 h 1466"/>
                  <a:gd name="T118" fmla="*/ 531 w 941"/>
                  <a:gd name="T119" fmla="*/ 1433 h 14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41"/>
                  <a:gd name="T181" fmla="*/ 0 h 1466"/>
                  <a:gd name="T182" fmla="*/ 941 w 941"/>
                  <a:gd name="T183" fmla="*/ 1466 h 14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41" h="1466">
                    <a:moveTo>
                      <a:pt x="456" y="1449"/>
                    </a:moveTo>
                    <a:lnTo>
                      <a:pt x="464" y="1418"/>
                    </a:lnTo>
                    <a:lnTo>
                      <a:pt x="458" y="1401"/>
                    </a:lnTo>
                    <a:lnTo>
                      <a:pt x="453" y="1364"/>
                    </a:lnTo>
                    <a:lnTo>
                      <a:pt x="476" y="1329"/>
                    </a:lnTo>
                    <a:lnTo>
                      <a:pt x="479" y="1296"/>
                    </a:lnTo>
                    <a:lnTo>
                      <a:pt x="488" y="1275"/>
                    </a:lnTo>
                    <a:lnTo>
                      <a:pt x="503" y="1235"/>
                    </a:lnTo>
                    <a:lnTo>
                      <a:pt x="518" y="1235"/>
                    </a:lnTo>
                    <a:lnTo>
                      <a:pt x="524" y="1215"/>
                    </a:lnTo>
                    <a:lnTo>
                      <a:pt x="534" y="1188"/>
                    </a:lnTo>
                    <a:lnTo>
                      <a:pt x="554" y="1169"/>
                    </a:lnTo>
                    <a:lnTo>
                      <a:pt x="552" y="1154"/>
                    </a:lnTo>
                    <a:lnTo>
                      <a:pt x="564" y="1134"/>
                    </a:lnTo>
                    <a:lnTo>
                      <a:pt x="570" y="1109"/>
                    </a:lnTo>
                    <a:lnTo>
                      <a:pt x="579" y="1092"/>
                    </a:lnTo>
                    <a:lnTo>
                      <a:pt x="554" y="1070"/>
                    </a:lnTo>
                    <a:lnTo>
                      <a:pt x="572" y="1049"/>
                    </a:lnTo>
                    <a:lnTo>
                      <a:pt x="563" y="1034"/>
                    </a:lnTo>
                    <a:lnTo>
                      <a:pt x="542" y="1041"/>
                    </a:lnTo>
                    <a:lnTo>
                      <a:pt x="534" y="1062"/>
                    </a:lnTo>
                    <a:lnTo>
                      <a:pt x="524" y="1050"/>
                    </a:lnTo>
                    <a:lnTo>
                      <a:pt x="501" y="1049"/>
                    </a:lnTo>
                    <a:lnTo>
                      <a:pt x="504" y="1011"/>
                    </a:lnTo>
                    <a:lnTo>
                      <a:pt x="506" y="984"/>
                    </a:lnTo>
                    <a:lnTo>
                      <a:pt x="486" y="981"/>
                    </a:lnTo>
                    <a:lnTo>
                      <a:pt x="474" y="992"/>
                    </a:lnTo>
                    <a:lnTo>
                      <a:pt x="470" y="960"/>
                    </a:lnTo>
                    <a:lnTo>
                      <a:pt x="482" y="941"/>
                    </a:lnTo>
                    <a:lnTo>
                      <a:pt x="471" y="927"/>
                    </a:lnTo>
                    <a:lnTo>
                      <a:pt x="476" y="900"/>
                    </a:lnTo>
                    <a:lnTo>
                      <a:pt x="455" y="875"/>
                    </a:lnTo>
                    <a:lnTo>
                      <a:pt x="465" y="857"/>
                    </a:lnTo>
                    <a:lnTo>
                      <a:pt x="461" y="845"/>
                    </a:lnTo>
                    <a:lnTo>
                      <a:pt x="467" y="833"/>
                    </a:lnTo>
                    <a:lnTo>
                      <a:pt x="477" y="839"/>
                    </a:lnTo>
                    <a:lnTo>
                      <a:pt x="501" y="824"/>
                    </a:lnTo>
                    <a:lnTo>
                      <a:pt x="497" y="807"/>
                    </a:lnTo>
                    <a:lnTo>
                      <a:pt x="497" y="794"/>
                    </a:lnTo>
                    <a:lnTo>
                      <a:pt x="512" y="794"/>
                    </a:lnTo>
                    <a:lnTo>
                      <a:pt x="528" y="810"/>
                    </a:lnTo>
                    <a:lnTo>
                      <a:pt x="543" y="833"/>
                    </a:lnTo>
                    <a:lnTo>
                      <a:pt x="554" y="812"/>
                    </a:lnTo>
                    <a:lnTo>
                      <a:pt x="530" y="785"/>
                    </a:lnTo>
                    <a:lnTo>
                      <a:pt x="534" y="767"/>
                    </a:lnTo>
                    <a:lnTo>
                      <a:pt x="519" y="764"/>
                    </a:lnTo>
                    <a:lnTo>
                      <a:pt x="507" y="774"/>
                    </a:lnTo>
                    <a:lnTo>
                      <a:pt x="480" y="776"/>
                    </a:lnTo>
                    <a:lnTo>
                      <a:pt x="465" y="804"/>
                    </a:lnTo>
                    <a:lnTo>
                      <a:pt x="435" y="810"/>
                    </a:lnTo>
                    <a:lnTo>
                      <a:pt x="434" y="797"/>
                    </a:lnTo>
                    <a:lnTo>
                      <a:pt x="420" y="789"/>
                    </a:lnTo>
                    <a:lnTo>
                      <a:pt x="402" y="782"/>
                    </a:lnTo>
                    <a:lnTo>
                      <a:pt x="401" y="767"/>
                    </a:lnTo>
                    <a:lnTo>
                      <a:pt x="384" y="764"/>
                    </a:lnTo>
                    <a:lnTo>
                      <a:pt x="369" y="767"/>
                    </a:lnTo>
                    <a:lnTo>
                      <a:pt x="377" y="776"/>
                    </a:lnTo>
                    <a:lnTo>
                      <a:pt x="389" y="782"/>
                    </a:lnTo>
                    <a:lnTo>
                      <a:pt x="386" y="810"/>
                    </a:lnTo>
                    <a:lnTo>
                      <a:pt x="396" y="819"/>
                    </a:lnTo>
                    <a:lnTo>
                      <a:pt x="411" y="812"/>
                    </a:lnTo>
                    <a:lnTo>
                      <a:pt x="417" y="830"/>
                    </a:lnTo>
                    <a:lnTo>
                      <a:pt x="423" y="840"/>
                    </a:lnTo>
                    <a:lnTo>
                      <a:pt x="420" y="860"/>
                    </a:lnTo>
                    <a:lnTo>
                      <a:pt x="401" y="860"/>
                    </a:lnTo>
                    <a:lnTo>
                      <a:pt x="392" y="879"/>
                    </a:lnTo>
                    <a:lnTo>
                      <a:pt x="360" y="882"/>
                    </a:lnTo>
                    <a:lnTo>
                      <a:pt x="333" y="885"/>
                    </a:lnTo>
                    <a:lnTo>
                      <a:pt x="332" y="897"/>
                    </a:lnTo>
                    <a:lnTo>
                      <a:pt x="348" y="909"/>
                    </a:lnTo>
                    <a:lnTo>
                      <a:pt x="345" y="921"/>
                    </a:lnTo>
                    <a:lnTo>
                      <a:pt x="326" y="927"/>
                    </a:lnTo>
                    <a:lnTo>
                      <a:pt x="327" y="939"/>
                    </a:lnTo>
                    <a:lnTo>
                      <a:pt x="350" y="956"/>
                    </a:lnTo>
                    <a:lnTo>
                      <a:pt x="348" y="974"/>
                    </a:lnTo>
                    <a:lnTo>
                      <a:pt x="329" y="978"/>
                    </a:lnTo>
                    <a:lnTo>
                      <a:pt x="329" y="989"/>
                    </a:lnTo>
                    <a:lnTo>
                      <a:pt x="336" y="999"/>
                    </a:lnTo>
                    <a:lnTo>
                      <a:pt x="315" y="1008"/>
                    </a:lnTo>
                    <a:lnTo>
                      <a:pt x="302" y="1010"/>
                    </a:lnTo>
                    <a:lnTo>
                      <a:pt x="290" y="1023"/>
                    </a:lnTo>
                    <a:lnTo>
                      <a:pt x="273" y="1026"/>
                    </a:lnTo>
                    <a:lnTo>
                      <a:pt x="269" y="1041"/>
                    </a:lnTo>
                    <a:lnTo>
                      <a:pt x="257" y="1038"/>
                    </a:lnTo>
                    <a:lnTo>
                      <a:pt x="257" y="1023"/>
                    </a:lnTo>
                    <a:lnTo>
                      <a:pt x="245" y="1019"/>
                    </a:lnTo>
                    <a:lnTo>
                      <a:pt x="237" y="1028"/>
                    </a:lnTo>
                    <a:lnTo>
                      <a:pt x="239" y="1046"/>
                    </a:lnTo>
                    <a:lnTo>
                      <a:pt x="251" y="1062"/>
                    </a:lnTo>
                    <a:lnTo>
                      <a:pt x="270" y="1062"/>
                    </a:lnTo>
                    <a:lnTo>
                      <a:pt x="281" y="1083"/>
                    </a:lnTo>
                    <a:lnTo>
                      <a:pt x="284" y="1107"/>
                    </a:lnTo>
                    <a:lnTo>
                      <a:pt x="276" y="1115"/>
                    </a:lnTo>
                    <a:lnTo>
                      <a:pt x="266" y="1110"/>
                    </a:lnTo>
                    <a:lnTo>
                      <a:pt x="270" y="1092"/>
                    </a:lnTo>
                    <a:lnTo>
                      <a:pt x="269" y="1080"/>
                    </a:lnTo>
                    <a:lnTo>
                      <a:pt x="254" y="1082"/>
                    </a:lnTo>
                    <a:lnTo>
                      <a:pt x="242" y="1073"/>
                    </a:lnTo>
                    <a:lnTo>
                      <a:pt x="224" y="1086"/>
                    </a:lnTo>
                    <a:lnTo>
                      <a:pt x="221" y="1097"/>
                    </a:lnTo>
                    <a:lnTo>
                      <a:pt x="201" y="1112"/>
                    </a:lnTo>
                    <a:lnTo>
                      <a:pt x="197" y="1127"/>
                    </a:lnTo>
                    <a:lnTo>
                      <a:pt x="218" y="1127"/>
                    </a:lnTo>
                    <a:lnTo>
                      <a:pt x="233" y="1139"/>
                    </a:lnTo>
                    <a:lnTo>
                      <a:pt x="218" y="1143"/>
                    </a:lnTo>
                    <a:lnTo>
                      <a:pt x="201" y="1139"/>
                    </a:lnTo>
                    <a:lnTo>
                      <a:pt x="204" y="1157"/>
                    </a:lnTo>
                    <a:lnTo>
                      <a:pt x="206" y="1169"/>
                    </a:lnTo>
                    <a:lnTo>
                      <a:pt x="192" y="1166"/>
                    </a:lnTo>
                    <a:lnTo>
                      <a:pt x="183" y="1154"/>
                    </a:lnTo>
                    <a:lnTo>
                      <a:pt x="186" y="1134"/>
                    </a:lnTo>
                    <a:lnTo>
                      <a:pt x="171" y="1140"/>
                    </a:lnTo>
                    <a:lnTo>
                      <a:pt x="158" y="1158"/>
                    </a:lnTo>
                    <a:lnTo>
                      <a:pt x="161" y="1169"/>
                    </a:lnTo>
                    <a:lnTo>
                      <a:pt x="176" y="1176"/>
                    </a:lnTo>
                    <a:lnTo>
                      <a:pt x="167" y="1191"/>
                    </a:lnTo>
                    <a:lnTo>
                      <a:pt x="171" y="1205"/>
                    </a:lnTo>
                    <a:lnTo>
                      <a:pt x="185" y="1206"/>
                    </a:lnTo>
                    <a:lnTo>
                      <a:pt x="191" y="1220"/>
                    </a:lnTo>
                    <a:lnTo>
                      <a:pt x="197" y="1239"/>
                    </a:lnTo>
                    <a:lnTo>
                      <a:pt x="191" y="1247"/>
                    </a:lnTo>
                    <a:lnTo>
                      <a:pt x="164" y="1230"/>
                    </a:lnTo>
                    <a:lnTo>
                      <a:pt x="140" y="1211"/>
                    </a:lnTo>
                    <a:lnTo>
                      <a:pt x="119" y="1185"/>
                    </a:lnTo>
                    <a:lnTo>
                      <a:pt x="105" y="1173"/>
                    </a:lnTo>
                    <a:lnTo>
                      <a:pt x="89" y="1179"/>
                    </a:lnTo>
                    <a:lnTo>
                      <a:pt x="62" y="1149"/>
                    </a:lnTo>
                    <a:lnTo>
                      <a:pt x="39" y="1125"/>
                    </a:lnTo>
                    <a:lnTo>
                      <a:pt x="0" y="1086"/>
                    </a:lnTo>
                    <a:lnTo>
                      <a:pt x="47" y="1088"/>
                    </a:lnTo>
                    <a:lnTo>
                      <a:pt x="71" y="1068"/>
                    </a:lnTo>
                    <a:lnTo>
                      <a:pt x="63" y="1040"/>
                    </a:lnTo>
                    <a:lnTo>
                      <a:pt x="72" y="1014"/>
                    </a:lnTo>
                    <a:lnTo>
                      <a:pt x="86" y="1023"/>
                    </a:lnTo>
                    <a:lnTo>
                      <a:pt x="107" y="1017"/>
                    </a:lnTo>
                    <a:lnTo>
                      <a:pt x="119" y="992"/>
                    </a:lnTo>
                    <a:lnTo>
                      <a:pt x="140" y="999"/>
                    </a:lnTo>
                    <a:lnTo>
                      <a:pt x="176" y="983"/>
                    </a:lnTo>
                    <a:lnTo>
                      <a:pt x="174" y="945"/>
                    </a:lnTo>
                    <a:lnTo>
                      <a:pt x="209" y="926"/>
                    </a:lnTo>
                    <a:lnTo>
                      <a:pt x="230" y="905"/>
                    </a:lnTo>
                    <a:lnTo>
                      <a:pt x="204" y="887"/>
                    </a:lnTo>
                    <a:lnTo>
                      <a:pt x="201" y="852"/>
                    </a:lnTo>
                    <a:lnTo>
                      <a:pt x="182" y="827"/>
                    </a:lnTo>
                    <a:lnTo>
                      <a:pt x="165" y="830"/>
                    </a:lnTo>
                    <a:lnTo>
                      <a:pt x="134" y="767"/>
                    </a:lnTo>
                    <a:lnTo>
                      <a:pt x="98" y="753"/>
                    </a:lnTo>
                    <a:lnTo>
                      <a:pt x="75" y="729"/>
                    </a:lnTo>
                    <a:lnTo>
                      <a:pt x="81" y="687"/>
                    </a:lnTo>
                    <a:lnTo>
                      <a:pt x="75" y="672"/>
                    </a:lnTo>
                    <a:lnTo>
                      <a:pt x="92" y="653"/>
                    </a:lnTo>
                    <a:lnTo>
                      <a:pt x="87" y="624"/>
                    </a:lnTo>
                    <a:lnTo>
                      <a:pt x="128" y="591"/>
                    </a:lnTo>
                    <a:lnTo>
                      <a:pt x="152" y="563"/>
                    </a:lnTo>
                    <a:lnTo>
                      <a:pt x="171" y="569"/>
                    </a:lnTo>
                    <a:lnTo>
                      <a:pt x="185" y="558"/>
                    </a:lnTo>
                    <a:lnTo>
                      <a:pt x="212" y="561"/>
                    </a:lnTo>
                    <a:lnTo>
                      <a:pt x="218" y="545"/>
                    </a:lnTo>
                    <a:lnTo>
                      <a:pt x="209" y="519"/>
                    </a:lnTo>
                    <a:lnTo>
                      <a:pt x="186" y="498"/>
                    </a:lnTo>
                    <a:lnTo>
                      <a:pt x="180" y="482"/>
                    </a:lnTo>
                    <a:lnTo>
                      <a:pt x="210" y="485"/>
                    </a:lnTo>
                    <a:lnTo>
                      <a:pt x="240" y="453"/>
                    </a:lnTo>
                    <a:lnTo>
                      <a:pt x="224" y="438"/>
                    </a:lnTo>
                    <a:lnTo>
                      <a:pt x="234" y="411"/>
                    </a:lnTo>
                    <a:lnTo>
                      <a:pt x="233" y="381"/>
                    </a:lnTo>
                    <a:lnTo>
                      <a:pt x="264" y="374"/>
                    </a:lnTo>
                    <a:lnTo>
                      <a:pt x="269" y="342"/>
                    </a:lnTo>
                    <a:lnTo>
                      <a:pt x="275" y="327"/>
                    </a:lnTo>
                    <a:lnTo>
                      <a:pt x="309" y="308"/>
                    </a:lnTo>
                    <a:lnTo>
                      <a:pt x="333" y="287"/>
                    </a:lnTo>
                    <a:lnTo>
                      <a:pt x="338" y="255"/>
                    </a:lnTo>
                    <a:lnTo>
                      <a:pt x="350" y="236"/>
                    </a:lnTo>
                    <a:lnTo>
                      <a:pt x="353" y="206"/>
                    </a:lnTo>
                    <a:lnTo>
                      <a:pt x="371" y="192"/>
                    </a:lnTo>
                    <a:lnTo>
                      <a:pt x="389" y="206"/>
                    </a:lnTo>
                    <a:lnTo>
                      <a:pt x="426" y="179"/>
                    </a:lnTo>
                    <a:lnTo>
                      <a:pt x="471" y="140"/>
                    </a:lnTo>
                    <a:lnTo>
                      <a:pt x="515" y="51"/>
                    </a:lnTo>
                    <a:lnTo>
                      <a:pt x="540" y="14"/>
                    </a:lnTo>
                    <a:lnTo>
                      <a:pt x="546" y="44"/>
                    </a:lnTo>
                    <a:lnTo>
                      <a:pt x="600" y="17"/>
                    </a:lnTo>
                    <a:lnTo>
                      <a:pt x="605" y="0"/>
                    </a:lnTo>
                    <a:lnTo>
                      <a:pt x="632" y="15"/>
                    </a:lnTo>
                    <a:lnTo>
                      <a:pt x="665" y="15"/>
                    </a:lnTo>
                    <a:lnTo>
                      <a:pt x="656" y="53"/>
                    </a:lnTo>
                    <a:lnTo>
                      <a:pt x="668" y="86"/>
                    </a:lnTo>
                    <a:lnTo>
                      <a:pt x="647" y="120"/>
                    </a:lnTo>
                    <a:lnTo>
                      <a:pt x="647" y="144"/>
                    </a:lnTo>
                    <a:lnTo>
                      <a:pt x="626" y="161"/>
                    </a:lnTo>
                    <a:lnTo>
                      <a:pt x="600" y="156"/>
                    </a:lnTo>
                    <a:lnTo>
                      <a:pt x="579" y="188"/>
                    </a:lnTo>
                    <a:lnTo>
                      <a:pt x="560" y="186"/>
                    </a:lnTo>
                    <a:lnTo>
                      <a:pt x="539" y="221"/>
                    </a:lnTo>
                    <a:lnTo>
                      <a:pt x="519" y="233"/>
                    </a:lnTo>
                    <a:lnTo>
                      <a:pt x="482" y="323"/>
                    </a:lnTo>
                    <a:lnTo>
                      <a:pt x="443" y="395"/>
                    </a:lnTo>
                    <a:lnTo>
                      <a:pt x="435" y="459"/>
                    </a:lnTo>
                    <a:lnTo>
                      <a:pt x="447" y="479"/>
                    </a:lnTo>
                    <a:lnTo>
                      <a:pt x="444" y="533"/>
                    </a:lnTo>
                    <a:lnTo>
                      <a:pt x="467" y="543"/>
                    </a:lnTo>
                    <a:lnTo>
                      <a:pt x="464" y="566"/>
                    </a:lnTo>
                    <a:lnTo>
                      <a:pt x="483" y="584"/>
                    </a:lnTo>
                    <a:lnTo>
                      <a:pt x="501" y="585"/>
                    </a:lnTo>
                    <a:lnTo>
                      <a:pt x="516" y="590"/>
                    </a:lnTo>
                    <a:lnTo>
                      <a:pt x="515" y="626"/>
                    </a:lnTo>
                    <a:lnTo>
                      <a:pt x="534" y="674"/>
                    </a:lnTo>
                    <a:lnTo>
                      <a:pt x="566" y="686"/>
                    </a:lnTo>
                    <a:lnTo>
                      <a:pt x="570" y="714"/>
                    </a:lnTo>
                    <a:lnTo>
                      <a:pt x="662" y="689"/>
                    </a:lnTo>
                    <a:lnTo>
                      <a:pt x="680" y="693"/>
                    </a:lnTo>
                    <a:lnTo>
                      <a:pt x="707" y="722"/>
                    </a:lnTo>
                    <a:lnTo>
                      <a:pt x="729" y="723"/>
                    </a:lnTo>
                    <a:lnTo>
                      <a:pt x="729" y="740"/>
                    </a:lnTo>
                    <a:lnTo>
                      <a:pt x="762" y="753"/>
                    </a:lnTo>
                    <a:lnTo>
                      <a:pt x="782" y="804"/>
                    </a:lnTo>
                    <a:lnTo>
                      <a:pt x="801" y="830"/>
                    </a:lnTo>
                    <a:lnTo>
                      <a:pt x="852" y="855"/>
                    </a:lnTo>
                    <a:lnTo>
                      <a:pt x="914" y="842"/>
                    </a:lnTo>
                    <a:lnTo>
                      <a:pt x="941" y="861"/>
                    </a:lnTo>
                    <a:lnTo>
                      <a:pt x="933" y="887"/>
                    </a:lnTo>
                    <a:lnTo>
                      <a:pt x="911" y="921"/>
                    </a:lnTo>
                    <a:lnTo>
                      <a:pt x="833" y="953"/>
                    </a:lnTo>
                    <a:lnTo>
                      <a:pt x="767" y="966"/>
                    </a:lnTo>
                    <a:lnTo>
                      <a:pt x="722" y="996"/>
                    </a:lnTo>
                    <a:lnTo>
                      <a:pt x="701" y="1055"/>
                    </a:lnTo>
                    <a:lnTo>
                      <a:pt x="650" y="1086"/>
                    </a:lnTo>
                    <a:lnTo>
                      <a:pt x="674" y="1112"/>
                    </a:lnTo>
                    <a:lnTo>
                      <a:pt x="701" y="1094"/>
                    </a:lnTo>
                    <a:lnTo>
                      <a:pt x="744" y="1097"/>
                    </a:lnTo>
                    <a:lnTo>
                      <a:pt x="755" y="1137"/>
                    </a:lnTo>
                    <a:lnTo>
                      <a:pt x="738" y="1140"/>
                    </a:lnTo>
                    <a:lnTo>
                      <a:pt x="683" y="1178"/>
                    </a:lnTo>
                    <a:lnTo>
                      <a:pt x="587" y="1292"/>
                    </a:lnTo>
                    <a:lnTo>
                      <a:pt x="612" y="1322"/>
                    </a:lnTo>
                    <a:lnTo>
                      <a:pt x="614" y="1355"/>
                    </a:lnTo>
                    <a:lnTo>
                      <a:pt x="602" y="1391"/>
                    </a:lnTo>
                    <a:lnTo>
                      <a:pt x="602" y="1419"/>
                    </a:lnTo>
                    <a:lnTo>
                      <a:pt x="548" y="1404"/>
                    </a:lnTo>
                    <a:lnTo>
                      <a:pt x="531" y="1433"/>
                    </a:lnTo>
                    <a:lnTo>
                      <a:pt x="503" y="1466"/>
                    </a:lnTo>
                    <a:lnTo>
                      <a:pt x="456" y="144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5" name="Freeform 17"/>
              <p:cNvSpPr>
                <a:spLocks/>
              </p:cNvSpPr>
              <p:nvPr/>
            </p:nvSpPr>
            <p:spPr bwMode="auto">
              <a:xfrm>
                <a:off x="6693973" y="1835200"/>
                <a:ext cx="668336" cy="593830"/>
              </a:xfrm>
              <a:custGeom>
                <a:avLst/>
                <a:gdLst>
                  <a:gd name="T0" fmla="*/ 40 w 618"/>
                  <a:gd name="T1" fmla="*/ 187 h 549"/>
                  <a:gd name="T2" fmla="*/ 1 w 618"/>
                  <a:gd name="T3" fmla="*/ 159 h 549"/>
                  <a:gd name="T4" fmla="*/ 0 w 618"/>
                  <a:gd name="T5" fmla="*/ 105 h 549"/>
                  <a:gd name="T6" fmla="*/ 24 w 618"/>
                  <a:gd name="T7" fmla="*/ 75 h 549"/>
                  <a:gd name="T8" fmla="*/ 30 w 618"/>
                  <a:gd name="T9" fmla="*/ 22 h 549"/>
                  <a:gd name="T10" fmla="*/ 72 w 618"/>
                  <a:gd name="T11" fmla="*/ 12 h 549"/>
                  <a:gd name="T12" fmla="*/ 87 w 618"/>
                  <a:gd name="T13" fmla="*/ 36 h 549"/>
                  <a:gd name="T14" fmla="*/ 117 w 618"/>
                  <a:gd name="T15" fmla="*/ 19 h 549"/>
                  <a:gd name="T16" fmla="*/ 142 w 618"/>
                  <a:gd name="T17" fmla="*/ 1 h 549"/>
                  <a:gd name="T18" fmla="*/ 157 w 618"/>
                  <a:gd name="T19" fmla="*/ 24 h 549"/>
                  <a:gd name="T20" fmla="*/ 166 w 618"/>
                  <a:gd name="T21" fmla="*/ 91 h 549"/>
                  <a:gd name="T22" fmla="*/ 219 w 618"/>
                  <a:gd name="T23" fmla="*/ 133 h 549"/>
                  <a:gd name="T24" fmla="*/ 255 w 618"/>
                  <a:gd name="T25" fmla="*/ 180 h 549"/>
                  <a:gd name="T26" fmla="*/ 285 w 618"/>
                  <a:gd name="T27" fmla="*/ 175 h 549"/>
                  <a:gd name="T28" fmla="*/ 351 w 618"/>
                  <a:gd name="T29" fmla="*/ 213 h 549"/>
                  <a:gd name="T30" fmla="*/ 448 w 618"/>
                  <a:gd name="T31" fmla="*/ 258 h 549"/>
                  <a:gd name="T32" fmla="*/ 490 w 618"/>
                  <a:gd name="T33" fmla="*/ 232 h 549"/>
                  <a:gd name="T34" fmla="*/ 532 w 618"/>
                  <a:gd name="T35" fmla="*/ 229 h 549"/>
                  <a:gd name="T36" fmla="*/ 549 w 618"/>
                  <a:gd name="T37" fmla="*/ 261 h 549"/>
                  <a:gd name="T38" fmla="*/ 546 w 618"/>
                  <a:gd name="T39" fmla="*/ 298 h 549"/>
                  <a:gd name="T40" fmla="*/ 595 w 618"/>
                  <a:gd name="T41" fmla="*/ 328 h 549"/>
                  <a:gd name="T42" fmla="*/ 592 w 618"/>
                  <a:gd name="T43" fmla="*/ 351 h 549"/>
                  <a:gd name="T44" fmla="*/ 552 w 618"/>
                  <a:gd name="T45" fmla="*/ 357 h 549"/>
                  <a:gd name="T46" fmla="*/ 573 w 618"/>
                  <a:gd name="T47" fmla="*/ 385 h 549"/>
                  <a:gd name="T48" fmla="*/ 525 w 618"/>
                  <a:gd name="T49" fmla="*/ 426 h 549"/>
                  <a:gd name="T50" fmla="*/ 508 w 618"/>
                  <a:gd name="T51" fmla="*/ 468 h 549"/>
                  <a:gd name="T52" fmla="*/ 477 w 618"/>
                  <a:gd name="T53" fmla="*/ 510 h 549"/>
                  <a:gd name="T54" fmla="*/ 469 w 618"/>
                  <a:gd name="T55" fmla="*/ 549 h 549"/>
                  <a:gd name="T56" fmla="*/ 306 w 618"/>
                  <a:gd name="T57" fmla="*/ 468 h 549"/>
                  <a:gd name="T58" fmla="*/ 270 w 618"/>
                  <a:gd name="T59" fmla="*/ 406 h 549"/>
                  <a:gd name="T60" fmla="*/ 214 w 618"/>
                  <a:gd name="T61" fmla="*/ 303 h 549"/>
                  <a:gd name="T62" fmla="*/ 130 w 618"/>
                  <a:gd name="T63" fmla="*/ 231 h 549"/>
                  <a:gd name="T64" fmla="*/ 61 w 618"/>
                  <a:gd name="T65" fmla="*/ 195 h 5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8"/>
                  <a:gd name="T100" fmla="*/ 0 h 549"/>
                  <a:gd name="T101" fmla="*/ 618 w 618"/>
                  <a:gd name="T102" fmla="*/ 549 h 5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8" h="549">
                    <a:moveTo>
                      <a:pt x="61" y="195"/>
                    </a:moveTo>
                    <a:lnTo>
                      <a:pt x="40" y="187"/>
                    </a:lnTo>
                    <a:lnTo>
                      <a:pt x="24" y="171"/>
                    </a:lnTo>
                    <a:lnTo>
                      <a:pt x="1" y="159"/>
                    </a:lnTo>
                    <a:lnTo>
                      <a:pt x="6" y="127"/>
                    </a:lnTo>
                    <a:lnTo>
                      <a:pt x="0" y="105"/>
                    </a:lnTo>
                    <a:lnTo>
                      <a:pt x="9" y="75"/>
                    </a:lnTo>
                    <a:lnTo>
                      <a:pt x="24" y="75"/>
                    </a:lnTo>
                    <a:lnTo>
                      <a:pt x="36" y="54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72" y="12"/>
                    </a:lnTo>
                    <a:lnTo>
                      <a:pt x="72" y="30"/>
                    </a:lnTo>
                    <a:lnTo>
                      <a:pt x="87" y="36"/>
                    </a:lnTo>
                    <a:lnTo>
                      <a:pt x="103" y="24"/>
                    </a:lnTo>
                    <a:lnTo>
                      <a:pt x="117" y="19"/>
                    </a:lnTo>
                    <a:lnTo>
                      <a:pt x="120" y="7"/>
                    </a:lnTo>
                    <a:lnTo>
                      <a:pt x="142" y="1"/>
                    </a:lnTo>
                    <a:lnTo>
                      <a:pt x="157" y="10"/>
                    </a:lnTo>
                    <a:lnTo>
                      <a:pt x="157" y="24"/>
                    </a:lnTo>
                    <a:lnTo>
                      <a:pt x="172" y="58"/>
                    </a:lnTo>
                    <a:lnTo>
                      <a:pt x="166" y="91"/>
                    </a:lnTo>
                    <a:lnTo>
                      <a:pt x="213" y="123"/>
                    </a:lnTo>
                    <a:lnTo>
                      <a:pt x="219" y="133"/>
                    </a:lnTo>
                    <a:lnTo>
                      <a:pt x="214" y="156"/>
                    </a:lnTo>
                    <a:lnTo>
                      <a:pt x="255" y="180"/>
                    </a:lnTo>
                    <a:lnTo>
                      <a:pt x="276" y="169"/>
                    </a:lnTo>
                    <a:lnTo>
                      <a:pt x="285" y="175"/>
                    </a:lnTo>
                    <a:lnTo>
                      <a:pt x="294" y="192"/>
                    </a:lnTo>
                    <a:lnTo>
                      <a:pt x="351" y="213"/>
                    </a:lnTo>
                    <a:lnTo>
                      <a:pt x="375" y="240"/>
                    </a:lnTo>
                    <a:lnTo>
                      <a:pt x="448" y="258"/>
                    </a:lnTo>
                    <a:lnTo>
                      <a:pt x="477" y="253"/>
                    </a:lnTo>
                    <a:lnTo>
                      <a:pt x="490" y="232"/>
                    </a:lnTo>
                    <a:lnTo>
                      <a:pt x="519" y="235"/>
                    </a:lnTo>
                    <a:lnTo>
                      <a:pt x="532" y="229"/>
                    </a:lnTo>
                    <a:lnTo>
                      <a:pt x="553" y="243"/>
                    </a:lnTo>
                    <a:lnTo>
                      <a:pt x="549" y="261"/>
                    </a:lnTo>
                    <a:lnTo>
                      <a:pt x="537" y="286"/>
                    </a:lnTo>
                    <a:lnTo>
                      <a:pt x="546" y="298"/>
                    </a:lnTo>
                    <a:lnTo>
                      <a:pt x="564" y="315"/>
                    </a:lnTo>
                    <a:lnTo>
                      <a:pt x="595" y="328"/>
                    </a:lnTo>
                    <a:lnTo>
                      <a:pt x="618" y="360"/>
                    </a:lnTo>
                    <a:lnTo>
                      <a:pt x="592" y="351"/>
                    </a:lnTo>
                    <a:lnTo>
                      <a:pt x="571" y="349"/>
                    </a:lnTo>
                    <a:lnTo>
                      <a:pt x="552" y="357"/>
                    </a:lnTo>
                    <a:lnTo>
                      <a:pt x="556" y="372"/>
                    </a:lnTo>
                    <a:lnTo>
                      <a:pt x="573" y="385"/>
                    </a:lnTo>
                    <a:lnTo>
                      <a:pt x="558" y="412"/>
                    </a:lnTo>
                    <a:lnTo>
                      <a:pt x="525" y="426"/>
                    </a:lnTo>
                    <a:lnTo>
                      <a:pt x="513" y="444"/>
                    </a:lnTo>
                    <a:lnTo>
                      <a:pt x="508" y="468"/>
                    </a:lnTo>
                    <a:lnTo>
                      <a:pt x="481" y="489"/>
                    </a:lnTo>
                    <a:lnTo>
                      <a:pt x="477" y="510"/>
                    </a:lnTo>
                    <a:lnTo>
                      <a:pt x="481" y="532"/>
                    </a:lnTo>
                    <a:lnTo>
                      <a:pt x="469" y="549"/>
                    </a:lnTo>
                    <a:lnTo>
                      <a:pt x="343" y="469"/>
                    </a:lnTo>
                    <a:lnTo>
                      <a:pt x="306" y="468"/>
                    </a:lnTo>
                    <a:lnTo>
                      <a:pt x="285" y="448"/>
                    </a:lnTo>
                    <a:lnTo>
                      <a:pt x="270" y="406"/>
                    </a:lnTo>
                    <a:lnTo>
                      <a:pt x="264" y="369"/>
                    </a:lnTo>
                    <a:lnTo>
                      <a:pt x="214" y="303"/>
                    </a:lnTo>
                    <a:lnTo>
                      <a:pt x="159" y="244"/>
                    </a:lnTo>
                    <a:lnTo>
                      <a:pt x="130" y="231"/>
                    </a:lnTo>
                    <a:lnTo>
                      <a:pt x="94" y="225"/>
                    </a:lnTo>
                    <a:lnTo>
                      <a:pt x="61" y="19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6" name="Freeform 4"/>
              <p:cNvSpPr>
                <a:spLocks/>
              </p:cNvSpPr>
              <p:nvPr/>
            </p:nvSpPr>
            <p:spPr bwMode="auto">
              <a:xfrm>
                <a:off x="7330560" y="2698953"/>
                <a:ext cx="1658936" cy="1074928"/>
              </a:xfrm>
              <a:custGeom>
                <a:avLst/>
                <a:gdLst>
                  <a:gd name="T0" fmla="*/ 1258 w 1536"/>
                  <a:gd name="T1" fmla="*/ 951 h 995"/>
                  <a:gd name="T2" fmla="*/ 1186 w 1536"/>
                  <a:gd name="T3" fmla="*/ 893 h 995"/>
                  <a:gd name="T4" fmla="*/ 1142 w 1536"/>
                  <a:gd name="T5" fmla="*/ 859 h 995"/>
                  <a:gd name="T6" fmla="*/ 1046 w 1536"/>
                  <a:gd name="T7" fmla="*/ 850 h 995"/>
                  <a:gd name="T8" fmla="*/ 970 w 1536"/>
                  <a:gd name="T9" fmla="*/ 815 h 995"/>
                  <a:gd name="T10" fmla="*/ 877 w 1536"/>
                  <a:gd name="T11" fmla="*/ 836 h 995"/>
                  <a:gd name="T12" fmla="*/ 801 w 1536"/>
                  <a:gd name="T13" fmla="*/ 808 h 995"/>
                  <a:gd name="T14" fmla="*/ 725 w 1536"/>
                  <a:gd name="T15" fmla="*/ 783 h 995"/>
                  <a:gd name="T16" fmla="*/ 665 w 1536"/>
                  <a:gd name="T17" fmla="*/ 684 h 995"/>
                  <a:gd name="T18" fmla="*/ 573 w 1536"/>
                  <a:gd name="T19" fmla="*/ 705 h 995"/>
                  <a:gd name="T20" fmla="*/ 508 w 1536"/>
                  <a:gd name="T21" fmla="*/ 707 h 995"/>
                  <a:gd name="T22" fmla="*/ 467 w 1536"/>
                  <a:gd name="T23" fmla="*/ 714 h 995"/>
                  <a:gd name="T24" fmla="*/ 373 w 1536"/>
                  <a:gd name="T25" fmla="*/ 695 h 995"/>
                  <a:gd name="T26" fmla="*/ 382 w 1536"/>
                  <a:gd name="T27" fmla="*/ 619 h 995"/>
                  <a:gd name="T28" fmla="*/ 364 w 1536"/>
                  <a:gd name="T29" fmla="*/ 571 h 995"/>
                  <a:gd name="T30" fmla="*/ 276 w 1536"/>
                  <a:gd name="T31" fmla="*/ 525 h 995"/>
                  <a:gd name="T32" fmla="*/ 333 w 1536"/>
                  <a:gd name="T33" fmla="*/ 447 h 995"/>
                  <a:gd name="T34" fmla="*/ 278 w 1536"/>
                  <a:gd name="T35" fmla="*/ 479 h 995"/>
                  <a:gd name="T36" fmla="*/ 205 w 1536"/>
                  <a:gd name="T37" fmla="*/ 529 h 995"/>
                  <a:gd name="T38" fmla="*/ 76 w 1536"/>
                  <a:gd name="T39" fmla="*/ 601 h 995"/>
                  <a:gd name="T40" fmla="*/ 24 w 1536"/>
                  <a:gd name="T41" fmla="*/ 579 h 995"/>
                  <a:gd name="T42" fmla="*/ 55 w 1536"/>
                  <a:gd name="T43" fmla="*/ 486 h 995"/>
                  <a:gd name="T44" fmla="*/ 64 w 1536"/>
                  <a:gd name="T45" fmla="*/ 389 h 995"/>
                  <a:gd name="T46" fmla="*/ 0 w 1536"/>
                  <a:gd name="T47" fmla="*/ 336 h 995"/>
                  <a:gd name="T48" fmla="*/ 41 w 1536"/>
                  <a:gd name="T49" fmla="*/ 278 h 995"/>
                  <a:gd name="T50" fmla="*/ 166 w 1536"/>
                  <a:gd name="T51" fmla="*/ 285 h 995"/>
                  <a:gd name="T52" fmla="*/ 202 w 1536"/>
                  <a:gd name="T53" fmla="*/ 216 h 995"/>
                  <a:gd name="T54" fmla="*/ 235 w 1536"/>
                  <a:gd name="T55" fmla="*/ 129 h 995"/>
                  <a:gd name="T56" fmla="*/ 223 w 1536"/>
                  <a:gd name="T57" fmla="*/ 55 h 995"/>
                  <a:gd name="T58" fmla="*/ 274 w 1536"/>
                  <a:gd name="T59" fmla="*/ 27 h 995"/>
                  <a:gd name="T60" fmla="*/ 343 w 1536"/>
                  <a:gd name="T61" fmla="*/ 43 h 995"/>
                  <a:gd name="T62" fmla="*/ 456 w 1536"/>
                  <a:gd name="T63" fmla="*/ 11 h 995"/>
                  <a:gd name="T64" fmla="*/ 502 w 1536"/>
                  <a:gd name="T65" fmla="*/ 85 h 995"/>
                  <a:gd name="T66" fmla="*/ 564 w 1536"/>
                  <a:gd name="T67" fmla="*/ 145 h 995"/>
                  <a:gd name="T68" fmla="*/ 640 w 1536"/>
                  <a:gd name="T69" fmla="*/ 232 h 995"/>
                  <a:gd name="T70" fmla="*/ 702 w 1536"/>
                  <a:gd name="T71" fmla="*/ 253 h 995"/>
                  <a:gd name="T72" fmla="*/ 769 w 1536"/>
                  <a:gd name="T73" fmla="*/ 285 h 995"/>
                  <a:gd name="T74" fmla="*/ 852 w 1536"/>
                  <a:gd name="T75" fmla="*/ 288 h 995"/>
                  <a:gd name="T76" fmla="*/ 926 w 1536"/>
                  <a:gd name="T77" fmla="*/ 260 h 995"/>
                  <a:gd name="T78" fmla="*/ 1000 w 1536"/>
                  <a:gd name="T79" fmla="*/ 267 h 995"/>
                  <a:gd name="T80" fmla="*/ 1050 w 1536"/>
                  <a:gd name="T81" fmla="*/ 341 h 995"/>
                  <a:gd name="T82" fmla="*/ 1085 w 1536"/>
                  <a:gd name="T83" fmla="*/ 297 h 995"/>
                  <a:gd name="T84" fmla="*/ 1126 w 1536"/>
                  <a:gd name="T85" fmla="*/ 244 h 995"/>
                  <a:gd name="T86" fmla="*/ 1188 w 1536"/>
                  <a:gd name="T87" fmla="*/ 262 h 995"/>
                  <a:gd name="T88" fmla="*/ 1230 w 1536"/>
                  <a:gd name="T89" fmla="*/ 281 h 995"/>
                  <a:gd name="T90" fmla="*/ 1322 w 1536"/>
                  <a:gd name="T91" fmla="*/ 329 h 995"/>
                  <a:gd name="T92" fmla="*/ 1426 w 1536"/>
                  <a:gd name="T93" fmla="*/ 350 h 995"/>
                  <a:gd name="T94" fmla="*/ 1513 w 1536"/>
                  <a:gd name="T95" fmla="*/ 405 h 995"/>
                  <a:gd name="T96" fmla="*/ 1518 w 1536"/>
                  <a:gd name="T97" fmla="*/ 486 h 995"/>
                  <a:gd name="T98" fmla="*/ 1536 w 1536"/>
                  <a:gd name="T99" fmla="*/ 548 h 995"/>
                  <a:gd name="T100" fmla="*/ 1488 w 1536"/>
                  <a:gd name="T101" fmla="*/ 629 h 995"/>
                  <a:gd name="T102" fmla="*/ 1430 w 1536"/>
                  <a:gd name="T103" fmla="*/ 589 h 9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36"/>
                  <a:gd name="T157" fmla="*/ 0 h 995"/>
                  <a:gd name="T158" fmla="*/ 1536 w 1536"/>
                  <a:gd name="T159" fmla="*/ 995 h 9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36" h="995">
                    <a:moveTo>
                      <a:pt x="1299" y="988"/>
                    </a:moveTo>
                    <a:lnTo>
                      <a:pt x="1297" y="960"/>
                    </a:lnTo>
                    <a:lnTo>
                      <a:pt x="1258" y="951"/>
                    </a:lnTo>
                    <a:lnTo>
                      <a:pt x="1214" y="923"/>
                    </a:lnTo>
                    <a:lnTo>
                      <a:pt x="1202" y="903"/>
                    </a:lnTo>
                    <a:lnTo>
                      <a:pt x="1186" y="893"/>
                    </a:lnTo>
                    <a:lnTo>
                      <a:pt x="1172" y="898"/>
                    </a:lnTo>
                    <a:lnTo>
                      <a:pt x="1140" y="880"/>
                    </a:lnTo>
                    <a:lnTo>
                      <a:pt x="1142" y="859"/>
                    </a:lnTo>
                    <a:lnTo>
                      <a:pt x="1110" y="854"/>
                    </a:lnTo>
                    <a:lnTo>
                      <a:pt x="1089" y="870"/>
                    </a:lnTo>
                    <a:lnTo>
                      <a:pt x="1046" y="850"/>
                    </a:lnTo>
                    <a:lnTo>
                      <a:pt x="1030" y="831"/>
                    </a:lnTo>
                    <a:lnTo>
                      <a:pt x="997" y="820"/>
                    </a:lnTo>
                    <a:lnTo>
                      <a:pt x="970" y="815"/>
                    </a:lnTo>
                    <a:lnTo>
                      <a:pt x="937" y="831"/>
                    </a:lnTo>
                    <a:lnTo>
                      <a:pt x="912" y="822"/>
                    </a:lnTo>
                    <a:lnTo>
                      <a:pt x="877" y="836"/>
                    </a:lnTo>
                    <a:lnTo>
                      <a:pt x="838" y="841"/>
                    </a:lnTo>
                    <a:lnTo>
                      <a:pt x="813" y="822"/>
                    </a:lnTo>
                    <a:lnTo>
                      <a:pt x="801" y="808"/>
                    </a:lnTo>
                    <a:lnTo>
                      <a:pt x="783" y="801"/>
                    </a:lnTo>
                    <a:lnTo>
                      <a:pt x="755" y="808"/>
                    </a:lnTo>
                    <a:lnTo>
                      <a:pt x="725" y="783"/>
                    </a:lnTo>
                    <a:lnTo>
                      <a:pt x="698" y="760"/>
                    </a:lnTo>
                    <a:lnTo>
                      <a:pt x="709" y="670"/>
                    </a:lnTo>
                    <a:lnTo>
                      <a:pt x="665" y="684"/>
                    </a:lnTo>
                    <a:lnTo>
                      <a:pt x="636" y="672"/>
                    </a:lnTo>
                    <a:lnTo>
                      <a:pt x="594" y="693"/>
                    </a:lnTo>
                    <a:lnTo>
                      <a:pt x="573" y="705"/>
                    </a:lnTo>
                    <a:lnTo>
                      <a:pt x="553" y="693"/>
                    </a:lnTo>
                    <a:lnTo>
                      <a:pt x="530" y="707"/>
                    </a:lnTo>
                    <a:lnTo>
                      <a:pt x="508" y="707"/>
                    </a:lnTo>
                    <a:lnTo>
                      <a:pt x="509" y="741"/>
                    </a:lnTo>
                    <a:lnTo>
                      <a:pt x="479" y="741"/>
                    </a:lnTo>
                    <a:lnTo>
                      <a:pt x="467" y="714"/>
                    </a:lnTo>
                    <a:lnTo>
                      <a:pt x="433" y="711"/>
                    </a:lnTo>
                    <a:lnTo>
                      <a:pt x="394" y="688"/>
                    </a:lnTo>
                    <a:lnTo>
                      <a:pt x="373" y="695"/>
                    </a:lnTo>
                    <a:lnTo>
                      <a:pt x="354" y="684"/>
                    </a:lnTo>
                    <a:lnTo>
                      <a:pt x="341" y="656"/>
                    </a:lnTo>
                    <a:lnTo>
                      <a:pt x="382" y="619"/>
                    </a:lnTo>
                    <a:lnTo>
                      <a:pt x="357" y="603"/>
                    </a:lnTo>
                    <a:lnTo>
                      <a:pt x="377" y="576"/>
                    </a:lnTo>
                    <a:lnTo>
                      <a:pt x="364" y="571"/>
                    </a:lnTo>
                    <a:lnTo>
                      <a:pt x="334" y="573"/>
                    </a:lnTo>
                    <a:lnTo>
                      <a:pt x="308" y="550"/>
                    </a:lnTo>
                    <a:lnTo>
                      <a:pt x="276" y="525"/>
                    </a:lnTo>
                    <a:lnTo>
                      <a:pt x="280" y="486"/>
                    </a:lnTo>
                    <a:lnTo>
                      <a:pt x="295" y="474"/>
                    </a:lnTo>
                    <a:lnTo>
                      <a:pt x="333" y="447"/>
                    </a:lnTo>
                    <a:lnTo>
                      <a:pt x="324" y="426"/>
                    </a:lnTo>
                    <a:lnTo>
                      <a:pt x="294" y="441"/>
                    </a:lnTo>
                    <a:lnTo>
                      <a:pt x="278" y="479"/>
                    </a:lnTo>
                    <a:lnTo>
                      <a:pt x="246" y="490"/>
                    </a:lnTo>
                    <a:lnTo>
                      <a:pt x="232" y="523"/>
                    </a:lnTo>
                    <a:lnTo>
                      <a:pt x="205" y="529"/>
                    </a:lnTo>
                    <a:lnTo>
                      <a:pt x="156" y="562"/>
                    </a:lnTo>
                    <a:lnTo>
                      <a:pt x="122" y="566"/>
                    </a:lnTo>
                    <a:lnTo>
                      <a:pt x="76" y="601"/>
                    </a:lnTo>
                    <a:lnTo>
                      <a:pt x="53" y="594"/>
                    </a:lnTo>
                    <a:lnTo>
                      <a:pt x="30" y="587"/>
                    </a:lnTo>
                    <a:lnTo>
                      <a:pt x="24" y="579"/>
                    </a:lnTo>
                    <a:lnTo>
                      <a:pt x="57" y="548"/>
                    </a:lnTo>
                    <a:lnTo>
                      <a:pt x="66" y="513"/>
                    </a:lnTo>
                    <a:lnTo>
                      <a:pt x="55" y="486"/>
                    </a:lnTo>
                    <a:lnTo>
                      <a:pt x="85" y="437"/>
                    </a:lnTo>
                    <a:lnTo>
                      <a:pt x="71" y="423"/>
                    </a:lnTo>
                    <a:lnTo>
                      <a:pt x="64" y="389"/>
                    </a:lnTo>
                    <a:lnTo>
                      <a:pt x="36" y="368"/>
                    </a:lnTo>
                    <a:lnTo>
                      <a:pt x="20" y="345"/>
                    </a:lnTo>
                    <a:lnTo>
                      <a:pt x="0" y="336"/>
                    </a:lnTo>
                    <a:lnTo>
                      <a:pt x="18" y="311"/>
                    </a:lnTo>
                    <a:lnTo>
                      <a:pt x="39" y="299"/>
                    </a:lnTo>
                    <a:lnTo>
                      <a:pt x="41" y="278"/>
                    </a:lnTo>
                    <a:lnTo>
                      <a:pt x="80" y="297"/>
                    </a:lnTo>
                    <a:lnTo>
                      <a:pt x="129" y="315"/>
                    </a:lnTo>
                    <a:lnTo>
                      <a:pt x="166" y="285"/>
                    </a:lnTo>
                    <a:lnTo>
                      <a:pt x="179" y="251"/>
                    </a:lnTo>
                    <a:lnTo>
                      <a:pt x="200" y="248"/>
                    </a:lnTo>
                    <a:lnTo>
                      <a:pt x="202" y="216"/>
                    </a:lnTo>
                    <a:lnTo>
                      <a:pt x="239" y="184"/>
                    </a:lnTo>
                    <a:lnTo>
                      <a:pt x="232" y="154"/>
                    </a:lnTo>
                    <a:lnTo>
                      <a:pt x="235" y="129"/>
                    </a:lnTo>
                    <a:lnTo>
                      <a:pt x="212" y="106"/>
                    </a:lnTo>
                    <a:lnTo>
                      <a:pt x="214" y="78"/>
                    </a:lnTo>
                    <a:lnTo>
                      <a:pt x="223" y="55"/>
                    </a:lnTo>
                    <a:lnTo>
                      <a:pt x="205" y="20"/>
                    </a:lnTo>
                    <a:lnTo>
                      <a:pt x="223" y="0"/>
                    </a:lnTo>
                    <a:lnTo>
                      <a:pt x="274" y="27"/>
                    </a:lnTo>
                    <a:lnTo>
                      <a:pt x="292" y="34"/>
                    </a:lnTo>
                    <a:lnTo>
                      <a:pt x="304" y="18"/>
                    </a:lnTo>
                    <a:lnTo>
                      <a:pt x="343" y="43"/>
                    </a:lnTo>
                    <a:lnTo>
                      <a:pt x="378" y="45"/>
                    </a:lnTo>
                    <a:lnTo>
                      <a:pt x="440" y="6"/>
                    </a:lnTo>
                    <a:lnTo>
                      <a:pt x="456" y="11"/>
                    </a:lnTo>
                    <a:lnTo>
                      <a:pt x="465" y="43"/>
                    </a:lnTo>
                    <a:lnTo>
                      <a:pt x="486" y="53"/>
                    </a:lnTo>
                    <a:lnTo>
                      <a:pt x="502" y="85"/>
                    </a:lnTo>
                    <a:lnTo>
                      <a:pt x="525" y="110"/>
                    </a:lnTo>
                    <a:lnTo>
                      <a:pt x="550" y="140"/>
                    </a:lnTo>
                    <a:lnTo>
                      <a:pt x="564" y="145"/>
                    </a:lnTo>
                    <a:lnTo>
                      <a:pt x="564" y="170"/>
                    </a:lnTo>
                    <a:lnTo>
                      <a:pt x="589" y="198"/>
                    </a:lnTo>
                    <a:lnTo>
                      <a:pt x="640" y="232"/>
                    </a:lnTo>
                    <a:lnTo>
                      <a:pt x="642" y="251"/>
                    </a:lnTo>
                    <a:lnTo>
                      <a:pt x="672" y="237"/>
                    </a:lnTo>
                    <a:lnTo>
                      <a:pt x="702" y="253"/>
                    </a:lnTo>
                    <a:lnTo>
                      <a:pt x="728" y="267"/>
                    </a:lnTo>
                    <a:lnTo>
                      <a:pt x="746" y="288"/>
                    </a:lnTo>
                    <a:lnTo>
                      <a:pt x="769" y="285"/>
                    </a:lnTo>
                    <a:lnTo>
                      <a:pt x="797" y="315"/>
                    </a:lnTo>
                    <a:lnTo>
                      <a:pt x="836" y="288"/>
                    </a:lnTo>
                    <a:lnTo>
                      <a:pt x="852" y="288"/>
                    </a:lnTo>
                    <a:lnTo>
                      <a:pt x="873" y="269"/>
                    </a:lnTo>
                    <a:lnTo>
                      <a:pt x="907" y="269"/>
                    </a:lnTo>
                    <a:lnTo>
                      <a:pt x="926" y="260"/>
                    </a:lnTo>
                    <a:lnTo>
                      <a:pt x="963" y="267"/>
                    </a:lnTo>
                    <a:lnTo>
                      <a:pt x="981" y="255"/>
                    </a:lnTo>
                    <a:lnTo>
                      <a:pt x="1000" y="267"/>
                    </a:lnTo>
                    <a:lnTo>
                      <a:pt x="1000" y="290"/>
                    </a:lnTo>
                    <a:lnTo>
                      <a:pt x="1013" y="308"/>
                    </a:lnTo>
                    <a:lnTo>
                      <a:pt x="1050" y="341"/>
                    </a:lnTo>
                    <a:lnTo>
                      <a:pt x="1080" y="345"/>
                    </a:lnTo>
                    <a:lnTo>
                      <a:pt x="1083" y="313"/>
                    </a:lnTo>
                    <a:lnTo>
                      <a:pt x="1085" y="297"/>
                    </a:lnTo>
                    <a:lnTo>
                      <a:pt x="1071" y="265"/>
                    </a:lnTo>
                    <a:lnTo>
                      <a:pt x="1087" y="241"/>
                    </a:lnTo>
                    <a:lnTo>
                      <a:pt x="1126" y="244"/>
                    </a:lnTo>
                    <a:lnTo>
                      <a:pt x="1142" y="267"/>
                    </a:lnTo>
                    <a:lnTo>
                      <a:pt x="1165" y="258"/>
                    </a:lnTo>
                    <a:lnTo>
                      <a:pt x="1188" y="262"/>
                    </a:lnTo>
                    <a:lnTo>
                      <a:pt x="1207" y="246"/>
                    </a:lnTo>
                    <a:lnTo>
                      <a:pt x="1225" y="265"/>
                    </a:lnTo>
                    <a:lnTo>
                      <a:pt x="1230" y="281"/>
                    </a:lnTo>
                    <a:lnTo>
                      <a:pt x="1260" y="271"/>
                    </a:lnTo>
                    <a:lnTo>
                      <a:pt x="1318" y="304"/>
                    </a:lnTo>
                    <a:lnTo>
                      <a:pt x="1322" y="329"/>
                    </a:lnTo>
                    <a:lnTo>
                      <a:pt x="1371" y="338"/>
                    </a:lnTo>
                    <a:lnTo>
                      <a:pt x="1405" y="336"/>
                    </a:lnTo>
                    <a:lnTo>
                      <a:pt x="1426" y="350"/>
                    </a:lnTo>
                    <a:lnTo>
                      <a:pt x="1433" y="373"/>
                    </a:lnTo>
                    <a:lnTo>
                      <a:pt x="1502" y="391"/>
                    </a:lnTo>
                    <a:lnTo>
                      <a:pt x="1513" y="405"/>
                    </a:lnTo>
                    <a:lnTo>
                      <a:pt x="1520" y="433"/>
                    </a:lnTo>
                    <a:lnTo>
                      <a:pt x="1504" y="458"/>
                    </a:lnTo>
                    <a:lnTo>
                      <a:pt x="1518" y="486"/>
                    </a:lnTo>
                    <a:lnTo>
                      <a:pt x="1525" y="511"/>
                    </a:lnTo>
                    <a:lnTo>
                      <a:pt x="1518" y="532"/>
                    </a:lnTo>
                    <a:lnTo>
                      <a:pt x="1536" y="548"/>
                    </a:lnTo>
                    <a:lnTo>
                      <a:pt x="1536" y="626"/>
                    </a:lnTo>
                    <a:lnTo>
                      <a:pt x="1516" y="610"/>
                    </a:lnTo>
                    <a:lnTo>
                      <a:pt x="1488" y="629"/>
                    </a:lnTo>
                    <a:lnTo>
                      <a:pt x="1465" y="608"/>
                    </a:lnTo>
                    <a:lnTo>
                      <a:pt x="1447" y="580"/>
                    </a:lnTo>
                    <a:lnTo>
                      <a:pt x="1430" y="589"/>
                    </a:lnTo>
                    <a:lnTo>
                      <a:pt x="1320" y="995"/>
                    </a:lnTo>
                    <a:lnTo>
                      <a:pt x="1299" y="98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7" name="Freeform 16"/>
              <p:cNvSpPr>
                <a:spLocks/>
              </p:cNvSpPr>
              <p:nvPr/>
            </p:nvSpPr>
            <p:spPr bwMode="auto">
              <a:xfrm>
                <a:off x="5374762" y="5029817"/>
                <a:ext cx="941387" cy="1005066"/>
              </a:xfrm>
              <a:custGeom>
                <a:avLst/>
                <a:gdLst>
                  <a:gd name="T0" fmla="*/ 705 w 871"/>
                  <a:gd name="T1" fmla="*/ 14 h 930"/>
                  <a:gd name="T2" fmla="*/ 742 w 871"/>
                  <a:gd name="T3" fmla="*/ 77 h 930"/>
                  <a:gd name="T4" fmla="*/ 817 w 871"/>
                  <a:gd name="T5" fmla="*/ 81 h 930"/>
                  <a:gd name="T6" fmla="*/ 849 w 871"/>
                  <a:gd name="T7" fmla="*/ 132 h 930"/>
                  <a:gd name="T8" fmla="*/ 858 w 871"/>
                  <a:gd name="T9" fmla="*/ 219 h 930"/>
                  <a:gd name="T10" fmla="*/ 813 w 871"/>
                  <a:gd name="T11" fmla="*/ 261 h 930"/>
                  <a:gd name="T12" fmla="*/ 849 w 871"/>
                  <a:gd name="T13" fmla="*/ 368 h 930"/>
                  <a:gd name="T14" fmla="*/ 831 w 871"/>
                  <a:gd name="T15" fmla="*/ 503 h 930"/>
                  <a:gd name="T16" fmla="*/ 871 w 871"/>
                  <a:gd name="T17" fmla="*/ 584 h 930"/>
                  <a:gd name="T18" fmla="*/ 802 w 871"/>
                  <a:gd name="T19" fmla="*/ 776 h 930"/>
                  <a:gd name="T20" fmla="*/ 724 w 871"/>
                  <a:gd name="T21" fmla="*/ 836 h 930"/>
                  <a:gd name="T22" fmla="*/ 655 w 871"/>
                  <a:gd name="T23" fmla="*/ 905 h 930"/>
                  <a:gd name="T24" fmla="*/ 631 w 871"/>
                  <a:gd name="T25" fmla="*/ 830 h 930"/>
                  <a:gd name="T26" fmla="*/ 609 w 871"/>
                  <a:gd name="T27" fmla="*/ 776 h 930"/>
                  <a:gd name="T28" fmla="*/ 556 w 871"/>
                  <a:gd name="T29" fmla="*/ 738 h 930"/>
                  <a:gd name="T30" fmla="*/ 499 w 871"/>
                  <a:gd name="T31" fmla="*/ 725 h 930"/>
                  <a:gd name="T32" fmla="*/ 420 w 871"/>
                  <a:gd name="T33" fmla="*/ 755 h 930"/>
                  <a:gd name="T34" fmla="*/ 393 w 871"/>
                  <a:gd name="T35" fmla="*/ 714 h 930"/>
                  <a:gd name="T36" fmla="*/ 348 w 871"/>
                  <a:gd name="T37" fmla="*/ 687 h 930"/>
                  <a:gd name="T38" fmla="*/ 291 w 871"/>
                  <a:gd name="T39" fmla="*/ 674 h 930"/>
                  <a:gd name="T40" fmla="*/ 238 w 871"/>
                  <a:gd name="T41" fmla="*/ 627 h 930"/>
                  <a:gd name="T42" fmla="*/ 174 w 871"/>
                  <a:gd name="T43" fmla="*/ 648 h 930"/>
                  <a:gd name="T44" fmla="*/ 133 w 871"/>
                  <a:gd name="T45" fmla="*/ 696 h 930"/>
                  <a:gd name="T46" fmla="*/ 84 w 871"/>
                  <a:gd name="T47" fmla="*/ 735 h 930"/>
                  <a:gd name="T48" fmla="*/ 21 w 871"/>
                  <a:gd name="T49" fmla="*/ 731 h 930"/>
                  <a:gd name="T50" fmla="*/ 45 w 871"/>
                  <a:gd name="T51" fmla="*/ 651 h 930"/>
                  <a:gd name="T52" fmla="*/ 94 w 871"/>
                  <a:gd name="T53" fmla="*/ 591 h 930"/>
                  <a:gd name="T54" fmla="*/ 82 w 871"/>
                  <a:gd name="T55" fmla="*/ 575 h 930"/>
                  <a:gd name="T56" fmla="*/ 48 w 871"/>
                  <a:gd name="T57" fmla="*/ 570 h 930"/>
                  <a:gd name="T58" fmla="*/ 19 w 871"/>
                  <a:gd name="T59" fmla="*/ 546 h 930"/>
                  <a:gd name="T60" fmla="*/ 9 w 871"/>
                  <a:gd name="T61" fmla="*/ 506 h 930"/>
                  <a:gd name="T62" fmla="*/ 15 w 871"/>
                  <a:gd name="T63" fmla="*/ 471 h 930"/>
                  <a:gd name="T64" fmla="*/ 70 w 871"/>
                  <a:gd name="T65" fmla="*/ 440 h 930"/>
                  <a:gd name="T66" fmla="*/ 147 w 871"/>
                  <a:gd name="T67" fmla="*/ 431 h 930"/>
                  <a:gd name="T68" fmla="*/ 189 w 871"/>
                  <a:gd name="T69" fmla="*/ 399 h 930"/>
                  <a:gd name="T70" fmla="*/ 238 w 871"/>
                  <a:gd name="T71" fmla="*/ 371 h 930"/>
                  <a:gd name="T72" fmla="*/ 307 w 871"/>
                  <a:gd name="T73" fmla="*/ 338 h 930"/>
                  <a:gd name="T74" fmla="*/ 418 w 871"/>
                  <a:gd name="T75" fmla="*/ 344 h 930"/>
                  <a:gd name="T76" fmla="*/ 502 w 871"/>
                  <a:gd name="T77" fmla="*/ 297 h 930"/>
                  <a:gd name="T78" fmla="*/ 577 w 871"/>
                  <a:gd name="T79" fmla="*/ 317 h 930"/>
                  <a:gd name="T80" fmla="*/ 681 w 871"/>
                  <a:gd name="T81" fmla="*/ 291 h 930"/>
                  <a:gd name="T82" fmla="*/ 703 w 871"/>
                  <a:gd name="T83" fmla="*/ 206 h 930"/>
                  <a:gd name="T84" fmla="*/ 628 w 871"/>
                  <a:gd name="T85" fmla="*/ 209 h 930"/>
                  <a:gd name="T86" fmla="*/ 627 w 871"/>
                  <a:gd name="T87" fmla="*/ 125 h 930"/>
                  <a:gd name="T88" fmla="*/ 636 w 871"/>
                  <a:gd name="T89" fmla="*/ 75 h 9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71"/>
                  <a:gd name="T136" fmla="*/ 0 h 930"/>
                  <a:gd name="T137" fmla="*/ 871 w 871"/>
                  <a:gd name="T138" fmla="*/ 930 h 93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71" h="930">
                    <a:moveTo>
                      <a:pt x="643" y="0"/>
                    </a:moveTo>
                    <a:lnTo>
                      <a:pt x="672" y="15"/>
                    </a:lnTo>
                    <a:lnTo>
                      <a:pt x="705" y="14"/>
                    </a:lnTo>
                    <a:lnTo>
                      <a:pt x="720" y="9"/>
                    </a:lnTo>
                    <a:lnTo>
                      <a:pt x="744" y="29"/>
                    </a:lnTo>
                    <a:lnTo>
                      <a:pt x="742" y="77"/>
                    </a:lnTo>
                    <a:lnTo>
                      <a:pt x="760" y="105"/>
                    </a:lnTo>
                    <a:lnTo>
                      <a:pt x="792" y="92"/>
                    </a:lnTo>
                    <a:lnTo>
                      <a:pt x="817" y="81"/>
                    </a:lnTo>
                    <a:lnTo>
                      <a:pt x="837" y="104"/>
                    </a:lnTo>
                    <a:lnTo>
                      <a:pt x="835" y="122"/>
                    </a:lnTo>
                    <a:lnTo>
                      <a:pt x="849" y="132"/>
                    </a:lnTo>
                    <a:lnTo>
                      <a:pt x="844" y="171"/>
                    </a:lnTo>
                    <a:lnTo>
                      <a:pt x="867" y="194"/>
                    </a:lnTo>
                    <a:lnTo>
                      <a:pt x="858" y="219"/>
                    </a:lnTo>
                    <a:lnTo>
                      <a:pt x="835" y="222"/>
                    </a:lnTo>
                    <a:lnTo>
                      <a:pt x="832" y="255"/>
                    </a:lnTo>
                    <a:lnTo>
                      <a:pt x="813" y="261"/>
                    </a:lnTo>
                    <a:lnTo>
                      <a:pt x="817" y="312"/>
                    </a:lnTo>
                    <a:lnTo>
                      <a:pt x="847" y="333"/>
                    </a:lnTo>
                    <a:lnTo>
                      <a:pt x="849" y="368"/>
                    </a:lnTo>
                    <a:lnTo>
                      <a:pt x="838" y="390"/>
                    </a:lnTo>
                    <a:lnTo>
                      <a:pt x="844" y="474"/>
                    </a:lnTo>
                    <a:lnTo>
                      <a:pt x="831" y="503"/>
                    </a:lnTo>
                    <a:lnTo>
                      <a:pt x="835" y="548"/>
                    </a:lnTo>
                    <a:lnTo>
                      <a:pt x="864" y="564"/>
                    </a:lnTo>
                    <a:lnTo>
                      <a:pt x="871" y="584"/>
                    </a:lnTo>
                    <a:lnTo>
                      <a:pt x="861" y="605"/>
                    </a:lnTo>
                    <a:lnTo>
                      <a:pt x="858" y="716"/>
                    </a:lnTo>
                    <a:lnTo>
                      <a:pt x="802" y="776"/>
                    </a:lnTo>
                    <a:lnTo>
                      <a:pt x="766" y="759"/>
                    </a:lnTo>
                    <a:lnTo>
                      <a:pt x="724" y="777"/>
                    </a:lnTo>
                    <a:lnTo>
                      <a:pt x="724" y="836"/>
                    </a:lnTo>
                    <a:lnTo>
                      <a:pt x="699" y="867"/>
                    </a:lnTo>
                    <a:lnTo>
                      <a:pt x="669" y="930"/>
                    </a:lnTo>
                    <a:lnTo>
                      <a:pt x="655" y="905"/>
                    </a:lnTo>
                    <a:lnTo>
                      <a:pt x="646" y="866"/>
                    </a:lnTo>
                    <a:lnTo>
                      <a:pt x="628" y="845"/>
                    </a:lnTo>
                    <a:lnTo>
                      <a:pt x="631" y="830"/>
                    </a:lnTo>
                    <a:lnTo>
                      <a:pt x="637" y="815"/>
                    </a:lnTo>
                    <a:lnTo>
                      <a:pt x="628" y="782"/>
                    </a:lnTo>
                    <a:lnTo>
                      <a:pt x="609" y="776"/>
                    </a:lnTo>
                    <a:lnTo>
                      <a:pt x="582" y="776"/>
                    </a:lnTo>
                    <a:lnTo>
                      <a:pt x="568" y="762"/>
                    </a:lnTo>
                    <a:lnTo>
                      <a:pt x="556" y="738"/>
                    </a:lnTo>
                    <a:lnTo>
                      <a:pt x="544" y="723"/>
                    </a:lnTo>
                    <a:lnTo>
                      <a:pt x="517" y="719"/>
                    </a:lnTo>
                    <a:lnTo>
                      <a:pt x="499" y="725"/>
                    </a:lnTo>
                    <a:lnTo>
                      <a:pt x="490" y="738"/>
                    </a:lnTo>
                    <a:lnTo>
                      <a:pt x="441" y="753"/>
                    </a:lnTo>
                    <a:lnTo>
                      <a:pt x="420" y="755"/>
                    </a:lnTo>
                    <a:lnTo>
                      <a:pt x="406" y="750"/>
                    </a:lnTo>
                    <a:lnTo>
                      <a:pt x="399" y="731"/>
                    </a:lnTo>
                    <a:lnTo>
                      <a:pt x="393" y="714"/>
                    </a:lnTo>
                    <a:lnTo>
                      <a:pt x="379" y="705"/>
                    </a:lnTo>
                    <a:lnTo>
                      <a:pt x="358" y="692"/>
                    </a:lnTo>
                    <a:lnTo>
                      <a:pt x="348" y="687"/>
                    </a:lnTo>
                    <a:lnTo>
                      <a:pt x="333" y="696"/>
                    </a:lnTo>
                    <a:lnTo>
                      <a:pt x="313" y="690"/>
                    </a:lnTo>
                    <a:lnTo>
                      <a:pt x="291" y="674"/>
                    </a:lnTo>
                    <a:lnTo>
                      <a:pt x="276" y="656"/>
                    </a:lnTo>
                    <a:lnTo>
                      <a:pt x="261" y="636"/>
                    </a:lnTo>
                    <a:lnTo>
                      <a:pt x="238" y="627"/>
                    </a:lnTo>
                    <a:lnTo>
                      <a:pt x="201" y="623"/>
                    </a:lnTo>
                    <a:lnTo>
                      <a:pt x="180" y="623"/>
                    </a:lnTo>
                    <a:lnTo>
                      <a:pt x="174" y="648"/>
                    </a:lnTo>
                    <a:lnTo>
                      <a:pt x="157" y="660"/>
                    </a:lnTo>
                    <a:lnTo>
                      <a:pt x="144" y="683"/>
                    </a:lnTo>
                    <a:lnTo>
                      <a:pt x="133" y="696"/>
                    </a:lnTo>
                    <a:lnTo>
                      <a:pt x="115" y="698"/>
                    </a:lnTo>
                    <a:lnTo>
                      <a:pt x="100" y="725"/>
                    </a:lnTo>
                    <a:lnTo>
                      <a:pt x="84" y="735"/>
                    </a:lnTo>
                    <a:lnTo>
                      <a:pt x="57" y="747"/>
                    </a:lnTo>
                    <a:lnTo>
                      <a:pt x="37" y="734"/>
                    </a:lnTo>
                    <a:lnTo>
                      <a:pt x="21" y="731"/>
                    </a:lnTo>
                    <a:lnTo>
                      <a:pt x="18" y="708"/>
                    </a:lnTo>
                    <a:lnTo>
                      <a:pt x="22" y="684"/>
                    </a:lnTo>
                    <a:lnTo>
                      <a:pt x="45" y="651"/>
                    </a:lnTo>
                    <a:lnTo>
                      <a:pt x="64" y="633"/>
                    </a:lnTo>
                    <a:lnTo>
                      <a:pt x="88" y="605"/>
                    </a:lnTo>
                    <a:lnTo>
                      <a:pt x="94" y="591"/>
                    </a:lnTo>
                    <a:lnTo>
                      <a:pt x="112" y="581"/>
                    </a:lnTo>
                    <a:lnTo>
                      <a:pt x="99" y="558"/>
                    </a:lnTo>
                    <a:lnTo>
                      <a:pt x="82" y="575"/>
                    </a:lnTo>
                    <a:lnTo>
                      <a:pt x="72" y="567"/>
                    </a:lnTo>
                    <a:lnTo>
                      <a:pt x="63" y="558"/>
                    </a:lnTo>
                    <a:lnTo>
                      <a:pt x="48" y="570"/>
                    </a:lnTo>
                    <a:lnTo>
                      <a:pt x="30" y="563"/>
                    </a:lnTo>
                    <a:lnTo>
                      <a:pt x="19" y="558"/>
                    </a:lnTo>
                    <a:lnTo>
                      <a:pt x="19" y="546"/>
                    </a:lnTo>
                    <a:lnTo>
                      <a:pt x="21" y="530"/>
                    </a:lnTo>
                    <a:lnTo>
                      <a:pt x="21" y="510"/>
                    </a:lnTo>
                    <a:lnTo>
                      <a:pt x="9" y="506"/>
                    </a:lnTo>
                    <a:lnTo>
                      <a:pt x="0" y="497"/>
                    </a:lnTo>
                    <a:lnTo>
                      <a:pt x="4" y="473"/>
                    </a:lnTo>
                    <a:lnTo>
                      <a:pt x="15" y="471"/>
                    </a:lnTo>
                    <a:lnTo>
                      <a:pt x="24" y="449"/>
                    </a:lnTo>
                    <a:lnTo>
                      <a:pt x="48" y="438"/>
                    </a:lnTo>
                    <a:lnTo>
                      <a:pt x="70" y="440"/>
                    </a:lnTo>
                    <a:lnTo>
                      <a:pt x="108" y="462"/>
                    </a:lnTo>
                    <a:lnTo>
                      <a:pt x="142" y="449"/>
                    </a:lnTo>
                    <a:lnTo>
                      <a:pt x="147" y="431"/>
                    </a:lnTo>
                    <a:lnTo>
                      <a:pt x="157" y="416"/>
                    </a:lnTo>
                    <a:lnTo>
                      <a:pt x="184" y="413"/>
                    </a:lnTo>
                    <a:lnTo>
                      <a:pt x="189" y="399"/>
                    </a:lnTo>
                    <a:lnTo>
                      <a:pt x="222" y="387"/>
                    </a:lnTo>
                    <a:lnTo>
                      <a:pt x="223" y="365"/>
                    </a:lnTo>
                    <a:lnTo>
                      <a:pt x="238" y="371"/>
                    </a:lnTo>
                    <a:lnTo>
                      <a:pt x="262" y="357"/>
                    </a:lnTo>
                    <a:lnTo>
                      <a:pt x="285" y="354"/>
                    </a:lnTo>
                    <a:lnTo>
                      <a:pt x="307" y="338"/>
                    </a:lnTo>
                    <a:lnTo>
                      <a:pt x="349" y="327"/>
                    </a:lnTo>
                    <a:lnTo>
                      <a:pt x="406" y="327"/>
                    </a:lnTo>
                    <a:lnTo>
                      <a:pt x="418" y="344"/>
                    </a:lnTo>
                    <a:lnTo>
                      <a:pt x="481" y="336"/>
                    </a:lnTo>
                    <a:lnTo>
                      <a:pt x="486" y="318"/>
                    </a:lnTo>
                    <a:lnTo>
                      <a:pt x="502" y="297"/>
                    </a:lnTo>
                    <a:lnTo>
                      <a:pt x="526" y="291"/>
                    </a:lnTo>
                    <a:lnTo>
                      <a:pt x="549" y="279"/>
                    </a:lnTo>
                    <a:lnTo>
                      <a:pt x="577" y="317"/>
                    </a:lnTo>
                    <a:lnTo>
                      <a:pt x="612" y="300"/>
                    </a:lnTo>
                    <a:lnTo>
                      <a:pt x="643" y="320"/>
                    </a:lnTo>
                    <a:lnTo>
                      <a:pt x="681" y="291"/>
                    </a:lnTo>
                    <a:lnTo>
                      <a:pt x="673" y="263"/>
                    </a:lnTo>
                    <a:lnTo>
                      <a:pt x="700" y="242"/>
                    </a:lnTo>
                    <a:lnTo>
                      <a:pt x="703" y="206"/>
                    </a:lnTo>
                    <a:lnTo>
                      <a:pt x="678" y="192"/>
                    </a:lnTo>
                    <a:lnTo>
                      <a:pt x="661" y="174"/>
                    </a:lnTo>
                    <a:lnTo>
                      <a:pt x="628" y="209"/>
                    </a:lnTo>
                    <a:lnTo>
                      <a:pt x="616" y="191"/>
                    </a:lnTo>
                    <a:lnTo>
                      <a:pt x="628" y="159"/>
                    </a:lnTo>
                    <a:lnTo>
                      <a:pt x="627" y="125"/>
                    </a:lnTo>
                    <a:lnTo>
                      <a:pt x="658" y="93"/>
                    </a:lnTo>
                    <a:lnTo>
                      <a:pt x="657" y="74"/>
                    </a:lnTo>
                    <a:lnTo>
                      <a:pt x="636" y="75"/>
                    </a:lnTo>
                    <a:lnTo>
                      <a:pt x="631" y="47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8" name="Freeform 18"/>
              <p:cNvSpPr>
                <a:spLocks/>
              </p:cNvSpPr>
              <p:nvPr/>
            </p:nvSpPr>
            <p:spPr bwMode="auto">
              <a:xfrm>
                <a:off x="6095486" y="5045695"/>
                <a:ext cx="706437" cy="1163844"/>
              </a:xfrm>
              <a:custGeom>
                <a:avLst/>
                <a:gdLst>
                  <a:gd name="T0" fmla="*/ 215 w 653"/>
                  <a:gd name="T1" fmla="*/ 186 h 1077"/>
                  <a:gd name="T2" fmla="*/ 234 w 653"/>
                  <a:gd name="T3" fmla="*/ 132 h 1077"/>
                  <a:gd name="T4" fmla="*/ 237 w 653"/>
                  <a:gd name="T5" fmla="*/ 78 h 1077"/>
                  <a:gd name="T6" fmla="*/ 263 w 653"/>
                  <a:gd name="T7" fmla="*/ 14 h 1077"/>
                  <a:gd name="T8" fmla="*/ 332 w 653"/>
                  <a:gd name="T9" fmla="*/ 26 h 1077"/>
                  <a:gd name="T10" fmla="*/ 356 w 653"/>
                  <a:gd name="T11" fmla="*/ 110 h 1077"/>
                  <a:gd name="T12" fmla="*/ 386 w 653"/>
                  <a:gd name="T13" fmla="*/ 134 h 1077"/>
                  <a:gd name="T14" fmla="*/ 423 w 653"/>
                  <a:gd name="T15" fmla="*/ 147 h 1077"/>
                  <a:gd name="T16" fmla="*/ 470 w 653"/>
                  <a:gd name="T17" fmla="*/ 153 h 1077"/>
                  <a:gd name="T18" fmla="*/ 503 w 653"/>
                  <a:gd name="T19" fmla="*/ 126 h 1077"/>
                  <a:gd name="T20" fmla="*/ 566 w 653"/>
                  <a:gd name="T21" fmla="*/ 117 h 1077"/>
                  <a:gd name="T22" fmla="*/ 645 w 653"/>
                  <a:gd name="T23" fmla="*/ 168 h 1077"/>
                  <a:gd name="T24" fmla="*/ 626 w 653"/>
                  <a:gd name="T25" fmla="*/ 228 h 1077"/>
                  <a:gd name="T26" fmla="*/ 632 w 653"/>
                  <a:gd name="T27" fmla="*/ 294 h 1077"/>
                  <a:gd name="T28" fmla="*/ 602 w 653"/>
                  <a:gd name="T29" fmla="*/ 309 h 1077"/>
                  <a:gd name="T30" fmla="*/ 588 w 653"/>
                  <a:gd name="T31" fmla="*/ 345 h 1077"/>
                  <a:gd name="T32" fmla="*/ 575 w 653"/>
                  <a:gd name="T33" fmla="*/ 378 h 1077"/>
                  <a:gd name="T34" fmla="*/ 560 w 653"/>
                  <a:gd name="T35" fmla="*/ 396 h 1077"/>
                  <a:gd name="T36" fmla="*/ 536 w 653"/>
                  <a:gd name="T37" fmla="*/ 431 h 1077"/>
                  <a:gd name="T38" fmla="*/ 536 w 653"/>
                  <a:gd name="T39" fmla="*/ 468 h 1077"/>
                  <a:gd name="T40" fmla="*/ 530 w 653"/>
                  <a:gd name="T41" fmla="*/ 500 h 1077"/>
                  <a:gd name="T42" fmla="*/ 528 w 653"/>
                  <a:gd name="T43" fmla="*/ 539 h 1077"/>
                  <a:gd name="T44" fmla="*/ 507 w 653"/>
                  <a:gd name="T45" fmla="*/ 569 h 1077"/>
                  <a:gd name="T46" fmla="*/ 507 w 653"/>
                  <a:gd name="T47" fmla="*/ 614 h 1077"/>
                  <a:gd name="T48" fmla="*/ 479 w 653"/>
                  <a:gd name="T49" fmla="*/ 651 h 1077"/>
                  <a:gd name="T50" fmla="*/ 489 w 653"/>
                  <a:gd name="T51" fmla="*/ 701 h 1077"/>
                  <a:gd name="T52" fmla="*/ 489 w 653"/>
                  <a:gd name="T53" fmla="*/ 735 h 1077"/>
                  <a:gd name="T54" fmla="*/ 471 w 653"/>
                  <a:gd name="T55" fmla="*/ 785 h 1077"/>
                  <a:gd name="T56" fmla="*/ 452 w 653"/>
                  <a:gd name="T57" fmla="*/ 816 h 1077"/>
                  <a:gd name="T58" fmla="*/ 414 w 653"/>
                  <a:gd name="T59" fmla="*/ 837 h 1077"/>
                  <a:gd name="T60" fmla="*/ 368 w 653"/>
                  <a:gd name="T61" fmla="*/ 843 h 1077"/>
                  <a:gd name="T62" fmla="*/ 347 w 653"/>
                  <a:gd name="T63" fmla="*/ 876 h 1077"/>
                  <a:gd name="T64" fmla="*/ 327 w 653"/>
                  <a:gd name="T65" fmla="*/ 914 h 1077"/>
                  <a:gd name="T66" fmla="*/ 306 w 653"/>
                  <a:gd name="T67" fmla="*/ 945 h 1077"/>
                  <a:gd name="T68" fmla="*/ 311 w 653"/>
                  <a:gd name="T69" fmla="*/ 990 h 1077"/>
                  <a:gd name="T70" fmla="*/ 306 w 653"/>
                  <a:gd name="T71" fmla="*/ 1010 h 1077"/>
                  <a:gd name="T72" fmla="*/ 272 w 653"/>
                  <a:gd name="T73" fmla="*/ 1028 h 1077"/>
                  <a:gd name="T74" fmla="*/ 252 w 653"/>
                  <a:gd name="T75" fmla="*/ 1068 h 1077"/>
                  <a:gd name="T76" fmla="*/ 236 w 653"/>
                  <a:gd name="T77" fmla="*/ 1071 h 1077"/>
                  <a:gd name="T78" fmla="*/ 203 w 653"/>
                  <a:gd name="T79" fmla="*/ 1055 h 1077"/>
                  <a:gd name="T80" fmla="*/ 164 w 653"/>
                  <a:gd name="T81" fmla="*/ 1050 h 1077"/>
                  <a:gd name="T82" fmla="*/ 101 w 653"/>
                  <a:gd name="T83" fmla="*/ 1055 h 1077"/>
                  <a:gd name="T84" fmla="*/ 80 w 653"/>
                  <a:gd name="T85" fmla="*/ 1019 h 1077"/>
                  <a:gd name="T86" fmla="*/ 51 w 653"/>
                  <a:gd name="T87" fmla="*/ 999 h 1077"/>
                  <a:gd name="T88" fmla="*/ 44 w 653"/>
                  <a:gd name="T89" fmla="*/ 975 h 1077"/>
                  <a:gd name="T90" fmla="*/ 18 w 653"/>
                  <a:gd name="T91" fmla="*/ 968 h 1077"/>
                  <a:gd name="T92" fmla="*/ 0 w 653"/>
                  <a:gd name="T93" fmla="*/ 914 h 1077"/>
                  <a:gd name="T94" fmla="*/ 57 w 653"/>
                  <a:gd name="T95" fmla="*/ 819 h 1077"/>
                  <a:gd name="T96" fmla="*/ 101 w 653"/>
                  <a:gd name="T97" fmla="*/ 743 h 1077"/>
                  <a:gd name="T98" fmla="*/ 192 w 653"/>
                  <a:gd name="T99" fmla="*/ 698 h 1077"/>
                  <a:gd name="T100" fmla="*/ 203 w 653"/>
                  <a:gd name="T101" fmla="*/ 572 h 1077"/>
                  <a:gd name="T102" fmla="*/ 167 w 653"/>
                  <a:gd name="T103" fmla="*/ 530 h 1077"/>
                  <a:gd name="T104" fmla="*/ 177 w 653"/>
                  <a:gd name="T105" fmla="*/ 461 h 1077"/>
                  <a:gd name="T106" fmla="*/ 182 w 653"/>
                  <a:gd name="T107" fmla="*/ 351 h 1077"/>
                  <a:gd name="T108" fmla="*/ 152 w 653"/>
                  <a:gd name="T109" fmla="*/ 297 h 1077"/>
                  <a:gd name="T110" fmla="*/ 165 w 653"/>
                  <a:gd name="T111" fmla="*/ 239 h 1077"/>
                  <a:gd name="T112" fmla="*/ 192 w 653"/>
                  <a:gd name="T113" fmla="*/ 204 h 10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53"/>
                  <a:gd name="T172" fmla="*/ 0 h 1077"/>
                  <a:gd name="T173" fmla="*/ 653 w 653"/>
                  <a:gd name="T174" fmla="*/ 1077 h 10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53" h="1077">
                    <a:moveTo>
                      <a:pt x="203" y="179"/>
                    </a:moveTo>
                    <a:lnTo>
                      <a:pt x="215" y="186"/>
                    </a:lnTo>
                    <a:lnTo>
                      <a:pt x="230" y="164"/>
                    </a:lnTo>
                    <a:lnTo>
                      <a:pt x="234" y="132"/>
                    </a:lnTo>
                    <a:lnTo>
                      <a:pt x="221" y="105"/>
                    </a:lnTo>
                    <a:lnTo>
                      <a:pt x="237" y="78"/>
                    </a:lnTo>
                    <a:lnTo>
                      <a:pt x="228" y="53"/>
                    </a:lnTo>
                    <a:lnTo>
                      <a:pt x="263" y="14"/>
                    </a:lnTo>
                    <a:lnTo>
                      <a:pt x="308" y="0"/>
                    </a:lnTo>
                    <a:lnTo>
                      <a:pt x="332" y="26"/>
                    </a:lnTo>
                    <a:lnTo>
                      <a:pt x="348" y="59"/>
                    </a:lnTo>
                    <a:lnTo>
                      <a:pt x="356" y="110"/>
                    </a:lnTo>
                    <a:lnTo>
                      <a:pt x="368" y="116"/>
                    </a:lnTo>
                    <a:lnTo>
                      <a:pt x="386" y="134"/>
                    </a:lnTo>
                    <a:lnTo>
                      <a:pt x="405" y="140"/>
                    </a:lnTo>
                    <a:lnTo>
                      <a:pt x="423" y="147"/>
                    </a:lnTo>
                    <a:lnTo>
                      <a:pt x="440" y="146"/>
                    </a:lnTo>
                    <a:lnTo>
                      <a:pt x="470" y="153"/>
                    </a:lnTo>
                    <a:lnTo>
                      <a:pt x="488" y="129"/>
                    </a:lnTo>
                    <a:lnTo>
                      <a:pt x="503" y="126"/>
                    </a:lnTo>
                    <a:lnTo>
                      <a:pt x="534" y="140"/>
                    </a:lnTo>
                    <a:lnTo>
                      <a:pt x="566" y="117"/>
                    </a:lnTo>
                    <a:lnTo>
                      <a:pt x="653" y="120"/>
                    </a:lnTo>
                    <a:lnTo>
                      <a:pt x="645" y="168"/>
                    </a:lnTo>
                    <a:lnTo>
                      <a:pt x="645" y="204"/>
                    </a:lnTo>
                    <a:lnTo>
                      <a:pt x="626" y="228"/>
                    </a:lnTo>
                    <a:lnTo>
                      <a:pt x="632" y="270"/>
                    </a:lnTo>
                    <a:lnTo>
                      <a:pt x="632" y="294"/>
                    </a:lnTo>
                    <a:lnTo>
                      <a:pt x="617" y="308"/>
                    </a:lnTo>
                    <a:lnTo>
                      <a:pt x="602" y="309"/>
                    </a:lnTo>
                    <a:lnTo>
                      <a:pt x="596" y="336"/>
                    </a:lnTo>
                    <a:lnTo>
                      <a:pt x="588" y="345"/>
                    </a:lnTo>
                    <a:lnTo>
                      <a:pt x="590" y="375"/>
                    </a:lnTo>
                    <a:lnTo>
                      <a:pt x="575" y="378"/>
                    </a:lnTo>
                    <a:lnTo>
                      <a:pt x="561" y="380"/>
                    </a:lnTo>
                    <a:lnTo>
                      <a:pt x="560" y="396"/>
                    </a:lnTo>
                    <a:lnTo>
                      <a:pt x="540" y="413"/>
                    </a:lnTo>
                    <a:lnTo>
                      <a:pt x="536" y="431"/>
                    </a:lnTo>
                    <a:lnTo>
                      <a:pt x="534" y="455"/>
                    </a:lnTo>
                    <a:lnTo>
                      <a:pt x="536" y="468"/>
                    </a:lnTo>
                    <a:lnTo>
                      <a:pt x="549" y="479"/>
                    </a:lnTo>
                    <a:lnTo>
                      <a:pt x="530" y="500"/>
                    </a:lnTo>
                    <a:lnTo>
                      <a:pt x="527" y="515"/>
                    </a:lnTo>
                    <a:lnTo>
                      <a:pt x="528" y="539"/>
                    </a:lnTo>
                    <a:lnTo>
                      <a:pt x="530" y="554"/>
                    </a:lnTo>
                    <a:lnTo>
                      <a:pt x="507" y="569"/>
                    </a:lnTo>
                    <a:lnTo>
                      <a:pt x="509" y="590"/>
                    </a:lnTo>
                    <a:lnTo>
                      <a:pt x="507" y="614"/>
                    </a:lnTo>
                    <a:lnTo>
                      <a:pt x="488" y="624"/>
                    </a:lnTo>
                    <a:lnTo>
                      <a:pt x="479" y="651"/>
                    </a:lnTo>
                    <a:lnTo>
                      <a:pt x="486" y="677"/>
                    </a:lnTo>
                    <a:lnTo>
                      <a:pt x="489" y="701"/>
                    </a:lnTo>
                    <a:lnTo>
                      <a:pt x="500" y="713"/>
                    </a:lnTo>
                    <a:lnTo>
                      <a:pt x="489" y="735"/>
                    </a:lnTo>
                    <a:lnTo>
                      <a:pt x="482" y="758"/>
                    </a:lnTo>
                    <a:lnTo>
                      <a:pt x="471" y="785"/>
                    </a:lnTo>
                    <a:lnTo>
                      <a:pt x="474" y="803"/>
                    </a:lnTo>
                    <a:lnTo>
                      <a:pt x="452" y="816"/>
                    </a:lnTo>
                    <a:lnTo>
                      <a:pt x="438" y="831"/>
                    </a:lnTo>
                    <a:lnTo>
                      <a:pt x="414" y="837"/>
                    </a:lnTo>
                    <a:lnTo>
                      <a:pt x="389" y="842"/>
                    </a:lnTo>
                    <a:lnTo>
                      <a:pt x="368" y="843"/>
                    </a:lnTo>
                    <a:lnTo>
                      <a:pt x="353" y="854"/>
                    </a:lnTo>
                    <a:lnTo>
                      <a:pt x="347" y="876"/>
                    </a:lnTo>
                    <a:lnTo>
                      <a:pt x="324" y="902"/>
                    </a:lnTo>
                    <a:lnTo>
                      <a:pt x="327" y="914"/>
                    </a:lnTo>
                    <a:lnTo>
                      <a:pt x="314" y="939"/>
                    </a:lnTo>
                    <a:lnTo>
                      <a:pt x="306" y="945"/>
                    </a:lnTo>
                    <a:lnTo>
                      <a:pt x="324" y="962"/>
                    </a:lnTo>
                    <a:lnTo>
                      <a:pt x="311" y="990"/>
                    </a:lnTo>
                    <a:lnTo>
                      <a:pt x="318" y="1002"/>
                    </a:lnTo>
                    <a:lnTo>
                      <a:pt x="306" y="1010"/>
                    </a:lnTo>
                    <a:lnTo>
                      <a:pt x="276" y="1007"/>
                    </a:lnTo>
                    <a:lnTo>
                      <a:pt x="272" y="1028"/>
                    </a:lnTo>
                    <a:lnTo>
                      <a:pt x="261" y="1050"/>
                    </a:lnTo>
                    <a:lnTo>
                      <a:pt x="252" y="1068"/>
                    </a:lnTo>
                    <a:lnTo>
                      <a:pt x="246" y="1077"/>
                    </a:lnTo>
                    <a:lnTo>
                      <a:pt x="236" y="1071"/>
                    </a:lnTo>
                    <a:lnTo>
                      <a:pt x="227" y="1059"/>
                    </a:lnTo>
                    <a:lnTo>
                      <a:pt x="203" y="1055"/>
                    </a:lnTo>
                    <a:lnTo>
                      <a:pt x="183" y="1055"/>
                    </a:lnTo>
                    <a:lnTo>
                      <a:pt x="164" y="1050"/>
                    </a:lnTo>
                    <a:lnTo>
                      <a:pt x="135" y="1053"/>
                    </a:lnTo>
                    <a:lnTo>
                      <a:pt x="101" y="1055"/>
                    </a:lnTo>
                    <a:lnTo>
                      <a:pt x="86" y="1040"/>
                    </a:lnTo>
                    <a:lnTo>
                      <a:pt x="80" y="1019"/>
                    </a:lnTo>
                    <a:lnTo>
                      <a:pt x="80" y="1007"/>
                    </a:lnTo>
                    <a:lnTo>
                      <a:pt x="51" y="999"/>
                    </a:lnTo>
                    <a:lnTo>
                      <a:pt x="45" y="990"/>
                    </a:lnTo>
                    <a:lnTo>
                      <a:pt x="44" y="975"/>
                    </a:lnTo>
                    <a:lnTo>
                      <a:pt x="33" y="963"/>
                    </a:lnTo>
                    <a:lnTo>
                      <a:pt x="18" y="968"/>
                    </a:lnTo>
                    <a:lnTo>
                      <a:pt x="5" y="941"/>
                    </a:lnTo>
                    <a:lnTo>
                      <a:pt x="0" y="914"/>
                    </a:lnTo>
                    <a:lnTo>
                      <a:pt x="33" y="849"/>
                    </a:lnTo>
                    <a:lnTo>
                      <a:pt x="57" y="819"/>
                    </a:lnTo>
                    <a:lnTo>
                      <a:pt x="56" y="761"/>
                    </a:lnTo>
                    <a:lnTo>
                      <a:pt x="101" y="743"/>
                    </a:lnTo>
                    <a:lnTo>
                      <a:pt x="134" y="759"/>
                    </a:lnTo>
                    <a:lnTo>
                      <a:pt x="192" y="698"/>
                    </a:lnTo>
                    <a:lnTo>
                      <a:pt x="194" y="593"/>
                    </a:lnTo>
                    <a:lnTo>
                      <a:pt x="203" y="572"/>
                    </a:lnTo>
                    <a:lnTo>
                      <a:pt x="195" y="546"/>
                    </a:lnTo>
                    <a:lnTo>
                      <a:pt x="167" y="530"/>
                    </a:lnTo>
                    <a:lnTo>
                      <a:pt x="164" y="486"/>
                    </a:lnTo>
                    <a:lnTo>
                      <a:pt x="177" y="461"/>
                    </a:lnTo>
                    <a:lnTo>
                      <a:pt x="171" y="375"/>
                    </a:lnTo>
                    <a:lnTo>
                      <a:pt x="182" y="351"/>
                    </a:lnTo>
                    <a:lnTo>
                      <a:pt x="180" y="318"/>
                    </a:lnTo>
                    <a:lnTo>
                      <a:pt x="152" y="297"/>
                    </a:lnTo>
                    <a:lnTo>
                      <a:pt x="147" y="246"/>
                    </a:lnTo>
                    <a:lnTo>
                      <a:pt x="165" y="239"/>
                    </a:lnTo>
                    <a:lnTo>
                      <a:pt x="167" y="206"/>
                    </a:lnTo>
                    <a:lnTo>
                      <a:pt x="192" y="204"/>
                    </a:lnTo>
                    <a:lnTo>
                      <a:pt x="203" y="17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19" name="Freeform 24"/>
              <p:cNvSpPr>
                <a:spLocks/>
              </p:cNvSpPr>
              <p:nvPr/>
            </p:nvSpPr>
            <p:spPr bwMode="auto">
              <a:xfrm>
                <a:off x="6425686" y="3702432"/>
                <a:ext cx="1550986" cy="1508393"/>
              </a:xfrm>
              <a:custGeom>
                <a:avLst/>
                <a:gdLst>
                  <a:gd name="T0" fmla="*/ 375 w 1435"/>
                  <a:gd name="T1" fmla="*/ 1312 h 1396"/>
                  <a:gd name="T2" fmla="*/ 379 w 1435"/>
                  <a:gd name="T3" fmla="*/ 1256 h 1396"/>
                  <a:gd name="T4" fmla="*/ 455 w 1435"/>
                  <a:gd name="T5" fmla="*/ 1296 h 1396"/>
                  <a:gd name="T6" fmla="*/ 497 w 1435"/>
                  <a:gd name="T7" fmla="*/ 1322 h 1396"/>
                  <a:gd name="T8" fmla="*/ 469 w 1435"/>
                  <a:gd name="T9" fmla="*/ 1266 h 1396"/>
                  <a:gd name="T10" fmla="*/ 519 w 1435"/>
                  <a:gd name="T11" fmla="*/ 1194 h 1396"/>
                  <a:gd name="T12" fmla="*/ 539 w 1435"/>
                  <a:gd name="T13" fmla="*/ 1150 h 1396"/>
                  <a:gd name="T14" fmla="*/ 623 w 1435"/>
                  <a:gd name="T15" fmla="*/ 1066 h 1396"/>
                  <a:gd name="T16" fmla="*/ 693 w 1435"/>
                  <a:gd name="T17" fmla="*/ 1012 h 1396"/>
                  <a:gd name="T18" fmla="*/ 1107 w 1435"/>
                  <a:gd name="T19" fmla="*/ 862 h 1396"/>
                  <a:gd name="T20" fmla="*/ 1411 w 1435"/>
                  <a:gd name="T21" fmla="*/ 720 h 1396"/>
                  <a:gd name="T22" fmla="*/ 1351 w 1435"/>
                  <a:gd name="T23" fmla="*/ 706 h 1396"/>
                  <a:gd name="T24" fmla="*/ 1257 w 1435"/>
                  <a:gd name="T25" fmla="*/ 704 h 1396"/>
                  <a:gd name="T26" fmla="*/ 1215 w 1435"/>
                  <a:gd name="T27" fmla="*/ 636 h 1396"/>
                  <a:gd name="T28" fmla="*/ 1141 w 1435"/>
                  <a:gd name="T29" fmla="*/ 556 h 1396"/>
                  <a:gd name="T30" fmla="*/ 1057 w 1435"/>
                  <a:gd name="T31" fmla="*/ 480 h 1396"/>
                  <a:gd name="T32" fmla="*/ 869 w 1435"/>
                  <a:gd name="T33" fmla="*/ 410 h 1396"/>
                  <a:gd name="T34" fmla="*/ 797 w 1435"/>
                  <a:gd name="T35" fmla="*/ 378 h 1396"/>
                  <a:gd name="T36" fmla="*/ 727 w 1435"/>
                  <a:gd name="T37" fmla="*/ 310 h 1396"/>
                  <a:gd name="T38" fmla="*/ 695 w 1435"/>
                  <a:gd name="T39" fmla="*/ 240 h 1396"/>
                  <a:gd name="T40" fmla="*/ 651 w 1435"/>
                  <a:gd name="T41" fmla="*/ 126 h 1396"/>
                  <a:gd name="T42" fmla="*/ 577 w 1435"/>
                  <a:gd name="T43" fmla="*/ 104 h 1396"/>
                  <a:gd name="T44" fmla="*/ 531 w 1435"/>
                  <a:gd name="T45" fmla="*/ 2 h 1396"/>
                  <a:gd name="T46" fmla="*/ 432 w 1435"/>
                  <a:gd name="T47" fmla="*/ 30 h 1396"/>
                  <a:gd name="T48" fmla="*/ 364 w 1435"/>
                  <a:gd name="T49" fmla="*/ 93 h 1396"/>
                  <a:gd name="T50" fmla="*/ 318 w 1435"/>
                  <a:gd name="T51" fmla="*/ 171 h 1396"/>
                  <a:gd name="T52" fmla="*/ 337 w 1435"/>
                  <a:gd name="T53" fmla="*/ 280 h 1396"/>
                  <a:gd name="T54" fmla="*/ 315 w 1435"/>
                  <a:gd name="T55" fmla="*/ 364 h 1396"/>
                  <a:gd name="T56" fmla="*/ 294 w 1435"/>
                  <a:gd name="T57" fmla="*/ 442 h 1396"/>
                  <a:gd name="T58" fmla="*/ 282 w 1435"/>
                  <a:gd name="T59" fmla="*/ 510 h 1396"/>
                  <a:gd name="T60" fmla="*/ 273 w 1435"/>
                  <a:gd name="T61" fmla="*/ 588 h 1396"/>
                  <a:gd name="T62" fmla="*/ 234 w 1435"/>
                  <a:gd name="T63" fmla="*/ 741 h 1396"/>
                  <a:gd name="T64" fmla="*/ 327 w 1435"/>
                  <a:gd name="T65" fmla="*/ 771 h 1396"/>
                  <a:gd name="T66" fmla="*/ 264 w 1435"/>
                  <a:gd name="T67" fmla="*/ 817 h 1396"/>
                  <a:gd name="T68" fmla="*/ 232 w 1435"/>
                  <a:gd name="T69" fmla="*/ 900 h 1396"/>
                  <a:gd name="T70" fmla="*/ 192 w 1435"/>
                  <a:gd name="T71" fmla="*/ 1006 h 1396"/>
                  <a:gd name="T72" fmla="*/ 165 w 1435"/>
                  <a:gd name="T73" fmla="*/ 1092 h 1396"/>
                  <a:gd name="T74" fmla="*/ 100 w 1435"/>
                  <a:gd name="T75" fmla="*/ 1135 h 1396"/>
                  <a:gd name="T76" fmla="*/ 31 w 1435"/>
                  <a:gd name="T77" fmla="*/ 1186 h 1396"/>
                  <a:gd name="T78" fmla="*/ 3 w 1435"/>
                  <a:gd name="T79" fmla="*/ 1246 h 1396"/>
                  <a:gd name="T80" fmla="*/ 51 w 1435"/>
                  <a:gd name="T81" fmla="*/ 1354 h 1396"/>
                  <a:gd name="T82" fmla="*/ 112 w 1435"/>
                  <a:gd name="T83" fmla="*/ 1386 h 1396"/>
                  <a:gd name="T84" fmla="*/ 183 w 1435"/>
                  <a:gd name="T85" fmla="*/ 1371 h 1396"/>
                  <a:gd name="T86" fmla="*/ 262 w 1435"/>
                  <a:gd name="T87" fmla="*/ 1362 h 1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5"/>
                  <a:gd name="T133" fmla="*/ 0 h 1396"/>
                  <a:gd name="T134" fmla="*/ 1435 w 1435"/>
                  <a:gd name="T135" fmla="*/ 1396 h 1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5" h="1396">
                    <a:moveTo>
                      <a:pt x="349" y="1364"/>
                    </a:moveTo>
                    <a:lnTo>
                      <a:pt x="363" y="1330"/>
                    </a:lnTo>
                    <a:lnTo>
                      <a:pt x="375" y="1312"/>
                    </a:lnTo>
                    <a:lnTo>
                      <a:pt x="371" y="1290"/>
                    </a:lnTo>
                    <a:lnTo>
                      <a:pt x="361" y="1278"/>
                    </a:lnTo>
                    <a:lnTo>
                      <a:pt x="379" y="1256"/>
                    </a:lnTo>
                    <a:lnTo>
                      <a:pt x="409" y="1270"/>
                    </a:lnTo>
                    <a:lnTo>
                      <a:pt x="455" y="1276"/>
                    </a:lnTo>
                    <a:lnTo>
                      <a:pt x="455" y="1296"/>
                    </a:lnTo>
                    <a:lnTo>
                      <a:pt x="461" y="1334"/>
                    </a:lnTo>
                    <a:lnTo>
                      <a:pt x="481" y="1336"/>
                    </a:lnTo>
                    <a:lnTo>
                      <a:pt x="497" y="1322"/>
                    </a:lnTo>
                    <a:lnTo>
                      <a:pt x="497" y="1298"/>
                    </a:lnTo>
                    <a:lnTo>
                      <a:pt x="479" y="1286"/>
                    </a:lnTo>
                    <a:lnTo>
                      <a:pt x="469" y="1266"/>
                    </a:lnTo>
                    <a:lnTo>
                      <a:pt x="475" y="1242"/>
                    </a:lnTo>
                    <a:lnTo>
                      <a:pt x="495" y="1228"/>
                    </a:lnTo>
                    <a:lnTo>
                      <a:pt x="519" y="1194"/>
                    </a:lnTo>
                    <a:lnTo>
                      <a:pt x="539" y="1174"/>
                    </a:lnTo>
                    <a:lnTo>
                      <a:pt x="531" y="1160"/>
                    </a:lnTo>
                    <a:lnTo>
                      <a:pt x="539" y="1150"/>
                    </a:lnTo>
                    <a:lnTo>
                      <a:pt x="555" y="1150"/>
                    </a:lnTo>
                    <a:lnTo>
                      <a:pt x="587" y="1118"/>
                    </a:lnTo>
                    <a:lnTo>
                      <a:pt x="623" y="1066"/>
                    </a:lnTo>
                    <a:lnTo>
                      <a:pt x="639" y="1048"/>
                    </a:lnTo>
                    <a:lnTo>
                      <a:pt x="679" y="1030"/>
                    </a:lnTo>
                    <a:lnTo>
                      <a:pt x="693" y="1012"/>
                    </a:lnTo>
                    <a:lnTo>
                      <a:pt x="721" y="998"/>
                    </a:lnTo>
                    <a:lnTo>
                      <a:pt x="949" y="922"/>
                    </a:lnTo>
                    <a:lnTo>
                      <a:pt x="1107" y="862"/>
                    </a:lnTo>
                    <a:lnTo>
                      <a:pt x="1315" y="794"/>
                    </a:lnTo>
                    <a:lnTo>
                      <a:pt x="1435" y="752"/>
                    </a:lnTo>
                    <a:lnTo>
                      <a:pt x="1411" y="720"/>
                    </a:lnTo>
                    <a:lnTo>
                      <a:pt x="1379" y="724"/>
                    </a:lnTo>
                    <a:lnTo>
                      <a:pt x="1367" y="728"/>
                    </a:lnTo>
                    <a:lnTo>
                      <a:pt x="1351" y="706"/>
                    </a:lnTo>
                    <a:lnTo>
                      <a:pt x="1325" y="726"/>
                    </a:lnTo>
                    <a:lnTo>
                      <a:pt x="1291" y="724"/>
                    </a:lnTo>
                    <a:lnTo>
                      <a:pt x="1257" y="704"/>
                    </a:lnTo>
                    <a:lnTo>
                      <a:pt x="1245" y="676"/>
                    </a:lnTo>
                    <a:lnTo>
                      <a:pt x="1241" y="656"/>
                    </a:lnTo>
                    <a:lnTo>
                      <a:pt x="1215" y="636"/>
                    </a:lnTo>
                    <a:lnTo>
                      <a:pt x="1183" y="590"/>
                    </a:lnTo>
                    <a:lnTo>
                      <a:pt x="1181" y="564"/>
                    </a:lnTo>
                    <a:lnTo>
                      <a:pt x="1141" y="556"/>
                    </a:lnTo>
                    <a:lnTo>
                      <a:pt x="1119" y="538"/>
                    </a:lnTo>
                    <a:lnTo>
                      <a:pt x="1081" y="520"/>
                    </a:lnTo>
                    <a:lnTo>
                      <a:pt x="1057" y="480"/>
                    </a:lnTo>
                    <a:lnTo>
                      <a:pt x="935" y="424"/>
                    </a:lnTo>
                    <a:lnTo>
                      <a:pt x="905" y="412"/>
                    </a:lnTo>
                    <a:lnTo>
                      <a:pt x="869" y="410"/>
                    </a:lnTo>
                    <a:lnTo>
                      <a:pt x="847" y="384"/>
                    </a:lnTo>
                    <a:lnTo>
                      <a:pt x="811" y="396"/>
                    </a:lnTo>
                    <a:lnTo>
                      <a:pt x="797" y="378"/>
                    </a:lnTo>
                    <a:lnTo>
                      <a:pt x="771" y="354"/>
                    </a:lnTo>
                    <a:lnTo>
                      <a:pt x="757" y="340"/>
                    </a:lnTo>
                    <a:lnTo>
                      <a:pt x="727" y="310"/>
                    </a:lnTo>
                    <a:lnTo>
                      <a:pt x="717" y="292"/>
                    </a:lnTo>
                    <a:lnTo>
                      <a:pt x="711" y="260"/>
                    </a:lnTo>
                    <a:lnTo>
                      <a:pt x="695" y="240"/>
                    </a:lnTo>
                    <a:lnTo>
                      <a:pt x="681" y="184"/>
                    </a:lnTo>
                    <a:lnTo>
                      <a:pt x="673" y="152"/>
                    </a:lnTo>
                    <a:lnTo>
                      <a:pt x="651" y="126"/>
                    </a:lnTo>
                    <a:lnTo>
                      <a:pt x="597" y="146"/>
                    </a:lnTo>
                    <a:lnTo>
                      <a:pt x="579" y="140"/>
                    </a:lnTo>
                    <a:lnTo>
                      <a:pt x="577" y="104"/>
                    </a:lnTo>
                    <a:lnTo>
                      <a:pt x="565" y="74"/>
                    </a:lnTo>
                    <a:lnTo>
                      <a:pt x="561" y="36"/>
                    </a:lnTo>
                    <a:lnTo>
                      <a:pt x="531" y="2"/>
                    </a:lnTo>
                    <a:lnTo>
                      <a:pt x="499" y="0"/>
                    </a:lnTo>
                    <a:lnTo>
                      <a:pt x="478" y="1"/>
                    </a:lnTo>
                    <a:lnTo>
                      <a:pt x="432" y="30"/>
                    </a:lnTo>
                    <a:lnTo>
                      <a:pt x="417" y="22"/>
                    </a:lnTo>
                    <a:lnTo>
                      <a:pt x="372" y="39"/>
                    </a:lnTo>
                    <a:lnTo>
                      <a:pt x="364" y="93"/>
                    </a:lnTo>
                    <a:lnTo>
                      <a:pt x="372" y="123"/>
                    </a:lnTo>
                    <a:lnTo>
                      <a:pt x="346" y="135"/>
                    </a:lnTo>
                    <a:lnTo>
                      <a:pt x="318" y="171"/>
                    </a:lnTo>
                    <a:lnTo>
                      <a:pt x="315" y="204"/>
                    </a:lnTo>
                    <a:lnTo>
                      <a:pt x="340" y="253"/>
                    </a:lnTo>
                    <a:lnTo>
                      <a:pt x="337" y="280"/>
                    </a:lnTo>
                    <a:lnTo>
                      <a:pt x="294" y="331"/>
                    </a:lnTo>
                    <a:lnTo>
                      <a:pt x="294" y="357"/>
                    </a:lnTo>
                    <a:lnTo>
                      <a:pt x="315" y="364"/>
                    </a:lnTo>
                    <a:lnTo>
                      <a:pt x="312" y="394"/>
                    </a:lnTo>
                    <a:lnTo>
                      <a:pt x="325" y="420"/>
                    </a:lnTo>
                    <a:lnTo>
                      <a:pt x="294" y="442"/>
                    </a:lnTo>
                    <a:lnTo>
                      <a:pt x="274" y="451"/>
                    </a:lnTo>
                    <a:lnTo>
                      <a:pt x="283" y="480"/>
                    </a:lnTo>
                    <a:lnTo>
                      <a:pt x="282" y="510"/>
                    </a:lnTo>
                    <a:lnTo>
                      <a:pt x="256" y="523"/>
                    </a:lnTo>
                    <a:lnTo>
                      <a:pt x="249" y="565"/>
                    </a:lnTo>
                    <a:lnTo>
                      <a:pt x="273" y="588"/>
                    </a:lnTo>
                    <a:lnTo>
                      <a:pt x="303" y="637"/>
                    </a:lnTo>
                    <a:lnTo>
                      <a:pt x="273" y="724"/>
                    </a:lnTo>
                    <a:lnTo>
                      <a:pt x="234" y="741"/>
                    </a:lnTo>
                    <a:lnTo>
                      <a:pt x="258" y="768"/>
                    </a:lnTo>
                    <a:lnTo>
                      <a:pt x="289" y="736"/>
                    </a:lnTo>
                    <a:lnTo>
                      <a:pt x="327" y="771"/>
                    </a:lnTo>
                    <a:lnTo>
                      <a:pt x="311" y="792"/>
                    </a:lnTo>
                    <a:lnTo>
                      <a:pt x="283" y="792"/>
                    </a:lnTo>
                    <a:lnTo>
                      <a:pt x="264" y="817"/>
                    </a:lnTo>
                    <a:lnTo>
                      <a:pt x="232" y="816"/>
                    </a:lnTo>
                    <a:lnTo>
                      <a:pt x="213" y="880"/>
                    </a:lnTo>
                    <a:lnTo>
                      <a:pt x="232" y="900"/>
                    </a:lnTo>
                    <a:lnTo>
                      <a:pt x="228" y="921"/>
                    </a:lnTo>
                    <a:lnTo>
                      <a:pt x="201" y="969"/>
                    </a:lnTo>
                    <a:lnTo>
                      <a:pt x="192" y="1006"/>
                    </a:lnTo>
                    <a:lnTo>
                      <a:pt x="177" y="1020"/>
                    </a:lnTo>
                    <a:lnTo>
                      <a:pt x="165" y="1054"/>
                    </a:lnTo>
                    <a:lnTo>
                      <a:pt x="165" y="1092"/>
                    </a:lnTo>
                    <a:lnTo>
                      <a:pt x="115" y="1101"/>
                    </a:lnTo>
                    <a:lnTo>
                      <a:pt x="103" y="1116"/>
                    </a:lnTo>
                    <a:lnTo>
                      <a:pt x="100" y="1135"/>
                    </a:lnTo>
                    <a:lnTo>
                      <a:pt x="67" y="1177"/>
                    </a:lnTo>
                    <a:lnTo>
                      <a:pt x="48" y="1168"/>
                    </a:lnTo>
                    <a:lnTo>
                      <a:pt x="31" y="1186"/>
                    </a:lnTo>
                    <a:lnTo>
                      <a:pt x="7" y="1198"/>
                    </a:lnTo>
                    <a:lnTo>
                      <a:pt x="0" y="1227"/>
                    </a:lnTo>
                    <a:lnTo>
                      <a:pt x="3" y="1246"/>
                    </a:lnTo>
                    <a:lnTo>
                      <a:pt x="31" y="1269"/>
                    </a:lnTo>
                    <a:lnTo>
                      <a:pt x="43" y="1303"/>
                    </a:lnTo>
                    <a:lnTo>
                      <a:pt x="51" y="1354"/>
                    </a:lnTo>
                    <a:lnTo>
                      <a:pt x="67" y="1360"/>
                    </a:lnTo>
                    <a:lnTo>
                      <a:pt x="84" y="1378"/>
                    </a:lnTo>
                    <a:lnTo>
                      <a:pt x="112" y="1386"/>
                    </a:lnTo>
                    <a:lnTo>
                      <a:pt x="136" y="1389"/>
                    </a:lnTo>
                    <a:lnTo>
                      <a:pt x="166" y="1396"/>
                    </a:lnTo>
                    <a:lnTo>
                      <a:pt x="183" y="1371"/>
                    </a:lnTo>
                    <a:lnTo>
                      <a:pt x="199" y="1369"/>
                    </a:lnTo>
                    <a:lnTo>
                      <a:pt x="234" y="1383"/>
                    </a:lnTo>
                    <a:lnTo>
                      <a:pt x="262" y="1362"/>
                    </a:lnTo>
                    <a:lnTo>
                      <a:pt x="349" y="136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20" name="Freeform 25"/>
              <p:cNvSpPr>
                <a:spLocks/>
              </p:cNvSpPr>
              <p:nvPr/>
            </p:nvSpPr>
            <p:spPr bwMode="auto">
              <a:xfrm>
                <a:off x="7094023" y="2211504"/>
                <a:ext cx="1885948" cy="924089"/>
              </a:xfrm>
              <a:custGeom>
                <a:avLst/>
                <a:gdLst>
                  <a:gd name="T0" fmla="*/ 306 w 1745"/>
                  <a:gd name="T1" fmla="*/ 0 h 856"/>
                  <a:gd name="T2" fmla="*/ 290 w 1745"/>
                  <a:gd name="T3" fmla="*/ 61 h 856"/>
                  <a:gd name="T4" fmla="*/ 284 w 1745"/>
                  <a:gd name="T5" fmla="*/ 148 h 856"/>
                  <a:gd name="T6" fmla="*/ 348 w 1745"/>
                  <a:gd name="T7" fmla="*/ 159 h 856"/>
                  <a:gd name="T8" fmla="*/ 419 w 1745"/>
                  <a:gd name="T9" fmla="*/ 186 h 856"/>
                  <a:gd name="T10" fmla="*/ 539 w 1745"/>
                  <a:gd name="T11" fmla="*/ 186 h 856"/>
                  <a:gd name="T12" fmla="*/ 578 w 1745"/>
                  <a:gd name="T13" fmla="*/ 250 h 856"/>
                  <a:gd name="T14" fmla="*/ 654 w 1745"/>
                  <a:gd name="T15" fmla="*/ 258 h 856"/>
                  <a:gd name="T16" fmla="*/ 749 w 1745"/>
                  <a:gd name="T17" fmla="*/ 262 h 856"/>
                  <a:gd name="T18" fmla="*/ 791 w 1745"/>
                  <a:gd name="T19" fmla="*/ 253 h 856"/>
                  <a:gd name="T20" fmla="*/ 854 w 1745"/>
                  <a:gd name="T21" fmla="*/ 268 h 856"/>
                  <a:gd name="T22" fmla="*/ 911 w 1745"/>
                  <a:gd name="T23" fmla="*/ 268 h 856"/>
                  <a:gd name="T24" fmla="*/ 1008 w 1745"/>
                  <a:gd name="T25" fmla="*/ 234 h 856"/>
                  <a:gd name="T26" fmla="*/ 1040 w 1745"/>
                  <a:gd name="T27" fmla="*/ 186 h 856"/>
                  <a:gd name="T28" fmla="*/ 1083 w 1745"/>
                  <a:gd name="T29" fmla="*/ 156 h 856"/>
                  <a:gd name="T30" fmla="*/ 1136 w 1745"/>
                  <a:gd name="T31" fmla="*/ 189 h 856"/>
                  <a:gd name="T32" fmla="*/ 1178 w 1745"/>
                  <a:gd name="T33" fmla="*/ 208 h 856"/>
                  <a:gd name="T34" fmla="*/ 1215 w 1745"/>
                  <a:gd name="T35" fmla="*/ 210 h 856"/>
                  <a:gd name="T36" fmla="*/ 1253 w 1745"/>
                  <a:gd name="T37" fmla="*/ 258 h 856"/>
                  <a:gd name="T38" fmla="*/ 1280 w 1745"/>
                  <a:gd name="T39" fmla="*/ 298 h 856"/>
                  <a:gd name="T40" fmla="*/ 1332 w 1745"/>
                  <a:gd name="T41" fmla="*/ 358 h 856"/>
                  <a:gd name="T42" fmla="*/ 1400 w 1745"/>
                  <a:gd name="T43" fmla="*/ 405 h 856"/>
                  <a:gd name="T44" fmla="*/ 1527 w 1745"/>
                  <a:gd name="T45" fmla="*/ 436 h 856"/>
                  <a:gd name="T46" fmla="*/ 1610 w 1745"/>
                  <a:gd name="T47" fmla="*/ 475 h 856"/>
                  <a:gd name="T48" fmla="*/ 1709 w 1745"/>
                  <a:gd name="T49" fmla="*/ 505 h 856"/>
                  <a:gd name="T50" fmla="*/ 1661 w 1745"/>
                  <a:gd name="T51" fmla="*/ 517 h 856"/>
                  <a:gd name="T52" fmla="*/ 1578 w 1745"/>
                  <a:gd name="T53" fmla="*/ 495 h 856"/>
                  <a:gd name="T54" fmla="*/ 1503 w 1745"/>
                  <a:gd name="T55" fmla="*/ 495 h 856"/>
                  <a:gd name="T56" fmla="*/ 1562 w 1745"/>
                  <a:gd name="T57" fmla="*/ 559 h 856"/>
                  <a:gd name="T58" fmla="*/ 1619 w 1745"/>
                  <a:gd name="T59" fmla="*/ 669 h 856"/>
                  <a:gd name="T60" fmla="*/ 1725 w 1745"/>
                  <a:gd name="T61" fmla="*/ 778 h 856"/>
                  <a:gd name="T62" fmla="*/ 1728 w 1745"/>
                  <a:gd name="T63" fmla="*/ 856 h 856"/>
                  <a:gd name="T64" fmla="*/ 1623 w 1745"/>
                  <a:gd name="T65" fmla="*/ 786 h 856"/>
                  <a:gd name="T66" fmla="*/ 1479 w 1745"/>
                  <a:gd name="T67" fmla="*/ 721 h 856"/>
                  <a:gd name="T68" fmla="*/ 1407 w 1745"/>
                  <a:gd name="T69" fmla="*/ 712 h 856"/>
                  <a:gd name="T70" fmla="*/ 1307 w 1745"/>
                  <a:gd name="T71" fmla="*/ 693 h 856"/>
                  <a:gd name="T72" fmla="*/ 1266 w 1745"/>
                  <a:gd name="T73" fmla="*/ 795 h 856"/>
                  <a:gd name="T74" fmla="*/ 1199 w 1745"/>
                  <a:gd name="T75" fmla="*/ 705 h 856"/>
                  <a:gd name="T76" fmla="*/ 1089 w 1745"/>
                  <a:gd name="T77" fmla="*/ 717 h 856"/>
                  <a:gd name="T78" fmla="*/ 986 w 1745"/>
                  <a:gd name="T79" fmla="*/ 735 h 856"/>
                  <a:gd name="T80" fmla="*/ 860 w 1745"/>
                  <a:gd name="T81" fmla="*/ 703 h 856"/>
                  <a:gd name="T82" fmla="*/ 783 w 1745"/>
                  <a:gd name="T83" fmla="*/ 597 h 856"/>
                  <a:gd name="T84" fmla="*/ 686 w 1745"/>
                  <a:gd name="T85" fmla="*/ 495 h 856"/>
                  <a:gd name="T86" fmla="*/ 563 w 1745"/>
                  <a:gd name="T87" fmla="*/ 495 h 856"/>
                  <a:gd name="T88" fmla="*/ 420 w 1745"/>
                  <a:gd name="T89" fmla="*/ 474 h 856"/>
                  <a:gd name="T90" fmla="*/ 336 w 1745"/>
                  <a:gd name="T91" fmla="*/ 448 h 856"/>
                  <a:gd name="T92" fmla="*/ 240 w 1745"/>
                  <a:gd name="T93" fmla="*/ 498 h 856"/>
                  <a:gd name="T94" fmla="*/ 116 w 1745"/>
                  <a:gd name="T95" fmla="*/ 439 h 856"/>
                  <a:gd name="T96" fmla="*/ 81 w 1745"/>
                  <a:gd name="T97" fmla="*/ 394 h 856"/>
                  <a:gd name="T98" fmla="*/ 0 w 1745"/>
                  <a:gd name="T99" fmla="*/ 351 h 856"/>
                  <a:gd name="T100" fmla="*/ 81 w 1745"/>
                  <a:gd name="T101" fmla="*/ 271 h 856"/>
                  <a:gd name="T102" fmla="*/ 111 w 1745"/>
                  <a:gd name="T103" fmla="*/ 181 h 856"/>
                  <a:gd name="T104" fmla="*/ 146 w 1745"/>
                  <a:gd name="T105" fmla="*/ 93 h 856"/>
                  <a:gd name="T106" fmla="*/ 185 w 1745"/>
                  <a:gd name="T107" fmla="*/ 24 h 856"/>
                  <a:gd name="T108" fmla="*/ 249 w 1745"/>
                  <a:gd name="T109" fmla="*/ 12 h 85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45"/>
                  <a:gd name="T166" fmla="*/ 0 h 856"/>
                  <a:gd name="T167" fmla="*/ 1745 w 1745"/>
                  <a:gd name="T168" fmla="*/ 856 h 85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45" h="856">
                    <a:moveTo>
                      <a:pt x="249" y="12"/>
                    </a:moveTo>
                    <a:lnTo>
                      <a:pt x="270" y="10"/>
                    </a:lnTo>
                    <a:lnTo>
                      <a:pt x="290" y="0"/>
                    </a:lnTo>
                    <a:lnTo>
                      <a:pt x="306" y="0"/>
                    </a:lnTo>
                    <a:lnTo>
                      <a:pt x="309" y="19"/>
                    </a:lnTo>
                    <a:lnTo>
                      <a:pt x="309" y="33"/>
                    </a:lnTo>
                    <a:lnTo>
                      <a:pt x="287" y="46"/>
                    </a:lnTo>
                    <a:lnTo>
                      <a:pt x="290" y="61"/>
                    </a:lnTo>
                    <a:lnTo>
                      <a:pt x="279" y="79"/>
                    </a:lnTo>
                    <a:lnTo>
                      <a:pt x="282" y="97"/>
                    </a:lnTo>
                    <a:lnTo>
                      <a:pt x="278" y="124"/>
                    </a:lnTo>
                    <a:lnTo>
                      <a:pt x="284" y="148"/>
                    </a:lnTo>
                    <a:lnTo>
                      <a:pt x="281" y="166"/>
                    </a:lnTo>
                    <a:lnTo>
                      <a:pt x="300" y="166"/>
                    </a:lnTo>
                    <a:lnTo>
                      <a:pt x="336" y="165"/>
                    </a:lnTo>
                    <a:lnTo>
                      <a:pt x="348" y="159"/>
                    </a:lnTo>
                    <a:lnTo>
                      <a:pt x="363" y="171"/>
                    </a:lnTo>
                    <a:lnTo>
                      <a:pt x="374" y="183"/>
                    </a:lnTo>
                    <a:lnTo>
                      <a:pt x="398" y="178"/>
                    </a:lnTo>
                    <a:lnTo>
                      <a:pt x="419" y="186"/>
                    </a:lnTo>
                    <a:lnTo>
                      <a:pt x="429" y="195"/>
                    </a:lnTo>
                    <a:lnTo>
                      <a:pt x="491" y="199"/>
                    </a:lnTo>
                    <a:lnTo>
                      <a:pt x="509" y="184"/>
                    </a:lnTo>
                    <a:lnTo>
                      <a:pt x="539" y="186"/>
                    </a:lnTo>
                    <a:lnTo>
                      <a:pt x="551" y="205"/>
                    </a:lnTo>
                    <a:lnTo>
                      <a:pt x="560" y="217"/>
                    </a:lnTo>
                    <a:lnTo>
                      <a:pt x="564" y="238"/>
                    </a:lnTo>
                    <a:lnTo>
                      <a:pt x="578" y="250"/>
                    </a:lnTo>
                    <a:lnTo>
                      <a:pt x="591" y="246"/>
                    </a:lnTo>
                    <a:lnTo>
                      <a:pt x="620" y="250"/>
                    </a:lnTo>
                    <a:lnTo>
                      <a:pt x="636" y="258"/>
                    </a:lnTo>
                    <a:lnTo>
                      <a:pt x="654" y="258"/>
                    </a:lnTo>
                    <a:lnTo>
                      <a:pt x="683" y="271"/>
                    </a:lnTo>
                    <a:lnTo>
                      <a:pt x="702" y="270"/>
                    </a:lnTo>
                    <a:lnTo>
                      <a:pt x="728" y="274"/>
                    </a:lnTo>
                    <a:lnTo>
                      <a:pt x="749" y="262"/>
                    </a:lnTo>
                    <a:lnTo>
                      <a:pt x="768" y="265"/>
                    </a:lnTo>
                    <a:lnTo>
                      <a:pt x="777" y="273"/>
                    </a:lnTo>
                    <a:lnTo>
                      <a:pt x="788" y="273"/>
                    </a:lnTo>
                    <a:lnTo>
                      <a:pt x="791" y="253"/>
                    </a:lnTo>
                    <a:lnTo>
                      <a:pt x="801" y="252"/>
                    </a:lnTo>
                    <a:lnTo>
                      <a:pt x="818" y="256"/>
                    </a:lnTo>
                    <a:lnTo>
                      <a:pt x="833" y="258"/>
                    </a:lnTo>
                    <a:lnTo>
                      <a:pt x="854" y="268"/>
                    </a:lnTo>
                    <a:lnTo>
                      <a:pt x="864" y="273"/>
                    </a:lnTo>
                    <a:lnTo>
                      <a:pt x="882" y="291"/>
                    </a:lnTo>
                    <a:lnTo>
                      <a:pt x="900" y="285"/>
                    </a:lnTo>
                    <a:lnTo>
                      <a:pt x="911" y="268"/>
                    </a:lnTo>
                    <a:lnTo>
                      <a:pt x="926" y="268"/>
                    </a:lnTo>
                    <a:lnTo>
                      <a:pt x="938" y="277"/>
                    </a:lnTo>
                    <a:lnTo>
                      <a:pt x="1010" y="277"/>
                    </a:lnTo>
                    <a:lnTo>
                      <a:pt x="1008" y="234"/>
                    </a:lnTo>
                    <a:lnTo>
                      <a:pt x="1008" y="207"/>
                    </a:lnTo>
                    <a:lnTo>
                      <a:pt x="1005" y="189"/>
                    </a:lnTo>
                    <a:lnTo>
                      <a:pt x="1022" y="178"/>
                    </a:lnTo>
                    <a:lnTo>
                      <a:pt x="1040" y="186"/>
                    </a:lnTo>
                    <a:lnTo>
                      <a:pt x="1056" y="175"/>
                    </a:lnTo>
                    <a:lnTo>
                      <a:pt x="1056" y="162"/>
                    </a:lnTo>
                    <a:lnTo>
                      <a:pt x="1065" y="156"/>
                    </a:lnTo>
                    <a:lnTo>
                      <a:pt x="1083" y="156"/>
                    </a:lnTo>
                    <a:lnTo>
                      <a:pt x="1094" y="169"/>
                    </a:lnTo>
                    <a:lnTo>
                      <a:pt x="1107" y="177"/>
                    </a:lnTo>
                    <a:lnTo>
                      <a:pt x="1110" y="189"/>
                    </a:lnTo>
                    <a:lnTo>
                      <a:pt x="1136" y="189"/>
                    </a:lnTo>
                    <a:lnTo>
                      <a:pt x="1158" y="189"/>
                    </a:lnTo>
                    <a:lnTo>
                      <a:pt x="1170" y="183"/>
                    </a:lnTo>
                    <a:lnTo>
                      <a:pt x="1178" y="195"/>
                    </a:lnTo>
                    <a:lnTo>
                      <a:pt x="1178" y="208"/>
                    </a:lnTo>
                    <a:lnTo>
                      <a:pt x="1178" y="222"/>
                    </a:lnTo>
                    <a:lnTo>
                      <a:pt x="1188" y="225"/>
                    </a:lnTo>
                    <a:lnTo>
                      <a:pt x="1205" y="223"/>
                    </a:lnTo>
                    <a:lnTo>
                      <a:pt x="1215" y="210"/>
                    </a:lnTo>
                    <a:lnTo>
                      <a:pt x="1232" y="220"/>
                    </a:lnTo>
                    <a:lnTo>
                      <a:pt x="1230" y="232"/>
                    </a:lnTo>
                    <a:lnTo>
                      <a:pt x="1253" y="238"/>
                    </a:lnTo>
                    <a:lnTo>
                      <a:pt x="1253" y="258"/>
                    </a:lnTo>
                    <a:lnTo>
                      <a:pt x="1260" y="274"/>
                    </a:lnTo>
                    <a:lnTo>
                      <a:pt x="1277" y="274"/>
                    </a:lnTo>
                    <a:lnTo>
                      <a:pt x="1280" y="288"/>
                    </a:lnTo>
                    <a:lnTo>
                      <a:pt x="1280" y="298"/>
                    </a:lnTo>
                    <a:lnTo>
                      <a:pt x="1304" y="306"/>
                    </a:lnTo>
                    <a:lnTo>
                      <a:pt x="1311" y="324"/>
                    </a:lnTo>
                    <a:lnTo>
                      <a:pt x="1314" y="337"/>
                    </a:lnTo>
                    <a:lnTo>
                      <a:pt x="1332" y="358"/>
                    </a:lnTo>
                    <a:lnTo>
                      <a:pt x="1347" y="355"/>
                    </a:lnTo>
                    <a:lnTo>
                      <a:pt x="1368" y="369"/>
                    </a:lnTo>
                    <a:lnTo>
                      <a:pt x="1376" y="394"/>
                    </a:lnTo>
                    <a:lnTo>
                      <a:pt x="1400" y="405"/>
                    </a:lnTo>
                    <a:lnTo>
                      <a:pt x="1430" y="411"/>
                    </a:lnTo>
                    <a:lnTo>
                      <a:pt x="1475" y="414"/>
                    </a:lnTo>
                    <a:lnTo>
                      <a:pt x="1512" y="423"/>
                    </a:lnTo>
                    <a:lnTo>
                      <a:pt x="1527" y="436"/>
                    </a:lnTo>
                    <a:lnTo>
                      <a:pt x="1527" y="451"/>
                    </a:lnTo>
                    <a:lnTo>
                      <a:pt x="1553" y="453"/>
                    </a:lnTo>
                    <a:lnTo>
                      <a:pt x="1575" y="463"/>
                    </a:lnTo>
                    <a:lnTo>
                      <a:pt x="1610" y="475"/>
                    </a:lnTo>
                    <a:lnTo>
                      <a:pt x="1649" y="502"/>
                    </a:lnTo>
                    <a:lnTo>
                      <a:pt x="1664" y="492"/>
                    </a:lnTo>
                    <a:lnTo>
                      <a:pt x="1686" y="501"/>
                    </a:lnTo>
                    <a:lnTo>
                      <a:pt x="1709" y="505"/>
                    </a:lnTo>
                    <a:lnTo>
                      <a:pt x="1715" y="514"/>
                    </a:lnTo>
                    <a:lnTo>
                      <a:pt x="1697" y="523"/>
                    </a:lnTo>
                    <a:lnTo>
                      <a:pt x="1680" y="517"/>
                    </a:lnTo>
                    <a:lnTo>
                      <a:pt x="1661" y="517"/>
                    </a:lnTo>
                    <a:lnTo>
                      <a:pt x="1650" y="529"/>
                    </a:lnTo>
                    <a:lnTo>
                      <a:pt x="1628" y="522"/>
                    </a:lnTo>
                    <a:lnTo>
                      <a:pt x="1607" y="513"/>
                    </a:lnTo>
                    <a:lnTo>
                      <a:pt x="1578" y="495"/>
                    </a:lnTo>
                    <a:lnTo>
                      <a:pt x="1562" y="493"/>
                    </a:lnTo>
                    <a:lnTo>
                      <a:pt x="1539" y="501"/>
                    </a:lnTo>
                    <a:lnTo>
                      <a:pt x="1518" y="489"/>
                    </a:lnTo>
                    <a:lnTo>
                      <a:pt x="1503" y="495"/>
                    </a:lnTo>
                    <a:lnTo>
                      <a:pt x="1503" y="558"/>
                    </a:lnTo>
                    <a:lnTo>
                      <a:pt x="1518" y="564"/>
                    </a:lnTo>
                    <a:lnTo>
                      <a:pt x="1541" y="555"/>
                    </a:lnTo>
                    <a:lnTo>
                      <a:pt x="1562" y="559"/>
                    </a:lnTo>
                    <a:lnTo>
                      <a:pt x="1583" y="588"/>
                    </a:lnTo>
                    <a:lnTo>
                      <a:pt x="1590" y="609"/>
                    </a:lnTo>
                    <a:lnTo>
                      <a:pt x="1592" y="628"/>
                    </a:lnTo>
                    <a:lnTo>
                      <a:pt x="1619" y="669"/>
                    </a:lnTo>
                    <a:lnTo>
                      <a:pt x="1656" y="733"/>
                    </a:lnTo>
                    <a:lnTo>
                      <a:pt x="1685" y="738"/>
                    </a:lnTo>
                    <a:lnTo>
                      <a:pt x="1707" y="760"/>
                    </a:lnTo>
                    <a:lnTo>
                      <a:pt x="1725" y="778"/>
                    </a:lnTo>
                    <a:lnTo>
                      <a:pt x="1745" y="796"/>
                    </a:lnTo>
                    <a:lnTo>
                      <a:pt x="1740" y="814"/>
                    </a:lnTo>
                    <a:lnTo>
                      <a:pt x="1743" y="840"/>
                    </a:lnTo>
                    <a:lnTo>
                      <a:pt x="1728" y="856"/>
                    </a:lnTo>
                    <a:lnTo>
                      <a:pt x="1721" y="840"/>
                    </a:lnTo>
                    <a:lnTo>
                      <a:pt x="1650" y="822"/>
                    </a:lnTo>
                    <a:lnTo>
                      <a:pt x="1644" y="801"/>
                    </a:lnTo>
                    <a:lnTo>
                      <a:pt x="1623" y="786"/>
                    </a:lnTo>
                    <a:lnTo>
                      <a:pt x="1589" y="789"/>
                    </a:lnTo>
                    <a:lnTo>
                      <a:pt x="1548" y="781"/>
                    </a:lnTo>
                    <a:lnTo>
                      <a:pt x="1536" y="754"/>
                    </a:lnTo>
                    <a:lnTo>
                      <a:pt x="1479" y="721"/>
                    </a:lnTo>
                    <a:lnTo>
                      <a:pt x="1448" y="733"/>
                    </a:lnTo>
                    <a:lnTo>
                      <a:pt x="1445" y="717"/>
                    </a:lnTo>
                    <a:lnTo>
                      <a:pt x="1425" y="697"/>
                    </a:lnTo>
                    <a:lnTo>
                      <a:pt x="1407" y="712"/>
                    </a:lnTo>
                    <a:lnTo>
                      <a:pt x="1383" y="709"/>
                    </a:lnTo>
                    <a:lnTo>
                      <a:pt x="1361" y="717"/>
                    </a:lnTo>
                    <a:lnTo>
                      <a:pt x="1343" y="693"/>
                    </a:lnTo>
                    <a:lnTo>
                      <a:pt x="1307" y="693"/>
                    </a:lnTo>
                    <a:lnTo>
                      <a:pt x="1287" y="717"/>
                    </a:lnTo>
                    <a:lnTo>
                      <a:pt x="1302" y="748"/>
                    </a:lnTo>
                    <a:lnTo>
                      <a:pt x="1298" y="795"/>
                    </a:lnTo>
                    <a:lnTo>
                      <a:pt x="1266" y="795"/>
                    </a:lnTo>
                    <a:lnTo>
                      <a:pt x="1236" y="765"/>
                    </a:lnTo>
                    <a:lnTo>
                      <a:pt x="1218" y="742"/>
                    </a:lnTo>
                    <a:lnTo>
                      <a:pt x="1217" y="715"/>
                    </a:lnTo>
                    <a:lnTo>
                      <a:pt x="1199" y="705"/>
                    </a:lnTo>
                    <a:lnTo>
                      <a:pt x="1182" y="718"/>
                    </a:lnTo>
                    <a:lnTo>
                      <a:pt x="1145" y="711"/>
                    </a:lnTo>
                    <a:lnTo>
                      <a:pt x="1122" y="721"/>
                    </a:lnTo>
                    <a:lnTo>
                      <a:pt x="1089" y="717"/>
                    </a:lnTo>
                    <a:lnTo>
                      <a:pt x="1073" y="738"/>
                    </a:lnTo>
                    <a:lnTo>
                      <a:pt x="1055" y="738"/>
                    </a:lnTo>
                    <a:lnTo>
                      <a:pt x="1014" y="765"/>
                    </a:lnTo>
                    <a:lnTo>
                      <a:pt x="986" y="735"/>
                    </a:lnTo>
                    <a:lnTo>
                      <a:pt x="963" y="741"/>
                    </a:lnTo>
                    <a:lnTo>
                      <a:pt x="948" y="718"/>
                    </a:lnTo>
                    <a:lnTo>
                      <a:pt x="893" y="688"/>
                    </a:lnTo>
                    <a:lnTo>
                      <a:pt x="860" y="703"/>
                    </a:lnTo>
                    <a:lnTo>
                      <a:pt x="860" y="681"/>
                    </a:lnTo>
                    <a:lnTo>
                      <a:pt x="810" y="649"/>
                    </a:lnTo>
                    <a:lnTo>
                      <a:pt x="782" y="621"/>
                    </a:lnTo>
                    <a:lnTo>
                      <a:pt x="783" y="597"/>
                    </a:lnTo>
                    <a:lnTo>
                      <a:pt x="767" y="589"/>
                    </a:lnTo>
                    <a:lnTo>
                      <a:pt x="723" y="538"/>
                    </a:lnTo>
                    <a:lnTo>
                      <a:pt x="702" y="505"/>
                    </a:lnTo>
                    <a:lnTo>
                      <a:pt x="686" y="495"/>
                    </a:lnTo>
                    <a:lnTo>
                      <a:pt x="677" y="462"/>
                    </a:lnTo>
                    <a:lnTo>
                      <a:pt x="656" y="457"/>
                    </a:lnTo>
                    <a:lnTo>
                      <a:pt x="599" y="496"/>
                    </a:lnTo>
                    <a:lnTo>
                      <a:pt x="563" y="495"/>
                    </a:lnTo>
                    <a:lnTo>
                      <a:pt x="522" y="469"/>
                    </a:lnTo>
                    <a:lnTo>
                      <a:pt x="510" y="484"/>
                    </a:lnTo>
                    <a:lnTo>
                      <a:pt x="441" y="450"/>
                    </a:lnTo>
                    <a:lnTo>
                      <a:pt x="420" y="474"/>
                    </a:lnTo>
                    <a:lnTo>
                      <a:pt x="383" y="523"/>
                    </a:lnTo>
                    <a:lnTo>
                      <a:pt x="362" y="513"/>
                    </a:lnTo>
                    <a:lnTo>
                      <a:pt x="333" y="516"/>
                    </a:lnTo>
                    <a:lnTo>
                      <a:pt x="336" y="448"/>
                    </a:lnTo>
                    <a:lnTo>
                      <a:pt x="318" y="439"/>
                    </a:lnTo>
                    <a:lnTo>
                      <a:pt x="294" y="472"/>
                    </a:lnTo>
                    <a:lnTo>
                      <a:pt x="281" y="462"/>
                    </a:lnTo>
                    <a:lnTo>
                      <a:pt x="240" y="498"/>
                    </a:lnTo>
                    <a:lnTo>
                      <a:pt x="230" y="480"/>
                    </a:lnTo>
                    <a:lnTo>
                      <a:pt x="129" y="483"/>
                    </a:lnTo>
                    <a:lnTo>
                      <a:pt x="123" y="456"/>
                    </a:lnTo>
                    <a:lnTo>
                      <a:pt x="116" y="439"/>
                    </a:lnTo>
                    <a:lnTo>
                      <a:pt x="122" y="420"/>
                    </a:lnTo>
                    <a:lnTo>
                      <a:pt x="93" y="408"/>
                    </a:lnTo>
                    <a:lnTo>
                      <a:pt x="81" y="411"/>
                    </a:lnTo>
                    <a:lnTo>
                      <a:pt x="81" y="394"/>
                    </a:lnTo>
                    <a:lnTo>
                      <a:pt x="57" y="369"/>
                    </a:lnTo>
                    <a:lnTo>
                      <a:pt x="39" y="369"/>
                    </a:lnTo>
                    <a:lnTo>
                      <a:pt x="29" y="361"/>
                    </a:lnTo>
                    <a:lnTo>
                      <a:pt x="0" y="351"/>
                    </a:lnTo>
                    <a:lnTo>
                      <a:pt x="5" y="318"/>
                    </a:lnTo>
                    <a:lnTo>
                      <a:pt x="36" y="304"/>
                    </a:lnTo>
                    <a:lnTo>
                      <a:pt x="68" y="285"/>
                    </a:lnTo>
                    <a:lnTo>
                      <a:pt x="81" y="271"/>
                    </a:lnTo>
                    <a:lnTo>
                      <a:pt x="86" y="249"/>
                    </a:lnTo>
                    <a:lnTo>
                      <a:pt x="84" y="231"/>
                    </a:lnTo>
                    <a:lnTo>
                      <a:pt x="99" y="198"/>
                    </a:lnTo>
                    <a:lnTo>
                      <a:pt x="111" y="181"/>
                    </a:lnTo>
                    <a:lnTo>
                      <a:pt x="107" y="162"/>
                    </a:lnTo>
                    <a:lnTo>
                      <a:pt x="111" y="138"/>
                    </a:lnTo>
                    <a:lnTo>
                      <a:pt x="135" y="121"/>
                    </a:lnTo>
                    <a:lnTo>
                      <a:pt x="146" y="93"/>
                    </a:lnTo>
                    <a:lnTo>
                      <a:pt x="156" y="78"/>
                    </a:lnTo>
                    <a:lnTo>
                      <a:pt x="188" y="64"/>
                    </a:lnTo>
                    <a:lnTo>
                      <a:pt x="203" y="36"/>
                    </a:lnTo>
                    <a:lnTo>
                      <a:pt x="185" y="24"/>
                    </a:lnTo>
                    <a:lnTo>
                      <a:pt x="180" y="10"/>
                    </a:lnTo>
                    <a:lnTo>
                      <a:pt x="195" y="1"/>
                    </a:lnTo>
                    <a:lnTo>
                      <a:pt x="224" y="1"/>
                    </a:lnTo>
                    <a:lnTo>
                      <a:pt x="249" y="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21" name="Freeform 26"/>
              <p:cNvSpPr>
                <a:spLocks/>
              </p:cNvSpPr>
              <p:nvPr/>
            </p:nvSpPr>
            <p:spPr bwMode="auto">
              <a:xfrm>
                <a:off x="6971785" y="3391226"/>
                <a:ext cx="1762123" cy="1125737"/>
              </a:xfrm>
              <a:custGeom>
                <a:avLst/>
                <a:gdLst>
                  <a:gd name="T0" fmla="*/ 1343 w 1631"/>
                  <a:gd name="T1" fmla="*/ 720 h 1041"/>
                  <a:gd name="T2" fmla="*/ 930 w 1631"/>
                  <a:gd name="T3" fmla="*/ 1041 h 1041"/>
                  <a:gd name="T4" fmla="*/ 876 w 1631"/>
                  <a:gd name="T5" fmla="*/ 1011 h 1041"/>
                  <a:gd name="T6" fmla="*/ 849 w 1631"/>
                  <a:gd name="T7" fmla="*/ 994 h 1041"/>
                  <a:gd name="T8" fmla="*/ 786 w 1631"/>
                  <a:gd name="T9" fmla="*/ 1012 h 1041"/>
                  <a:gd name="T10" fmla="*/ 741 w 1631"/>
                  <a:gd name="T11" fmla="*/ 964 h 1041"/>
                  <a:gd name="T12" fmla="*/ 711 w 1631"/>
                  <a:gd name="T13" fmla="*/ 922 h 1041"/>
                  <a:gd name="T14" fmla="*/ 677 w 1631"/>
                  <a:gd name="T15" fmla="*/ 852 h 1041"/>
                  <a:gd name="T16" fmla="*/ 612 w 1631"/>
                  <a:gd name="T17" fmla="*/ 826 h 1041"/>
                  <a:gd name="T18" fmla="*/ 552 w 1631"/>
                  <a:gd name="T19" fmla="*/ 768 h 1041"/>
                  <a:gd name="T20" fmla="*/ 363 w 1631"/>
                  <a:gd name="T21" fmla="*/ 699 h 1041"/>
                  <a:gd name="T22" fmla="*/ 306 w 1631"/>
                  <a:gd name="T23" fmla="*/ 684 h 1041"/>
                  <a:gd name="T24" fmla="*/ 222 w 1631"/>
                  <a:gd name="T25" fmla="*/ 597 h 1041"/>
                  <a:gd name="T26" fmla="*/ 204 w 1631"/>
                  <a:gd name="T27" fmla="*/ 547 h 1041"/>
                  <a:gd name="T28" fmla="*/ 168 w 1631"/>
                  <a:gd name="T29" fmla="*/ 442 h 1041"/>
                  <a:gd name="T30" fmla="*/ 95 w 1631"/>
                  <a:gd name="T31" fmla="*/ 432 h 1041"/>
                  <a:gd name="T32" fmla="*/ 71 w 1631"/>
                  <a:gd name="T33" fmla="*/ 390 h 1041"/>
                  <a:gd name="T34" fmla="*/ 56 w 1631"/>
                  <a:gd name="T35" fmla="*/ 322 h 1041"/>
                  <a:gd name="T36" fmla="*/ 0 w 1631"/>
                  <a:gd name="T37" fmla="*/ 289 h 1041"/>
                  <a:gd name="T38" fmla="*/ 20 w 1631"/>
                  <a:gd name="T39" fmla="*/ 229 h 1041"/>
                  <a:gd name="T40" fmla="*/ 27 w 1631"/>
                  <a:gd name="T41" fmla="*/ 163 h 1041"/>
                  <a:gd name="T42" fmla="*/ 45 w 1631"/>
                  <a:gd name="T43" fmla="*/ 133 h 1041"/>
                  <a:gd name="T44" fmla="*/ 92 w 1631"/>
                  <a:gd name="T45" fmla="*/ 133 h 1041"/>
                  <a:gd name="T46" fmla="*/ 119 w 1631"/>
                  <a:gd name="T47" fmla="*/ 136 h 1041"/>
                  <a:gd name="T48" fmla="*/ 137 w 1631"/>
                  <a:gd name="T49" fmla="*/ 133 h 1041"/>
                  <a:gd name="T50" fmla="*/ 173 w 1631"/>
                  <a:gd name="T51" fmla="*/ 121 h 1041"/>
                  <a:gd name="T52" fmla="*/ 200 w 1631"/>
                  <a:gd name="T53" fmla="*/ 139 h 1041"/>
                  <a:gd name="T54" fmla="*/ 245 w 1631"/>
                  <a:gd name="T55" fmla="*/ 112 h 1041"/>
                  <a:gd name="T56" fmla="*/ 269 w 1631"/>
                  <a:gd name="T57" fmla="*/ 87 h 1041"/>
                  <a:gd name="T58" fmla="*/ 291 w 1631"/>
                  <a:gd name="T59" fmla="*/ 88 h 1041"/>
                  <a:gd name="T60" fmla="*/ 330 w 1631"/>
                  <a:gd name="T61" fmla="*/ 79 h 1041"/>
                  <a:gd name="T62" fmla="*/ 363 w 1631"/>
                  <a:gd name="T63" fmla="*/ 85 h 1041"/>
                  <a:gd name="T64" fmla="*/ 378 w 1631"/>
                  <a:gd name="T65" fmla="*/ 106 h 1041"/>
                  <a:gd name="T66" fmla="*/ 447 w 1631"/>
                  <a:gd name="T67" fmla="*/ 55 h 1041"/>
                  <a:gd name="T68" fmla="*/ 476 w 1631"/>
                  <a:gd name="T69" fmla="*/ 45 h 1041"/>
                  <a:gd name="T70" fmla="*/ 513 w 1631"/>
                  <a:gd name="T71" fmla="*/ 58 h 1041"/>
                  <a:gd name="T72" fmla="*/ 542 w 1631"/>
                  <a:gd name="T73" fmla="*/ 37 h 1041"/>
                  <a:gd name="T74" fmla="*/ 587 w 1631"/>
                  <a:gd name="T75" fmla="*/ 28 h 1041"/>
                  <a:gd name="T76" fmla="*/ 647 w 1631"/>
                  <a:gd name="T77" fmla="*/ 9 h 1041"/>
                  <a:gd name="T78" fmla="*/ 683 w 1631"/>
                  <a:gd name="T79" fmla="*/ 6 h 1041"/>
                  <a:gd name="T80" fmla="*/ 683 w 1631"/>
                  <a:gd name="T81" fmla="*/ 36 h 1041"/>
                  <a:gd name="T82" fmla="*/ 704 w 1631"/>
                  <a:gd name="T83" fmla="*/ 54 h 1041"/>
                  <a:gd name="T84" fmla="*/ 762 w 1631"/>
                  <a:gd name="T85" fmla="*/ 70 h 1041"/>
                  <a:gd name="T86" fmla="*/ 810 w 1631"/>
                  <a:gd name="T87" fmla="*/ 100 h 1041"/>
                  <a:gd name="T88" fmla="*/ 839 w 1631"/>
                  <a:gd name="T89" fmla="*/ 64 h 1041"/>
                  <a:gd name="T90" fmla="*/ 884 w 1631"/>
                  <a:gd name="T91" fmla="*/ 55 h 1041"/>
                  <a:gd name="T92" fmla="*/ 969 w 1631"/>
                  <a:gd name="T93" fmla="*/ 30 h 1041"/>
                  <a:gd name="T94" fmla="*/ 1040 w 1631"/>
                  <a:gd name="T95" fmla="*/ 30 h 1041"/>
                  <a:gd name="T96" fmla="*/ 1089 w 1631"/>
                  <a:gd name="T97" fmla="*/ 169 h 1041"/>
                  <a:gd name="T98" fmla="*/ 1134 w 1631"/>
                  <a:gd name="T99" fmla="*/ 168 h 1041"/>
                  <a:gd name="T100" fmla="*/ 1166 w 1631"/>
                  <a:gd name="T101" fmla="*/ 199 h 1041"/>
                  <a:gd name="T102" fmla="*/ 1245 w 1631"/>
                  <a:gd name="T103" fmla="*/ 181 h 1041"/>
                  <a:gd name="T104" fmla="*/ 1302 w 1631"/>
                  <a:gd name="T105" fmla="*/ 175 h 1041"/>
                  <a:gd name="T106" fmla="*/ 1367 w 1631"/>
                  <a:gd name="T107" fmla="*/ 192 h 1041"/>
                  <a:gd name="T108" fmla="*/ 1419 w 1631"/>
                  <a:gd name="T109" fmla="*/ 229 h 1041"/>
                  <a:gd name="T110" fmla="*/ 1472 w 1631"/>
                  <a:gd name="T111" fmla="*/ 217 h 1041"/>
                  <a:gd name="T112" fmla="*/ 1506 w 1631"/>
                  <a:gd name="T113" fmla="*/ 258 h 1041"/>
                  <a:gd name="T114" fmla="*/ 1538 w 1631"/>
                  <a:gd name="T115" fmla="*/ 265 h 1041"/>
                  <a:gd name="T116" fmla="*/ 1593 w 1631"/>
                  <a:gd name="T117" fmla="*/ 313 h 1041"/>
                  <a:gd name="T118" fmla="*/ 1631 w 1631"/>
                  <a:gd name="T119" fmla="*/ 348 h 10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31"/>
                  <a:gd name="T181" fmla="*/ 0 h 1041"/>
                  <a:gd name="T182" fmla="*/ 1631 w 1631"/>
                  <a:gd name="T183" fmla="*/ 1041 h 10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31" h="1041">
                    <a:moveTo>
                      <a:pt x="1631" y="348"/>
                    </a:moveTo>
                    <a:lnTo>
                      <a:pt x="1343" y="720"/>
                    </a:lnTo>
                    <a:lnTo>
                      <a:pt x="965" y="1027"/>
                    </a:lnTo>
                    <a:lnTo>
                      <a:pt x="930" y="1041"/>
                    </a:lnTo>
                    <a:lnTo>
                      <a:pt x="906" y="1008"/>
                    </a:lnTo>
                    <a:lnTo>
                      <a:pt x="876" y="1011"/>
                    </a:lnTo>
                    <a:lnTo>
                      <a:pt x="860" y="1015"/>
                    </a:lnTo>
                    <a:lnTo>
                      <a:pt x="849" y="994"/>
                    </a:lnTo>
                    <a:lnTo>
                      <a:pt x="818" y="1015"/>
                    </a:lnTo>
                    <a:lnTo>
                      <a:pt x="786" y="1012"/>
                    </a:lnTo>
                    <a:lnTo>
                      <a:pt x="750" y="994"/>
                    </a:lnTo>
                    <a:lnTo>
                      <a:pt x="741" y="964"/>
                    </a:lnTo>
                    <a:lnTo>
                      <a:pt x="735" y="945"/>
                    </a:lnTo>
                    <a:lnTo>
                      <a:pt x="711" y="922"/>
                    </a:lnTo>
                    <a:lnTo>
                      <a:pt x="677" y="879"/>
                    </a:lnTo>
                    <a:lnTo>
                      <a:pt x="677" y="852"/>
                    </a:lnTo>
                    <a:lnTo>
                      <a:pt x="636" y="844"/>
                    </a:lnTo>
                    <a:lnTo>
                      <a:pt x="612" y="826"/>
                    </a:lnTo>
                    <a:lnTo>
                      <a:pt x="576" y="808"/>
                    </a:lnTo>
                    <a:lnTo>
                      <a:pt x="552" y="768"/>
                    </a:lnTo>
                    <a:lnTo>
                      <a:pt x="398" y="699"/>
                    </a:lnTo>
                    <a:lnTo>
                      <a:pt x="363" y="699"/>
                    </a:lnTo>
                    <a:lnTo>
                      <a:pt x="342" y="672"/>
                    </a:lnTo>
                    <a:lnTo>
                      <a:pt x="306" y="684"/>
                    </a:lnTo>
                    <a:lnTo>
                      <a:pt x="293" y="669"/>
                    </a:lnTo>
                    <a:lnTo>
                      <a:pt x="222" y="597"/>
                    </a:lnTo>
                    <a:lnTo>
                      <a:pt x="212" y="579"/>
                    </a:lnTo>
                    <a:lnTo>
                      <a:pt x="204" y="547"/>
                    </a:lnTo>
                    <a:lnTo>
                      <a:pt x="188" y="526"/>
                    </a:lnTo>
                    <a:lnTo>
                      <a:pt x="168" y="442"/>
                    </a:lnTo>
                    <a:lnTo>
                      <a:pt x="149" y="412"/>
                    </a:lnTo>
                    <a:lnTo>
                      <a:pt x="95" y="432"/>
                    </a:lnTo>
                    <a:lnTo>
                      <a:pt x="74" y="427"/>
                    </a:lnTo>
                    <a:lnTo>
                      <a:pt x="71" y="390"/>
                    </a:lnTo>
                    <a:lnTo>
                      <a:pt x="59" y="361"/>
                    </a:lnTo>
                    <a:lnTo>
                      <a:pt x="56" y="322"/>
                    </a:lnTo>
                    <a:lnTo>
                      <a:pt x="26" y="289"/>
                    </a:lnTo>
                    <a:lnTo>
                      <a:pt x="0" y="289"/>
                    </a:lnTo>
                    <a:lnTo>
                      <a:pt x="2" y="252"/>
                    </a:lnTo>
                    <a:lnTo>
                      <a:pt x="20" y="229"/>
                    </a:lnTo>
                    <a:lnTo>
                      <a:pt x="26" y="205"/>
                    </a:lnTo>
                    <a:lnTo>
                      <a:pt x="27" y="163"/>
                    </a:lnTo>
                    <a:lnTo>
                      <a:pt x="23" y="142"/>
                    </a:lnTo>
                    <a:lnTo>
                      <a:pt x="45" y="133"/>
                    </a:lnTo>
                    <a:lnTo>
                      <a:pt x="66" y="154"/>
                    </a:lnTo>
                    <a:lnTo>
                      <a:pt x="92" y="133"/>
                    </a:lnTo>
                    <a:lnTo>
                      <a:pt x="104" y="135"/>
                    </a:lnTo>
                    <a:lnTo>
                      <a:pt x="119" y="136"/>
                    </a:lnTo>
                    <a:lnTo>
                      <a:pt x="137" y="123"/>
                    </a:lnTo>
                    <a:lnTo>
                      <a:pt x="137" y="133"/>
                    </a:lnTo>
                    <a:lnTo>
                      <a:pt x="167" y="151"/>
                    </a:lnTo>
                    <a:lnTo>
                      <a:pt x="173" y="121"/>
                    </a:lnTo>
                    <a:lnTo>
                      <a:pt x="188" y="121"/>
                    </a:lnTo>
                    <a:lnTo>
                      <a:pt x="200" y="139"/>
                    </a:lnTo>
                    <a:lnTo>
                      <a:pt x="212" y="129"/>
                    </a:lnTo>
                    <a:lnTo>
                      <a:pt x="245" y="112"/>
                    </a:lnTo>
                    <a:lnTo>
                      <a:pt x="252" y="94"/>
                    </a:lnTo>
                    <a:lnTo>
                      <a:pt x="269" y="87"/>
                    </a:lnTo>
                    <a:lnTo>
                      <a:pt x="278" y="102"/>
                    </a:lnTo>
                    <a:lnTo>
                      <a:pt x="291" y="88"/>
                    </a:lnTo>
                    <a:lnTo>
                      <a:pt x="315" y="75"/>
                    </a:lnTo>
                    <a:lnTo>
                      <a:pt x="330" y="79"/>
                    </a:lnTo>
                    <a:lnTo>
                      <a:pt x="362" y="73"/>
                    </a:lnTo>
                    <a:lnTo>
                      <a:pt x="363" y="85"/>
                    </a:lnTo>
                    <a:lnTo>
                      <a:pt x="363" y="99"/>
                    </a:lnTo>
                    <a:lnTo>
                      <a:pt x="378" y="106"/>
                    </a:lnTo>
                    <a:lnTo>
                      <a:pt x="401" y="76"/>
                    </a:lnTo>
                    <a:lnTo>
                      <a:pt x="447" y="55"/>
                    </a:lnTo>
                    <a:lnTo>
                      <a:pt x="455" y="43"/>
                    </a:lnTo>
                    <a:lnTo>
                      <a:pt x="476" y="45"/>
                    </a:lnTo>
                    <a:lnTo>
                      <a:pt x="488" y="54"/>
                    </a:lnTo>
                    <a:lnTo>
                      <a:pt x="513" y="58"/>
                    </a:lnTo>
                    <a:lnTo>
                      <a:pt x="516" y="37"/>
                    </a:lnTo>
                    <a:lnTo>
                      <a:pt x="542" y="37"/>
                    </a:lnTo>
                    <a:lnTo>
                      <a:pt x="560" y="25"/>
                    </a:lnTo>
                    <a:lnTo>
                      <a:pt x="587" y="28"/>
                    </a:lnTo>
                    <a:lnTo>
                      <a:pt x="602" y="9"/>
                    </a:lnTo>
                    <a:lnTo>
                      <a:pt x="647" y="9"/>
                    </a:lnTo>
                    <a:lnTo>
                      <a:pt x="662" y="0"/>
                    </a:lnTo>
                    <a:lnTo>
                      <a:pt x="683" y="6"/>
                    </a:lnTo>
                    <a:lnTo>
                      <a:pt x="674" y="15"/>
                    </a:lnTo>
                    <a:lnTo>
                      <a:pt x="683" y="36"/>
                    </a:lnTo>
                    <a:lnTo>
                      <a:pt x="689" y="48"/>
                    </a:lnTo>
                    <a:lnTo>
                      <a:pt x="704" y="54"/>
                    </a:lnTo>
                    <a:lnTo>
                      <a:pt x="728" y="46"/>
                    </a:lnTo>
                    <a:lnTo>
                      <a:pt x="762" y="70"/>
                    </a:lnTo>
                    <a:lnTo>
                      <a:pt x="801" y="72"/>
                    </a:lnTo>
                    <a:lnTo>
                      <a:pt x="810" y="100"/>
                    </a:lnTo>
                    <a:lnTo>
                      <a:pt x="840" y="99"/>
                    </a:lnTo>
                    <a:lnTo>
                      <a:pt x="839" y="64"/>
                    </a:lnTo>
                    <a:lnTo>
                      <a:pt x="863" y="69"/>
                    </a:lnTo>
                    <a:lnTo>
                      <a:pt x="884" y="55"/>
                    </a:lnTo>
                    <a:lnTo>
                      <a:pt x="906" y="63"/>
                    </a:lnTo>
                    <a:lnTo>
                      <a:pt x="969" y="30"/>
                    </a:lnTo>
                    <a:lnTo>
                      <a:pt x="999" y="43"/>
                    </a:lnTo>
                    <a:lnTo>
                      <a:pt x="1040" y="30"/>
                    </a:lnTo>
                    <a:lnTo>
                      <a:pt x="1029" y="117"/>
                    </a:lnTo>
                    <a:lnTo>
                      <a:pt x="1089" y="169"/>
                    </a:lnTo>
                    <a:lnTo>
                      <a:pt x="1116" y="160"/>
                    </a:lnTo>
                    <a:lnTo>
                      <a:pt x="1134" y="168"/>
                    </a:lnTo>
                    <a:lnTo>
                      <a:pt x="1146" y="181"/>
                    </a:lnTo>
                    <a:lnTo>
                      <a:pt x="1166" y="199"/>
                    </a:lnTo>
                    <a:lnTo>
                      <a:pt x="1209" y="195"/>
                    </a:lnTo>
                    <a:lnTo>
                      <a:pt x="1245" y="181"/>
                    </a:lnTo>
                    <a:lnTo>
                      <a:pt x="1271" y="190"/>
                    </a:lnTo>
                    <a:lnTo>
                      <a:pt x="1302" y="175"/>
                    </a:lnTo>
                    <a:lnTo>
                      <a:pt x="1331" y="180"/>
                    </a:lnTo>
                    <a:lnTo>
                      <a:pt x="1367" y="192"/>
                    </a:lnTo>
                    <a:lnTo>
                      <a:pt x="1376" y="207"/>
                    </a:lnTo>
                    <a:lnTo>
                      <a:pt x="1419" y="229"/>
                    </a:lnTo>
                    <a:lnTo>
                      <a:pt x="1445" y="214"/>
                    </a:lnTo>
                    <a:lnTo>
                      <a:pt x="1472" y="217"/>
                    </a:lnTo>
                    <a:lnTo>
                      <a:pt x="1472" y="241"/>
                    </a:lnTo>
                    <a:lnTo>
                      <a:pt x="1506" y="258"/>
                    </a:lnTo>
                    <a:lnTo>
                      <a:pt x="1520" y="253"/>
                    </a:lnTo>
                    <a:lnTo>
                      <a:pt x="1538" y="265"/>
                    </a:lnTo>
                    <a:lnTo>
                      <a:pt x="1542" y="283"/>
                    </a:lnTo>
                    <a:lnTo>
                      <a:pt x="1593" y="313"/>
                    </a:lnTo>
                    <a:lnTo>
                      <a:pt x="1629" y="318"/>
                    </a:lnTo>
                    <a:lnTo>
                      <a:pt x="1631" y="3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s-ES" sz="16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22" name="Freeform 4"/>
              <p:cNvSpPr>
                <a:spLocks/>
              </p:cNvSpPr>
              <p:nvPr/>
            </p:nvSpPr>
            <p:spPr bwMode="auto">
              <a:xfrm>
                <a:off x="6782873" y="2652907"/>
                <a:ext cx="960436" cy="906624"/>
              </a:xfrm>
              <a:custGeom>
                <a:avLst/>
                <a:gdLst>
                  <a:gd name="T0" fmla="*/ 2147483647 w 889"/>
                  <a:gd name="T1" fmla="*/ 2147483647 h 839"/>
                  <a:gd name="T2" fmla="*/ 2147483647 w 889"/>
                  <a:gd name="T3" fmla="*/ 2147483647 h 839"/>
                  <a:gd name="T4" fmla="*/ 2147483647 w 889"/>
                  <a:gd name="T5" fmla="*/ 2147483647 h 839"/>
                  <a:gd name="T6" fmla="*/ 2147483647 w 889"/>
                  <a:gd name="T7" fmla="*/ 2147483647 h 839"/>
                  <a:gd name="T8" fmla="*/ 2147483647 w 889"/>
                  <a:gd name="T9" fmla="*/ 2147483647 h 839"/>
                  <a:gd name="T10" fmla="*/ 2147483647 w 889"/>
                  <a:gd name="T11" fmla="*/ 2147483647 h 839"/>
                  <a:gd name="T12" fmla="*/ 2147483647 w 889"/>
                  <a:gd name="T13" fmla="*/ 2147483647 h 839"/>
                  <a:gd name="T14" fmla="*/ 2147483647 w 889"/>
                  <a:gd name="T15" fmla="*/ 2147483647 h 839"/>
                  <a:gd name="T16" fmla="*/ 2147483647 w 889"/>
                  <a:gd name="T17" fmla="*/ 2147483647 h 839"/>
                  <a:gd name="T18" fmla="*/ 2147483647 w 889"/>
                  <a:gd name="T19" fmla="*/ 2147483647 h 839"/>
                  <a:gd name="T20" fmla="*/ 2147483647 w 889"/>
                  <a:gd name="T21" fmla="*/ 2147483647 h 839"/>
                  <a:gd name="T22" fmla="*/ 2147483647 w 889"/>
                  <a:gd name="T23" fmla="*/ 2147483647 h 839"/>
                  <a:gd name="T24" fmla="*/ 2147483647 w 889"/>
                  <a:gd name="T25" fmla="*/ 2147483647 h 839"/>
                  <a:gd name="T26" fmla="*/ 2147483647 w 889"/>
                  <a:gd name="T27" fmla="*/ 2147483647 h 839"/>
                  <a:gd name="T28" fmla="*/ 2147483647 w 889"/>
                  <a:gd name="T29" fmla="*/ 2147483647 h 839"/>
                  <a:gd name="T30" fmla="*/ 2147483647 w 889"/>
                  <a:gd name="T31" fmla="*/ 2147483647 h 839"/>
                  <a:gd name="T32" fmla="*/ 2147483647 w 889"/>
                  <a:gd name="T33" fmla="*/ 2147483647 h 839"/>
                  <a:gd name="T34" fmla="*/ 2147483647 w 889"/>
                  <a:gd name="T35" fmla="*/ 2147483647 h 839"/>
                  <a:gd name="T36" fmla="*/ 2147483647 w 889"/>
                  <a:gd name="T37" fmla="*/ 2147483647 h 839"/>
                  <a:gd name="T38" fmla="*/ 2147483647 w 889"/>
                  <a:gd name="T39" fmla="*/ 2147483647 h 839"/>
                  <a:gd name="T40" fmla="*/ 0 w 889"/>
                  <a:gd name="T41" fmla="*/ 2147483647 h 839"/>
                  <a:gd name="T42" fmla="*/ 2147483647 w 889"/>
                  <a:gd name="T43" fmla="*/ 2147483647 h 839"/>
                  <a:gd name="T44" fmla="*/ 2147483647 w 889"/>
                  <a:gd name="T45" fmla="*/ 2147483647 h 839"/>
                  <a:gd name="T46" fmla="*/ 2147483647 w 889"/>
                  <a:gd name="T47" fmla="*/ 2147483647 h 839"/>
                  <a:gd name="T48" fmla="*/ 2147483647 w 889"/>
                  <a:gd name="T49" fmla="*/ 2147483647 h 839"/>
                  <a:gd name="T50" fmla="*/ 2147483647 w 889"/>
                  <a:gd name="T51" fmla="*/ 2147483647 h 839"/>
                  <a:gd name="T52" fmla="*/ 2147483647 w 889"/>
                  <a:gd name="T53" fmla="*/ 2147483647 h 839"/>
                  <a:gd name="T54" fmla="*/ 2147483647 w 889"/>
                  <a:gd name="T55" fmla="*/ 2147483647 h 839"/>
                  <a:gd name="T56" fmla="*/ 2147483647 w 889"/>
                  <a:gd name="T57" fmla="*/ 2147483647 h 839"/>
                  <a:gd name="T58" fmla="*/ 2147483647 w 889"/>
                  <a:gd name="T59" fmla="*/ 2147483647 h 839"/>
                  <a:gd name="T60" fmla="*/ 2147483647 w 889"/>
                  <a:gd name="T61" fmla="*/ 2147483647 h 839"/>
                  <a:gd name="T62" fmla="*/ 2147483647 w 889"/>
                  <a:gd name="T63" fmla="*/ 2147483647 h 839"/>
                  <a:gd name="T64" fmla="*/ 2147483647 w 889"/>
                  <a:gd name="T65" fmla="*/ 2147483647 h 839"/>
                  <a:gd name="T66" fmla="*/ 2147483647 w 889"/>
                  <a:gd name="T67" fmla="*/ 2147483647 h 839"/>
                  <a:gd name="T68" fmla="*/ 2147483647 w 889"/>
                  <a:gd name="T69" fmla="*/ 2147483647 h 839"/>
                  <a:gd name="T70" fmla="*/ 2147483647 w 889"/>
                  <a:gd name="T71" fmla="*/ 2147483647 h 839"/>
                  <a:gd name="T72" fmla="*/ 2147483647 w 889"/>
                  <a:gd name="T73" fmla="*/ 2147483647 h 839"/>
                  <a:gd name="T74" fmla="*/ 2147483647 w 889"/>
                  <a:gd name="T75" fmla="*/ 2147483647 h 839"/>
                  <a:gd name="T76" fmla="*/ 2147483647 w 889"/>
                  <a:gd name="T77" fmla="*/ 2147483647 h 839"/>
                  <a:gd name="T78" fmla="*/ 2147483647 w 889"/>
                  <a:gd name="T79" fmla="*/ 2147483647 h 839"/>
                  <a:gd name="T80" fmla="*/ 2147483647 w 889"/>
                  <a:gd name="T81" fmla="*/ 2147483647 h 839"/>
                  <a:gd name="T82" fmla="*/ 2147483647 w 889"/>
                  <a:gd name="T83" fmla="*/ 2147483647 h 839"/>
                  <a:gd name="T84" fmla="*/ 2147483647 w 889"/>
                  <a:gd name="T85" fmla="*/ 2147483647 h 839"/>
                  <a:gd name="T86" fmla="*/ 2147483647 w 889"/>
                  <a:gd name="T87" fmla="*/ 2147483647 h 839"/>
                  <a:gd name="T88" fmla="*/ 2147483647 w 889"/>
                  <a:gd name="T89" fmla="*/ 2147483647 h 839"/>
                  <a:gd name="T90" fmla="*/ 2147483647 w 889"/>
                  <a:gd name="T91" fmla="*/ 2147483647 h 839"/>
                  <a:gd name="T92" fmla="*/ 2147483647 w 889"/>
                  <a:gd name="T93" fmla="*/ 2147483647 h 839"/>
                  <a:gd name="T94" fmla="*/ 2147483647 w 889"/>
                  <a:gd name="T95" fmla="*/ 2147483647 h 839"/>
                  <a:gd name="T96" fmla="*/ 2147483647 w 889"/>
                  <a:gd name="T97" fmla="*/ 2147483647 h 839"/>
                  <a:gd name="T98" fmla="*/ 2147483647 w 889"/>
                  <a:gd name="T99" fmla="*/ 2147483647 h 8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89"/>
                  <a:gd name="T151" fmla="*/ 0 h 839"/>
                  <a:gd name="T152" fmla="*/ 889 w 889"/>
                  <a:gd name="T153" fmla="*/ 839 h 8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89" h="839">
                    <a:moveTo>
                      <a:pt x="859" y="687"/>
                    </a:moveTo>
                    <a:lnTo>
                      <a:pt x="837" y="681"/>
                    </a:lnTo>
                    <a:lnTo>
                      <a:pt x="822" y="692"/>
                    </a:lnTo>
                    <a:lnTo>
                      <a:pt x="775" y="692"/>
                    </a:lnTo>
                    <a:lnTo>
                      <a:pt x="762" y="711"/>
                    </a:lnTo>
                    <a:lnTo>
                      <a:pt x="736" y="707"/>
                    </a:lnTo>
                    <a:lnTo>
                      <a:pt x="717" y="722"/>
                    </a:lnTo>
                    <a:lnTo>
                      <a:pt x="688" y="719"/>
                    </a:lnTo>
                    <a:lnTo>
                      <a:pt x="687" y="744"/>
                    </a:lnTo>
                    <a:lnTo>
                      <a:pt x="664" y="737"/>
                    </a:lnTo>
                    <a:lnTo>
                      <a:pt x="652" y="728"/>
                    </a:lnTo>
                    <a:lnTo>
                      <a:pt x="630" y="726"/>
                    </a:lnTo>
                    <a:lnTo>
                      <a:pt x="624" y="737"/>
                    </a:lnTo>
                    <a:lnTo>
                      <a:pt x="589" y="753"/>
                    </a:lnTo>
                    <a:lnTo>
                      <a:pt x="574" y="758"/>
                    </a:lnTo>
                    <a:lnTo>
                      <a:pt x="552" y="788"/>
                    </a:lnTo>
                    <a:lnTo>
                      <a:pt x="540" y="780"/>
                    </a:lnTo>
                    <a:lnTo>
                      <a:pt x="538" y="756"/>
                    </a:lnTo>
                    <a:lnTo>
                      <a:pt x="523" y="758"/>
                    </a:lnTo>
                    <a:lnTo>
                      <a:pt x="505" y="762"/>
                    </a:lnTo>
                    <a:lnTo>
                      <a:pt x="493" y="759"/>
                    </a:lnTo>
                    <a:lnTo>
                      <a:pt x="465" y="770"/>
                    </a:lnTo>
                    <a:lnTo>
                      <a:pt x="453" y="789"/>
                    </a:lnTo>
                    <a:lnTo>
                      <a:pt x="442" y="770"/>
                    </a:lnTo>
                    <a:lnTo>
                      <a:pt x="427" y="776"/>
                    </a:lnTo>
                    <a:lnTo>
                      <a:pt x="418" y="795"/>
                    </a:lnTo>
                    <a:lnTo>
                      <a:pt x="387" y="810"/>
                    </a:lnTo>
                    <a:lnTo>
                      <a:pt x="375" y="822"/>
                    </a:lnTo>
                    <a:lnTo>
                      <a:pt x="361" y="803"/>
                    </a:lnTo>
                    <a:lnTo>
                      <a:pt x="348" y="803"/>
                    </a:lnTo>
                    <a:lnTo>
                      <a:pt x="343" y="836"/>
                    </a:lnTo>
                    <a:lnTo>
                      <a:pt x="331" y="827"/>
                    </a:lnTo>
                    <a:lnTo>
                      <a:pt x="316" y="816"/>
                    </a:lnTo>
                    <a:lnTo>
                      <a:pt x="309" y="806"/>
                    </a:lnTo>
                    <a:lnTo>
                      <a:pt x="294" y="818"/>
                    </a:lnTo>
                    <a:lnTo>
                      <a:pt x="279" y="819"/>
                    </a:lnTo>
                    <a:lnTo>
                      <a:pt x="268" y="815"/>
                    </a:lnTo>
                    <a:lnTo>
                      <a:pt x="241" y="839"/>
                    </a:lnTo>
                    <a:lnTo>
                      <a:pt x="226" y="825"/>
                    </a:lnTo>
                    <a:lnTo>
                      <a:pt x="217" y="819"/>
                    </a:lnTo>
                    <a:lnTo>
                      <a:pt x="198" y="825"/>
                    </a:lnTo>
                    <a:lnTo>
                      <a:pt x="196" y="806"/>
                    </a:lnTo>
                    <a:lnTo>
                      <a:pt x="190" y="794"/>
                    </a:lnTo>
                    <a:lnTo>
                      <a:pt x="174" y="789"/>
                    </a:lnTo>
                    <a:lnTo>
                      <a:pt x="159" y="798"/>
                    </a:lnTo>
                    <a:lnTo>
                      <a:pt x="150" y="788"/>
                    </a:lnTo>
                    <a:lnTo>
                      <a:pt x="154" y="777"/>
                    </a:lnTo>
                    <a:lnTo>
                      <a:pt x="124" y="765"/>
                    </a:lnTo>
                    <a:lnTo>
                      <a:pt x="112" y="774"/>
                    </a:lnTo>
                    <a:lnTo>
                      <a:pt x="103" y="768"/>
                    </a:lnTo>
                    <a:lnTo>
                      <a:pt x="94" y="761"/>
                    </a:lnTo>
                    <a:lnTo>
                      <a:pt x="75" y="764"/>
                    </a:lnTo>
                    <a:lnTo>
                      <a:pt x="52" y="785"/>
                    </a:lnTo>
                    <a:lnTo>
                      <a:pt x="40" y="776"/>
                    </a:lnTo>
                    <a:lnTo>
                      <a:pt x="57" y="756"/>
                    </a:lnTo>
                    <a:lnTo>
                      <a:pt x="54" y="729"/>
                    </a:lnTo>
                    <a:lnTo>
                      <a:pt x="61" y="699"/>
                    </a:lnTo>
                    <a:lnTo>
                      <a:pt x="45" y="678"/>
                    </a:lnTo>
                    <a:lnTo>
                      <a:pt x="22" y="671"/>
                    </a:lnTo>
                    <a:lnTo>
                      <a:pt x="13" y="653"/>
                    </a:lnTo>
                    <a:lnTo>
                      <a:pt x="1" y="639"/>
                    </a:lnTo>
                    <a:lnTo>
                      <a:pt x="6" y="615"/>
                    </a:lnTo>
                    <a:lnTo>
                      <a:pt x="0" y="593"/>
                    </a:lnTo>
                    <a:lnTo>
                      <a:pt x="30" y="581"/>
                    </a:lnTo>
                    <a:lnTo>
                      <a:pt x="21" y="570"/>
                    </a:lnTo>
                    <a:lnTo>
                      <a:pt x="27" y="546"/>
                    </a:lnTo>
                    <a:lnTo>
                      <a:pt x="22" y="534"/>
                    </a:lnTo>
                    <a:lnTo>
                      <a:pt x="24" y="512"/>
                    </a:lnTo>
                    <a:lnTo>
                      <a:pt x="12" y="485"/>
                    </a:lnTo>
                    <a:lnTo>
                      <a:pt x="36" y="468"/>
                    </a:lnTo>
                    <a:lnTo>
                      <a:pt x="64" y="446"/>
                    </a:lnTo>
                    <a:lnTo>
                      <a:pt x="66" y="401"/>
                    </a:lnTo>
                    <a:lnTo>
                      <a:pt x="88" y="392"/>
                    </a:lnTo>
                    <a:lnTo>
                      <a:pt x="108" y="342"/>
                    </a:lnTo>
                    <a:lnTo>
                      <a:pt x="123" y="311"/>
                    </a:lnTo>
                    <a:lnTo>
                      <a:pt x="108" y="288"/>
                    </a:lnTo>
                    <a:lnTo>
                      <a:pt x="141" y="251"/>
                    </a:lnTo>
                    <a:lnTo>
                      <a:pt x="147" y="225"/>
                    </a:lnTo>
                    <a:lnTo>
                      <a:pt x="157" y="189"/>
                    </a:lnTo>
                    <a:lnTo>
                      <a:pt x="153" y="149"/>
                    </a:lnTo>
                    <a:lnTo>
                      <a:pt x="184" y="131"/>
                    </a:lnTo>
                    <a:lnTo>
                      <a:pt x="214" y="146"/>
                    </a:lnTo>
                    <a:lnTo>
                      <a:pt x="240" y="122"/>
                    </a:lnTo>
                    <a:lnTo>
                      <a:pt x="235" y="105"/>
                    </a:lnTo>
                    <a:lnTo>
                      <a:pt x="256" y="111"/>
                    </a:lnTo>
                    <a:lnTo>
                      <a:pt x="273" y="90"/>
                    </a:lnTo>
                    <a:lnTo>
                      <a:pt x="291" y="101"/>
                    </a:lnTo>
                    <a:lnTo>
                      <a:pt x="315" y="77"/>
                    </a:lnTo>
                    <a:lnTo>
                      <a:pt x="303" y="50"/>
                    </a:lnTo>
                    <a:lnTo>
                      <a:pt x="328" y="30"/>
                    </a:lnTo>
                    <a:lnTo>
                      <a:pt x="369" y="21"/>
                    </a:lnTo>
                    <a:lnTo>
                      <a:pt x="385" y="0"/>
                    </a:lnTo>
                    <a:lnTo>
                      <a:pt x="411" y="11"/>
                    </a:lnTo>
                    <a:lnTo>
                      <a:pt x="406" y="30"/>
                    </a:lnTo>
                    <a:lnTo>
                      <a:pt x="415" y="48"/>
                    </a:lnTo>
                    <a:lnTo>
                      <a:pt x="420" y="74"/>
                    </a:lnTo>
                    <a:lnTo>
                      <a:pt x="520" y="71"/>
                    </a:lnTo>
                    <a:lnTo>
                      <a:pt x="531" y="90"/>
                    </a:lnTo>
                    <a:lnTo>
                      <a:pt x="568" y="53"/>
                    </a:lnTo>
                    <a:lnTo>
                      <a:pt x="585" y="65"/>
                    </a:lnTo>
                    <a:lnTo>
                      <a:pt x="606" y="30"/>
                    </a:lnTo>
                    <a:lnTo>
                      <a:pt x="627" y="39"/>
                    </a:lnTo>
                    <a:lnTo>
                      <a:pt x="624" y="105"/>
                    </a:lnTo>
                    <a:lnTo>
                      <a:pt x="660" y="107"/>
                    </a:lnTo>
                    <a:lnTo>
                      <a:pt x="673" y="116"/>
                    </a:lnTo>
                    <a:lnTo>
                      <a:pt x="709" y="62"/>
                    </a:lnTo>
                    <a:lnTo>
                      <a:pt x="729" y="96"/>
                    </a:lnTo>
                    <a:lnTo>
                      <a:pt x="721" y="123"/>
                    </a:lnTo>
                    <a:lnTo>
                      <a:pt x="720" y="147"/>
                    </a:lnTo>
                    <a:lnTo>
                      <a:pt x="741" y="170"/>
                    </a:lnTo>
                    <a:lnTo>
                      <a:pt x="741" y="198"/>
                    </a:lnTo>
                    <a:lnTo>
                      <a:pt x="745" y="228"/>
                    </a:lnTo>
                    <a:lnTo>
                      <a:pt x="711" y="258"/>
                    </a:lnTo>
                    <a:lnTo>
                      <a:pt x="708" y="290"/>
                    </a:lnTo>
                    <a:lnTo>
                      <a:pt x="688" y="291"/>
                    </a:lnTo>
                    <a:lnTo>
                      <a:pt x="676" y="327"/>
                    </a:lnTo>
                    <a:lnTo>
                      <a:pt x="634" y="357"/>
                    </a:lnTo>
                    <a:lnTo>
                      <a:pt x="580" y="339"/>
                    </a:lnTo>
                    <a:lnTo>
                      <a:pt x="547" y="321"/>
                    </a:lnTo>
                    <a:lnTo>
                      <a:pt x="546" y="341"/>
                    </a:lnTo>
                    <a:lnTo>
                      <a:pt x="525" y="356"/>
                    </a:lnTo>
                    <a:lnTo>
                      <a:pt x="508" y="378"/>
                    </a:lnTo>
                    <a:lnTo>
                      <a:pt x="526" y="389"/>
                    </a:lnTo>
                    <a:lnTo>
                      <a:pt x="544" y="413"/>
                    </a:lnTo>
                    <a:lnTo>
                      <a:pt x="571" y="432"/>
                    </a:lnTo>
                    <a:lnTo>
                      <a:pt x="580" y="467"/>
                    </a:lnTo>
                    <a:lnTo>
                      <a:pt x="592" y="480"/>
                    </a:lnTo>
                    <a:lnTo>
                      <a:pt x="561" y="525"/>
                    </a:lnTo>
                    <a:lnTo>
                      <a:pt x="573" y="552"/>
                    </a:lnTo>
                    <a:lnTo>
                      <a:pt x="564" y="593"/>
                    </a:lnTo>
                    <a:lnTo>
                      <a:pt x="531" y="623"/>
                    </a:lnTo>
                    <a:lnTo>
                      <a:pt x="537" y="632"/>
                    </a:lnTo>
                    <a:lnTo>
                      <a:pt x="582" y="642"/>
                    </a:lnTo>
                    <a:lnTo>
                      <a:pt x="631" y="608"/>
                    </a:lnTo>
                    <a:lnTo>
                      <a:pt x="664" y="606"/>
                    </a:lnTo>
                    <a:lnTo>
                      <a:pt x="712" y="572"/>
                    </a:lnTo>
                    <a:lnTo>
                      <a:pt x="739" y="566"/>
                    </a:lnTo>
                    <a:lnTo>
                      <a:pt x="753" y="531"/>
                    </a:lnTo>
                    <a:lnTo>
                      <a:pt x="787" y="521"/>
                    </a:lnTo>
                    <a:lnTo>
                      <a:pt x="795" y="485"/>
                    </a:lnTo>
                    <a:lnTo>
                      <a:pt x="832" y="465"/>
                    </a:lnTo>
                    <a:lnTo>
                      <a:pt x="840" y="489"/>
                    </a:lnTo>
                    <a:lnTo>
                      <a:pt x="786" y="528"/>
                    </a:lnTo>
                    <a:lnTo>
                      <a:pt x="784" y="566"/>
                    </a:lnTo>
                    <a:lnTo>
                      <a:pt x="841" y="615"/>
                    </a:lnTo>
                    <a:lnTo>
                      <a:pt x="874" y="614"/>
                    </a:lnTo>
                    <a:lnTo>
                      <a:pt x="883" y="620"/>
                    </a:lnTo>
                    <a:lnTo>
                      <a:pt x="864" y="645"/>
                    </a:lnTo>
                    <a:lnTo>
                      <a:pt x="889" y="660"/>
                    </a:lnTo>
                    <a:lnTo>
                      <a:pt x="859" y="6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389" name="Vías"/>
            <p:cNvGrpSpPr>
              <a:grpSpLocks/>
            </p:cNvGrpSpPr>
            <p:nvPr/>
          </p:nvGrpSpPr>
          <p:grpSpPr bwMode="auto">
            <a:xfrm>
              <a:off x="426634" y="1785604"/>
              <a:ext cx="3467073" cy="4077066"/>
              <a:chOff x="5066414" y="1785604"/>
              <a:chExt cx="3467073" cy="4077066"/>
            </a:xfrm>
          </p:grpSpPr>
          <p:sp>
            <p:nvSpPr>
              <p:cNvPr id="89" name="Freeform 118"/>
              <p:cNvSpPr>
                <a:spLocks/>
              </p:cNvSpPr>
              <p:nvPr/>
            </p:nvSpPr>
            <p:spPr bwMode="auto">
              <a:xfrm>
                <a:off x="7348023" y="2575106"/>
                <a:ext cx="1185861" cy="196885"/>
              </a:xfrm>
              <a:custGeom>
                <a:avLst/>
                <a:gdLst>
                  <a:gd name="T0" fmla="*/ 2147483647 w 1100"/>
                  <a:gd name="T1" fmla="*/ 2147483647 h 182"/>
                  <a:gd name="T2" fmla="*/ 2147483647 w 1100"/>
                  <a:gd name="T3" fmla="*/ 2147483647 h 182"/>
                  <a:gd name="T4" fmla="*/ 2147483647 w 1100"/>
                  <a:gd name="T5" fmla="*/ 2147483647 h 182"/>
                  <a:gd name="T6" fmla="*/ 2147483647 w 1100"/>
                  <a:gd name="T7" fmla="*/ 2147483647 h 182"/>
                  <a:gd name="T8" fmla="*/ 2147483647 w 1100"/>
                  <a:gd name="T9" fmla="*/ 2147483647 h 182"/>
                  <a:gd name="T10" fmla="*/ 2147483647 w 1100"/>
                  <a:gd name="T11" fmla="*/ 2147483647 h 182"/>
                  <a:gd name="T12" fmla="*/ 2147483647 w 1100"/>
                  <a:gd name="T13" fmla="*/ 0 h 182"/>
                  <a:gd name="T14" fmla="*/ 2147483647 w 1100"/>
                  <a:gd name="T15" fmla="*/ 2147483647 h 182"/>
                  <a:gd name="T16" fmla="*/ 2147483647 w 1100"/>
                  <a:gd name="T17" fmla="*/ 2147483647 h 182"/>
                  <a:gd name="T18" fmla="*/ 2147483647 w 1100"/>
                  <a:gd name="T19" fmla="*/ 2147483647 h 182"/>
                  <a:gd name="T20" fmla="*/ 2147483647 w 1100"/>
                  <a:gd name="T21" fmla="*/ 2147483647 h 182"/>
                  <a:gd name="T22" fmla="*/ 2147483647 w 1100"/>
                  <a:gd name="T23" fmla="*/ 2147483647 h 182"/>
                  <a:gd name="T24" fmla="*/ 2147483647 w 1100"/>
                  <a:gd name="T25" fmla="*/ 2147483647 h 182"/>
                  <a:gd name="T26" fmla="*/ 2147483647 w 1100"/>
                  <a:gd name="T27" fmla="*/ 2147483647 h 182"/>
                  <a:gd name="T28" fmla="*/ 2147483647 w 1100"/>
                  <a:gd name="T29" fmla="*/ 2147483647 h 182"/>
                  <a:gd name="T30" fmla="*/ 2147483647 w 1100"/>
                  <a:gd name="T31" fmla="*/ 2147483647 h 182"/>
                  <a:gd name="T32" fmla="*/ 2147483647 w 1100"/>
                  <a:gd name="T33" fmla="*/ 2147483647 h 182"/>
                  <a:gd name="T34" fmla="*/ 2147483647 w 1100"/>
                  <a:gd name="T35" fmla="*/ 2147483647 h 182"/>
                  <a:gd name="T36" fmla="*/ 2147483647 w 1100"/>
                  <a:gd name="T37" fmla="*/ 2147483647 h 182"/>
                  <a:gd name="T38" fmla="*/ 2147483647 w 1100"/>
                  <a:gd name="T39" fmla="*/ 2147483647 h 182"/>
                  <a:gd name="T40" fmla="*/ 2147483647 w 1100"/>
                  <a:gd name="T41" fmla="*/ 2147483647 h 182"/>
                  <a:gd name="T42" fmla="*/ 2147483647 w 1100"/>
                  <a:gd name="T43" fmla="*/ 2147483647 h 182"/>
                  <a:gd name="T44" fmla="*/ 2147483647 w 1100"/>
                  <a:gd name="T45" fmla="*/ 2147483647 h 182"/>
                  <a:gd name="T46" fmla="*/ 2147483647 w 1100"/>
                  <a:gd name="T47" fmla="*/ 2147483647 h 182"/>
                  <a:gd name="T48" fmla="*/ 2147483647 w 1100"/>
                  <a:gd name="T49" fmla="*/ 2147483647 h 182"/>
                  <a:gd name="T50" fmla="*/ 2147483647 w 1100"/>
                  <a:gd name="T51" fmla="*/ 2147483647 h 182"/>
                  <a:gd name="T52" fmla="*/ 2147483647 w 1100"/>
                  <a:gd name="T53" fmla="*/ 2147483647 h 182"/>
                  <a:gd name="T54" fmla="*/ 2147483647 w 1100"/>
                  <a:gd name="T55" fmla="*/ 2147483647 h 182"/>
                  <a:gd name="T56" fmla="*/ 2147483647 w 1100"/>
                  <a:gd name="T57" fmla="*/ 2147483647 h 182"/>
                  <a:gd name="T58" fmla="*/ 2147483647 w 1100"/>
                  <a:gd name="T59" fmla="*/ 2147483647 h 182"/>
                  <a:gd name="T60" fmla="*/ 2147483647 w 1100"/>
                  <a:gd name="T61" fmla="*/ 2147483647 h 182"/>
                  <a:gd name="T62" fmla="*/ 2147483647 w 1100"/>
                  <a:gd name="T63" fmla="*/ 2147483647 h 182"/>
                  <a:gd name="T64" fmla="*/ 2147483647 w 1100"/>
                  <a:gd name="T65" fmla="*/ 2147483647 h 182"/>
                  <a:gd name="T66" fmla="*/ 2147483647 w 1100"/>
                  <a:gd name="T67" fmla="*/ 2147483647 h 182"/>
                  <a:gd name="T68" fmla="*/ 2147483647 w 1100"/>
                  <a:gd name="T69" fmla="*/ 2147483647 h 182"/>
                  <a:gd name="T70" fmla="*/ 2147483647 w 1100"/>
                  <a:gd name="T71" fmla="*/ 2147483647 h 182"/>
                  <a:gd name="T72" fmla="*/ 2147483647 w 1100"/>
                  <a:gd name="T73" fmla="*/ 2147483647 h 182"/>
                  <a:gd name="T74" fmla="*/ 2147483647 w 1100"/>
                  <a:gd name="T75" fmla="*/ 2147483647 h 182"/>
                  <a:gd name="T76" fmla="*/ 2147483647 w 1100"/>
                  <a:gd name="T77" fmla="*/ 2147483647 h 182"/>
                  <a:gd name="T78" fmla="*/ 0 w 1100"/>
                  <a:gd name="T79" fmla="*/ 2147483647 h 1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00"/>
                  <a:gd name="T121" fmla="*/ 0 h 182"/>
                  <a:gd name="T122" fmla="*/ 1100 w 1100"/>
                  <a:gd name="T123" fmla="*/ 182 h 182"/>
                  <a:gd name="connsiteX0" fmla="*/ 1100 w 1100"/>
                  <a:gd name="connsiteY0" fmla="*/ 32 h 182"/>
                  <a:gd name="connsiteX1" fmla="*/ 1080 w 1100"/>
                  <a:gd name="connsiteY1" fmla="*/ 40 h 182"/>
                  <a:gd name="connsiteX2" fmla="*/ 1030 w 1100"/>
                  <a:gd name="connsiteY2" fmla="*/ 32 h 182"/>
                  <a:gd name="connsiteX3" fmla="*/ 988 w 1100"/>
                  <a:gd name="connsiteY3" fmla="*/ 24 h 182"/>
                  <a:gd name="connsiteX4" fmla="*/ 972 w 1100"/>
                  <a:gd name="connsiteY4" fmla="*/ 18 h 182"/>
                  <a:gd name="connsiteX5" fmla="*/ 920 w 1100"/>
                  <a:gd name="connsiteY5" fmla="*/ 22 h 182"/>
                  <a:gd name="connsiteX6" fmla="*/ 868 w 1100"/>
                  <a:gd name="connsiteY6" fmla="*/ 0 h 182"/>
                  <a:gd name="connsiteX7" fmla="*/ 860 w 1100"/>
                  <a:gd name="connsiteY7" fmla="*/ 26 h 182"/>
                  <a:gd name="connsiteX8" fmla="*/ 838 w 1100"/>
                  <a:gd name="connsiteY8" fmla="*/ 42 h 182"/>
                  <a:gd name="connsiteX9" fmla="*/ 824 w 1100"/>
                  <a:gd name="connsiteY9" fmla="*/ 84 h 182"/>
                  <a:gd name="connsiteX10" fmla="*/ 838 w 1100"/>
                  <a:gd name="connsiteY10" fmla="*/ 112 h 182"/>
                  <a:gd name="connsiteX11" fmla="*/ 814 w 1100"/>
                  <a:gd name="connsiteY11" fmla="*/ 120 h 182"/>
                  <a:gd name="connsiteX12" fmla="*/ 818 w 1100"/>
                  <a:gd name="connsiteY12" fmla="*/ 140 h 182"/>
                  <a:gd name="connsiteX13" fmla="*/ 840 w 1100"/>
                  <a:gd name="connsiteY13" fmla="*/ 146 h 182"/>
                  <a:gd name="connsiteX14" fmla="*/ 844 w 1100"/>
                  <a:gd name="connsiteY14" fmla="*/ 162 h 182"/>
                  <a:gd name="connsiteX15" fmla="*/ 820 w 1100"/>
                  <a:gd name="connsiteY15" fmla="*/ 182 h 182"/>
                  <a:gd name="connsiteX16" fmla="*/ 784 w 1100"/>
                  <a:gd name="connsiteY16" fmla="*/ 172 h 182"/>
                  <a:gd name="connsiteX17" fmla="*/ 764 w 1100"/>
                  <a:gd name="connsiteY17" fmla="*/ 168 h 182"/>
                  <a:gd name="connsiteX18" fmla="*/ 732 w 1100"/>
                  <a:gd name="connsiteY18" fmla="*/ 176 h 182"/>
                  <a:gd name="connsiteX19" fmla="*/ 686 w 1100"/>
                  <a:gd name="connsiteY19" fmla="*/ 176 h 182"/>
                  <a:gd name="connsiteX20" fmla="*/ 682 w 1100"/>
                  <a:gd name="connsiteY20" fmla="*/ 146 h 182"/>
                  <a:gd name="connsiteX21" fmla="*/ 664 w 1100"/>
                  <a:gd name="connsiteY21" fmla="*/ 134 h 182"/>
                  <a:gd name="connsiteX22" fmla="*/ 626 w 1100"/>
                  <a:gd name="connsiteY22" fmla="*/ 114 h 182"/>
                  <a:gd name="connsiteX23" fmla="*/ 606 w 1100"/>
                  <a:gd name="connsiteY23" fmla="*/ 100 h 182"/>
                  <a:gd name="connsiteX24" fmla="*/ 576 w 1100"/>
                  <a:gd name="connsiteY24" fmla="*/ 62 h 182"/>
                  <a:gd name="connsiteX25" fmla="*/ 548 w 1100"/>
                  <a:gd name="connsiteY25" fmla="*/ 52 h 182"/>
                  <a:gd name="connsiteX26" fmla="*/ 520 w 1100"/>
                  <a:gd name="connsiteY26" fmla="*/ 54 h 182"/>
                  <a:gd name="connsiteX27" fmla="*/ 500 w 1100"/>
                  <a:gd name="connsiteY27" fmla="*/ 48 h 182"/>
                  <a:gd name="connsiteX28" fmla="*/ 488 w 1100"/>
                  <a:gd name="connsiteY28" fmla="*/ 70 h 182"/>
                  <a:gd name="connsiteX29" fmla="*/ 420 w 1100"/>
                  <a:gd name="connsiteY29" fmla="*/ 42 h 182"/>
                  <a:gd name="connsiteX30" fmla="*/ 258 w 1100"/>
                  <a:gd name="connsiteY30" fmla="*/ 44 h 182"/>
                  <a:gd name="connsiteX31" fmla="*/ 214 w 1100"/>
                  <a:gd name="connsiteY31" fmla="*/ 52 h 182"/>
                  <a:gd name="connsiteX32" fmla="*/ 202 w 1100"/>
                  <a:gd name="connsiteY32" fmla="*/ 40 h 182"/>
                  <a:gd name="connsiteX33" fmla="*/ 178 w 1100"/>
                  <a:gd name="connsiteY33" fmla="*/ 64 h 182"/>
                  <a:gd name="connsiteX34" fmla="*/ 156 w 1100"/>
                  <a:gd name="connsiteY34" fmla="*/ 72 h 182"/>
                  <a:gd name="connsiteX35" fmla="*/ 106 w 1100"/>
                  <a:gd name="connsiteY35" fmla="*/ 96 h 182"/>
                  <a:gd name="connsiteX36" fmla="*/ 62 w 1100"/>
                  <a:gd name="connsiteY36" fmla="*/ 102 h 182"/>
                  <a:gd name="connsiteX37" fmla="*/ 44 w 1100"/>
                  <a:gd name="connsiteY37" fmla="*/ 120 h 182"/>
                  <a:gd name="connsiteX38" fmla="*/ 0 w 1100"/>
                  <a:gd name="connsiteY38" fmla="*/ 144 h 182"/>
                  <a:gd name="connsiteX0" fmla="*/ 1100 w 1100"/>
                  <a:gd name="connsiteY0" fmla="*/ 32 h 182"/>
                  <a:gd name="connsiteX1" fmla="*/ 1080 w 1100"/>
                  <a:gd name="connsiteY1" fmla="*/ 40 h 182"/>
                  <a:gd name="connsiteX2" fmla="*/ 1030 w 1100"/>
                  <a:gd name="connsiteY2" fmla="*/ 32 h 182"/>
                  <a:gd name="connsiteX3" fmla="*/ 988 w 1100"/>
                  <a:gd name="connsiteY3" fmla="*/ 24 h 182"/>
                  <a:gd name="connsiteX4" fmla="*/ 972 w 1100"/>
                  <a:gd name="connsiteY4" fmla="*/ 18 h 182"/>
                  <a:gd name="connsiteX5" fmla="*/ 920 w 1100"/>
                  <a:gd name="connsiteY5" fmla="*/ 22 h 182"/>
                  <a:gd name="connsiteX6" fmla="*/ 868 w 1100"/>
                  <a:gd name="connsiteY6" fmla="*/ 0 h 182"/>
                  <a:gd name="connsiteX7" fmla="*/ 860 w 1100"/>
                  <a:gd name="connsiteY7" fmla="*/ 26 h 182"/>
                  <a:gd name="connsiteX8" fmla="*/ 838 w 1100"/>
                  <a:gd name="connsiteY8" fmla="*/ 42 h 182"/>
                  <a:gd name="connsiteX9" fmla="*/ 824 w 1100"/>
                  <a:gd name="connsiteY9" fmla="*/ 84 h 182"/>
                  <a:gd name="connsiteX10" fmla="*/ 838 w 1100"/>
                  <a:gd name="connsiteY10" fmla="*/ 112 h 182"/>
                  <a:gd name="connsiteX11" fmla="*/ 814 w 1100"/>
                  <a:gd name="connsiteY11" fmla="*/ 120 h 182"/>
                  <a:gd name="connsiteX12" fmla="*/ 818 w 1100"/>
                  <a:gd name="connsiteY12" fmla="*/ 140 h 182"/>
                  <a:gd name="connsiteX13" fmla="*/ 840 w 1100"/>
                  <a:gd name="connsiteY13" fmla="*/ 146 h 182"/>
                  <a:gd name="connsiteX14" fmla="*/ 844 w 1100"/>
                  <a:gd name="connsiteY14" fmla="*/ 162 h 182"/>
                  <a:gd name="connsiteX15" fmla="*/ 820 w 1100"/>
                  <a:gd name="connsiteY15" fmla="*/ 182 h 182"/>
                  <a:gd name="connsiteX16" fmla="*/ 784 w 1100"/>
                  <a:gd name="connsiteY16" fmla="*/ 172 h 182"/>
                  <a:gd name="connsiteX17" fmla="*/ 764 w 1100"/>
                  <a:gd name="connsiteY17" fmla="*/ 168 h 182"/>
                  <a:gd name="connsiteX18" fmla="*/ 732 w 1100"/>
                  <a:gd name="connsiteY18" fmla="*/ 176 h 182"/>
                  <a:gd name="connsiteX19" fmla="*/ 686 w 1100"/>
                  <a:gd name="connsiteY19" fmla="*/ 176 h 182"/>
                  <a:gd name="connsiteX20" fmla="*/ 682 w 1100"/>
                  <a:gd name="connsiteY20" fmla="*/ 146 h 182"/>
                  <a:gd name="connsiteX21" fmla="*/ 664 w 1100"/>
                  <a:gd name="connsiteY21" fmla="*/ 134 h 182"/>
                  <a:gd name="connsiteX22" fmla="*/ 626 w 1100"/>
                  <a:gd name="connsiteY22" fmla="*/ 114 h 182"/>
                  <a:gd name="connsiteX23" fmla="*/ 606 w 1100"/>
                  <a:gd name="connsiteY23" fmla="*/ 100 h 182"/>
                  <a:gd name="connsiteX24" fmla="*/ 576 w 1100"/>
                  <a:gd name="connsiteY24" fmla="*/ 62 h 182"/>
                  <a:gd name="connsiteX25" fmla="*/ 548 w 1100"/>
                  <a:gd name="connsiteY25" fmla="*/ 52 h 182"/>
                  <a:gd name="connsiteX26" fmla="*/ 520 w 1100"/>
                  <a:gd name="connsiteY26" fmla="*/ 54 h 182"/>
                  <a:gd name="connsiteX27" fmla="*/ 500 w 1100"/>
                  <a:gd name="connsiteY27" fmla="*/ 48 h 182"/>
                  <a:gd name="connsiteX28" fmla="*/ 420 w 1100"/>
                  <a:gd name="connsiteY28" fmla="*/ 42 h 182"/>
                  <a:gd name="connsiteX29" fmla="*/ 258 w 1100"/>
                  <a:gd name="connsiteY29" fmla="*/ 44 h 182"/>
                  <a:gd name="connsiteX30" fmla="*/ 214 w 1100"/>
                  <a:gd name="connsiteY30" fmla="*/ 52 h 182"/>
                  <a:gd name="connsiteX31" fmla="*/ 202 w 1100"/>
                  <a:gd name="connsiteY31" fmla="*/ 40 h 182"/>
                  <a:gd name="connsiteX32" fmla="*/ 178 w 1100"/>
                  <a:gd name="connsiteY32" fmla="*/ 64 h 182"/>
                  <a:gd name="connsiteX33" fmla="*/ 156 w 1100"/>
                  <a:gd name="connsiteY33" fmla="*/ 72 h 182"/>
                  <a:gd name="connsiteX34" fmla="*/ 106 w 1100"/>
                  <a:gd name="connsiteY34" fmla="*/ 96 h 182"/>
                  <a:gd name="connsiteX35" fmla="*/ 62 w 1100"/>
                  <a:gd name="connsiteY35" fmla="*/ 102 h 182"/>
                  <a:gd name="connsiteX36" fmla="*/ 44 w 1100"/>
                  <a:gd name="connsiteY36" fmla="*/ 120 h 182"/>
                  <a:gd name="connsiteX37" fmla="*/ 0 w 1100"/>
                  <a:gd name="connsiteY37" fmla="*/ 144 h 182"/>
                  <a:gd name="connsiteX0" fmla="*/ 1098 w 1098"/>
                  <a:gd name="connsiteY0" fmla="*/ 22 h 182"/>
                  <a:gd name="connsiteX1" fmla="*/ 1080 w 1098"/>
                  <a:gd name="connsiteY1" fmla="*/ 40 h 182"/>
                  <a:gd name="connsiteX2" fmla="*/ 1030 w 1098"/>
                  <a:gd name="connsiteY2" fmla="*/ 32 h 182"/>
                  <a:gd name="connsiteX3" fmla="*/ 988 w 1098"/>
                  <a:gd name="connsiteY3" fmla="*/ 24 h 182"/>
                  <a:gd name="connsiteX4" fmla="*/ 972 w 1098"/>
                  <a:gd name="connsiteY4" fmla="*/ 18 h 182"/>
                  <a:gd name="connsiteX5" fmla="*/ 920 w 1098"/>
                  <a:gd name="connsiteY5" fmla="*/ 22 h 182"/>
                  <a:gd name="connsiteX6" fmla="*/ 868 w 1098"/>
                  <a:gd name="connsiteY6" fmla="*/ 0 h 182"/>
                  <a:gd name="connsiteX7" fmla="*/ 860 w 1098"/>
                  <a:gd name="connsiteY7" fmla="*/ 26 h 182"/>
                  <a:gd name="connsiteX8" fmla="*/ 838 w 1098"/>
                  <a:gd name="connsiteY8" fmla="*/ 42 h 182"/>
                  <a:gd name="connsiteX9" fmla="*/ 824 w 1098"/>
                  <a:gd name="connsiteY9" fmla="*/ 84 h 182"/>
                  <a:gd name="connsiteX10" fmla="*/ 838 w 1098"/>
                  <a:gd name="connsiteY10" fmla="*/ 112 h 182"/>
                  <a:gd name="connsiteX11" fmla="*/ 814 w 1098"/>
                  <a:gd name="connsiteY11" fmla="*/ 120 h 182"/>
                  <a:gd name="connsiteX12" fmla="*/ 818 w 1098"/>
                  <a:gd name="connsiteY12" fmla="*/ 140 h 182"/>
                  <a:gd name="connsiteX13" fmla="*/ 840 w 1098"/>
                  <a:gd name="connsiteY13" fmla="*/ 146 h 182"/>
                  <a:gd name="connsiteX14" fmla="*/ 844 w 1098"/>
                  <a:gd name="connsiteY14" fmla="*/ 162 h 182"/>
                  <a:gd name="connsiteX15" fmla="*/ 820 w 1098"/>
                  <a:gd name="connsiteY15" fmla="*/ 182 h 182"/>
                  <a:gd name="connsiteX16" fmla="*/ 784 w 1098"/>
                  <a:gd name="connsiteY16" fmla="*/ 172 h 182"/>
                  <a:gd name="connsiteX17" fmla="*/ 764 w 1098"/>
                  <a:gd name="connsiteY17" fmla="*/ 168 h 182"/>
                  <a:gd name="connsiteX18" fmla="*/ 732 w 1098"/>
                  <a:gd name="connsiteY18" fmla="*/ 176 h 182"/>
                  <a:gd name="connsiteX19" fmla="*/ 686 w 1098"/>
                  <a:gd name="connsiteY19" fmla="*/ 176 h 182"/>
                  <a:gd name="connsiteX20" fmla="*/ 682 w 1098"/>
                  <a:gd name="connsiteY20" fmla="*/ 146 h 182"/>
                  <a:gd name="connsiteX21" fmla="*/ 664 w 1098"/>
                  <a:gd name="connsiteY21" fmla="*/ 134 h 182"/>
                  <a:gd name="connsiteX22" fmla="*/ 626 w 1098"/>
                  <a:gd name="connsiteY22" fmla="*/ 114 h 182"/>
                  <a:gd name="connsiteX23" fmla="*/ 606 w 1098"/>
                  <a:gd name="connsiteY23" fmla="*/ 100 h 182"/>
                  <a:gd name="connsiteX24" fmla="*/ 576 w 1098"/>
                  <a:gd name="connsiteY24" fmla="*/ 62 h 182"/>
                  <a:gd name="connsiteX25" fmla="*/ 548 w 1098"/>
                  <a:gd name="connsiteY25" fmla="*/ 52 h 182"/>
                  <a:gd name="connsiteX26" fmla="*/ 520 w 1098"/>
                  <a:gd name="connsiteY26" fmla="*/ 54 h 182"/>
                  <a:gd name="connsiteX27" fmla="*/ 500 w 1098"/>
                  <a:gd name="connsiteY27" fmla="*/ 48 h 182"/>
                  <a:gd name="connsiteX28" fmla="*/ 420 w 1098"/>
                  <a:gd name="connsiteY28" fmla="*/ 42 h 182"/>
                  <a:gd name="connsiteX29" fmla="*/ 258 w 1098"/>
                  <a:gd name="connsiteY29" fmla="*/ 44 h 182"/>
                  <a:gd name="connsiteX30" fmla="*/ 214 w 1098"/>
                  <a:gd name="connsiteY30" fmla="*/ 52 h 182"/>
                  <a:gd name="connsiteX31" fmla="*/ 202 w 1098"/>
                  <a:gd name="connsiteY31" fmla="*/ 40 h 182"/>
                  <a:gd name="connsiteX32" fmla="*/ 178 w 1098"/>
                  <a:gd name="connsiteY32" fmla="*/ 64 h 182"/>
                  <a:gd name="connsiteX33" fmla="*/ 156 w 1098"/>
                  <a:gd name="connsiteY33" fmla="*/ 72 h 182"/>
                  <a:gd name="connsiteX34" fmla="*/ 106 w 1098"/>
                  <a:gd name="connsiteY34" fmla="*/ 96 h 182"/>
                  <a:gd name="connsiteX35" fmla="*/ 62 w 1098"/>
                  <a:gd name="connsiteY35" fmla="*/ 102 h 182"/>
                  <a:gd name="connsiteX36" fmla="*/ 44 w 1098"/>
                  <a:gd name="connsiteY36" fmla="*/ 120 h 182"/>
                  <a:gd name="connsiteX37" fmla="*/ 0 w 1098"/>
                  <a:gd name="connsiteY37" fmla="*/ 144 h 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98" h="182">
                    <a:moveTo>
                      <a:pt x="1098" y="22"/>
                    </a:moveTo>
                    <a:cubicBezTo>
                      <a:pt x="1091" y="25"/>
                      <a:pt x="1087" y="37"/>
                      <a:pt x="1080" y="40"/>
                    </a:cubicBezTo>
                    <a:cubicBezTo>
                      <a:pt x="1063" y="37"/>
                      <a:pt x="1047" y="35"/>
                      <a:pt x="1030" y="32"/>
                    </a:cubicBezTo>
                    <a:cubicBezTo>
                      <a:pt x="1016" y="29"/>
                      <a:pt x="1002" y="27"/>
                      <a:pt x="988" y="24"/>
                    </a:cubicBezTo>
                    <a:cubicBezTo>
                      <a:pt x="983" y="22"/>
                      <a:pt x="977" y="20"/>
                      <a:pt x="972" y="18"/>
                    </a:cubicBezTo>
                    <a:cubicBezTo>
                      <a:pt x="955" y="19"/>
                      <a:pt x="937" y="21"/>
                      <a:pt x="920" y="22"/>
                    </a:cubicBezTo>
                    <a:cubicBezTo>
                      <a:pt x="903" y="15"/>
                      <a:pt x="885" y="7"/>
                      <a:pt x="868" y="0"/>
                    </a:cubicBezTo>
                    <a:cubicBezTo>
                      <a:pt x="865" y="9"/>
                      <a:pt x="863" y="17"/>
                      <a:pt x="860" y="26"/>
                    </a:cubicBezTo>
                    <a:cubicBezTo>
                      <a:pt x="853" y="31"/>
                      <a:pt x="845" y="37"/>
                      <a:pt x="838" y="42"/>
                    </a:cubicBezTo>
                    <a:cubicBezTo>
                      <a:pt x="833" y="56"/>
                      <a:pt x="829" y="70"/>
                      <a:pt x="824" y="84"/>
                    </a:cubicBezTo>
                    <a:cubicBezTo>
                      <a:pt x="829" y="93"/>
                      <a:pt x="833" y="103"/>
                      <a:pt x="838" y="112"/>
                    </a:cubicBezTo>
                    <a:cubicBezTo>
                      <a:pt x="830" y="115"/>
                      <a:pt x="822" y="117"/>
                      <a:pt x="814" y="120"/>
                    </a:cubicBezTo>
                    <a:cubicBezTo>
                      <a:pt x="815" y="127"/>
                      <a:pt x="817" y="133"/>
                      <a:pt x="818" y="140"/>
                    </a:cubicBezTo>
                    <a:cubicBezTo>
                      <a:pt x="825" y="142"/>
                      <a:pt x="833" y="144"/>
                      <a:pt x="840" y="146"/>
                    </a:cubicBezTo>
                    <a:cubicBezTo>
                      <a:pt x="841" y="151"/>
                      <a:pt x="843" y="157"/>
                      <a:pt x="844" y="162"/>
                    </a:cubicBezTo>
                    <a:cubicBezTo>
                      <a:pt x="836" y="169"/>
                      <a:pt x="828" y="175"/>
                      <a:pt x="820" y="182"/>
                    </a:cubicBezTo>
                    <a:cubicBezTo>
                      <a:pt x="808" y="179"/>
                      <a:pt x="796" y="175"/>
                      <a:pt x="784" y="172"/>
                    </a:cubicBezTo>
                    <a:cubicBezTo>
                      <a:pt x="777" y="171"/>
                      <a:pt x="771" y="169"/>
                      <a:pt x="764" y="168"/>
                    </a:cubicBezTo>
                    <a:cubicBezTo>
                      <a:pt x="753" y="171"/>
                      <a:pt x="743" y="173"/>
                      <a:pt x="732" y="176"/>
                    </a:cubicBezTo>
                    <a:lnTo>
                      <a:pt x="686" y="176"/>
                    </a:lnTo>
                    <a:cubicBezTo>
                      <a:pt x="685" y="166"/>
                      <a:pt x="683" y="156"/>
                      <a:pt x="682" y="146"/>
                    </a:cubicBezTo>
                    <a:lnTo>
                      <a:pt x="664" y="134"/>
                    </a:lnTo>
                    <a:cubicBezTo>
                      <a:pt x="651" y="127"/>
                      <a:pt x="639" y="121"/>
                      <a:pt x="626" y="114"/>
                    </a:cubicBezTo>
                    <a:cubicBezTo>
                      <a:pt x="619" y="109"/>
                      <a:pt x="613" y="105"/>
                      <a:pt x="606" y="100"/>
                    </a:cubicBezTo>
                    <a:cubicBezTo>
                      <a:pt x="596" y="87"/>
                      <a:pt x="586" y="75"/>
                      <a:pt x="576" y="62"/>
                    </a:cubicBezTo>
                    <a:cubicBezTo>
                      <a:pt x="567" y="59"/>
                      <a:pt x="557" y="55"/>
                      <a:pt x="548" y="52"/>
                    </a:cubicBezTo>
                    <a:cubicBezTo>
                      <a:pt x="539" y="53"/>
                      <a:pt x="529" y="53"/>
                      <a:pt x="520" y="54"/>
                    </a:cubicBezTo>
                    <a:cubicBezTo>
                      <a:pt x="513" y="52"/>
                      <a:pt x="507" y="50"/>
                      <a:pt x="500" y="48"/>
                    </a:cubicBezTo>
                    <a:cubicBezTo>
                      <a:pt x="483" y="46"/>
                      <a:pt x="460" y="43"/>
                      <a:pt x="420" y="42"/>
                    </a:cubicBezTo>
                    <a:lnTo>
                      <a:pt x="258" y="44"/>
                    </a:lnTo>
                    <a:cubicBezTo>
                      <a:pt x="243" y="47"/>
                      <a:pt x="229" y="49"/>
                      <a:pt x="214" y="52"/>
                    </a:cubicBezTo>
                    <a:lnTo>
                      <a:pt x="202" y="40"/>
                    </a:lnTo>
                    <a:lnTo>
                      <a:pt x="178" y="64"/>
                    </a:lnTo>
                    <a:cubicBezTo>
                      <a:pt x="171" y="67"/>
                      <a:pt x="163" y="69"/>
                      <a:pt x="156" y="72"/>
                    </a:cubicBezTo>
                    <a:lnTo>
                      <a:pt x="106" y="96"/>
                    </a:lnTo>
                    <a:lnTo>
                      <a:pt x="62" y="102"/>
                    </a:lnTo>
                    <a:lnTo>
                      <a:pt x="44" y="120"/>
                    </a:lnTo>
                    <a:cubicBezTo>
                      <a:pt x="29" y="128"/>
                      <a:pt x="15" y="136"/>
                      <a:pt x="0" y="144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20"/>
              <p:cNvSpPr>
                <a:spLocks/>
              </p:cNvSpPr>
              <p:nvPr/>
            </p:nvSpPr>
            <p:spPr bwMode="auto">
              <a:xfrm>
                <a:off x="7343260" y="2308359"/>
                <a:ext cx="200025" cy="328670"/>
              </a:xfrm>
              <a:custGeom>
                <a:avLst/>
                <a:gdLst>
                  <a:gd name="T0" fmla="*/ 2147483647 w 258"/>
                  <a:gd name="T1" fmla="*/ 2147483647 h 454"/>
                  <a:gd name="T2" fmla="*/ 2147483647 w 258"/>
                  <a:gd name="T3" fmla="*/ 2147483647 h 454"/>
                  <a:gd name="T4" fmla="*/ 2147483647 w 258"/>
                  <a:gd name="T5" fmla="*/ 2147483647 h 454"/>
                  <a:gd name="T6" fmla="*/ 2147483647 w 258"/>
                  <a:gd name="T7" fmla="*/ 2147483647 h 454"/>
                  <a:gd name="T8" fmla="*/ 2147483647 w 258"/>
                  <a:gd name="T9" fmla="*/ 2147483647 h 454"/>
                  <a:gd name="T10" fmla="*/ 2147483647 w 258"/>
                  <a:gd name="T11" fmla="*/ 2147483647 h 454"/>
                  <a:gd name="T12" fmla="*/ 2147483647 w 258"/>
                  <a:gd name="T13" fmla="*/ 2147483647 h 454"/>
                  <a:gd name="T14" fmla="*/ 2147483647 w 258"/>
                  <a:gd name="T15" fmla="*/ 2147483647 h 454"/>
                  <a:gd name="T16" fmla="*/ 2147483647 w 258"/>
                  <a:gd name="T17" fmla="*/ 2147483647 h 454"/>
                  <a:gd name="T18" fmla="*/ 2147483647 w 258"/>
                  <a:gd name="T19" fmla="*/ 2147483647 h 454"/>
                  <a:gd name="T20" fmla="*/ 2147483647 w 258"/>
                  <a:gd name="T21" fmla="*/ 2147483647 h 454"/>
                  <a:gd name="T22" fmla="*/ 2147483647 w 258"/>
                  <a:gd name="T23" fmla="*/ 2147483647 h 454"/>
                  <a:gd name="T24" fmla="*/ 2147483647 w 258"/>
                  <a:gd name="T25" fmla="*/ 2147483647 h 454"/>
                  <a:gd name="T26" fmla="*/ 2147483647 w 258"/>
                  <a:gd name="T27" fmla="*/ 2147483647 h 454"/>
                  <a:gd name="T28" fmla="*/ 2147483647 w 258"/>
                  <a:gd name="T29" fmla="*/ 2147483647 h 454"/>
                  <a:gd name="T30" fmla="*/ 2147483647 w 258"/>
                  <a:gd name="T31" fmla="*/ 2147483647 h 454"/>
                  <a:gd name="T32" fmla="*/ 2147483647 w 258"/>
                  <a:gd name="T33" fmla="*/ 2147483647 h 454"/>
                  <a:gd name="T34" fmla="*/ 2147483647 w 258"/>
                  <a:gd name="T35" fmla="*/ 2147483647 h 454"/>
                  <a:gd name="T36" fmla="*/ 2147483647 w 258"/>
                  <a:gd name="T37" fmla="*/ 2147483647 h 454"/>
                  <a:gd name="T38" fmla="*/ 2147483647 w 258"/>
                  <a:gd name="T39" fmla="*/ 2147483647 h 454"/>
                  <a:gd name="T40" fmla="*/ 0 w 258"/>
                  <a:gd name="T41" fmla="*/ 0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454"/>
                  <a:gd name="T65" fmla="*/ 258 w 258"/>
                  <a:gd name="T66" fmla="*/ 454 h 454"/>
                  <a:gd name="connsiteX0" fmla="*/ 248 w 248"/>
                  <a:gd name="connsiteY0" fmla="*/ 414 h 414"/>
                  <a:gd name="connsiteX1" fmla="*/ 220 w 248"/>
                  <a:gd name="connsiteY1" fmla="*/ 406 h 414"/>
                  <a:gd name="connsiteX2" fmla="*/ 202 w 248"/>
                  <a:gd name="connsiteY2" fmla="*/ 378 h 414"/>
                  <a:gd name="connsiteX3" fmla="*/ 154 w 248"/>
                  <a:gd name="connsiteY3" fmla="*/ 340 h 414"/>
                  <a:gd name="connsiteX4" fmla="*/ 128 w 248"/>
                  <a:gd name="connsiteY4" fmla="*/ 316 h 414"/>
                  <a:gd name="connsiteX5" fmla="*/ 154 w 248"/>
                  <a:gd name="connsiteY5" fmla="*/ 294 h 414"/>
                  <a:gd name="connsiteX6" fmla="*/ 168 w 248"/>
                  <a:gd name="connsiteY6" fmla="*/ 260 h 414"/>
                  <a:gd name="connsiteX7" fmla="*/ 128 w 248"/>
                  <a:gd name="connsiteY7" fmla="*/ 244 h 414"/>
                  <a:gd name="connsiteX8" fmla="*/ 128 w 248"/>
                  <a:gd name="connsiteY8" fmla="*/ 216 h 414"/>
                  <a:gd name="connsiteX9" fmla="*/ 116 w 248"/>
                  <a:gd name="connsiteY9" fmla="*/ 204 h 414"/>
                  <a:gd name="connsiteX10" fmla="*/ 120 w 248"/>
                  <a:gd name="connsiteY10" fmla="*/ 172 h 414"/>
                  <a:gd name="connsiteX11" fmla="*/ 108 w 248"/>
                  <a:gd name="connsiteY11" fmla="*/ 158 h 414"/>
                  <a:gd name="connsiteX12" fmla="*/ 122 w 248"/>
                  <a:gd name="connsiteY12" fmla="*/ 134 h 414"/>
                  <a:gd name="connsiteX13" fmla="*/ 112 w 248"/>
                  <a:gd name="connsiteY13" fmla="*/ 112 h 414"/>
                  <a:gd name="connsiteX14" fmla="*/ 128 w 248"/>
                  <a:gd name="connsiteY14" fmla="*/ 80 h 414"/>
                  <a:gd name="connsiteX15" fmla="*/ 146 w 248"/>
                  <a:gd name="connsiteY15" fmla="*/ 46 h 414"/>
                  <a:gd name="connsiteX16" fmla="*/ 86 w 248"/>
                  <a:gd name="connsiteY16" fmla="*/ 56 h 414"/>
                  <a:gd name="connsiteX17" fmla="*/ 38 w 248"/>
                  <a:gd name="connsiteY17" fmla="*/ 40 h 414"/>
                  <a:gd name="connsiteX18" fmla="*/ 4 w 248"/>
                  <a:gd name="connsiteY18" fmla="*/ 40 h 414"/>
                  <a:gd name="connsiteX19" fmla="*/ 0 w 248"/>
                  <a:gd name="connsiteY19" fmla="*/ 0 h 414"/>
                  <a:gd name="connsiteX0" fmla="*/ 244 w 244"/>
                  <a:gd name="connsiteY0" fmla="*/ 374 h 374"/>
                  <a:gd name="connsiteX1" fmla="*/ 216 w 244"/>
                  <a:gd name="connsiteY1" fmla="*/ 366 h 374"/>
                  <a:gd name="connsiteX2" fmla="*/ 198 w 244"/>
                  <a:gd name="connsiteY2" fmla="*/ 338 h 374"/>
                  <a:gd name="connsiteX3" fmla="*/ 150 w 244"/>
                  <a:gd name="connsiteY3" fmla="*/ 300 h 374"/>
                  <a:gd name="connsiteX4" fmla="*/ 124 w 244"/>
                  <a:gd name="connsiteY4" fmla="*/ 276 h 374"/>
                  <a:gd name="connsiteX5" fmla="*/ 150 w 244"/>
                  <a:gd name="connsiteY5" fmla="*/ 254 h 374"/>
                  <a:gd name="connsiteX6" fmla="*/ 164 w 244"/>
                  <a:gd name="connsiteY6" fmla="*/ 220 h 374"/>
                  <a:gd name="connsiteX7" fmla="*/ 124 w 244"/>
                  <a:gd name="connsiteY7" fmla="*/ 204 h 374"/>
                  <a:gd name="connsiteX8" fmla="*/ 124 w 244"/>
                  <a:gd name="connsiteY8" fmla="*/ 176 h 374"/>
                  <a:gd name="connsiteX9" fmla="*/ 112 w 244"/>
                  <a:gd name="connsiteY9" fmla="*/ 164 h 374"/>
                  <a:gd name="connsiteX10" fmla="*/ 116 w 244"/>
                  <a:gd name="connsiteY10" fmla="*/ 132 h 374"/>
                  <a:gd name="connsiteX11" fmla="*/ 104 w 244"/>
                  <a:gd name="connsiteY11" fmla="*/ 118 h 374"/>
                  <a:gd name="connsiteX12" fmla="*/ 118 w 244"/>
                  <a:gd name="connsiteY12" fmla="*/ 94 h 374"/>
                  <a:gd name="connsiteX13" fmla="*/ 108 w 244"/>
                  <a:gd name="connsiteY13" fmla="*/ 72 h 374"/>
                  <a:gd name="connsiteX14" fmla="*/ 124 w 244"/>
                  <a:gd name="connsiteY14" fmla="*/ 40 h 374"/>
                  <a:gd name="connsiteX15" fmla="*/ 142 w 244"/>
                  <a:gd name="connsiteY15" fmla="*/ 6 h 374"/>
                  <a:gd name="connsiteX16" fmla="*/ 82 w 244"/>
                  <a:gd name="connsiteY16" fmla="*/ 16 h 374"/>
                  <a:gd name="connsiteX17" fmla="*/ 34 w 244"/>
                  <a:gd name="connsiteY17" fmla="*/ 0 h 374"/>
                  <a:gd name="connsiteX18" fmla="*/ 0 w 244"/>
                  <a:gd name="connsiteY18" fmla="*/ 0 h 374"/>
                  <a:gd name="connsiteX0" fmla="*/ 210 w 210"/>
                  <a:gd name="connsiteY0" fmla="*/ 374 h 374"/>
                  <a:gd name="connsiteX1" fmla="*/ 182 w 210"/>
                  <a:gd name="connsiteY1" fmla="*/ 366 h 374"/>
                  <a:gd name="connsiteX2" fmla="*/ 164 w 210"/>
                  <a:gd name="connsiteY2" fmla="*/ 338 h 374"/>
                  <a:gd name="connsiteX3" fmla="*/ 116 w 210"/>
                  <a:gd name="connsiteY3" fmla="*/ 300 h 374"/>
                  <a:gd name="connsiteX4" fmla="*/ 90 w 210"/>
                  <a:gd name="connsiteY4" fmla="*/ 276 h 374"/>
                  <a:gd name="connsiteX5" fmla="*/ 116 w 210"/>
                  <a:gd name="connsiteY5" fmla="*/ 254 h 374"/>
                  <a:gd name="connsiteX6" fmla="*/ 130 w 210"/>
                  <a:gd name="connsiteY6" fmla="*/ 220 h 374"/>
                  <a:gd name="connsiteX7" fmla="*/ 90 w 210"/>
                  <a:gd name="connsiteY7" fmla="*/ 204 h 374"/>
                  <a:gd name="connsiteX8" fmla="*/ 90 w 210"/>
                  <a:gd name="connsiteY8" fmla="*/ 176 h 374"/>
                  <a:gd name="connsiteX9" fmla="*/ 78 w 210"/>
                  <a:gd name="connsiteY9" fmla="*/ 164 h 374"/>
                  <a:gd name="connsiteX10" fmla="*/ 82 w 210"/>
                  <a:gd name="connsiteY10" fmla="*/ 132 h 374"/>
                  <a:gd name="connsiteX11" fmla="*/ 70 w 210"/>
                  <a:gd name="connsiteY11" fmla="*/ 118 h 374"/>
                  <a:gd name="connsiteX12" fmla="*/ 84 w 210"/>
                  <a:gd name="connsiteY12" fmla="*/ 94 h 374"/>
                  <a:gd name="connsiteX13" fmla="*/ 74 w 210"/>
                  <a:gd name="connsiteY13" fmla="*/ 72 h 374"/>
                  <a:gd name="connsiteX14" fmla="*/ 90 w 210"/>
                  <a:gd name="connsiteY14" fmla="*/ 40 h 374"/>
                  <a:gd name="connsiteX15" fmla="*/ 108 w 210"/>
                  <a:gd name="connsiteY15" fmla="*/ 6 h 374"/>
                  <a:gd name="connsiteX16" fmla="*/ 48 w 210"/>
                  <a:gd name="connsiteY16" fmla="*/ 16 h 374"/>
                  <a:gd name="connsiteX17" fmla="*/ 0 w 210"/>
                  <a:gd name="connsiteY17" fmla="*/ 0 h 374"/>
                  <a:gd name="connsiteX0" fmla="*/ 162 w 162"/>
                  <a:gd name="connsiteY0" fmla="*/ 368 h 368"/>
                  <a:gd name="connsiteX1" fmla="*/ 134 w 162"/>
                  <a:gd name="connsiteY1" fmla="*/ 360 h 368"/>
                  <a:gd name="connsiteX2" fmla="*/ 116 w 162"/>
                  <a:gd name="connsiteY2" fmla="*/ 332 h 368"/>
                  <a:gd name="connsiteX3" fmla="*/ 68 w 162"/>
                  <a:gd name="connsiteY3" fmla="*/ 294 h 368"/>
                  <a:gd name="connsiteX4" fmla="*/ 42 w 162"/>
                  <a:gd name="connsiteY4" fmla="*/ 270 h 368"/>
                  <a:gd name="connsiteX5" fmla="*/ 68 w 162"/>
                  <a:gd name="connsiteY5" fmla="*/ 248 h 368"/>
                  <a:gd name="connsiteX6" fmla="*/ 82 w 162"/>
                  <a:gd name="connsiteY6" fmla="*/ 214 h 368"/>
                  <a:gd name="connsiteX7" fmla="*/ 42 w 162"/>
                  <a:gd name="connsiteY7" fmla="*/ 198 h 368"/>
                  <a:gd name="connsiteX8" fmla="*/ 42 w 162"/>
                  <a:gd name="connsiteY8" fmla="*/ 170 h 368"/>
                  <a:gd name="connsiteX9" fmla="*/ 30 w 162"/>
                  <a:gd name="connsiteY9" fmla="*/ 158 h 368"/>
                  <a:gd name="connsiteX10" fmla="*/ 34 w 162"/>
                  <a:gd name="connsiteY10" fmla="*/ 126 h 368"/>
                  <a:gd name="connsiteX11" fmla="*/ 22 w 162"/>
                  <a:gd name="connsiteY11" fmla="*/ 112 h 368"/>
                  <a:gd name="connsiteX12" fmla="*/ 36 w 162"/>
                  <a:gd name="connsiteY12" fmla="*/ 88 h 368"/>
                  <a:gd name="connsiteX13" fmla="*/ 26 w 162"/>
                  <a:gd name="connsiteY13" fmla="*/ 66 h 368"/>
                  <a:gd name="connsiteX14" fmla="*/ 42 w 162"/>
                  <a:gd name="connsiteY14" fmla="*/ 34 h 368"/>
                  <a:gd name="connsiteX15" fmla="*/ 60 w 162"/>
                  <a:gd name="connsiteY15" fmla="*/ 0 h 368"/>
                  <a:gd name="connsiteX16" fmla="*/ 0 w 162"/>
                  <a:gd name="connsiteY16" fmla="*/ 10 h 368"/>
                  <a:gd name="connsiteX0" fmla="*/ 140 w 140"/>
                  <a:gd name="connsiteY0" fmla="*/ 368 h 368"/>
                  <a:gd name="connsiteX1" fmla="*/ 112 w 140"/>
                  <a:gd name="connsiteY1" fmla="*/ 360 h 368"/>
                  <a:gd name="connsiteX2" fmla="*/ 94 w 140"/>
                  <a:gd name="connsiteY2" fmla="*/ 332 h 368"/>
                  <a:gd name="connsiteX3" fmla="*/ 46 w 140"/>
                  <a:gd name="connsiteY3" fmla="*/ 294 h 368"/>
                  <a:gd name="connsiteX4" fmla="*/ 20 w 140"/>
                  <a:gd name="connsiteY4" fmla="*/ 270 h 368"/>
                  <a:gd name="connsiteX5" fmla="*/ 46 w 140"/>
                  <a:gd name="connsiteY5" fmla="*/ 248 h 368"/>
                  <a:gd name="connsiteX6" fmla="*/ 60 w 140"/>
                  <a:gd name="connsiteY6" fmla="*/ 214 h 368"/>
                  <a:gd name="connsiteX7" fmla="*/ 20 w 140"/>
                  <a:gd name="connsiteY7" fmla="*/ 198 h 368"/>
                  <a:gd name="connsiteX8" fmla="*/ 20 w 140"/>
                  <a:gd name="connsiteY8" fmla="*/ 170 h 368"/>
                  <a:gd name="connsiteX9" fmla="*/ 8 w 140"/>
                  <a:gd name="connsiteY9" fmla="*/ 158 h 368"/>
                  <a:gd name="connsiteX10" fmla="*/ 12 w 140"/>
                  <a:gd name="connsiteY10" fmla="*/ 126 h 368"/>
                  <a:gd name="connsiteX11" fmla="*/ 0 w 140"/>
                  <a:gd name="connsiteY11" fmla="*/ 112 h 368"/>
                  <a:gd name="connsiteX12" fmla="*/ 14 w 140"/>
                  <a:gd name="connsiteY12" fmla="*/ 88 h 368"/>
                  <a:gd name="connsiteX13" fmla="*/ 4 w 140"/>
                  <a:gd name="connsiteY13" fmla="*/ 66 h 368"/>
                  <a:gd name="connsiteX14" fmla="*/ 20 w 140"/>
                  <a:gd name="connsiteY14" fmla="*/ 34 h 368"/>
                  <a:gd name="connsiteX15" fmla="*/ 38 w 140"/>
                  <a:gd name="connsiteY15" fmla="*/ 0 h 368"/>
                  <a:gd name="connsiteX0" fmla="*/ 140 w 140"/>
                  <a:gd name="connsiteY0" fmla="*/ 334 h 334"/>
                  <a:gd name="connsiteX1" fmla="*/ 112 w 140"/>
                  <a:gd name="connsiteY1" fmla="*/ 326 h 334"/>
                  <a:gd name="connsiteX2" fmla="*/ 94 w 140"/>
                  <a:gd name="connsiteY2" fmla="*/ 298 h 334"/>
                  <a:gd name="connsiteX3" fmla="*/ 46 w 140"/>
                  <a:gd name="connsiteY3" fmla="*/ 260 h 334"/>
                  <a:gd name="connsiteX4" fmla="*/ 20 w 140"/>
                  <a:gd name="connsiteY4" fmla="*/ 236 h 334"/>
                  <a:gd name="connsiteX5" fmla="*/ 46 w 140"/>
                  <a:gd name="connsiteY5" fmla="*/ 214 h 334"/>
                  <a:gd name="connsiteX6" fmla="*/ 60 w 140"/>
                  <a:gd name="connsiteY6" fmla="*/ 180 h 334"/>
                  <a:gd name="connsiteX7" fmla="*/ 20 w 140"/>
                  <a:gd name="connsiteY7" fmla="*/ 164 h 334"/>
                  <a:gd name="connsiteX8" fmla="*/ 20 w 140"/>
                  <a:gd name="connsiteY8" fmla="*/ 136 h 334"/>
                  <a:gd name="connsiteX9" fmla="*/ 8 w 140"/>
                  <a:gd name="connsiteY9" fmla="*/ 124 h 334"/>
                  <a:gd name="connsiteX10" fmla="*/ 12 w 140"/>
                  <a:gd name="connsiteY10" fmla="*/ 92 h 334"/>
                  <a:gd name="connsiteX11" fmla="*/ 0 w 140"/>
                  <a:gd name="connsiteY11" fmla="*/ 78 h 334"/>
                  <a:gd name="connsiteX12" fmla="*/ 14 w 140"/>
                  <a:gd name="connsiteY12" fmla="*/ 54 h 334"/>
                  <a:gd name="connsiteX13" fmla="*/ 4 w 140"/>
                  <a:gd name="connsiteY13" fmla="*/ 32 h 334"/>
                  <a:gd name="connsiteX14" fmla="*/ 20 w 140"/>
                  <a:gd name="connsiteY14" fmla="*/ 0 h 334"/>
                  <a:gd name="connsiteX0" fmla="*/ 140 w 140"/>
                  <a:gd name="connsiteY0" fmla="*/ 302 h 302"/>
                  <a:gd name="connsiteX1" fmla="*/ 112 w 140"/>
                  <a:gd name="connsiteY1" fmla="*/ 294 h 302"/>
                  <a:gd name="connsiteX2" fmla="*/ 94 w 140"/>
                  <a:gd name="connsiteY2" fmla="*/ 266 h 302"/>
                  <a:gd name="connsiteX3" fmla="*/ 46 w 140"/>
                  <a:gd name="connsiteY3" fmla="*/ 228 h 302"/>
                  <a:gd name="connsiteX4" fmla="*/ 20 w 140"/>
                  <a:gd name="connsiteY4" fmla="*/ 204 h 302"/>
                  <a:gd name="connsiteX5" fmla="*/ 46 w 140"/>
                  <a:gd name="connsiteY5" fmla="*/ 182 h 302"/>
                  <a:gd name="connsiteX6" fmla="*/ 60 w 140"/>
                  <a:gd name="connsiteY6" fmla="*/ 148 h 302"/>
                  <a:gd name="connsiteX7" fmla="*/ 20 w 140"/>
                  <a:gd name="connsiteY7" fmla="*/ 132 h 302"/>
                  <a:gd name="connsiteX8" fmla="*/ 20 w 140"/>
                  <a:gd name="connsiteY8" fmla="*/ 104 h 302"/>
                  <a:gd name="connsiteX9" fmla="*/ 8 w 140"/>
                  <a:gd name="connsiteY9" fmla="*/ 92 h 302"/>
                  <a:gd name="connsiteX10" fmla="*/ 12 w 140"/>
                  <a:gd name="connsiteY10" fmla="*/ 60 h 302"/>
                  <a:gd name="connsiteX11" fmla="*/ 0 w 140"/>
                  <a:gd name="connsiteY11" fmla="*/ 46 h 302"/>
                  <a:gd name="connsiteX12" fmla="*/ 14 w 140"/>
                  <a:gd name="connsiteY12" fmla="*/ 22 h 302"/>
                  <a:gd name="connsiteX13" fmla="*/ 4 w 140"/>
                  <a:gd name="connsiteY13" fmla="*/ 0 h 302"/>
                  <a:gd name="connsiteX0" fmla="*/ 140 w 140"/>
                  <a:gd name="connsiteY0" fmla="*/ 280 h 280"/>
                  <a:gd name="connsiteX1" fmla="*/ 112 w 140"/>
                  <a:gd name="connsiteY1" fmla="*/ 272 h 280"/>
                  <a:gd name="connsiteX2" fmla="*/ 94 w 140"/>
                  <a:gd name="connsiteY2" fmla="*/ 244 h 280"/>
                  <a:gd name="connsiteX3" fmla="*/ 46 w 140"/>
                  <a:gd name="connsiteY3" fmla="*/ 206 h 280"/>
                  <a:gd name="connsiteX4" fmla="*/ 20 w 140"/>
                  <a:gd name="connsiteY4" fmla="*/ 182 h 280"/>
                  <a:gd name="connsiteX5" fmla="*/ 46 w 140"/>
                  <a:gd name="connsiteY5" fmla="*/ 160 h 280"/>
                  <a:gd name="connsiteX6" fmla="*/ 60 w 140"/>
                  <a:gd name="connsiteY6" fmla="*/ 126 h 280"/>
                  <a:gd name="connsiteX7" fmla="*/ 20 w 140"/>
                  <a:gd name="connsiteY7" fmla="*/ 110 h 280"/>
                  <a:gd name="connsiteX8" fmla="*/ 20 w 140"/>
                  <a:gd name="connsiteY8" fmla="*/ 82 h 280"/>
                  <a:gd name="connsiteX9" fmla="*/ 8 w 140"/>
                  <a:gd name="connsiteY9" fmla="*/ 70 h 280"/>
                  <a:gd name="connsiteX10" fmla="*/ 12 w 140"/>
                  <a:gd name="connsiteY10" fmla="*/ 38 h 280"/>
                  <a:gd name="connsiteX11" fmla="*/ 0 w 140"/>
                  <a:gd name="connsiteY11" fmla="*/ 24 h 280"/>
                  <a:gd name="connsiteX12" fmla="*/ 14 w 140"/>
                  <a:gd name="connsiteY12" fmla="*/ 0 h 280"/>
                  <a:gd name="connsiteX0" fmla="*/ 140 w 140"/>
                  <a:gd name="connsiteY0" fmla="*/ 256 h 256"/>
                  <a:gd name="connsiteX1" fmla="*/ 112 w 140"/>
                  <a:gd name="connsiteY1" fmla="*/ 248 h 256"/>
                  <a:gd name="connsiteX2" fmla="*/ 94 w 140"/>
                  <a:gd name="connsiteY2" fmla="*/ 220 h 256"/>
                  <a:gd name="connsiteX3" fmla="*/ 46 w 140"/>
                  <a:gd name="connsiteY3" fmla="*/ 182 h 256"/>
                  <a:gd name="connsiteX4" fmla="*/ 20 w 140"/>
                  <a:gd name="connsiteY4" fmla="*/ 158 h 256"/>
                  <a:gd name="connsiteX5" fmla="*/ 46 w 140"/>
                  <a:gd name="connsiteY5" fmla="*/ 136 h 256"/>
                  <a:gd name="connsiteX6" fmla="*/ 60 w 140"/>
                  <a:gd name="connsiteY6" fmla="*/ 102 h 256"/>
                  <a:gd name="connsiteX7" fmla="*/ 20 w 140"/>
                  <a:gd name="connsiteY7" fmla="*/ 86 h 256"/>
                  <a:gd name="connsiteX8" fmla="*/ 20 w 140"/>
                  <a:gd name="connsiteY8" fmla="*/ 58 h 256"/>
                  <a:gd name="connsiteX9" fmla="*/ 8 w 140"/>
                  <a:gd name="connsiteY9" fmla="*/ 46 h 256"/>
                  <a:gd name="connsiteX10" fmla="*/ 12 w 140"/>
                  <a:gd name="connsiteY10" fmla="*/ 14 h 256"/>
                  <a:gd name="connsiteX11" fmla="*/ 0 w 140"/>
                  <a:gd name="connsiteY11" fmla="*/ 0 h 256"/>
                  <a:gd name="connsiteX0" fmla="*/ 174 w 174"/>
                  <a:gd name="connsiteY0" fmla="*/ 303 h 303"/>
                  <a:gd name="connsiteX1" fmla="*/ 146 w 174"/>
                  <a:gd name="connsiteY1" fmla="*/ 295 h 303"/>
                  <a:gd name="connsiteX2" fmla="*/ 128 w 174"/>
                  <a:gd name="connsiteY2" fmla="*/ 267 h 303"/>
                  <a:gd name="connsiteX3" fmla="*/ 80 w 174"/>
                  <a:gd name="connsiteY3" fmla="*/ 229 h 303"/>
                  <a:gd name="connsiteX4" fmla="*/ 54 w 174"/>
                  <a:gd name="connsiteY4" fmla="*/ 205 h 303"/>
                  <a:gd name="connsiteX5" fmla="*/ 80 w 174"/>
                  <a:gd name="connsiteY5" fmla="*/ 183 h 303"/>
                  <a:gd name="connsiteX6" fmla="*/ 94 w 174"/>
                  <a:gd name="connsiteY6" fmla="*/ 149 h 303"/>
                  <a:gd name="connsiteX7" fmla="*/ 54 w 174"/>
                  <a:gd name="connsiteY7" fmla="*/ 133 h 303"/>
                  <a:gd name="connsiteX8" fmla="*/ 54 w 174"/>
                  <a:gd name="connsiteY8" fmla="*/ 105 h 303"/>
                  <a:gd name="connsiteX9" fmla="*/ 42 w 174"/>
                  <a:gd name="connsiteY9" fmla="*/ 93 h 303"/>
                  <a:gd name="connsiteX10" fmla="*/ 46 w 174"/>
                  <a:gd name="connsiteY10" fmla="*/ 61 h 303"/>
                  <a:gd name="connsiteX11" fmla="*/ 0 w 174"/>
                  <a:gd name="connsiteY11" fmla="*/ 0 h 303"/>
                  <a:gd name="connsiteX0" fmla="*/ 174 w 174"/>
                  <a:gd name="connsiteY0" fmla="*/ 303 h 303"/>
                  <a:gd name="connsiteX1" fmla="*/ 146 w 174"/>
                  <a:gd name="connsiteY1" fmla="*/ 295 h 303"/>
                  <a:gd name="connsiteX2" fmla="*/ 128 w 174"/>
                  <a:gd name="connsiteY2" fmla="*/ 267 h 303"/>
                  <a:gd name="connsiteX3" fmla="*/ 80 w 174"/>
                  <a:gd name="connsiteY3" fmla="*/ 229 h 303"/>
                  <a:gd name="connsiteX4" fmla="*/ 54 w 174"/>
                  <a:gd name="connsiteY4" fmla="*/ 205 h 303"/>
                  <a:gd name="connsiteX5" fmla="*/ 80 w 174"/>
                  <a:gd name="connsiteY5" fmla="*/ 183 h 303"/>
                  <a:gd name="connsiteX6" fmla="*/ 94 w 174"/>
                  <a:gd name="connsiteY6" fmla="*/ 149 h 303"/>
                  <a:gd name="connsiteX7" fmla="*/ 54 w 174"/>
                  <a:gd name="connsiteY7" fmla="*/ 133 h 303"/>
                  <a:gd name="connsiteX8" fmla="*/ 54 w 174"/>
                  <a:gd name="connsiteY8" fmla="*/ 105 h 303"/>
                  <a:gd name="connsiteX9" fmla="*/ 42 w 174"/>
                  <a:gd name="connsiteY9" fmla="*/ 93 h 303"/>
                  <a:gd name="connsiteX10" fmla="*/ 46 w 174"/>
                  <a:gd name="connsiteY10" fmla="*/ 61 h 303"/>
                  <a:gd name="connsiteX11" fmla="*/ 30 w 174"/>
                  <a:gd name="connsiteY11" fmla="*/ 49 h 303"/>
                  <a:gd name="connsiteX12" fmla="*/ 0 w 174"/>
                  <a:gd name="connsiteY12" fmla="*/ 0 h 303"/>
                  <a:gd name="connsiteX0" fmla="*/ 186 w 186"/>
                  <a:gd name="connsiteY0" fmla="*/ 305 h 305"/>
                  <a:gd name="connsiteX1" fmla="*/ 146 w 186"/>
                  <a:gd name="connsiteY1" fmla="*/ 295 h 305"/>
                  <a:gd name="connsiteX2" fmla="*/ 128 w 186"/>
                  <a:gd name="connsiteY2" fmla="*/ 267 h 305"/>
                  <a:gd name="connsiteX3" fmla="*/ 80 w 186"/>
                  <a:gd name="connsiteY3" fmla="*/ 229 h 305"/>
                  <a:gd name="connsiteX4" fmla="*/ 54 w 186"/>
                  <a:gd name="connsiteY4" fmla="*/ 205 h 305"/>
                  <a:gd name="connsiteX5" fmla="*/ 80 w 186"/>
                  <a:gd name="connsiteY5" fmla="*/ 183 h 305"/>
                  <a:gd name="connsiteX6" fmla="*/ 94 w 186"/>
                  <a:gd name="connsiteY6" fmla="*/ 149 h 305"/>
                  <a:gd name="connsiteX7" fmla="*/ 54 w 186"/>
                  <a:gd name="connsiteY7" fmla="*/ 133 h 305"/>
                  <a:gd name="connsiteX8" fmla="*/ 54 w 186"/>
                  <a:gd name="connsiteY8" fmla="*/ 105 h 305"/>
                  <a:gd name="connsiteX9" fmla="*/ 42 w 186"/>
                  <a:gd name="connsiteY9" fmla="*/ 93 h 305"/>
                  <a:gd name="connsiteX10" fmla="*/ 46 w 186"/>
                  <a:gd name="connsiteY10" fmla="*/ 61 h 305"/>
                  <a:gd name="connsiteX11" fmla="*/ 30 w 186"/>
                  <a:gd name="connsiteY11" fmla="*/ 49 h 305"/>
                  <a:gd name="connsiteX12" fmla="*/ 0 w 186"/>
                  <a:gd name="connsiteY12" fmla="*/ 0 h 305"/>
                  <a:gd name="connsiteX0" fmla="*/ 186 w 186"/>
                  <a:gd name="connsiteY0" fmla="*/ 305 h 305"/>
                  <a:gd name="connsiteX1" fmla="*/ 146 w 186"/>
                  <a:gd name="connsiteY1" fmla="*/ 295 h 305"/>
                  <a:gd name="connsiteX2" fmla="*/ 128 w 186"/>
                  <a:gd name="connsiteY2" fmla="*/ 267 h 305"/>
                  <a:gd name="connsiteX3" fmla="*/ 80 w 186"/>
                  <a:gd name="connsiteY3" fmla="*/ 229 h 305"/>
                  <a:gd name="connsiteX4" fmla="*/ 54 w 186"/>
                  <a:gd name="connsiteY4" fmla="*/ 205 h 305"/>
                  <a:gd name="connsiteX5" fmla="*/ 80 w 186"/>
                  <a:gd name="connsiteY5" fmla="*/ 183 h 305"/>
                  <a:gd name="connsiteX6" fmla="*/ 94 w 186"/>
                  <a:gd name="connsiteY6" fmla="*/ 149 h 305"/>
                  <a:gd name="connsiteX7" fmla="*/ 54 w 186"/>
                  <a:gd name="connsiteY7" fmla="*/ 133 h 305"/>
                  <a:gd name="connsiteX8" fmla="*/ 54 w 186"/>
                  <a:gd name="connsiteY8" fmla="*/ 105 h 305"/>
                  <a:gd name="connsiteX9" fmla="*/ 42 w 186"/>
                  <a:gd name="connsiteY9" fmla="*/ 93 h 305"/>
                  <a:gd name="connsiteX10" fmla="*/ 30 w 186"/>
                  <a:gd name="connsiteY10" fmla="*/ 49 h 305"/>
                  <a:gd name="connsiteX11" fmla="*/ 0 w 186"/>
                  <a:gd name="connsiteY11" fmla="*/ 0 h 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" h="305">
                    <a:moveTo>
                      <a:pt x="186" y="305"/>
                    </a:moveTo>
                    <a:cubicBezTo>
                      <a:pt x="177" y="302"/>
                      <a:pt x="155" y="298"/>
                      <a:pt x="146" y="295"/>
                    </a:cubicBezTo>
                    <a:cubicBezTo>
                      <a:pt x="140" y="286"/>
                      <a:pt x="134" y="276"/>
                      <a:pt x="128" y="267"/>
                    </a:cubicBezTo>
                    <a:cubicBezTo>
                      <a:pt x="112" y="254"/>
                      <a:pt x="96" y="242"/>
                      <a:pt x="80" y="229"/>
                    </a:cubicBezTo>
                    <a:cubicBezTo>
                      <a:pt x="71" y="221"/>
                      <a:pt x="63" y="213"/>
                      <a:pt x="54" y="205"/>
                    </a:cubicBezTo>
                    <a:cubicBezTo>
                      <a:pt x="63" y="198"/>
                      <a:pt x="71" y="190"/>
                      <a:pt x="80" y="183"/>
                    </a:cubicBezTo>
                    <a:cubicBezTo>
                      <a:pt x="85" y="172"/>
                      <a:pt x="89" y="160"/>
                      <a:pt x="94" y="149"/>
                    </a:cubicBezTo>
                    <a:cubicBezTo>
                      <a:pt x="81" y="144"/>
                      <a:pt x="67" y="138"/>
                      <a:pt x="54" y="133"/>
                    </a:cubicBezTo>
                    <a:lnTo>
                      <a:pt x="54" y="105"/>
                    </a:lnTo>
                    <a:lnTo>
                      <a:pt x="42" y="93"/>
                    </a:lnTo>
                    <a:cubicBezTo>
                      <a:pt x="38" y="84"/>
                      <a:pt x="37" y="64"/>
                      <a:pt x="30" y="49"/>
                    </a:cubicBezTo>
                    <a:cubicBezTo>
                      <a:pt x="22" y="39"/>
                      <a:pt x="7" y="10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22"/>
              <p:cNvSpPr>
                <a:spLocks/>
              </p:cNvSpPr>
              <p:nvPr/>
            </p:nvSpPr>
            <p:spPr bwMode="auto">
              <a:xfrm>
                <a:off x="6511411" y="1785978"/>
                <a:ext cx="481013" cy="560488"/>
              </a:xfrm>
              <a:custGeom>
                <a:avLst/>
                <a:gdLst>
                  <a:gd name="T0" fmla="*/ 2147483647 w 448"/>
                  <a:gd name="T1" fmla="*/ 2147483647 h 500"/>
                  <a:gd name="T2" fmla="*/ 2147483647 w 448"/>
                  <a:gd name="T3" fmla="*/ 2147483647 h 500"/>
                  <a:gd name="T4" fmla="*/ 2147483647 w 448"/>
                  <a:gd name="T5" fmla="*/ 2147483647 h 500"/>
                  <a:gd name="T6" fmla="*/ 2147483647 w 448"/>
                  <a:gd name="T7" fmla="*/ 2147483647 h 500"/>
                  <a:gd name="T8" fmla="*/ 2147483647 w 448"/>
                  <a:gd name="T9" fmla="*/ 2147483647 h 500"/>
                  <a:gd name="T10" fmla="*/ 2147483647 w 448"/>
                  <a:gd name="T11" fmla="*/ 2147483647 h 500"/>
                  <a:gd name="T12" fmla="*/ 2147483647 w 448"/>
                  <a:gd name="T13" fmla="*/ 2147483647 h 500"/>
                  <a:gd name="T14" fmla="*/ 2147483647 w 448"/>
                  <a:gd name="T15" fmla="*/ 2147483647 h 500"/>
                  <a:gd name="T16" fmla="*/ 2147483647 w 448"/>
                  <a:gd name="T17" fmla="*/ 2147483647 h 500"/>
                  <a:gd name="T18" fmla="*/ 2147483647 w 448"/>
                  <a:gd name="T19" fmla="*/ 2147483647 h 500"/>
                  <a:gd name="T20" fmla="*/ 2147483647 w 448"/>
                  <a:gd name="T21" fmla="*/ 2147483647 h 500"/>
                  <a:gd name="T22" fmla="*/ 2147483647 w 448"/>
                  <a:gd name="T23" fmla="*/ 2147483647 h 500"/>
                  <a:gd name="T24" fmla="*/ 2147483647 w 448"/>
                  <a:gd name="T25" fmla="*/ 2147483647 h 500"/>
                  <a:gd name="T26" fmla="*/ 2147483647 w 448"/>
                  <a:gd name="T27" fmla="*/ 2147483647 h 500"/>
                  <a:gd name="T28" fmla="*/ 2147483647 w 448"/>
                  <a:gd name="T29" fmla="*/ 2147483647 h 500"/>
                  <a:gd name="T30" fmla="*/ 2147483647 w 448"/>
                  <a:gd name="T31" fmla="*/ 2147483647 h 500"/>
                  <a:gd name="T32" fmla="*/ 2147483647 w 448"/>
                  <a:gd name="T33" fmla="*/ 2147483647 h 500"/>
                  <a:gd name="T34" fmla="*/ 2147483647 w 448"/>
                  <a:gd name="T35" fmla="*/ 2147483647 h 500"/>
                  <a:gd name="T36" fmla="*/ 0 w 448"/>
                  <a:gd name="T37" fmla="*/ 0 h 5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8"/>
                  <a:gd name="T58" fmla="*/ 0 h 500"/>
                  <a:gd name="T59" fmla="*/ 448 w 448"/>
                  <a:gd name="T60" fmla="*/ 500 h 500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18 w 453"/>
                  <a:gd name="connsiteY11" fmla="*/ 310 h 507"/>
                  <a:gd name="connsiteX12" fmla="*/ 290 w 453"/>
                  <a:gd name="connsiteY12" fmla="*/ 300 h 507"/>
                  <a:gd name="connsiteX13" fmla="*/ 264 w 453"/>
                  <a:gd name="connsiteY13" fmla="*/ 294 h 507"/>
                  <a:gd name="connsiteX14" fmla="*/ 244 w 453"/>
                  <a:gd name="connsiteY14" fmla="*/ 270 h 507"/>
                  <a:gd name="connsiteX15" fmla="*/ 178 w 453"/>
                  <a:gd name="connsiteY15" fmla="*/ 240 h 507"/>
                  <a:gd name="connsiteX16" fmla="*/ 120 w 453"/>
                  <a:gd name="connsiteY16" fmla="*/ 146 h 507"/>
                  <a:gd name="connsiteX17" fmla="*/ 58 w 453"/>
                  <a:gd name="connsiteY17" fmla="*/ 74 h 507"/>
                  <a:gd name="connsiteX18" fmla="*/ 46 w 453"/>
                  <a:gd name="connsiteY18" fmla="*/ 34 h 507"/>
                  <a:gd name="connsiteX19" fmla="*/ 0 w 453"/>
                  <a:gd name="connsiteY19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18 w 453"/>
                  <a:gd name="connsiteY11" fmla="*/ 310 h 507"/>
                  <a:gd name="connsiteX12" fmla="*/ 290 w 453"/>
                  <a:gd name="connsiteY12" fmla="*/ 300 h 507"/>
                  <a:gd name="connsiteX13" fmla="*/ 264 w 453"/>
                  <a:gd name="connsiteY13" fmla="*/ 294 h 507"/>
                  <a:gd name="connsiteX14" fmla="*/ 241 w 453"/>
                  <a:gd name="connsiteY14" fmla="*/ 241 h 507"/>
                  <a:gd name="connsiteX15" fmla="*/ 178 w 453"/>
                  <a:gd name="connsiteY15" fmla="*/ 240 h 507"/>
                  <a:gd name="connsiteX16" fmla="*/ 120 w 453"/>
                  <a:gd name="connsiteY16" fmla="*/ 146 h 507"/>
                  <a:gd name="connsiteX17" fmla="*/ 58 w 453"/>
                  <a:gd name="connsiteY17" fmla="*/ 74 h 507"/>
                  <a:gd name="connsiteX18" fmla="*/ 46 w 453"/>
                  <a:gd name="connsiteY18" fmla="*/ 34 h 507"/>
                  <a:gd name="connsiteX19" fmla="*/ 0 w 453"/>
                  <a:gd name="connsiteY19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18 w 453"/>
                  <a:gd name="connsiteY11" fmla="*/ 310 h 507"/>
                  <a:gd name="connsiteX12" fmla="*/ 290 w 453"/>
                  <a:gd name="connsiteY12" fmla="*/ 300 h 507"/>
                  <a:gd name="connsiteX13" fmla="*/ 273 w 453"/>
                  <a:gd name="connsiteY13" fmla="*/ 272 h 507"/>
                  <a:gd name="connsiteX14" fmla="*/ 241 w 453"/>
                  <a:gd name="connsiteY14" fmla="*/ 241 h 507"/>
                  <a:gd name="connsiteX15" fmla="*/ 178 w 453"/>
                  <a:gd name="connsiteY15" fmla="*/ 240 h 507"/>
                  <a:gd name="connsiteX16" fmla="*/ 120 w 453"/>
                  <a:gd name="connsiteY16" fmla="*/ 146 h 507"/>
                  <a:gd name="connsiteX17" fmla="*/ 58 w 453"/>
                  <a:gd name="connsiteY17" fmla="*/ 74 h 507"/>
                  <a:gd name="connsiteX18" fmla="*/ 46 w 453"/>
                  <a:gd name="connsiteY18" fmla="*/ 34 h 507"/>
                  <a:gd name="connsiteX19" fmla="*/ 0 w 453"/>
                  <a:gd name="connsiteY19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18 w 453"/>
                  <a:gd name="connsiteY11" fmla="*/ 310 h 507"/>
                  <a:gd name="connsiteX12" fmla="*/ 308 w 453"/>
                  <a:gd name="connsiteY12" fmla="*/ 277 h 507"/>
                  <a:gd name="connsiteX13" fmla="*/ 273 w 453"/>
                  <a:gd name="connsiteY13" fmla="*/ 272 h 507"/>
                  <a:gd name="connsiteX14" fmla="*/ 241 w 453"/>
                  <a:gd name="connsiteY14" fmla="*/ 241 h 507"/>
                  <a:gd name="connsiteX15" fmla="*/ 178 w 453"/>
                  <a:gd name="connsiteY15" fmla="*/ 240 h 507"/>
                  <a:gd name="connsiteX16" fmla="*/ 120 w 453"/>
                  <a:gd name="connsiteY16" fmla="*/ 146 h 507"/>
                  <a:gd name="connsiteX17" fmla="*/ 58 w 453"/>
                  <a:gd name="connsiteY17" fmla="*/ 74 h 507"/>
                  <a:gd name="connsiteX18" fmla="*/ 46 w 453"/>
                  <a:gd name="connsiteY18" fmla="*/ 34 h 507"/>
                  <a:gd name="connsiteX19" fmla="*/ 0 w 453"/>
                  <a:gd name="connsiteY19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18 w 453"/>
                  <a:gd name="connsiteY11" fmla="*/ 310 h 507"/>
                  <a:gd name="connsiteX12" fmla="*/ 308 w 453"/>
                  <a:gd name="connsiteY12" fmla="*/ 277 h 507"/>
                  <a:gd name="connsiteX13" fmla="*/ 273 w 453"/>
                  <a:gd name="connsiteY13" fmla="*/ 264 h 507"/>
                  <a:gd name="connsiteX14" fmla="*/ 241 w 453"/>
                  <a:gd name="connsiteY14" fmla="*/ 241 h 507"/>
                  <a:gd name="connsiteX15" fmla="*/ 178 w 453"/>
                  <a:gd name="connsiteY15" fmla="*/ 240 h 507"/>
                  <a:gd name="connsiteX16" fmla="*/ 120 w 453"/>
                  <a:gd name="connsiteY16" fmla="*/ 146 h 507"/>
                  <a:gd name="connsiteX17" fmla="*/ 58 w 453"/>
                  <a:gd name="connsiteY17" fmla="*/ 74 h 507"/>
                  <a:gd name="connsiteX18" fmla="*/ 46 w 453"/>
                  <a:gd name="connsiteY18" fmla="*/ 34 h 507"/>
                  <a:gd name="connsiteX19" fmla="*/ 0 w 453"/>
                  <a:gd name="connsiteY19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18 w 453"/>
                  <a:gd name="connsiteY11" fmla="*/ 310 h 507"/>
                  <a:gd name="connsiteX12" fmla="*/ 333 w 453"/>
                  <a:gd name="connsiteY12" fmla="*/ 287 h 507"/>
                  <a:gd name="connsiteX13" fmla="*/ 308 w 453"/>
                  <a:gd name="connsiteY13" fmla="*/ 277 h 507"/>
                  <a:gd name="connsiteX14" fmla="*/ 273 w 453"/>
                  <a:gd name="connsiteY14" fmla="*/ 264 h 507"/>
                  <a:gd name="connsiteX15" fmla="*/ 241 w 453"/>
                  <a:gd name="connsiteY15" fmla="*/ 241 h 507"/>
                  <a:gd name="connsiteX16" fmla="*/ 178 w 453"/>
                  <a:gd name="connsiteY16" fmla="*/ 240 h 507"/>
                  <a:gd name="connsiteX17" fmla="*/ 120 w 453"/>
                  <a:gd name="connsiteY17" fmla="*/ 146 h 507"/>
                  <a:gd name="connsiteX18" fmla="*/ 58 w 453"/>
                  <a:gd name="connsiteY18" fmla="*/ 74 h 507"/>
                  <a:gd name="connsiteX19" fmla="*/ 46 w 453"/>
                  <a:gd name="connsiteY19" fmla="*/ 34 h 507"/>
                  <a:gd name="connsiteX20" fmla="*/ 0 w 453"/>
                  <a:gd name="connsiteY20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48 w 453"/>
                  <a:gd name="connsiteY11" fmla="*/ 299 h 507"/>
                  <a:gd name="connsiteX12" fmla="*/ 333 w 453"/>
                  <a:gd name="connsiteY12" fmla="*/ 287 h 507"/>
                  <a:gd name="connsiteX13" fmla="*/ 308 w 453"/>
                  <a:gd name="connsiteY13" fmla="*/ 277 h 507"/>
                  <a:gd name="connsiteX14" fmla="*/ 273 w 453"/>
                  <a:gd name="connsiteY14" fmla="*/ 264 h 507"/>
                  <a:gd name="connsiteX15" fmla="*/ 241 w 453"/>
                  <a:gd name="connsiteY15" fmla="*/ 241 h 507"/>
                  <a:gd name="connsiteX16" fmla="*/ 178 w 453"/>
                  <a:gd name="connsiteY16" fmla="*/ 240 h 507"/>
                  <a:gd name="connsiteX17" fmla="*/ 120 w 453"/>
                  <a:gd name="connsiteY17" fmla="*/ 146 h 507"/>
                  <a:gd name="connsiteX18" fmla="*/ 58 w 453"/>
                  <a:gd name="connsiteY18" fmla="*/ 74 h 507"/>
                  <a:gd name="connsiteX19" fmla="*/ 46 w 453"/>
                  <a:gd name="connsiteY19" fmla="*/ 34 h 507"/>
                  <a:gd name="connsiteX20" fmla="*/ 0 w 453"/>
                  <a:gd name="connsiteY20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48 w 453"/>
                  <a:gd name="connsiteY10" fmla="*/ 318 h 507"/>
                  <a:gd name="connsiteX11" fmla="*/ 365 w 453"/>
                  <a:gd name="connsiteY11" fmla="*/ 317 h 507"/>
                  <a:gd name="connsiteX12" fmla="*/ 348 w 453"/>
                  <a:gd name="connsiteY12" fmla="*/ 299 h 507"/>
                  <a:gd name="connsiteX13" fmla="*/ 333 w 453"/>
                  <a:gd name="connsiteY13" fmla="*/ 287 h 507"/>
                  <a:gd name="connsiteX14" fmla="*/ 308 w 453"/>
                  <a:gd name="connsiteY14" fmla="*/ 277 h 507"/>
                  <a:gd name="connsiteX15" fmla="*/ 273 w 453"/>
                  <a:gd name="connsiteY15" fmla="*/ 264 h 507"/>
                  <a:gd name="connsiteX16" fmla="*/ 241 w 453"/>
                  <a:gd name="connsiteY16" fmla="*/ 241 h 507"/>
                  <a:gd name="connsiteX17" fmla="*/ 178 w 453"/>
                  <a:gd name="connsiteY17" fmla="*/ 240 h 507"/>
                  <a:gd name="connsiteX18" fmla="*/ 120 w 453"/>
                  <a:gd name="connsiteY18" fmla="*/ 146 h 507"/>
                  <a:gd name="connsiteX19" fmla="*/ 58 w 453"/>
                  <a:gd name="connsiteY19" fmla="*/ 74 h 507"/>
                  <a:gd name="connsiteX20" fmla="*/ 46 w 453"/>
                  <a:gd name="connsiteY20" fmla="*/ 34 h 507"/>
                  <a:gd name="connsiteX21" fmla="*/ 0 w 453"/>
                  <a:gd name="connsiteY21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66 w 453"/>
                  <a:gd name="connsiteY9" fmla="*/ 338 h 507"/>
                  <a:gd name="connsiteX10" fmla="*/ 365 w 453"/>
                  <a:gd name="connsiteY10" fmla="*/ 317 h 507"/>
                  <a:gd name="connsiteX11" fmla="*/ 348 w 453"/>
                  <a:gd name="connsiteY11" fmla="*/ 299 h 507"/>
                  <a:gd name="connsiteX12" fmla="*/ 333 w 453"/>
                  <a:gd name="connsiteY12" fmla="*/ 287 h 507"/>
                  <a:gd name="connsiteX13" fmla="*/ 308 w 453"/>
                  <a:gd name="connsiteY13" fmla="*/ 277 h 507"/>
                  <a:gd name="connsiteX14" fmla="*/ 273 w 453"/>
                  <a:gd name="connsiteY14" fmla="*/ 264 h 507"/>
                  <a:gd name="connsiteX15" fmla="*/ 241 w 453"/>
                  <a:gd name="connsiteY15" fmla="*/ 241 h 507"/>
                  <a:gd name="connsiteX16" fmla="*/ 178 w 453"/>
                  <a:gd name="connsiteY16" fmla="*/ 240 h 507"/>
                  <a:gd name="connsiteX17" fmla="*/ 120 w 453"/>
                  <a:gd name="connsiteY17" fmla="*/ 146 h 507"/>
                  <a:gd name="connsiteX18" fmla="*/ 58 w 453"/>
                  <a:gd name="connsiteY18" fmla="*/ 74 h 507"/>
                  <a:gd name="connsiteX19" fmla="*/ 46 w 453"/>
                  <a:gd name="connsiteY19" fmla="*/ 34 h 507"/>
                  <a:gd name="connsiteX20" fmla="*/ 0 w 453"/>
                  <a:gd name="connsiteY20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392 w 453"/>
                  <a:gd name="connsiteY8" fmla="*/ 360 h 507"/>
                  <a:gd name="connsiteX9" fmla="*/ 377 w 453"/>
                  <a:gd name="connsiteY9" fmla="*/ 335 h 507"/>
                  <a:gd name="connsiteX10" fmla="*/ 365 w 453"/>
                  <a:gd name="connsiteY10" fmla="*/ 317 h 507"/>
                  <a:gd name="connsiteX11" fmla="*/ 348 w 453"/>
                  <a:gd name="connsiteY11" fmla="*/ 299 h 507"/>
                  <a:gd name="connsiteX12" fmla="*/ 333 w 453"/>
                  <a:gd name="connsiteY12" fmla="*/ 287 h 507"/>
                  <a:gd name="connsiteX13" fmla="*/ 308 w 453"/>
                  <a:gd name="connsiteY13" fmla="*/ 277 h 507"/>
                  <a:gd name="connsiteX14" fmla="*/ 273 w 453"/>
                  <a:gd name="connsiteY14" fmla="*/ 264 h 507"/>
                  <a:gd name="connsiteX15" fmla="*/ 241 w 453"/>
                  <a:gd name="connsiteY15" fmla="*/ 241 h 507"/>
                  <a:gd name="connsiteX16" fmla="*/ 178 w 453"/>
                  <a:gd name="connsiteY16" fmla="*/ 240 h 507"/>
                  <a:gd name="connsiteX17" fmla="*/ 120 w 453"/>
                  <a:gd name="connsiteY17" fmla="*/ 146 h 507"/>
                  <a:gd name="connsiteX18" fmla="*/ 58 w 453"/>
                  <a:gd name="connsiteY18" fmla="*/ 74 h 507"/>
                  <a:gd name="connsiteX19" fmla="*/ 46 w 453"/>
                  <a:gd name="connsiteY19" fmla="*/ 34 h 507"/>
                  <a:gd name="connsiteX20" fmla="*/ 0 w 453"/>
                  <a:gd name="connsiteY20" fmla="*/ 0 h 507"/>
                  <a:gd name="connsiteX0" fmla="*/ 448 w 453"/>
                  <a:gd name="connsiteY0" fmla="*/ 500 h 507"/>
                  <a:gd name="connsiteX1" fmla="*/ 451 w 453"/>
                  <a:gd name="connsiteY1" fmla="*/ 505 h 507"/>
                  <a:gd name="connsiteX2" fmla="*/ 436 w 453"/>
                  <a:gd name="connsiteY2" fmla="*/ 490 h 507"/>
                  <a:gd name="connsiteX3" fmla="*/ 444 w 453"/>
                  <a:gd name="connsiteY3" fmla="*/ 464 h 507"/>
                  <a:gd name="connsiteX4" fmla="*/ 436 w 453"/>
                  <a:gd name="connsiteY4" fmla="*/ 452 h 507"/>
                  <a:gd name="connsiteX5" fmla="*/ 436 w 453"/>
                  <a:gd name="connsiteY5" fmla="*/ 420 h 507"/>
                  <a:gd name="connsiteX6" fmla="*/ 414 w 453"/>
                  <a:gd name="connsiteY6" fmla="*/ 400 h 507"/>
                  <a:gd name="connsiteX7" fmla="*/ 402 w 453"/>
                  <a:gd name="connsiteY7" fmla="*/ 380 h 507"/>
                  <a:gd name="connsiteX8" fmla="*/ 404 w 453"/>
                  <a:gd name="connsiteY8" fmla="*/ 360 h 507"/>
                  <a:gd name="connsiteX9" fmla="*/ 377 w 453"/>
                  <a:gd name="connsiteY9" fmla="*/ 335 h 507"/>
                  <a:gd name="connsiteX10" fmla="*/ 365 w 453"/>
                  <a:gd name="connsiteY10" fmla="*/ 317 h 507"/>
                  <a:gd name="connsiteX11" fmla="*/ 348 w 453"/>
                  <a:gd name="connsiteY11" fmla="*/ 299 h 507"/>
                  <a:gd name="connsiteX12" fmla="*/ 333 w 453"/>
                  <a:gd name="connsiteY12" fmla="*/ 287 h 507"/>
                  <a:gd name="connsiteX13" fmla="*/ 308 w 453"/>
                  <a:gd name="connsiteY13" fmla="*/ 277 h 507"/>
                  <a:gd name="connsiteX14" fmla="*/ 273 w 453"/>
                  <a:gd name="connsiteY14" fmla="*/ 264 h 507"/>
                  <a:gd name="connsiteX15" fmla="*/ 241 w 453"/>
                  <a:gd name="connsiteY15" fmla="*/ 241 h 507"/>
                  <a:gd name="connsiteX16" fmla="*/ 178 w 453"/>
                  <a:gd name="connsiteY16" fmla="*/ 240 h 507"/>
                  <a:gd name="connsiteX17" fmla="*/ 120 w 453"/>
                  <a:gd name="connsiteY17" fmla="*/ 146 h 507"/>
                  <a:gd name="connsiteX18" fmla="*/ 58 w 453"/>
                  <a:gd name="connsiteY18" fmla="*/ 74 h 507"/>
                  <a:gd name="connsiteX19" fmla="*/ 46 w 453"/>
                  <a:gd name="connsiteY19" fmla="*/ 34 h 507"/>
                  <a:gd name="connsiteX20" fmla="*/ 0 w 453"/>
                  <a:gd name="connsiteY20" fmla="*/ 0 h 507"/>
                  <a:gd name="connsiteX0" fmla="*/ 448 w 453"/>
                  <a:gd name="connsiteY0" fmla="*/ 509 h 516"/>
                  <a:gd name="connsiteX1" fmla="*/ 451 w 453"/>
                  <a:gd name="connsiteY1" fmla="*/ 514 h 516"/>
                  <a:gd name="connsiteX2" fmla="*/ 436 w 453"/>
                  <a:gd name="connsiteY2" fmla="*/ 499 h 516"/>
                  <a:gd name="connsiteX3" fmla="*/ 444 w 453"/>
                  <a:gd name="connsiteY3" fmla="*/ 473 h 516"/>
                  <a:gd name="connsiteX4" fmla="*/ 436 w 453"/>
                  <a:gd name="connsiteY4" fmla="*/ 461 h 516"/>
                  <a:gd name="connsiteX5" fmla="*/ 436 w 453"/>
                  <a:gd name="connsiteY5" fmla="*/ 429 h 516"/>
                  <a:gd name="connsiteX6" fmla="*/ 414 w 453"/>
                  <a:gd name="connsiteY6" fmla="*/ 409 h 516"/>
                  <a:gd name="connsiteX7" fmla="*/ 402 w 453"/>
                  <a:gd name="connsiteY7" fmla="*/ 389 h 516"/>
                  <a:gd name="connsiteX8" fmla="*/ 404 w 453"/>
                  <a:gd name="connsiteY8" fmla="*/ 369 h 516"/>
                  <a:gd name="connsiteX9" fmla="*/ 377 w 453"/>
                  <a:gd name="connsiteY9" fmla="*/ 344 h 516"/>
                  <a:gd name="connsiteX10" fmla="*/ 365 w 453"/>
                  <a:gd name="connsiteY10" fmla="*/ 326 h 516"/>
                  <a:gd name="connsiteX11" fmla="*/ 348 w 453"/>
                  <a:gd name="connsiteY11" fmla="*/ 308 h 516"/>
                  <a:gd name="connsiteX12" fmla="*/ 333 w 453"/>
                  <a:gd name="connsiteY12" fmla="*/ 296 h 516"/>
                  <a:gd name="connsiteX13" fmla="*/ 308 w 453"/>
                  <a:gd name="connsiteY13" fmla="*/ 286 h 516"/>
                  <a:gd name="connsiteX14" fmla="*/ 273 w 453"/>
                  <a:gd name="connsiteY14" fmla="*/ 273 h 516"/>
                  <a:gd name="connsiteX15" fmla="*/ 241 w 453"/>
                  <a:gd name="connsiteY15" fmla="*/ 250 h 516"/>
                  <a:gd name="connsiteX16" fmla="*/ 178 w 453"/>
                  <a:gd name="connsiteY16" fmla="*/ 249 h 516"/>
                  <a:gd name="connsiteX17" fmla="*/ 120 w 453"/>
                  <a:gd name="connsiteY17" fmla="*/ 155 h 516"/>
                  <a:gd name="connsiteX18" fmla="*/ 58 w 453"/>
                  <a:gd name="connsiteY18" fmla="*/ 83 h 516"/>
                  <a:gd name="connsiteX19" fmla="*/ 46 w 453"/>
                  <a:gd name="connsiteY19" fmla="*/ 43 h 516"/>
                  <a:gd name="connsiteX20" fmla="*/ 38 w 453"/>
                  <a:gd name="connsiteY20" fmla="*/ 6 h 516"/>
                  <a:gd name="connsiteX21" fmla="*/ 0 w 453"/>
                  <a:gd name="connsiteY21" fmla="*/ 9 h 516"/>
                  <a:gd name="connsiteX0" fmla="*/ 439 w 444"/>
                  <a:gd name="connsiteY0" fmla="*/ 512 h 519"/>
                  <a:gd name="connsiteX1" fmla="*/ 442 w 444"/>
                  <a:gd name="connsiteY1" fmla="*/ 517 h 519"/>
                  <a:gd name="connsiteX2" fmla="*/ 427 w 444"/>
                  <a:gd name="connsiteY2" fmla="*/ 502 h 519"/>
                  <a:gd name="connsiteX3" fmla="*/ 435 w 444"/>
                  <a:gd name="connsiteY3" fmla="*/ 476 h 519"/>
                  <a:gd name="connsiteX4" fmla="*/ 427 w 444"/>
                  <a:gd name="connsiteY4" fmla="*/ 464 h 519"/>
                  <a:gd name="connsiteX5" fmla="*/ 427 w 444"/>
                  <a:gd name="connsiteY5" fmla="*/ 432 h 519"/>
                  <a:gd name="connsiteX6" fmla="*/ 405 w 444"/>
                  <a:gd name="connsiteY6" fmla="*/ 412 h 519"/>
                  <a:gd name="connsiteX7" fmla="*/ 393 w 444"/>
                  <a:gd name="connsiteY7" fmla="*/ 392 h 519"/>
                  <a:gd name="connsiteX8" fmla="*/ 395 w 444"/>
                  <a:gd name="connsiteY8" fmla="*/ 372 h 519"/>
                  <a:gd name="connsiteX9" fmla="*/ 368 w 444"/>
                  <a:gd name="connsiteY9" fmla="*/ 347 h 519"/>
                  <a:gd name="connsiteX10" fmla="*/ 356 w 444"/>
                  <a:gd name="connsiteY10" fmla="*/ 329 h 519"/>
                  <a:gd name="connsiteX11" fmla="*/ 339 w 444"/>
                  <a:gd name="connsiteY11" fmla="*/ 311 h 519"/>
                  <a:gd name="connsiteX12" fmla="*/ 324 w 444"/>
                  <a:gd name="connsiteY12" fmla="*/ 299 h 519"/>
                  <a:gd name="connsiteX13" fmla="*/ 299 w 444"/>
                  <a:gd name="connsiteY13" fmla="*/ 289 h 519"/>
                  <a:gd name="connsiteX14" fmla="*/ 264 w 444"/>
                  <a:gd name="connsiteY14" fmla="*/ 276 h 519"/>
                  <a:gd name="connsiteX15" fmla="*/ 232 w 444"/>
                  <a:gd name="connsiteY15" fmla="*/ 253 h 519"/>
                  <a:gd name="connsiteX16" fmla="*/ 169 w 444"/>
                  <a:gd name="connsiteY16" fmla="*/ 252 h 519"/>
                  <a:gd name="connsiteX17" fmla="*/ 111 w 444"/>
                  <a:gd name="connsiteY17" fmla="*/ 158 h 519"/>
                  <a:gd name="connsiteX18" fmla="*/ 49 w 444"/>
                  <a:gd name="connsiteY18" fmla="*/ 86 h 519"/>
                  <a:gd name="connsiteX19" fmla="*/ 37 w 444"/>
                  <a:gd name="connsiteY19" fmla="*/ 46 h 519"/>
                  <a:gd name="connsiteX20" fmla="*/ 29 w 444"/>
                  <a:gd name="connsiteY20" fmla="*/ 9 h 519"/>
                  <a:gd name="connsiteX21" fmla="*/ 0 w 444"/>
                  <a:gd name="connsiteY21" fmla="*/ 0 h 519"/>
                  <a:gd name="connsiteX0" fmla="*/ 439 w 444"/>
                  <a:gd name="connsiteY0" fmla="*/ 512 h 519"/>
                  <a:gd name="connsiteX1" fmla="*/ 442 w 444"/>
                  <a:gd name="connsiteY1" fmla="*/ 517 h 519"/>
                  <a:gd name="connsiteX2" fmla="*/ 427 w 444"/>
                  <a:gd name="connsiteY2" fmla="*/ 502 h 519"/>
                  <a:gd name="connsiteX3" fmla="*/ 435 w 444"/>
                  <a:gd name="connsiteY3" fmla="*/ 476 h 519"/>
                  <a:gd name="connsiteX4" fmla="*/ 427 w 444"/>
                  <a:gd name="connsiteY4" fmla="*/ 464 h 519"/>
                  <a:gd name="connsiteX5" fmla="*/ 427 w 444"/>
                  <a:gd name="connsiteY5" fmla="*/ 432 h 519"/>
                  <a:gd name="connsiteX6" fmla="*/ 405 w 444"/>
                  <a:gd name="connsiteY6" fmla="*/ 412 h 519"/>
                  <a:gd name="connsiteX7" fmla="*/ 393 w 444"/>
                  <a:gd name="connsiteY7" fmla="*/ 392 h 519"/>
                  <a:gd name="connsiteX8" fmla="*/ 395 w 444"/>
                  <a:gd name="connsiteY8" fmla="*/ 372 h 519"/>
                  <a:gd name="connsiteX9" fmla="*/ 368 w 444"/>
                  <a:gd name="connsiteY9" fmla="*/ 347 h 519"/>
                  <a:gd name="connsiteX10" fmla="*/ 356 w 444"/>
                  <a:gd name="connsiteY10" fmla="*/ 329 h 519"/>
                  <a:gd name="connsiteX11" fmla="*/ 339 w 444"/>
                  <a:gd name="connsiteY11" fmla="*/ 311 h 519"/>
                  <a:gd name="connsiteX12" fmla="*/ 324 w 444"/>
                  <a:gd name="connsiteY12" fmla="*/ 299 h 519"/>
                  <a:gd name="connsiteX13" fmla="*/ 299 w 444"/>
                  <a:gd name="connsiteY13" fmla="*/ 289 h 519"/>
                  <a:gd name="connsiteX14" fmla="*/ 264 w 444"/>
                  <a:gd name="connsiteY14" fmla="*/ 276 h 519"/>
                  <a:gd name="connsiteX15" fmla="*/ 232 w 444"/>
                  <a:gd name="connsiteY15" fmla="*/ 253 h 519"/>
                  <a:gd name="connsiteX16" fmla="*/ 169 w 444"/>
                  <a:gd name="connsiteY16" fmla="*/ 252 h 519"/>
                  <a:gd name="connsiteX17" fmla="*/ 111 w 444"/>
                  <a:gd name="connsiteY17" fmla="*/ 158 h 519"/>
                  <a:gd name="connsiteX18" fmla="*/ 49 w 444"/>
                  <a:gd name="connsiteY18" fmla="*/ 86 h 519"/>
                  <a:gd name="connsiteX19" fmla="*/ 37 w 444"/>
                  <a:gd name="connsiteY19" fmla="*/ 46 h 519"/>
                  <a:gd name="connsiteX20" fmla="*/ 29 w 444"/>
                  <a:gd name="connsiteY20" fmla="*/ 9 h 519"/>
                  <a:gd name="connsiteX21" fmla="*/ 0 w 444"/>
                  <a:gd name="connsiteY21" fmla="*/ 0 h 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4" h="519">
                    <a:moveTo>
                      <a:pt x="439" y="512"/>
                    </a:moveTo>
                    <a:cubicBezTo>
                      <a:pt x="439" y="512"/>
                      <a:pt x="444" y="519"/>
                      <a:pt x="442" y="517"/>
                    </a:cubicBezTo>
                    <a:cubicBezTo>
                      <a:pt x="440" y="515"/>
                      <a:pt x="428" y="508"/>
                      <a:pt x="427" y="502"/>
                    </a:cubicBezTo>
                    <a:cubicBezTo>
                      <a:pt x="430" y="493"/>
                      <a:pt x="432" y="485"/>
                      <a:pt x="435" y="476"/>
                    </a:cubicBezTo>
                    <a:cubicBezTo>
                      <a:pt x="432" y="472"/>
                      <a:pt x="430" y="468"/>
                      <a:pt x="427" y="464"/>
                    </a:cubicBezTo>
                    <a:lnTo>
                      <a:pt x="427" y="432"/>
                    </a:lnTo>
                    <a:cubicBezTo>
                      <a:pt x="420" y="425"/>
                      <a:pt x="412" y="419"/>
                      <a:pt x="405" y="412"/>
                    </a:cubicBezTo>
                    <a:cubicBezTo>
                      <a:pt x="401" y="405"/>
                      <a:pt x="397" y="399"/>
                      <a:pt x="393" y="392"/>
                    </a:cubicBezTo>
                    <a:cubicBezTo>
                      <a:pt x="390" y="385"/>
                      <a:pt x="398" y="379"/>
                      <a:pt x="395" y="372"/>
                    </a:cubicBezTo>
                    <a:cubicBezTo>
                      <a:pt x="386" y="365"/>
                      <a:pt x="377" y="354"/>
                      <a:pt x="368" y="347"/>
                    </a:cubicBezTo>
                    <a:cubicBezTo>
                      <a:pt x="364" y="340"/>
                      <a:pt x="359" y="335"/>
                      <a:pt x="356" y="329"/>
                    </a:cubicBezTo>
                    <a:cubicBezTo>
                      <a:pt x="356" y="326"/>
                      <a:pt x="341" y="316"/>
                      <a:pt x="339" y="311"/>
                    </a:cubicBezTo>
                    <a:cubicBezTo>
                      <a:pt x="334" y="310"/>
                      <a:pt x="331" y="303"/>
                      <a:pt x="324" y="299"/>
                    </a:cubicBezTo>
                    <a:cubicBezTo>
                      <a:pt x="317" y="295"/>
                      <a:pt x="306" y="297"/>
                      <a:pt x="299" y="289"/>
                    </a:cubicBezTo>
                    <a:cubicBezTo>
                      <a:pt x="293" y="280"/>
                      <a:pt x="270" y="285"/>
                      <a:pt x="264" y="276"/>
                    </a:cubicBezTo>
                    <a:cubicBezTo>
                      <a:pt x="257" y="268"/>
                      <a:pt x="239" y="261"/>
                      <a:pt x="232" y="253"/>
                    </a:cubicBezTo>
                    <a:cubicBezTo>
                      <a:pt x="211" y="253"/>
                      <a:pt x="190" y="252"/>
                      <a:pt x="169" y="252"/>
                    </a:cubicBezTo>
                    <a:cubicBezTo>
                      <a:pt x="150" y="221"/>
                      <a:pt x="130" y="189"/>
                      <a:pt x="111" y="158"/>
                    </a:cubicBezTo>
                    <a:cubicBezTo>
                      <a:pt x="90" y="134"/>
                      <a:pt x="70" y="110"/>
                      <a:pt x="49" y="86"/>
                    </a:cubicBezTo>
                    <a:cubicBezTo>
                      <a:pt x="45" y="73"/>
                      <a:pt x="41" y="59"/>
                      <a:pt x="37" y="46"/>
                    </a:cubicBezTo>
                    <a:cubicBezTo>
                      <a:pt x="29" y="40"/>
                      <a:pt x="37" y="15"/>
                      <a:pt x="29" y="9"/>
                    </a:cubicBezTo>
                    <a:cubicBezTo>
                      <a:pt x="22" y="3"/>
                      <a:pt x="10" y="0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123"/>
              <p:cNvSpPr>
                <a:spLocks/>
              </p:cNvSpPr>
              <p:nvPr/>
            </p:nvSpPr>
            <p:spPr bwMode="auto">
              <a:xfrm>
                <a:off x="5706549" y="1841551"/>
                <a:ext cx="842961" cy="635113"/>
              </a:xfrm>
              <a:custGeom>
                <a:avLst/>
                <a:gdLst>
                  <a:gd name="T0" fmla="*/ 2147483647 w 812"/>
                  <a:gd name="T1" fmla="*/ 0 h 698"/>
                  <a:gd name="T2" fmla="*/ 2147483647 w 812"/>
                  <a:gd name="T3" fmla="*/ 2147483647 h 698"/>
                  <a:gd name="T4" fmla="*/ 2147483647 w 812"/>
                  <a:gd name="T5" fmla="*/ 2147483647 h 698"/>
                  <a:gd name="T6" fmla="*/ 2147483647 w 812"/>
                  <a:gd name="T7" fmla="*/ 2147483647 h 698"/>
                  <a:gd name="T8" fmla="*/ 2147483647 w 812"/>
                  <a:gd name="T9" fmla="*/ 2147483647 h 698"/>
                  <a:gd name="T10" fmla="*/ 2147483647 w 812"/>
                  <a:gd name="T11" fmla="*/ 2147483647 h 698"/>
                  <a:gd name="T12" fmla="*/ 2147483647 w 812"/>
                  <a:gd name="T13" fmla="*/ 2147483647 h 698"/>
                  <a:gd name="T14" fmla="*/ 2147483647 w 812"/>
                  <a:gd name="T15" fmla="*/ 2147483647 h 698"/>
                  <a:gd name="T16" fmla="*/ 2147483647 w 812"/>
                  <a:gd name="T17" fmla="*/ 2147483647 h 698"/>
                  <a:gd name="T18" fmla="*/ 2147483647 w 812"/>
                  <a:gd name="T19" fmla="*/ 2147483647 h 698"/>
                  <a:gd name="T20" fmla="*/ 2147483647 w 812"/>
                  <a:gd name="T21" fmla="*/ 2147483647 h 698"/>
                  <a:gd name="T22" fmla="*/ 2147483647 w 812"/>
                  <a:gd name="T23" fmla="*/ 2147483647 h 698"/>
                  <a:gd name="T24" fmla="*/ 2147483647 w 812"/>
                  <a:gd name="T25" fmla="*/ 2147483647 h 698"/>
                  <a:gd name="T26" fmla="*/ 2147483647 w 812"/>
                  <a:gd name="T27" fmla="*/ 2147483647 h 698"/>
                  <a:gd name="T28" fmla="*/ 2147483647 w 812"/>
                  <a:gd name="T29" fmla="*/ 2147483647 h 698"/>
                  <a:gd name="T30" fmla="*/ 2147483647 w 812"/>
                  <a:gd name="T31" fmla="*/ 2147483647 h 698"/>
                  <a:gd name="T32" fmla="*/ 2147483647 w 812"/>
                  <a:gd name="T33" fmla="*/ 2147483647 h 698"/>
                  <a:gd name="T34" fmla="*/ 2147483647 w 812"/>
                  <a:gd name="T35" fmla="*/ 2147483647 h 698"/>
                  <a:gd name="T36" fmla="*/ 2147483647 w 812"/>
                  <a:gd name="T37" fmla="*/ 2147483647 h 698"/>
                  <a:gd name="T38" fmla="*/ 2147483647 w 812"/>
                  <a:gd name="T39" fmla="*/ 2147483647 h 698"/>
                  <a:gd name="T40" fmla="*/ 2147483647 w 812"/>
                  <a:gd name="T41" fmla="*/ 2147483647 h 698"/>
                  <a:gd name="T42" fmla="*/ 2147483647 w 812"/>
                  <a:gd name="T43" fmla="*/ 2147483647 h 698"/>
                  <a:gd name="T44" fmla="*/ 2147483647 w 812"/>
                  <a:gd name="T45" fmla="*/ 2147483647 h 698"/>
                  <a:gd name="T46" fmla="*/ 2147483647 w 812"/>
                  <a:gd name="T47" fmla="*/ 2147483647 h 698"/>
                  <a:gd name="T48" fmla="*/ 2147483647 w 812"/>
                  <a:gd name="T49" fmla="*/ 2147483647 h 698"/>
                  <a:gd name="T50" fmla="*/ 2147483647 w 812"/>
                  <a:gd name="T51" fmla="*/ 2147483647 h 698"/>
                  <a:gd name="T52" fmla="*/ 2147483647 w 812"/>
                  <a:gd name="T53" fmla="*/ 2147483647 h 698"/>
                  <a:gd name="T54" fmla="*/ 2147483647 w 812"/>
                  <a:gd name="T55" fmla="*/ 2147483647 h 698"/>
                  <a:gd name="T56" fmla="*/ 2147483647 w 812"/>
                  <a:gd name="T57" fmla="*/ 2147483647 h 698"/>
                  <a:gd name="T58" fmla="*/ 0 w 812"/>
                  <a:gd name="T59" fmla="*/ 2147483647 h 698"/>
                  <a:gd name="T60" fmla="*/ 2147483647 w 812"/>
                  <a:gd name="T61" fmla="*/ 2147483647 h 698"/>
                  <a:gd name="T62" fmla="*/ 2147483647 w 812"/>
                  <a:gd name="T63" fmla="*/ 2147483647 h 698"/>
                  <a:gd name="T64" fmla="*/ 2147483647 w 812"/>
                  <a:gd name="T65" fmla="*/ 2147483647 h 6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2"/>
                  <a:gd name="T100" fmla="*/ 0 h 698"/>
                  <a:gd name="T101" fmla="*/ 812 w 812"/>
                  <a:gd name="T102" fmla="*/ 698 h 698"/>
                  <a:gd name="connsiteX0" fmla="*/ 812 w 812"/>
                  <a:gd name="connsiteY0" fmla="*/ 0 h 698"/>
                  <a:gd name="connsiteX1" fmla="*/ 798 w 812"/>
                  <a:gd name="connsiteY1" fmla="*/ 32 h 698"/>
                  <a:gd name="connsiteX2" fmla="*/ 780 w 812"/>
                  <a:gd name="connsiteY2" fmla="*/ 100 h 698"/>
                  <a:gd name="connsiteX3" fmla="*/ 746 w 812"/>
                  <a:gd name="connsiteY3" fmla="*/ 114 h 698"/>
                  <a:gd name="connsiteX4" fmla="*/ 680 w 812"/>
                  <a:gd name="connsiteY4" fmla="*/ 184 h 698"/>
                  <a:gd name="connsiteX5" fmla="*/ 646 w 812"/>
                  <a:gd name="connsiteY5" fmla="*/ 190 h 698"/>
                  <a:gd name="connsiteX6" fmla="*/ 592 w 812"/>
                  <a:gd name="connsiteY6" fmla="*/ 202 h 698"/>
                  <a:gd name="connsiteX7" fmla="*/ 568 w 812"/>
                  <a:gd name="connsiteY7" fmla="*/ 216 h 698"/>
                  <a:gd name="connsiteX8" fmla="*/ 536 w 812"/>
                  <a:gd name="connsiteY8" fmla="*/ 196 h 698"/>
                  <a:gd name="connsiteX9" fmla="*/ 500 w 812"/>
                  <a:gd name="connsiteY9" fmla="*/ 214 h 698"/>
                  <a:gd name="connsiteX10" fmla="*/ 458 w 812"/>
                  <a:gd name="connsiteY10" fmla="*/ 204 h 698"/>
                  <a:gd name="connsiteX11" fmla="*/ 434 w 812"/>
                  <a:gd name="connsiteY11" fmla="*/ 220 h 698"/>
                  <a:gd name="connsiteX12" fmla="*/ 386 w 812"/>
                  <a:gd name="connsiteY12" fmla="*/ 212 h 698"/>
                  <a:gd name="connsiteX13" fmla="*/ 348 w 812"/>
                  <a:gd name="connsiteY13" fmla="*/ 216 h 698"/>
                  <a:gd name="connsiteX14" fmla="*/ 302 w 812"/>
                  <a:gd name="connsiteY14" fmla="*/ 240 h 698"/>
                  <a:gd name="connsiteX15" fmla="*/ 250 w 812"/>
                  <a:gd name="connsiteY15" fmla="*/ 256 h 698"/>
                  <a:gd name="connsiteX16" fmla="*/ 212 w 812"/>
                  <a:gd name="connsiteY16" fmla="*/ 316 h 698"/>
                  <a:gd name="connsiteX17" fmla="*/ 168 w 812"/>
                  <a:gd name="connsiteY17" fmla="*/ 316 h 698"/>
                  <a:gd name="connsiteX18" fmla="*/ 134 w 812"/>
                  <a:gd name="connsiteY18" fmla="*/ 324 h 698"/>
                  <a:gd name="connsiteX19" fmla="*/ 104 w 812"/>
                  <a:gd name="connsiteY19" fmla="*/ 312 h 698"/>
                  <a:gd name="connsiteX20" fmla="*/ 62 w 812"/>
                  <a:gd name="connsiteY20" fmla="*/ 354 h 698"/>
                  <a:gd name="connsiteX21" fmla="*/ 42 w 812"/>
                  <a:gd name="connsiteY21" fmla="*/ 350 h 698"/>
                  <a:gd name="connsiteX22" fmla="*/ 36 w 812"/>
                  <a:gd name="connsiteY22" fmla="*/ 376 h 698"/>
                  <a:gd name="connsiteX23" fmla="*/ 36 w 812"/>
                  <a:gd name="connsiteY23" fmla="*/ 404 h 698"/>
                  <a:gd name="connsiteX24" fmla="*/ 48 w 812"/>
                  <a:gd name="connsiteY24" fmla="*/ 428 h 698"/>
                  <a:gd name="connsiteX25" fmla="*/ 42 w 812"/>
                  <a:gd name="connsiteY25" fmla="*/ 456 h 698"/>
                  <a:gd name="connsiteX26" fmla="*/ 46 w 812"/>
                  <a:gd name="connsiteY26" fmla="*/ 468 h 698"/>
                  <a:gd name="connsiteX27" fmla="*/ 18 w 812"/>
                  <a:gd name="connsiteY27" fmla="*/ 506 h 698"/>
                  <a:gd name="connsiteX28" fmla="*/ 16 w 812"/>
                  <a:gd name="connsiteY28" fmla="*/ 542 h 698"/>
                  <a:gd name="connsiteX29" fmla="*/ 0 w 812"/>
                  <a:gd name="connsiteY29" fmla="*/ 568 h 698"/>
                  <a:gd name="connsiteX30" fmla="*/ 10 w 812"/>
                  <a:gd name="connsiteY30" fmla="*/ 602 h 698"/>
                  <a:gd name="connsiteX31" fmla="*/ 32 w 812"/>
                  <a:gd name="connsiteY31" fmla="*/ 652 h 698"/>
                  <a:gd name="connsiteX32" fmla="*/ 42 w 812"/>
                  <a:gd name="connsiteY32" fmla="*/ 698 h 698"/>
                  <a:gd name="connsiteX0" fmla="*/ 812 w 812"/>
                  <a:gd name="connsiteY0" fmla="*/ 0 h 698"/>
                  <a:gd name="connsiteX1" fmla="*/ 780 w 812"/>
                  <a:gd name="connsiteY1" fmla="*/ 100 h 698"/>
                  <a:gd name="connsiteX2" fmla="*/ 746 w 812"/>
                  <a:gd name="connsiteY2" fmla="*/ 114 h 698"/>
                  <a:gd name="connsiteX3" fmla="*/ 680 w 812"/>
                  <a:gd name="connsiteY3" fmla="*/ 184 h 698"/>
                  <a:gd name="connsiteX4" fmla="*/ 646 w 812"/>
                  <a:gd name="connsiteY4" fmla="*/ 190 h 698"/>
                  <a:gd name="connsiteX5" fmla="*/ 592 w 812"/>
                  <a:gd name="connsiteY5" fmla="*/ 202 h 698"/>
                  <a:gd name="connsiteX6" fmla="*/ 568 w 812"/>
                  <a:gd name="connsiteY6" fmla="*/ 216 h 698"/>
                  <a:gd name="connsiteX7" fmla="*/ 536 w 812"/>
                  <a:gd name="connsiteY7" fmla="*/ 196 h 698"/>
                  <a:gd name="connsiteX8" fmla="*/ 500 w 812"/>
                  <a:gd name="connsiteY8" fmla="*/ 214 h 698"/>
                  <a:gd name="connsiteX9" fmla="*/ 458 w 812"/>
                  <a:gd name="connsiteY9" fmla="*/ 204 h 698"/>
                  <a:gd name="connsiteX10" fmla="*/ 434 w 812"/>
                  <a:gd name="connsiteY10" fmla="*/ 220 h 698"/>
                  <a:gd name="connsiteX11" fmla="*/ 386 w 812"/>
                  <a:gd name="connsiteY11" fmla="*/ 212 h 698"/>
                  <a:gd name="connsiteX12" fmla="*/ 348 w 812"/>
                  <a:gd name="connsiteY12" fmla="*/ 216 h 698"/>
                  <a:gd name="connsiteX13" fmla="*/ 302 w 812"/>
                  <a:gd name="connsiteY13" fmla="*/ 240 h 698"/>
                  <a:gd name="connsiteX14" fmla="*/ 250 w 812"/>
                  <a:gd name="connsiteY14" fmla="*/ 256 h 698"/>
                  <a:gd name="connsiteX15" fmla="*/ 212 w 812"/>
                  <a:gd name="connsiteY15" fmla="*/ 316 h 698"/>
                  <a:gd name="connsiteX16" fmla="*/ 168 w 812"/>
                  <a:gd name="connsiteY16" fmla="*/ 316 h 698"/>
                  <a:gd name="connsiteX17" fmla="*/ 134 w 812"/>
                  <a:gd name="connsiteY17" fmla="*/ 324 h 698"/>
                  <a:gd name="connsiteX18" fmla="*/ 104 w 812"/>
                  <a:gd name="connsiteY18" fmla="*/ 312 h 698"/>
                  <a:gd name="connsiteX19" fmla="*/ 62 w 812"/>
                  <a:gd name="connsiteY19" fmla="*/ 354 h 698"/>
                  <a:gd name="connsiteX20" fmla="*/ 42 w 812"/>
                  <a:gd name="connsiteY20" fmla="*/ 350 h 698"/>
                  <a:gd name="connsiteX21" fmla="*/ 36 w 812"/>
                  <a:gd name="connsiteY21" fmla="*/ 376 h 698"/>
                  <a:gd name="connsiteX22" fmla="*/ 36 w 812"/>
                  <a:gd name="connsiteY22" fmla="*/ 404 h 698"/>
                  <a:gd name="connsiteX23" fmla="*/ 48 w 812"/>
                  <a:gd name="connsiteY23" fmla="*/ 428 h 698"/>
                  <a:gd name="connsiteX24" fmla="*/ 42 w 812"/>
                  <a:gd name="connsiteY24" fmla="*/ 456 h 698"/>
                  <a:gd name="connsiteX25" fmla="*/ 46 w 812"/>
                  <a:gd name="connsiteY25" fmla="*/ 468 h 698"/>
                  <a:gd name="connsiteX26" fmla="*/ 18 w 812"/>
                  <a:gd name="connsiteY26" fmla="*/ 506 h 698"/>
                  <a:gd name="connsiteX27" fmla="*/ 16 w 812"/>
                  <a:gd name="connsiteY27" fmla="*/ 542 h 698"/>
                  <a:gd name="connsiteX28" fmla="*/ 0 w 812"/>
                  <a:gd name="connsiteY28" fmla="*/ 568 h 698"/>
                  <a:gd name="connsiteX29" fmla="*/ 10 w 812"/>
                  <a:gd name="connsiteY29" fmla="*/ 602 h 698"/>
                  <a:gd name="connsiteX30" fmla="*/ 32 w 812"/>
                  <a:gd name="connsiteY30" fmla="*/ 652 h 698"/>
                  <a:gd name="connsiteX31" fmla="*/ 42 w 812"/>
                  <a:gd name="connsiteY31" fmla="*/ 698 h 6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2 w 780"/>
                  <a:gd name="connsiteY12" fmla="*/ 140 h 598"/>
                  <a:gd name="connsiteX13" fmla="*/ 250 w 780"/>
                  <a:gd name="connsiteY13" fmla="*/ 156 h 598"/>
                  <a:gd name="connsiteX14" fmla="*/ 212 w 780"/>
                  <a:gd name="connsiteY14" fmla="*/ 216 h 598"/>
                  <a:gd name="connsiteX15" fmla="*/ 168 w 780"/>
                  <a:gd name="connsiteY15" fmla="*/ 216 h 598"/>
                  <a:gd name="connsiteX16" fmla="*/ 134 w 780"/>
                  <a:gd name="connsiteY16" fmla="*/ 224 h 598"/>
                  <a:gd name="connsiteX17" fmla="*/ 104 w 780"/>
                  <a:gd name="connsiteY17" fmla="*/ 212 h 598"/>
                  <a:gd name="connsiteX18" fmla="*/ 62 w 780"/>
                  <a:gd name="connsiteY18" fmla="*/ 254 h 598"/>
                  <a:gd name="connsiteX19" fmla="*/ 42 w 780"/>
                  <a:gd name="connsiteY19" fmla="*/ 250 h 598"/>
                  <a:gd name="connsiteX20" fmla="*/ 36 w 780"/>
                  <a:gd name="connsiteY20" fmla="*/ 276 h 598"/>
                  <a:gd name="connsiteX21" fmla="*/ 36 w 780"/>
                  <a:gd name="connsiteY21" fmla="*/ 304 h 598"/>
                  <a:gd name="connsiteX22" fmla="*/ 48 w 780"/>
                  <a:gd name="connsiteY22" fmla="*/ 328 h 598"/>
                  <a:gd name="connsiteX23" fmla="*/ 42 w 780"/>
                  <a:gd name="connsiteY23" fmla="*/ 356 h 598"/>
                  <a:gd name="connsiteX24" fmla="*/ 46 w 780"/>
                  <a:gd name="connsiteY24" fmla="*/ 368 h 598"/>
                  <a:gd name="connsiteX25" fmla="*/ 18 w 780"/>
                  <a:gd name="connsiteY25" fmla="*/ 406 h 598"/>
                  <a:gd name="connsiteX26" fmla="*/ 16 w 780"/>
                  <a:gd name="connsiteY26" fmla="*/ 442 h 598"/>
                  <a:gd name="connsiteX27" fmla="*/ 0 w 780"/>
                  <a:gd name="connsiteY27" fmla="*/ 468 h 598"/>
                  <a:gd name="connsiteX28" fmla="*/ 10 w 780"/>
                  <a:gd name="connsiteY28" fmla="*/ 502 h 598"/>
                  <a:gd name="connsiteX29" fmla="*/ 32 w 780"/>
                  <a:gd name="connsiteY29" fmla="*/ 552 h 598"/>
                  <a:gd name="connsiteX30" fmla="*/ 42 w 780"/>
                  <a:gd name="connsiteY30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2 w 780"/>
                  <a:gd name="connsiteY12" fmla="*/ 140 h 598"/>
                  <a:gd name="connsiteX13" fmla="*/ 247 w 780"/>
                  <a:gd name="connsiteY13" fmla="*/ 138 h 598"/>
                  <a:gd name="connsiteX14" fmla="*/ 212 w 780"/>
                  <a:gd name="connsiteY14" fmla="*/ 216 h 598"/>
                  <a:gd name="connsiteX15" fmla="*/ 168 w 780"/>
                  <a:gd name="connsiteY15" fmla="*/ 216 h 598"/>
                  <a:gd name="connsiteX16" fmla="*/ 134 w 780"/>
                  <a:gd name="connsiteY16" fmla="*/ 224 h 598"/>
                  <a:gd name="connsiteX17" fmla="*/ 104 w 780"/>
                  <a:gd name="connsiteY17" fmla="*/ 212 h 598"/>
                  <a:gd name="connsiteX18" fmla="*/ 62 w 780"/>
                  <a:gd name="connsiteY18" fmla="*/ 254 h 598"/>
                  <a:gd name="connsiteX19" fmla="*/ 42 w 780"/>
                  <a:gd name="connsiteY19" fmla="*/ 250 h 598"/>
                  <a:gd name="connsiteX20" fmla="*/ 36 w 780"/>
                  <a:gd name="connsiteY20" fmla="*/ 276 h 598"/>
                  <a:gd name="connsiteX21" fmla="*/ 36 w 780"/>
                  <a:gd name="connsiteY21" fmla="*/ 304 h 598"/>
                  <a:gd name="connsiteX22" fmla="*/ 48 w 780"/>
                  <a:gd name="connsiteY22" fmla="*/ 328 h 598"/>
                  <a:gd name="connsiteX23" fmla="*/ 42 w 780"/>
                  <a:gd name="connsiteY23" fmla="*/ 356 h 598"/>
                  <a:gd name="connsiteX24" fmla="*/ 46 w 780"/>
                  <a:gd name="connsiteY24" fmla="*/ 368 h 598"/>
                  <a:gd name="connsiteX25" fmla="*/ 18 w 780"/>
                  <a:gd name="connsiteY25" fmla="*/ 406 h 598"/>
                  <a:gd name="connsiteX26" fmla="*/ 16 w 780"/>
                  <a:gd name="connsiteY26" fmla="*/ 442 h 598"/>
                  <a:gd name="connsiteX27" fmla="*/ 0 w 780"/>
                  <a:gd name="connsiteY27" fmla="*/ 468 h 598"/>
                  <a:gd name="connsiteX28" fmla="*/ 10 w 780"/>
                  <a:gd name="connsiteY28" fmla="*/ 502 h 598"/>
                  <a:gd name="connsiteX29" fmla="*/ 32 w 780"/>
                  <a:gd name="connsiteY29" fmla="*/ 552 h 598"/>
                  <a:gd name="connsiteX30" fmla="*/ 42 w 780"/>
                  <a:gd name="connsiteY30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2 w 780"/>
                  <a:gd name="connsiteY12" fmla="*/ 140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12 w 780"/>
                  <a:gd name="connsiteY15" fmla="*/ 216 h 598"/>
                  <a:gd name="connsiteX16" fmla="*/ 168 w 780"/>
                  <a:gd name="connsiteY16" fmla="*/ 216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42 w 780"/>
                  <a:gd name="connsiteY20" fmla="*/ 250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32 w 780"/>
                  <a:gd name="connsiteY30" fmla="*/ 552 h 598"/>
                  <a:gd name="connsiteX31" fmla="*/ 42 w 780"/>
                  <a:gd name="connsiteY31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9 w 780"/>
                  <a:gd name="connsiteY12" fmla="*/ 121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12 w 780"/>
                  <a:gd name="connsiteY15" fmla="*/ 216 h 598"/>
                  <a:gd name="connsiteX16" fmla="*/ 168 w 780"/>
                  <a:gd name="connsiteY16" fmla="*/ 216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42 w 780"/>
                  <a:gd name="connsiteY20" fmla="*/ 250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32 w 780"/>
                  <a:gd name="connsiteY30" fmla="*/ 552 h 598"/>
                  <a:gd name="connsiteX31" fmla="*/ 42 w 780"/>
                  <a:gd name="connsiteY31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9 w 780"/>
                  <a:gd name="connsiteY12" fmla="*/ 121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12 w 780"/>
                  <a:gd name="connsiteY15" fmla="*/ 216 h 598"/>
                  <a:gd name="connsiteX16" fmla="*/ 195 w 780"/>
                  <a:gd name="connsiteY16" fmla="*/ 168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42 w 780"/>
                  <a:gd name="connsiteY20" fmla="*/ 250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32 w 780"/>
                  <a:gd name="connsiteY30" fmla="*/ 552 h 598"/>
                  <a:gd name="connsiteX31" fmla="*/ 42 w 780"/>
                  <a:gd name="connsiteY31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9 w 780"/>
                  <a:gd name="connsiteY12" fmla="*/ 121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22 w 780"/>
                  <a:gd name="connsiteY15" fmla="*/ 208 h 598"/>
                  <a:gd name="connsiteX16" fmla="*/ 195 w 780"/>
                  <a:gd name="connsiteY16" fmla="*/ 168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42 w 780"/>
                  <a:gd name="connsiteY20" fmla="*/ 250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32 w 780"/>
                  <a:gd name="connsiteY30" fmla="*/ 552 h 598"/>
                  <a:gd name="connsiteX31" fmla="*/ 42 w 780"/>
                  <a:gd name="connsiteY31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9 w 780"/>
                  <a:gd name="connsiteY12" fmla="*/ 121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22 w 780"/>
                  <a:gd name="connsiteY15" fmla="*/ 208 h 598"/>
                  <a:gd name="connsiteX16" fmla="*/ 195 w 780"/>
                  <a:gd name="connsiteY16" fmla="*/ 168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42 w 780"/>
                  <a:gd name="connsiteY20" fmla="*/ 250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32 w 780"/>
                  <a:gd name="connsiteY30" fmla="*/ 552 h 598"/>
                  <a:gd name="connsiteX31" fmla="*/ 42 w 780"/>
                  <a:gd name="connsiteY31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9 w 780"/>
                  <a:gd name="connsiteY12" fmla="*/ 121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22 w 780"/>
                  <a:gd name="connsiteY15" fmla="*/ 208 h 598"/>
                  <a:gd name="connsiteX16" fmla="*/ 195 w 780"/>
                  <a:gd name="connsiteY16" fmla="*/ 168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32 w 780"/>
                  <a:gd name="connsiteY20" fmla="*/ 247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32 w 780"/>
                  <a:gd name="connsiteY30" fmla="*/ 552 h 598"/>
                  <a:gd name="connsiteX31" fmla="*/ 42 w 780"/>
                  <a:gd name="connsiteY31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9 w 780"/>
                  <a:gd name="connsiteY12" fmla="*/ 121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22 w 780"/>
                  <a:gd name="connsiteY15" fmla="*/ 208 h 598"/>
                  <a:gd name="connsiteX16" fmla="*/ 195 w 780"/>
                  <a:gd name="connsiteY16" fmla="*/ 168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32 w 780"/>
                  <a:gd name="connsiteY20" fmla="*/ 247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32 w 780"/>
                  <a:gd name="connsiteY30" fmla="*/ 552 h 598"/>
                  <a:gd name="connsiteX31" fmla="*/ 42 w 780"/>
                  <a:gd name="connsiteY31" fmla="*/ 598 h 598"/>
                  <a:gd name="connsiteX0" fmla="*/ 780 w 780"/>
                  <a:gd name="connsiteY0" fmla="*/ 0 h 598"/>
                  <a:gd name="connsiteX1" fmla="*/ 746 w 780"/>
                  <a:gd name="connsiteY1" fmla="*/ 14 h 598"/>
                  <a:gd name="connsiteX2" fmla="*/ 680 w 780"/>
                  <a:gd name="connsiteY2" fmla="*/ 84 h 598"/>
                  <a:gd name="connsiteX3" fmla="*/ 646 w 780"/>
                  <a:gd name="connsiteY3" fmla="*/ 90 h 598"/>
                  <a:gd name="connsiteX4" fmla="*/ 592 w 780"/>
                  <a:gd name="connsiteY4" fmla="*/ 102 h 598"/>
                  <a:gd name="connsiteX5" fmla="*/ 568 w 780"/>
                  <a:gd name="connsiteY5" fmla="*/ 116 h 598"/>
                  <a:gd name="connsiteX6" fmla="*/ 536 w 780"/>
                  <a:gd name="connsiteY6" fmla="*/ 96 h 598"/>
                  <a:gd name="connsiteX7" fmla="*/ 500 w 780"/>
                  <a:gd name="connsiteY7" fmla="*/ 114 h 598"/>
                  <a:gd name="connsiteX8" fmla="*/ 458 w 780"/>
                  <a:gd name="connsiteY8" fmla="*/ 104 h 598"/>
                  <a:gd name="connsiteX9" fmla="*/ 434 w 780"/>
                  <a:gd name="connsiteY9" fmla="*/ 120 h 598"/>
                  <a:gd name="connsiteX10" fmla="*/ 386 w 780"/>
                  <a:gd name="connsiteY10" fmla="*/ 112 h 598"/>
                  <a:gd name="connsiteX11" fmla="*/ 348 w 780"/>
                  <a:gd name="connsiteY11" fmla="*/ 116 h 598"/>
                  <a:gd name="connsiteX12" fmla="*/ 309 w 780"/>
                  <a:gd name="connsiteY12" fmla="*/ 121 h 598"/>
                  <a:gd name="connsiteX13" fmla="*/ 295 w 780"/>
                  <a:gd name="connsiteY13" fmla="*/ 127 h 598"/>
                  <a:gd name="connsiteX14" fmla="*/ 247 w 780"/>
                  <a:gd name="connsiteY14" fmla="*/ 138 h 598"/>
                  <a:gd name="connsiteX15" fmla="*/ 222 w 780"/>
                  <a:gd name="connsiteY15" fmla="*/ 208 h 598"/>
                  <a:gd name="connsiteX16" fmla="*/ 195 w 780"/>
                  <a:gd name="connsiteY16" fmla="*/ 168 h 598"/>
                  <a:gd name="connsiteX17" fmla="*/ 134 w 780"/>
                  <a:gd name="connsiteY17" fmla="*/ 224 h 598"/>
                  <a:gd name="connsiteX18" fmla="*/ 104 w 780"/>
                  <a:gd name="connsiteY18" fmla="*/ 212 h 598"/>
                  <a:gd name="connsiteX19" fmla="*/ 62 w 780"/>
                  <a:gd name="connsiteY19" fmla="*/ 254 h 598"/>
                  <a:gd name="connsiteX20" fmla="*/ 32 w 780"/>
                  <a:gd name="connsiteY20" fmla="*/ 247 h 598"/>
                  <a:gd name="connsiteX21" fmla="*/ 36 w 780"/>
                  <a:gd name="connsiteY21" fmla="*/ 276 h 598"/>
                  <a:gd name="connsiteX22" fmla="*/ 36 w 780"/>
                  <a:gd name="connsiteY22" fmla="*/ 304 h 598"/>
                  <a:gd name="connsiteX23" fmla="*/ 48 w 780"/>
                  <a:gd name="connsiteY23" fmla="*/ 328 h 598"/>
                  <a:gd name="connsiteX24" fmla="*/ 42 w 780"/>
                  <a:gd name="connsiteY24" fmla="*/ 356 h 598"/>
                  <a:gd name="connsiteX25" fmla="*/ 46 w 780"/>
                  <a:gd name="connsiteY25" fmla="*/ 368 h 598"/>
                  <a:gd name="connsiteX26" fmla="*/ 18 w 780"/>
                  <a:gd name="connsiteY26" fmla="*/ 406 h 598"/>
                  <a:gd name="connsiteX27" fmla="*/ 16 w 780"/>
                  <a:gd name="connsiteY27" fmla="*/ 442 h 598"/>
                  <a:gd name="connsiteX28" fmla="*/ 0 w 780"/>
                  <a:gd name="connsiteY28" fmla="*/ 468 h 598"/>
                  <a:gd name="connsiteX29" fmla="*/ 10 w 780"/>
                  <a:gd name="connsiteY29" fmla="*/ 502 h 598"/>
                  <a:gd name="connsiteX30" fmla="*/ 14 w 780"/>
                  <a:gd name="connsiteY30" fmla="*/ 572 h 598"/>
                  <a:gd name="connsiteX31" fmla="*/ 42 w 780"/>
                  <a:gd name="connsiteY31" fmla="*/ 598 h 598"/>
                  <a:gd name="connsiteX0" fmla="*/ 780 w 780"/>
                  <a:gd name="connsiteY0" fmla="*/ 0 h 587"/>
                  <a:gd name="connsiteX1" fmla="*/ 746 w 780"/>
                  <a:gd name="connsiteY1" fmla="*/ 14 h 587"/>
                  <a:gd name="connsiteX2" fmla="*/ 680 w 780"/>
                  <a:gd name="connsiteY2" fmla="*/ 84 h 587"/>
                  <a:gd name="connsiteX3" fmla="*/ 646 w 780"/>
                  <a:gd name="connsiteY3" fmla="*/ 90 h 587"/>
                  <a:gd name="connsiteX4" fmla="*/ 592 w 780"/>
                  <a:gd name="connsiteY4" fmla="*/ 102 h 587"/>
                  <a:gd name="connsiteX5" fmla="*/ 568 w 780"/>
                  <a:gd name="connsiteY5" fmla="*/ 116 h 587"/>
                  <a:gd name="connsiteX6" fmla="*/ 536 w 780"/>
                  <a:gd name="connsiteY6" fmla="*/ 96 h 587"/>
                  <a:gd name="connsiteX7" fmla="*/ 500 w 780"/>
                  <a:gd name="connsiteY7" fmla="*/ 114 h 587"/>
                  <a:gd name="connsiteX8" fmla="*/ 458 w 780"/>
                  <a:gd name="connsiteY8" fmla="*/ 104 h 587"/>
                  <a:gd name="connsiteX9" fmla="*/ 434 w 780"/>
                  <a:gd name="connsiteY9" fmla="*/ 120 h 587"/>
                  <a:gd name="connsiteX10" fmla="*/ 386 w 780"/>
                  <a:gd name="connsiteY10" fmla="*/ 112 h 587"/>
                  <a:gd name="connsiteX11" fmla="*/ 348 w 780"/>
                  <a:gd name="connsiteY11" fmla="*/ 116 h 587"/>
                  <a:gd name="connsiteX12" fmla="*/ 309 w 780"/>
                  <a:gd name="connsiteY12" fmla="*/ 121 h 587"/>
                  <a:gd name="connsiteX13" fmla="*/ 295 w 780"/>
                  <a:gd name="connsiteY13" fmla="*/ 127 h 587"/>
                  <a:gd name="connsiteX14" fmla="*/ 247 w 780"/>
                  <a:gd name="connsiteY14" fmla="*/ 138 h 587"/>
                  <a:gd name="connsiteX15" fmla="*/ 222 w 780"/>
                  <a:gd name="connsiteY15" fmla="*/ 208 h 587"/>
                  <a:gd name="connsiteX16" fmla="*/ 195 w 780"/>
                  <a:gd name="connsiteY16" fmla="*/ 168 h 587"/>
                  <a:gd name="connsiteX17" fmla="*/ 134 w 780"/>
                  <a:gd name="connsiteY17" fmla="*/ 224 h 587"/>
                  <a:gd name="connsiteX18" fmla="*/ 104 w 780"/>
                  <a:gd name="connsiteY18" fmla="*/ 212 h 587"/>
                  <a:gd name="connsiteX19" fmla="*/ 62 w 780"/>
                  <a:gd name="connsiteY19" fmla="*/ 254 h 587"/>
                  <a:gd name="connsiteX20" fmla="*/ 32 w 780"/>
                  <a:gd name="connsiteY20" fmla="*/ 247 h 587"/>
                  <a:gd name="connsiteX21" fmla="*/ 36 w 780"/>
                  <a:gd name="connsiteY21" fmla="*/ 276 h 587"/>
                  <a:gd name="connsiteX22" fmla="*/ 36 w 780"/>
                  <a:gd name="connsiteY22" fmla="*/ 304 h 587"/>
                  <a:gd name="connsiteX23" fmla="*/ 48 w 780"/>
                  <a:gd name="connsiteY23" fmla="*/ 328 h 587"/>
                  <a:gd name="connsiteX24" fmla="*/ 42 w 780"/>
                  <a:gd name="connsiteY24" fmla="*/ 356 h 587"/>
                  <a:gd name="connsiteX25" fmla="*/ 46 w 780"/>
                  <a:gd name="connsiteY25" fmla="*/ 368 h 587"/>
                  <a:gd name="connsiteX26" fmla="*/ 18 w 780"/>
                  <a:gd name="connsiteY26" fmla="*/ 406 h 587"/>
                  <a:gd name="connsiteX27" fmla="*/ 16 w 780"/>
                  <a:gd name="connsiteY27" fmla="*/ 442 h 587"/>
                  <a:gd name="connsiteX28" fmla="*/ 0 w 780"/>
                  <a:gd name="connsiteY28" fmla="*/ 468 h 587"/>
                  <a:gd name="connsiteX29" fmla="*/ 10 w 780"/>
                  <a:gd name="connsiteY29" fmla="*/ 502 h 587"/>
                  <a:gd name="connsiteX30" fmla="*/ 14 w 780"/>
                  <a:gd name="connsiteY30" fmla="*/ 572 h 587"/>
                  <a:gd name="connsiteX31" fmla="*/ 53 w 780"/>
                  <a:gd name="connsiteY31" fmla="*/ 581 h 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80" h="587">
                    <a:moveTo>
                      <a:pt x="780" y="0"/>
                    </a:moveTo>
                    <a:cubicBezTo>
                      <a:pt x="769" y="5"/>
                      <a:pt x="757" y="9"/>
                      <a:pt x="746" y="14"/>
                    </a:cubicBezTo>
                    <a:cubicBezTo>
                      <a:pt x="724" y="37"/>
                      <a:pt x="702" y="61"/>
                      <a:pt x="680" y="84"/>
                    </a:cubicBezTo>
                    <a:lnTo>
                      <a:pt x="646" y="90"/>
                    </a:lnTo>
                    <a:lnTo>
                      <a:pt x="592" y="102"/>
                    </a:lnTo>
                    <a:cubicBezTo>
                      <a:pt x="584" y="107"/>
                      <a:pt x="576" y="111"/>
                      <a:pt x="568" y="116"/>
                    </a:cubicBezTo>
                    <a:cubicBezTo>
                      <a:pt x="557" y="109"/>
                      <a:pt x="547" y="103"/>
                      <a:pt x="536" y="96"/>
                    </a:cubicBezTo>
                    <a:lnTo>
                      <a:pt x="500" y="114"/>
                    </a:lnTo>
                    <a:cubicBezTo>
                      <a:pt x="486" y="111"/>
                      <a:pt x="472" y="107"/>
                      <a:pt x="458" y="104"/>
                    </a:cubicBezTo>
                    <a:cubicBezTo>
                      <a:pt x="450" y="109"/>
                      <a:pt x="442" y="115"/>
                      <a:pt x="434" y="120"/>
                    </a:cubicBezTo>
                    <a:cubicBezTo>
                      <a:pt x="418" y="117"/>
                      <a:pt x="402" y="115"/>
                      <a:pt x="386" y="112"/>
                    </a:cubicBezTo>
                    <a:cubicBezTo>
                      <a:pt x="373" y="113"/>
                      <a:pt x="361" y="115"/>
                      <a:pt x="348" y="116"/>
                    </a:cubicBezTo>
                    <a:cubicBezTo>
                      <a:pt x="333" y="124"/>
                      <a:pt x="324" y="113"/>
                      <a:pt x="309" y="121"/>
                    </a:cubicBezTo>
                    <a:cubicBezTo>
                      <a:pt x="301" y="125"/>
                      <a:pt x="305" y="124"/>
                      <a:pt x="295" y="127"/>
                    </a:cubicBezTo>
                    <a:cubicBezTo>
                      <a:pt x="285" y="130"/>
                      <a:pt x="261" y="126"/>
                      <a:pt x="247" y="138"/>
                    </a:cubicBezTo>
                    <a:cubicBezTo>
                      <a:pt x="234" y="158"/>
                      <a:pt x="235" y="188"/>
                      <a:pt x="222" y="208"/>
                    </a:cubicBezTo>
                    <a:cubicBezTo>
                      <a:pt x="201" y="201"/>
                      <a:pt x="201" y="184"/>
                      <a:pt x="195" y="168"/>
                    </a:cubicBezTo>
                    <a:cubicBezTo>
                      <a:pt x="184" y="171"/>
                      <a:pt x="145" y="221"/>
                      <a:pt x="134" y="224"/>
                    </a:cubicBezTo>
                    <a:lnTo>
                      <a:pt x="104" y="212"/>
                    </a:lnTo>
                    <a:lnTo>
                      <a:pt x="62" y="254"/>
                    </a:lnTo>
                    <a:cubicBezTo>
                      <a:pt x="55" y="253"/>
                      <a:pt x="39" y="231"/>
                      <a:pt x="32" y="247"/>
                    </a:cubicBezTo>
                    <a:cubicBezTo>
                      <a:pt x="30" y="256"/>
                      <a:pt x="38" y="267"/>
                      <a:pt x="36" y="276"/>
                    </a:cubicBezTo>
                    <a:lnTo>
                      <a:pt x="36" y="304"/>
                    </a:lnTo>
                    <a:lnTo>
                      <a:pt x="48" y="328"/>
                    </a:lnTo>
                    <a:cubicBezTo>
                      <a:pt x="46" y="337"/>
                      <a:pt x="44" y="347"/>
                      <a:pt x="42" y="356"/>
                    </a:cubicBezTo>
                    <a:cubicBezTo>
                      <a:pt x="43" y="360"/>
                      <a:pt x="45" y="364"/>
                      <a:pt x="46" y="368"/>
                    </a:cubicBezTo>
                    <a:cubicBezTo>
                      <a:pt x="37" y="381"/>
                      <a:pt x="27" y="393"/>
                      <a:pt x="18" y="406"/>
                    </a:cubicBezTo>
                    <a:cubicBezTo>
                      <a:pt x="17" y="418"/>
                      <a:pt x="17" y="430"/>
                      <a:pt x="16" y="442"/>
                    </a:cubicBezTo>
                    <a:cubicBezTo>
                      <a:pt x="11" y="451"/>
                      <a:pt x="5" y="459"/>
                      <a:pt x="0" y="468"/>
                    </a:cubicBezTo>
                    <a:cubicBezTo>
                      <a:pt x="3" y="479"/>
                      <a:pt x="7" y="491"/>
                      <a:pt x="10" y="502"/>
                    </a:cubicBezTo>
                    <a:cubicBezTo>
                      <a:pt x="17" y="519"/>
                      <a:pt x="7" y="555"/>
                      <a:pt x="14" y="572"/>
                    </a:cubicBezTo>
                    <a:cubicBezTo>
                      <a:pt x="17" y="587"/>
                      <a:pt x="50" y="566"/>
                      <a:pt x="53" y="581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71"/>
              <p:cNvSpPr>
                <a:spLocks/>
              </p:cNvSpPr>
              <p:nvPr/>
            </p:nvSpPr>
            <p:spPr bwMode="auto">
              <a:xfrm>
                <a:off x="6841610" y="2835502"/>
                <a:ext cx="307975" cy="161954"/>
              </a:xfrm>
              <a:custGeom>
                <a:avLst/>
                <a:gdLst>
                  <a:gd name="T0" fmla="*/ 285 w 285"/>
                  <a:gd name="T1" fmla="*/ 150 h 150"/>
                  <a:gd name="T2" fmla="*/ 261 w 285"/>
                  <a:gd name="T3" fmla="*/ 147 h 150"/>
                  <a:gd name="T4" fmla="*/ 243 w 285"/>
                  <a:gd name="T5" fmla="*/ 141 h 150"/>
                  <a:gd name="T6" fmla="*/ 189 w 285"/>
                  <a:gd name="T7" fmla="*/ 120 h 150"/>
                  <a:gd name="T8" fmla="*/ 156 w 285"/>
                  <a:gd name="T9" fmla="*/ 99 h 150"/>
                  <a:gd name="T10" fmla="*/ 111 w 285"/>
                  <a:gd name="T11" fmla="*/ 90 h 150"/>
                  <a:gd name="T12" fmla="*/ 78 w 285"/>
                  <a:gd name="T13" fmla="*/ 69 h 150"/>
                  <a:gd name="T14" fmla="*/ 45 w 285"/>
                  <a:gd name="T15" fmla="*/ 42 h 150"/>
                  <a:gd name="T16" fmla="*/ 33 w 285"/>
                  <a:gd name="T17" fmla="*/ 24 h 150"/>
                  <a:gd name="T18" fmla="*/ 30 w 285"/>
                  <a:gd name="T19" fmla="*/ 15 h 150"/>
                  <a:gd name="T20" fmla="*/ 0 w 285"/>
                  <a:gd name="T21" fmla="*/ 0 h 1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5"/>
                  <a:gd name="T34" fmla="*/ 0 h 150"/>
                  <a:gd name="T35" fmla="*/ 285 w 285"/>
                  <a:gd name="T36" fmla="*/ 150 h 1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5" h="150">
                    <a:moveTo>
                      <a:pt x="285" y="150"/>
                    </a:moveTo>
                    <a:cubicBezTo>
                      <a:pt x="277" y="149"/>
                      <a:pt x="269" y="149"/>
                      <a:pt x="261" y="147"/>
                    </a:cubicBezTo>
                    <a:cubicBezTo>
                      <a:pt x="255" y="146"/>
                      <a:pt x="243" y="141"/>
                      <a:pt x="243" y="141"/>
                    </a:cubicBezTo>
                    <a:cubicBezTo>
                      <a:pt x="229" y="120"/>
                      <a:pt x="214" y="122"/>
                      <a:pt x="189" y="120"/>
                    </a:cubicBezTo>
                    <a:cubicBezTo>
                      <a:pt x="174" y="115"/>
                      <a:pt x="169" y="103"/>
                      <a:pt x="156" y="99"/>
                    </a:cubicBezTo>
                    <a:cubicBezTo>
                      <a:pt x="147" y="86"/>
                      <a:pt x="128" y="92"/>
                      <a:pt x="111" y="90"/>
                    </a:cubicBezTo>
                    <a:cubicBezTo>
                      <a:pt x="96" y="85"/>
                      <a:pt x="91" y="73"/>
                      <a:pt x="78" y="69"/>
                    </a:cubicBezTo>
                    <a:cubicBezTo>
                      <a:pt x="69" y="56"/>
                      <a:pt x="55" y="55"/>
                      <a:pt x="45" y="42"/>
                    </a:cubicBezTo>
                    <a:cubicBezTo>
                      <a:pt x="41" y="36"/>
                      <a:pt x="37" y="30"/>
                      <a:pt x="33" y="24"/>
                    </a:cubicBezTo>
                    <a:cubicBezTo>
                      <a:pt x="31" y="21"/>
                      <a:pt x="33" y="17"/>
                      <a:pt x="30" y="15"/>
                    </a:cubicBezTo>
                    <a:cubicBezTo>
                      <a:pt x="18" y="6"/>
                      <a:pt x="7" y="13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67"/>
              <p:cNvSpPr>
                <a:spLocks/>
              </p:cNvSpPr>
              <p:nvPr/>
            </p:nvSpPr>
            <p:spPr bwMode="auto">
              <a:xfrm>
                <a:off x="7152760" y="2825976"/>
                <a:ext cx="711199" cy="706562"/>
              </a:xfrm>
              <a:custGeom>
                <a:avLst/>
                <a:gdLst>
                  <a:gd name="T0" fmla="*/ 672 w 672"/>
                  <a:gd name="T1" fmla="*/ 0 h 692"/>
                  <a:gd name="T2" fmla="*/ 648 w 672"/>
                  <a:gd name="T3" fmla="*/ 90 h 692"/>
                  <a:gd name="T4" fmla="*/ 606 w 672"/>
                  <a:gd name="T5" fmla="*/ 92 h 692"/>
                  <a:gd name="T6" fmla="*/ 560 w 672"/>
                  <a:gd name="T7" fmla="*/ 100 h 692"/>
                  <a:gd name="T8" fmla="*/ 558 w 672"/>
                  <a:gd name="T9" fmla="*/ 118 h 692"/>
                  <a:gd name="T10" fmla="*/ 566 w 672"/>
                  <a:gd name="T11" fmla="*/ 152 h 692"/>
                  <a:gd name="T12" fmla="*/ 554 w 672"/>
                  <a:gd name="T13" fmla="*/ 164 h 692"/>
                  <a:gd name="T14" fmla="*/ 542 w 672"/>
                  <a:gd name="T15" fmla="*/ 184 h 692"/>
                  <a:gd name="T16" fmla="*/ 516 w 672"/>
                  <a:gd name="T17" fmla="*/ 186 h 692"/>
                  <a:gd name="T18" fmla="*/ 498 w 672"/>
                  <a:gd name="T19" fmla="*/ 204 h 692"/>
                  <a:gd name="T20" fmla="*/ 472 w 672"/>
                  <a:gd name="T21" fmla="*/ 204 h 692"/>
                  <a:gd name="T22" fmla="*/ 442 w 672"/>
                  <a:gd name="T23" fmla="*/ 228 h 692"/>
                  <a:gd name="T24" fmla="*/ 416 w 672"/>
                  <a:gd name="T25" fmla="*/ 248 h 692"/>
                  <a:gd name="T26" fmla="*/ 390 w 672"/>
                  <a:gd name="T27" fmla="*/ 284 h 692"/>
                  <a:gd name="T28" fmla="*/ 364 w 672"/>
                  <a:gd name="T29" fmla="*/ 290 h 692"/>
                  <a:gd name="T30" fmla="*/ 364 w 672"/>
                  <a:gd name="T31" fmla="*/ 346 h 692"/>
                  <a:gd name="T32" fmla="*/ 326 w 672"/>
                  <a:gd name="T33" fmla="*/ 356 h 692"/>
                  <a:gd name="T34" fmla="*/ 316 w 672"/>
                  <a:gd name="T35" fmla="*/ 358 h 692"/>
                  <a:gd name="T36" fmla="*/ 314 w 672"/>
                  <a:gd name="T37" fmla="*/ 368 h 692"/>
                  <a:gd name="T38" fmla="*/ 250 w 672"/>
                  <a:gd name="T39" fmla="*/ 366 h 692"/>
                  <a:gd name="T40" fmla="*/ 222 w 672"/>
                  <a:gd name="T41" fmla="*/ 364 h 692"/>
                  <a:gd name="T42" fmla="*/ 188 w 672"/>
                  <a:gd name="T43" fmla="*/ 350 h 692"/>
                  <a:gd name="T44" fmla="*/ 110 w 672"/>
                  <a:gd name="T45" fmla="*/ 346 h 692"/>
                  <a:gd name="T46" fmla="*/ 94 w 672"/>
                  <a:gd name="T47" fmla="*/ 338 h 692"/>
                  <a:gd name="T48" fmla="*/ 64 w 672"/>
                  <a:gd name="T49" fmla="*/ 366 h 692"/>
                  <a:gd name="T50" fmla="*/ 64 w 672"/>
                  <a:gd name="T51" fmla="*/ 426 h 692"/>
                  <a:gd name="T52" fmla="*/ 42 w 672"/>
                  <a:gd name="T53" fmla="*/ 478 h 692"/>
                  <a:gd name="T54" fmla="*/ 40 w 672"/>
                  <a:gd name="T55" fmla="*/ 550 h 692"/>
                  <a:gd name="T56" fmla="*/ 58 w 672"/>
                  <a:gd name="T57" fmla="*/ 564 h 692"/>
                  <a:gd name="T58" fmla="*/ 56 w 672"/>
                  <a:gd name="T59" fmla="*/ 594 h 692"/>
                  <a:gd name="T60" fmla="*/ 38 w 672"/>
                  <a:gd name="T61" fmla="*/ 620 h 692"/>
                  <a:gd name="T62" fmla="*/ 26 w 672"/>
                  <a:gd name="T63" fmla="*/ 634 h 692"/>
                  <a:gd name="T64" fmla="*/ 16 w 672"/>
                  <a:gd name="T65" fmla="*/ 646 h 692"/>
                  <a:gd name="T66" fmla="*/ 10 w 672"/>
                  <a:gd name="T67" fmla="*/ 678 h 692"/>
                  <a:gd name="T68" fmla="*/ 2 w 672"/>
                  <a:gd name="T69" fmla="*/ 680 h 692"/>
                  <a:gd name="T70" fmla="*/ 0 w 672"/>
                  <a:gd name="T71" fmla="*/ 692 h 6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72"/>
                  <a:gd name="T109" fmla="*/ 0 h 692"/>
                  <a:gd name="T110" fmla="*/ 672 w 672"/>
                  <a:gd name="T111" fmla="*/ 692 h 692"/>
                  <a:gd name="connsiteX0" fmla="*/ 670 w 670"/>
                  <a:gd name="connsiteY0" fmla="*/ 0 h 680"/>
                  <a:gd name="connsiteX1" fmla="*/ 646 w 670"/>
                  <a:gd name="connsiteY1" fmla="*/ 90 h 680"/>
                  <a:gd name="connsiteX2" fmla="*/ 604 w 670"/>
                  <a:gd name="connsiteY2" fmla="*/ 92 h 680"/>
                  <a:gd name="connsiteX3" fmla="*/ 558 w 670"/>
                  <a:gd name="connsiteY3" fmla="*/ 100 h 680"/>
                  <a:gd name="connsiteX4" fmla="*/ 556 w 670"/>
                  <a:gd name="connsiteY4" fmla="*/ 118 h 680"/>
                  <a:gd name="connsiteX5" fmla="*/ 564 w 670"/>
                  <a:gd name="connsiteY5" fmla="*/ 152 h 680"/>
                  <a:gd name="connsiteX6" fmla="*/ 552 w 670"/>
                  <a:gd name="connsiteY6" fmla="*/ 164 h 680"/>
                  <a:gd name="connsiteX7" fmla="*/ 540 w 670"/>
                  <a:gd name="connsiteY7" fmla="*/ 184 h 680"/>
                  <a:gd name="connsiteX8" fmla="*/ 514 w 670"/>
                  <a:gd name="connsiteY8" fmla="*/ 186 h 680"/>
                  <a:gd name="connsiteX9" fmla="*/ 496 w 670"/>
                  <a:gd name="connsiteY9" fmla="*/ 204 h 680"/>
                  <a:gd name="connsiteX10" fmla="*/ 470 w 670"/>
                  <a:gd name="connsiteY10" fmla="*/ 204 h 680"/>
                  <a:gd name="connsiteX11" fmla="*/ 440 w 670"/>
                  <a:gd name="connsiteY11" fmla="*/ 228 h 680"/>
                  <a:gd name="connsiteX12" fmla="*/ 414 w 670"/>
                  <a:gd name="connsiteY12" fmla="*/ 248 h 680"/>
                  <a:gd name="connsiteX13" fmla="*/ 388 w 670"/>
                  <a:gd name="connsiteY13" fmla="*/ 284 h 680"/>
                  <a:gd name="connsiteX14" fmla="*/ 362 w 670"/>
                  <a:gd name="connsiteY14" fmla="*/ 290 h 680"/>
                  <a:gd name="connsiteX15" fmla="*/ 362 w 670"/>
                  <a:gd name="connsiteY15" fmla="*/ 346 h 680"/>
                  <a:gd name="connsiteX16" fmla="*/ 324 w 670"/>
                  <a:gd name="connsiteY16" fmla="*/ 356 h 680"/>
                  <a:gd name="connsiteX17" fmla="*/ 314 w 670"/>
                  <a:gd name="connsiteY17" fmla="*/ 358 h 680"/>
                  <a:gd name="connsiteX18" fmla="*/ 312 w 670"/>
                  <a:gd name="connsiteY18" fmla="*/ 368 h 680"/>
                  <a:gd name="connsiteX19" fmla="*/ 248 w 670"/>
                  <a:gd name="connsiteY19" fmla="*/ 366 h 680"/>
                  <a:gd name="connsiteX20" fmla="*/ 220 w 670"/>
                  <a:gd name="connsiteY20" fmla="*/ 364 h 680"/>
                  <a:gd name="connsiteX21" fmla="*/ 186 w 670"/>
                  <a:gd name="connsiteY21" fmla="*/ 350 h 680"/>
                  <a:gd name="connsiteX22" fmla="*/ 108 w 670"/>
                  <a:gd name="connsiteY22" fmla="*/ 346 h 680"/>
                  <a:gd name="connsiteX23" fmla="*/ 92 w 670"/>
                  <a:gd name="connsiteY23" fmla="*/ 338 h 680"/>
                  <a:gd name="connsiteX24" fmla="*/ 62 w 670"/>
                  <a:gd name="connsiteY24" fmla="*/ 366 h 680"/>
                  <a:gd name="connsiteX25" fmla="*/ 62 w 670"/>
                  <a:gd name="connsiteY25" fmla="*/ 426 h 680"/>
                  <a:gd name="connsiteX26" fmla="*/ 40 w 670"/>
                  <a:gd name="connsiteY26" fmla="*/ 478 h 680"/>
                  <a:gd name="connsiteX27" fmla="*/ 38 w 670"/>
                  <a:gd name="connsiteY27" fmla="*/ 550 h 680"/>
                  <a:gd name="connsiteX28" fmla="*/ 56 w 670"/>
                  <a:gd name="connsiteY28" fmla="*/ 564 h 680"/>
                  <a:gd name="connsiteX29" fmla="*/ 54 w 670"/>
                  <a:gd name="connsiteY29" fmla="*/ 594 h 680"/>
                  <a:gd name="connsiteX30" fmla="*/ 36 w 670"/>
                  <a:gd name="connsiteY30" fmla="*/ 620 h 680"/>
                  <a:gd name="connsiteX31" fmla="*/ 24 w 670"/>
                  <a:gd name="connsiteY31" fmla="*/ 634 h 680"/>
                  <a:gd name="connsiteX32" fmla="*/ 14 w 670"/>
                  <a:gd name="connsiteY32" fmla="*/ 646 h 680"/>
                  <a:gd name="connsiteX33" fmla="*/ 8 w 670"/>
                  <a:gd name="connsiteY33" fmla="*/ 678 h 680"/>
                  <a:gd name="connsiteX34" fmla="*/ 0 w 670"/>
                  <a:gd name="connsiteY34" fmla="*/ 680 h 680"/>
                  <a:gd name="connsiteX0" fmla="*/ 658 w 658"/>
                  <a:gd name="connsiteY0" fmla="*/ 0 h 653"/>
                  <a:gd name="connsiteX1" fmla="*/ 646 w 658"/>
                  <a:gd name="connsiteY1" fmla="*/ 63 h 653"/>
                  <a:gd name="connsiteX2" fmla="*/ 604 w 658"/>
                  <a:gd name="connsiteY2" fmla="*/ 65 h 653"/>
                  <a:gd name="connsiteX3" fmla="*/ 558 w 658"/>
                  <a:gd name="connsiteY3" fmla="*/ 73 h 653"/>
                  <a:gd name="connsiteX4" fmla="*/ 556 w 658"/>
                  <a:gd name="connsiteY4" fmla="*/ 91 h 653"/>
                  <a:gd name="connsiteX5" fmla="*/ 564 w 658"/>
                  <a:gd name="connsiteY5" fmla="*/ 125 h 653"/>
                  <a:gd name="connsiteX6" fmla="*/ 552 w 658"/>
                  <a:gd name="connsiteY6" fmla="*/ 137 h 653"/>
                  <a:gd name="connsiteX7" fmla="*/ 540 w 658"/>
                  <a:gd name="connsiteY7" fmla="*/ 157 h 653"/>
                  <a:gd name="connsiteX8" fmla="*/ 514 w 658"/>
                  <a:gd name="connsiteY8" fmla="*/ 159 h 653"/>
                  <a:gd name="connsiteX9" fmla="*/ 496 w 658"/>
                  <a:gd name="connsiteY9" fmla="*/ 177 h 653"/>
                  <a:gd name="connsiteX10" fmla="*/ 470 w 658"/>
                  <a:gd name="connsiteY10" fmla="*/ 177 h 653"/>
                  <a:gd name="connsiteX11" fmla="*/ 440 w 658"/>
                  <a:gd name="connsiteY11" fmla="*/ 201 h 653"/>
                  <a:gd name="connsiteX12" fmla="*/ 414 w 658"/>
                  <a:gd name="connsiteY12" fmla="*/ 221 h 653"/>
                  <a:gd name="connsiteX13" fmla="*/ 388 w 658"/>
                  <a:gd name="connsiteY13" fmla="*/ 257 h 653"/>
                  <a:gd name="connsiteX14" fmla="*/ 362 w 658"/>
                  <a:gd name="connsiteY14" fmla="*/ 263 h 653"/>
                  <a:gd name="connsiteX15" fmla="*/ 362 w 658"/>
                  <a:gd name="connsiteY15" fmla="*/ 319 h 653"/>
                  <a:gd name="connsiteX16" fmla="*/ 324 w 658"/>
                  <a:gd name="connsiteY16" fmla="*/ 329 h 653"/>
                  <a:gd name="connsiteX17" fmla="*/ 314 w 658"/>
                  <a:gd name="connsiteY17" fmla="*/ 331 h 653"/>
                  <a:gd name="connsiteX18" fmla="*/ 312 w 658"/>
                  <a:gd name="connsiteY18" fmla="*/ 341 h 653"/>
                  <a:gd name="connsiteX19" fmla="*/ 248 w 658"/>
                  <a:gd name="connsiteY19" fmla="*/ 339 h 653"/>
                  <a:gd name="connsiteX20" fmla="*/ 220 w 658"/>
                  <a:gd name="connsiteY20" fmla="*/ 337 h 653"/>
                  <a:gd name="connsiteX21" fmla="*/ 186 w 658"/>
                  <a:gd name="connsiteY21" fmla="*/ 323 h 653"/>
                  <a:gd name="connsiteX22" fmla="*/ 108 w 658"/>
                  <a:gd name="connsiteY22" fmla="*/ 319 h 653"/>
                  <a:gd name="connsiteX23" fmla="*/ 92 w 658"/>
                  <a:gd name="connsiteY23" fmla="*/ 311 h 653"/>
                  <a:gd name="connsiteX24" fmla="*/ 62 w 658"/>
                  <a:gd name="connsiteY24" fmla="*/ 339 h 653"/>
                  <a:gd name="connsiteX25" fmla="*/ 62 w 658"/>
                  <a:gd name="connsiteY25" fmla="*/ 399 h 653"/>
                  <a:gd name="connsiteX26" fmla="*/ 40 w 658"/>
                  <a:gd name="connsiteY26" fmla="*/ 451 h 653"/>
                  <a:gd name="connsiteX27" fmla="*/ 38 w 658"/>
                  <a:gd name="connsiteY27" fmla="*/ 523 h 653"/>
                  <a:gd name="connsiteX28" fmla="*/ 56 w 658"/>
                  <a:gd name="connsiteY28" fmla="*/ 537 h 653"/>
                  <a:gd name="connsiteX29" fmla="*/ 54 w 658"/>
                  <a:gd name="connsiteY29" fmla="*/ 567 h 653"/>
                  <a:gd name="connsiteX30" fmla="*/ 36 w 658"/>
                  <a:gd name="connsiteY30" fmla="*/ 593 h 653"/>
                  <a:gd name="connsiteX31" fmla="*/ 24 w 658"/>
                  <a:gd name="connsiteY31" fmla="*/ 607 h 653"/>
                  <a:gd name="connsiteX32" fmla="*/ 14 w 658"/>
                  <a:gd name="connsiteY32" fmla="*/ 619 h 653"/>
                  <a:gd name="connsiteX33" fmla="*/ 8 w 658"/>
                  <a:gd name="connsiteY33" fmla="*/ 651 h 653"/>
                  <a:gd name="connsiteX34" fmla="*/ 0 w 658"/>
                  <a:gd name="connsiteY34" fmla="*/ 653 h 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8" h="653">
                    <a:moveTo>
                      <a:pt x="658" y="0"/>
                    </a:moveTo>
                    <a:lnTo>
                      <a:pt x="646" y="63"/>
                    </a:lnTo>
                    <a:cubicBezTo>
                      <a:pt x="632" y="64"/>
                      <a:pt x="618" y="64"/>
                      <a:pt x="604" y="65"/>
                    </a:cubicBezTo>
                    <a:cubicBezTo>
                      <a:pt x="589" y="68"/>
                      <a:pt x="573" y="70"/>
                      <a:pt x="558" y="73"/>
                    </a:cubicBezTo>
                    <a:cubicBezTo>
                      <a:pt x="557" y="79"/>
                      <a:pt x="557" y="85"/>
                      <a:pt x="556" y="91"/>
                    </a:cubicBezTo>
                    <a:cubicBezTo>
                      <a:pt x="559" y="102"/>
                      <a:pt x="561" y="114"/>
                      <a:pt x="564" y="125"/>
                    </a:cubicBezTo>
                    <a:lnTo>
                      <a:pt x="552" y="137"/>
                    </a:lnTo>
                    <a:cubicBezTo>
                      <a:pt x="548" y="144"/>
                      <a:pt x="544" y="150"/>
                      <a:pt x="540" y="157"/>
                    </a:cubicBezTo>
                    <a:cubicBezTo>
                      <a:pt x="531" y="158"/>
                      <a:pt x="523" y="158"/>
                      <a:pt x="514" y="159"/>
                    </a:cubicBezTo>
                    <a:lnTo>
                      <a:pt x="496" y="177"/>
                    </a:lnTo>
                    <a:lnTo>
                      <a:pt x="470" y="177"/>
                    </a:lnTo>
                    <a:lnTo>
                      <a:pt x="440" y="201"/>
                    </a:lnTo>
                    <a:lnTo>
                      <a:pt x="414" y="221"/>
                    </a:lnTo>
                    <a:cubicBezTo>
                      <a:pt x="405" y="233"/>
                      <a:pt x="397" y="245"/>
                      <a:pt x="388" y="257"/>
                    </a:cubicBezTo>
                    <a:lnTo>
                      <a:pt x="362" y="263"/>
                    </a:lnTo>
                    <a:lnTo>
                      <a:pt x="362" y="319"/>
                    </a:lnTo>
                    <a:cubicBezTo>
                      <a:pt x="341" y="333"/>
                      <a:pt x="343" y="335"/>
                      <a:pt x="324" y="329"/>
                    </a:cubicBezTo>
                    <a:cubicBezTo>
                      <a:pt x="321" y="330"/>
                      <a:pt x="316" y="329"/>
                      <a:pt x="314" y="331"/>
                    </a:cubicBezTo>
                    <a:cubicBezTo>
                      <a:pt x="312" y="333"/>
                      <a:pt x="315" y="341"/>
                      <a:pt x="312" y="341"/>
                    </a:cubicBezTo>
                    <a:cubicBezTo>
                      <a:pt x="291" y="344"/>
                      <a:pt x="269" y="340"/>
                      <a:pt x="248" y="339"/>
                    </a:cubicBezTo>
                    <a:cubicBezTo>
                      <a:pt x="237" y="332"/>
                      <a:pt x="233" y="334"/>
                      <a:pt x="220" y="337"/>
                    </a:cubicBezTo>
                    <a:cubicBezTo>
                      <a:pt x="197" y="334"/>
                      <a:pt x="201" y="333"/>
                      <a:pt x="186" y="323"/>
                    </a:cubicBezTo>
                    <a:cubicBezTo>
                      <a:pt x="161" y="326"/>
                      <a:pt x="130" y="334"/>
                      <a:pt x="108" y="319"/>
                    </a:cubicBezTo>
                    <a:cubicBezTo>
                      <a:pt x="103" y="312"/>
                      <a:pt x="101" y="308"/>
                      <a:pt x="92" y="311"/>
                    </a:cubicBezTo>
                    <a:cubicBezTo>
                      <a:pt x="88" y="336"/>
                      <a:pt x="79" y="328"/>
                      <a:pt x="62" y="339"/>
                    </a:cubicBezTo>
                    <a:cubicBezTo>
                      <a:pt x="50" y="357"/>
                      <a:pt x="56" y="380"/>
                      <a:pt x="62" y="399"/>
                    </a:cubicBezTo>
                    <a:cubicBezTo>
                      <a:pt x="59" y="426"/>
                      <a:pt x="62" y="437"/>
                      <a:pt x="40" y="451"/>
                    </a:cubicBezTo>
                    <a:cubicBezTo>
                      <a:pt x="38" y="477"/>
                      <a:pt x="33" y="497"/>
                      <a:pt x="38" y="523"/>
                    </a:cubicBezTo>
                    <a:cubicBezTo>
                      <a:pt x="39" y="530"/>
                      <a:pt x="56" y="537"/>
                      <a:pt x="56" y="537"/>
                    </a:cubicBezTo>
                    <a:cubicBezTo>
                      <a:pt x="59" y="547"/>
                      <a:pt x="57" y="557"/>
                      <a:pt x="54" y="567"/>
                    </a:cubicBezTo>
                    <a:cubicBezTo>
                      <a:pt x="51" y="586"/>
                      <a:pt x="50" y="584"/>
                      <a:pt x="36" y="593"/>
                    </a:cubicBezTo>
                    <a:cubicBezTo>
                      <a:pt x="33" y="601"/>
                      <a:pt x="32" y="604"/>
                      <a:pt x="24" y="607"/>
                    </a:cubicBezTo>
                    <a:cubicBezTo>
                      <a:pt x="21" y="611"/>
                      <a:pt x="17" y="614"/>
                      <a:pt x="14" y="619"/>
                    </a:cubicBezTo>
                    <a:cubicBezTo>
                      <a:pt x="9" y="628"/>
                      <a:pt x="13" y="643"/>
                      <a:pt x="8" y="651"/>
                    </a:cubicBezTo>
                    <a:cubicBezTo>
                      <a:pt x="7" y="653"/>
                      <a:pt x="3" y="652"/>
                      <a:pt x="0" y="653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119"/>
              <p:cNvSpPr>
                <a:spLocks/>
              </p:cNvSpPr>
              <p:nvPr/>
            </p:nvSpPr>
            <p:spPr bwMode="auto">
              <a:xfrm>
                <a:off x="7844910" y="2687838"/>
                <a:ext cx="26988" cy="146076"/>
              </a:xfrm>
              <a:custGeom>
                <a:avLst/>
                <a:gdLst>
                  <a:gd name="T0" fmla="*/ 0 w 76"/>
                  <a:gd name="T1" fmla="*/ 0 h 312"/>
                  <a:gd name="T2" fmla="*/ 2147483647 w 76"/>
                  <a:gd name="T3" fmla="*/ 2147483647 h 312"/>
                  <a:gd name="T4" fmla="*/ 2147483647 w 76"/>
                  <a:gd name="T5" fmla="*/ 2147483647 h 312"/>
                  <a:gd name="T6" fmla="*/ 2147483647 w 76"/>
                  <a:gd name="T7" fmla="*/ 2147483647 h 312"/>
                  <a:gd name="T8" fmla="*/ 2147483647 w 76"/>
                  <a:gd name="T9" fmla="*/ 2147483647 h 312"/>
                  <a:gd name="T10" fmla="*/ 2147483647 w 76"/>
                  <a:gd name="T11" fmla="*/ 2147483647 h 312"/>
                  <a:gd name="T12" fmla="*/ 2147483647 w 76"/>
                  <a:gd name="T13" fmla="*/ 2147483647 h 312"/>
                  <a:gd name="T14" fmla="*/ 2147483647 w 76"/>
                  <a:gd name="T15" fmla="*/ 2147483647 h 312"/>
                  <a:gd name="T16" fmla="*/ 2147483647 w 76"/>
                  <a:gd name="T17" fmla="*/ 2147483647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312"/>
                  <a:gd name="T29" fmla="*/ 76 w 76"/>
                  <a:gd name="T30" fmla="*/ 312 h 312"/>
                  <a:gd name="connsiteX0" fmla="*/ 0 w 52"/>
                  <a:gd name="connsiteY0" fmla="*/ 2 h 294"/>
                  <a:gd name="connsiteX1" fmla="*/ 30 w 52"/>
                  <a:gd name="connsiteY1" fmla="*/ 0 h 294"/>
                  <a:gd name="connsiteX2" fmla="*/ 40 w 52"/>
                  <a:gd name="connsiteY2" fmla="*/ 18 h 294"/>
                  <a:gd name="connsiteX3" fmla="*/ 44 w 52"/>
                  <a:gd name="connsiteY3" fmla="*/ 68 h 294"/>
                  <a:gd name="connsiteX4" fmla="*/ 16 w 52"/>
                  <a:gd name="connsiteY4" fmla="*/ 138 h 294"/>
                  <a:gd name="connsiteX5" fmla="*/ 28 w 52"/>
                  <a:gd name="connsiteY5" fmla="*/ 210 h 294"/>
                  <a:gd name="connsiteX6" fmla="*/ 52 w 52"/>
                  <a:gd name="connsiteY6" fmla="*/ 242 h 294"/>
                  <a:gd name="connsiteX7" fmla="*/ 44 w 52"/>
                  <a:gd name="connsiteY7" fmla="*/ 294 h 294"/>
                  <a:gd name="connsiteX0" fmla="*/ 14 w 36"/>
                  <a:gd name="connsiteY0" fmla="*/ 0 h 294"/>
                  <a:gd name="connsiteX1" fmla="*/ 24 w 36"/>
                  <a:gd name="connsiteY1" fmla="*/ 18 h 294"/>
                  <a:gd name="connsiteX2" fmla="*/ 28 w 36"/>
                  <a:gd name="connsiteY2" fmla="*/ 68 h 294"/>
                  <a:gd name="connsiteX3" fmla="*/ 0 w 36"/>
                  <a:gd name="connsiteY3" fmla="*/ 138 h 294"/>
                  <a:gd name="connsiteX4" fmla="*/ 12 w 36"/>
                  <a:gd name="connsiteY4" fmla="*/ 210 h 294"/>
                  <a:gd name="connsiteX5" fmla="*/ 36 w 36"/>
                  <a:gd name="connsiteY5" fmla="*/ 242 h 294"/>
                  <a:gd name="connsiteX6" fmla="*/ 28 w 36"/>
                  <a:gd name="connsiteY6" fmla="*/ 294 h 294"/>
                  <a:gd name="connsiteX0" fmla="*/ 24 w 36"/>
                  <a:gd name="connsiteY0" fmla="*/ 0 h 276"/>
                  <a:gd name="connsiteX1" fmla="*/ 28 w 36"/>
                  <a:gd name="connsiteY1" fmla="*/ 50 h 276"/>
                  <a:gd name="connsiteX2" fmla="*/ 0 w 36"/>
                  <a:gd name="connsiteY2" fmla="*/ 120 h 276"/>
                  <a:gd name="connsiteX3" fmla="*/ 12 w 36"/>
                  <a:gd name="connsiteY3" fmla="*/ 192 h 276"/>
                  <a:gd name="connsiteX4" fmla="*/ 36 w 36"/>
                  <a:gd name="connsiteY4" fmla="*/ 224 h 276"/>
                  <a:gd name="connsiteX5" fmla="*/ 28 w 36"/>
                  <a:gd name="connsiteY5" fmla="*/ 276 h 276"/>
                  <a:gd name="connsiteX0" fmla="*/ 28 w 36"/>
                  <a:gd name="connsiteY0" fmla="*/ 0 h 226"/>
                  <a:gd name="connsiteX1" fmla="*/ 0 w 36"/>
                  <a:gd name="connsiteY1" fmla="*/ 70 h 226"/>
                  <a:gd name="connsiteX2" fmla="*/ 12 w 36"/>
                  <a:gd name="connsiteY2" fmla="*/ 142 h 226"/>
                  <a:gd name="connsiteX3" fmla="*/ 36 w 36"/>
                  <a:gd name="connsiteY3" fmla="*/ 174 h 226"/>
                  <a:gd name="connsiteX4" fmla="*/ 28 w 36"/>
                  <a:gd name="connsiteY4" fmla="*/ 226 h 226"/>
                  <a:gd name="connsiteX0" fmla="*/ 0 w 36"/>
                  <a:gd name="connsiteY0" fmla="*/ 0 h 156"/>
                  <a:gd name="connsiteX1" fmla="*/ 12 w 36"/>
                  <a:gd name="connsiteY1" fmla="*/ 72 h 156"/>
                  <a:gd name="connsiteX2" fmla="*/ 36 w 36"/>
                  <a:gd name="connsiteY2" fmla="*/ 104 h 156"/>
                  <a:gd name="connsiteX3" fmla="*/ 28 w 36"/>
                  <a:gd name="connsiteY3" fmla="*/ 156 h 156"/>
                  <a:gd name="connsiteX0" fmla="*/ 0 w 30"/>
                  <a:gd name="connsiteY0" fmla="*/ 0 h 140"/>
                  <a:gd name="connsiteX1" fmla="*/ 6 w 30"/>
                  <a:gd name="connsiteY1" fmla="*/ 56 h 140"/>
                  <a:gd name="connsiteX2" fmla="*/ 30 w 30"/>
                  <a:gd name="connsiteY2" fmla="*/ 88 h 140"/>
                  <a:gd name="connsiteX3" fmla="*/ 22 w 30"/>
                  <a:gd name="connsiteY3" fmla="*/ 140 h 140"/>
                  <a:gd name="connsiteX0" fmla="*/ 2 w 26"/>
                  <a:gd name="connsiteY0" fmla="*/ 0 h 136"/>
                  <a:gd name="connsiteX1" fmla="*/ 2 w 26"/>
                  <a:gd name="connsiteY1" fmla="*/ 52 h 136"/>
                  <a:gd name="connsiteX2" fmla="*/ 26 w 26"/>
                  <a:gd name="connsiteY2" fmla="*/ 84 h 136"/>
                  <a:gd name="connsiteX3" fmla="*/ 18 w 26"/>
                  <a:gd name="connsiteY3" fmla="*/ 136 h 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" h="136">
                    <a:moveTo>
                      <a:pt x="2" y="0"/>
                    </a:moveTo>
                    <a:cubicBezTo>
                      <a:pt x="4" y="19"/>
                      <a:pt x="0" y="33"/>
                      <a:pt x="2" y="52"/>
                    </a:cubicBezTo>
                    <a:cubicBezTo>
                      <a:pt x="10" y="63"/>
                      <a:pt x="18" y="73"/>
                      <a:pt x="26" y="84"/>
                    </a:cubicBezTo>
                    <a:cubicBezTo>
                      <a:pt x="23" y="101"/>
                      <a:pt x="21" y="119"/>
                      <a:pt x="18" y="136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124"/>
              <p:cNvSpPr>
                <a:spLocks/>
              </p:cNvSpPr>
              <p:nvPr/>
            </p:nvSpPr>
            <p:spPr bwMode="auto">
              <a:xfrm>
                <a:off x="5914511" y="1998741"/>
                <a:ext cx="252413" cy="730380"/>
              </a:xfrm>
              <a:custGeom>
                <a:avLst/>
                <a:gdLst>
                  <a:gd name="T0" fmla="*/ 0 w 200"/>
                  <a:gd name="T1" fmla="*/ 0 h 600"/>
                  <a:gd name="T2" fmla="*/ 2147483647 w 200"/>
                  <a:gd name="T3" fmla="*/ 2147483647 h 600"/>
                  <a:gd name="T4" fmla="*/ 2147483647 w 200"/>
                  <a:gd name="T5" fmla="*/ 2147483647 h 600"/>
                  <a:gd name="T6" fmla="*/ 2147483647 w 200"/>
                  <a:gd name="T7" fmla="*/ 2147483647 h 600"/>
                  <a:gd name="T8" fmla="*/ 2147483647 w 200"/>
                  <a:gd name="T9" fmla="*/ 2147483647 h 600"/>
                  <a:gd name="T10" fmla="*/ 2147483647 w 200"/>
                  <a:gd name="T11" fmla="*/ 2147483647 h 600"/>
                  <a:gd name="T12" fmla="*/ 2147483647 w 200"/>
                  <a:gd name="T13" fmla="*/ 2147483647 h 600"/>
                  <a:gd name="T14" fmla="*/ 2147483647 w 200"/>
                  <a:gd name="T15" fmla="*/ 2147483647 h 600"/>
                  <a:gd name="T16" fmla="*/ 2147483647 w 200"/>
                  <a:gd name="T17" fmla="*/ 2147483647 h 600"/>
                  <a:gd name="T18" fmla="*/ 2147483647 w 200"/>
                  <a:gd name="T19" fmla="*/ 2147483647 h 600"/>
                  <a:gd name="T20" fmla="*/ 2147483647 w 200"/>
                  <a:gd name="T21" fmla="*/ 2147483647 h 600"/>
                  <a:gd name="T22" fmla="*/ 2147483647 w 200"/>
                  <a:gd name="T23" fmla="*/ 2147483647 h 600"/>
                  <a:gd name="T24" fmla="*/ 2147483647 w 200"/>
                  <a:gd name="T25" fmla="*/ 2147483647 h 600"/>
                  <a:gd name="T26" fmla="*/ 2147483647 w 200"/>
                  <a:gd name="T27" fmla="*/ 2147483647 h 600"/>
                  <a:gd name="T28" fmla="*/ 2147483647 w 200"/>
                  <a:gd name="T29" fmla="*/ 2147483647 h 600"/>
                  <a:gd name="T30" fmla="*/ 2147483647 w 200"/>
                  <a:gd name="T31" fmla="*/ 2147483647 h 600"/>
                  <a:gd name="T32" fmla="*/ 2147483647 w 200"/>
                  <a:gd name="T33" fmla="*/ 2147483647 h 600"/>
                  <a:gd name="T34" fmla="*/ 2147483647 w 200"/>
                  <a:gd name="T35" fmla="*/ 2147483647 h 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"/>
                  <a:gd name="T55" fmla="*/ 0 h 600"/>
                  <a:gd name="T56" fmla="*/ 200 w 200"/>
                  <a:gd name="T57" fmla="*/ 600 h 600"/>
                  <a:gd name="connsiteX0" fmla="*/ 0 w 200"/>
                  <a:gd name="connsiteY0" fmla="*/ 0 h 600"/>
                  <a:gd name="connsiteX1" fmla="*/ 18 w 200"/>
                  <a:gd name="connsiteY1" fmla="*/ 16 h 600"/>
                  <a:gd name="connsiteX2" fmla="*/ 22 w 200"/>
                  <a:gd name="connsiteY2" fmla="*/ 40 h 600"/>
                  <a:gd name="connsiteX3" fmla="*/ 44 w 200"/>
                  <a:gd name="connsiteY3" fmla="*/ 52 h 600"/>
                  <a:gd name="connsiteX4" fmla="*/ 38 w 200"/>
                  <a:gd name="connsiteY4" fmla="*/ 70 h 600"/>
                  <a:gd name="connsiteX5" fmla="*/ 52 w 200"/>
                  <a:gd name="connsiteY5" fmla="*/ 106 h 600"/>
                  <a:gd name="connsiteX6" fmla="*/ 74 w 200"/>
                  <a:gd name="connsiteY6" fmla="*/ 110 h 600"/>
                  <a:gd name="connsiteX7" fmla="*/ 70 w 200"/>
                  <a:gd name="connsiteY7" fmla="*/ 166 h 600"/>
                  <a:gd name="connsiteX8" fmla="*/ 58 w 200"/>
                  <a:gd name="connsiteY8" fmla="*/ 190 h 600"/>
                  <a:gd name="connsiteX9" fmla="*/ 72 w 200"/>
                  <a:gd name="connsiteY9" fmla="*/ 264 h 600"/>
                  <a:gd name="connsiteX10" fmla="*/ 92 w 200"/>
                  <a:gd name="connsiteY10" fmla="*/ 314 h 600"/>
                  <a:gd name="connsiteX11" fmla="*/ 122 w 200"/>
                  <a:gd name="connsiteY11" fmla="*/ 366 h 600"/>
                  <a:gd name="connsiteX12" fmla="*/ 146 w 200"/>
                  <a:gd name="connsiteY12" fmla="*/ 408 h 600"/>
                  <a:gd name="connsiteX13" fmla="*/ 164 w 200"/>
                  <a:gd name="connsiteY13" fmla="*/ 444 h 600"/>
                  <a:gd name="connsiteX14" fmla="*/ 154 w 200"/>
                  <a:gd name="connsiteY14" fmla="*/ 486 h 600"/>
                  <a:gd name="connsiteX15" fmla="*/ 154 w 200"/>
                  <a:gd name="connsiteY15" fmla="*/ 534 h 600"/>
                  <a:gd name="connsiteX16" fmla="*/ 168 w 200"/>
                  <a:gd name="connsiteY16" fmla="*/ 560 h 600"/>
                  <a:gd name="connsiteX17" fmla="*/ 200 w 200"/>
                  <a:gd name="connsiteY17" fmla="*/ 600 h 600"/>
                  <a:gd name="connsiteX0" fmla="*/ 0 w 200"/>
                  <a:gd name="connsiteY0" fmla="*/ 4 h 604"/>
                  <a:gd name="connsiteX1" fmla="*/ 18 w 200"/>
                  <a:gd name="connsiteY1" fmla="*/ 20 h 604"/>
                  <a:gd name="connsiteX2" fmla="*/ 22 w 200"/>
                  <a:gd name="connsiteY2" fmla="*/ 44 h 604"/>
                  <a:gd name="connsiteX3" fmla="*/ 44 w 200"/>
                  <a:gd name="connsiteY3" fmla="*/ 56 h 604"/>
                  <a:gd name="connsiteX4" fmla="*/ 38 w 200"/>
                  <a:gd name="connsiteY4" fmla="*/ 74 h 604"/>
                  <a:gd name="connsiteX5" fmla="*/ 52 w 200"/>
                  <a:gd name="connsiteY5" fmla="*/ 110 h 604"/>
                  <a:gd name="connsiteX6" fmla="*/ 74 w 200"/>
                  <a:gd name="connsiteY6" fmla="*/ 114 h 604"/>
                  <a:gd name="connsiteX7" fmla="*/ 70 w 200"/>
                  <a:gd name="connsiteY7" fmla="*/ 170 h 604"/>
                  <a:gd name="connsiteX8" fmla="*/ 58 w 200"/>
                  <a:gd name="connsiteY8" fmla="*/ 194 h 604"/>
                  <a:gd name="connsiteX9" fmla="*/ 72 w 200"/>
                  <a:gd name="connsiteY9" fmla="*/ 268 h 604"/>
                  <a:gd name="connsiteX10" fmla="*/ 92 w 200"/>
                  <a:gd name="connsiteY10" fmla="*/ 318 h 604"/>
                  <a:gd name="connsiteX11" fmla="*/ 122 w 200"/>
                  <a:gd name="connsiteY11" fmla="*/ 370 h 604"/>
                  <a:gd name="connsiteX12" fmla="*/ 146 w 200"/>
                  <a:gd name="connsiteY12" fmla="*/ 412 h 604"/>
                  <a:gd name="connsiteX13" fmla="*/ 164 w 200"/>
                  <a:gd name="connsiteY13" fmla="*/ 448 h 604"/>
                  <a:gd name="connsiteX14" fmla="*/ 154 w 200"/>
                  <a:gd name="connsiteY14" fmla="*/ 490 h 604"/>
                  <a:gd name="connsiteX15" fmla="*/ 154 w 200"/>
                  <a:gd name="connsiteY15" fmla="*/ 538 h 604"/>
                  <a:gd name="connsiteX16" fmla="*/ 168 w 200"/>
                  <a:gd name="connsiteY16" fmla="*/ 564 h 604"/>
                  <a:gd name="connsiteX17" fmla="*/ 200 w 200"/>
                  <a:gd name="connsiteY17" fmla="*/ 604 h 604"/>
                  <a:gd name="connsiteX0" fmla="*/ 0 w 219"/>
                  <a:gd name="connsiteY0" fmla="*/ 4 h 679"/>
                  <a:gd name="connsiteX1" fmla="*/ 37 w 219"/>
                  <a:gd name="connsiteY1" fmla="*/ 95 h 679"/>
                  <a:gd name="connsiteX2" fmla="*/ 41 w 219"/>
                  <a:gd name="connsiteY2" fmla="*/ 119 h 679"/>
                  <a:gd name="connsiteX3" fmla="*/ 63 w 219"/>
                  <a:gd name="connsiteY3" fmla="*/ 131 h 679"/>
                  <a:gd name="connsiteX4" fmla="*/ 57 w 219"/>
                  <a:gd name="connsiteY4" fmla="*/ 149 h 679"/>
                  <a:gd name="connsiteX5" fmla="*/ 71 w 219"/>
                  <a:gd name="connsiteY5" fmla="*/ 185 h 679"/>
                  <a:gd name="connsiteX6" fmla="*/ 93 w 219"/>
                  <a:gd name="connsiteY6" fmla="*/ 189 h 679"/>
                  <a:gd name="connsiteX7" fmla="*/ 89 w 219"/>
                  <a:gd name="connsiteY7" fmla="*/ 245 h 679"/>
                  <a:gd name="connsiteX8" fmla="*/ 77 w 219"/>
                  <a:gd name="connsiteY8" fmla="*/ 269 h 679"/>
                  <a:gd name="connsiteX9" fmla="*/ 91 w 219"/>
                  <a:gd name="connsiteY9" fmla="*/ 343 h 679"/>
                  <a:gd name="connsiteX10" fmla="*/ 111 w 219"/>
                  <a:gd name="connsiteY10" fmla="*/ 393 h 679"/>
                  <a:gd name="connsiteX11" fmla="*/ 141 w 219"/>
                  <a:gd name="connsiteY11" fmla="*/ 445 h 679"/>
                  <a:gd name="connsiteX12" fmla="*/ 165 w 219"/>
                  <a:gd name="connsiteY12" fmla="*/ 487 h 679"/>
                  <a:gd name="connsiteX13" fmla="*/ 183 w 219"/>
                  <a:gd name="connsiteY13" fmla="*/ 523 h 679"/>
                  <a:gd name="connsiteX14" fmla="*/ 173 w 219"/>
                  <a:gd name="connsiteY14" fmla="*/ 565 h 679"/>
                  <a:gd name="connsiteX15" fmla="*/ 173 w 219"/>
                  <a:gd name="connsiteY15" fmla="*/ 613 h 679"/>
                  <a:gd name="connsiteX16" fmla="*/ 187 w 219"/>
                  <a:gd name="connsiteY16" fmla="*/ 639 h 679"/>
                  <a:gd name="connsiteX17" fmla="*/ 219 w 219"/>
                  <a:gd name="connsiteY17" fmla="*/ 679 h 679"/>
                  <a:gd name="connsiteX0" fmla="*/ 3 w 222"/>
                  <a:gd name="connsiteY0" fmla="*/ 0 h 675"/>
                  <a:gd name="connsiteX1" fmla="*/ 6 w 222"/>
                  <a:gd name="connsiteY1" fmla="*/ 45 h 675"/>
                  <a:gd name="connsiteX2" fmla="*/ 40 w 222"/>
                  <a:gd name="connsiteY2" fmla="*/ 91 h 675"/>
                  <a:gd name="connsiteX3" fmla="*/ 44 w 222"/>
                  <a:gd name="connsiteY3" fmla="*/ 115 h 675"/>
                  <a:gd name="connsiteX4" fmla="*/ 66 w 222"/>
                  <a:gd name="connsiteY4" fmla="*/ 127 h 675"/>
                  <a:gd name="connsiteX5" fmla="*/ 60 w 222"/>
                  <a:gd name="connsiteY5" fmla="*/ 145 h 675"/>
                  <a:gd name="connsiteX6" fmla="*/ 74 w 222"/>
                  <a:gd name="connsiteY6" fmla="*/ 181 h 675"/>
                  <a:gd name="connsiteX7" fmla="*/ 96 w 222"/>
                  <a:gd name="connsiteY7" fmla="*/ 185 h 675"/>
                  <a:gd name="connsiteX8" fmla="*/ 92 w 222"/>
                  <a:gd name="connsiteY8" fmla="*/ 241 h 675"/>
                  <a:gd name="connsiteX9" fmla="*/ 80 w 222"/>
                  <a:gd name="connsiteY9" fmla="*/ 265 h 675"/>
                  <a:gd name="connsiteX10" fmla="*/ 94 w 222"/>
                  <a:gd name="connsiteY10" fmla="*/ 339 h 675"/>
                  <a:gd name="connsiteX11" fmla="*/ 114 w 222"/>
                  <a:gd name="connsiteY11" fmla="*/ 389 h 675"/>
                  <a:gd name="connsiteX12" fmla="*/ 144 w 222"/>
                  <a:gd name="connsiteY12" fmla="*/ 441 h 675"/>
                  <a:gd name="connsiteX13" fmla="*/ 168 w 222"/>
                  <a:gd name="connsiteY13" fmla="*/ 483 h 675"/>
                  <a:gd name="connsiteX14" fmla="*/ 186 w 222"/>
                  <a:gd name="connsiteY14" fmla="*/ 519 h 675"/>
                  <a:gd name="connsiteX15" fmla="*/ 176 w 222"/>
                  <a:gd name="connsiteY15" fmla="*/ 561 h 675"/>
                  <a:gd name="connsiteX16" fmla="*/ 176 w 222"/>
                  <a:gd name="connsiteY16" fmla="*/ 609 h 675"/>
                  <a:gd name="connsiteX17" fmla="*/ 190 w 222"/>
                  <a:gd name="connsiteY17" fmla="*/ 635 h 675"/>
                  <a:gd name="connsiteX18" fmla="*/ 222 w 222"/>
                  <a:gd name="connsiteY18" fmla="*/ 675 h 675"/>
                  <a:gd name="connsiteX0" fmla="*/ 3 w 222"/>
                  <a:gd name="connsiteY0" fmla="*/ 0 h 675"/>
                  <a:gd name="connsiteX1" fmla="*/ 6 w 222"/>
                  <a:gd name="connsiteY1" fmla="*/ 45 h 675"/>
                  <a:gd name="connsiteX2" fmla="*/ 29 w 222"/>
                  <a:gd name="connsiteY2" fmla="*/ 62 h 675"/>
                  <a:gd name="connsiteX3" fmla="*/ 40 w 222"/>
                  <a:gd name="connsiteY3" fmla="*/ 91 h 675"/>
                  <a:gd name="connsiteX4" fmla="*/ 44 w 222"/>
                  <a:gd name="connsiteY4" fmla="*/ 115 h 675"/>
                  <a:gd name="connsiteX5" fmla="*/ 66 w 222"/>
                  <a:gd name="connsiteY5" fmla="*/ 127 h 675"/>
                  <a:gd name="connsiteX6" fmla="*/ 60 w 222"/>
                  <a:gd name="connsiteY6" fmla="*/ 145 h 675"/>
                  <a:gd name="connsiteX7" fmla="*/ 74 w 222"/>
                  <a:gd name="connsiteY7" fmla="*/ 181 h 675"/>
                  <a:gd name="connsiteX8" fmla="*/ 96 w 222"/>
                  <a:gd name="connsiteY8" fmla="*/ 185 h 675"/>
                  <a:gd name="connsiteX9" fmla="*/ 92 w 222"/>
                  <a:gd name="connsiteY9" fmla="*/ 241 h 675"/>
                  <a:gd name="connsiteX10" fmla="*/ 80 w 222"/>
                  <a:gd name="connsiteY10" fmla="*/ 265 h 675"/>
                  <a:gd name="connsiteX11" fmla="*/ 94 w 222"/>
                  <a:gd name="connsiteY11" fmla="*/ 339 h 675"/>
                  <a:gd name="connsiteX12" fmla="*/ 114 w 222"/>
                  <a:gd name="connsiteY12" fmla="*/ 389 h 675"/>
                  <a:gd name="connsiteX13" fmla="*/ 144 w 222"/>
                  <a:gd name="connsiteY13" fmla="*/ 441 h 675"/>
                  <a:gd name="connsiteX14" fmla="*/ 168 w 222"/>
                  <a:gd name="connsiteY14" fmla="*/ 483 h 675"/>
                  <a:gd name="connsiteX15" fmla="*/ 186 w 222"/>
                  <a:gd name="connsiteY15" fmla="*/ 519 h 675"/>
                  <a:gd name="connsiteX16" fmla="*/ 176 w 222"/>
                  <a:gd name="connsiteY16" fmla="*/ 561 h 675"/>
                  <a:gd name="connsiteX17" fmla="*/ 176 w 222"/>
                  <a:gd name="connsiteY17" fmla="*/ 609 h 675"/>
                  <a:gd name="connsiteX18" fmla="*/ 190 w 222"/>
                  <a:gd name="connsiteY18" fmla="*/ 635 h 675"/>
                  <a:gd name="connsiteX19" fmla="*/ 222 w 222"/>
                  <a:gd name="connsiteY19" fmla="*/ 675 h 675"/>
                  <a:gd name="connsiteX0" fmla="*/ 3 w 234"/>
                  <a:gd name="connsiteY0" fmla="*/ 0 h 675"/>
                  <a:gd name="connsiteX1" fmla="*/ 6 w 234"/>
                  <a:gd name="connsiteY1" fmla="*/ 45 h 675"/>
                  <a:gd name="connsiteX2" fmla="*/ 29 w 234"/>
                  <a:gd name="connsiteY2" fmla="*/ 62 h 675"/>
                  <a:gd name="connsiteX3" fmla="*/ 40 w 234"/>
                  <a:gd name="connsiteY3" fmla="*/ 91 h 675"/>
                  <a:gd name="connsiteX4" fmla="*/ 44 w 234"/>
                  <a:gd name="connsiteY4" fmla="*/ 115 h 675"/>
                  <a:gd name="connsiteX5" fmla="*/ 66 w 234"/>
                  <a:gd name="connsiteY5" fmla="*/ 127 h 675"/>
                  <a:gd name="connsiteX6" fmla="*/ 60 w 234"/>
                  <a:gd name="connsiteY6" fmla="*/ 145 h 675"/>
                  <a:gd name="connsiteX7" fmla="*/ 74 w 234"/>
                  <a:gd name="connsiteY7" fmla="*/ 181 h 675"/>
                  <a:gd name="connsiteX8" fmla="*/ 96 w 234"/>
                  <a:gd name="connsiteY8" fmla="*/ 185 h 675"/>
                  <a:gd name="connsiteX9" fmla="*/ 92 w 234"/>
                  <a:gd name="connsiteY9" fmla="*/ 241 h 675"/>
                  <a:gd name="connsiteX10" fmla="*/ 80 w 234"/>
                  <a:gd name="connsiteY10" fmla="*/ 265 h 675"/>
                  <a:gd name="connsiteX11" fmla="*/ 94 w 234"/>
                  <a:gd name="connsiteY11" fmla="*/ 339 h 675"/>
                  <a:gd name="connsiteX12" fmla="*/ 114 w 234"/>
                  <a:gd name="connsiteY12" fmla="*/ 389 h 675"/>
                  <a:gd name="connsiteX13" fmla="*/ 144 w 234"/>
                  <a:gd name="connsiteY13" fmla="*/ 441 h 675"/>
                  <a:gd name="connsiteX14" fmla="*/ 168 w 234"/>
                  <a:gd name="connsiteY14" fmla="*/ 483 h 675"/>
                  <a:gd name="connsiteX15" fmla="*/ 186 w 234"/>
                  <a:gd name="connsiteY15" fmla="*/ 519 h 675"/>
                  <a:gd name="connsiteX16" fmla="*/ 176 w 234"/>
                  <a:gd name="connsiteY16" fmla="*/ 561 h 675"/>
                  <a:gd name="connsiteX17" fmla="*/ 176 w 234"/>
                  <a:gd name="connsiteY17" fmla="*/ 609 h 675"/>
                  <a:gd name="connsiteX18" fmla="*/ 190 w 234"/>
                  <a:gd name="connsiteY18" fmla="*/ 635 h 675"/>
                  <a:gd name="connsiteX19" fmla="*/ 234 w 234"/>
                  <a:gd name="connsiteY19" fmla="*/ 675 h 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4" h="675">
                    <a:moveTo>
                      <a:pt x="3" y="0"/>
                    </a:moveTo>
                    <a:cubicBezTo>
                      <a:pt x="6" y="6"/>
                      <a:pt x="0" y="30"/>
                      <a:pt x="6" y="45"/>
                    </a:cubicBezTo>
                    <a:cubicBezTo>
                      <a:pt x="9" y="56"/>
                      <a:pt x="23" y="54"/>
                      <a:pt x="29" y="62"/>
                    </a:cubicBezTo>
                    <a:cubicBezTo>
                      <a:pt x="35" y="70"/>
                      <a:pt x="37" y="83"/>
                      <a:pt x="40" y="91"/>
                    </a:cubicBezTo>
                    <a:cubicBezTo>
                      <a:pt x="41" y="99"/>
                      <a:pt x="43" y="107"/>
                      <a:pt x="44" y="115"/>
                    </a:cubicBezTo>
                    <a:cubicBezTo>
                      <a:pt x="51" y="119"/>
                      <a:pt x="59" y="123"/>
                      <a:pt x="66" y="127"/>
                    </a:cubicBezTo>
                    <a:lnTo>
                      <a:pt x="60" y="145"/>
                    </a:lnTo>
                    <a:cubicBezTo>
                      <a:pt x="65" y="157"/>
                      <a:pt x="69" y="169"/>
                      <a:pt x="74" y="181"/>
                    </a:cubicBezTo>
                    <a:cubicBezTo>
                      <a:pt x="81" y="182"/>
                      <a:pt x="89" y="184"/>
                      <a:pt x="96" y="185"/>
                    </a:cubicBezTo>
                    <a:cubicBezTo>
                      <a:pt x="95" y="204"/>
                      <a:pt x="93" y="222"/>
                      <a:pt x="92" y="241"/>
                    </a:cubicBezTo>
                    <a:lnTo>
                      <a:pt x="80" y="265"/>
                    </a:lnTo>
                    <a:cubicBezTo>
                      <a:pt x="85" y="290"/>
                      <a:pt x="89" y="314"/>
                      <a:pt x="94" y="339"/>
                    </a:cubicBezTo>
                    <a:cubicBezTo>
                      <a:pt x="101" y="356"/>
                      <a:pt x="107" y="372"/>
                      <a:pt x="114" y="389"/>
                    </a:cubicBezTo>
                    <a:cubicBezTo>
                      <a:pt x="124" y="406"/>
                      <a:pt x="134" y="424"/>
                      <a:pt x="144" y="441"/>
                    </a:cubicBezTo>
                    <a:lnTo>
                      <a:pt x="168" y="483"/>
                    </a:lnTo>
                    <a:lnTo>
                      <a:pt x="186" y="519"/>
                    </a:lnTo>
                    <a:cubicBezTo>
                      <a:pt x="183" y="533"/>
                      <a:pt x="179" y="547"/>
                      <a:pt x="176" y="561"/>
                    </a:cubicBezTo>
                    <a:lnTo>
                      <a:pt x="176" y="609"/>
                    </a:lnTo>
                    <a:cubicBezTo>
                      <a:pt x="181" y="618"/>
                      <a:pt x="185" y="626"/>
                      <a:pt x="190" y="635"/>
                    </a:cubicBezTo>
                    <a:cubicBezTo>
                      <a:pt x="201" y="648"/>
                      <a:pt x="223" y="662"/>
                      <a:pt x="234" y="675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70"/>
              <p:cNvSpPr>
                <a:spLocks/>
              </p:cNvSpPr>
              <p:nvPr/>
            </p:nvSpPr>
            <p:spPr bwMode="auto">
              <a:xfrm>
                <a:off x="7141648" y="2732296"/>
                <a:ext cx="212725" cy="468396"/>
              </a:xfrm>
              <a:custGeom>
                <a:avLst/>
                <a:gdLst>
                  <a:gd name="T0" fmla="*/ 197 w 197"/>
                  <a:gd name="T1" fmla="*/ 0 h 420"/>
                  <a:gd name="T2" fmla="*/ 181 w 197"/>
                  <a:gd name="T3" fmla="*/ 24 h 420"/>
                  <a:gd name="T4" fmla="*/ 157 w 197"/>
                  <a:gd name="T5" fmla="*/ 36 h 420"/>
                  <a:gd name="T6" fmla="*/ 137 w 197"/>
                  <a:gd name="T7" fmla="*/ 54 h 420"/>
                  <a:gd name="T8" fmla="*/ 125 w 197"/>
                  <a:gd name="T9" fmla="*/ 62 h 420"/>
                  <a:gd name="T10" fmla="*/ 119 w 197"/>
                  <a:gd name="T11" fmla="*/ 74 h 420"/>
                  <a:gd name="T12" fmla="*/ 107 w 197"/>
                  <a:gd name="T13" fmla="*/ 78 h 420"/>
                  <a:gd name="T14" fmla="*/ 87 w 197"/>
                  <a:gd name="T15" fmla="*/ 134 h 420"/>
                  <a:gd name="T16" fmla="*/ 65 w 197"/>
                  <a:gd name="T17" fmla="*/ 164 h 420"/>
                  <a:gd name="T18" fmla="*/ 61 w 197"/>
                  <a:gd name="T19" fmla="*/ 176 h 420"/>
                  <a:gd name="T20" fmla="*/ 49 w 197"/>
                  <a:gd name="T21" fmla="*/ 180 h 420"/>
                  <a:gd name="T22" fmla="*/ 29 w 197"/>
                  <a:gd name="T23" fmla="*/ 214 h 420"/>
                  <a:gd name="T24" fmla="*/ 15 w 197"/>
                  <a:gd name="T25" fmla="*/ 228 h 420"/>
                  <a:gd name="T26" fmla="*/ 3 w 197"/>
                  <a:gd name="T27" fmla="*/ 240 h 420"/>
                  <a:gd name="T28" fmla="*/ 11 w 197"/>
                  <a:gd name="T29" fmla="*/ 254 h 420"/>
                  <a:gd name="T30" fmla="*/ 23 w 197"/>
                  <a:gd name="T31" fmla="*/ 280 h 420"/>
                  <a:gd name="T32" fmla="*/ 19 w 197"/>
                  <a:gd name="T33" fmla="*/ 296 h 420"/>
                  <a:gd name="T34" fmla="*/ 31 w 197"/>
                  <a:gd name="T35" fmla="*/ 332 h 420"/>
                  <a:gd name="T36" fmla="*/ 43 w 197"/>
                  <a:gd name="T37" fmla="*/ 348 h 420"/>
                  <a:gd name="T38" fmla="*/ 63 w 197"/>
                  <a:gd name="T39" fmla="*/ 364 h 420"/>
                  <a:gd name="T40" fmla="*/ 55 w 197"/>
                  <a:gd name="T41" fmla="*/ 396 h 420"/>
                  <a:gd name="T42" fmla="*/ 65 w 197"/>
                  <a:gd name="T43" fmla="*/ 414 h 420"/>
                  <a:gd name="T44" fmla="*/ 69 w 197"/>
                  <a:gd name="T45" fmla="*/ 418 h 4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7"/>
                  <a:gd name="T70" fmla="*/ 0 h 420"/>
                  <a:gd name="T71" fmla="*/ 197 w 197"/>
                  <a:gd name="T72" fmla="*/ 420 h 420"/>
                  <a:gd name="connsiteX0" fmla="*/ 197 w 197"/>
                  <a:gd name="connsiteY0" fmla="*/ 0 h 423"/>
                  <a:gd name="connsiteX1" fmla="*/ 181 w 197"/>
                  <a:gd name="connsiteY1" fmla="*/ 24 h 423"/>
                  <a:gd name="connsiteX2" fmla="*/ 157 w 197"/>
                  <a:gd name="connsiteY2" fmla="*/ 36 h 423"/>
                  <a:gd name="connsiteX3" fmla="*/ 137 w 197"/>
                  <a:gd name="connsiteY3" fmla="*/ 54 h 423"/>
                  <a:gd name="connsiteX4" fmla="*/ 125 w 197"/>
                  <a:gd name="connsiteY4" fmla="*/ 62 h 423"/>
                  <a:gd name="connsiteX5" fmla="*/ 119 w 197"/>
                  <a:gd name="connsiteY5" fmla="*/ 74 h 423"/>
                  <a:gd name="connsiteX6" fmla="*/ 107 w 197"/>
                  <a:gd name="connsiteY6" fmla="*/ 78 h 423"/>
                  <a:gd name="connsiteX7" fmla="*/ 87 w 197"/>
                  <a:gd name="connsiteY7" fmla="*/ 134 h 423"/>
                  <a:gd name="connsiteX8" fmla="*/ 65 w 197"/>
                  <a:gd name="connsiteY8" fmla="*/ 164 h 423"/>
                  <a:gd name="connsiteX9" fmla="*/ 61 w 197"/>
                  <a:gd name="connsiteY9" fmla="*/ 176 h 423"/>
                  <a:gd name="connsiteX10" fmla="*/ 49 w 197"/>
                  <a:gd name="connsiteY10" fmla="*/ 180 h 423"/>
                  <a:gd name="connsiteX11" fmla="*/ 29 w 197"/>
                  <a:gd name="connsiteY11" fmla="*/ 214 h 423"/>
                  <a:gd name="connsiteX12" fmla="*/ 15 w 197"/>
                  <a:gd name="connsiteY12" fmla="*/ 228 h 423"/>
                  <a:gd name="connsiteX13" fmla="*/ 3 w 197"/>
                  <a:gd name="connsiteY13" fmla="*/ 240 h 423"/>
                  <a:gd name="connsiteX14" fmla="*/ 11 w 197"/>
                  <a:gd name="connsiteY14" fmla="*/ 254 h 423"/>
                  <a:gd name="connsiteX15" fmla="*/ 23 w 197"/>
                  <a:gd name="connsiteY15" fmla="*/ 280 h 423"/>
                  <a:gd name="connsiteX16" fmla="*/ 19 w 197"/>
                  <a:gd name="connsiteY16" fmla="*/ 296 h 423"/>
                  <a:gd name="connsiteX17" fmla="*/ 31 w 197"/>
                  <a:gd name="connsiteY17" fmla="*/ 332 h 423"/>
                  <a:gd name="connsiteX18" fmla="*/ 43 w 197"/>
                  <a:gd name="connsiteY18" fmla="*/ 348 h 423"/>
                  <a:gd name="connsiteX19" fmla="*/ 63 w 197"/>
                  <a:gd name="connsiteY19" fmla="*/ 364 h 423"/>
                  <a:gd name="connsiteX20" fmla="*/ 55 w 197"/>
                  <a:gd name="connsiteY20" fmla="*/ 396 h 423"/>
                  <a:gd name="connsiteX21" fmla="*/ 65 w 197"/>
                  <a:gd name="connsiteY21" fmla="*/ 414 h 423"/>
                  <a:gd name="connsiteX22" fmla="*/ 72 w 197"/>
                  <a:gd name="connsiteY22" fmla="*/ 421 h 423"/>
                  <a:gd name="connsiteX0" fmla="*/ 197 w 197"/>
                  <a:gd name="connsiteY0" fmla="*/ 0 h 414"/>
                  <a:gd name="connsiteX1" fmla="*/ 181 w 197"/>
                  <a:gd name="connsiteY1" fmla="*/ 24 h 414"/>
                  <a:gd name="connsiteX2" fmla="*/ 157 w 197"/>
                  <a:gd name="connsiteY2" fmla="*/ 36 h 414"/>
                  <a:gd name="connsiteX3" fmla="*/ 137 w 197"/>
                  <a:gd name="connsiteY3" fmla="*/ 54 h 414"/>
                  <a:gd name="connsiteX4" fmla="*/ 125 w 197"/>
                  <a:gd name="connsiteY4" fmla="*/ 62 h 414"/>
                  <a:gd name="connsiteX5" fmla="*/ 119 w 197"/>
                  <a:gd name="connsiteY5" fmla="*/ 74 h 414"/>
                  <a:gd name="connsiteX6" fmla="*/ 107 w 197"/>
                  <a:gd name="connsiteY6" fmla="*/ 78 h 414"/>
                  <a:gd name="connsiteX7" fmla="*/ 87 w 197"/>
                  <a:gd name="connsiteY7" fmla="*/ 134 h 414"/>
                  <a:gd name="connsiteX8" fmla="*/ 65 w 197"/>
                  <a:gd name="connsiteY8" fmla="*/ 164 h 414"/>
                  <a:gd name="connsiteX9" fmla="*/ 61 w 197"/>
                  <a:gd name="connsiteY9" fmla="*/ 176 h 414"/>
                  <a:gd name="connsiteX10" fmla="*/ 49 w 197"/>
                  <a:gd name="connsiteY10" fmla="*/ 180 h 414"/>
                  <a:gd name="connsiteX11" fmla="*/ 29 w 197"/>
                  <a:gd name="connsiteY11" fmla="*/ 214 h 414"/>
                  <a:gd name="connsiteX12" fmla="*/ 15 w 197"/>
                  <a:gd name="connsiteY12" fmla="*/ 228 h 414"/>
                  <a:gd name="connsiteX13" fmla="*/ 3 w 197"/>
                  <a:gd name="connsiteY13" fmla="*/ 240 h 414"/>
                  <a:gd name="connsiteX14" fmla="*/ 11 w 197"/>
                  <a:gd name="connsiteY14" fmla="*/ 254 h 414"/>
                  <a:gd name="connsiteX15" fmla="*/ 23 w 197"/>
                  <a:gd name="connsiteY15" fmla="*/ 280 h 414"/>
                  <a:gd name="connsiteX16" fmla="*/ 19 w 197"/>
                  <a:gd name="connsiteY16" fmla="*/ 296 h 414"/>
                  <a:gd name="connsiteX17" fmla="*/ 31 w 197"/>
                  <a:gd name="connsiteY17" fmla="*/ 332 h 414"/>
                  <a:gd name="connsiteX18" fmla="*/ 43 w 197"/>
                  <a:gd name="connsiteY18" fmla="*/ 348 h 414"/>
                  <a:gd name="connsiteX19" fmla="*/ 63 w 197"/>
                  <a:gd name="connsiteY19" fmla="*/ 364 h 414"/>
                  <a:gd name="connsiteX20" fmla="*/ 55 w 197"/>
                  <a:gd name="connsiteY20" fmla="*/ 396 h 414"/>
                  <a:gd name="connsiteX21" fmla="*/ 65 w 197"/>
                  <a:gd name="connsiteY21" fmla="*/ 414 h 414"/>
                  <a:gd name="connsiteX0" fmla="*/ 197 w 197"/>
                  <a:gd name="connsiteY0" fmla="*/ 0 h 433"/>
                  <a:gd name="connsiteX1" fmla="*/ 181 w 197"/>
                  <a:gd name="connsiteY1" fmla="*/ 24 h 433"/>
                  <a:gd name="connsiteX2" fmla="*/ 157 w 197"/>
                  <a:gd name="connsiteY2" fmla="*/ 36 h 433"/>
                  <a:gd name="connsiteX3" fmla="*/ 137 w 197"/>
                  <a:gd name="connsiteY3" fmla="*/ 54 h 433"/>
                  <a:gd name="connsiteX4" fmla="*/ 125 w 197"/>
                  <a:gd name="connsiteY4" fmla="*/ 62 h 433"/>
                  <a:gd name="connsiteX5" fmla="*/ 119 w 197"/>
                  <a:gd name="connsiteY5" fmla="*/ 74 h 433"/>
                  <a:gd name="connsiteX6" fmla="*/ 107 w 197"/>
                  <a:gd name="connsiteY6" fmla="*/ 78 h 433"/>
                  <a:gd name="connsiteX7" fmla="*/ 87 w 197"/>
                  <a:gd name="connsiteY7" fmla="*/ 134 h 433"/>
                  <a:gd name="connsiteX8" fmla="*/ 65 w 197"/>
                  <a:gd name="connsiteY8" fmla="*/ 164 h 433"/>
                  <a:gd name="connsiteX9" fmla="*/ 61 w 197"/>
                  <a:gd name="connsiteY9" fmla="*/ 176 h 433"/>
                  <a:gd name="connsiteX10" fmla="*/ 49 w 197"/>
                  <a:gd name="connsiteY10" fmla="*/ 180 h 433"/>
                  <a:gd name="connsiteX11" fmla="*/ 29 w 197"/>
                  <a:gd name="connsiteY11" fmla="*/ 214 h 433"/>
                  <a:gd name="connsiteX12" fmla="*/ 15 w 197"/>
                  <a:gd name="connsiteY12" fmla="*/ 228 h 433"/>
                  <a:gd name="connsiteX13" fmla="*/ 3 w 197"/>
                  <a:gd name="connsiteY13" fmla="*/ 240 h 433"/>
                  <a:gd name="connsiteX14" fmla="*/ 11 w 197"/>
                  <a:gd name="connsiteY14" fmla="*/ 254 h 433"/>
                  <a:gd name="connsiteX15" fmla="*/ 23 w 197"/>
                  <a:gd name="connsiteY15" fmla="*/ 280 h 433"/>
                  <a:gd name="connsiteX16" fmla="*/ 19 w 197"/>
                  <a:gd name="connsiteY16" fmla="*/ 296 h 433"/>
                  <a:gd name="connsiteX17" fmla="*/ 31 w 197"/>
                  <a:gd name="connsiteY17" fmla="*/ 332 h 433"/>
                  <a:gd name="connsiteX18" fmla="*/ 43 w 197"/>
                  <a:gd name="connsiteY18" fmla="*/ 348 h 433"/>
                  <a:gd name="connsiteX19" fmla="*/ 63 w 197"/>
                  <a:gd name="connsiteY19" fmla="*/ 364 h 433"/>
                  <a:gd name="connsiteX20" fmla="*/ 55 w 197"/>
                  <a:gd name="connsiteY20" fmla="*/ 396 h 433"/>
                  <a:gd name="connsiteX21" fmla="*/ 74 w 197"/>
                  <a:gd name="connsiteY21" fmla="*/ 433 h 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7" h="433">
                    <a:moveTo>
                      <a:pt x="197" y="0"/>
                    </a:moveTo>
                    <a:cubicBezTo>
                      <a:pt x="192" y="7"/>
                      <a:pt x="186" y="17"/>
                      <a:pt x="181" y="24"/>
                    </a:cubicBezTo>
                    <a:cubicBezTo>
                      <a:pt x="176" y="31"/>
                      <a:pt x="164" y="31"/>
                      <a:pt x="157" y="36"/>
                    </a:cubicBezTo>
                    <a:cubicBezTo>
                      <a:pt x="148" y="50"/>
                      <a:pt x="150" y="47"/>
                      <a:pt x="137" y="54"/>
                    </a:cubicBezTo>
                    <a:cubicBezTo>
                      <a:pt x="133" y="56"/>
                      <a:pt x="125" y="62"/>
                      <a:pt x="125" y="62"/>
                    </a:cubicBezTo>
                    <a:cubicBezTo>
                      <a:pt x="124" y="65"/>
                      <a:pt x="122" y="72"/>
                      <a:pt x="119" y="74"/>
                    </a:cubicBezTo>
                    <a:cubicBezTo>
                      <a:pt x="115" y="76"/>
                      <a:pt x="107" y="78"/>
                      <a:pt x="107" y="78"/>
                    </a:cubicBezTo>
                    <a:cubicBezTo>
                      <a:pt x="95" y="96"/>
                      <a:pt x="107" y="120"/>
                      <a:pt x="87" y="134"/>
                    </a:cubicBezTo>
                    <a:cubicBezTo>
                      <a:pt x="81" y="142"/>
                      <a:pt x="69" y="155"/>
                      <a:pt x="65" y="164"/>
                    </a:cubicBezTo>
                    <a:cubicBezTo>
                      <a:pt x="63" y="168"/>
                      <a:pt x="65" y="175"/>
                      <a:pt x="61" y="176"/>
                    </a:cubicBezTo>
                    <a:cubicBezTo>
                      <a:pt x="57" y="177"/>
                      <a:pt x="49" y="180"/>
                      <a:pt x="49" y="180"/>
                    </a:cubicBezTo>
                    <a:cubicBezTo>
                      <a:pt x="45" y="193"/>
                      <a:pt x="43" y="209"/>
                      <a:pt x="29" y="214"/>
                    </a:cubicBezTo>
                    <a:cubicBezTo>
                      <a:pt x="23" y="220"/>
                      <a:pt x="18" y="220"/>
                      <a:pt x="15" y="228"/>
                    </a:cubicBezTo>
                    <a:cubicBezTo>
                      <a:pt x="18" y="238"/>
                      <a:pt x="12" y="238"/>
                      <a:pt x="3" y="240"/>
                    </a:cubicBezTo>
                    <a:cubicBezTo>
                      <a:pt x="0" y="249"/>
                      <a:pt x="6" y="246"/>
                      <a:pt x="11" y="254"/>
                    </a:cubicBezTo>
                    <a:cubicBezTo>
                      <a:pt x="13" y="264"/>
                      <a:pt x="20" y="271"/>
                      <a:pt x="23" y="280"/>
                    </a:cubicBezTo>
                    <a:cubicBezTo>
                      <a:pt x="16" y="287"/>
                      <a:pt x="9" y="289"/>
                      <a:pt x="19" y="296"/>
                    </a:cubicBezTo>
                    <a:cubicBezTo>
                      <a:pt x="23" y="308"/>
                      <a:pt x="22" y="323"/>
                      <a:pt x="31" y="332"/>
                    </a:cubicBezTo>
                    <a:cubicBezTo>
                      <a:pt x="34" y="340"/>
                      <a:pt x="36" y="343"/>
                      <a:pt x="43" y="348"/>
                    </a:cubicBezTo>
                    <a:cubicBezTo>
                      <a:pt x="47" y="360"/>
                      <a:pt x="52" y="360"/>
                      <a:pt x="63" y="364"/>
                    </a:cubicBezTo>
                    <a:cubicBezTo>
                      <a:pt x="65" y="370"/>
                      <a:pt x="55" y="396"/>
                      <a:pt x="55" y="396"/>
                    </a:cubicBezTo>
                    <a:cubicBezTo>
                      <a:pt x="54" y="407"/>
                      <a:pt x="72" y="422"/>
                      <a:pt x="74" y="433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73"/>
              <p:cNvSpPr>
                <a:spLocks/>
              </p:cNvSpPr>
              <p:nvPr/>
            </p:nvSpPr>
            <p:spPr bwMode="auto">
              <a:xfrm>
                <a:off x="6136761" y="2586220"/>
                <a:ext cx="612774" cy="119084"/>
              </a:xfrm>
              <a:custGeom>
                <a:avLst/>
                <a:gdLst>
                  <a:gd name="T0" fmla="*/ 0 w 10141"/>
                  <a:gd name="T1" fmla="*/ 0 h 10000"/>
                  <a:gd name="T2" fmla="*/ 0 w 10141"/>
                  <a:gd name="T3" fmla="*/ 0 h 10000"/>
                  <a:gd name="T4" fmla="*/ 0 w 10141"/>
                  <a:gd name="T5" fmla="*/ 0 h 10000"/>
                  <a:gd name="T6" fmla="*/ 0 w 10141"/>
                  <a:gd name="T7" fmla="*/ 0 h 10000"/>
                  <a:gd name="T8" fmla="*/ 0 w 10141"/>
                  <a:gd name="T9" fmla="*/ 0 h 10000"/>
                  <a:gd name="T10" fmla="*/ 0 w 10141"/>
                  <a:gd name="T11" fmla="*/ 0 h 10000"/>
                  <a:gd name="T12" fmla="*/ 0 w 10141"/>
                  <a:gd name="T13" fmla="*/ 0 h 10000"/>
                  <a:gd name="T14" fmla="*/ 0 w 10141"/>
                  <a:gd name="T15" fmla="*/ 0 h 10000"/>
                  <a:gd name="T16" fmla="*/ 0 w 10141"/>
                  <a:gd name="T17" fmla="*/ 0 h 10000"/>
                  <a:gd name="T18" fmla="*/ 0 w 10141"/>
                  <a:gd name="T19" fmla="*/ 0 h 10000"/>
                  <a:gd name="T20" fmla="*/ 0 w 10141"/>
                  <a:gd name="T21" fmla="*/ 0 h 10000"/>
                  <a:gd name="T22" fmla="*/ 0 w 10141"/>
                  <a:gd name="T23" fmla="*/ 0 h 10000"/>
                  <a:gd name="T24" fmla="*/ 0 w 10141"/>
                  <a:gd name="T25" fmla="*/ 0 h 10000"/>
                  <a:gd name="T26" fmla="*/ 0 w 10141"/>
                  <a:gd name="T27" fmla="*/ 0 h 10000"/>
                  <a:gd name="T28" fmla="*/ 0 w 10141"/>
                  <a:gd name="T29" fmla="*/ 0 h 10000"/>
                  <a:gd name="T30" fmla="*/ 0 w 10141"/>
                  <a:gd name="T31" fmla="*/ 0 h 10000"/>
                  <a:gd name="T32" fmla="*/ 0 w 10141"/>
                  <a:gd name="T33" fmla="*/ 0 h 10000"/>
                  <a:gd name="T34" fmla="*/ 0 w 10141"/>
                  <a:gd name="T35" fmla="*/ 0 h 10000"/>
                  <a:gd name="T36" fmla="*/ 0 w 10141"/>
                  <a:gd name="T37" fmla="*/ 0 h 10000"/>
                  <a:gd name="T38" fmla="*/ 0 w 10141"/>
                  <a:gd name="T39" fmla="*/ 0 h 10000"/>
                  <a:gd name="T40" fmla="*/ 0 w 10141"/>
                  <a:gd name="T41" fmla="*/ 0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41"/>
                  <a:gd name="T64" fmla="*/ 0 h 10000"/>
                  <a:gd name="T65" fmla="*/ 10141 w 10141"/>
                  <a:gd name="T66" fmla="*/ 10000 h 10000"/>
                  <a:gd name="connsiteX0" fmla="*/ 9718 w 10141"/>
                  <a:gd name="connsiteY0" fmla="*/ 10000 h 10000"/>
                  <a:gd name="connsiteX1" fmla="*/ 9965 w 10141"/>
                  <a:gd name="connsiteY1" fmla="*/ 7875 h 10000"/>
                  <a:gd name="connsiteX2" fmla="*/ 10071 w 10141"/>
                  <a:gd name="connsiteY2" fmla="*/ 6625 h 10000"/>
                  <a:gd name="connsiteX3" fmla="*/ 10141 w 10141"/>
                  <a:gd name="connsiteY3" fmla="*/ 5875 h 10000"/>
                  <a:gd name="connsiteX4" fmla="*/ 8873 w 10141"/>
                  <a:gd name="connsiteY4" fmla="*/ 4750 h 10000"/>
                  <a:gd name="connsiteX5" fmla="*/ 8310 w 10141"/>
                  <a:gd name="connsiteY5" fmla="*/ 3625 h 10000"/>
                  <a:gd name="connsiteX6" fmla="*/ 7676 w 10141"/>
                  <a:gd name="connsiteY6" fmla="*/ 3250 h 10000"/>
                  <a:gd name="connsiteX7" fmla="*/ 7430 w 10141"/>
                  <a:gd name="connsiteY7" fmla="*/ 2250 h 10000"/>
                  <a:gd name="connsiteX8" fmla="*/ 7148 w 10141"/>
                  <a:gd name="connsiteY8" fmla="*/ 3000 h 10000"/>
                  <a:gd name="connsiteX9" fmla="*/ 6831 w 10141"/>
                  <a:gd name="connsiteY9" fmla="*/ 4125 h 10000"/>
                  <a:gd name="connsiteX10" fmla="*/ 7042 w 10141"/>
                  <a:gd name="connsiteY10" fmla="*/ 5000 h 10000"/>
                  <a:gd name="connsiteX11" fmla="*/ 6162 w 10141"/>
                  <a:gd name="connsiteY11" fmla="*/ 5250 h 10000"/>
                  <a:gd name="connsiteX12" fmla="*/ 5880 w 10141"/>
                  <a:gd name="connsiteY12" fmla="*/ 4375 h 10000"/>
                  <a:gd name="connsiteX13" fmla="*/ 5141 w 10141"/>
                  <a:gd name="connsiteY13" fmla="*/ 3750 h 10000"/>
                  <a:gd name="connsiteX14" fmla="*/ 4895 w 10141"/>
                  <a:gd name="connsiteY14" fmla="*/ 2750 h 10000"/>
                  <a:gd name="connsiteX15" fmla="*/ 4120 w 10141"/>
                  <a:gd name="connsiteY15" fmla="*/ 1875 h 10000"/>
                  <a:gd name="connsiteX16" fmla="*/ 3204 w 10141"/>
                  <a:gd name="connsiteY16" fmla="*/ 1000 h 10000"/>
                  <a:gd name="connsiteX17" fmla="*/ 1937 w 10141"/>
                  <a:gd name="connsiteY17" fmla="*/ 250 h 10000"/>
                  <a:gd name="connsiteX18" fmla="*/ 1197 w 10141"/>
                  <a:gd name="connsiteY18" fmla="*/ 125 h 10000"/>
                  <a:gd name="connsiteX19" fmla="*/ 282 w 10141"/>
                  <a:gd name="connsiteY19" fmla="*/ 3000 h 10000"/>
                  <a:gd name="connsiteX20" fmla="*/ 0 w 10141"/>
                  <a:gd name="connsiteY20" fmla="*/ 4125 h 10000"/>
                  <a:gd name="connsiteX0" fmla="*/ 9718 w 10141"/>
                  <a:gd name="connsiteY0" fmla="*/ 10000 h 10000"/>
                  <a:gd name="connsiteX1" fmla="*/ 9965 w 10141"/>
                  <a:gd name="connsiteY1" fmla="*/ 7875 h 10000"/>
                  <a:gd name="connsiteX2" fmla="*/ 10071 w 10141"/>
                  <a:gd name="connsiteY2" fmla="*/ 6625 h 10000"/>
                  <a:gd name="connsiteX3" fmla="*/ 10141 w 10141"/>
                  <a:gd name="connsiteY3" fmla="*/ 5875 h 10000"/>
                  <a:gd name="connsiteX4" fmla="*/ 8873 w 10141"/>
                  <a:gd name="connsiteY4" fmla="*/ 4750 h 10000"/>
                  <a:gd name="connsiteX5" fmla="*/ 8310 w 10141"/>
                  <a:gd name="connsiteY5" fmla="*/ 3625 h 10000"/>
                  <a:gd name="connsiteX6" fmla="*/ 7676 w 10141"/>
                  <a:gd name="connsiteY6" fmla="*/ 3250 h 10000"/>
                  <a:gd name="connsiteX7" fmla="*/ 7430 w 10141"/>
                  <a:gd name="connsiteY7" fmla="*/ 2250 h 10000"/>
                  <a:gd name="connsiteX8" fmla="*/ 7148 w 10141"/>
                  <a:gd name="connsiteY8" fmla="*/ 3000 h 10000"/>
                  <a:gd name="connsiteX9" fmla="*/ 6831 w 10141"/>
                  <a:gd name="connsiteY9" fmla="*/ 4125 h 10000"/>
                  <a:gd name="connsiteX10" fmla="*/ 7042 w 10141"/>
                  <a:gd name="connsiteY10" fmla="*/ 5000 h 10000"/>
                  <a:gd name="connsiteX11" fmla="*/ 6162 w 10141"/>
                  <a:gd name="connsiteY11" fmla="*/ 5250 h 10000"/>
                  <a:gd name="connsiteX12" fmla="*/ 5880 w 10141"/>
                  <a:gd name="connsiteY12" fmla="*/ 4375 h 10000"/>
                  <a:gd name="connsiteX13" fmla="*/ 5141 w 10141"/>
                  <a:gd name="connsiteY13" fmla="*/ 3750 h 10000"/>
                  <a:gd name="connsiteX14" fmla="*/ 4895 w 10141"/>
                  <a:gd name="connsiteY14" fmla="*/ 2750 h 10000"/>
                  <a:gd name="connsiteX15" fmla="*/ 4120 w 10141"/>
                  <a:gd name="connsiteY15" fmla="*/ 1875 h 10000"/>
                  <a:gd name="connsiteX16" fmla="*/ 3204 w 10141"/>
                  <a:gd name="connsiteY16" fmla="*/ 1000 h 10000"/>
                  <a:gd name="connsiteX17" fmla="*/ 1937 w 10141"/>
                  <a:gd name="connsiteY17" fmla="*/ 250 h 10000"/>
                  <a:gd name="connsiteX18" fmla="*/ 1197 w 10141"/>
                  <a:gd name="connsiteY18" fmla="*/ 125 h 10000"/>
                  <a:gd name="connsiteX19" fmla="*/ 282 w 10141"/>
                  <a:gd name="connsiteY19" fmla="*/ 3000 h 10000"/>
                  <a:gd name="connsiteX20" fmla="*/ 0 w 10141"/>
                  <a:gd name="connsiteY20" fmla="*/ 6937 h 10000"/>
                  <a:gd name="connsiteX0" fmla="*/ 9797 w 10141"/>
                  <a:gd name="connsiteY0" fmla="*/ 11125 h 11125"/>
                  <a:gd name="connsiteX1" fmla="*/ 9965 w 10141"/>
                  <a:gd name="connsiteY1" fmla="*/ 7875 h 11125"/>
                  <a:gd name="connsiteX2" fmla="*/ 10071 w 10141"/>
                  <a:gd name="connsiteY2" fmla="*/ 6625 h 11125"/>
                  <a:gd name="connsiteX3" fmla="*/ 10141 w 10141"/>
                  <a:gd name="connsiteY3" fmla="*/ 5875 h 11125"/>
                  <a:gd name="connsiteX4" fmla="*/ 8873 w 10141"/>
                  <a:gd name="connsiteY4" fmla="*/ 4750 h 11125"/>
                  <a:gd name="connsiteX5" fmla="*/ 8310 w 10141"/>
                  <a:gd name="connsiteY5" fmla="*/ 3625 h 11125"/>
                  <a:gd name="connsiteX6" fmla="*/ 7676 w 10141"/>
                  <a:gd name="connsiteY6" fmla="*/ 3250 h 11125"/>
                  <a:gd name="connsiteX7" fmla="*/ 7430 w 10141"/>
                  <a:gd name="connsiteY7" fmla="*/ 2250 h 11125"/>
                  <a:gd name="connsiteX8" fmla="*/ 7148 w 10141"/>
                  <a:gd name="connsiteY8" fmla="*/ 3000 h 11125"/>
                  <a:gd name="connsiteX9" fmla="*/ 6831 w 10141"/>
                  <a:gd name="connsiteY9" fmla="*/ 4125 h 11125"/>
                  <a:gd name="connsiteX10" fmla="*/ 7042 w 10141"/>
                  <a:gd name="connsiteY10" fmla="*/ 5000 h 11125"/>
                  <a:gd name="connsiteX11" fmla="*/ 6162 w 10141"/>
                  <a:gd name="connsiteY11" fmla="*/ 5250 h 11125"/>
                  <a:gd name="connsiteX12" fmla="*/ 5880 w 10141"/>
                  <a:gd name="connsiteY12" fmla="*/ 4375 h 11125"/>
                  <a:gd name="connsiteX13" fmla="*/ 5141 w 10141"/>
                  <a:gd name="connsiteY13" fmla="*/ 3750 h 11125"/>
                  <a:gd name="connsiteX14" fmla="*/ 4895 w 10141"/>
                  <a:gd name="connsiteY14" fmla="*/ 2750 h 11125"/>
                  <a:gd name="connsiteX15" fmla="*/ 4120 w 10141"/>
                  <a:gd name="connsiteY15" fmla="*/ 1875 h 11125"/>
                  <a:gd name="connsiteX16" fmla="*/ 3204 w 10141"/>
                  <a:gd name="connsiteY16" fmla="*/ 1000 h 11125"/>
                  <a:gd name="connsiteX17" fmla="*/ 1937 w 10141"/>
                  <a:gd name="connsiteY17" fmla="*/ 250 h 11125"/>
                  <a:gd name="connsiteX18" fmla="*/ 1197 w 10141"/>
                  <a:gd name="connsiteY18" fmla="*/ 125 h 11125"/>
                  <a:gd name="connsiteX19" fmla="*/ 282 w 10141"/>
                  <a:gd name="connsiteY19" fmla="*/ 3000 h 11125"/>
                  <a:gd name="connsiteX20" fmla="*/ 0 w 10141"/>
                  <a:gd name="connsiteY20" fmla="*/ 6937 h 11125"/>
                  <a:gd name="connsiteX0" fmla="*/ 10008 w 10141"/>
                  <a:gd name="connsiteY0" fmla="*/ 12156 h 12156"/>
                  <a:gd name="connsiteX1" fmla="*/ 9965 w 10141"/>
                  <a:gd name="connsiteY1" fmla="*/ 7875 h 12156"/>
                  <a:gd name="connsiteX2" fmla="*/ 10071 w 10141"/>
                  <a:gd name="connsiteY2" fmla="*/ 6625 h 12156"/>
                  <a:gd name="connsiteX3" fmla="*/ 10141 w 10141"/>
                  <a:gd name="connsiteY3" fmla="*/ 5875 h 12156"/>
                  <a:gd name="connsiteX4" fmla="*/ 8873 w 10141"/>
                  <a:gd name="connsiteY4" fmla="*/ 4750 h 12156"/>
                  <a:gd name="connsiteX5" fmla="*/ 8310 w 10141"/>
                  <a:gd name="connsiteY5" fmla="*/ 3625 h 12156"/>
                  <a:gd name="connsiteX6" fmla="*/ 7676 w 10141"/>
                  <a:gd name="connsiteY6" fmla="*/ 3250 h 12156"/>
                  <a:gd name="connsiteX7" fmla="*/ 7430 w 10141"/>
                  <a:gd name="connsiteY7" fmla="*/ 2250 h 12156"/>
                  <a:gd name="connsiteX8" fmla="*/ 7148 w 10141"/>
                  <a:gd name="connsiteY8" fmla="*/ 3000 h 12156"/>
                  <a:gd name="connsiteX9" fmla="*/ 6831 w 10141"/>
                  <a:gd name="connsiteY9" fmla="*/ 4125 h 12156"/>
                  <a:gd name="connsiteX10" fmla="*/ 7042 w 10141"/>
                  <a:gd name="connsiteY10" fmla="*/ 5000 h 12156"/>
                  <a:gd name="connsiteX11" fmla="*/ 6162 w 10141"/>
                  <a:gd name="connsiteY11" fmla="*/ 5250 h 12156"/>
                  <a:gd name="connsiteX12" fmla="*/ 5880 w 10141"/>
                  <a:gd name="connsiteY12" fmla="*/ 4375 h 12156"/>
                  <a:gd name="connsiteX13" fmla="*/ 5141 w 10141"/>
                  <a:gd name="connsiteY13" fmla="*/ 3750 h 12156"/>
                  <a:gd name="connsiteX14" fmla="*/ 4895 w 10141"/>
                  <a:gd name="connsiteY14" fmla="*/ 2750 h 12156"/>
                  <a:gd name="connsiteX15" fmla="*/ 4120 w 10141"/>
                  <a:gd name="connsiteY15" fmla="*/ 1875 h 12156"/>
                  <a:gd name="connsiteX16" fmla="*/ 3204 w 10141"/>
                  <a:gd name="connsiteY16" fmla="*/ 1000 h 12156"/>
                  <a:gd name="connsiteX17" fmla="*/ 1937 w 10141"/>
                  <a:gd name="connsiteY17" fmla="*/ 250 h 12156"/>
                  <a:gd name="connsiteX18" fmla="*/ 1197 w 10141"/>
                  <a:gd name="connsiteY18" fmla="*/ 125 h 12156"/>
                  <a:gd name="connsiteX19" fmla="*/ 282 w 10141"/>
                  <a:gd name="connsiteY19" fmla="*/ 3000 h 12156"/>
                  <a:gd name="connsiteX20" fmla="*/ 0 w 10141"/>
                  <a:gd name="connsiteY20" fmla="*/ 6937 h 12156"/>
                  <a:gd name="connsiteX0" fmla="*/ 9965 w 10141"/>
                  <a:gd name="connsiteY0" fmla="*/ 7875 h 7875"/>
                  <a:gd name="connsiteX1" fmla="*/ 10071 w 10141"/>
                  <a:gd name="connsiteY1" fmla="*/ 6625 h 7875"/>
                  <a:gd name="connsiteX2" fmla="*/ 10141 w 10141"/>
                  <a:gd name="connsiteY2" fmla="*/ 5875 h 7875"/>
                  <a:gd name="connsiteX3" fmla="*/ 8873 w 10141"/>
                  <a:gd name="connsiteY3" fmla="*/ 4750 h 7875"/>
                  <a:gd name="connsiteX4" fmla="*/ 8310 w 10141"/>
                  <a:gd name="connsiteY4" fmla="*/ 3625 h 7875"/>
                  <a:gd name="connsiteX5" fmla="*/ 7676 w 10141"/>
                  <a:gd name="connsiteY5" fmla="*/ 3250 h 7875"/>
                  <a:gd name="connsiteX6" fmla="*/ 7430 w 10141"/>
                  <a:gd name="connsiteY6" fmla="*/ 2250 h 7875"/>
                  <a:gd name="connsiteX7" fmla="*/ 7148 w 10141"/>
                  <a:gd name="connsiteY7" fmla="*/ 3000 h 7875"/>
                  <a:gd name="connsiteX8" fmla="*/ 6831 w 10141"/>
                  <a:gd name="connsiteY8" fmla="*/ 4125 h 7875"/>
                  <a:gd name="connsiteX9" fmla="*/ 7042 w 10141"/>
                  <a:gd name="connsiteY9" fmla="*/ 5000 h 7875"/>
                  <a:gd name="connsiteX10" fmla="*/ 6162 w 10141"/>
                  <a:gd name="connsiteY10" fmla="*/ 5250 h 7875"/>
                  <a:gd name="connsiteX11" fmla="*/ 5880 w 10141"/>
                  <a:gd name="connsiteY11" fmla="*/ 4375 h 7875"/>
                  <a:gd name="connsiteX12" fmla="*/ 5141 w 10141"/>
                  <a:gd name="connsiteY12" fmla="*/ 3750 h 7875"/>
                  <a:gd name="connsiteX13" fmla="*/ 4895 w 10141"/>
                  <a:gd name="connsiteY13" fmla="*/ 2750 h 7875"/>
                  <a:gd name="connsiteX14" fmla="*/ 4120 w 10141"/>
                  <a:gd name="connsiteY14" fmla="*/ 1875 h 7875"/>
                  <a:gd name="connsiteX15" fmla="*/ 3204 w 10141"/>
                  <a:gd name="connsiteY15" fmla="*/ 1000 h 7875"/>
                  <a:gd name="connsiteX16" fmla="*/ 1937 w 10141"/>
                  <a:gd name="connsiteY16" fmla="*/ 250 h 7875"/>
                  <a:gd name="connsiteX17" fmla="*/ 1197 w 10141"/>
                  <a:gd name="connsiteY17" fmla="*/ 125 h 7875"/>
                  <a:gd name="connsiteX18" fmla="*/ 282 w 10141"/>
                  <a:gd name="connsiteY18" fmla="*/ 3000 h 7875"/>
                  <a:gd name="connsiteX19" fmla="*/ 0 w 10141"/>
                  <a:gd name="connsiteY19" fmla="*/ 6937 h 7875"/>
                  <a:gd name="connsiteX0" fmla="*/ 9675 w 10141"/>
                  <a:gd name="connsiteY0" fmla="*/ 6656 h 7875"/>
                  <a:gd name="connsiteX1" fmla="*/ 10071 w 10141"/>
                  <a:gd name="connsiteY1" fmla="*/ 6625 h 7875"/>
                  <a:gd name="connsiteX2" fmla="*/ 10141 w 10141"/>
                  <a:gd name="connsiteY2" fmla="*/ 5875 h 7875"/>
                  <a:gd name="connsiteX3" fmla="*/ 8873 w 10141"/>
                  <a:gd name="connsiteY3" fmla="*/ 4750 h 7875"/>
                  <a:gd name="connsiteX4" fmla="*/ 8310 w 10141"/>
                  <a:gd name="connsiteY4" fmla="*/ 3625 h 7875"/>
                  <a:gd name="connsiteX5" fmla="*/ 7676 w 10141"/>
                  <a:gd name="connsiteY5" fmla="*/ 3250 h 7875"/>
                  <a:gd name="connsiteX6" fmla="*/ 7430 w 10141"/>
                  <a:gd name="connsiteY6" fmla="*/ 2250 h 7875"/>
                  <a:gd name="connsiteX7" fmla="*/ 7148 w 10141"/>
                  <a:gd name="connsiteY7" fmla="*/ 3000 h 7875"/>
                  <a:gd name="connsiteX8" fmla="*/ 6831 w 10141"/>
                  <a:gd name="connsiteY8" fmla="*/ 4125 h 7875"/>
                  <a:gd name="connsiteX9" fmla="*/ 7042 w 10141"/>
                  <a:gd name="connsiteY9" fmla="*/ 5000 h 7875"/>
                  <a:gd name="connsiteX10" fmla="*/ 6162 w 10141"/>
                  <a:gd name="connsiteY10" fmla="*/ 5250 h 7875"/>
                  <a:gd name="connsiteX11" fmla="*/ 5880 w 10141"/>
                  <a:gd name="connsiteY11" fmla="*/ 4375 h 7875"/>
                  <a:gd name="connsiteX12" fmla="*/ 5141 w 10141"/>
                  <a:gd name="connsiteY12" fmla="*/ 3750 h 7875"/>
                  <a:gd name="connsiteX13" fmla="*/ 4895 w 10141"/>
                  <a:gd name="connsiteY13" fmla="*/ 2750 h 7875"/>
                  <a:gd name="connsiteX14" fmla="*/ 4120 w 10141"/>
                  <a:gd name="connsiteY14" fmla="*/ 1875 h 7875"/>
                  <a:gd name="connsiteX15" fmla="*/ 3204 w 10141"/>
                  <a:gd name="connsiteY15" fmla="*/ 1000 h 7875"/>
                  <a:gd name="connsiteX16" fmla="*/ 1937 w 10141"/>
                  <a:gd name="connsiteY16" fmla="*/ 250 h 7875"/>
                  <a:gd name="connsiteX17" fmla="*/ 1197 w 10141"/>
                  <a:gd name="connsiteY17" fmla="*/ 125 h 7875"/>
                  <a:gd name="connsiteX18" fmla="*/ 282 w 10141"/>
                  <a:gd name="connsiteY18" fmla="*/ 3000 h 7875"/>
                  <a:gd name="connsiteX19" fmla="*/ 0 w 10141"/>
                  <a:gd name="connsiteY19" fmla="*/ 6937 h 7875"/>
                  <a:gd name="connsiteX0" fmla="*/ 9675 w 10275"/>
                  <a:gd name="connsiteY0" fmla="*/ 6656 h 6937"/>
                  <a:gd name="connsiteX1" fmla="*/ 10141 w 10275"/>
                  <a:gd name="connsiteY1" fmla="*/ 5875 h 6937"/>
                  <a:gd name="connsiteX2" fmla="*/ 8873 w 10275"/>
                  <a:gd name="connsiteY2" fmla="*/ 4750 h 6937"/>
                  <a:gd name="connsiteX3" fmla="*/ 8310 w 10275"/>
                  <a:gd name="connsiteY3" fmla="*/ 3625 h 6937"/>
                  <a:gd name="connsiteX4" fmla="*/ 7676 w 10275"/>
                  <a:gd name="connsiteY4" fmla="*/ 3250 h 6937"/>
                  <a:gd name="connsiteX5" fmla="*/ 7430 w 10275"/>
                  <a:gd name="connsiteY5" fmla="*/ 2250 h 6937"/>
                  <a:gd name="connsiteX6" fmla="*/ 7148 w 10275"/>
                  <a:gd name="connsiteY6" fmla="*/ 3000 h 6937"/>
                  <a:gd name="connsiteX7" fmla="*/ 6831 w 10275"/>
                  <a:gd name="connsiteY7" fmla="*/ 4125 h 6937"/>
                  <a:gd name="connsiteX8" fmla="*/ 7042 w 10275"/>
                  <a:gd name="connsiteY8" fmla="*/ 5000 h 6937"/>
                  <a:gd name="connsiteX9" fmla="*/ 6162 w 10275"/>
                  <a:gd name="connsiteY9" fmla="*/ 5250 h 6937"/>
                  <a:gd name="connsiteX10" fmla="*/ 5880 w 10275"/>
                  <a:gd name="connsiteY10" fmla="*/ 4375 h 6937"/>
                  <a:gd name="connsiteX11" fmla="*/ 5141 w 10275"/>
                  <a:gd name="connsiteY11" fmla="*/ 3750 h 6937"/>
                  <a:gd name="connsiteX12" fmla="*/ 4895 w 10275"/>
                  <a:gd name="connsiteY12" fmla="*/ 2750 h 6937"/>
                  <a:gd name="connsiteX13" fmla="*/ 4120 w 10275"/>
                  <a:gd name="connsiteY13" fmla="*/ 1875 h 6937"/>
                  <a:gd name="connsiteX14" fmla="*/ 3204 w 10275"/>
                  <a:gd name="connsiteY14" fmla="*/ 1000 h 6937"/>
                  <a:gd name="connsiteX15" fmla="*/ 1937 w 10275"/>
                  <a:gd name="connsiteY15" fmla="*/ 250 h 6937"/>
                  <a:gd name="connsiteX16" fmla="*/ 1197 w 10275"/>
                  <a:gd name="connsiteY16" fmla="*/ 125 h 6937"/>
                  <a:gd name="connsiteX17" fmla="*/ 282 w 10275"/>
                  <a:gd name="connsiteY17" fmla="*/ 3000 h 6937"/>
                  <a:gd name="connsiteX18" fmla="*/ 0 w 10275"/>
                  <a:gd name="connsiteY18" fmla="*/ 6937 h 6937"/>
                  <a:gd name="connsiteX0" fmla="*/ 9675 w 9985"/>
                  <a:gd name="connsiteY0" fmla="*/ 6656 h 6937"/>
                  <a:gd name="connsiteX1" fmla="*/ 9851 w 9985"/>
                  <a:gd name="connsiteY1" fmla="*/ 5406 h 6937"/>
                  <a:gd name="connsiteX2" fmla="*/ 8873 w 9985"/>
                  <a:gd name="connsiteY2" fmla="*/ 4750 h 6937"/>
                  <a:gd name="connsiteX3" fmla="*/ 8310 w 9985"/>
                  <a:gd name="connsiteY3" fmla="*/ 3625 h 6937"/>
                  <a:gd name="connsiteX4" fmla="*/ 7676 w 9985"/>
                  <a:gd name="connsiteY4" fmla="*/ 3250 h 6937"/>
                  <a:gd name="connsiteX5" fmla="*/ 7430 w 9985"/>
                  <a:gd name="connsiteY5" fmla="*/ 2250 h 6937"/>
                  <a:gd name="connsiteX6" fmla="*/ 7148 w 9985"/>
                  <a:gd name="connsiteY6" fmla="*/ 3000 h 6937"/>
                  <a:gd name="connsiteX7" fmla="*/ 6831 w 9985"/>
                  <a:gd name="connsiteY7" fmla="*/ 4125 h 6937"/>
                  <a:gd name="connsiteX8" fmla="*/ 7042 w 9985"/>
                  <a:gd name="connsiteY8" fmla="*/ 5000 h 6937"/>
                  <a:gd name="connsiteX9" fmla="*/ 6162 w 9985"/>
                  <a:gd name="connsiteY9" fmla="*/ 5250 h 6937"/>
                  <a:gd name="connsiteX10" fmla="*/ 5880 w 9985"/>
                  <a:gd name="connsiteY10" fmla="*/ 4375 h 6937"/>
                  <a:gd name="connsiteX11" fmla="*/ 5141 w 9985"/>
                  <a:gd name="connsiteY11" fmla="*/ 3750 h 6937"/>
                  <a:gd name="connsiteX12" fmla="*/ 4895 w 9985"/>
                  <a:gd name="connsiteY12" fmla="*/ 2750 h 6937"/>
                  <a:gd name="connsiteX13" fmla="*/ 4120 w 9985"/>
                  <a:gd name="connsiteY13" fmla="*/ 1875 h 6937"/>
                  <a:gd name="connsiteX14" fmla="*/ 3204 w 9985"/>
                  <a:gd name="connsiteY14" fmla="*/ 1000 h 6937"/>
                  <a:gd name="connsiteX15" fmla="*/ 1937 w 9985"/>
                  <a:gd name="connsiteY15" fmla="*/ 250 h 6937"/>
                  <a:gd name="connsiteX16" fmla="*/ 1197 w 9985"/>
                  <a:gd name="connsiteY16" fmla="*/ 125 h 6937"/>
                  <a:gd name="connsiteX17" fmla="*/ 282 w 9985"/>
                  <a:gd name="connsiteY17" fmla="*/ 3000 h 6937"/>
                  <a:gd name="connsiteX18" fmla="*/ 0 w 9985"/>
                  <a:gd name="connsiteY18" fmla="*/ 6937 h 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5" h="6937">
                    <a:moveTo>
                      <a:pt x="9675" y="6656"/>
                    </a:moveTo>
                    <a:cubicBezTo>
                      <a:pt x="9772" y="6493"/>
                      <a:pt x="9985" y="5724"/>
                      <a:pt x="9851" y="5406"/>
                    </a:cubicBezTo>
                    <a:cubicBezTo>
                      <a:pt x="9745" y="3781"/>
                      <a:pt x="9120" y="4813"/>
                      <a:pt x="8873" y="4750"/>
                    </a:cubicBezTo>
                    <a:cubicBezTo>
                      <a:pt x="8662" y="4563"/>
                      <a:pt x="8521" y="3875"/>
                      <a:pt x="8310" y="3625"/>
                    </a:cubicBezTo>
                    <a:cubicBezTo>
                      <a:pt x="8081" y="3750"/>
                      <a:pt x="7817" y="4000"/>
                      <a:pt x="7676" y="3250"/>
                    </a:cubicBezTo>
                    <a:cubicBezTo>
                      <a:pt x="7641" y="2500"/>
                      <a:pt x="7659" y="2063"/>
                      <a:pt x="7430" y="2250"/>
                    </a:cubicBezTo>
                    <a:cubicBezTo>
                      <a:pt x="7306" y="2563"/>
                      <a:pt x="7236" y="2563"/>
                      <a:pt x="7148" y="3000"/>
                    </a:cubicBezTo>
                    <a:cubicBezTo>
                      <a:pt x="7095" y="4125"/>
                      <a:pt x="7113" y="3938"/>
                      <a:pt x="6831" y="4125"/>
                    </a:cubicBezTo>
                    <a:cubicBezTo>
                      <a:pt x="6884" y="4625"/>
                      <a:pt x="6902" y="4813"/>
                      <a:pt x="7042" y="5000"/>
                    </a:cubicBezTo>
                    <a:cubicBezTo>
                      <a:pt x="6972" y="6625"/>
                      <a:pt x="6444" y="5938"/>
                      <a:pt x="6162" y="5250"/>
                    </a:cubicBezTo>
                    <a:cubicBezTo>
                      <a:pt x="6092" y="4875"/>
                      <a:pt x="5880" y="4375"/>
                      <a:pt x="5880" y="4375"/>
                    </a:cubicBezTo>
                    <a:cubicBezTo>
                      <a:pt x="5704" y="3500"/>
                      <a:pt x="5458" y="3813"/>
                      <a:pt x="5141" y="3750"/>
                    </a:cubicBezTo>
                    <a:cubicBezTo>
                      <a:pt x="5035" y="3500"/>
                      <a:pt x="5000" y="3000"/>
                      <a:pt x="4895" y="2750"/>
                    </a:cubicBezTo>
                    <a:cubicBezTo>
                      <a:pt x="4613" y="2063"/>
                      <a:pt x="4472" y="2000"/>
                      <a:pt x="4120" y="1875"/>
                    </a:cubicBezTo>
                    <a:cubicBezTo>
                      <a:pt x="3803" y="1500"/>
                      <a:pt x="3556" y="1188"/>
                      <a:pt x="3204" y="1000"/>
                    </a:cubicBezTo>
                    <a:cubicBezTo>
                      <a:pt x="2711" y="438"/>
                      <a:pt x="2535" y="375"/>
                      <a:pt x="1937" y="250"/>
                    </a:cubicBezTo>
                    <a:cubicBezTo>
                      <a:pt x="1602" y="0"/>
                      <a:pt x="1620" y="0"/>
                      <a:pt x="1197" y="125"/>
                    </a:cubicBezTo>
                    <a:cubicBezTo>
                      <a:pt x="1356" y="3375"/>
                      <a:pt x="1039" y="2875"/>
                      <a:pt x="282" y="3000"/>
                    </a:cubicBezTo>
                    <a:cubicBezTo>
                      <a:pt x="159" y="3313"/>
                      <a:pt x="70" y="6687"/>
                      <a:pt x="0" y="6937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90"/>
              <p:cNvSpPr>
                <a:spLocks/>
              </p:cNvSpPr>
              <p:nvPr/>
            </p:nvSpPr>
            <p:spPr bwMode="auto">
              <a:xfrm>
                <a:off x="5354125" y="2467137"/>
                <a:ext cx="476250" cy="966959"/>
              </a:xfrm>
              <a:custGeom>
                <a:avLst/>
                <a:gdLst>
                  <a:gd name="T0" fmla="*/ 1 w 10000"/>
                  <a:gd name="T1" fmla="*/ 7 h 10000"/>
                  <a:gd name="T2" fmla="*/ 1 w 10000"/>
                  <a:gd name="T3" fmla="*/ 7 h 10000"/>
                  <a:gd name="T4" fmla="*/ 1 w 10000"/>
                  <a:gd name="T5" fmla="*/ 7 h 10000"/>
                  <a:gd name="T6" fmla="*/ 1 w 10000"/>
                  <a:gd name="T7" fmla="*/ 7 h 10000"/>
                  <a:gd name="T8" fmla="*/ 1 w 10000"/>
                  <a:gd name="T9" fmla="*/ 7 h 10000"/>
                  <a:gd name="T10" fmla="*/ 1 w 10000"/>
                  <a:gd name="T11" fmla="*/ 7 h 10000"/>
                  <a:gd name="T12" fmla="*/ 0 w 10000"/>
                  <a:gd name="T13" fmla="*/ 7 h 10000"/>
                  <a:gd name="T14" fmla="*/ 0 w 10000"/>
                  <a:gd name="T15" fmla="*/ 7 h 10000"/>
                  <a:gd name="T16" fmla="*/ 0 w 10000"/>
                  <a:gd name="T17" fmla="*/ 7 h 10000"/>
                  <a:gd name="T18" fmla="*/ 0 w 10000"/>
                  <a:gd name="T19" fmla="*/ 7 h 10000"/>
                  <a:gd name="T20" fmla="*/ 0 w 10000"/>
                  <a:gd name="T21" fmla="*/ 7 h 10000"/>
                  <a:gd name="T22" fmla="*/ 0 w 10000"/>
                  <a:gd name="T23" fmla="*/ 7 h 10000"/>
                  <a:gd name="T24" fmla="*/ 0 w 10000"/>
                  <a:gd name="T25" fmla="*/ 6 h 10000"/>
                  <a:gd name="T26" fmla="*/ 0 w 10000"/>
                  <a:gd name="T27" fmla="*/ 6 h 10000"/>
                  <a:gd name="T28" fmla="*/ 0 w 10000"/>
                  <a:gd name="T29" fmla="*/ 6 h 10000"/>
                  <a:gd name="T30" fmla="*/ 0 w 10000"/>
                  <a:gd name="T31" fmla="*/ 5 h 10000"/>
                  <a:gd name="T32" fmla="*/ 0 w 10000"/>
                  <a:gd name="T33" fmla="*/ 5 h 10000"/>
                  <a:gd name="T34" fmla="*/ 0 w 10000"/>
                  <a:gd name="T35" fmla="*/ 4 h 10000"/>
                  <a:gd name="T36" fmla="*/ 0 w 10000"/>
                  <a:gd name="T37" fmla="*/ 4 h 10000"/>
                  <a:gd name="T38" fmla="*/ 0 w 10000"/>
                  <a:gd name="T39" fmla="*/ 4 h 10000"/>
                  <a:gd name="T40" fmla="*/ 0 w 10000"/>
                  <a:gd name="T41" fmla="*/ 3 h 10000"/>
                  <a:gd name="T42" fmla="*/ 0 w 10000"/>
                  <a:gd name="T43" fmla="*/ 3 h 10000"/>
                  <a:gd name="T44" fmla="*/ 0 w 10000"/>
                  <a:gd name="T45" fmla="*/ 3 h 10000"/>
                  <a:gd name="T46" fmla="*/ 0 w 10000"/>
                  <a:gd name="T47" fmla="*/ 3 h 10000"/>
                  <a:gd name="T48" fmla="*/ 0 w 10000"/>
                  <a:gd name="T49" fmla="*/ 3 h 10000"/>
                  <a:gd name="T50" fmla="*/ 0 w 10000"/>
                  <a:gd name="T51" fmla="*/ 3 h 10000"/>
                  <a:gd name="T52" fmla="*/ 0 w 10000"/>
                  <a:gd name="T53" fmla="*/ 3 h 10000"/>
                  <a:gd name="T54" fmla="*/ 0 w 10000"/>
                  <a:gd name="T55" fmla="*/ 2 h 10000"/>
                  <a:gd name="T56" fmla="*/ 0 w 10000"/>
                  <a:gd name="T57" fmla="*/ 2 h 10000"/>
                  <a:gd name="T58" fmla="*/ 0 w 10000"/>
                  <a:gd name="T59" fmla="*/ 2 h 10000"/>
                  <a:gd name="T60" fmla="*/ 0 w 10000"/>
                  <a:gd name="T61" fmla="*/ 2 h 10000"/>
                  <a:gd name="T62" fmla="*/ 1 w 10000"/>
                  <a:gd name="T63" fmla="*/ 1 h 10000"/>
                  <a:gd name="T64" fmla="*/ 1 w 10000"/>
                  <a:gd name="T65" fmla="*/ 1 h 10000"/>
                  <a:gd name="T66" fmla="*/ 1 w 10000"/>
                  <a:gd name="T67" fmla="*/ 1 h 10000"/>
                  <a:gd name="T68" fmla="*/ 1 w 10000"/>
                  <a:gd name="T69" fmla="*/ 1 h 10000"/>
                  <a:gd name="T70" fmla="*/ 1 w 10000"/>
                  <a:gd name="T71" fmla="*/ 0 h 10000"/>
                  <a:gd name="T72" fmla="*/ 1 w 10000"/>
                  <a:gd name="T73" fmla="*/ 0 h 10000"/>
                  <a:gd name="T74" fmla="*/ 1 w 10000"/>
                  <a:gd name="T75" fmla="*/ 0 h 10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00"/>
                  <a:gd name="T115" fmla="*/ 0 h 10000"/>
                  <a:gd name="T116" fmla="*/ 10000 w 10000"/>
                  <a:gd name="T117" fmla="*/ 10000 h 10000"/>
                  <a:gd name="connsiteX0" fmla="*/ 10000 w 10000"/>
                  <a:gd name="connsiteY0" fmla="*/ 9709 h 10000"/>
                  <a:gd name="connsiteX1" fmla="*/ 8705 w 10000"/>
                  <a:gd name="connsiteY1" fmla="*/ 9709 h 10000"/>
                  <a:gd name="connsiteX2" fmla="*/ 7955 w 10000"/>
                  <a:gd name="connsiteY2" fmla="*/ 9877 h 10000"/>
                  <a:gd name="connsiteX3" fmla="*/ 7614 w 10000"/>
                  <a:gd name="connsiteY3" fmla="*/ 9843 h 10000"/>
                  <a:gd name="connsiteX4" fmla="*/ 7341 w 10000"/>
                  <a:gd name="connsiteY4" fmla="*/ 9642 h 10000"/>
                  <a:gd name="connsiteX5" fmla="*/ 6114 w 10000"/>
                  <a:gd name="connsiteY5" fmla="*/ 9709 h 10000"/>
                  <a:gd name="connsiteX6" fmla="*/ 5409 w 10000"/>
                  <a:gd name="connsiteY6" fmla="*/ 9978 h 10000"/>
                  <a:gd name="connsiteX7" fmla="*/ 4545 w 10000"/>
                  <a:gd name="connsiteY7" fmla="*/ 9877 h 10000"/>
                  <a:gd name="connsiteX8" fmla="*/ 3523 w 10000"/>
                  <a:gd name="connsiteY8" fmla="*/ 9843 h 10000"/>
                  <a:gd name="connsiteX9" fmla="*/ 2091 w 10000"/>
                  <a:gd name="connsiteY9" fmla="*/ 9608 h 10000"/>
                  <a:gd name="connsiteX10" fmla="*/ 1545 w 10000"/>
                  <a:gd name="connsiteY10" fmla="*/ 9239 h 10000"/>
                  <a:gd name="connsiteX11" fmla="*/ 1136 w 10000"/>
                  <a:gd name="connsiteY11" fmla="*/ 9138 h 10000"/>
                  <a:gd name="connsiteX12" fmla="*/ 727 w 10000"/>
                  <a:gd name="connsiteY12" fmla="*/ 8488 h 10000"/>
                  <a:gd name="connsiteX13" fmla="*/ 114 w 10000"/>
                  <a:gd name="connsiteY13" fmla="*/ 8231 h 10000"/>
                  <a:gd name="connsiteX14" fmla="*/ 1273 w 10000"/>
                  <a:gd name="connsiteY14" fmla="*/ 7760 h 10000"/>
                  <a:gd name="connsiteX15" fmla="*/ 1273 w 10000"/>
                  <a:gd name="connsiteY15" fmla="*/ 7424 h 10000"/>
                  <a:gd name="connsiteX16" fmla="*/ 1614 w 10000"/>
                  <a:gd name="connsiteY16" fmla="*/ 7156 h 10000"/>
                  <a:gd name="connsiteX17" fmla="*/ 1273 w 10000"/>
                  <a:gd name="connsiteY17" fmla="*/ 6249 h 10000"/>
                  <a:gd name="connsiteX18" fmla="*/ 1068 w 10000"/>
                  <a:gd name="connsiteY18" fmla="*/ 5946 h 10000"/>
                  <a:gd name="connsiteX19" fmla="*/ 898 w 10000"/>
                  <a:gd name="connsiteY19" fmla="*/ 5627 h 10000"/>
                  <a:gd name="connsiteX20" fmla="*/ 1102 w 10000"/>
                  <a:gd name="connsiteY20" fmla="*/ 4905 h 10000"/>
                  <a:gd name="connsiteX21" fmla="*/ 1750 w 10000"/>
                  <a:gd name="connsiteY21" fmla="*/ 4736 h 10000"/>
                  <a:gd name="connsiteX22" fmla="*/ 2364 w 10000"/>
                  <a:gd name="connsiteY22" fmla="*/ 4451 h 10000"/>
                  <a:gd name="connsiteX23" fmla="*/ 2978 w 10000"/>
                  <a:gd name="connsiteY23" fmla="*/ 4065 h 10000"/>
                  <a:gd name="connsiteX24" fmla="*/ 3352 w 10000"/>
                  <a:gd name="connsiteY24" fmla="*/ 3830 h 10000"/>
                  <a:gd name="connsiteX25" fmla="*/ 3795 w 10000"/>
                  <a:gd name="connsiteY25" fmla="*/ 3763 h 10000"/>
                  <a:gd name="connsiteX26" fmla="*/ 3864 w 10000"/>
                  <a:gd name="connsiteY26" fmla="*/ 3662 h 10000"/>
                  <a:gd name="connsiteX27" fmla="*/ 3863 w 10000"/>
                  <a:gd name="connsiteY27" fmla="*/ 3225 h 10000"/>
                  <a:gd name="connsiteX28" fmla="*/ 4750 w 10000"/>
                  <a:gd name="connsiteY28" fmla="*/ 2755 h 10000"/>
                  <a:gd name="connsiteX29" fmla="*/ 5227 w 10000"/>
                  <a:gd name="connsiteY29" fmla="*/ 2654 h 10000"/>
                  <a:gd name="connsiteX30" fmla="*/ 5943 w 10000"/>
                  <a:gd name="connsiteY30" fmla="*/ 2100 h 10000"/>
                  <a:gd name="connsiteX31" fmla="*/ 6864 w 10000"/>
                  <a:gd name="connsiteY31" fmla="*/ 1646 h 10000"/>
                  <a:gd name="connsiteX32" fmla="*/ 6898 w 10000"/>
                  <a:gd name="connsiteY32" fmla="*/ 1159 h 10000"/>
                  <a:gd name="connsiteX33" fmla="*/ 7341 w 10000"/>
                  <a:gd name="connsiteY33" fmla="*/ 991 h 10000"/>
                  <a:gd name="connsiteX34" fmla="*/ 8091 w 10000"/>
                  <a:gd name="connsiteY34" fmla="*/ 857 h 10000"/>
                  <a:gd name="connsiteX35" fmla="*/ 8443 w 10000"/>
                  <a:gd name="connsiteY35" fmla="*/ 560 h 10000"/>
                  <a:gd name="connsiteX36" fmla="*/ 8568 w 10000"/>
                  <a:gd name="connsiteY36" fmla="*/ 403 h 10000"/>
                  <a:gd name="connsiteX37" fmla="*/ 8432 w 10000"/>
                  <a:gd name="connsiteY37" fmla="*/ 0 h 10000"/>
                  <a:gd name="connsiteX0" fmla="*/ 10000 w 10000"/>
                  <a:gd name="connsiteY0" fmla="*/ 9625 h 9916"/>
                  <a:gd name="connsiteX1" fmla="*/ 8705 w 10000"/>
                  <a:gd name="connsiteY1" fmla="*/ 9625 h 9916"/>
                  <a:gd name="connsiteX2" fmla="*/ 7955 w 10000"/>
                  <a:gd name="connsiteY2" fmla="*/ 9793 h 9916"/>
                  <a:gd name="connsiteX3" fmla="*/ 7614 w 10000"/>
                  <a:gd name="connsiteY3" fmla="*/ 9759 h 9916"/>
                  <a:gd name="connsiteX4" fmla="*/ 7341 w 10000"/>
                  <a:gd name="connsiteY4" fmla="*/ 9558 h 9916"/>
                  <a:gd name="connsiteX5" fmla="*/ 6114 w 10000"/>
                  <a:gd name="connsiteY5" fmla="*/ 9625 h 9916"/>
                  <a:gd name="connsiteX6" fmla="*/ 5409 w 10000"/>
                  <a:gd name="connsiteY6" fmla="*/ 9894 h 9916"/>
                  <a:gd name="connsiteX7" fmla="*/ 4545 w 10000"/>
                  <a:gd name="connsiteY7" fmla="*/ 9793 h 9916"/>
                  <a:gd name="connsiteX8" fmla="*/ 3523 w 10000"/>
                  <a:gd name="connsiteY8" fmla="*/ 9759 h 9916"/>
                  <a:gd name="connsiteX9" fmla="*/ 2091 w 10000"/>
                  <a:gd name="connsiteY9" fmla="*/ 9524 h 9916"/>
                  <a:gd name="connsiteX10" fmla="*/ 1545 w 10000"/>
                  <a:gd name="connsiteY10" fmla="*/ 9155 h 9916"/>
                  <a:gd name="connsiteX11" fmla="*/ 1136 w 10000"/>
                  <a:gd name="connsiteY11" fmla="*/ 9054 h 9916"/>
                  <a:gd name="connsiteX12" fmla="*/ 727 w 10000"/>
                  <a:gd name="connsiteY12" fmla="*/ 8404 h 9916"/>
                  <a:gd name="connsiteX13" fmla="*/ 114 w 10000"/>
                  <a:gd name="connsiteY13" fmla="*/ 8147 h 9916"/>
                  <a:gd name="connsiteX14" fmla="*/ 1273 w 10000"/>
                  <a:gd name="connsiteY14" fmla="*/ 7676 h 9916"/>
                  <a:gd name="connsiteX15" fmla="*/ 1273 w 10000"/>
                  <a:gd name="connsiteY15" fmla="*/ 7340 h 9916"/>
                  <a:gd name="connsiteX16" fmla="*/ 1614 w 10000"/>
                  <a:gd name="connsiteY16" fmla="*/ 7072 h 9916"/>
                  <a:gd name="connsiteX17" fmla="*/ 1273 w 10000"/>
                  <a:gd name="connsiteY17" fmla="*/ 6165 h 9916"/>
                  <a:gd name="connsiteX18" fmla="*/ 1068 w 10000"/>
                  <a:gd name="connsiteY18" fmla="*/ 5862 h 9916"/>
                  <a:gd name="connsiteX19" fmla="*/ 898 w 10000"/>
                  <a:gd name="connsiteY19" fmla="*/ 5543 h 9916"/>
                  <a:gd name="connsiteX20" fmla="*/ 1102 w 10000"/>
                  <a:gd name="connsiteY20" fmla="*/ 4821 h 9916"/>
                  <a:gd name="connsiteX21" fmla="*/ 1750 w 10000"/>
                  <a:gd name="connsiteY21" fmla="*/ 4652 h 9916"/>
                  <a:gd name="connsiteX22" fmla="*/ 2364 w 10000"/>
                  <a:gd name="connsiteY22" fmla="*/ 4367 h 9916"/>
                  <a:gd name="connsiteX23" fmla="*/ 2978 w 10000"/>
                  <a:gd name="connsiteY23" fmla="*/ 3981 h 9916"/>
                  <a:gd name="connsiteX24" fmla="*/ 3352 w 10000"/>
                  <a:gd name="connsiteY24" fmla="*/ 3746 h 9916"/>
                  <a:gd name="connsiteX25" fmla="*/ 3795 w 10000"/>
                  <a:gd name="connsiteY25" fmla="*/ 3679 h 9916"/>
                  <a:gd name="connsiteX26" fmla="*/ 3864 w 10000"/>
                  <a:gd name="connsiteY26" fmla="*/ 3578 h 9916"/>
                  <a:gd name="connsiteX27" fmla="*/ 3863 w 10000"/>
                  <a:gd name="connsiteY27" fmla="*/ 3141 h 9916"/>
                  <a:gd name="connsiteX28" fmla="*/ 4750 w 10000"/>
                  <a:gd name="connsiteY28" fmla="*/ 2671 h 9916"/>
                  <a:gd name="connsiteX29" fmla="*/ 5227 w 10000"/>
                  <a:gd name="connsiteY29" fmla="*/ 2570 h 9916"/>
                  <a:gd name="connsiteX30" fmla="*/ 5943 w 10000"/>
                  <a:gd name="connsiteY30" fmla="*/ 2016 h 9916"/>
                  <a:gd name="connsiteX31" fmla="*/ 6864 w 10000"/>
                  <a:gd name="connsiteY31" fmla="*/ 1562 h 9916"/>
                  <a:gd name="connsiteX32" fmla="*/ 6898 w 10000"/>
                  <a:gd name="connsiteY32" fmla="*/ 1075 h 9916"/>
                  <a:gd name="connsiteX33" fmla="*/ 7341 w 10000"/>
                  <a:gd name="connsiteY33" fmla="*/ 907 h 9916"/>
                  <a:gd name="connsiteX34" fmla="*/ 8091 w 10000"/>
                  <a:gd name="connsiteY34" fmla="*/ 773 h 9916"/>
                  <a:gd name="connsiteX35" fmla="*/ 8443 w 10000"/>
                  <a:gd name="connsiteY35" fmla="*/ 476 h 9916"/>
                  <a:gd name="connsiteX36" fmla="*/ 8568 w 10000"/>
                  <a:gd name="connsiteY36" fmla="*/ 319 h 9916"/>
                  <a:gd name="connsiteX37" fmla="*/ 8364 w 10000"/>
                  <a:gd name="connsiteY37" fmla="*/ 0 h 9916"/>
                  <a:gd name="connsiteX0" fmla="*/ 10000 w 10000"/>
                  <a:gd name="connsiteY0" fmla="*/ 9625 h 9916"/>
                  <a:gd name="connsiteX1" fmla="*/ 8909 w 10000"/>
                  <a:gd name="connsiteY1" fmla="*/ 9642 h 9916"/>
                  <a:gd name="connsiteX2" fmla="*/ 8705 w 10000"/>
                  <a:gd name="connsiteY2" fmla="*/ 9625 h 9916"/>
                  <a:gd name="connsiteX3" fmla="*/ 7955 w 10000"/>
                  <a:gd name="connsiteY3" fmla="*/ 9793 h 9916"/>
                  <a:gd name="connsiteX4" fmla="*/ 7614 w 10000"/>
                  <a:gd name="connsiteY4" fmla="*/ 9759 h 9916"/>
                  <a:gd name="connsiteX5" fmla="*/ 7341 w 10000"/>
                  <a:gd name="connsiteY5" fmla="*/ 9558 h 9916"/>
                  <a:gd name="connsiteX6" fmla="*/ 6114 w 10000"/>
                  <a:gd name="connsiteY6" fmla="*/ 9625 h 9916"/>
                  <a:gd name="connsiteX7" fmla="*/ 5409 w 10000"/>
                  <a:gd name="connsiteY7" fmla="*/ 9894 h 9916"/>
                  <a:gd name="connsiteX8" fmla="*/ 4545 w 10000"/>
                  <a:gd name="connsiteY8" fmla="*/ 9793 h 9916"/>
                  <a:gd name="connsiteX9" fmla="*/ 3523 w 10000"/>
                  <a:gd name="connsiteY9" fmla="*/ 9759 h 9916"/>
                  <a:gd name="connsiteX10" fmla="*/ 2091 w 10000"/>
                  <a:gd name="connsiteY10" fmla="*/ 9524 h 9916"/>
                  <a:gd name="connsiteX11" fmla="*/ 1545 w 10000"/>
                  <a:gd name="connsiteY11" fmla="*/ 9155 h 9916"/>
                  <a:gd name="connsiteX12" fmla="*/ 1136 w 10000"/>
                  <a:gd name="connsiteY12" fmla="*/ 9054 h 9916"/>
                  <a:gd name="connsiteX13" fmla="*/ 727 w 10000"/>
                  <a:gd name="connsiteY13" fmla="*/ 8404 h 9916"/>
                  <a:gd name="connsiteX14" fmla="*/ 114 w 10000"/>
                  <a:gd name="connsiteY14" fmla="*/ 8147 h 9916"/>
                  <a:gd name="connsiteX15" fmla="*/ 1273 w 10000"/>
                  <a:gd name="connsiteY15" fmla="*/ 7676 h 9916"/>
                  <a:gd name="connsiteX16" fmla="*/ 1273 w 10000"/>
                  <a:gd name="connsiteY16" fmla="*/ 7340 h 9916"/>
                  <a:gd name="connsiteX17" fmla="*/ 1614 w 10000"/>
                  <a:gd name="connsiteY17" fmla="*/ 7072 h 9916"/>
                  <a:gd name="connsiteX18" fmla="*/ 1273 w 10000"/>
                  <a:gd name="connsiteY18" fmla="*/ 6165 h 9916"/>
                  <a:gd name="connsiteX19" fmla="*/ 1068 w 10000"/>
                  <a:gd name="connsiteY19" fmla="*/ 5862 h 9916"/>
                  <a:gd name="connsiteX20" fmla="*/ 898 w 10000"/>
                  <a:gd name="connsiteY20" fmla="*/ 5543 h 9916"/>
                  <a:gd name="connsiteX21" fmla="*/ 1102 w 10000"/>
                  <a:gd name="connsiteY21" fmla="*/ 4821 h 9916"/>
                  <a:gd name="connsiteX22" fmla="*/ 1750 w 10000"/>
                  <a:gd name="connsiteY22" fmla="*/ 4652 h 9916"/>
                  <a:gd name="connsiteX23" fmla="*/ 2364 w 10000"/>
                  <a:gd name="connsiteY23" fmla="*/ 4367 h 9916"/>
                  <a:gd name="connsiteX24" fmla="*/ 2978 w 10000"/>
                  <a:gd name="connsiteY24" fmla="*/ 3981 h 9916"/>
                  <a:gd name="connsiteX25" fmla="*/ 3352 w 10000"/>
                  <a:gd name="connsiteY25" fmla="*/ 3746 h 9916"/>
                  <a:gd name="connsiteX26" fmla="*/ 3795 w 10000"/>
                  <a:gd name="connsiteY26" fmla="*/ 3679 h 9916"/>
                  <a:gd name="connsiteX27" fmla="*/ 3864 w 10000"/>
                  <a:gd name="connsiteY27" fmla="*/ 3578 h 9916"/>
                  <a:gd name="connsiteX28" fmla="*/ 3863 w 10000"/>
                  <a:gd name="connsiteY28" fmla="*/ 3141 h 9916"/>
                  <a:gd name="connsiteX29" fmla="*/ 4750 w 10000"/>
                  <a:gd name="connsiteY29" fmla="*/ 2671 h 9916"/>
                  <a:gd name="connsiteX30" fmla="*/ 5227 w 10000"/>
                  <a:gd name="connsiteY30" fmla="*/ 2570 h 9916"/>
                  <a:gd name="connsiteX31" fmla="*/ 5943 w 10000"/>
                  <a:gd name="connsiteY31" fmla="*/ 2016 h 9916"/>
                  <a:gd name="connsiteX32" fmla="*/ 6864 w 10000"/>
                  <a:gd name="connsiteY32" fmla="*/ 1562 h 9916"/>
                  <a:gd name="connsiteX33" fmla="*/ 6898 w 10000"/>
                  <a:gd name="connsiteY33" fmla="*/ 1075 h 9916"/>
                  <a:gd name="connsiteX34" fmla="*/ 7341 w 10000"/>
                  <a:gd name="connsiteY34" fmla="*/ 907 h 9916"/>
                  <a:gd name="connsiteX35" fmla="*/ 8091 w 10000"/>
                  <a:gd name="connsiteY35" fmla="*/ 773 h 9916"/>
                  <a:gd name="connsiteX36" fmla="*/ 8443 w 10000"/>
                  <a:gd name="connsiteY36" fmla="*/ 476 h 9916"/>
                  <a:gd name="connsiteX37" fmla="*/ 8568 w 10000"/>
                  <a:gd name="connsiteY37" fmla="*/ 319 h 9916"/>
                  <a:gd name="connsiteX38" fmla="*/ 8364 w 10000"/>
                  <a:gd name="connsiteY38" fmla="*/ 0 h 9916"/>
                  <a:gd name="connsiteX0" fmla="*/ 10000 w 10000"/>
                  <a:gd name="connsiteY0" fmla="*/ 9726 h 10017"/>
                  <a:gd name="connsiteX1" fmla="*/ 8909 w 10000"/>
                  <a:gd name="connsiteY1" fmla="*/ 9743 h 10017"/>
                  <a:gd name="connsiteX2" fmla="*/ 8705 w 10000"/>
                  <a:gd name="connsiteY2" fmla="*/ 9726 h 10017"/>
                  <a:gd name="connsiteX3" fmla="*/ 7955 w 10000"/>
                  <a:gd name="connsiteY3" fmla="*/ 9894 h 10017"/>
                  <a:gd name="connsiteX4" fmla="*/ 7614 w 10000"/>
                  <a:gd name="connsiteY4" fmla="*/ 9860 h 10017"/>
                  <a:gd name="connsiteX5" fmla="*/ 7341 w 10000"/>
                  <a:gd name="connsiteY5" fmla="*/ 9659 h 10017"/>
                  <a:gd name="connsiteX6" fmla="*/ 6114 w 10000"/>
                  <a:gd name="connsiteY6" fmla="*/ 9726 h 10017"/>
                  <a:gd name="connsiteX7" fmla="*/ 5409 w 10000"/>
                  <a:gd name="connsiteY7" fmla="*/ 9995 h 10017"/>
                  <a:gd name="connsiteX8" fmla="*/ 4545 w 10000"/>
                  <a:gd name="connsiteY8" fmla="*/ 9894 h 10017"/>
                  <a:gd name="connsiteX9" fmla="*/ 3523 w 10000"/>
                  <a:gd name="connsiteY9" fmla="*/ 9860 h 10017"/>
                  <a:gd name="connsiteX10" fmla="*/ 2091 w 10000"/>
                  <a:gd name="connsiteY10" fmla="*/ 9625 h 10017"/>
                  <a:gd name="connsiteX11" fmla="*/ 1545 w 10000"/>
                  <a:gd name="connsiteY11" fmla="*/ 9256 h 10017"/>
                  <a:gd name="connsiteX12" fmla="*/ 1136 w 10000"/>
                  <a:gd name="connsiteY12" fmla="*/ 9155 h 10017"/>
                  <a:gd name="connsiteX13" fmla="*/ 727 w 10000"/>
                  <a:gd name="connsiteY13" fmla="*/ 8505 h 10017"/>
                  <a:gd name="connsiteX14" fmla="*/ 114 w 10000"/>
                  <a:gd name="connsiteY14" fmla="*/ 8248 h 10017"/>
                  <a:gd name="connsiteX15" fmla="*/ 1273 w 10000"/>
                  <a:gd name="connsiteY15" fmla="*/ 7777 h 10017"/>
                  <a:gd name="connsiteX16" fmla="*/ 1273 w 10000"/>
                  <a:gd name="connsiteY16" fmla="*/ 7441 h 10017"/>
                  <a:gd name="connsiteX17" fmla="*/ 1614 w 10000"/>
                  <a:gd name="connsiteY17" fmla="*/ 7173 h 10017"/>
                  <a:gd name="connsiteX18" fmla="*/ 1273 w 10000"/>
                  <a:gd name="connsiteY18" fmla="*/ 6266 h 10017"/>
                  <a:gd name="connsiteX19" fmla="*/ 1068 w 10000"/>
                  <a:gd name="connsiteY19" fmla="*/ 5963 h 10017"/>
                  <a:gd name="connsiteX20" fmla="*/ 898 w 10000"/>
                  <a:gd name="connsiteY20" fmla="*/ 5644 h 10017"/>
                  <a:gd name="connsiteX21" fmla="*/ 1102 w 10000"/>
                  <a:gd name="connsiteY21" fmla="*/ 4922 h 10017"/>
                  <a:gd name="connsiteX22" fmla="*/ 1750 w 10000"/>
                  <a:gd name="connsiteY22" fmla="*/ 4753 h 10017"/>
                  <a:gd name="connsiteX23" fmla="*/ 2364 w 10000"/>
                  <a:gd name="connsiteY23" fmla="*/ 4468 h 10017"/>
                  <a:gd name="connsiteX24" fmla="*/ 2978 w 10000"/>
                  <a:gd name="connsiteY24" fmla="*/ 4082 h 10017"/>
                  <a:gd name="connsiteX25" fmla="*/ 3352 w 10000"/>
                  <a:gd name="connsiteY25" fmla="*/ 3847 h 10017"/>
                  <a:gd name="connsiteX26" fmla="*/ 3795 w 10000"/>
                  <a:gd name="connsiteY26" fmla="*/ 3780 h 10017"/>
                  <a:gd name="connsiteX27" fmla="*/ 3864 w 10000"/>
                  <a:gd name="connsiteY27" fmla="*/ 3679 h 10017"/>
                  <a:gd name="connsiteX28" fmla="*/ 3863 w 10000"/>
                  <a:gd name="connsiteY28" fmla="*/ 3242 h 10017"/>
                  <a:gd name="connsiteX29" fmla="*/ 4750 w 10000"/>
                  <a:gd name="connsiteY29" fmla="*/ 2772 h 10017"/>
                  <a:gd name="connsiteX30" fmla="*/ 5227 w 10000"/>
                  <a:gd name="connsiteY30" fmla="*/ 2671 h 10017"/>
                  <a:gd name="connsiteX31" fmla="*/ 5943 w 10000"/>
                  <a:gd name="connsiteY31" fmla="*/ 2117 h 10017"/>
                  <a:gd name="connsiteX32" fmla="*/ 6864 w 10000"/>
                  <a:gd name="connsiteY32" fmla="*/ 1663 h 10017"/>
                  <a:gd name="connsiteX33" fmla="*/ 6898 w 10000"/>
                  <a:gd name="connsiteY33" fmla="*/ 1176 h 10017"/>
                  <a:gd name="connsiteX34" fmla="*/ 7341 w 10000"/>
                  <a:gd name="connsiteY34" fmla="*/ 1008 h 10017"/>
                  <a:gd name="connsiteX35" fmla="*/ 8091 w 10000"/>
                  <a:gd name="connsiteY35" fmla="*/ 874 h 10017"/>
                  <a:gd name="connsiteX36" fmla="*/ 8443 w 10000"/>
                  <a:gd name="connsiteY36" fmla="*/ 577 h 10017"/>
                  <a:gd name="connsiteX37" fmla="*/ 8568 w 10000"/>
                  <a:gd name="connsiteY37" fmla="*/ 420 h 10017"/>
                  <a:gd name="connsiteX38" fmla="*/ 8637 w 10000"/>
                  <a:gd name="connsiteY38" fmla="*/ 0 h 10017"/>
                  <a:gd name="connsiteX0" fmla="*/ 10000 w 10000"/>
                  <a:gd name="connsiteY0" fmla="*/ 9726 h 10017"/>
                  <a:gd name="connsiteX1" fmla="*/ 8909 w 10000"/>
                  <a:gd name="connsiteY1" fmla="*/ 9743 h 10017"/>
                  <a:gd name="connsiteX2" fmla="*/ 8705 w 10000"/>
                  <a:gd name="connsiteY2" fmla="*/ 9726 h 10017"/>
                  <a:gd name="connsiteX3" fmla="*/ 7955 w 10000"/>
                  <a:gd name="connsiteY3" fmla="*/ 9894 h 10017"/>
                  <a:gd name="connsiteX4" fmla="*/ 7614 w 10000"/>
                  <a:gd name="connsiteY4" fmla="*/ 9860 h 10017"/>
                  <a:gd name="connsiteX5" fmla="*/ 7341 w 10000"/>
                  <a:gd name="connsiteY5" fmla="*/ 9659 h 10017"/>
                  <a:gd name="connsiteX6" fmla="*/ 6114 w 10000"/>
                  <a:gd name="connsiteY6" fmla="*/ 9726 h 10017"/>
                  <a:gd name="connsiteX7" fmla="*/ 5409 w 10000"/>
                  <a:gd name="connsiteY7" fmla="*/ 9995 h 10017"/>
                  <a:gd name="connsiteX8" fmla="*/ 4545 w 10000"/>
                  <a:gd name="connsiteY8" fmla="*/ 9894 h 10017"/>
                  <a:gd name="connsiteX9" fmla="*/ 3523 w 10000"/>
                  <a:gd name="connsiteY9" fmla="*/ 9860 h 10017"/>
                  <a:gd name="connsiteX10" fmla="*/ 2091 w 10000"/>
                  <a:gd name="connsiteY10" fmla="*/ 9625 h 10017"/>
                  <a:gd name="connsiteX11" fmla="*/ 1443 w 10000"/>
                  <a:gd name="connsiteY11" fmla="*/ 9340 h 10017"/>
                  <a:gd name="connsiteX12" fmla="*/ 1136 w 10000"/>
                  <a:gd name="connsiteY12" fmla="*/ 9155 h 10017"/>
                  <a:gd name="connsiteX13" fmla="*/ 727 w 10000"/>
                  <a:gd name="connsiteY13" fmla="*/ 8505 h 10017"/>
                  <a:gd name="connsiteX14" fmla="*/ 114 w 10000"/>
                  <a:gd name="connsiteY14" fmla="*/ 8248 h 10017"/>
                  <a:gd name="connsiteX15" fmla="*/ 1273 w 10000"/>
                  <a:gd name="connsiteY15" fmla="*/ 7777 h 10017"/>
                  <a:gd name="connsiteX16" fmla="*/ 1273 w 10000"/>
                  <a:gd name="connsiteY16" fmla="*/ 7441 h 10017"/>
                  <a:gd name="connsiteX17" fmla="*/ 1614 w 10000"/>
                  <a:gd name="connsiteY17" fmla="*/ 7173 h 10017"/>
                  <a:gd name="connsiteX18" fmla="*/ 1273 w 10000"/>
                  <a:gd name="connsiteY18" fmla="*/ 6266 h 10017"/>
                  <a:gd name="connsiteX19" fmla="*/ 1068 w 10000"/>
                  <a:gd name="connsiteY19" fmla="*/ 5963 h 10017"/>
                  <a:gd name="connsiteX20" fmla="*/ 898 w 10000"/>
                  <a:gd name="connsiteY20" fmla="*/ 5644 h 10017"/>
                  <a:gd name="connsiteX21" fmla="*/ 1102 w 10000"/>
                  <a:gd name="connsiteY21" fmla="*/ 4922 h 10017"/>
                  <a:gd name="connsiteX22" fmla="*/ 1750 w 10000"/>
                  <a:gd name="connsiteY22" fmla="*/ 4753 h 10017"/>
                  <a:gd name="connsiteX23" fmla="*/ 2364 w 10000"/>
                  <a:gd name="connsiteY23" fmla="*/ 4468 h 10017"/>
                  <a:gd name="connsiteX24" fmla="*/ 2978 w 10000"/>
                  <a:gd name="connsiteY24" fmla="*/ 4082 h 10017"/>
                  <a:gd name="connsiteX25" fmla="*/ 3352 w 10000"/>
                  <a:gd name="connsiteY25" fmla="*/ 3847 h 10017"/>
                  <a:gd name="connsiteX26" fmla="*/ 3795 w 10000"/>
                  <a:gd name="connsiteY26" fmla="*/ 3780 h 10017"/>
                  <a:gd name="connsiteX27" fmla="*/ 3864 w 10000"/>
                  <a:gd name="connsiteY27" fmla="*/ 3679 h 10017"/>
                  <a:gd name="connsiteX28" fmla="*/ 3863 w 10000"/>
                  <a:gd name="connsiteY28" fmla="*/ 3242 h 10017"/>
                  <a:gd name="connsiteX29" fmla="*/ 4750 w 10000"/>
                  <a:gd name="connsiteY29" fmla="*/ 2772 h 10017"/>
                  <a:gd name="connsiteX30" fmla="*/ 5227 w 10000"/>
                  <a:gd name="connsiteY30" fmla="*/ 2671 h 10017"/>
                  <a:gd name="connsiteX31" fmla="*/ 5943 w 10000"/>
                  <a:gd name="connsiteY31" fmla="*/ 2117 h 10017"/>
                  <a:gd name="connsiteX32" fmla="*/ 6864 w 10000"/>
                  <a:gd name="connsiteY32" fmla="*/ 1663 h 10017"/>
                  <a:gd name="connsiteX33" fmla="*/ 6898 w 10000"/>
                  <a:gd name="connsiteY33" fmla="*/ 1176 h 10017"/>
                  <a:gd name="connsiteX34" fmla="*/ 7341 w 10000"/>
                  <a:gd name="connsiteY34" fmla="*/ 1008 h 10017"/>
                  <a:gd name="connsiteX35" fmla="*/ 8091 w 10000"/>
                  <a:gd name="connsiteY35" fmla="*/ 874 h 10017"/>
                  <a:gd name="connsiteX36" fmla="*/ 8443 w 10000"/>
                  <a:gd name="connsiteY36" fmla="*/ 577 h 10017"/>
                  <a:gd name="connsiteX37" fmla="*/ 8568 w 10000"/>
                  <a:gd name="connsiteY37" fmla="*/ 420 h 10017"/>
                  <a:gd name="connsiteX38" fmla="*/ 8637 w 10000"/>
                  <a:gd name="connsiteY38" fmla="*/ 0 h 1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00" h="10017">
                    <a:moveTo>
                      <a:pt x="10000" y="9726"/>
                    </a:moveTo>
                    <a:cubicBezTo>
                      <a:pt x="9989" y="9729"/>
                      <a:pt x="9125" y="9743"/>
                      <a:pt x="8909" y="9743"/>
                    </a:cubicBezTo>
                    <a:cubicBezTo>
                      <a:pt x="8693" y="9743"/>
                      <a:pt x="9034" y="9701"/>
                      <a:pt x="8705" y="9726"/>
                    </a:cubicBezTo>
                    <a:cubicBezTo>
                      <a:pt x="8341" y="9759"/>
                      <a:pt x="8273" y="9838"/>
                      <a:pt x="7955" y="9894"/>
                    </a:cubicBezTo>
                    <a:cubicBezTo>
                      <a:pt x="7841" y="9883"/>
                      <a:pt x="7705" y="9894"/>
                      <a:pt x="7614" y="9860"/>
                    </a:cubicBezTo>
                    <a:cubicBezTo>
                      <a:pt x="7477" y="9815"/>
                      <a:pt x="7341" y="9659"/>
                      <a:pt x="7341" y="9659"/>
                    </a:cubicBezTo>
                    <a:cubicBezTo>
                      <a:pt x="6932" y="9670"/>
                      <a:pt x="6409" y="9580"/>
                      <a:pt x="6114" y="9726"/>
                    </a:cubicBezTo>
                    <a:cubicBezTo>
                      <a:pt x="5886" y="9838"/>
                      <a:pt x="5818" y="9972"/>
                      <a:pt x="5409" y="9995"/>
                    </a:cubicBezTo>
                    <a:cubicBezTo>
                      <a:pt x="4977" y="10017"/>
                      <a:pt x="4977" y="9883"/>
                      <a:pt x="4545" y="9894"/>
                    </a:cubicBezTo>
                    <a:cubicBezTo>
                      <a:pt x="4205" y="9883"/>
                      <a:pt x="3864" y="9883"/>
                      <a:pt x="3523" y="9860"/>
                    </a:cubicBezTo>
                    <a:cubicBezTo>
                      <a:pt x="3159" y="9838"/>
                      <a:pt x="2591" y="9670"/>
                      <a:pt x="2091" y="9625"/>
                    </a:cubicBezTo>
                    <a:cubicBezTo>
                      <a:pt x="1818" y="9535"/>
                      <a:pt x="1648" y="9485"/>
                      <a:pt x="1443" y="9340"/>
                    </a:cubicBezTo>
                    <a:cubicBezTo>
                      <a:pt x="1353" y="9272"/>
                      <a:pt x="1273" y="9200"/>
                      <a:pt x="1136" y="9155"/>
                    </a:cubicBezTo>
                    <a:cubicBezTo>
                      <a:pt x="1068" y="8830"/>
                      <a:pt x="1273" y="8684"/>
                      <a:pt x="727" y="8505"/>
                    </a:cubicBezTo>
                    <a:cubicBezTo>
                      <a:pt x="568" y="8393"/>
                      <a:pt x="318" y="8348"/>
                      <a:pt x="114" y="8248"/>
                    </a:cubicBezTo>
                    <a:cubicBezTo>
                      <a:pt x="0" y="7699"/>
                      <a:pt x="23" y="7811"/>
                      <a:pt x="1273" y="7777"/>
                    </a:cubicBezTo>
                    <a:cubicBezTo>
                      <a:pt x="1591" y="7677"/>
                      <a:pt x="1455" y="7587"/>
                      <a:pt x="1273" y="7441"/>
                    </a:cubicBezTo>
                    <a:cubicBezTo>
                      <a:pt x="1341" y="7296"/>
                      <a:pt x="1318" y="7217"/>
                      <a:pt x="1614" y="7173"/>
                    </a:cubicBezTo>
                    <a:cubicBezTo>
                      <a:pt x="1568" y="6803"/>
                      <a:pt x="1500" y="6590"/>
                      <a:pt x="1273" y="6266"/>
                    </a:cubicBezTo>
                    <a:lnTo>
                      <a:pt x="1068" y="5963"/>
                    </a:lnTo>
                    <a:cubicBezTo>
                      <a:pt x="1045" y="5930"/>
                      <a:pt x="898" y="5644"/>
                      <a:pt x="898" y="5644"/>
                    </a:cubicBezTo>
                    <a:cubicBezTo>
                      <a:pt x="1057" y="4917"/>
                      <a:pt x="307" y="5000"/>
                      <a:pt x="1102" y="4922"/>
                    </a:cubicBezTo>
                    <a:cubicBezTo>
                      <a:pt x="1216" y="4743"/>
                      <a:pt x="1363" y="4798"/>
                      <a:pt x="1750" y="4753"/>
                    </a:cubicBezTo>
                    <a:cubicBezTo>
                      <a:pt x="2022" y="4664"/>
                      <a:pt x="2091" y="4557"/>
                      <a:pt x="2364" y="4468"/>
                    </a:cubicBezTo>
                    <a:cubicBezTo>
                      <a:pt x="2682" y="4233"/>
                      <a:pt x="2864" y="4261"/>
                      <a:pt x="2978" y="4082"/>
                    </a:cubicBezTo>
                    <a:cubicBezTo>
                      <a:pt x="3069" y="3779"/>
                      <a:pt x="2875" y="3926"/>
                      <a:pt x="3352" y="3847"/>
                    </a:cubicBezTo>
                    <a:cubicBezTo>
                      <a:pt x="3398" y="3780"/>
                      <a:pt x="3750" y="3847"/>
                      <a:pt x="3795" y="3780"/>
                    </a:cubicBezTo>
                    <a:cubicBezTo>
                      <a:pt x="3818" y="3746"/>
                      <a:pt x="3864" y="3679"/>
                      <a:pt x="3864" y="3679"/>
                    </a:cubicBezTo>
                    <a:cubicBezTo>
                      <a:pt x="3750" y="3522"/>
                      <a:pt x="3613" y="3320"/>
                      <a:pt x="3863" y="3242"/>
                    </a:cubicBezTo>
                    <a:cubicBezTo>
                      <a:pt x="4158" y="3113"/>
                      <a:pt x="4420" y="2839"/>
                      <a:pt x="4750" y="2772"/>
                    </a:cubicBezTo>
                    <a:cubicBezTo>
                      <a:pt x="4819" y="2739"/>
                      <a:pt x="5181" y="2705"/>
                      <a:pt x="5227" y="2671"/>
                    </a:cubicBezTo>
                    <a:cubicBezTo>
                      <a:pt x="5545" y="2469"/>
                      <a:pt x="5466" y="2274"/>
                      <a:pt x="5943" y="2117"/>
                    </a:cubicBezTo>
                    <a:cubicBezTo>
                      <a:pt x="6057" y="1960"/>
                      <a:pt x="6659" y="1798"/>
                      <a:pt x="6864" y="1663"/>
                    </a:cubicBezTo>
                    <a:cubicBezTo>
                      <a:pt x="6977" y="1596"/>
                      <a:pt x="6739" y="1221"/>
                      <a:pt x="6898" y="1176"/>
                    </a:cubicBezTo>
                    <a:cubicBezTo>
                      <a:pt x="7034" y="1143"/>
                      <a:pt x="7341" y="1008"/>
                      <a:pt x="7341" y="1008"/>
                    </a:cubicBezTo>
                    <a:cubicBezTo>
                      <a:pt x="7551" y="1022"/>
                      <a:pt x="7868" y="895"/>
                      <a:pt x="8091" y="874"/>
                    </a:cubicBezTo>
                    <a:cubicBezTo>
                      <a:pt x="8341" y="695"/>
                      <a:pt x="8556" y="835"/>
                      <a:pt x="8443" y="577"/>
                    </a:cubicBezTo>
                    <a:cubicBezTo>
                      <a:pt x="8625" y="443"/>
                      <a:pt x="8568" y="588"/>
                      <a:pt x="8568" y="420"/>
                    </a:cubicBezTo>
                    <a:cubicBezTo>
                      <a:pt x="8523" y="286"/>
                      <a:pt x="8682" y="134"/>
                      <a:pt x="8637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5463662" y="2849792"/>
                <a:ext cx="595312" cy="544610"/>
              </a:xfrm>
              <a:custGeom>
                <a:avLst/>
                <a:gdLst>
                  <a:gd name="T0" fmla="*/ 0 w 563"/>
                  <a:gd name="T1" fmla="*/ 514 h 487"/>
                  <a:gd name="T2" fmla="*/ 24 w 563"/>
                  <a:gd name="T3" fmla="*/ 502 h 487"/>
                  <a:gd name="T4" fmla="*/ 45 w 563"/>
                  <a:gd name="T5" fmla="*/ 495 h 487"/>
                  <a:gd name="T6" fmla="*/ 56 w 563"/>
                  <a:gd name="T7" fmla="*/ 462 h 487"/>
                  <a:gd name="T8" fmla="*/ 101 w 563"/>
                  <a:gd name="T9" fmla="*/ 453 h 487"/>
                  <a:gd name="T10" fmla="*/ 119 w 563"/>
                  <a:gd name="T11" fmla="*/ 441 h 487"/>
                  <a:gd name="T12" fmla="*/ 149 w 563"/>
                  <a:gd name="T13" fmla="*/ 385 h 487"/>
                  <a:gd name="T14" fmla="*/ 165 w 563"/>
                  <a:gd name="T15" fmla="*/ 354 h 487"/>
                  <a:gd name="T16" fmla="*/ 173 w 563"/>
                  <a:gd name="T17" fmla="*/ 342 h 487"/>
                  <a:gd name="T18" fmla="*/ 182 w 563"/>
                  <a:gd name="T19" fmla="*/ 307 h 487"/>
                  <a:gd name="T20" fmla="*/ 203 w 563"/>
                  <a:gd name="T21" fmla="*/ 283 h 487"/>
                  <a:gd name="T22" fmla="*/ 212 w 563"/>
                  <a:gd name="T23" fmla="*/ 270 h 487"/>
                  <a:gd name="T24" fmla="*/ 218 w 563"/>
                  <a:gd name="T25" fmla="*/ 255 h 487"/>
                  <a:gd name="T26" fmla="*/ 216 w 563"/>
                  <a:gd name="T27" fmla="*/ 187 h 487"/>
                  <a:gd name="T28" fmla="*/ 230 w 563"/>
                  <a:gd name="T29" fmla="*/ 143 h 487"/>
                  <a:gd name="T30" fmla="*/ 242 w 563"/>
                  <a:gd name="T31" fmla="*/ 132 h 487"/>
                  <a:gd name="T32" fmla="*/ 275 w 563"/>
                  <a:gd name="T33" fmla="*/ 123 h 487"/>
                  <a:gd name="T34" fmla="*/ 302 w 563"/>
                  <a:gd name="T35" fmla="*/ 106 h 487"/>
                  <a:gd name="T36" fmla="*/ 335 w 563"/>
                  <a:gd name="T37" fmla="*/ 67 h 487"/>
                  <a:gd name="T38" fmla="*/ 347 w 563"/>
                  <a:gd name="T39" fmla="*/ 57 h 487"/>
                  <a:gd name="T40" fmla="*/ 383 w 563"/>
                  <a:gd name="T41" fmla="*/ 60 h 487"/>
                  <a:gd name="T42" fmla="*/ 422 w 563"/>
                  <a:gd name="T43" fmla="*/ 69 h 487"/>
                  <a:gd name="T44" fmla="*/ 440 w 563"/>
                  <a:gd name="T45" fmla="*/ 60 h 487"/>
                  <a:gd name="T46" fmla="*/ 476 w 563"/>
                  <a:gd name="T47" fmla="*/ 25 h 487"/>
                  <a:gd name="T48" fmla="*/ 512 w 563"/>
                  <a:gd name="T49" fmla="*/ 22 h 487"/>
                  <a:gd name="T50" fmla="*/ 536 w 563"/>
                  <a:gd name="T51" fmla="*/ 9 h 487"/>
                  <a:gd name="T52" fmla="*/ 560 w 563"/>
                  <a:gd name="T53" fmla="*/ 3 h 487"/>
                  <a:gd name="T54" fmla="*/ 572 w 563"/>
                  <a:gd name="T55" fmla="*/ 0 h 4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63"/>
                  <a:gd name="T85" fmla="*/ 0 h 487"/>
                  <a:gd name="T86" fmla="*/ 563 w 563"/>
                  <a:gd name="T87" fmla="*/ 487 h 487"/>
                  <a:gd name="connsiteX0" fmla="*/ 0 w 563"/>
                  <a:gd name="connsiteY0" fmla="*/ 487 h 487"/>
                  <a:gd name="connsiteX1" fmla="*/ 24 w 563"/>
                  <a:gd name="connsiteY1" fmla="*/ 475 h 487"/>
                  <a:gd name="connsiteX2" fmla="*/ 45 w 563"/>
                  <a:gd name="connsiteY2" fmla="*/ 468 h 487"/>
                  <a:gd name="connsiteX3" fmla="*/ 56 w 563"/>
                  <a:gd name="connsiteY3" fmla="*/ 438 h 487"/>
                  <a:gd name="connsiteX4" fmla="*/ 98 w 563"/>
                  <a:gd name="connsiteY4" fmla="*/ 429 h 487"/>
                  <a:gd name="connsiteX5" fmla="*/ 116 w 563"/>
                  <a:gd name="connsiteY5" fmla="*/ 417 h 487"/>
                  <a:gd name="connsiteX6" fmla="*/ 146 w 563"/>
                  <a:gd name="connsiteY6" fmla="*/ 364 h 487"/>
                  <a:gd name="connsiteX7" fmla="*/ 162 w 563"/>
                  <a:gd name="connsiteY7" fmla="*/ 336 h 487"/>
                  <a:gd name="connsiteX8" fmla="*/ 170 w 563"/>
                  <a:gd name="connsiteY8" fmla="*/ 324 h 487"/>
                  <a:gd name="connsiteX9" fmla="*/ 179 w 563"/>
                  <a:gd name="connsiteY9" fmla="*/ 291 h 487"/>
                  <a:gd name="connsiteX10" fmla="*/ 200 w 563"/>
                  <a:gd name="connsiteY10" fmla="*/ 268 h 487"/>
                  <a:gd name="connsiteX11" fmla="*/ 209 w 563"/>
                  <a:gd name="connsiteY11" fmla="*/ 255 h 487"/>
                  <a:gd name="connsiteX12" fmla="*/ 215 w 563"/>
                  <a:gd name="connsiteY12" fmla="*/ 241 h 487"/>
                  <a:gd name="connsiteX13" fmla="*/ 213 w 563"/>
                  <a:gd name="connsiteY13" fmla="*/ 178 h 487"/>
                  <a:gd name="connsiteX14" fmla="*/ 227 w 563"/>
                  <a:gd name="connsiteY14" fmla="*/ 135 h 487"/>
                  <a:gd name="connsiteX15" fmla="*/ 239 w 563"/>
                  <a:gd name="connsiteY15" fmla="*/ 126 h 487"/>
                  <a:gd name="connsiteX16" fmla="*/ 272 w 563"/>
                  <a:gd name="connsiteY16" fmla="*/ 117 h 487"/>
                  <a:gd name="connsiteX17" fmla="*/ 296 w 563"/>
                  <a:gd name="connsiteY17" fmla="*/ 100 h 487"/>
                  <a:gd name="connsiteX18" fmla="*/ 329 w 563"/>
                  <a:gd name="connsiteY18" fmla="*/ 64 h 487"/>
                  <a:gd name="connsiteX19" fmla="*/ 341 w 563"/>
                  <a:gd name="connsiteY19" fmla="*/ 54 h 487"/>
                  <a:gd name="connsiteX20" fmla="*/ 377 w 563"/>
                  <a:gd name="connsiteY20" fmla="*/ 57 h 487"/>
                  <a:gd name="connsiteX21" fmla="*/ 416 w 563"/>
                  <a:gd name="connsiteY21" fmla="*/ 66 h 487"/>
                  <a:gd name="connsiteX22" fmla="*/ 434 w 563"/>
                  <a:gd name="connsiteY22" fmla="*/ 57 h 487"/>
                  <a:gd name="connsiteX23" fmla="*/ 468 w 563"/>
                  <a:gd name="connsiteY23" fmla="*/ 25 h 487"/>
                  <a:gd name="connsiteX24" fmla="*/ 503 w 563"/>
                  <a:gd name="connsiteY24" fmla="*/ 22 h 487"/>
                  <a:gd name="connsiteX25" fmla="*/ 527 w 563"/>
                  <a:gd name="connsiteY25" fmla="*/ 9 h 487"/>
                  <a:gd name="connsiteX26" fmla="*/ 551 w 563"/>
                  <a:gd name="connsiteY26" fmla="*/ 3 h 487"/>
                  <a:gd name="connsiteX27" fmla="*/ 563 w 563"/>
                  <a:gd name="connsiteY27" fmla="*/ 0 h 487"/>
                  <a:gd name="connsiteX0" fmla="*/ 0 w 567"/>
                  <a:gd name="connsiteY0" fmla="*/ 497 h 497"/>
                  <a:gd name="connsiteX1" fmla="*/ 24 w 567"/>
                  <a:gd name="connsiteY1" fmla="*/ 485 h 497"/>
                  <a:gd name="connsiteX2" fmla="*/ 45 w 567"/>
                  <a:gd name="connsiteY2" fmla="*/ 478 h 497"/>
                  <a:gd name="connsiteX3" fmla="*/ 56 w 567"/>
                  <a:gd name="connsiteY3" fmla="*/ 448 h 497"/>
                  <a:gd name="connsiteX4" fmla="*/ 98 w 567"/>
                  <a:gd name="connsiteY4" fmla="*/ 439 h 497"/>
                  <a:gd name="connsiteX5" fmla="*/ 116 w 567"/>
                  <a:gd name="connsiteY5" fmla="*/ 427 h 497"/>
                  <a:gd name="connsiteX6" fmla="*/ 146 w 567"/>
                  <a:gd name="connsiteY6" fmla="*/ 374 h 497"/>
                  <a:gd name="connsiteX7" fmla="*/ 162 w 567"/>
                  <a:gd name="connsiteY7" fmla="*/ 346 h 497"/>
                  <a:gd name="connsiteX8" fmla="*/ 170 w 567"/>
                  <a:gd name="connsiteY8" fmla="*/ 334 h 497"/>
                  <a:gd name="connsiteX9" fmla="*/ 179 w 567"/>
                  <a:gd name="connsiteY9" fmla="*/ 301 h 497"/>
                  <a:gd name="connsiteX10" fmla="*/ 200 w 567"/>
                  <a:gd name="connsiteY10" fmla="*/ 278 h 497"/>
                  <a:gd name="connsiteX11" fmla="*/ 209 w 567"/>
                  <a:gd name="connsiteY11" fmla="*/ 265 h 497"/>
                  <a:gd name="connsiteX12" fmla="*/ 215 w 567"/>
                  <a:gd name="connsiteY12" fmla="*/ 251 h 497"/>
                  <a:gd name="connsiteX13" fmla="*/ 213 w 567"/>
                  <a:gd name="connsiteY13" fmla="*/ 188 h 497"/>
                  <a:gd name="connsiteX14" fmla="*/ 227 w 567"/>
                  <a:gd name="connsiteY14" fmla="*/ 145 h 497"/>
                  <a:gd name="connsiteX15" fmla="*/ 239 w 567"/>
                  <a:gd name="connsiteY15" fmla="*/ 136 h 497"/>
                  <a:gd name="connsiteX16" fmla="*/ 272 w 567"/>
                  <a:gd name="connsiteY16" fmla="*/ 127 h 497"/>
                  <a:gd name="connsiteX17" fmla="*/ 296 w 567"/>
                  <a:gd name="connsiteY17" fmla="*/ 110 h 497"/>
                  <a:gd name="connsiteX18" fmla="*/ 329 w 567"/>
                  <a:gd name="connsiteY18" fmla="*/ 74 h 497"/>
                  <a:gd name="connsiteX19" fmla="*/ 341 w 567"/>
                  <a:gd name="connsiteY19" fmla="*/ 64 h 497"/>
                  <a:gd name="connsiteX20" fmla="*/ 377 w 567"/>
                  <a:gd name="connsiteY20" fmla="*/ 67 h 497"/>
                  <a:gd name="connsiteX21" fmla="*/ 416 w 567"/>
                  <a:gd name="connsiteY21" fmla="*/ 76 h 497"/>
                  <a:gd name="connsiteX22" fmla="*/ 434 w 567"/>
                  <a:gd name="connsiteY22" fmla="*/ 67 h 497"/>
                  <a:gd name="connsiteX23" fmla="*/ 468 w 567"/>
                  <a:gd name="connsiteY23" fmla="*/ 35 h 497"/>
                  <a:gd name="connsiteX24" fmla="*/ 503 w 567"/>
                  <a:gd name="connsiteY24" fmla="*/ 32 h 497"/>
                  <a:gd name="connsiteX25" fmla="*/ 527 w 567"/>
                  <a:gd name="connsiteY25" fmla="*/ 19 h 497"/>
                  <a:gd name="connsiteX26" fmla="*/ 551 w 567"/>
                  <a:gd name="connsiteY26" fmla="*/ 13 h 497"/>
                  <a:gd name="connsiteX27" fmla="*/ 563 w 567"/>
                  <a:gd name="connsiteY27" fmla="*/ 10 h 497"/>
                  <a:gd name="connsiteX0" fmla="*/ 0 w 567"/>
                  <a:gd name="connsiteY0" fmla="*/ 496 h 496"/>
                  <a:gd name="connsiteX1" fmla="*/ 24 w 567"/>
                  <a:gd name="connsiteY1" fmla="*/ 484 h 496"/>
                  <a:gd name="connsiteX2" fmla="*/ 45 w 567"/>
                  <a:gd name="connsiteY2" fmla="*/ 477 h 496"/>
                  <a:gd name="connsiteX3" fmla="*/ 56 w 567"/>
                  <a:gd name="connsiteY3" fmla="*/ 447 h 496"/>
                  <a:gd name="connsiteX4" fmla="*/ 98 w 567"/>
                  <a:gd name="connsiteY4" fmla="*/ 438 h 496"/>
                  <a:gd name="connsiteX5" fmla="*/ 116 w 567"/>
                  <a:gd name="connsiteY5" fmla="*/ 426 h 496"/>
                  <a:gd name="connsiteX6" fmla="*/ 146 w 567"/>
                  <a:gd name="connsiteY6" fmla="*/ 373 h 496"/>
                  <a:gd name="connsiteX7" fmla="*/ 162 w 567"/>
                  <a:gd name="connsiteY7" fmla="*/ 345 h 496"/>
                  <a:gd name="connsiteX8" fmla="*/ 170 w 567"/>
                  <a:gd name="connsiteY8" fmla="*/ 333 h 496"/>
                  <a:gd name="connsiteX9" fmla="*/ 179 w 567"/>
                  <a:gd name="connsiteY9" fmla="*/ 300 h 496"/>
                  <a:gd name="connsiteX10" fmla="*/ 200 w 567"/>
                  <a:gd name="connsiteY10" fmla="*/ 277 h 496"/>
                  <a:gd name="connsiteX11" fmla="*/ 209 w 567"/>
                  <a:gd name="connsiteY11" fmla="*/ 264 h 496"/>
                  <a:gd name="connsiteX12" fmla="*/ 215 w 567"/>
                  <a:gd name="connsiteY12" fmla="*/ 250 h 496"/>
                  <a:gd name="connsiteX13" fmla="*/ 213 w 567"/>
                  <a:gd name="connsiteY13" fmla="*/ 187 h 496"/>
                  <a:gd name="connsiteX14" fmla="*/ 227 w 567"/>
                  <a:gd name="connsiteY14" fmla="*/ 144 h 496"/>
                  <a:gd name="connsiteX15" fmla="*/ 239 w 567"/>
                  <a:gd name="connsiteY15" fmla="*/ 135 h 496"/>
                  <a:gd name="connsiteX16" fmla="*/ 272 w 567"/>
                  <a:gd name="connsiteY16" fmla="*/ 126 h 496"/>
                  <a:gd name="connsiteX17" fmla="*/ 296 w 567"/>
                  <a:gd name="connsiteY17" fmla="*/ 109 h 496"/>
                  <a:gd name="connsiteX18" fmla="*/ 329 w 567"/>
                  <a:gd name="connsiteY18" fmla="*/ 73 h 496"/>
                  <a:gd name="connsiteX19" fmla="*/ 341 w 567"/>
                  <a:gd name="connsiteY19" fmla="*/ 63 h 496"/>
                  <a:gd name="connsiteX20" fmla="*/ 377 w 567"/>
                  <a:gd name="connsiteY20" fmla="*/ 66 h 496"/>
                  <a:gd name="connsiteX21" fmla="*/ 416 w 567"/>
                  <a:gd name="connsiteY21" fmla="*/ 75 h 496"/>
                  <a:gd name="connsiteX22" fmla="*/ 434 w 567"/>
                  <a:gd name="connsiteY22" fmla="*/ 66 h 496"/>
                  <a:gd name="connsiteX23" fmla="*/ 468 w 567"/>
                  <a:gd name="connsiteY23" fmla="*/ 34 h 496"/>
                  <a:gd name="connsiteX24" fmla="*/ 503 w 567"/>
                  <a:gd name="connsiteY24" fmla="*/ 31 h 496"/>
                  <a:gd name="connsiteX25" fmla="*/ 527 w 567"/>
                  <a:gd name="connsiteY25" fmla="*/ 18 h 496"/>
                  <a:gd name="connsiteX26" fmla="*/ 551 w 567"/>
                  <a:gd name="connsiteY26" fmla="*/ 12 h 496"/>
                  <a:gd name="connsiteX27" fmla="*/ 563 w 567"/>
                  <a:gd name="connsiteY27" fmla="*/ 10 h 496"/>
                  <a:gd name="connsiteX0" fmla="*/ 0 w 551"/>
                  <a:gd name="connsiteY0" fmla="*/ 484 h 484"/>
                  <a:gd name="connsiteX1" fmla="*/ 24 w 551"/>
                  <a:gd name="connsiteY1" fmla="*/ 472 h 484"/>
                  <a:gd name="connsiteX2" fmla="*/ 45 w 551"/>
                  <a:gd name="connsiteY2" fmla="*/ 465 h 484"/>
                  <a:gd name="connsiteX3" fmla="*/ 56 w 551"/>
                  <a:gd name="connsiteY3" fmla="*/ 435 h 484"/>
                  <a:gd name="connsiteX4" fmla="*/ 98 w 551"/>
                  <a:gd name="connsiteY4" fmla="*/ 426 h 484"/>
                  <a:gd name="connsiteX5" fmla="*/ 116 w 551"/>
                  <a:gd name="connsiteY5" fmla="*/ 414 h 484"/>
                  <a:gd name="connsiteX6" fmla="*/ 146 w 551"/>
                  <a:gd name="connsiteY6" fmla="*/ 361 h 484"/>
                  <a:gd name="connsiteX7" fmla="*/ 162 w 551"/>
                  <a:gd name="connsiteY7" fmla="*/ 333 h 484"/>
                  <a:gd name="connsiteX8" fmla="*/ 170 w 551"/>
                  <a:gd name="connsiteY8" fmla="*/ 321 h 484"/>
                  <a:gd name="connsiteX9" fmla="*/ 179 w 551"/>
                  <a:gd name="connsiteY9" fmla="*/ 288 h 484"/>
                  <a:gd name="connsiteX10" fmla="*/ 200 w 551"/>
                  <a:gd name="connsiteY10" fmla="*/ 265 h 484"/>
                  <a:gd name="connsiteX11" fmla="*/ 209 w 551"/>
                  <a:gd name="connsiteY11" fmla="*/ 252 h 484"/>
                  <a:gd name="connsiteX12" fmla="*/ 215 w 551"/>
                  <a:gd name="connsiteY12" fmla="*/ 238 h 484"/>
                  <a:gd name="connsiteX13" fmla="*/ 213 w 551"/>
                  <a:gd name="connsiteY13" fmla="*/ 175 h 484"/>
                  <a:gd name="connsiteX14" fmla="*/ 227 w 551"/>
                  <a:gd name="connsiteY14" fmla="*/ 132 h 484"/>
                  <a:gd name="connsiteX15" fmla="*/ 239 w 551"/>
                  <a:gd name="connsiteY15" fmla="*/ 123 h 484"/>
                  <a:gd name="connsiteX16" fmla="*/ 272 w 551"/>
                  <a:gd name="connsiteY16" fmla="*/ 114 h 484"/>
                  <a:gd name="connsiteX17" fmla="*/ 296 w 551"/>
                  <a:gd name="connsiteY17" fmla="*/ 97 h 484"/>
                  <a:gd name="connsiteX18" fmla="*/ 329 w 551"/>
                  <a:gd name="connsiteY18" fmla="*/ 61 h 484"/>
                  <a:gd name="connsiteX19" fmla="*/ 341 w 551"/>
                  <a:gd name="connsiteY19" fmla="*/ 51 h 484"/>
                  <a:gd name="connsiteX20" fmla="*/ 377 w 551"/>
                  <a:gd name="connsiteY20" fmla="*/ 54 h 484"/>
                  <a:gd name="connsiteX21" fmla="*/ 416 w 551"/>
                  <a:gd name="connsiteY21" fmla="*/ 63 h 484"/>
                  <a:gd name="connsiteX22" fmla="*/ 434 w 551"/>
                  <a:gd name="connsiteY22" fmla="*/ 54 h 484"/>
                  <a:gd name="connsiteX23" fmla="*/ 468 w 551"/>
                  <a:gd name="connsiteY23" fmla="*/ 22 h 484"/>
                  <a:gd name="connsiteX24" fmla="*/ 503 w 551"/>
                  <a:gd name="connsiteY24" fmla="*/ 19 h 484"/>
                  <a:gd name="connsiteX25" fmla="*/ 527 w 551"/>
                  <a:gd name="connsiteY25" fmla="*/ 6 h 484"/>
                  <a:gd name="connsiteX26" fmla="*/ 551 w 551"/>
                  <a:gd name="connsiteY26" fmla="*/ 0 h 484"/>
                  <a:gd name="connsiteX0" fmla="*/ 0 w 567"/>
                  <a:gd name="connsiteY0" fmla="*/ 491 h 491"/>
                  <a:gd name="connsiteX1" fmla="*/ 24 w 567"/>
                  <a:gd name="connsiteY1" fmla="*/ 479 h 491"/>
                  <a:gd name="connsiteX2" fmla="*/ 45 w 567"/>
                  <a:gd name="connsiteY2" fmla="*/ 472 h 491"/>
                  <a:gd name="connsiteX3" fmla="*/ 56 w 567"/>
                  <a:gd name="connsiteY3" fmla="*/ 442 h 491"/>
                  <a:gd name="connsiteX4" fmla="*/ 98 w 567"/>
                  <a:gd name="connsiteY4" fmla="*/ 433 h 491"/>
                  <a:gd name="connsiteX5" fmla="*/ 116 w 567"/>
                  <a:gd name="connsiteY5" fmla="*/ 421 h 491"/>
                  <a:gd name="connsiteX6" fmla="*/ 146 w 567"/>
                  <a:gd name="connsiteY6" fmla="*/ 368 h 491"/>
                  <a:gd name="connsiteX7" fmla="*/ 162 w 567"/>
                  <a:gd name="connsiteY7" fmla="*/ 340 h 491"/>
                  <a:gd name="connsiteX8" fmla="*/ 170 w 567"/>
                  <a:gd name="connsiteY8" fmla="*/ 328 h 491"/>
                  <a:gd name="connsiteX9" fmla="*/ 179 w 567"/>
                  <a:gd name="connsiteY9" fmla="*/ 295 h 491"/>
                  <a:gd name="connsiteX10" fmla="*/ 200 w 567"/>
                  <a:gd name="connsiteY10" fmla="*/ 272 h 491"/>
                  <a:gd name="connsiteX11" fmla="*/ 209 w 567"/>
                  <a:gd name="connsiteY11" fmla="*/ 259 h 491"/>
                  <a:gd name="connsiteX12" fmla="*/ 215 w 567"/>
                  <a:gd name="connsiteY12" fmla="*/ 245 h 491"/>
                  <a:gd name="connsiteX13" fmla="*/ 213 w 567"/>
                  <a:gd name="connsiteY13" fmla="*/ 182 h 491"/>
                  <a:gd name="connsiteX14" fmla="*/ 227 w 567"/>
                  <a:gd name="connsiteY14" fmla="*/ 139 h 491"/>
                  <a:gd name="connsiteX15" fmla="*/ 239 w 567"/>
                  <a:gd name="connsiteY15" fmla="*/ 130 h 491"/>
                  <a:gd name="connsiteX16" fmla="*/ 272 w 567"/>
                  <a:gd name="connsiteY16" fmla="*/ 121 h 491"/>
                  <a:gd name="connsiteX17" fmla="*/ 296 w 567"/>
                  <a:gd name="connsiteY17" fmla="*/ 104 h 491"/>
                  <a:gd name="connsiteX18" fmla="*/ 329 w 567"/>
                  <a:gd name="connsiteY18" fmla="*/ 68 h 491"/>
                  <a:gd name="connsiteX19" fmla="*/ 341 w 567"/>
                  <a:gd name="connsiteY19" fmla="*/ 58 h 491"/>
                  <a:gd name="connsiteX20" fmla="*/ 377 w 567"/>
                  <a:gd name="connsiteY20" fmla="*/ 61 h 491"/>
                  <a:gd name="connsiteX21" fmla="*/ 416 w 567"/>
                  <a:gd name="connsiteY21" fmla="*/ 70 h 491"/>
                  <a:gd name="connsiteX22" fmla="*/ 434 w 567"/>
                  <a:gd name="connsiteY22" fmla="*/ 61 h 491"/>
                  <a:gd name="connsiteX23" fmla="*/ 468 w 567"/>
                  <a:gd name="connsiteY23" fmla="*/ 29 h 491"/>
                  <a:gd name="connsiteX24" fmla="*/ 503 w 567"/>
                  <a:gd name="connsiteY24" fmla="*/ 26 h 491"/>
                  <a:gd name="connsiteX25" fmla="*/ 527 w 567"/>
                  <a:gd name="connsiteY25" fmla="*/ 13 h 491"/>
                  <a:gd name="connsiteX26" fmla="*/ 567 w 567"/>
                  <a:gd name="connsiteY26" fmla="*/ 0 h 491"/>
                  <a:gd name="connsiteX0" fmla="*/ 0 w 571"/>
                  <a:gd name="connsiteY0" fmla="*/ 491 h 491"/>
                  <a:gd name="connsiteX1" fmla="*/ 24 w 571"/>
                  <a:gd name="connsiteY1" fmla="*/ 479 h 491"/>
                  <a:gd name="connsiteX2" fmla="*/ 45 w 571"/>
                  <a:gd name="connsiteY2" fmla="*/ 472 h 491"/>
                  <a:gd name="connsiteX3" fmla="*/ 56 w 571"/>
                  <a:gd name="connsiteY3" fmla="*/ 442 h 491"/>
                  <a:gd name="connsiteX4" fmla="*/ 98 w 571"/>
                  <a:gd name="connsiteY4" fmla="*/ 433 h 491"/>
                  <a:gd name="connsiteX5" fmla="*/ 116 w 571"/>
                  <a:gd name="connsiteY5" fmla="*/ 421 h 491"/>
                  <a:gd name="connsiteX6" fmla="*/ 146 w 571"/>
                  <a:gd name="connsiteY6" fmla="*/ 368 h 491"/>
                  <a:gd name="connsiteX7" fmla="*/ 162 w 571"/>
                  <a:gd name="connsiteY7" fmla="*/ 340 h 491"/>
                  <a:gd name="connsiteX8" fmla="*/ 170 w 571"/>
                  <a:gd name="connsiteY8" fmla="*/ 328 h 491"/>
                  <a:gd name="connsiteX9" fmla="*/ 179 w 571"/>
                  <a:gd name="connsiteY9" fmla="*/ 295 h 491"/>
                  <a:gd name="connsiteX10" fmla="*/ 200 w 571"/>
                  <a:gd name="connsiteY10" fmla="*/ 272 h 491"/>
                  <a:gd name="connsiteX11" fmla="*/ 209 w 571"/>
                  <a:gd name="connsiteY11" fmla="*/ 259 h 491"/>
                  <a:gd name="connsiteX12" fmla="*/ 215 w 571"/>
                  <a:gd name="connsiteY12" fmla="*/ 245 h 491"/>
                  <a:gd name="connsiteX13" fmla="*/ 213 w 571"/>
                  <a:gd name="connsiteY13" fmla="*/ 182 h 491"/>
                  <a:gd name="connsiteX14" fmla="*/ 227 w 571"/>
                  <a:gd name="connsiteY14" fmla="*/ 139 h 491"/>
                  <a:gd name="connsiteX15" fmla="*/ 239 w 571"/>
                  <a:gd name="connsiteY15" fmla="*/ 130 h 491"/>
                  <a:gd name="connsiteX16" fmla="*/ 272 w 571"/>
                  <a:gd name="connsiteY16" fmla="*/ 121 h 491"/>
                  <a:gd name="connsiteX17" fmla="*/ 296 w 571"/>
                  <a:gd name="connsiteY17" fmla="*/ 104 h 491"/>
                  <a:gd name="connsiteX18" fmla="*/ 329 w 571"/>
                  <a:gd name="connsiteY18" fmla="*/ 68 h 491"/>
                  <a:gd name="connsiteX19" fmla="*/ 341 w 571"/>
                  <a:gd name="connsiteY19" fmla="*/ 58 h 491"/>
                  <a:gd name="connsiteX20" fmla="*/ 377 w 571"/>
                  <a:gd name="connsiteY20" fmla="*/ 61 h 491"/>
                  <a:gd name="connsiteX21" fmla="*/ 416 w 571"/>
                  <a:gd name="connsiteY21" fmla="*/ 70 h 491"/>
                  <a:gd name="connsiteX22" fmla="*/ 434 w 571"/>
                  <a:gd name="connsiteY22" fmla="*/ 61 h 491"/>
                  <a:gd name="connsiteX23" fmla="*/ 468 w 571"/>
                  <a:gd name="connsiteY23" fmla="*/ 29 h 491"/>
                  <a:gd name="connsiteX24" fmla="*/ 503 w 571"/>
                  <a:gd name="connsiteY24" fmla="*/ 26 h 491"/>
                  <a:gd name="connsiteX25" fmla="*/ 527 w 571"/>
                  <a:gd name="connsiteY25" fmla="*/ 13 h 491"/>
                  <a:gd name="connsiteX26" fmla="*/ 571 w 571"/>
                  <a:gd name="connsiteY26" fmla="*/ 0 h 491"/>
                  <a:gd name="connsiteX0" fmla="*/ 0 w 571"/>
                  <a:gd name="connsiteY0" fmla="*/ 491 h 491"/>
                  <a:gd name="connsiteX1" fmla="*/ 24 w 571"/>
                  <a:gd name="connsiteY1" fmla="*/ 479 h 491"/>
                  <a:gd name="connsiteX2" fmla="*/ 45 w 571"/>
                  <a:gd name="connsiteY2" fmla="*/ 472 h 491"/>
                  <a:gd name="connsiteX3" fmla="*/ 56 w 571"/>
                  <a:gd name="connsiteY3" fmla="*/ 442 h 491"/>
                  <a:gd name="connsiteX4" fmla="*/ 98 w 571"/>
                  <a:gd name="connsiteY4" fmla="*/ 433 h 491"/>
                  <a:gd name="connsiteX5" fmla="*/ 116 w 571"/>
                  <a:gd name="connsiteY5" fmla="*/ 421 h 491"/>
                  <a:gd name="connsiteX6" fmla="*/ 146 w 571"/>
                  <a:gd name="connsiteY6" fmla="*/ 368 h 491"/>
                  <a:gd name="connsiteX7" fmla="*/ 162 w 571"/>
                  <a:gd name="connsiteY7" fmla="*/ 340 h 491"/>
                  <a:gd name="connsiteX8" fmla="*/ 170 w 571"/>
                  <a:gd name="connsiteY8" fmla="*/ 328 h 491"/>
                  <a:gd name="connsiteX9" fmla="*/ 179 w 571"/>
                  <a:gd name="connsiteY9" fmla="*/ 295 h 491"/>
                  <a:gd name="connsiteX10" fmla="*/ 185 w 571"/>
                  <a:gd name="connsiteY10" fmla="*/ 277 h 491"/>
                  <a:gd name="connsiteX11" fmla="*/ 200 w 571"/>
                  <a:gd name="connsiteY11" fmla="*/ 272 h 491"/>
                  <a:gd name="connsiteX12" fmla="*/ 209 w 571"/>
                  <a:gd name="connsiteY12" fmla="*/ 259 h 491"/>
                  <a:gd name="connsiteX13" fmla="*/ 215 w 571"/>
                  <a:gd name="connsiteY13" fmla="*/ 245 h 491"/>
                  <a:gd name="connsiteX14" fmla="*/ 213 w 571"/>
                  <a:gd name="connsiteY14" fmla="*/ 182 h 491"/>
                  <a:gd name="connsiteX15" fmla="*/ 227 w 571"/>
                  <a:gd name="connsiteY15" fmla="*/ 139 h 491"/>
                  <a:gd name="connsiteX16" fmla="*/ 239 w 571"/>
                  <a:gd name="connsiteY16" fmla="*/ 130 h 491"/>
                  <a:gd name="connsiteX17" fmla="*/ 272 w 571"/>
                  <a:gd name="connsiteY17" fmla="*/ 121 h 491"/>
                  <a:gd name="connsiteX18" fmla="*/ 296 w 571"/>
                  <a:gd name="connsiteY18" fmla="*/ 104 h 491"/>
                  <a:gd name="connsiteX19" fmla="*/ 329 w 571"/>
                  <a:gd name="connsiteY19" fmla="*/ 68 h 491"/>
                  <a:gd name="connsiteX20" fmla="*/ 341 w 571"/>
                  <a:gd name="connsiteY20" fmla="*/ 58 h 491"/>
                  <a:gd name="connsiteX21" fmla="*/ 377 w 571"/>
                  <a:gd name="connsiteY21" fmla="*/ 61 h 491"/>
                  <a:gd name="connsiteX22" fmla="*/ 416 w 571"/>
                  <a:gd name="connsiteY22" fmla="*/ 70 h 491"/>
                  <a:gd name="connsiteX23" fmla="*/ 434 w 571"/>
                  <a:gd name="connsiteY23" fmla="*/ 61 h 491"/>
                  <a:gd name="connsiteX24" fmla="*/ 468 w 571"/>
                  <a:gd name="connsiteY24" fmla="*/ 29 h 491"/>
                  <a:gd name="connsiteX25" fmla="*/ 503 w 571"/>
                  <a:gd name="connsiteY25" fmla="*/ 26 h 491"/>
                  <a:gd name="connsiteX26" fmla="*/ 527 w 571"/>
                  <a:gd name="connsiteY26" fmla="*/ 13 h 491"/>
                  <a:gd name="connsiteX27" fmla="*/ 571 w 571"/>
                  <a:gd name="connsiteY27" fmla="*/ 0 h 491"/>
                  <a:gd name="connsiteX0" fmla="*/ 0 w 571"/>
                  <a:gd name="connsiteY0" fmla="*/ 491 h 491"/>
                  <a:gd name="connsiteX1" fmla="*/ 24 w 571"/>
                  <a:gd name="connsiteY1" fmla="*/ 479 h 491"/>
                  <a:gd name="connsiteX2" fmla="*/ 45 w 571"/>
                  <a:gd name="connsiteY2" fmla="*/ 472 h 491"/>
                  <a:gd name="connsiteX3" fmla="*/ 56 w 571"/>
                  <a:gd name="connsiteY3" fmla="*/ 442 h 491"/>
                  <a:gd name="connsiteX4" fmla="*/ 98 w 571"/>
                  <a:gd name="connsiteY4" fmla="*/ 433 h 491"/>
                  <a:gd name="connsiteX5" fmla="*/ 116 w 571"/>
                  <a:gd name="connsiteY5" fmla="*/ 421 h 491"/>
                  <a:gd name="connsiteX6" fmla="*/ 146 w 571"/>
                  <a:gd name="connsiteY6" fmla="*/ 368 h 491"/>
                  <a:gd name="connsiteX7" fmla="*/ 162 w 571"/>
                  <a:gd name="connsiteY7" fmla="*/ 340 h 491"/>
                  <a:gd name="connsiteX8" fmla="*/ 170 w 571"/>
                  <a:gd name="connsiteY8" fmla="*/ 328 h 491"/>
                  <a:gd name="connsiteX9" fmla="*/ 179 w 571"/>
                  <a:gd name="connsiteY9" fmla="*/ 295 h 491"/>
                  <a:gd name="connsiteX10" fmla="*/ 200 w 571"/>
                  <a:gd name="connsiteY10" fmla="*/ 272 h 491"/>
                  <a:gd name="connsiteX11" fmla="*/ 209 w 571"/>
                  <a:gd name="connsiteY11" fmla="*/ 259 h 491"/>
                  <a:gd name="connsiteX12" fmla="*/ 215 w 571"/>
                  <a:gd name="connsiteY12" fmla="*/ 245 h 491"/>
                  <a:gd name="connsiteX13" fmla="*/ 213 w 571"/>
                  <a:gd name="connsiteY13" fmla="*/ 182 h 491"/>
                  <a:gd name="connsiteX14" fmla="*/ 227 w 571"/>
                  <a:gd name="connsiteY14" fmla="*/ 139 h 491"/>
                  <a:gd name="connsiteX15" fmla="*/ 239 w 571"/>
                  <a:gd name="connsiteY15" fmla="*/ 130 h 491"/>
                  <a:gd name="connsiteX16" fmla="*/ 272 w 571"/>
                  <a:gd name="connsiteY16" fmla="*/ 121 h 491"/>
                  <a:gd name="connsiteX17" fmla="*/ 296 w 571"/>
                  <a:gd name="connsiteY17" fmla="*/ 104 h 491"/>
                  <a:gd name="connsiteX18" fmla="*/ 329 w 571"/>
                  <a:gd name="connsiteY18" fmla="*/ 68 h 491"/>
                  <a:gd name="connsiteX19" fmla="*/ 341 w 571"/>
                  <a:gd name="connsiteY19" fmla="*/ 58 h 491"/>
                  <a:gd name="connsiteX20" fmla="*/ 377 w 571"/>
                  <a:gd name="connsiteY20" fmla="*/ 61 h 491"/>
                  <a:gd name="connsiteX21" fmla="*/ 416 w 571"/>
                  <a:gd name="connsiteY21" fmla="*/ 70 h 491"/>
                  <a:gd name="connsiteX22" fmla="*/ 434 w 571"/>
                  <a:gd name="connsiteY22" fmla="*/ 61 h 491"/>
                  <a:gd name="connsiteX23" fmla="*/ 468 w 571"/>
                  <a:gd name="connsiteY23" fmla="*/ 29 h 491"/>
                  <a:gd name="connsiteX24" fmla="*/ 503 w 571"/>
                  <a:gd name="connsiteY24" fmla="*/ 26 h 491"/>
                  <a:gd name="connsiteX25" fmla="*/ 527 w 571"/>
                  <a:gd name="connsiteY25" fmla="*/ 13 h 491"/>
                  <a:gd name="connsiteX26" fmla="*/ 571 w 571"/>
                  <a:gd name="connsiteY26" fmla="*/ 0 h 491"/>
                  <a:gd name="connsiteX0" fmla="*/ 0 w 547"/>
                  <a:gd name="connsiteY0" fmla="*/ 479 h 479"/>
                  <a:gd name="connsiteX1" fmla="*/ 21 w 547"/>
                  <a:gd name="connsiteY1" fmla="*/ 472 h 479"/>
                  <a:gd name="connsiteX2" fmla="*/ 32 w 547"/>
                  <a:gd name="connsiteY2" fmla="*/ 442 h 479"/>
                  <a:gd name="connsiteX3" fmla="*/ 74 w 547"/>
                  <a:gd name="connsiteY3" fmla="*/ 433 h 479"/>
                  <a:gd name="connsiteX4" fmla="*/ 92 w 547"/>
                  <a:gd name="connsiteY4" fmla="*/ 421 h 479"/>
                  <a:gd name="connsiteX5" fmla="*/ 122 w 547"/>
                  <a:gd name="connsiteY5" fmla="*/ 368 h 479"/>
                  <a:gd name="connsiteX6" fmla="*/ 138 w 547"/>
                  <a:gd name="connsiteY6" fmla="*/ 340 h 479"/>
                  <a:gd name="connsiteX7" fmla="*/ 146 w 547"/>
                  <a:gd name="connsiteY7" fmla="*/ 328 h 479"/>
                  <a:gd name="connsiteX8" fmla="*/ 155 w 547"/>
                  <a:gd name="connsiteY8" fmla="*/ 295 h 479"/>
                  <a:gd name="connsiteX9" fmla="*/ 176 w 547"/>
                  <a:gd name="connsiteY9" fmla="*/ 272 h 479"/>
                  <a:gd name="connsiteX10" fmla="*/ 185 w 547"/>
                  <a:gd name="connsiteY10" fmla="*/ 259 h 479"/>
                  <a:gd name="connsiteX11" fmla="*/ 191 w 547"/>
                  <a:gd name="connsiteY11" fmla="*/ 245 h 479"/>
                  <a:gd name="connsiteX12" fmla="*/ 189 w 547"/>
                  <a:gd name="connsiteY12" fmla="*/ 182 h 479"/>
                  <a:gd name="connsiteX13" fmla="*/ 203 w 547"/>
                  <a:gd name="connsiteY13" fmla="*/ 139 h 479"/>
                  <a:gd name="connsiteX14" fmla="*/ 215 w 547"/>
                  <a:gd name="connsiteY14" fmla="*/ 130 h 479"/>
                  <a:gd name="connsiteX15" fmla="*/ 248 w 547"/>
                  <a:gd name="connsiteY15" fmla="*/ 121 h 479"/>
                  <a:gd name="connsiteX16" fmla="*/ 272 w 547"/>
                  <a:gd name="connsiteY16" fmla="*/ 104 h 479"/>
                  <a:gd name="connsiteX17" fmla="*/ 305 w 547"/>
                  <a:gd name="connsiteY17" fmla="*/ 68 h 479"/>
                  <a:gd name="connsiteX18" fmla="*/ 317 w 547"/>
                  <a:gd name="connsiteY18" fmla="*/ 58 h 479"/>
                  <a:gd name="connsiteX19" fmla="*/ 353 w 547"/>
                  <a:gd name="connsiteY19" fmla="*/ 61 h 479"/>
                  <a:gd name="connsiteX20" fmla="*/ 392 w 547"/>
                  <a:gd name="connsiteY20" fmla="*/ 70 h 479"/>
                  <a:gd name="connsiteX21" fmla="*/ 410 w 547"/>
                  <a:gd name="connsiteY21" fmla="*/ 61 h 479"/>
                  <a:gd name="connsiteX22" fmla="*/ 444 w 547"/>
                  <a:gd name="connsiteY22" fmla="*/ 29 h 479"/>
                  <a:gd name="connsiteX23" fmla="*/ 479 w 547"/>
                  <a:gd name="connsiteY23" fmla="*/ 26 h 479"/>
                  <a:gd name="connsiteX24" fmla="*/ 503 w 547"/>
                  <a:gd name="connsiteY24" fmla="*/ 13 h 479"/>
                  <a:gd name="connsiteX25" fmla="*/ 547 w 547"/>
                  <a:gd name="connsiteY25" fmla="*/ 0 h 479"/>
                  <a:gd name="connsiteX0" fmla="*/ 3 w 550"/>
                  <a:gd name="connsiteY0" fmla="*/ 479 h 496"/>
                  <a:gd name="connsiteX1" fmla="*/ 3 w 550"/>
                  <a:gd name="connsiteY1" fmla="*/ 495 h 496"/>
                  <a:gd name="connsiteX2" fmla="*/ 24 w 550"/>
                  <a:gd name="connsiteY2" fmla="*/ 472 h 496"/>
                  <a:gd name="connsiteX3" fmla="*/ 35 w 550"/>
                  <a:gd name="connsiteY3" fmla="*/ 442 h 496"/>
                  <a:gd name="connsiteX4" fmla="*/ 77 w 550"/>
                  <a:gd name="connsiteY4" fmla="*/ 433 h 496"/>
                  <a:gd name="connsiteX5" fmla="*/ 95 w 550"/>
                  <a:gd name="connsiteY5" fmla="*/ 421 h 496"/>
                  <a:gd name="connsiteX6" fmla="*/ 125 w 550"/>
                  <a:gd name="connsiteY6" fmla="*/ 368 h 496"/>
                  <a:gd name="connsiteX7" fmla="*/ 141 w 550"/>
                  <a:gd name="connsiteY7" fmla="*/ 340 h 496"/>
                  <a:gd name="connsiteX8" fmla="*/ 149 w 550"/>
                  <a:gd name="connsiteY8" fmla="*/ 328 h 496"/>
                  <a:gd name="connsiteX9" fmla="*/ 158 w 550"/>
                  <a:gd name="connsiteY9" fmla="*/ 295 h 496"/>
                  <a:gd name="connsiteX10" fmla="*/ 179 w 550"/>
                  <a:gd name="connsiteY10" fmla="*/ 272 h 496"/>
                  <a:gd name="connsiteX11" fmla="*/ 188 w 550"/>
                  <a:gd name="connsiteY11" fmla="*/ 259 h 496"/>
                  <a:gd name="connsiteX12" fmla="*/ 194 w 550"/>
                  <a:gd name="connsiteY12" fmla="*/ 245 h 496"/>
                  <a:gd name="connsiteX13" fmla="*/ 192 w 550"/>
                  <a:gd name="connsiteY13" fmla="*/ 182 h 496"/>
                  <a:gd name="connsiteX14" fmla="*/ 206 w 550"/>
                  <a:gd name="connsiteY14" fmla="*/ 139 h 496"/>
                  <a:gd name="connsiteX15" fmla="*/ 218 w 550"/>
                  <a:gd name="connsiteY15" fmla="*/ 130 h 496"/>
                  <a:gd name="connsiteX16" fmla="*/ 251 w 550"/>
                  <a:gd name="connsiteY16" fmla="*/ 121 h 496"/>
                  <a:gd name="connsiteX17" fmla="*/ 275 w 550"/>
                  <a:gd name="connsiteY17" fmla="*/ 104 h 496"/>
                  <a:gd name="connsiteX18" fmla="*/ 308 w 550"/>
                  <a:gd name="connsiteY18" fmla="*/ 68 h 496"/>
                  <a:gd name="connsiteX19" fmla="*/ 320 w 550"/>
                  <a:gd name="connsiteY19" fmla="*/ 58 h 496"/>
                  <a:gd name="connsiteX20" fmla="*/ 356 w 550"/>
                  <a:gd name="connsiteY20" fmla="*/ 61 h 496"/>
                  <a:gd name="connsiteX21" fmla="*/ 395 w 550"/>
                  <a:gd name="connsiteY21" fmla="*/ 70 h 496"/>
                  <a:gd name="connsiteX22" fmla="*/ 413 w 550"/>
                  <a:gd name="connsiteY22" fmla="*/ 61 h 496"/>
                  <a:gd name="connsiteX23" fmla="*/ 447 w 550"/>
                  <a:gd name="connsiteY23" fmla="*/ 29 h 496"/>
                  <a:gd name="connsiteX24" fmla="*/ 482 w 550"/>
                  <a:gd name="connsiteY24" fmla="*/ 26 h 496"/>
                  <a:gd name="connsiteX25" fmla="*/ 506 w 550"/>
                  <a:gd name="connsiteY25" fmla="*/ 13 h 496"/>
                  <a:gd name="connsiteX26" fmla="*/ 550 w 550"/>
                  <a:gd name="connsiteY26" fmla="*/ 0 h 496"/>
                  <a:gd name="connsiteX0" fmla="*/ 0 w 547"/>
                  <a:gd name="connsiteY0" fmla="*/ 495 h 495"/>
                  <a:gd name="connsiteX1" fmla="*/ 21 w 547"/>
                  <a:gd name="connsiteY1" fmla="*/ 472 h 495"/>
                  <a:gd name="connsiteX2" fmla="*/ 32 w 547"/>
                  <a:gd name="connsiteY2" fmla="*/ 442 h 495"/>
                  <a:gd name="connsiteX3" fmla="*/ 74 w 547"/>
                  <a:gd name="connsiteY3" fmla="*/ 433 h 495"/>
                  <a:gd name="connsiteX4" fmla="*/ 92 w 547"/>
                  <a:gd name="connsiteY4" fmla="*/ 421 h 495"/>
                  <a:gd name="connsiteX5" fmla="*/ 122 w 547"/>
                  <a:gd name="connsiteY5" fmla="*/ 368 h 495"/>
                  <a:gd name="connsiteX6" fmla="*/ 138 w 547"/>
                  <a:gd name="connsiteY6" fmla="*/ 340 h 495"/>
                  <a:gd name="connsiteX7" fmla="*/ 146 w 547"/>
                  <a:gd name="connsiteY7" fmla="*/ 328 h 495"/>
                  <a:gd name="connsiteX8" fmla="*/ 155 w 547"/>
                  <a:gd name="connsiteY8" fmla="*/ 295 h 495"/>
                  <a:gd name="connsiteX9" fmla="*/ 176 w 547"/>
                  <a:gd name="connsiteY9" fmla="*/ 272 h 495"/>
                  <a:gd name="connsiteX10" fmla="*/ 185 w 547"/>
                  <a:gd name="connsiteY10" fmla="*/ 259 h 495"/>
                  <a:gd name="connsiteX11" fmla="*/ 191 w 547"/>
                  <a:gd name="connsiteY11" fmla="*/ 245 h 495"/>
                  <a:gd name="connsiteX12" fmla="*/ 189 w 547"/>
                  <a:gd name="connsiteY12" fmla="*/ 182 h 495"/>
                  <a:gd name="connsiteX13" fmla="*/ 203 w 547"/>
                  <a:gd name="connsiteY13" fmla="*/ 139 h 495"/>
                  <a:gd name="connsiteX14" fmla="*/ 215 w 547"/>
                  <a:gd name="connsiteY14" fmla="*/ 130 h 495"/>
                  <a:gd name="connsiteX15" fmla="*/ 248 w 547"/>
                  <a:gd name="connsiteY15" fmla="*/ 121 h 495"/>
                  <a:gd name="connsiteX16" fmla="*/ 272 w 547"/>
                  <a:gd name="connsiteY16" fmla="*/ 104 h 495"/>
                  <a:gd name="connsiteX17" fmla="*/ 305 w 547"/>
                  <a:gd name="connsiteY17" fmla="*/ 68 h 495"/>
                  <a:gd name="connsiteX18" fmla="*/ 317 w 547"/>
                  <a:gd name="connsiteY18" fmla="*/ 58 h 495"/>
                  <a:gd name="connsiteX19" fmla="*/ 353 w 547"/>
                  <a:gd name="connsiteY19" fmla="*/ 61 h 495"/>
                  <a:gd name="connsiteX20" fmla="*/ 392 w 547"/>
                  <a:gd name="connsiteY20" fmla="*/ 70 h 495"/>
                  <a:gd name="connsiteX21" fmla="*/ 410 w 547"/>
                  <a:gd name="connsiteY21" fmla="*/ 61 h 495"/>
                  <a:gd name="connsiteX22" fmla="*/ 444 w 547"/>
                  <a:gd name="connsiteY22" fmla="*/ 29 h 495"/>
                  <a:gd name="connsiteX23" fmla="*/ 479 w 547"/>
                  <a:gd name="connsiteY23" fmla="*/ 26 h 495"/>
                  <a:gd name="connsiteX24" fmla="*/ 503 w 547"/>
                  <a:gd name="connsiteY24" fmla="*/ 13 h 495"/>
                  <a:gd name="connsiteX25" fmla="*/ 547 w 547"/>
                  <a:gd name="connsiteY25" fmla="*/ 0 h 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7" h="495">
                    <a:moveTo>
                      <a:pt x="0" y="495"/>
                    </a:moveTo>
                    <a:cubicBezTo>
                      <a:pt x="3" y="494"/>
                      <a:pt x="16" y="478"/>
                      <a:pt x="21" y="472"/>
                    </a:cubicBezTo>
                    <a:cubicBezTo>
                      <a:pt x="35" y="464"/>
                      <a:pt x="30" y="466"/>
                      <a:pt x="32" y="442"/>
                    </a:cubicBezTo>
                    <a:cubicBezTo>
                      <a:pt x="50" y="445"/>
                      <a:pt x="58" y="435"/>
                      <a:pt x="74" y="433"/>
                    </a:cubicBezTo>
                    <a:cubicBezTo>
                      <a:pt x="80" y="430"/>
                      <a:pt x="92" y="421"/>
                      <a:pt x="92" y="421"/>
                    </a:cubicBezTo>
                    <a:cubicBezTo>
                      <a:pt x="96" y="400"/>
                      <a:pt x="103" y="379"/>
                      <a:pt x="122" y="368"/>
                    </a:cubicBezTo>
                    <a:cubicBezTo>
                      <a:pt x="127" y="358"/>
                      <a:pt x="128" y="348"/>
                      <a:pt x="138" y="340"/>
                    </a:cubicBezTo>
                    <a:cubicBezTo>
                      <a:pt x="140" y="335"/>
                      <a:pt x="143" y="333"/>
                      <a:pt x="146" y="328"/>
                    </a:cubicBezTo>
                    <a:cubicBezTo>
                      <a:pt x="148" y="318"/>
                      <a:pt x="149" y="303"/>
                      <a:pt x="155" y="295"/>
                    </a:cubicBezTo>
                    <a:cubicBezTo>
                      <a:pt x="160" y="286"/>
                      <a:pt x="171" y="278"/>
                      <a:pt x="176" y="272"/>
                    </a:cubicBezTo>
                    <a:cubicBezTo>
                      <a:pt x="177" y="264"/>
                      <a:pt x="181" y="265"/>
                      <a:pt x="185" y="259"/>
                    </a:cubicBezTo>
                    <a:cubicBezTo>
                      <a:pt x="186" y="253"/>
                      <a:pt x="188" y="250"/>
                      <a:pt x="191" y="245"/>
                    </a:cubicBezTo>
                    <a:cubicBezTo>
                      <a:pt x="194" y="225"/>
                      <a:pt x="196" y="202"/>
                      <a:pt x="189" y="182"/>
                    </a:cubicBezTo>
                    <a:cubicBezTo>
                      <a:pt x="190" y="167"/>
                      <a:pt x="185" y="143"/>
                      <a:pt x="203" y="139"/>
                    </a:cubicBezTo>
                    <a:cubicBezTo>
                      <a:pt x="208" y="137"/>
                      <a:pt x="210" y="133"/>
                      <a:pt x="215" y="130"/>
                    </a:cubicBezTo>
                    <a:cubicBezTo>
                      <a:pt x="217" y="119"/>
                      <a:pt x="248" y="121"/>
                      <a:pt x="248" y="121"/>
                    </a:cubicBezTo>
                    <a:cubicBezTo>
                      <a:pt x="250" y="109"/>
                      <a:pt x="262" y="107"/>
                      <a:pt x="272" y="104"/>
                    </a:cubicBezTo>
                    <a:cubicBezTo>
                      <a:pt x="286" y="85"/>
                      <a:pt x="278" y="74"/>
                      <a:pt x="305" y="68"/>
                    </a:cubicBezTo>
                    <a:cubicBezTo>
                      <a:pt x="310" y="65"/>
                      <a:pt x="312" y="61"/>
                      <a:pt x="317" y="58"/>
                    </a:cubicBezTo>
                    <a:cubicBezTo>
                      <a:pt x="320" y="58"/>
                      <a:pt x="345" y="63"/>
                      <a:pt x="353" y="61"/>
                    </a:cubicBezTo>
                    <a:cubicBezTo>
                      <a:pt x="369" y="53"/>
                      <a:pt x="380" y="63"/>
                      <a:pt x="392" y="70"/>
                    </a:cubicBezTo>
                    <a:cubicBezTo>
                      <a:pt x="399" y="69"/>
                      <a:pt x="410" y="61"/>
                      <a:pt x="410" y="61"/>
                    </a:cubicBezTo>
                    <a:cubicBezTo>
                      <a:pt x="414" y="41"/>
                      <a:pt x="425" y="31"/>
                      <a:pt x="444" y="29"/>
                    </a:cubicBezTo>
                    <a:cubicBezTo>
                      <a:pt x="453" y="20"/>
                      <a:pt x="466" y="28"/>
                      <a:pt x="479" y="26"/>
                    </a:cubicBezTo>
                    <a:cubicBezTo>
                      <a:pt x="487" y="20"/>
                      <a:pt x="492" y="15"/>
                      <a:pt x="503" y="13"/>
                    </a:cubicBezTo>
                    <a:cubicBezTo>
                      <a:pt x="511" y="9"/>
                      <a:pt x="538" y="1"/>
                      <a:pt x="547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100 Forma libre"/>
              <p:cNvSpPr/>
              <p:nvPr/>
            </p:nvSpPr>
            <p:spPr>
              <a:xfrm>
                <a:off x="6971785" y="2206741"/>
                <a:ext cx="166688" cy="119083"/>
              </a:xfrm>
              <a:custGeom>
                <a:avLst/>
                <a:gdLst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74625 w 196850"/>
                  <a:gd name="connsiteY2" fmla="*/ 116381 h 138606"/>
                  <a:gd name="connsiteX3" fmla="*/ 171450 w 196850"/>
                  <a:gd name="connsiteY3" fmla="*/ 106856 h 138606"/>
                  <a:gd name="connsiteX4" fmla="*/ 161925 w 196850"/>
                  <a:gd name="connsiteY4" fmla="*/ 100506 h 138606"/>
                  <a:gd name="connsiteX5" fmla="*/ 158750 w 196850"/>
                  <a:gd name="connsiteY5" fmla="*/ 90981 h 138606"/>
                  <a:gd name="connsiteX6" fmla="*/ 152400 w 196850"/>
                  <a:gd name="connsiteY6" fmla="*/ 81456 h 138606"/>
                  <a:gd name="connsiteX7" fmla="*/ 139700 w 196850"/>
                  <a:gd name="connsiteY7" fmla="*/ 2081 h 138606"/>
                  <a:gd name="connsiteX8" fmla="*/ 127000 w 196850"/>
                  <a:gd name="connsiteY8" fmla="*/ 5256 h 138606"/>
                  <a:gd name="connsiteX9" fmla="*/ 117475 w 196850"/>
                  <a:gd name="connsiteY9" fmla="*/ 8431 h 138606"/>
                  <a:gd name="connsiteX10" fmla="*/ 98425 w 196850"/>
                  <a:gd name="connsiteY10" fmla="*/ 11606 h 138606"/>
                  <a:gd name="connsiteX11" fmla="*/ 79375 w 196850"/>
                  <a:gd name="connsiteY11" fmla="*/ 17956 h 138606"/>
                  <a:gd name="connsiteX12" fmla="*/ 66675 w 196850"/>
                  <a:gd name="connsiteY12" fmla="*/ 21131 h 138606"/>
                  <a:gd name="connsiteX13" fmla="*/ 57150 w 196850"/>
                  <a:gd name="connsiteY13" fmla="*/ 40181 h 138606"/>
                  <a:gd name="connsiteX14" fmla="*/ 38100 w 196850"/>
                  <a:gd name="connsiteY14" fmla="*/ 46531 h 138606"/>
                  <a:gd name="connsiteX15" fmla="*/ 28575 w 196850"/>
                  <a:gd name="connsiteY15" fmla="*/ 52881 h 138606"/>
                  <a:gd name="connsiteX16" fmla="*/ 0 w 196850"/>
                  <a:gd name="connsiteY16" fmla="*/ 52881 h 138606"/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74625 w 196850"/>
                  <a:gd name="connsiteY2" fmla="*/ 116381 h 138606"/>
                  <a:gd name="connsiteX3" fmla="*/ 171450 w 196850"/>
                  <a:gd name="connsiteY3" fmla="*/ 106856 h 138606"/>
                  <a:gd name="connsiteX4" fmla="*/ 161925 w 196850"/>
                  <a:gd name="connsiteY4" fmla="*/ 100506 h 138606"/>
                  <a:gd name="connsiteX5" fmla="*/ 158750 w 196850"/>
                  <a:gd name="connsiteY5" fmla="*/ 90981 h 138606"/>
                  <a:gd name="connsiteX6" fmla="*/ 152400 w 196850"/>
                  <a:gd name="connsiteY6" fmla="*/ 81456 h 138606"/>
                  <a:gd name="connsiteX7" fmla="*/ 139700 w 196850"/>
                  <a:gd name="connsiteY7" fmla="*/ 2081 h 138606"/>
                  <a:gd name="connsiteX8" fmla="*/ 127000 w 196850"/>
                  <a:gd name="connsiteY8" fmla="*/ 5256 h 138606"/>
                  <a:gd name="connsiteX9" fmla="*/ 117475 w 196850"/>
                  <a:gd name="connsiteY9" fmla="*/ 8431 h 138606"/>
                  <a:gd name="connsiteX10" fmla="*/ 98425 w 196850"/>
                  <a:gd name="connsiteY10" fmla="*/ 11606 h 138606"/>
                  <a:gd name="connsiteX11" fmla="*/ 79375 w 196850"/>
                  <a:gd name="connsiteY11" fmla="*/ 17956 h 138606"/>
                  <a:gd name="connsiteX12" fmla="*/ 66675 w 196850"/>
                  <a:gd name="connsiteY12" fmla="*/ 21131 h 138606"/>
                  <a:gd name="connsiteX13" fmla="*/ 38100 w 196850"/>
                  <a:gd name="connsiteY13" fmla="*/ 46531 h 138606"/>
                  <a:gd name="connsiteX14" fmla="*/ 28575 w 196850"/>
                  <a:gd name="connsiteY14" fmla="*/ 52881 h 138606"/>
                  <a:gd name="connsiteX15" fmla="*/ 0 w 196850"/>
                  <a:gd name="connsiteY15" fmla="*/ 52881 h 138606"/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74625 w 196850"/>
                  <a:gd name="connsiteY2" fmla="*/ 116381 h 138606"/>
                  <a:gd name="connsiteX3" fmla="*/ 171450 w 196850"/>
                  <a:gd name="connsiteY3" fmla="*/ 106856 h 138606"/>
                  <a:gd name="connsiteX4" fmla="*/ 161925 w 196850"/>
                  <a:gd name="connsiteY4" fmla="*/ 100506 h 138606"/>
                  <a:gd name="connsiteX5" fmla="*/ 158750 w 196850"/>
                  <a:gd name="connsiteY5" fmla="*/ 90981 h 138606"/>
                  <a:gd name="connsiteX6" fmla="*/ 152400 w 196850"/>
                  <a:gd name="connsiteY6" fmla="*/ 81456 h 138606"/>
                  <a:gd name="connsiteX7" fmla="*/ 139700 w 196850"/>
                  <a:gd name="connsiteY7" fmla="*/ 2081 h 138606"/>
                  <a:gd name="connsiteX8" fmla="*/ 127000 w 196850"/>
                  <a:gd name="connsiteY8" fmla="*/ 5256 h 138606"/>
                  <a:gd name="connsiteX9" fmla="*/ 117475 w 196850"/>
                  <a:gd name="connsiteY9" fmla="*/ 8431 h 138606"/>
                  <a:gd name="connsiteX10" fmla="*/ 98425 w 196850"/>
                  <a:gd name="connsiteY10" fmla="*/ 11606 h 138606"/>
                  <a:gd name="connsiteX11" fmla="*/ 79375 w 196850"/>
                  <a:gd name="connsiteY11" fmla="*/ 17956 h 138606"/>
                  <a:gd name="connsiteX12" fmla="*/ 38100 w 196850"/>
                  <a:gd name="connsiteY12" fmla="*/ 46531 h 138606"/>
                  <a:gd name="connsiteX13" fmla="*/ 28575 w 196850"/>
                  <a:gd name="connsiteY13" fmla="*/ 52881 h 138606"/>
                  <a:gd name="connsiteX14" fmla="*/ 0 w 196850"/>
                  <a:gd name="connsiteY14" fmla="*/ 52881 h 138606"/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74625 w 196850"/>
                  <a:gd name="connsiteY2" fmla="*/ 116381 h 138606"/>
                  <a:gd name="connsiteX3" fmla="*/ 171450 w 196850"/>
                  <a:gd name="connsiteY3" fmla="*/ 106856 h 138606"/>
                  <a:gd name="connsiteX4" fmla="*/ 161925 w 196850"/>
                  <a:gd name="connsiteY4" fmla="*/ 100506 h 138606"/>
                  <a:gd name="connsiteX5" fmla="*/ 158750 w 196850"/>
                  <a:gd name="connsiteY5" fmla="*/ 90981 h 138606"/>
                  <a:gd name="connsiteX6" fmla="*/ 152400 w 196850"/>
                  <a:gd name="connsiteY6" fmla="*/ 81456 h 138606"/>
                  <a:gd name="connsiteX7" fmla="*/ 139700 w 196850"/>
                  <a:gd name="connsiteY7" fmla="*/ 2081 h 138606"/>
                  <a:gd name="connsiteX8" fmla="*/ 127000 w 196850"/>
                  <a:gd name="connsiteY8" fmla="*/ 5256 h 138606"/>
                  <a:gd name="connsiteX9" fmla="*/ 98425 w 196850"/>
                  <a:gd name="connsiteY9" fmla="*/ 11606 h 138606"/>
                  <a:gd name="connsiteX10" fmla="*/ 79375 w 196850"/>
                  <a:gd name="connsiteY10" fmla="*/ 17956 h 138606"/>
                  <a:gd name="connsiteX11" fmla="*/ 38100 w 196850"/>
                  <a:gd name="connsiteY11" fmla="*/ 46531 h 138606"/>
                  <a:gd name="connsiteX12" fmla="*/ 28575 w 196850"/>
                  <a:gd name="connsiteY12" fmla="*/ 52881 h 138606"/>
                  <a:gd name="connsiteX13" fmla="*/ 0 w 196850"/>
                  <a:gd name="connsiteY13" fmla="*/ 52881 h 138606"/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74625 w 196850"/>
                  <a:gd name="connsiteY2" fmla="*/ 116381 h 138606"/>
                  <a:gd name="connsiteX3" fmla="*/ 161925 w 196850"/>
                  <a:gd name="connsiteY3" fmla="*/ 100506 h 138606"/>
                  <a:gd name="connsiteX4" fmla="*/ 158750 w 196850"/>
                  <a:gd name="connsiteY4" fmla="*/ 90981 h 138606"/>
                  <a:gd name="connsiteX5" fmla="*/ 152400 w 196850"/>
                  <a:gd name="connsiteY5" fmla="*/ 81456 h 138606"/>
                  <a:gd name="connsiteX6" fmla="*/ 139700 w 196850"/>
                  <a:gd name="connsiteY6" fmla="*/ 2081 h 138606"/>
                  <a:gd name="connsiteX7" fmla="*/ 127000 w 196850"/>
                  <a:gd name="connsiteY7" fmla="*/ 5256 h 138606"/>
                  <a:gd name="connsiteX8" fmla="*/ 98425 w 196850"/>
                  <a:gd name="connsiteY8" fmla="*/ 11606 h 138606"/>
                  <a:gd name="connsiteX9" fmla="*/ 79375 w 196850"/>
                  <a:gd name="connsiteY9" fmla="*/ 17956 h 138606"/>
                  <a:gd name="connsiteX10" fmla="*/ 38100 w 196850"/>
                  <a:gd name="connsiteY10" fmla="*/ 46531 h 138606"/>
                  <a:gd name="connsiteX11" fmla="*/ 28575 w 196850"/>
                  <a:gd name="connsiteY11" fmla="*/ 52881 h 138606"/>
                  <a:gd name="connsiteX12" fmla="*/ 0 w 196850"/>
                  <a:gd name="connsiteY12" fmla="*/ 52881 h 138606"/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74625 w 196850"/>
                  <a:gd name="connsiteY2" fmla="*/ 116381 h 138606"/>
                  <a:gd name="connsiteX3" fmla="*/ 158750 w 196850"/>
                  <a:gd name="connsiteY3" fmla="*/ 90981 h 138606"/>
                  <a:gd name="connsiteX4" fmla="*/ 152400 w 196850"/>
                  <a:gd name="connsiteY4" fmla="*/ 81456 h 138606"/>
                  <a:gd name="connsiteX5" fmla="*/ 139700 w 196850"/>
                  <a:gd name="connsiteY5" fmla="*/ 2081 h 138606"/>
                  <a:gd name="connsiteX6" fmla="*/ 127000 w 196850"/>
                  <a:gd name="connsiteY6" fmla="*/ 5256 h 138606"/>
                  <a:gd name="connsiteX7" fmla="*/ 98425 w 196850"/>
                  <a:gd name="connsiteY7" fmla="*/ 11606 h 138606"/>
                  <a:gd name="connsiteX8" fmla="*/ 79375 w 196850"/>
                  <a:gd name="connsiteY8" fmla="*/ 17956 h 138606"/>
                  <a:gd name="connsiteX9" fmla="*/ 38100 w 196850"/>
                  <a:gd name="connsiteY9" fmla="*/ 46531 h 138606"/>
                  <a:gd name="connsiteX10" fmla="*/ 28575 w 196850"/>
                  <a:gd name="connsiteY10" fmla="*/ 52881 h 138606"/>
                  <a:gd name="connsiteX11" fmla="*/ 0 w 196850"/>
                  <a:gd name="connsiteY11" fmla="*/ 52881 h 138606"/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58750 w 196850"/>
                  <a:gd name="connsiteY2" fmla="*/ 90981 h 138606"/>
                  <a:gd name="connsiteX3" fmla="*/ 152400 w 196850"/>
                  <a:gd name="connsiteY3" fmla="*/ 81456 h 138606"/>
                  <a:gd name="connsiteX4" fmla="*/ 139700 w 196850"/>
                  <a:gd name="connsiteY4" fmla="*/ 2081 h 138606"/>
                  <a:gd name="connsiteX5" fmla="*/ 127000 w 196850"/>
                  <a:gd name="connsiteY5" fmla="*/ 5256 h 138606"/>
                  <a:gd name="connsiteX6" fmla="*/ 98425 w 196850"/>
                  <a:gd name="connsiteY6" fmla="*/ 11606 h 138606"/>
                  <a:gd name="connsiteX7" fmla="*/ 79375 w 196850"/>
                  <a:gd name="connsiteY7" fmla="*/ 17956 h 138606"/>
                  <a:gd name="connsiteX8" fmla="*/ 38100 w 196850"/>
                  <a:gd name="connsiteY8" fmla="*/ 46531 h 138606"/>
                  <a:gd name="connsiteX9" fmla="*/ 28575 w 196850"/>
                  <a:gd name="connsiteY9" fmla="*/ 52881 h 138606"/>
                  <a:gd name="connsiteX10" fmla="*/ 0 w 196850"/>
                  <a:gd name="connsiteY10" fmla="*/ 52881 h 138606"/>
                  <a:gd name="connsiteX0" fmla="*/ 196850 w 196850"/>
                  <a:gd name="connsiteY0" fmla="*/ 138606 h 138606"/>
                  <a:gd name="connsiteX1" fmla="*/ 187325 w 196850"/>
                  <a:gd name="connsiteY1" fmla="*/ 135431 h 138606"/>
                  <a:gd name="connsiteX2" fmla="*/ 158750 w 196850"/>
                  <a:gd name="connsiteY2" fmla="*/ 90981 h 138606"/>
                  <a:gd name="connsiteX3" fmla="*/ 152400 w 196850"/>
                  <a:gd name="connsiteY3" fmla="*/ 81456 h 138606"/>
                  <a:gd name="connsiteX4" fmla="*/ 139700 w 196850"/>
                  <a:gd name="connsiteY4" fmla="*/ 2081 h 138606"/>
                  <a:gd name="connsiteX5" fmla="*/ 127000 w 196850"/>
                  <a:gd name="connsiteY5" fmla="*/ 5256 h 138606"/>
                  <a:gd name="connsiteX6" fmla="*/ 98425 w 196850"/>
                  <a:gd name="connsiteY6" fmla="*/ 11606 h 138606"/>
                  <a:gd name="connsiteX7" fmla="*/ 79375 w 196850"/>
                  <a:gd name="connsiteY7" fmla="*/ 17956 h 138606"/>
                  <a:gd name="connsiteX8" fmla="*/ 38100 w 196850"/>
                  <a:gd name="connsiteY8" fmla="*/ 46531 h 138606"/>
                  <a:gd name="connsiteX9" fmla="*/ 0 w 196850"/>
                  <a:gd name="connsiteY9" fmla="*/ 52881 h 138606"/>
                  <a:gd name="connsiteX0" fmla="*/ 223044 w 223044"/>
                  <a:gd name="connsiteY0" fmla="*/ 138606 h 138606"/>
                  <a:gd name="connsiteX1" fmla="*/ 213519 w 223044"/>
                  <a:gd name="connsiteY1" fmla="*/ 135431 h 138606"/>
                  <a:gd name="connsiteX2" fmla="*/ 184944 w 223044"/>
                  <a:gd name="connsiteY2" fmla="*/ 90981 h 138606"/>
                  <a:gd name="connsiteX3" fmla="*/ 178594 w 223044"/>
                  <a:gd name="connsiteY3" fmla="*/ 81456 h 138606"/>
                  <a:gd name="connsiteX4" fmla="*/ 165894 w 223044"/>
                  <a:gd name="connsiteY4" fmla="*/ 2081 h 138606"/>
                  <a:gd name="connsiteX5" fmla="*/ 153194 w 223044"/>
                  <a:gd name="connsiteY5" fmla="*/ 5256 h 138606"/>
                  <a:gd name="connsiteX6" fmla="*/ 124619 w 223044"/>
                  <a:gd name="connsiteY6" fmla="*/ 11606 h 138606"/>
                  <a:gd name="connsiteX7" fmla="*/ 105569 w 223044"/>
                  <a:gd name="connsiteY7" fmla="*/ 17956 h 138606"/>
                  <a:gd name="connsiteX8" fmla="*/ 64294 w 223044"/>
                  <a:gd name="connsiteY8" fmla="*/ 46531 h 138606"/>
                  <a:gd name="connsiteX9" fmla="*/ 0 w 223044"/>
                  <a:gd name="connsiteY9" fmla="*/ 74313 h 138606"/>
                  <a:gd name="connsiteX0" fmla="*/ 223044 w 223044"/>
                  <a:gd name="connsiteY0" fmla="*/ 138606 h 138606"/>
                  <a:gd name="connsiteX1" fmla="*/ 213519 w 223044"/>
                  <a:gd name="connsiteY1" fmla="*/ 135431 h 138606"/>
                  <a:gd name="connsiteX2" fmla="*/ 184944 w 223044"/>
                  <a:gd name="connsiteY2" fmla="*/ 90981 h 138606"/>
                  <a:gd name="connsiteX3" fmla="*/ 178594 w 223044"/>
                  <a:gd name="connsiteY3" fmla="*/ 81456 h 138606"/>
                  <a:gd name="connsiteX4" fmla="*/ 165894 w 223044"/>
                  <a:gd name="connsiteY4" fmla="*/ 2081 h 138606"/>
                  <a:gd name="connsiteX5" fmla="*/ 153194 w 223044"/>
                  <a:gd name="connsiteY5" fmla="*/ 5256 h 138606"/>
                  <a:gd name="connsiteX6" fmla="*/ 124619 w 223044"/>
                  <a:gd name="connsiteY6" fmla="*/ 11606 h 138606"/>
                  <a:gd name="connsiteX7" fmla="*/ 105569 w 223044"/>
                  <a:gd name="connsiteY7" fmla="*/ 17956 h 138606"/>
                  <a:gd name="connsiteX8" fmla="*/ 64294 w 223044"/>
                  <a:gd name="connsiteY8" fmla="*/ 46531 h 138606"/>
                  <a:gd name="connsiteX9" fmla="*/ 0 w 223044"/>
                  <a:gd name="connsiteY9" fmla="*/ 74313 h 138606"/>
                  <a:gd name="connsiteX0" fmla="*/ 239712 w 239712"/>
                  <a:gd name="connsiteY0" fmla="*/ 138606 h 138606"/>
                  <a:gd name="connsiteX1" fmla="*/ 230187 w 239712"/>
                  <a:gd name="connsiteY1" fmla="*/ 135431 h 138606"/>
                  <a:gd name="connsiteX2" fmla="*/ 201612 w 239712"/>
                  <a:gd name="connsiteY2" fmla="*/ 90981 h 138606"/>
                  <a:gd name="connsiteX3" fmla="*/ 195262 w 239712"/>
                  <a:gd name="connsiteY3" fmla="*/ 81456 h 138606"/>
                  <a:gd name="connsiteX4" fmla="*/ 182562 w 239712"/>
                  <a:gd name="connsiteY4" fmla="*/ 2081 h 138606"/>
                  <a:gd name="connsiteX5" fmla="*/ 169862 w 239712"/>
                  <a:gd name="connsiteY5" fmla="*/ 5256 h 138606"/>
                  <a:gd name="connsiteX6" fmla="*/ 141287 w 239712"/>
                  <a:gd name="connsiteY6" fmla="*/ 11606 h 138606"/>
                  <a:gd name="connsiteX7" fmla="*/ 122237 w 239712"/>
                  <a:gd name="connsiteY7" fmla="*/ 17956 h 138606"/>
                  <a:gd name="connsiteX8" fmla="*/ 80962 w 239712"/>
                  <a:gd name="connsiteY8" fmla="*/ 46531 h 138606"/>
                  <a:gd name="connsiteX9" fmla="*/ 0 w 239712"/>
                  <a:gd name="connsiteY9" fmla="*/ 76695 h 138606"/>
                  <a:gd name="connsiteX0" fmla="*/ 239712 w 239712"/>
                  <a:gd name="connsiteY0" fmla="*/ 172649 h 172649"/>
                  <a:gd name="connsiteX1" fmla="*/ 230187 w 239712"/>
                  <a:gd name="connsiteY1" fmla="*/ 169474 h 172649"/>
                  <a:gd name="connsiteX2" fmla="*/ 201612 w 239712"/>
                  <a:gd name="connsiteY2" fmla="*/ 125024 h 172649"/>
                  <a:gd name="connsiteX3" fmla="*/ 195262 w 239712"/>
                  <a:gd name="connsiteY3" fmla="*/ 115499 h 172649"/>
                  <a:gd name="connsiteX4" fmla="*/ 182562 w 239712"/>
                  <a:gd name="connsiteY4" fmla="*/ 36124 h 172649"/>
                  <a:gd name="connsiteX5" fmla="*/ 172244 w 239712"/>
                  <a:gd name="connsiteY5" fmla="*/ 1199 h 172649"/>
                  <a:gd name="connsiteX6" fmla="*/ 141287 w 239712"/>
                  <a:gd name="connsiteY6" fmla="*/ 45649 h 172649"/>
                  <a:gd name="connsiteX7" fmla="*/ 122237 w 239712"/>
                  <a:gd name="connsiteY7" fmla="*/ 51999 h 172649"/>
                  <a:gd name="connsiteX8" fmla="*/ 80962 w 239712"/>
                  <a:gd name="connsiteY8" fmla="*/ 80574 h 172649"/>
                  <a:gd name="connsiteX9" fmla="*/ 0 w 239712"/>
                  <a:gd name="connsiteY9" fmla="*/ 110738 h 172649"/>
                  <a:gd name="connsiteX0" fmla="*/ 239712 w 239712"/>
                  <a:gd name="connsiteY0" fmla="*/ 186531 h 186531"/>
                  <a:gd name="connsiteX1" fmla="*/ 230187 w 239712"/>
                  <a:gd name="connsiteY1" fmla="*/ 183356 h 186531"/>
                  <a:gd name="connsiteX2" fmla="*/ 201612 w 239712"/>
                  <a:gd name="connsiteY2" fmla="*/ 138906 h 186531"/>
                  <a:gd name="connsiteX3" fmla="*/ 195262 w 239712"/>
                  <a:gd name="connsiteY3" fmla="*/ 129381 h 186531"/>
                  <a:gd name="connsiteX4" fmla="*/ 187325 w 239712"/>
                  <a:gd name="connsiteY4" fmla="*/ 0 h 186531"/>
                  <a:gd name="connsiteX5" fmla="*/ 172244 w 239712"/>
                  <a:gd name="connsiteY5" fmla="*/ 15081 h 186531"/>
                  <a:gd name="connsiteX6" fmla="*/ 141287 w 239712"/>
                  <a:gd name="connsiteY6" fmla="*/ 59531 h 186531"/>
                  <a:gd name="connsiteX7" fmla="*/ 122237 w 239712"/>
                  <a:gd name="connsiteY7" fmla="*/ 65881 h 186531"/>
                  <a:gd name="connsiteX8" fmla="*/ 80962 w 239712"/>
                  <a:gd name="connsiteY8" fmla="*/ 94456 h 186531"/>
                  <a:gd name="connsiteX9" fmla="*/ 0 w 239712"/>
                  <a:gd name="connsiteY9" fmla="*/ 124620 h 186531"/>
                  <a:gd name="connsiteX0" fmla="*/ 239712 w 243156"/>
                  <a:gd name="connsiteY0" fmla="*/ 186531 h 186531"/>
                  <a:gd name="connsiteX1" fmla="*/ 230187 w 243156"/>
                  <a:gd name="connsiteY1" fmla="*/ 183356 h 186531"/>
                  <a:gd name="connsiteX2" fmla="*/ 237335 w 243156"/>
                  <a:gd name="connsiteY2" fmla="*/ 115111 h 186531"/>
                  <a:gd name="connsiteX3" fmla="*/ 195262 w 243156"/>
                  <a:gd name="connsiteY3" fmla="*/ 129381 h 186531"/>
                  <a:gd name="connsiteX4" fmla="*/ 187325 w 243156"/>
                  <a:gd name="connsiteY4" fmla="*/ 0 h 186531"/>
                  <a:gd name="connsiteX5" fmla="*/ 172244 w 243156"/>
                  <a:gd name="connsiteY5" fmla="*/ 15081 h 186531"/>
                  <a:gd name="connsiteX6" fmla="*/ 141287 w 243156"/>
                  <a:gd name="connsiteY6" fmla="*/ 59531 h 186531"/>
                  <a:gd name="connsiteX7" fmla="*/ 122237 w 243156"/>
                  <a:gd name="connsiteY7" fmla="*/ 65881 h 186531"/>
                  <a:gd name="connsiteX8" fmla="*/ 80962 w 243156"/>
                  <a:gd name="connsiteY8" fmla="*/ 94456 h 186531"/>
                  <a:gd name="connsiteX9" fmla="*/ 0 w 243156"/>
                  <a:gd name="connsiteY9" fmla="*/ 124620 h 186531"/>
                  <a:gd name="connsiteX0" fmla="*/ 239712 w 243156"/>
                  <a:gd name="connsiteY0" fmla="*/ 186531 h 186531"/>
                  <a:gd name="connsiteX1" fmla="*/ 230187 w 243156"/>
                  <a:gd name="connsiteY1" fmla="*/ 183356 h 186531"/>
                  <a:gd name="connsiteX2" fmla="*/ 237335 w 243156"/>
                  <a:gd name="connsiteY2" fmla="*/ 115111 h 186531"/>
                  <a:gd name="connsiteX3" fmla="*/ 195262 w 243156"/>
                  <a:gd name="connsiteY3" fmla="*/ 129381 h 186531"/>
                  <a:gd name="connsiteX4" fmla="*/ 200818 w 243156"/>
                  <a:gd name="connsiteY4" fmla="*/ 100807 h 186531"/>
                  <a:gd name="connsiteX5" fmla="*/ 187325 w 243156"/>
                  <a:gd name="connsiteY5" fmla="*/ 0 h 186531"/>
                  <a:gd name="connsiteX6" fmla="*/ 172244 w 243156"/>
                  <a:gd name="connsiteY6" fmla="*/ 15081 h 186531"/>
                  <a:gd name="connsiteX7" fmla="*/ 141287 w 243156"/>
                  <a:gd name="connsiteY7" fmla="*/ 59531 h 186531"/>
                  <a:gd name="connsiteX8" fmla="*/ 122237 w 243156"/>
                  <a:gd name="connsiteY8" fmla="*/ 65881 h 186531"/>
                  <a:gd name="connsiteX9" fmla="*/ 80962 w 243156"/>
                  <a:gd name="connsiteY9" fmla="*/ 94456 h 186531"/>
                  <a:gd name="connsiteX10" fmla="*/ 0 w 243156"/>
                  <a:gd name="connsiteY10" fmla="*/ 124620 h 186531"/>
                  <a:gd name="connsiteX0" fmla="*/ 239712 w 243156"/>
                  <a:gd name="connsiteY0" fmla="*/ 186531 h 186531"/>
                  <a:gd name="connsiteX1" fmla="*/ 230187 w 243156"/>
                  <a:gd name="connsiteY1" fmla="*/ 183356 h 186531"/>
                  <a:gd name="connsiteX2" fmla="*/ 237335 w 243156"/>
                  <a:gd name="connsiteY2" fmla="*/ 115111 h 186531"/>
                  <a:gd name="connsiteX3" fmla="*/ 204791 w 243156"/>
                  <a:gd name="connsiteY3" fmla="*/ 107967 h 186531"/>
                  <a:gd name="connsiteX4" fmla="*/ 200818 w 243156"/>
                  <a:gd name="connsiteY4" fmla="*/ 100807 h 186531"/>
                  <a:gd name="connsiteX5" fmla="*/ 187325 w 243156"/>
                  <a:gd name="connsiteY5" fmla="*/ 0 h 186531"/>
                  <a:gd name="connsiteX6" fmla="*/ 172244 w 243156"/>
                  <a:gd name="connsiteY6" fmla="*/ 15081 h 186531"/>
                  <a:gd name="connsiteX7" fmla="*/ 141287 w 243156"/>
                  <a:gd name="connsiteY7" fmla="*/ 59531 h 186531"/>
                  <a:gd name="connsiteX8" fmla="*/ 122237 w 243156"/>
                  <a:gd name="connsiteY8" fmla="*/ 65881 h 186531"/>
                  <a:gd name="connsiteX9" fmla="*/ 80962 w 243156"/>
                  <a:gd name="connsiteY9" fmla="*/ 94456 h 186531"/>
                  <a:gd name="connsiteX10" fmla="*/ 0 w 243156"/>
                  <a:gd name="connsiteY10" fmla="*/ 124620 h 186531"/>
                  <a:gd name="connsiteX0" fmla="*/ 239712 w 243156"/>
                  <a:gd name="connsiteY0" fmla="*/ 186531 h 186531"/>
                  <a:gd name="connsiteX1" fmla="*/ 230187 w 243156"/>
                  <a:gd name="connsiteY1" fmla="*/ 183356 h 186531"/>
                  <a:gd name="connsiteX2" fmla="*/ 237335 w 243156"/>
                  <a:gd name="connsiteY2" fmla="*/ 115111 h 186531"/>
                  <a:gd name="connsiteX3" fmla="*/ 204791 w 243156"/>
                  <a:gd name="connsiteY3" fmla="*/ 107967 h 186531"/>
                  <a:gd name="connsiteX4" fmla="*/ 200818 w 243156"/>
                  <a:gd name="connsiteY4" fmla="*/ 29345 h 186531"/>
                  <a:gd name="connsiteX5" fmla="*/ 187325 w 243156"/>
                  <a:gd name="connsiteY5" fmla="*/ 0 h 186531"/>
                  <a:gd name="connsiteX6" fmla="*/ 172244 w 243156"/>
                  <a:gd name="connsiteY6" fmla="*/ 15081 h 186531"/>
                  <a:gd name="connsiteX7" fmla="*/ 141287 w 243156"/>
                  <a:gd name="connsiteY7" fmla="*/ 59531 h 186531"/>
                  <a:gd name="connsiteX8" fmla="*/ 122237 w 243156"/>
                  <a:gd name="connsiteY8" fmla="*/ 65881 h 186531"/>
                  <a:gd name="connsiteX9" fmla="*/ 80962 w 243156"/>
                  <a:gd name="connsiteY9" fmla="*/ 94456 h 186531"/>
                  <a:gd name="connsiteX10" fmla="*/ 0 w 243156"/>
                  <a:gd name="connsiteY10" fmla="*/ 124620 h 186531"/>
                  <a:gd name="connsiteX0" fmla="*/ 239712 w 243156"/>
                  <a:gd name="connsiteY0" fmla="*/ 176481 h 176481"/>
                  <a:gd name="connsiteX1" fmla="*/ 230187 w 243156"/>
                  <a:gd name="connsiteY1" fmla="*/ 173306 h 176481"/>
                  <a:gd name="connsiteX2" fmla="*/ 237335 w 243156"/>
                  <a:gd name="connsiteY2" fmla="*/ 105061 h 176481"/>
                  <a:gd name="connsiteX3" fmla="*/ 204791 w 243156"/>
                  <a:gd name="connsiteY3" fmla="*/ 97917 h 176481"/>
                  <a:gd name="connsiteX4" fmla="*/ 200818 w 243156"/>
                  <a:gd name="connsiteY4" fmla="*/ 19295 h 176481"/>
                  <a:gd name="connsiteX5" fmla="*/ 172244 w 243156"/>
                  <a:gd name="connsiteY5" fmla="*/ 5031 h 176481"/>
                  <a:gd name="connsiteX6" fmla="*/ 141287 w 243156"/>
                  <a:gd name="connsiteY6" fmla="*/ 49481 h 176481"/>
                  <a:gd name="connsiteX7" fmla="*/ 122237 w 243156"/>
                  <a:gd name="connsiteY7" fmla="*/ 55831 h 176481"/>
                  <a:gd name="connsiteX8" fmla="*/ 80962 w 243156"/>
                  <a:gd name="connsiteY8" fmla="*/ 84406 h 176481"/>
                  <a:gd name="connsiteX9" fmla="*/ 0 w 243156"/>
                  <a:gd name="connsiteY9" fmla="*/ 114570 h 17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156" h="176481">
                    <a:moveTo>
                      <a:pt x="239712" y="176481"/>
                    </a:moveTo>
                    <a:cubicBezTo>
                      <a:pt x="236537" y="175423"/>
                      <a:pt x="232554" y="175673"/>
                      <a:pt x="230187" y="173306"/>
                    </a:cubicBezTo>
                    <a:cubicBezTo>
                      <a:pt x="223837" y="165369"/>
                      <a:pt x="243156" y="114057"/>
                      <a:pt x="237335" y="105061"/>
                    </a:cubicBezTo>
                    <a:cubicBezTo>
                      <a:pt x="235628" y="101648"/>
                      <a:pt x="205212" y="101710"/>
                      <a:pt x="204791" y="97917"/>
                    </a:cubicBezTo>
                    <a:cubicBezTo>
                      <a:pt x="197514" y="100296"/>
                      <a:pt x="206242" y="34776"/>
                      <a:pt x="200818" y="19295"/>
                    </a:cubicBezTo>
                    <a:cubicBezTo>
                      <a:pt x="195394" y="3814"/>
                      <a:pt x="182166" y="0"/>
                      <a:pt x="172244" y="5031"/>
                    </a:cubicBezTo>
                    <a:cubicBezTo>
                      <a:pt x="165365" y="6618"/>
                      <a:pt x="149224" y="47364"/>
                      <a:pt x="141287" y="49481"/>
                    </a:cubicBezTo>
                    <a:cubicBezTo>
                      <a:pt x="134793" y="51104"/>
                      <a:pt x="128731" y="54208"/>
                      <a:pt x="122237" y="55831"/>
                    </a:cubicBezTo>
                    <a:lnTo>
                      <a:pt x="80962" y="84406"/>
                    </a:lnTo>
                    <a:lnTo>
                      <a:pt x="0" y="11457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101 Forma libre"/>
              <p:cNvSpPr/>
              <p:nvPr/>
            </p:nvSpPr>
            <p:spPr>
              <a:xfrm>
                <a:off x="5697024" y="2197214"/>
                <a:ext cx="65087" cy="28580"/>
              </a:xfrm>
              <a:custGeom>
                <a:avLst/>
                <a:gdLst>
                  <a:gd name="connsiteX0" fmla="*/ 92869 w 105657"/>
                  <a:gd name="connsiteY0" fmla="*/ 3508 h 17796"/>
                  <a:gd name="connsiteX1" fmla="*/ 11906 w 105657"/>
                  <a:gd name="connsiteY1" fmla="*/ 8271 h 17796"/>
                  <a:gd name="connsiteX2" fmla="*/ 0 w 105657"/>
                  <a:gd name="connsiteY2" fmla="*/ 17796 h 17796"/>
                  <a:gd name="connsiteX0" fmla="*/ 92869 w 127107"/>
                  <a:gd name="connsiteY0" fmla="*/ 10634 h 24922"/>
                  <a:gd name="connsiteX1" fmla="*/ 33356 w 127107"/>
                  <a:gd name="connsiteY1" fmla="*/ 8271 h 24922"/>
                  <a:gd name="connsiteX2" fmla="*/ 0 w 127107"/>
                  <a:gd name="connsiteY2" fmla="*/ 24922 h 24922"/>
                  <a:gd name="connsiteX0" fmla="*/ 92869 w 105169"/>
                  <a:gd name="connsiteY0" fmla="*/ 28969 h 43257"/>
                  <a:gd name="connsiteX1" fmla="*/ 95250 w 105169"/>
                  <a:gd name="connsiteY1" fmla="*/ 394 h 43257"/>
                  <a:gd name="connsiteX2" fmla="*/ 33356 w 105169"/>
                  <a:gd name="connsiteY2" fmla="*/ 26606 h 43257"/>
                  <a:gd name="connsiteX3" fmla="*/ 0 w 105169"/>
                  <a:gd name="connsiteY3" fmla="*/ 43257 h 43257"/>
                  <a:gd name="connsiteX0" fmla="*/ 95250 w 95250"/>
                  <a:gd name="connsiteY0" fmla="*/ 394 h 43257"/>
                  <a:gd name="connsiteX1" fmla="*/ 33356 w 95250"/>
                  <a:gd name="connsiteY1" fmla="*/ 26606 h 43257"/>
                  <a:gd name="connsiteX2" fmla="*/ 0 w 95250"/>
                  <a:gd name="connsiteY2" fmla="*/ 43257 h 43257"/>
                  <a:gd name="connsiteX0" fmla="*/ 95250 w 95250"/>
                  <a:gd name="connsiteY0" fmla="*/ 394 h 43257"/>
                  <a:gd name="connsiteX1" fmla="*/ 28593 w 95250"/>
                  <a:gd name="connsiteY1" fmla="*/ 19462 h 43257"/>
                  <a:gd name="connsiteX2" fmla="*/ 0 w 95250"/>
                  <a:gd name="connsiteY2" fmla="*/ 43257 h 4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" h="43257">
                    <a:moveTo>
                      <a:pt x="95250" y="394"/>
                    </a:moveTo>
                    <a:cubicBezTo>
                      <a:pt x="85331" y="0"/>
                      <a:pt x="44071" y="17478"/>
                      <a:pt x="28593" y="19462"/>
                    </a:cubicBezTo>
                    <a:cubicBezTo>
                      <a:pt x="25299" y="19753"/>
                      <a:pt x="2301" y="40956"/>
                      <a:pt x="0" y="43257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102 Forma libre"/>
              <p:cNvSpPr/>
              <p:nvPr/>
            </p:nvSpPr>
            <p:spPr>
              <a:xfrm>
                <a:off x="7840148" y="2629091"/>
                <a:ext cx="63500" cy="55572"/>
              </a:xfrm>
              <a:custGeom>
                <a:avLst/>
                <a:gdLst>
                  <a:gd name="connsiteX0" fmla="*/ 0 w 113060"/>
                  <a:gd name="connsiteY0" fmla="*/ 69850 h 69850"/>
                  <a:gd name="connsiteX1" fmla="*/ 38100 w 113060"/>
                  <a:gd name="connsiteY1" fmla="*/ 66675 h 69850"/>
                  <a:gd name="connsiteX2" fmla="*/ 85725 w 113060"/>
                  <a:gd name="connsiteY2" fmla="*/ 63500 h 69850"/>
                  <a:gd name="connsiteX3" fmla="*/ 88900 w 113060"/>
                  <a:gd name="connsiteY3" fmla="*/ 53975 h 69850"/>
                  <a:gd name="connsiteX4" fmla="*/ 95250 w 113060"/>
                  <a:gd name="connsiteY4" fmla="*/ 44450 h 69850"/>
                  <a:gd name="connsiteX5" fmla="*/ 104775 w 113060"/>
                  <a:gd name="connsiteY5" fmla="*/ 22225 h 69850"/>
                  <a:gd name="connsiteX6" fmla="*/ 111125 w 113060"/>
                  <a:gd name="connsiteY6" fmla="*/ 12700 h 69850"/>
                  <a:gd name="connsiteX7" fmla="*/ 111125 w 113060"/>
                  <a:gd name="connsiteY7" fmla="*/ 0 h 69850"/>
                  <a:gd name="connsiteX0" fmla="*/ 0 w 113060"/>
                  <a:gd name="connsiteY0" fmla="*/ 69850 h 69850"/>
                  <a:gd name="connsiteX1" fmla="*/ 38100 w 113060"/>
                  <a:gd name="connsiteY1" fmla="*/ 66675 h 69850"/>
                  <a:gd name="connsiteX2" fmla="*/ 85725 w 113060"/>
                  <a:gd name="connsiteY2" fmla="*/ 63500 h 69850"/>
                  <a:gd name="connsiteX3" fmla="*/ 88900 w 113060"/>
                  <a:gd name="connsiteY3" fmla="*/ 53975 h 69850"/>
                  <a:gd name="connsiteX4" fmla="*/ 95250 w 113060"/>
                  <a:gd name="connsiteY4" fmla="*/ 44450 h 69850"/>
                  <a:gd name="connsiteX5" fmla="*/ 104775 w 113060"/>
                  <a:gd name="connsiteY5" fmla="*/ 22225 h 69850"/>
                  <a:gd name="connsiteX6" fmla="*/ 111125 w 113060"/>
                  <a:gd name="connsiteY6" fmla="*/ 0 h 69850"/>
                  <a:gd name="connsiteX0" fmla="*/ 0 w 111125"/>
                  <a:gd name="connsiteY0" fmla="*/ 69850 h 69850"/>
                  <a:gd name="connsiteX1" fmla="*/ 38100 w 111125"/>
                  <a:gd name="connsiteY1" fmla="*/ 66675 h 69850"/>
                  <a:gd name="connsiteX2" fmla="*/ 85725 w 111125"/>
                  <a:gd name="connsiteY2" fmla="*/ 63500 h 69850"/>
                  <a:gd name="connsiteX3" fmla="*/ 88900 w 111125"/>
                  <a:gd name="connsiteY3" fmla="*/ 53975 h 69850"/>
                  <a:gd name="connsiteX4" fmla="*/ 95250 w 111125"/>
                  <a:gd name="connsiteY4" fmla="*/ 44450 h 69850"/>
                  <a:gd name="connsiteX5" fmla="*/ 111125 w 111125"/>
                  <a:gd name="connsiteY5" fmla="*/ 0 h 69850"/>
                  <a:gd name="connsiteX0" fmla="*/ 0 w 111125"/>
                  <a:gd name="connsiteY0" fmla="*/ 69850 h 69850"/>
                  <a:gd name="connsiteX1" fmla="*/ 38100 w 111125"/>
                  <a:gd name="connsiteY1" fmla="*/ 66675 h 69850"/>
                  <a:gd name="connsiteX2" fmla="*/ 85725 w 111125"/>
                  <a:gd name="connsiteY2" fmla="*/ 63500 h 69850"/>
                  <a:gd name="connsiteX3" fmla="*/ 88900 w 111125"/>
                  <a:gd name="connsiteY3" fmla="*/ 53975 h 69850"/>
                  <a:gd name="connsiteX4" fmla="*/ 111125 w 111125"/>
                  <a:gd name="connsiteY4" fmla="*/ 0 h 69850"/>
                  <a:gd name="connsiteX0" fmla="*/ 0 w 93133"/>
                  <a:gd name="connsiteY0" fmla="*/ 82550 h 82550"/>
                  <a:gd name="connsiteX1" fmla="*/ 38100 w 93133"/>
                  <a:gd name="connsiteY1" fmla="*/ 79375 h 82550"/>
                  <a:gd name="connsiteX2" fmla="*/ 85725 w 93133"/>
                  <a:gd name="connsiteY2" fmla="*/ 76200 h 82550"/>
                  <a:gd name="connsiteX3" fmla="*/ 88900 w 93133"/>
                  <a:gd name="connsiteY3" fmla="*/ 66675 h 82550"/>
                  <a:gd name="connsiteX4" fmla="*/ 88900 w 93133"/>
                  <a:gd name="connsiteY4" fmla="*/ 0 h 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133" h="82550">
                    <a:moveTo>
                      <a:pt x="0" y="82550"/>
                    </a:moveTo>
                    <a:lnTo>
                      <a:pt x="38100" y="79375"/>
                    </a:lnTo>
                    <a:cubicBezTo>
                      <a:pt x="53967" y="78200"/>
                      <a:pt x="70290" y="80059"/>
                      <a:pt x="85725" y="76200"/>
                    </a:cubicBezTo>
                    <a:cubicBezTo>
                      <a:pt x="88972" y="75388"/>
                      <a:pt x="87403" y="69668"/>
                      <a:pt x="88900" y="66675"/>
                    </a:cubicBezTo>
                    <a:cubicBezTo>
                      <a:pt x="93133" y="56092"/>
                      <a:pt x="84270" y="11245"/>
                      <a:pt x="8890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77"/>
              <p:cNvSpPr>
                <a:spLocks/>
              </p:cNvSpPr>
              <p:nvPr/>
            </p:nvSpPr>
            <p:spPr bwMode="auto">
              <a:xfrm>
                <a:off x="6171686" y="3288020"/>
                <a:ext cx="430213" cy="76214"/>
              </a:xfrm>
              <a:custGeom>
                <a:avLst/>
                <a:gdLst>
                  <a:gd name="T0" fmla="*/ 444 w 444"/>
                  <a:gd name="T1" fmla="*/ 46 h 57"/>
                  <a:gd name="T2" fmla="*/ 396 w 444"/>
                  <a:gd name="T3" fmla="*/ 26 h 57"/>
                  <a:gd name="T4" fmla="*/ 332 w 444"/>
                  <a:gd name="T5" fmla="*/ 18 h 57"/>
                  <a:gd name="T6" fmla="*/ 276 w 444"/>
                  <a:gd name="T7" fmla="*/ 46 h 57"/>
                  <a:gd name="T8" fmla="*/ 220 w 444"/>
                  <a:gd name="T9" fmla="*/ 54 h 57"/>
                  <a:gd name="T10" fmla="*/ 176 w 444"/>
                  <a:gd name="T11" fmla="*/ 28 h 57"/>
                  <a:gd name="T12" fmla="*/ 126 w 444"/>
                  <a:gd name="T13" fmla="*/ 2 h 57"/>
                  <a:gd name="T14" fmla="*/ 78 w 444"/>
                  <a:gd name="T15" fmla="*/ 14 h 57"/>
                  <a:gd name="T16" fmla="*/ 44 w 444"/>
                  <a:gd name="T17" fmla="*/ 32 h 57"/>
                  <a:gd name="T18" fmla="*/ 0 w 444"/>
                  <a:gd name="T19" fmla="*/ 38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4"/>
                  <a:gd name="T31" fmla="*/ 0 h 57"/>
                  <a:gd name="T32" fmla="*/ 444 w 444"/>
                  <a:gd name="T33" fmla="*/ 57 h 57"/>
                  <a:gd name="connsiteX0" fmla="*/ 444 w 444"/>
                  <a:gd name="connsiteY0" fmla="*/ 46 h 64"/>
                  <a:gd name="connsiteX1" fmla="*/ 396 w 444"/>
                  <a:gd name="connsiteY1" fmla="*/ 26 h 64"/>
                  <a:gd name="connsiteX2" fmla="*/ 332 w 444"/>
                  <a:gd name="connsiteY2" fmla="*/ 18 h 64"/>
                  <a:gd name="connsiteX3" fmla="*/ 276 w 444"/>
                  <a:gd name="connsiteY3" fmla="*/ 46 h 64"/>
                  <a:gd name="connsiteX4" fmla="*/ 220 w 444"/>
                  <a:gd name="connsiteY4" fmla="*/ 54 h 64"/>
                  <a:gd name="connsiteX5" fmla="*/ 176 w 444"/>
                  <a:gd name="connsiteY5" fmla="*/ 28 h 64"/>
                  <a:gd name="connsiteX6" fmla="*/ 126 w 444"/>
                  <a:gd name="connsiteY6" fmla="*/ 2 h 64"/>
                  <a:gd name="connsiteX7" fmla="*/ 78 w 444"/>
                  <a:gd name="connsiteY7" fmla="*/ 14 h 64"/>
                  <a:gd name="connsiteX8" fmla="*/ 44 w 444"/>
                  <a:gd name="connsiteY8" fmla="*/ 32 h 64"/>
                  <a:gd name="connsiteX9" fmla="*/ 0 w 444"/>
                  <a:gd name="connsiteY9" fmla="*/ 64 h 64"/>
                  <a:gd name="connsiteX0" fmla="*/ 396 w 396"/>
                  <a:gd name="connsiteY0" fmla="*/ 26 h 64"/>
                  <a:gd name="connsiteX1" fmla="*/ 332 w 396"/>
                  <a:gd name="connsiteY1" fmla="*/ 18 h 64"/>
                  <a:gd name="connsiteX2" fmla="*/ 276 w 396"/>
                  <a:gd name="connsiteY2" fmla="*/ 46 h 64"/>
                  <a:gd name="connsiteX3" fmla="*/ 220 w 396"/>
                  <a:gd name="connsiteY3" fmla="*/ 54 h 64"/>
                  <a:gd name="connsiteX4" fmla="*/ 176 w 396"/>
                  <a:gd name="connsiteY4" fmla="*/ 28 h 64"/>
                  <a:gd name="connsiteX5" fmla="*/ 126 w 396"/>
                  <a:gd name="connsiteY5" fmla="*/ 2 h 64"/>
                  <a:gd name="connsiteX6" fmla="*/ 78 w 396"/>
                  <a:gd name="connsiteY6" fmla="*/ 14 h 64"/>
                  <a:gd name="connsiteX7" fmla="*/ 44 w 396"/>
                  <a:gd name="connsiteY7" fmla="*/ 32 h 64"/>
                  <a:gd name="connsiteX8" fmla="*/ 0 w 396"/>
                  <a:gd name="connsiteY8" fmla="*/ 64 h 64"/>
                  <a:gd name="connsiteX0" fmla="*/ 392 w 392"/>
                  <a:gd name="connsiteY0" fmla="*/ 5 h 67"/>
                  <a:gd name="connsiteX1" fmla="*/ 332 w 392"/>
                  <a:gd name="connsiteY1" fmla="*/ 21 h 67"/>
                  <a:gd name="connsiteX2" fmla="*/ 276 w 392"/>
                  <a:gd name="connsiteY2" fmla="*/ 49 h 67"/>
                  <a:gd name="connsiteX3" fmla="*/ 220 w 392"/>
                  <a:gd name="connsiteY3" fmla="*/ 57 h 67"/>
                  <a:gd name="connsiteX4" fmla="*/ 176 w 392"/>
                  <a:gd name="connsiteY4" fmla="*/ 31 h 67"/>
                  <a:gd name="connsiteX5" fmla="*/ 126 w 392"/>
                  <a:gd name="connsiteY5" fmla="*/ 5 h 67"/>
                  <a:gd name="connsiteX6" fmla="*/ 78 w 392"/>
                  <a:gd name="connsiteY6" fmla="*/ 17 h 67"/>
                  <a:gd name="connsiteX7" fmla="*/ 44 w 392"/>
                  <a:gd name="connsiteY7" fmla="*/ 35 h 67"/>
                  <a:gd name="connsiteX8" fmla="*/ 0 w 392"/>
                  <a:gd name="connsiteY8" fmla="*/ 67 h 67"/>
                  <a:gd name="connsiteX0" fmla="*/ 398 w 398"/>
                  <a:gd name="connsiteY0" fmla="*/ 5 h 71"/>
                  <a:gd name="connsiteX1" fmla="*/ 332 w 398"/>
                  <a:gd name="connsiteY1" fmla="*/ 25 h 71"/>
                  <a:gd name="connsiteX2" fmla="*/ 276 w 398"/>
                  <a:gd name="connsiteY2" fmla="*/ 53 h 71"/>
                  <a:gd name="connsiteX3" fmla="*/ 220 w 398"/>
                  <a:gd name="connsiteY3" fmla="*/ 61 h 71"/>
                  <a:gd name="connsiteX4" fmla="*/ 176 w 398"/>
                  <a:gd name="connsiteY4" fmla="*/ 35 h 71"/>
                  <a:gd name="connsiteX5" fmla="*/ 126 w 398"/>
                  <a:gd name="connsiteY5" fmla="*/ 9 h 71"/>
                  <a:gd name="connsiteX6" fmla="*/ 78 w 398"/>
                  <a:gd name="connsiteY6" fmla="*/ 21 h 71"/>
                  <a:gd name="connsiteX7" fmla="*/ 44 w 398"/>
                  <a:gd name="connsiteY7" fmla="*/ 39 h 71"/>
                  <a:gd name="connsiteX8" fmla="*/ 0 w 398"/>
                  <a:gd name="connsiteY8" fmla="*/ 71 h 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" h="71">
                    <a:moveTo>
                      <a:pt x="398" y="5"/>
                    </a:moveTo>
                    <a:cubicBezTo>
                      <a:pt x="379" y="0"/>
                      <a:pt x="352" y="17"/>
                      <a:pt x="332" y="25"/>
                    </a:cubicBezTo>
                    <a:cubicBezTo>
                      <a:pt x="312" y="33"/>
                      <a:pt x="295" y="47"/>
                      <a:pt x="276" y="53"/>
                    </a:cubicBezTo>
                    <a:cubicBezTo>
                      <a:pt x="257" y="59"/>
                      <a:pt x="237" y="64"/>
                      <a:pt x="220" y="61"/>
                    </a:cubicBezTo>
                    <a:cubicBezTo>
                      <a:pt x="203" y="58"/>
                      <a:pt x="192" y="44"/>
                      <a:pt x="176" y="35"/>
                    </a:cubicBezTo>
                    <a:cubicBezTo>
                      <a:pt x="160" y="26"/>
                      <a:pt x="142" y="11"/>
                      <a:pt x="126" y="9"/>
                    </a:cubicBezTo>
                    <a:cubicBezTo>
                      <a:pt x="110" y="7"/>
                      <a:pt x="92" y="16"/>
                      <a:pt x="78" y="21"/>
                    </a:cubicBezTo>
                    <a:cubicBezTo>
                      <a:pt x="64" y="26"/>
                      <a:pt x="57" y="31"/>
                      <a:pt x="44" y="39"/>
                    </a:cubicBezTo>
                    <a:cubicBezTo>
                      <a:pt x="31" y="47"/>
                      <a:pt x="15" y="70"/>
                      <a:pt x="0" y="71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6757474" y="3648447"/>
                <a:ext cx="449262" cy="338197"/>
              </a:xfrm>
              <a:custGeom>
                <a:avLst/>
                <a:gdLst>
                  <a:gd name="T0" fmla="*/ 0 w 515"/>
                  <a:gd name="T1" fmla="*/ 0 h 376"/>
                  <a:gd name="T2" fmla="*/ 50 w 515"/>
                  <a:gd name="T3" fmla="*/ 20 h 376"/>
                  <a:gd name="T4" fmla="*/ 94 w 515"/>
                  <a:gd name="T5" fmla="*/ 70 h 376"/>
                  <a:gd name="T6" fmla="*/ 158 w 515"/>
                  <a:gd name="T7" fmla="*/ 60 h 376"/>
                  <a:gd name="T8" fmla="*/ 224 w 515"/>
                  <a:gd name="T9" fmla="*/ 66 h 376"/>
                  <a:gd name="T10" fmla="*/ 284 w 515"/>
                  <a:gd name="T11" fmla="*/ 74 h 376"/>
                  <a:gd name="T12" fmla="*/ 314 w 515"/>
                  <a:gd name="T13" fmla="*/ 96 h 376"/>
                  <a:gd name="T14" fmla="*/ 368 w 515"/>
                  <a:gd name="T15" fmla="*/ 118 h 376"/>
                  <a:gd name="T16" fmla="*/ 412 w 515"/>
                  <a:gd name="T17" fmla="*/ 120 h 376"/>
                  <a:gd name="T18" fmla="*/ 482 w 515"/>
                  <a:gd name="T19" fmla="*/ 172 h 376"/>
                  <a:gd name="T20" fmla="*/ 504 w 515"/>
                  <a:gd name="T21" fmla="*/ 216 h 376"/>
                  <a:gd name="T22" fmla="*/ 504 w 515"/>
                  <a:gd name="T23" fmla="*/ 274 h 376"/>
                  <a:gd name="T24" fmla="*/ 514 w 515"/>
                  <a:gd name="T25" fmla="*/ 326 h 376"/>
                  <a:gd name="T26" fmla="*/ 510 w 515"/>
                  <a:gd name="T27" fmla="*/ 376 h 3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5"/>
                  <a:gd name="T43" fmla="*/ 0 h 376"/>
                  <a:gd name="T44" fmla="*/ 515 w 515"/>
                  <a:gd name="T45" fmla="*/ 376 h 376"/>
                  <a:gd name="connsiteX0" fmla="*/ 0 w 10000"/>
                  <a:gd name="connsiteY0" fmla="*/ 0 h 10509"/>
                  <a:gd name="connsiteX1" fmla="*/ 971 w 10000"/>
                  <a:gd name="connsiteY1" fmla="*/ 532 h 10509"/>
                  <a:gd name="connsiteX2" fmla="*/ 1825 w 10000"/>
                  <a:gd name="connsiteY2" fmla="*/ 1862 h 10509"/>
                  <a:gd name="connsiteX3" fmla="*/ 3068 w 10000"/>
                  <a:gd name="connsiteY3" fmla="*/ 1596 h 10509"/>
                  <a:gd name="connsiteX4" fmla="*/ 4350 w 10000"/>
                  <a:gd name="connsiteY4" fmla="*/ 1755 h 10509"/>
                  <a:gd name="connsiteX5" fmla="*/ 5515 w 10000"/>
                  <a:gd name="connsiteY5" fmla="*/ 1968 h 10509"/>
                  <a:gd name="connsiteX6" fmla="*/ 6097 w 10000"/>
                  <a:gd name="connsiteY6" fmla="*/ 2553 h 10509"/>
                  <a:gd name="connsiteX7" fmla="*/ 7146 w 10000"/>
                  <a:gd name="connsiteY7" fmla="*/ 3138 h 10509"/>
                  <a:gd name="connsiteX8" fmla="*/ 8000 w 10000"/>
                  <a:gd name="connsiteY8" fmla="*/ 3191 h 10509"/>
                  <a:gd name="connsiteX9" fmla="*/ 9359 w 10000"/>
                  <a:gd name="connsiteY9" fmla="*/ 4574 h 10509"/>
                  <a:gd name="connsiteX10" fmla="*/ 9786 w 10000"/>
                  <a:gd name="connsiteY10" fmla="*/ 5745 h 10509"/>
                  <a:gd name="connsiteX11" fmla="*/ 9786 w 10000"/>
                  <a:gd name="connsiteY11" fmla="*/ 7287 h 10509"/>
                  <a:gd name="connsiteX12" fmla="*/ 9981 w 10000"/>
                  <a:gd name="connsiteY12" fmla="*/ 8670 h 10509"/>
                  <a:gd name="connsiteX13" fmla="*/ 9770 w 10000"/>
                  <a:gd name="connsiteY13" fmla="*/ 10509 h 10509"/>
                  <a:gd name="connsiteX0" fmla="*/ 0 w 10000"/>
                  <a:gd name="connsiteY0" fmla="*/ 0 h 9861"/>
                  <a:gd name="connsiteX1" fmla="*/ 971 w 10000"/>
                  <a:gd name="connsiteY1" fmla="*/ 532 h 9861"/>
                  <a:gd name="connsiteX2" fmla="*/ 1825 w 10000"/>
                  <a:gd name="connsiteY2" fmla="*/ 1862 h 9861"/>
                  <a:gd name="connsiteX3" fmla="*/ 3068 w 10000"/>
                  <a:gd name="connsiteY3" fmla="*/ 1596 h 9861"/>
                  <a:gd name="connsiteX4" fmla="*/ 4350 w 10000"/>
                  <a:gd name="connsiteY4" fmla="*/ 1755 h 9861"/>
                  <a:gd name="connsiteX5" fmla="*/ 5515 w 10000"/>
                  <a:gd name="connsiteY5" fmla="*/ 1968 h 9861"/>
                  <a:gd name="connsiteX6" fmla="*/ 6097 w 10000"/>
                  <a:gd name="connsiteY6" fmla="*/ 2553 h 9861"/>
                  <a:gd name="connsiteX7" fmla="*/ 7146 w 10000"/>
                  <a:gd name="connsiteY7" fmla="*/ 3138 h 9861"/>
                  <a:gd name="connsiteX8" fmla="*/ 8000 w 10000"/>
                  <a:gd name="connsiteY8" fmla="*/ 3191 h 9861"/>
                  <a:gd name="connsiteX9" fmla="*/ 9359 w 10000"/>
                  <a:gd name="connsiteY9" fmla="*/ 4574 h 9861"/>
                  <a:gd name="connsiteX10" fmla="*/ 9786 w 10000"/>
                  <a:gd name="connsiteY10" fmla="*/ 5745 h 9861"/>
                  <a:gd name="connsiteX11" fmla="*/ 9786 w 10000"/>
                  <a:gd name="connsiteY11" fmla="*/ 7287 h 9861"/>
                  <a:gd name="connsiteX12" fmla="*/ 9981 w 10000"/>
                  <a:gd name="connsiteY12" fmla="*/ 8670 h 9861"/>
                  <a:gd name="connsiteX13" fmla="*/ 9812 w 10000"/>
                  <a:gd name="connsiteY13" fmla="*/ 9861 h 9861"/>
                  <a:gd name="connsiteX0" fmla="*/ 0 w 9029"/>
                  <a:gd name="connsiteY0" fmla="*/ 0 h 9329"/>
                  <a:gd name="connsiteX1" fmla="*/ 854 w 9029"/>
                  <a:gd name="connsiteY1" fmla="*/ 1330 h 9329"/>
                  <a:gd name="connsiteX2" fmla="*/ 2097 w 9029"/>
                  <a:gd name="connsiteY2" fmla="*/ 1064 h 9329"/>
                  <a:gd name="connsiteX3" fmla="*/ 3379 w 9029"/>
                  <a:gd name="connsiteY3" fmla="*/ 1223 h 9329"/>
                  <a:gd name="connsiteX4" fmla="*/ 4544 w 9029"/>
                  <a:gd name="connsiteY4" fmla="*/ 1436 h 9329"/>
                  <a:gd name="connsiteX5" fmla="*/ 5126 w 9029"/>
                  <a:gd name="connsiteY5" fmla="*/ 2021 h 9329"/>
                  <a:gd name="connsiteX6" fmla="*/ 6175 w 9029"/>
                  <a:gd name="connsiteY6" fmla="*/ 2606 h 9329"/>
                  <a:gd name="connsiteX7" fmla="*/ 7029 w 9029"/>
                  <a:gd name="connsiteY7" fmla="*/ 2659 h 9329"/>
                  <a:gd name="connsiteX8" fmla="*/ 8388 w 9029"/>
                  <a:gd name="connsiteY8" fmla="*/ 4042 h 9329"/>
                  <a:gd name="connsiteX9" fmla="*/ 8815 w 9029"/>
                  <a:gd name="connsiteY9" fmla="*/ 5213 h 9329"/>
                  <a:gd name="connsiteX10" fmla="*/ 8815 w 9029"/>
                  <a:gd name="connsiteY10" fmla="*/ 6755 h 9329"/>
                  <a:gd name="connsiteX11" fmla="*/ 9010 w 9029"/>
                  <a:gd name="connsiteY11" fmla="*/ 8138 h 9329"/>
                  <a:gd name="connsiteX12" fmla="*/ 8841 w 9029"/>
                  <a:gd name="connsiteY12" fmla="*/ 9329 h 9329"/>
                  <a:gd name="connsiteX0" fmla="*/ 0 w 8175"/>
                  <a:gd name="connsiteY0" fmla="*/ 293 h 8292"/>
                  <a:gd name="connsiteX1" fmla="*/ 1243 w 8175"/>
                  <a:gd name="connsiteY1" fmla="*/ 27 h 8292"/>
                  <a:gd name="connsiteX2" fmla="*/ 2525 w 8175"/>
                  <a:gd name="connsiteY2" fmla="*/ 186 h 8292"/>
                  <a:gd name="connsiteX3" fmla="*/ 3690 w 8175"/>
                  <a:gd name="connsiteY3" fmla="*/ 399 h 8292"/>
                  <a:gd name="connsiteX4" fmla="*/ 4272 w 8175"/>
                  <a:gd name="connsiteY4" fmla="*/ 984 h 8292"/>
                  <a:gd name="connsiteX5" fmla="*/ 5321 w 8175"/>
                  <a:gd name="connsiteY5" fmla="*/ 1569 h 8292"/>
                  <a:gd name="connsiteX6" fmla="*/ 6175 w 8175"/>
                  <a:gd name="connsiteY6" fmla="*/ 1622 h 8292"/>
                  <a:gd name="connsiteX7" fmla="*/ 7534 w 8175"/>
                  <a:gd name="connsiteY7" fmla="*/ 3005 h 8292"/>
                  <a:gd name="connsiteX8" fmla="*/ 7961 w 8175"/>
                  <a:gd name="connsiteY8" fmla="*/ 4176 h 8292"/>
                  <a:gd name="connsiteX9" fmla="*/ 7961 w 8175"/>
                  <a:gd name="connsiteY9" fmla="*/ 5718 h 8292"/>
                  <a:gd name="connsiteX10" fmla="*/ 8156 w 8175"/>
                  <a:gd name="connsiteY10" fmla="*/ 7101 h 8292"/>
                  <a:gd name="connsiteX11" fmla="*/ 7987 w 8175"/>
                  <a:gd name="connsiteY11" fmla="*/ 8292 h 8292"/>
                  <a:gd name="connsiteX0" fmla="*/ 0 w 8058"/>
                  <a:gd name="connsiteY0" fmla="*/ 470 h 8309"/>
                  <a:gd name="connsiteX1" fmla="*/ 1126 w 8058"/>
                  <a:gd name="connsiteY1" fmla="*/ 44 h 8309"/>
                  <a:gd name="connsiteX2" fmla="*/ 2408 w 8058"/>
                  <a:gd name="connsiteY2" fmla="*/ 203 h 8309"/>
                  <a:gd name="connsiteX3" fmla="*/ 3573 w 8058"/>
                  <a:gd name="connsiteY3" fmla="*/ 416 h 8309"/>
                  <a:gd name="connsiteX4" fmla="*/ 4155 w 8058"/>
                  <a:gd name="connsiteY4" fmla="*/ 1001 h 8309"/>
                  <a:gd name="connsiteX5" fmla="*/ 5204 w 8058"/>
                  <a:gd name="connsiteY5" fmla="*/ 1586 h 8309"/>
                  <a:gd name="connsiteX6" fmla="*/ 6058 w 8058"/>
                  <a:gd name="connsiteY6" fmla="*/ 1639 h 8309"/>
                  <a:gd name="connsiteX7" fmla="*/ 7417 w 8058"/>
                  <a:gd name="connsiteY7" fmla="*/ 3022 h 8309"/>
                  <a:gd name="connsiteX8" fmla="*/ 7844 w 8058"/>
                  <a:gd name="connsiteY8" fmla="*/ 4193 h 8309"/>
                  <a:gd name="connsiteX9" fmla="*/ 7844 w 8058"/>
                  <a:gd name="connsiteY9" fmla="*/ 5735 h 8309"/>
                  <a:gd name="connsiteX10" fmla="*/ 8039 w 8058"/>
                  <a:gd name="connsiteY10" fmla="*/ 7118 h 8309"/>
                  <a:gd name="connsiteX11" fmla="*/ 7870 w 8058"/>
                  <a:gd name="connsiteY11" fmla="*/ 8309 h 8309"/>
                  <a:gd name="connsiteX0" fmla="*/ 0 w 8087"/>
                  <a:gd name="connsiteY0" fmla="*/ 703 h 8343"/>
                  <a:gd name="connsiteX1" fmla="*/ 1155 w 8087"/>
                  <a:gd name="connsiteY1" fmla="*/ 78 h 8343"/>
                  <a:gd name="connsiteX2" fmla="*/ 2437 w 8087"/>
                  <a:gd name="connsiteY2" fmla="*/ 237 h 8343"/>
                  <a:gd name="connsiteX3" fmla="*/ 3602 w 8087"/>
                  <a:gd name="connsiteY3" fmla="*/ 450 h 8343"/>
                  <a:gd name="connsiteX4" fmla="*/ 4184 w 8087"/>
                  <a:gd name="connsiteY4" fmla="*/ 1035 h 8343"/>
                  <a:gd name="connsiteX5" fmla="*/ 5233 w 8087"/>
                  <a:gd name="connsiteY5" fmla="*/ 1620 h 8343"/>
                  <a:gd name="connsiteX6" fmla="*/ 6087 w 8087"/>
                  <a:gd name="connsiteY6" fmla="*/ 1673 h 8343"/>
                  <a:gd name="connsiteX7" fmla="*/ 7446 w 8087"/>
                  <a:gd name="connsiteY7" fmla="*/ 3056 h 8343"/>
                  <a:gd name="connsiteX8" fmla="*/ 7873 w 8087"/>
                  <a:gd name="connsiteY8" fmla="*/ 4227 h 8343"/>
                  <a:gd name="connsiteX9" fmla="*/ 7873 w 8087"/>
                  <a:gd name="connsiteY9" fmla="*/ 5769 h 8343"/>
                  <a:gd name="connsiteX10" fmla="*/ 8068 w 8087"/>
                  <a:gd name="connsiteY10" fmla="*/ 7152 h 8343"/>
                  <a:gd name="connsiteX11" fmla="*/ 7899 w 8087"/>
                  <a:gd name="connsiteY11" fmla="*/ 8343 h 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87" h="8343">
                    <a:moveTo>
                      <a:pt x="0" y="703"/>
                    </a:moveTo>
                    <a:cubicBezTo>
                      <a:pt x="350" y="889"/>
                      <a:pt x="749" y="156"/>
                      <a:pt x="1155" y="78"/>
                    </a:cubicBezTo>
                    <a:cubicBezTo>
                      <a:pt x="1561" y="0"/>
                      <a:pt x="2029" y="184"/>
                      <a:pt x="2437" y="237"/>
                    </a:cubicBezTo>
                    <a:cubicBezTo>
                      <a:pt x="2844" y="291"/>
                      <a:pt x="3310" y="317"/>
                      <a:pt x="3602" y="450"/>
                    </a:cubicBezTo>
                    <a:cubicBezTo>
                      <a:pt x="3893" y="583"/>
                      <a:pt x="3912" y="849"/>
                      <a:pt x="4184" y="1035"/>
                    </a:cubicBezTo>
                    <a:cubicBezTo>
                      <a:pt x="4456" y="1221"/>
                      <a:pt x="4922" y="1514"/>
                      <a:pt x="5233" y="1620"/>
                    </a:cubicBezTo>
                    <a:cubicBezTo>
                      <a:pt x="5543" y="1727"/>
                      <a:pt x="5718" y="1434"/>
                      <a:pt x="6087" y="1673"/>
                    </a:cubicBezTo>
                    <a:cubicBezTo>
                      <a:pt x="6456" y="1913"/>
                      <a:pt x="7155" y="2631"/>
                      <a:pt x="7446" y="3056"/>
                    </a:cubicBezTo>
                    <a:cubicBezTo>
                      <a:pt x="7737" y="3482"/>
                      <a:pt x="7796" y="3775"/>
                      <a:pt x="7873" y="4227"/>
                    </a:cubicBezTo>
                    <a:cubicBezTo>
                      <a:pt x="7951" y="4679"/>
                      <a:pt x="7835" y="5291"/>
                      <a:pt x="7873" y="5769"/>
                    </a:cubicBezTo>
                    <a:cubicBezTo>
                      <a:pt x="7912" y="6248"/>
                      <a:pt x="8048" y="6700"/>
                      <a:pt x="8068" y="7152"/>
                    </a:cubicBezTo>
                    <a:cubicBezTo>
                      <a:pt x="8087" y="7604"/>
                      <a:pt x="7938" y="7891"/>
                      <a:pt x="7899" y="8343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79"/>
              <p:cNvSpPr>
                <a:spLocks/>
              </p:cNvSpPr>
              <p:nvPr/>
            </p:nvSpPr>
            <p:spPr bwMode="auto">
              <a:xfrm>
                <a:off x="7067035" y="3519836"/>
                <a:ext cx="98425" cy="204824"/>
              </a:xfrm>
              <a:custGeom>
                <a:avLst/>
                <a:gdLst>
                  <a:gd name="T0" fmla="*/ 0 w 92"/>
                  <a:gd name="T1" fmla="*/ 190 h 190"/>
                  <a:gd name="T2" fmla="*/ 16 w 92"/>
                  <a:gd name="T3" fmla="*/ 152 h 190"/>
                  <a:gd name="T4" fmla="*/ 52 w 92"/>
                  <a:gd name="T5" fmla="*/ 104 h 190"/>
                  <a:gd name="T6" fmla="*/ 76 w 92"/>
                  <a:gd name="T7" fmla="*/ 60 h 190"/>
                  <a:gd name="T8" fmla="*/ 92 w 92"/>
                  <a:gd name="T9" fmla="*/ 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90"/>
                  <a:gd name="T17" fmla="*/ 92 w 92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90">
                    <a:moveTo>
                      <a:pt x="0" y="190"/>
                    </a:moveTo>
                    <a:cubicBezTo>
                      <a:pt x="3" y="178"/>
                      <a:pt x="7" y="166"/>
                      <a:pt x="16" y="152"/>
                    </a:cubicBezTo>
                    <a:cubicBezTo>
                      <a:pt x="25" y="138"/>
                      <a:pt x="42" y="119"/>
                      <a:pt x="52" y="104"/>
                    </a:cubicBezTo>
                    <a:cubicBezTo>
                      <a:pt x="62" y="89"/>
                      <a:pt x="69" y="77"/>
                      <a:pt x="76" y="60"/>
                    </a:cubicBezTo>
                    <a:cubicBezTo>
                      <a:pt x="83" y="43"/>
                      <a:pt x="89" y="12"/>
                      <a:pt x="92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94"/>
              <p:cNvSpPr>
                <a:spLocks/>
              </p:cNvSpPr>
              <p:nvPr/>
            </p:nvSpPr>
            <p:spPr bwMode="auto">
              <a:xfrm>
                <a:off x="6131999" y="2722769"/>
                <a:ext cx="142875" cy="330259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00"/>
                  <a:gd name="T28" fmla="*/ 0 h 10000"/>
                  <a:gd name="T29" fmla="*/ 10000 w 10000"/>
                  <a:gd name="T30" fmla="*/ 10000 h 10000"/>
                  <a:gd name="connsiteX0" fmla="*/ 1691 w 9416"/>
                  <a:gd name="connsiteY0" fmla="*/ 0 h 10259"/>
                  <a:gd name="connsiteX1" fmla="*/ 3678 w 9416"/>
                  <a:gd name="connsiteY1" fmla="*/ 1000 h 10259"/>
                  <a:gd name="connsiteX2" fmla="*/ 6694 w 9416"/>
                  <a:gd name="connsiteY2" fmla="*/ 1818 h 10259"/>
                  <a:gd name="connsiteX3" fmla="*/ 8901 w 9416"/>
                  <a:gd name="connsiteY3" fmla="*/ 2969 h 10259"/>
                  <a:gd name="connsiteX4" fmla="*/ 9416 w 9416"/>
                  <a:gd name="connsiteY4" fmla="*/ 3910 h 10259"/>
                  <a:gd name="connsiteX5" fmla="*/ 5227 w 9416"/>
                  <a:gd name="connsiteY5" fmla="*/ 5964 h 10259"/>
                  <a:gd name="connsiteX6" fmla="*/ 2136 w 9416"/>
                  <a:gd name="connsiteY6" fmla="*/ 7279 h 10259"/>
                  <a:gd name="connsiteX7" fmla="*/ 405 w 9416"/>
                  <a:gd name="connsiteY7" fmla="*/ 8879 h 10259"/>
                  <a:gd name="connsiteX8" fmla="*/ 0 w 9416"/>
                  <a:gd name="connsiteY8" fmla="*/ 10259 h 10259"/>
                  <a:gd name="connsiteX0" fmla="*/ 1983 w 9708"/>
                  <a:gd name="connsiteY0" fmla="*/ 0 h 9871"/>
                  <a:gd name="connsiteX1" fmla="*/ 3970 w 9708"/>
                  <a:gd name="connsiteY1" fmla="*/ 1000 h 9871"/>
                  <a:gd name="connsiteX2" fmla="*/ 6986 w 9708"/>
                  <a:gd name="connsiteY2" fmla="*/ 1818 h 9871"/>
                  <a:gd name="connsiteX3" fmla="*/ 9193 w 9708"/>
                  <a:gd name="connsiteY3" fmla="*/ 2969 h 9871"/>
                  <a:gd name="connsiteX4" fmla="*/ 9708 w 9708"/>
                  <a:gd name="connsiteY4" fmla="*/ 3910 h 9871"/>
                  <a:gd name="connsiteX5" fmla="*/ 5519 w 9708"/>
                  <a:gd name="connsiteY5" fmla="*/ 5964 h 9871"/>
                  <a:gd name="connsiteX6" fmla="*/ 2428 w 9708"/>
                  <a:gd name="connsiteY6" fmla="*/ 7279 h 9871"/>
                  <a:gd name="connsiteX7" fmla="*/ 697 w 9708"/>
                  <a:gd name="connsiteY7" fmla="*/ 8879 h 9871"/>
                  <a:gd name="connsiteX8" fmla="*/ 0 w 9708"/>
                  <a:gd name="connsiteY8" fmla="*/ 9871 h 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08" h="9871">
                    <a:moveTo>
                      <a:pt x="1983" y="0"/>
                    </a:moveTo>
                    <a:lnTo>
                      <a:pt x="3970" y="1000"/>
                    </a:lnTo>
                    <a:lnTo>
                      <a:pt x="6986" y="1818"/>
                    </a:lnTo>
                    <a:lnTo>
                      <a:pt x="9193" y="2969"/>
                    </a:lnTo>
                    <a:lnTo>
                      <a:pt x="9708" y="3910"/>
                    </a:lnTo>
                    <a:lnTo>
                      <a:pt x="5519" y="5964"/>
                    </a:lnTo>
                    <a:lnTo>
                      <a:pt x="2428" y="7279"/>
                    </a:lnTo>
                    <a:cubicBezTo>
                      <a:pt x="1441" y="7749"/>
                      <a:pt x="1297" y="8409"/>
                      <a:pt x="697" y="8879"/>
                    </a:cubicBezTo>
                    <a:lnTo>
                      <a:pt x="0" y="98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96"/>
              <p:cNvSpPr>
                <a:spLocks/>
              </p:cNvSpPr>
              <p:nvPr/>
            </p:nvSpPr>
            <p:spPr bwMode="auto">
              <a:xfrm>
                <a:off x="5676386" y="2638617"/>
                <a:ext cx="593724" cy="228641"/>
              </a:xfrm>
              <a:custGeom>
                <a:avLst/>
                <a:gdLst>
                  <a:gd name="T0" fmla="*/ 549 w 549"/>
                  <a:gd name="T1" fmla="*/ 208 h 218"/>
                  <a:gd name="T2" fmla="*/ 435 w 549"/>
                  <a:gd name="T3" fmla="*/ 207 h 218"/>
                  <a:gd name="T4" fmla="*/ 411 w 549"/>
                  <a:gd name="T5" fmla="*/ 217 h 218"/>
                  <a:gd name="T6" fmla="*/ 358 w 549"/>
                  <a:gd name="T7" fmla="*/ 208 h 218"/>
                  <a:gd name="T8" fmla="*/ 349 w 549"/>
                  <a:gd name="T9" fmla="*/ 187 h 218"/>
                  <a:gd name="T10" fmla="*/ 346 w 549"/>
                  <a:gd name="T11" fmla="*/ 174 h 218"/>
                  <a:gd name="T12" fmla="*/ 303 w 549"/>
                  <a:gd name="T13" fmla="*/ 145 h 218"/>
                  <a:gd name="T14" fmla="*/ 199 w 549"/>
                  <a:gd name="T15" fmla="*/ 108 h 218"/>
                  <a:gd name="T16" fmla="*/ 184 w 549"/>
                  <a:gd name="T17" fmla="*/ 111 h 218"/>
                  <a:gd name="T18" fmla="*/ 168 w 549"/>
                  <a:gd name="T19" fmla="*/ 100 h 218"/>
                  <a:gd name="T20" fmla="*/ 142 w 549"/>
                  <a:gd name="T21" fmla="*/ 82 h 218"/>
                  <a:gd name="T22" fmla="*/ 133 w 549"/>
                  <a:gd name="T23" fmla="*/ 69 h 218"/>
                  <a:gd name="T24" fmla="*/ 124 w 549"/>
                  <a:gd name="T25" fmla="*/ 51 h 218"/>
                  <a:gd name="T26" fmla="*/ 88 w 549"/>
                  <a:gd name="T27" fmla="*/ 45 h 218"/>
                  <a:gd name="T28" fmla="*/ 58 w 549"/>
                  <a:gd name="T29" fmla="*/ 27 h 218"/>
                  <a:gd name="T30" fmla="*/ 46 w 549"/>
                  <a:gd name="T31" fmla="*/ 18 h 218"/>
                  <a:gd name="T32" fmla="*/ 0 w 549"/>
                  <a:gd name="T33" fmla="*/ 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9"/>
                  <a:gd name="T52" fmla="*/ 0 h 218"/>
                  <a:gd name="T53" fmla="*/ 549 w 549"/>
                  <a:gd name="T54" fmla="*/ 218 h 218"/>
                  <a:gd name="connsiteX0" fmla="*/ 549 w 549"/>
                  <a:gd name="connsiteY0" fmla="*/ 212 h 222"/>
                  <a:gd name="connsiteX1" fmla="*/ 435 w 549"/>
                  <a:gd name="connsiteY1" fmla="*/ 211 h 222"/>
                  <a:gd name="connsiteX2" fmla="*/ 411 w 549"/>
                  <a:gd name="connsiteY2" fmla="*/ 221 h 222"/>
                  <a:gd name="connsiteX3" fmla="*/ 358 w 549"/>
                  <a:gd name="connsiteY3" fmla="*/ 212 h 222"/>
                  <a:gd name="connsiteX4" fmla="*/ 349 w 549"/>
                  <a:gd name="connsiteY4" fmla="*/ 191 h 222"/>
                  <a:gd name="connsiteX5" fmla="*/ 346 w 549"/>
                  <a:gd name="connsiteY5" fmla="*/ 178 h 222"/>
                  <a:gd name="connsiteX6" fmla="*/ 303 w 549"/>
                  <a:gd name="connsiteY6" fmla="*/ 149 h 222"/>
                  <a:gd name="connsiteX7" fmla="*/ 199 w 549"/>
                  <a:gd name="connsiteY7" fmla="*/ 112 h 222"/>
                  <a:gd name="connsiteX8" fmla="*/ 184 w 549"/>
                  <a:gd name="connsiteY8" fmla="*/ 115 h 222"/>
                  <a:gd name="connsiteX9" fmla="*/ 168 w 549"/>
                  <a:gd name="connsiteY9" fmla="*/ 104 h 222"/>
                  <a:gd name="connsiteX10" fmla="*/ 142 w 549"/>
                  <a:gd name="connsiteY10" fmla="*/ 86 h 222"/>
                  <a:gd name="connsiteX11" fmla="*/ 133 w 549"/>
                  <a:gd name="connsiteY11" fmla="*/ 73 h 222"/>
                  <a:gd name="connsiteX12" fmla="*/ 124 w 549"/>
                  <a:gd name="connsiteY12" fmla="*/ 55 h 222"/>
                  <a:gd name="connsiteX13" fmla="*/ 88 w 549"/>
                  <a:gd name="connsiteY13" fmla="*/ 49 h 222"/>
                  <a:gd name="connsiteX14" fmla="*/ 58 w 549"/>
                  <a:gd name="connsiteY14" fmla="*/ 31 h 222"/>
                  <a:gd name="connsiteX15" fmla="*/ 46 w 549"/>
                  <a:gd name="connsiteY15" fmla="*/ 22 h 222"/>
                  <a:gd name="connsiteX16" fmla="*/ 0 w 549"/>
                  <a:gd name="connsiteY16" fmla="*/ 0 h 222"/>
                  <a:gd name="connsiteX0" fmla="*/ 549 w 549"/>
                  <a:gd name="connsiteY0" fmla="*/ 212 h 221"/>
                  <a:gd name="connsiteX1" fmla="*/ 435 w 549"/>
                  <a:gd name="connsiteY1" fmla="*/ 211 h 221"/>
                  <a:gd name="connsiteX2" fmla="*/ 411 w 549"/>
                  <a:gd name="connsiteY2" fmla="*/ 221 h 221"/>
                  <a:gd name="connsiteX3" fmla="*/ 368 w 549"/>
                  <a:gd name="connsiteY3" fmla="*/ 194 h 221"/>
                  <a:gd name="connsiteX4" fmla="*/ 349 w 549"/>
                  <a:gd name="connsiteY4" fmla="*/ 191 h 221"/>
                  <a:gd name="connsiteX5" fmla="*/ 346 w 549"/>
                  <a:gd name="connsiteY5" fmla="*/ 178 h 221"/>
                  <a:gd name="connsiteX6" fmla="*/ 303 w 549"/>
                  <a:gd name="connsiteY6" fmla="*/ 149 h 221"/>
                  <a:gd name="connsiteX7" fmla="*/ 199 w 549"/>
                  <a:gd name="connsiteY7" fmla="*/ 112 h 221"/>
                  <a:gd name="connsiteX8" fmla="*/ 184 w 549"/>
                  <a:gd name="connsiteY8" fmla="*/ 115 h 221"/>
                  <a:gd name="connsiteX9" fmla="*/ 168 w 549"/>
                  <a:gd name="connsiteY9" fmla="*/ 104 h 221"/>
                  <a:gd name="connsiteX10" fmla="*/ 142 w 549"/>
                  <a:gd name="connsiteY10" fmla="*/ 86 h 221"/>
                  <a:gd name="connsiteX11" fmla="*/ 133 w 549"/>
                  <a:gd name="connsiteY11" fmla="*/ 73 h 221"/>
                  <a:gd name="connsiteX12" fmla="*/ 124 w 549"/>
                  <a:gd name="connsiteY12" fmla="*/ 55 h 221"/>
                  <a:gd name="connsiteX13" fmla="*/ 88 w 549"/>
                  <a:gd name="connsiteY13" fmla="*/ 49 h 221"/>
                  <a:gd name="connsiteX14" fmla="*/ 58 w 549"/>
                  <a:gd name="connsiteY14" fmla="*/ 31 h 221"/>
                  <a:gd name="connsiteX15" fmla="*/ 46 w 549"/>
                  <a:gd name="connsiteY15" fmla="*/ 22 h 221"/>
                  <a:gd name="connsiteX16" fmla="*/ 0 w 549"/>
                  <a:gd name="connsiteY16" fmla="*/ 0 h 221"/>
                  <a:gd name="connsiteX0" fmla="*/ 549 w 549"/>
                  <a:gd name="connsiteY0" fmla="*/ 212 h 223"/>
                  <a:gd name="connsiteX1" fmla="*/ 435 w 549"/>
                  <a:gd name="connsiteY1" fmla="*/ 211 h 223"/>
                  <a:gd name="connsiteX2" fmla="*/ 411 w 549"/>
                  <a:gd name="connsiteY2" fmla="*/ 221 h 223"/>
                  <a:gd name="connsiteX3" fmla="*/ 392 w 549"/>
                  <a:gd name="connsiteY3" fmla="*/ 198 h 223"/>
                  <a:gd name="connsiteX4" fmla="*/ 368 w 549"/>
                  <a:gd name="connsiteY4" fmla="*/ 194 h 223"/>
                  <a:gd name="connsiteX5" fmla="*/ 349 w 549"/>
                  <a:gd name="connsiteY5" fmla="*/ 191 h 223"/>
                  <a:gd name="connsiteX6" fmla="*/ 346 w 549"/>
                  <a:gd name="connsiteY6" fmla="*/ 178 h 223"/>
                  <a:gd name="connsiteX7" fmla="*/ 303 w 549"/>
                  <a:gd name="connsiteY7" fmla="*/ 149 h 223"/>
                  <a:gd name="connsiteX8" fmla="*/ 199 w 549"/>
                  <a:gd name="connsiteY8" fmla="*/ 112 h 223"/>
                  <a:gd name="connsiteX9" fmla="*/ 184 w 549"/>
                  <a:gd name="connsiteY9" fmla="*/ 115 h 223"/>
                  <a:gd name="connsiteX10" fmla="*/ 168 w 549"/>
                  <a:gd name="connsiteY10" fmla="*/ 104 h 223"/>
                  <a:gd name="connsiteX11" fmla="*/ 142 w 549"/>
                  <a:gd name="connsiteY11" fmla="*/ 86 h 223"/>
                  <a:gd name="connsiteX12" fmla="*/ 133 w 549"/>
                  <a:gd name="connsiteY12" fmla="*/ 73 h 223"/>
                  <a:gd name="connsiteX13" fmla="*/ 124 w 549"/>
                  <a:gd name="connsiteY13" fmla="*/ 55 h 223"/>
                  <a:gd name="connsiteX14" fmla="*/ 88 w 549"/>
                  <a:gd name="connsiteY14" fmla="*/ 49 h 223"/>
                  <a:gd name="connsiteX15" fmla="*/ 58 w 549"/>
                  <a:gd name="connsiteY15" fmla="*/ 31 h 223"/>
                  <a:gd name="connsiteX16" fmla="*/ 46 w 549"/>
                  <a:gd name="connsiteY16" fmla="*/ 22 h 223"/>
                  <a:gd name="connsiteX17" fmla="*/ 0 w 549"/>
                  <a:gd name="connsiteY17" fmla="*/ 0 h 223"/>
                  <a:gd name="connsiteX0" fmla="*/ 549 w 549"/>
                  <a:gd name="connsiteY0" fmla="*/ 212 h 223"/>
                  <a:gd name="connsiteX1" fmla="*/ 435 w 549"/>
                  <a:gd name="connsiteY1" fmla="*/ 211 h 223"/>
                  <a:gd name="connsiteX2" fmla="*/ 411 w 549"/>
                  <a:gd name="connsiteY2" fmla="*/ 221 h 223"/>
                  <a:gd name="connsiteX3" fmla="*/ 392 w 549"/>
                  <a:gd name="connsiteY3" fmla="*/ 198 h 223"/>
                  <a:gd name="connsiteX4" fmla="*/ 349 w 549"/>
                  <a:gd name="connsiteY4" fmla="*/ 191 h 223"/>
                  <a:gd name="connsiteX5" fmla="*/ 346 w 549"/>
                  <a:gd name="connsiteY5" fmla="*/ 178 h 223"/>
                  <a:gd name="connsiteX6" fmla="*/ 303 w 549"/>
                  <a:gd name="connsiteY6" fmla="*/ 149 h 223"/>
                  <a:gd name="connsiteX7" fmla="*/ 199 w 549"/>
                  <a:gd name="connsiteY7" fmla="*/ 112 h 223"/>
                  <a:gd name="connsiteX8" fmla="*/ 184 w 549"/>
                  <a:gd name="connsiteY8" fmla="*/ 115 h 223"/>
                  <a:gd name="connsiteX9" fmla="*/ 168 w 549"/>
                  <a:gd name="connsiteY9" fmla="*/ 104 h 223"/>
                  <a:gd name="connsiteX10" fmla="*/ 142 w 549"/>
                  <a:gd name="connsiteY10" fmla="*/ 86 h 223"/>
                  <a:gd name="connsiteX11" fmla="*/ 133 w 549"/>
                  <a:gd name="connsiteY11" fmla="*/ 73 h 223"/>
                  <a:gd name="connsiteX12" fmla="*/ 124 w 549"/>
                  <a:gd name="connsiteY12" fmla="*/ 55 h 223"/>
                  <a:gd name="connsiteX13" fmla="*/ 88 w 549"/>
                  <a:gd name="connsiteY13" fmla="*/ 49 h 223"/>
                  <a:gd name="connsiteX14" fmla="*/ 58 w 549"/>
                  <a:gd name="connsiteY14" fmla="*/ 31 h 223"/>
                  <a:gd name="connsiteX15" fmla="*/ 46 w 549"/>
                  <a:gd name="connsiteY15" fmla="*/ 22 h 223"/>
                  <a:gd name="connsiteX16" fmla="*/ 0 w 549"/>
                  <a:gd name="connsiteY16" fmla="*/ 0 h 223"/>
                  <a:gd name="connsiteX0" fmla="*/ 549 w 549"/>
                  <a:gd name="connsiteY0" fmla="*/ 212 h 212"/>
                  <a:gd name="connsiteX1" fmla="*/ 435 w 549"/>
                  <a:gd name="connsiteY1" fmla="*/ 211 h 212"/>
                  <a:gd name="connsiteX2" fmla="*/ 392 w 549"/>
                  <a:gd name="connsiteY2" fmla="*/ 198 h 212"/>
                  <a:gd name="connsiteX3" fmla="*/ 349 w 549"/>
                  <a:gd name="connsiteY3" fmla="*/ 191 h 212"/>
                  <a:gd name="connsiteX4" fmla="*/ 346 w 549"/>
                  <a:gd name="connsiteY4" fmla="*/ 178 h 212"/>
                  <a:gd name="connsiteX5" fmla="*/ 303 w 549"/>
                  <a:gd name="connsiteY5" fmla="*/ 149 h 212"/>
                  <a:gd name="connsiteX6" fmla="*/ 199 w 549"/>
                  <a:gd name="connsiteY6" fmla="*/ 112 h 212"/>
                  <a:gd name="connsiteX7" fmla="*/ 184 w 549"/>
                  <a:gd name="connsiteY7" fmla="*/ 115 h 212"/>
                  <a:gd name="connsiteX8" fmla="*/ 168 w 549"/>
                  <a:gd name="connsiteY8" fmla="*/ 104 h 212"/>
                  <a:gd name="connsiteX9" fmla="*/ 142 w 549"/>
                  <a:gd name="connsiteY9" fmla="*/ 86 h 212"/>
                  <a:gd name="connsiteX10" fmla="*/ 133 w 549"/>
                  <a:gd name="connsiteY10" fmla="*/ 73 h 212"/>
                  <a:gd name="connsiteX11" fmla="*/ 124 w 549"/>
                  <a:gd name="connsiteY11" fmla="*/ 55 h 212"/>
                  <a:gd name="connsiteX12" fmla="*/ 88 w 549"/>
                  <a:gd name="connsiteY12" fmla="*/ 49 h 212"/>
                  <a:gd name="connsiteX13" fmla="*/ 58 w 549"/>
                  <a:gd name="connsiteY13" fmla="*/ 31 h 212"/>
                  <a:gd name="connsiteX14" fmla="*/ 46 w 549"/>
                  <a:gd name="connsiteY14" fmla="*/ 22 h 212"/>
                  <a:gd name="connsiteX15" fmla="*/ 0 w 549"/>
                  <a:gd name="connsiteY15" fmla="*/ 0 h 212"/>
                  <a:gd name="connsiteX0" fmla="*/ 549 w 549"/>
                  <a:gd name="connsiteY0" fmla="*/ 212 h 212"/>
                  <a:gd name="connsiteX1" fmla="*/ 435 w 549"/>
                  <a:gd name="connsiteY1" fmla="*/ 211 h 212"/>
                  <a:gd name="connsiteX2" fmla="*/ 448 w 549"/>
                  <a:gd name="connsiteY2" fmla="*/ 196 h 212"/>
                  <a:gd name="connsiteX3" fmla="*/ 392 w 549"/>
                  <a:gd name="connsiteY3" fmla="*/ 198 h 212"/>
                  <a:gd name="connsiteX4" fmla="*/ 349 w 549"/>
                  <a:gd name="connsiteY4" fmla="*/ 191 h 212"/>
                  <a:gd name="connsiteX5" fmla="*/ 346 w 549"/>
                  <a:gd name="connsiteY5" fmla="*/ 178 h 212"/>
                  <a:gd name="connsiteX6" fmla="*/ 303 w 549"/>
                  <a:gd name="connsiteY6" fmla="*/ 149 h 212"/>
                  <a:gd name="connsiteX7" fmla="*/ 199 w 549"/>
                  <a:gd name="connsiteY7" fmla="*/ 112 h 212"/>
                  <a:gd name="connsiteX8" fmla="*/ 184 w 549"/>
                  <a:gd name="connsiteY8" fmla="*/ 115 h 212"/>
                  <a:gd name="connsiteX9" fmla="*/ 168 w 549"/>
                  <a:gd name="connsiteY9" fmla="*/ 104 h 212"/>
                  <a:gd name="connsiteX10" fmla="*/ 142 w 549"/>
                  <a:gd name="connsiteY10" fmla="*/ 86 h 212"/>
                  <a:gd name="connsiteX11" fmla="*/ 133 w 549"/>
                  <a:gd name="connsiteY11" fmla="*/ 73 h 212"/>
                  <a:gd name="connsiteX12" fmla="*/ 124 w 549"/>
                  <a:gd name="connsiteY12" fmla="*/ 55 h 212"/>
                  <a:gd name="connsiteX13" fmla="*/ 88 w 549"/>
                  <a:gd name="connsiteY13" fmla="*/ 49 h 212"/>
                  <a:gd name="connsiteX14" fmla="*/ 58 w 549"/>
                  <a:gd name="connsiteY14" fmla="*/ 31 h 212"/>
                  <a:gd name="connsiteX15" fmla="*/ 46 w 549"/>
                  <a:gd name="connsiteY15" fmla="*/ 22 h 212"/>
                  <a:gd name="connsiteX16" fmla="*/ 0 w 549"/>
                  <a:gd name="connsiteY16" fmla="*/ 0 h 212"/>
                  <a:gd name="connsiteX0" fmla="*/ 549 w 549"/>
                  <a:gd name="connsiteY0" fmla="*/ 212 h 212"/>
                  <a:gd name="connsiteX1" fmla="*/ 448 w 549"/>
                  <a:gd name="connsiteY1" fmla="*/ 196 h 212"/>
                  <a:gd name="connsiteX2" fmla="*/ 392 w 549"/>
                  <a:gd name="connsiteY2" fmla="*/ 198 h 212"/>
                  <a:gd name="connsiteX3" fmla="*/ 349 w 549"/>
                  <a:gd name="connsiteY3" fmla="*/ 191 h 212"/>
                  <a:gd name="connsiteX4" fmla="*/ 346 w 549"/>
                  <a:gd name="connsiteY4" fmla="*/ 178 h 212"/>
                  <a:gd name="connsiteX5" fmla="*/ 303 w 549"/>
                  <a:gd name="connsiteY5" fmla="*/ 149 h 212"/>
                  <a:gd name="connsiteX6" fmla="*/ 199 w 549"/>
                  <a:gd name="connsiteY6" fmla="*/ 112 h 212"/>
                  <a:gd name="connsiteX7" fmla="*/ 184 w 549"/>
                  <a:gd name="connsiteY7" fmla="*/ 115 h 212"/>
                  <a:gd name="connsiteX8" fmla="*/ 168 w 549"/>
                  <a:gd name="connsiteY8" fmla="*/ 104 h 212"/>
                  <a:gd name="connsiteX9" fmla="*/ 142 w 549"/>
                  <a:gd name="connsiteY9" fmla="*/ 86 h 212"/>
                  <a:gd name="connsiteX10" fmla="*/ 133 w 549"/>
                  <a:gd name="connsiteY10" fmla="*/ 73 h 212"/>
                  <a:gd name="connsiteX11" fmla="*/ 124 w 549"/>
                  <a:gd name="connsiteY11" fmla="*/ 55 h 212"/>
                  <a:gd name="connsiteX12" fmla="*/ 88 w 549"/>
                  <a:gd name="connsiteY12" fmla="*/ 49 h 212"/>
                  <a:gd name="connsiteX13" fmla="*/ 58 w 549"/>
                  <a:gd name="connsiteY13" fmla="*/ 31 h 212"/>
                  <a:gd name="connsiteX14" fmla="*/ 46 w 549"/>
                  <a:gd name="connsiteY14" fmla="*/ 22 h 212"/>
                  <a:gd name="connsiteX15" fmla="*/ 0 w 549"/>
                  <a:gd name="connsiteY15" fmla="*/ 0 h 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9" h="212">
                    <a:moveTo>
                      <a:pt x="549" y="212"/>
                    </a:moveTo>
                    <a:cubicBezTo>
                      <a:pt x="528" y="209"/>
                      <a:pt x="474" y="198"/>
                      <a:pt x="448" y="196"/>
                    </a:cubicBezTo>
                    <a:cubicBezTo>
                      <a:pt x="441" y="194"/>
                      <a:pt x="406" y="201"/>
                      <a:pt x="392" y="198"/>
                    </a:cubicBezTo>
                    <a:cubicBezTo>
                      <a:pt x="382" y="193"/>
                      <a:pt x="357" y="194"/>
                      <a:pt x="349" y="191"/>
                    </a:cubicBezTo>
                    <a:cubicBezTo>
                      <a:pt x="349" y="188"/>
                      <a:pt x="347" y="180"/>
                      <a:pt x="346" y="178"/>
                    </a:cubicBezTo>
                    <a:cubicBezTo>
                      <a:pt x="343" y="173"/>
                      <a:pt x="309" y="152"/>
                      <a:pt x="303" y="149"/>
                    </a:cubicBezTo>
                    <a:cubicBezTo>
                      <a:pt x="278" y="116"/>
                      <a:pt x="238" y="113"/>
                      <a:pt x="199" y="112"/>
                    </a:cubicBezTo>
                    <a:cubicBezTo>
                      <a:pt x="193" y="109"/>
                      <a:pt x="190" y="112"/>
                      <a:pt x="184" y="115"/>
                    </a:cubicBezTo>
                    <a:cubicBezTo>
                      <a:pt x="176" y="112"/>
                      <a:pt x="175" y="107"/>
                      <a:pt x="168" y="104"/>
                    </a:cubicBezTo>
                    <a:cubicBezTo>
                      <a:pt x="162" y="96"/>
                      <a:pt x="150" y="91"/>
                      <a:pt x="142" y="86"/>
                    </a:cubicBezTo>
                    <a:cubicBezTo>
                      <a:pt x="139" y="82"/>
                      <a:pt x="136" y="77"/>
                      <a:pt x="133" y="73"/>
                    </a:cubicBezTo>
                    <a:cubicBezTo>
                      <a:pt x="132" y="63"/>
                      <a:pt x="134" y="57"/>
                      <a:pt x="124" y="55"/>
                    </a:cubicBezTo>
                    <a:cubicBezTo>
                      <a:pt x="109" y="58"/>
                      <a:pt x="101" y="52"/>
                      <a:pt x="88" y="49"/>
                    </a:cubicBezTo>
                    <a:cubicBezTo>
                      <a:pt x="79" y="43"/>
                      <a:pt x="69" y="33"/>
                      <a:pt x="58" y="31"/>
                    </a:cubicBezTo>
                    <a:cubicBezTo>
                      <a:pt x="53" y="29"/>
                      <a:pt x="51" y="25"/>
                      <a:pt x="46" y="22"/>
                    </a:cubicBezTo>
                    <a:cubicBezTo>
                      <a:pt x="35" y="4"/>
                      <a:pt x="21" y="0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02"/>
              <p:cNvSpPr>
                <a:spLocks/>
              </p:cNvSpPr>
              <p:nvPr/>
            </p:nvSpPr>
            <p:spPr bwMode="auto">
              <a:xfrm>
                <a:off x="5428737" y="3113364"/>
                <a:ext cx="223838" cy="49222"/>
              </a:xfrm>
              <a:custGeom>
                <a:avLst/>
                <a:gdLst>
                  <a:gd name="T0" fmla="*/ 206 w 206"/>
                  <a:gd name="T1" fmla="*/ 34 h 45"/>
                  <a:gd name="T2" fmla="*/ 188 w 206"/>
                  <a:gd name="T3" fmla="*/ 45 h 45"/>
                  <a:gd name="T4" fmla="*/ 123 w 206"/>
                  <a:gd name="T5" fmla="*/ 43 h 45"/>
                  <a:gd name="T6" fmla="*/ 105 w 206"/>
                  <a:gd name="T7" fmla="*/ 33 h 45"/>
                  <a:gd name="T8" fmla="*/ 90 w 206"/>
                  <a:gd name="T9" fmla="*/ 18 h 45"/>
                  <a:gd name="T10" fmla="*/ 66 w 206"/>
                  <a:gd name="T11" fmla="*/ 9 h 45"/>
                  <a:gd name="T12" fmla="*/ 39 w 206"/>
                  <a:gd name="T13" fmla="*/ 0 h 45"/>
                  <a:gd name="T14" fmla="*/ 0 w 206"/>
                  <a:gd name="T15" fmla="*/ 3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45"/>
                  <a:gd name="T26" fmla="*/ 206 w 206"/>
                  <a:gd name="T27" fmla="*/ 45 h 45"/>
                  <a:gd name="connsiteX0" fmla="*/ 206 w 206"/>
                  <a:gd name="connsiteY0" fmla="*/ 34 h 45"/>
                  <a:gd name="connsiteX1" fmla="*/ 198 w 206"/>
                  <a:gd name="connsiteY1" fmla="*/ 40 h 45"/>
                  <a:gd name="connsiteX2" fmla="*/ 188 w 206"/>
                  <a:gd name="connsiteY2" fmla="*/ 45 h 45"/>
                  <a:gd name="connsiteX3" fmla="*/ 123 w 206"/>
                  <a:gd name="connsiteY3" fmla="*/ 43 h 45"/>
                  <a:gd name="connsiteX4" fmla="*/ 105 w 206"/>
                  <a:gd name="connsiteY4" fmla="*/ 33 h 45"/>
                  <a:gd name="connsiteX5" fmla="*/ 90 w 206"/>
                  <a:gd name="connsiteY5" fmla="*/ 18 h 45"/>
                  <a:gd name="connsiteX6" fmla="*/ 66 w 206"/>
                  <a:gd name="connsiteY6" fmla="*/ 9 h 45"/>
                  <a:gd name="connsiteX7" fmla="*/ 39 w 206"/>
                  <a:gd name="connsiteY7" fmla="*/ 0 h 45"/>
                  <a:gd name="connsiteX8" fmla="*/ 0 w 206"/>
                  <a:gd name="connsiteY8" fmla="*/ 3 h 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" h="45">
                    <a:moveTo>
                      <a:pt x="206" y="34"/>
                    </a:moveTo>
                    <a:cubicBezTo>
                      <a:pt x="205" y="35"/>
                      <a:pt x="201" y="38"/>
                      <a:pt x="198" y="40"/>
                    </a:cubicBezTo>
                    <a:cubicBezTo>
                      <a:pt x="195" y="42"/>
                      <a:pt x="200" y="45"/>
                      <a:pt x="188" y="45"/>
                    </a:cubicBezTo>
                    <a:cubicBezTo>
                      <a:pt x="165" y="43"/>
                      <a:pt x="146" y="45"/>
                      <a:pt x="123" y="43"/>
                    </a:cubicBezTo>
                    <a:cubicBezTo>
                      <a:pt x="117" y="35"/>
                      <a:pt x="115" y="34"/>
                      <a:pt x="105" y="33"/>
                    </a:cubicBezTo>
                    <a:cubicBezTo>
                      <a:pt x="96" y="30"/>
                      <a:pt x="97" y="24"/>
                      <a:pt x="90" y="18"/>
                    </a:cubicBezTo>
                    <a:cubicBezTo>
                      <a:pt x="83" y="12"/>
                      <a:pt x="75" y="10"/>
                      <a:pt x="66" y="9"/>
                    </a:cubicBezTo>
                    <a:cubicBezTo>
                      <a:pt x="57" y="4"/>
                      <a:pt x="48" y="6"/>
                      <a:pt x="39" y="0"/>
                    </a:cubicBezTo>
                    <a:cubicBezTo>
                      <a:pt x="27" y="1"/>
                      <a:pt x="12" y="3"/>
                      <a:pt x="0" y="3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116"/>
              <p:cNvSpPr>
                <a:spLocks/>
              </p:cNvSpPr>
              <p:nvPr/>
            </p:nvSpPr>
            <p:spPr bwMode="auto">
              <a:xfrm>
                <a:off x="5939911" y="3046677"/>
                <a:ext cx="193675" cy="1427416"/>
              </a:xfrm>
              <a:custGeom>
                <a:avLst/>
                <a:gdLst>
                  <a:gd name="T0" fmla="*/ 0 w 249"/>
                  <a:gd name="T1" fmla="*/ 1620 h 1620"/>
                  <a:gd name="T2" fmla="*/ 19 w 249"/>
                  <a:gd name="T3" fmla="*/ 1565 h 1620"/>
                  <a:gd name="T4" fmla="*/ 31 w 249"/>
                  <a:gd name="T5" fmla="*/ 1514 h 1620"/>
                  <a:gd name="T6" fmla="*/ 39 w 249"/>
                  <a:gd name="T7" fmla="*/ 1467 h 1620"/>
                  <a:gd name="T8" fmla="*/ 31 w 249"/>
                  <a:gd name="T9" fmla="*/ 1439 h 1620"/>
                  <a:gd name="T10" fmla="*/ 64 w 249"/>
                  <a:gd name="T11" fmla="*/ 1377 h 1620"/>
                  <a:gd name="T12" fmla="*/ 88 w 249"/>
                  <a:gd name="T13" fmla="*/ 1353 h 1620"/>
                  <a:gd name="T14" fmla="*/ 85 w 249"/>
                  <a:gd name="T15" fmla="*/ 1329 h 1620"/>
                  <a:gd name="T16" fmla="*/ 90 w 249"/>
                  <a:gd name="T17" fmla="*/ 1314 h 1620"/>
                  <a:gd name="T18" fmla="*/ 136 w 249"/>
                  <a:gd name="T19" fmla="*/ 1277 h 1620"/>
                  <a:gd name="T20" fmla="*/ 124 w 249"/>
                  <a:gd name="T21" fmla="*/ 1260 h 1620"/>
                  <a:gd name="T22" fmla="*/ 90 w 249"/>
                  <a:gd name="T23" fmla="*/ 1232 h 1620"/>
                  <a:gd name="T24" fmla="*/ 84 w 249"/>
                  <a:gd name="T25" fmla="*/ 1191 h 1620"/>
                  <a:gd name="T26" fmla="*/ 79 w 249"/>
                  <a:gd name="T27" fmla="*/ 1160 h 1620"/>
                  <a:gd name="T28" fmla="*/ 76 w 249"/>
                  <a:gd name="T29" fmla="*/ 1092 h 1620"/>
                  <a:gd name="T30" fmla="*/ 78 w 249"/>
                  <a:gd name="T31" fmla="*/ 1079 h 1620"/>
                  <a:gd name="T32" fmla="*/ 85 w 249"/>
                  <a:gd name="T33" fmla="*/ 1032 h 1620"/>
                  <a:gd name="T34" fmla="*/ 99 w 249"/>
                  <a:gd name="T35" fmla="*/ 1005 h 1620"/>
                  <a:gd name="T36" fmla="*/ 70 w 249"/>
                  <a:gd name="T37" fmla="*/ 969 h 1620"/>
                  <a:gd name="T38" fmla="*/ 112 w 249"/>
                  <a:gd name="T39" fmla="*/ 887 h 1620"/>
                  <a:gd name="T40" fmla="*/ 132 w 249"/>
                  <a:gd name="T41" fmla="*/ 863 h 1620"/>
                  <a:gd name="T42" fmla="*/ 130 w 249"/>
                  <a:gd name="T43" fmla="*/ 822 h 1620"/>
                  <a:gd name="T44" fmla="*/ 144 w 249"/>
                  <a:gd name="T45" fmla="*/ 753 h 1620"/>
                  <a:gd name="T46" fmla="*/ 126 w 249"/>
                  <a:gd name="T47" fmla="*/ 717 h 1620"/>
                  <a:gd name="T48" fmla="*/ 127 w 249"/>
                  <a:gd name="T49" fmla="*/ 689 h 1620"/>
                  <a:gd name="T50" fmla="*/ 148 w 249"/>
                  <a:gd name="T51" fmla="*/ 645 h 1620"/>
                  <a:gd name="T52" fmla="*/ 148 w 249"/>
                  <a:gd name="T53" fmla="*/ 620 h 1620"/>
                  <a:gd name="T54" fmla="*/ 159 w 249"/>
                  <a:gd name="T55" fmla="*/ 600 h 1620"/>
                  <a:gd name="T56" fmla="*/ 175 w 249"/>
                  <a:gd name="T57" fmla="*/ 578 h 1620"/>
                  <a:gd name="T58" fmla="*/ 199 w 249"/>
                  <a:gd name="T59" fmla="*/ 549 h 1620"/>
                  <a:gd name="T60" fmla="*/ 202 w 249"/>
                  <a:gd name="T61" fmla="*/ 528 h 1620"/>
                  <a:gd name="T62" fmla="*/ 220 w 249"/>
                  <a:gd name="T63" fmla="*/ 527 h 1620"/>
                  <a:gd name="T64" fmla="*/ 219 w 249"/>
                  <a:gd name="T65" fmla="*/ 497 h 1620"/>
                  <a:gd name="T66" fmla="*/ 214 w 249"/>
                  <a:gd name="T67" fmla="*/ 473 h 1620"/>
                  <a:gd name="T68" fmla="*/ 208 w 249"/>
                  <a:gd name="T69" fmla="*/ 450 h 1620"/>
                  <a:gd name="T70" fmla="*/ 216 w 249"/>
                  <a:gd name="T71" fmla="*/ 416 h 1620"/>
                  <a:gd name="T72" fmla="*/ 205 w 249"/>
                  <a:gd name="T73" fmla="*/ 401 h 1620"/>
                  <a:gd name="T74" fmla="*/ 210 w 249"/>
                  <a:gd name="T75" fmla="*/ 383 h 1620"/>
                  <a:gd name="T76" fmla="*/ 205 w 249"/>
                  <a:gd name="T77" fmla="*/ 368 h 1620"/>
                  <a:gd name="T78" fmla="*/ 214 w 249"/>
                  <a:gd name="T79" fmla="*/ 330 h 1620"/>
                  <a:gd name="T80" fmla="*/ 208 w 249"/>
                  <a:gd name="T81" fmla="*/ 287 h 1620"/>
                  <a:gd name="T82" fmla="*/ 189 w 249"/>
                  <a:gd name="T83" fmla="*/ 266 h 1620"/>
                  <a:gd name="T84" fmla="*/ 171 w 249"/>
                  <a:gd name="T85" fmla="*/ 243 h 1620"/>
                  <a:gd name="T86" fmla="*/ 169 w 249"/>
                  <a:gd name="T87" fmla="*/ 192 h 1620"/>
                  <a:gd name="T88" fmla="*/ 186 w 249"/>
                  <a:gd name="T89" fmla="*/ 167 h 1620"/>
                  <a:gd name="T90" fmla="*/ 178 w 249"/>
                  <a:gd name="T91" fmla="*/ 153 h 1620"/>
                  <a:gd name="T92" fmla="*/ 192 w 249"/>
                  <a:gd name="T93" fmla="*/ 138 h 1620"/>
                  <a:gd name="T94" fmla="*/ 181 w 249"/>
                  <a:gd name="T95" fmla="*/ 117 h 1620"/>
                  <a:gd name="T96" fmla="*/ 189 w 249"/>
                  <a:gd name="T97" fmla="*/ 87 h 1620"/>
                  <a:gd name="T98" fmla="*/ 201 w 249"/>
                  <a:gd name="T99" fmla="*/ 59 h 1620"/>
                  <a:gd name="T100" fmla="*/ 225 w 249"/>
                  <a:gd name="T101" fmla="*/ 39 h 1620"/>
                  <a:gd name="T102" fmla="*/ 243 w 249"/>
                  <a:gd name="T103" fmla="*/ 27 h 1620"/>
                  <a:gd name="T104" fmla="*/ 249 w 249"/>
                  <a:gd name="T105" fmla="*/ 0 h 16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9"/>
                  <a:gd name="T160" fmla="*/ 0 h 1620"/>
                  <a:gd name="T161" fmla="*/ 249 w 249"/>
                  <a:gd name="T162" fmla="*/ 1620 h 1620"/>
                  <a:gd name="connsiteX0" fmla="*/ 0 w 249"/>
                  <a:gd name="connsiteY0" fmla="*/ 1665 h 1665"/>
                  <a:gd name="connsiteX1" fmla="*/ 19 w 249"/>
                  <a:gd name="connsiteY1" fmla="*/ 1610 h 1665"/>
                  <a:gd name="connsiteX2" fmla="*/ 31 w 249"/>
                  <a:gd name="connsiteY2" fmla="*/ 1559 h 1665"/>
                  <a:gd name="connsiteX3" fmla="*/ 39 w 249"/>
                  <a:gd name="connsiteY3" fmla="*/ 1512 h 1665"/>
                  <a:gd name="connsiteX4" fmla="*/ 31 w 249"/>
                  <a:gd name="connsiteY4" fmla="*/ 1484 h 1665"/>
                  <a:gd name="connsiteX5" fmla="*/ 64 w 249"/>
                  <a:gd name="connsiteY5" fmla="*/ 1422 h 1665"/>
                  <a:gd name="connsiteX6" fmla="*/ 88 w 249"/>
                  <a:gd name="connsiteY6" fmla="*/ 1398 h 1665"/>
                  <a:gd name="connsiteX7" fmla="*/ 85 w 249"/>
                  <a:gd name="connsiteY7" fmla="*/ 1374 h 1665"/>
                  <a:gd name="connsiteX8" fmla="*/ 90 w 249"/>
                  <a:gd name="connsiteY8" fmla="*/ 1359 h 1665"/>
                  <a:gd name="connsiteX9" fmla="*/ 136 w 249"/>
                  <a:gd name="connsiteY9" fmla="*/ 1322 h 1665"/>
                  <a:gd name="connsiteX10" fmla="*/ 124 w 249"/>
                  <a:gd name="connsiteY10" fmla="*/ 1305 h 1665"/>
                  <a:gd name="connsiteX11" fmla="*/ 90 w 249"/>
                  <a:gd name="connsiteY11" fmla="*/ 1277 h 1665"/>
                  <a:gd name="connsiteX12" fmla="*/ 84 w 249"/>
                  <a:gd name="connsiteY12" fmla="*/ 1236 h 1665"/>
                  <a:gd name="connsiteX13" fmla="*/ 79 w 249"/>
                  <a:gd name="connsiteY13" fmla="*/ 1205 h 1665"/>
                  <a:gd name="connsiteX14" fmla="*/ 76 w 249"/>
                  <a:gd name="connsiteY14" fmla="*/ 1137 h 1665"/>
                  <a:gd name="connsiteX15" fmla="*/ 78 w 249"/>
                  <a:gd name="connsiteY15" fmla="*/ 1124 h 1665"/>
                  <a:gd name="connsiteX16" fmla="*/ 85 w 249"/>
                  <a:gd name="connsiteY16" fmla="*/ 1077 h 1665"/>
                  <a:gd name="connsiteX17" fmla="*/ 99 w 249"/>
                  <a:gd name="connsiteY17" fmla="*/ 1050 h 1665"/>
                  <a:gd name="connsiteX18" fmla="*/ 70 w 249"/>
                  <a:gd name="connsiteY18" fmla="*/ 1014 h 1665"/>
                  <a:gd name="connsiteX19" fmla="*/ 112 w 249"/>
                  <a:gd name="connsiteY19" fmla="*/ 932 h 1665"/>
                  <a:gd name="connsiteX20" fmla="*/ 132 w 249"/>
                  <a:gd name="connsiteY20" fmla="*/ 908 h 1665"/>
                  <a:gd name="connsiteX21" fmla="*/ 130 w 249"/>
                  <a:gd name="connsiteY21" fmla="*/ 867 h 1665"/>
                  <a:gd name="connsiteX22" fmla="*/ 144 w 249"/>
                  <a:gd name="connsiteY22" fmla="*/ 798 h 1665"/>
                  <a:gd name="connsiteX23" fmla="*/ 126 w 249"/>
                  <a:gd name="connsiteY23" fmla="*/ 762 h 1665"/>
                  <a:gd name="connsiteX24" fmla="*/ 127 w 249"/>
                  <a:gd name="connsiteY24" fmla="*/ 734 h 1665"/>
                  <a:gd name="connsiteX25" fmla="*/ 148 w 249"/>
                  <a:gd name="connsiteY25" fmla="*/ 690 h 1665"/>
                  <a:gd name="connsiteX26" fmla="*/ 148 w 249"/>
                  <a:gd name="connsiteY26" fmla="*/ 665 h 1665"/>
                  <a:gd name="connsiteX27" fmla="*/ 159 w 249"/>
                  <a:gd name="connsiteY27" fmla="*/ 645 h 1665"/>
                  <a:gd name="connsiteX28" fmla="*/ 175 w 249"/>
                  <a:gd name="connsiteY28" fmla="*/ 623 h 1665"/>
                  <a:gd name="connsiteX29" fmla="*/ 199 w 249"/>
                  <a:gd name="connsiteY29" fmla="*/ 594 h 1665"/>
                  <a:gd name="connsiteX30" fmla="*/ 202 w 249"/>
                  <a:gd name="connsiteY30" fmla="*/ 573 h 1665"/>
                  <a:gd name="connsiteX31" fmla="*/ 220 w 249"/>
                  <a:gd name="connsiteY31" fmla="*/ 572 h 1665"/>
                  <a:gd name="connsiteX32" fmla="*/ 219 w 249"/>
                  <a:gd name="connsiteY32" fmla="*/ 542 h 1665"/>
                  <a:gd name="connsiteX33" fmla="*/ 214 w 249"/>
                  <a:gd name="connsiteY33" fmla="*/ 518 h 1665"/>
                  <a:gd name="connsiteX34" fmla="*/ 208 w 249"/>
                  <a:gd name="connsiteY34" fmla="*/ 495 h 1665"/>
                  <a:gd name="connsiteX35" fmla="*/ 216 w 249"/>
                  <a:gd name="connsiteY35" fmla="*/ 461 h 1665"/>
                  <a:gd name="connsiteX36" fmla="*/ 205 w 249"/>
                  <a:gd name="connsiteY36" fmla="*/ 446 h 1665"/>
                  <a:gd name="connsiteX37" fmla="*/ 210 w 249"/>
                  <a:gd name="connsiteY37" fmla="*/ 428 h 1665"/>
                  <a:gd name="connsiteX38" fmla="*/ 205 w 249"/>
                  <a:gd name="connsiteY38" fmla="*/ 413 h 1665"/>
                  <a:gd name="connsiteX39" fmla="*/ 214 w 249"/>
                  <a:gd name="connsiteY39" fmla="*/ 375 h 1665"/>
                  <a:gd name="connsiteX40" fmla="*/ 208 w 249"/>
                  <a:gd name="connsiteY40" fmla="*/ 332 h 1665"/>
                  <a:gd name="connsiteX41" fmla="*/ 189 w 249"/>
                  <a:gd name="connsiteY41" fmla="*/ 311 h 1665"/>
                  <a:gd name="connsiteX42" fmla="*/ 171 w 249"/>
                  <a:gd name="connsiteY42" fmla="*/ 288 h 1665"/>
                  <a:gd name="connsiteX43" fmla="*/ 169 w 249"/>
                  <a:gd name="connsiteY43" fmla="*/ 237 h 1665"/>
                  <a:gd name="connsiteX44" fmla="*/ 186 w 249"/>
                  <a:gd name="connsiteY44" fmla="*/ 212 h 1665"/>
                  <a:gd name="connsiteX45" fmla="*/ 178 w 249"/>
                  <a:gd name="connsiteY45" fmla="*/ 198 h 1665"/>
                  <a:gd name="connsiteX46" fmla="*/ 192 w 249"/>
                  <a:gd name="connsiteY46" fmla="*/ 183 h 1665"/>
                  <a:gd name="connsiteX47" fmla="*/ 181 w 249"/>
                  <a:gd name="connsiteY47" fmla="*/ 162 h 1665"/>
                  <a:gd name="connsiteX48" fmla="*/ 189 w 249"/>
                  <a:gd name="connsiteY48" fmla="*/ 132 h 1665"/>
                  <a:gd name="connsiteX49" fmla="*/ 201 w 249"/>
                  <a:gd name="connsiteY49" fmla="*/ 104 h 1665"/>
                  <a:gd name="connsiteX50" fmla="*/ 225 w 249"/>
                  <a:gd name="connsiteY50" fmla="*/ 84 h 1665"/>
                  <a:gd name="connsiteX51" fmla="*/ 243 w 249"/>
                  <a:gd name="connsiteY51" fmla="*/ 72 h 1665"/>
                  <a:gd name="connsiteX52" fmla="*/ 249 w 249"/>
                  <a:gd name="connsiteY52" fmla="*/ 0 h 1665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31 w 249"/>
                  <a:gd name="connsiteY2" fmla="*/ 1559 h 1628"/>
                  <a:gd name="connsiteX3" fmla="*/ 39 w 249"/>
                  <a:gd name="connsiteY3" fmla="*/ 1512 h 1628"/>
                  <a:gd name="connsiteX4" fmla="*/ 31 w 249"/>
                  <a:gd name="connsiteY4" fmla="*/ 1484 h 1628"/>
                  <a:gd name="connsiteX5" fmla="*/ 64 w 249"/>
                  <a:gd name="connsiteY5" fmla="*/ 1422 h 1628"/>
                  <a:gd name="connsiteX6" fmla="*/ 88 w 249"/>
                  <a:gd name="connsiteY6" fmla="*/ 1398 h 1628"/>
                  <a:gd name="connsiteX7" fmla="*/ 85 w 249"/>
                  <a:gd name="connsiteY7" fmla="*/ 1374 h 1628"/>
                  <a:gd name="connsiteX8" fmla="*/ 90 w 249"/>
                  <a:gd name="connsiteY8" fmla="*/ 1359 h 1628"/>
                  <a:gd name="connsiteX9" fmla="*/ 136 w 249"/>
                  <a:gd name="connsiteY9" fmla="*/ 1322 h 1628"/>
                  <a:gd name="connsiteX10" fmla="*/ 124 w 249"/>
                  <a:gd name="connsiteY10" fmla="*/ 1305 h 1628"/>
                  <a:gd name="connsiteX11" fmla="*/ 90 w 249"/>
                  <a:gd name="connsiteY11" fmla="*/ 1277 h 1628"/>
                  <a:gd name="connsiteX12" fmla="*/ 84 w 249"/>
                  <a:gd name="connsiteY12" fmla="*/ 1236 h 1628"/>
                  <a:gd name="connsiteX13" fmla="*/ 79 w 249"/>
                  <a:gd name="connsiteY13" fmla="*/ 1205 h 1628"/>
                  <a:gd name="connsiteX14" fmla="*/ 76 w 249"/>
                  <a:gd name="connsiteY14" fmla="*/ 1137 h 1628"/>
                  <a:gd name="connsiteX15" fmla="*/ 78 w 249"/>
                  <a:gd name="connsiteY15" fmla="*/ 1124 h 1628"/>
                  <a:gd name="connsiteX16" fmla="*/ 85 w 249"/>
                  <a:gd name="connsiteY16" fmla="*/ 1077 h 1628"/>
                  <a:gd name="connsiteX17" fmla="*/ 99 w 249"/>
                  <a:gd name="connsiteY17" fmla="*/ 1050 h 1628"/>
                  <a:gd name="connsiteX18" fmla="*/ 70 w 249"/>
                  <a:gd name="connsiteY18" fmla="*/ 1014 h 1628"/>
                  <a:gd name="connsiteX19" fmla="*/ 112 w 249"/>
                  <a:gd name="connsiteY19" fmla="*/ 932 h 1628"/>
                  <a:gd name="connsiteX20" fmla="*/ 132 w 249"/>
                  <a:gd name="connsiteY20" fmla="*/ 908 h 1628"/>
                  <a:gd name="connsiteX21" fmla="*/ 130 w 249"/>
                  <a:gd name="connsiteY21" fmla="*/ 867 h 1628"/>
                  <a:gd name="connsiteX22" fmla="*/ 144 w 249"/>
                  <a:gd name="connsiteY22" fmla="*/ 798 h 1628"/>
                  <a:gd name="connsiteX23" fmla="*/ 126 w 249"/>
                  <a:gd name="connsiteY23" fmla="*/ 762 h 1628"/>
                  <a:gd name="connsiteX24" fmla="*/ 127 w 249"/>
                  <a:gd name="connsiteY24" fmla="*/ 734 h 1628"/>
                  <a:gd name="connsiteX25" fmla="*/ 148 w 249"/>
                  <a:gd name="connsiteY25" fmla="*/ 690 h 1628"/>
                  <a:gd name="connsiteX26" fmla="*/ 148 w 249"/>
                  <a:gd name="connsiteY26" fmla="*/ 665 h 1628"/>
                  <a:gd name="connsiteX27" fmla="*/ 159 w 249"/>
                  <a:gd name="connsiteY27" fmla="*/ 645 h 1628"/>
                  <a:gd name="connsiteX28" fmla="*/ 175 w 249"/>
                  <a:gd name="connsiteY28" fmla="*/ 623 h 1628"/>
                  <a:gd name="connsiteX29" fmla="*/ 199 w 249"/>
                  <a:gd name="connsiteY29" fmla="*/ 594 h 1628"/>
                  <a:gd name="connsiteX30" fmla="*/ 202 w 249"/>
                  <a:gd name="connsiteY30" fmla="*/ 573 h 1628"/>
                  <a:gd name="connsiteX31" fmla="*/ 220 w 249"/>
                  <a:gd name="connsiteY31" fmla="*/ 572 h 1628"/>
                  <a:gd name="connsiteX32" fmla="*/ 219 w 249"/>
                  <a:gd name="connsiteY32" fmla="*/ 542 h 1628"/>
                  <a:gd name="connsiteX33" fmla="*/ 214 w 249"/>
                  <a:gd name="connsiteY33" fmla="*/ 518 h 1628"/>
                  <a:gd name="connsiteX34" fmla="*/ 208 w 249"/>
                  <a:gd name="connsiteY34" fmla="*/ 495 h 1628"/>
                  <a:gd name="connsiteX35" fmla="*/ 216 w 249"/>
                  <a:gd name="connsiteY35" fmla="*/ 461 h 1628"/>
                  <a:gd name="connsiteX36" fmla="*/ 205 w 249"/>
                  <a:gd name="connsiteY36" fmla="*/ 446 h 1628"/>
                  <a:gd name="connsiteX37" fmla="*/ 210 w 249"/>
                  <a:gd name="connsiteY37" fmla="*/ 428 h 1628"/>
                  <a:gd name="connsiteX38" fmla="*/ 205 w 249"/>
                  <a:gd name="connsiteY38" fmla="*/ 413 h 1628"/>
                  <a:gd name="connsiteX39" fmla="*/ 214 w 249"/>
                  <a:gd name="connsiteY39" fmla="*/ 375 h 1628"/>
                  <a:gd name="connsiteX40" fmla="*/ 208 w 249"/>
                  <a:gd name="connsiteY40" fmla="*/ 332 h 1628"/>
                  <a:gd name="connsiteX41" fmla="*/ 189 w 249"/>
                  <a:gd name="connsiteY41" fmla="*/ 311 h 1628"/>
                  <a:gd name="connsiteX42" fmla="*/ 171 w 249"/>
                  <a:gd name="connsiteY42" fmla="*/ 288 h 1628"/>
                  <a:gd name="connsiteX43" fmla="*/ 169 w 249"/>
                  <a:gd name="connsiteY43" fmla="*/ 237 h 1628"/>
                  <a:gd name="connsiteX44" fmla="*/ 186 w 249"/>
                  <a:gd name="connsiteY44" fmla="*/ 212 h 1628"/>
                  <a:gd name="connsiteX45" fmla="*/ 178 w 249"/>
                  <a:gd name="connsiteY45" fmla="*/ 198 h 1628"/>
                  <a:gd name="connsiteX46" fmla="*/ 192 w 249"/>
                  <a:gd name="connsiteY46" fmla="*/ 183 h 1628"/>
                  <a:gd name="connsiteX47" fmla="*/ 181 w 249"/>
                  <a:gd name="connsiteY47" fmla="*/ 162 h 1628"/>
                  <a:gd name="connsiteX48" fmla="*/ 189 w 249"/>
                  <a:gd name="connsiteY48" fmla="*/ 132 h 1628"/>
                  <a:gd name="connsiteX49" fmla="*/ 201 w 249"/>
                  <a:gd name="connsiteY49" fmla="*/ 104 h 1628"/>
                  <a:gd name="connsiteX50" fmla="*/ 225 w 249"/>
                  <a:gd name="connsiteY50" fmla="*/ 84 h 1628"/>
                  <a:gd name="connsiteX51" fmla="*/ 243 w 249"/>
                  <a:gd name="connsiteY51" fmla="*/ 72 h 1628"/>
                  <a:gd name="connsiteX52" fmla="*/ 249 w 249"/>
                  <a:gd name="connsiteY52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31 w 249"/>
                  <a:gd name="connsiteY2" fmla="*/ 1559 h 1628"/>
                  <a:gd name="connsiteX3" fmla="*/ 39 w 249"/>
                  <a:gd name="connsiteY3" fmla="*/ 1512 h 1628"/>
                  <a:gd name="connsiteX4" fmla="*/ 31 w 249"/>
                  <a:gd name="connsiteY4" fmla="*/ 1484 h 1628"/>
                  <a:gd name="connsiteX5" fmla="*/ 64 w 249"/>
                  <a:gd name="connsiteY5" fmla="*/ 1422 h 1628"/>
                  <a:gd name="connsiteX6" fmla="*/ 88 w 249"/>
                  <a:gd name="connsiteY6" fmla="*/ 1398 h 1628"/>
                  <a:gd name="connsiteX7" fmla="*/ 85 w 249"/>
                  <a:gd name="connsiteY7" fmla="*/ 1374 h 1628"/>
                  <a:gd name="connsiteX8" fmla="*/ 90 w 249"/>
                  <a:gd name="connsiteY8" fmla="*/ 1359 h 1628"/>
                  <a:gd name="connsiteX9" fmla="*/ 136 w 249"/>
                  <a:gd name="connsiteY9" fmla="*/ 1322 h 1628"/>
                  <a:gd name="connsiteX10" fmla="*/ 124 w 249"/>
                  <a:gd name="connsiteY10" fmla="*/ 1305 h 1628"/>
                  <a:gd name="connsiteX11" fmla="*/ 90 w 249"/>
                  <a:gd name="connsiteY11" fmla="*/ 1277 h 1628"/>
                  <a:gd name="connsiteX12" fmla="*/ 84 w 249"/>
                  <a:gd name="connsiteY12" fmla="*/ 1236 h 1628"/>
                  <a:gd name="connsiteX13" fmla="*/ 79 w 249"/>
                  <a:gd name="connsiteY13" fmla="*/ 1205 h 1628"/>
                  <a:gd name="connsiteX14" fmla="*/ 76 w 249"/>
                  <a:gd name="connsiteY14" fmla="*/ 1137 h 1628"/>
                  <a:gd name="connsiteX15" fmla="*/ 78 w 249"/>
                  <a:gd name="connsiteY15" fmla="*/ 1124 h 1628"/>
                  <a:gd name="connsiteX16" fmla="*/ 85 w 249"/>
                  <a:gd name="connsiteY16" fmla="*/ 1077 h 1628"/>
                  <a:gd name="connsiteX17" fmla="*/ 99 w 249"/>
                  <a:gd name="connsiteY17" fmla="*/ 1050 h 1628"/>
                  <a:gd name="connsiteX18" fmla="*/ 70 w 249"/>
                  <a:gd name="connsiteY18" fmla="*/ 1014 h 1628"/>
                  <a:gd name="connsiteX19" fmla="*/ 112 w 249"/>
                  <a:gd name="connsiteY19" fmla="*/ 932 h 1628"/>
                  <a:gd name="connsiteX20" fmla="*/ 132 w 249"/>
                  <a:gd name="connsiteY20" fmla="*/ 908 h 1628"/>
                  <a:gd name="connsiteX21" fmla="*/ 130 w 249"/>
                  <a:gd name="connsiteY21" fmla="*/ 867 h 1628"/>
                  <a:gd name="connsiteX22" fmla="*/ 144 w 249"/>
                  <a:gd name="connsiteY22" fmla="*/ 798 h 1628"/>
                  <a:gd name="connsiteX23" fmla="*/ 126 w 249"/>
                  <a:gd name="connsiteY23" fmla="*/ 762 h 1628"/>
                  <a:gd name="connsiteX24" fmla="*/ 127 w 249"/>
                  <a:gd name="connsiteY24" fmla="*/ 734 h 1628"/>
                  <a:gd name="connsiteX25" fmla="*/ 148 w 249"/>
                  <a:gd name="connsiteY25" fmla="*/ 690 h 1628"/>
                  <a:gd name="connsiteX26" fmla="*/ 148 w 249"/>
                  <a:gd name="connsiteY26" fmla="*/ 665 h 1628"/>
                  <a:gd name="connsiteX27" fmla="*/ 159 w 249"/>
                  <a:gd name="connsiteY27" fmla="*/ 645 h 1628"/>
                  <a:gd name="connsiteX28" fmla="*/ 175 w 249"/>
                  <a:gd name="connsiteY28" fmla="*/ 623 h 1628"/>
                  <a:gd name="connsiteX29" fmla="*/ 199 w 249"/>
                  <a:gd name="connsiteY29" fmla="*/ 594 h 1628"/>
                  <a:gd name="connsiteX30" fmla="*/ 202 w 249"/>
                  <a:gd name="connsiteY30" fmla="*/ 573 h 1628"/>
                  <a:gd name="connsiteX31" fmla="*/ 220 w 249"/>
                  <a:gd name="connsiteY31" fmla="*/ 572 h 1628"/>
                  <a:gd name="connsiteX32" fmla="*/ 219 w 249"/>
                  <a:gd name="connsiteY32" fmla="*/ 542 h 1628"/>
                  <a:gd name="connsiteX33" fmla="*/ 214 w 249"/>
                  <a:gd name="connsiteY33" fmla="*/ 518 h 1628"/>
                  <a:gd name="connsiteX34" fmla="*/ 208 w 249"/>
                  <a:gd name="connsiteY34" fmla="*/ 495 h 1628"/>
                  <a:gd name="connsiteX35" fmla="*/ 216 w 249"/>
                  <a:gd name="connsiteY35" fmla="*/ 461 h 1628"/>
                  <a:gd name="connsiteX36" fmla="*/ 205 w 249"/>
                  <a:gd name="connsiteY36" fmla="*/ 446 h 1628"/>
                  <a:gd name="connsiteX37" fmla="*/ 210 w 249"/>
                  <a:gd name="connsiteY37" fmla="*/ 428 h 1628"/>
                  <a:gd name="connsiteX38" fmla="*/ 205 w 249"/>
                  <a:gd name="connsiteY38" fmla="*/ 413 h 1628"/>
                  <a:gd name="connsiteX39" fmla="*/ 214 w 249"/>
                  <a:gd name="connsiteY39" fmla="*/ 375 h 1628"/>
                  <a:gd name="connsiteX40" fmla="*/ 208 w 249"/>
                  <a:gd name="connsiteY40" fmla="*/ 332 h 1628"/>
                  <a:gd name="connsiteX41" fmla="*/ 189 w 249"/>
                  <a:gd name="connsiteY41" fmla="*/ 311 h 1628"/>
                  <a:gd name="connsiteX42" fmla="*/ 171 w 249"/>
                  <a:gd name="connsiteY42" fmla="*/ 288 h 1628"/>
                  <a:gd name="connsiteX43" fmla="*/ 169 w 249"/>
                  <a:gd name="connsiteY43" fmla="*/ 237 h 1628"/>
                  <a:gd name="connsiteX44" fmla="*/ 186 w 249"/>
                  <a:gd name="connsiteY44" fmla="*/ 212 h 1628"/>
                  <a:gd name="connsiteX45" fmla="*/ 178 w 249"/>
                  <a:gd name="connsiteY45" fmla="*/ 198 h 1628"/>
                  <a:gd name="connsiteX46" fmla="*/ 192 w 249"/>
                  <a:gd name="connsiteY46" fmla="*/ 183 h 1628"/>
                  <a:gd name="connsiteX47" fmla="*/ 181 w 249"/>
                  <a:gd name="connsiteY47" fmla="*/ 162 h 1628"/>
                  <a:gd name="connsiteX48" fmla="*/ 189 w 249"/>
                  <a:gd name="connsiteY48" fmla="*/ 132 h 1628"/>
                  <a:gd name="connsiteX49" fmla="*/ 201 w 249"/>
                  <a:gd name="connsiteY49" fmla="*/ 104 h 1628"/>
                  <a:gd name="connsiteX50" fmla="*/ 225 w 249"/>
                  <a:gd name="connsiteY50" fmla="*/ 84 h 1628"/>
                  <a:gd name="connsiteX51" fmla="*/ 243 w 249"/>
                  <a:gd name="connsiteY51" fmla="*/ 72 h 1628"/>
                  <a:gd name="connsiteX52" fmla="*/ 249 w 249"/>
                  <a:gd name="connsiteY52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31 w 249"/>
                  <a:gd name="connsiteY2" fmla="*/ 1559 h 1628"/>
                  <a:gd name="connsiteX3" fmla="*/ 39 w 249"/>
                  <a:gd name="connsiteY3" fmla="*/ 1512 h 1628"/>
                  <a:gd name="connsiteX4" fmla="*/ 31 w 249"/>
                  <a:gd name="connsiteY4" fmla="*/ 1484 h 1628"/>
                  <a:gd name="connsiteX5" fmla="*/ 64 w 249"/>
                  <a:gd name="connsiteY5" fmla="*/ 1422 h 1628"/>
                  <a:gd name="connsiteX6" fmla="*/ 88 w 249"/>
                  <a:gd name="connsiteY6" fmla="*/ 1398 h 1628"/>
                  <a:gd name="connsiteX7" fmla="*/ 85 w 249"/>
                  <a:gd name="connsiteY7" fmla="*/ 1374 h 1628"/>
                  <a:gd name="connsiteX8" fmla="*/ 90 w 249"/>
                  <a:gd name="connsiteY8" fmla="*/ 1359 h 1628"/>
                  <a:gd name="connsiteX9" fmla="*/ 136 w 249"/>
                  <a:gd name="connsiteY9" fmla="*/ 1322 h 1628"/>
                  <a:gd name="connsiteX10" fmla="*/ 124 w 249"/>
                  <a:gd name="connsiteY10" fmla="*/ 1305 h 1628"/>
                  <a:gd name="connsiteX11" fmla="*/ 90 w 249"/>
                  <a:gd name="connsiteY11" fmla="*/ 1277 h 1628"/>
                  <a:gd name="connsiteX12" fmla="*/ 84 w 249"/>
                  <a:gd name="connsiteY12" fmla="*/ 1236 h 1628"/>
                  <a:gd name="connsiteX13" fmla="*/ 79 w 249"/>
                  <a:gd name="connsiteY13" fmla="*/ 1205 h 1628"/>
                  <a:gd name="connsiteX14" fmla="*/ 76 w 249"/>
                  <a:gd name="connsiteY14" fmla="*/ 1137 h 1628"/>
                  <a:gd name="connsiteX15" fmla="*/ 78 w 249"/>
                  <a:gd name="connsiteY15" fmla="*/ 1124 h 1628"/>
                  <a:gd name="connsiteX16" fmla="*/ 85 w 249"/>
                  <a:gd name="connsiteY16" fmla="*/ 1077 h 1628"/>
                  <a:gd name="connsiteX17" fmla="*/ 99 w 249"/>
                  <a:gd name="connsiteY17" fmla="*/ 1050 h 1628"/>
                  <a:gd name="connsiteX18" fmla="*/ 70 w 249"/>
                  <a:gd name="connsiteY18" fmla="*/ 1014 h 1628"/>
                  <a:gd name="connsiteX19" fmla="*/ 112 w 249"/>
                  <a:gd name="connsiteY19" fmla="*/ 932 h 1628"/>
                  <a:gd name="connsiteX20" fmla="*/ 132 w 249"/>
                  <a:gd name="connsiteY20" fmla="*/ 908 h 1628"/>
                  <a:gd name="connsiteX21" fmla="*/ 130 w 249"/>
                  <a:gd name="connsiteY21" fmla="*/ 867 h 1628"/>
                  <a:gd name="connsiteX22" fmla="*/ 144 w 249"/>
                  <a:gd name="connsiteY22" fmla="*/ 798 h 1628"/>
                  <a:gd name="connsiteX23" fmla="*/ 126 w 249"/>
                  <a:gd name="connsiteY23" fmla="*/ 762 h 1628"/>
                  <a:gd name="connsiteX24" fmla="*/ 127 w 249"/>
                  <a:gd name="connsiteY24" fmla="*/ 734 h 1628"/>
                  <a:gd name="connsiteX25" fmla="*/ 148 w 249"/>
                  <a:gd name="connsiteY25" fmla="*/ 690 h 1628"/>
                  <a:gd name="connsiteX26" fmla="*/ 148 w 249"/>
                  <a:gd name="connsiteY26" fmla="*/ 665 h 1628"/>
                  <a:gd name="connsiteX27" fmla="*/ 159 w 249"/>
                  <a:gd name="connsiteY27" fmla="*/ 645 h 1628"/>
                  <a:gd name="connsiteX28" fmla="*/ 175 w 249"/>
                  <a:gd name="connsiteY28" fmla="*/ 623 h 1628"/>
                  <a:gd name="connsiteX29" fmla="*/ 199 w 249"/>
                  <a:gd name="connsiteY29" fmla="*/ 594 h 1628"/>
                  <a:gd name="connsiteX30" fmla="*/ 202 w 249"/>
                  <a:gd name="connsiteY30" fmla="*/ 573 h 1628"/>
                  <a:gd name="connsiteX31" fmla="*/ 220 w 249"/>
                  <a:gd name="connsiteY31" fmla="*/ 572 h 1628"/>
                  <a:gd name="connsiteX32" fmla="*/ 219 w 249"/>
                  <a:gd name="connsiteY32" fmla="*/ 542 h 1628"/>
                  <a:gd name="connsiteX33" fmla="*/ 214 w 249"/>
                  <a:gd name="connsiteY33" fmla="*/ 518 h 1628"/>
                  <a:gd name="connsiteX34" fmla="*/ 208 w 249"/>
                  <a:gd name="connsiteY34" fmla="*/ 495 h 1628"/>
                  <a:gd name="connsiteX35" fmla="*/ 216 w 249"/>
                  <a:gd name="connsiteY35" fmla="*/ 461 h 1628"/>
                  <a:gd name="connsiteX36" fmla="*/ 205 w 249"/>
                  <a:gd name="connsiteY36" fmla="*/ 446 h 1628"/>
                  <a:gd name="connsiteX37" fmla="*/ 210 w 249"/>
                  <a:gd name="connsiteY37" fmla="*/ 428 h 1628"/>
                  <a:gd name="connsiteX38" fmla="*/ 205 w 249"/>
                  <a:gd name="connsiteY38" fmla="*/ 413 h 1628"/>
                  <a:gd name="connsiteX39" fmla="*/ 214 w 249"/>
                  <a:gd name="connsiteY39" fmla="*/ 375 h 1628"/>
                  <a:gd name="connsiteX40" fmla="*/ 208 w 249"/>
                  <a:gd name="connsiteY40" fmla="*/ 332 h 1628"/>
                  <a:gd name="connsiteX41" fmla="*/ 189 w 249"/>
                  <a:gd name="connsiteY41" fmla="*/ 311 h 1628"/>
                  <a:gd name="connsiteX42" fmla="*/ 171 w 249"/>
                  <a:gd name="connsiteY42" fmla="*/ 288 h 1628"/>
                  <a:gd name="connsiteX43" fmla="*/ 169 w 249"/>
                  <a:gd name="connsiteY43" fmla="*/ 237 h 1628"/>
                  <a:gd name="connsiteX44" fmla="*/ 186 w 249"/>
                  <a:gd name="connsiteY44" fmla="*/ 212 h 1628"/>
                  <a:gd name="connsiteX45" fmla="*/ 178 w 249"/>
                  <a:gd name="connsiteY45" fmla="*/ 198 h 1628"/>
                  <a:gd name="connsiteX46" fmla="*/ 192 w 249"/>
                  <a:gd name="connsiteY46" fmla="*/ 183 h 1628"/>
                  <a:gd name="connsiteX47" fmla="*/ 181 w 249"/>
                  <a:gd name="connsiteY47" fmla="*/ 162 h 1628"/>
                  <a:gd name="connsiteX48" fmla="*/ 189 w 249"/>
                  <a:gd name="connsiteY48" fmla="*/ 132 h 1628"/>
                  <a:gd name="connsiteX49" fmla="*/ 201 w 249"/>
                  <a:gd name="connsiteY49" fmla="*/ 104 h 1628"/>
                  <a:gd name="connsiteX50" fmla="*/ 225 w 249"/>
                  <a:gd name="connsiteY50" fmla="*/ 84 h 1628"/>
                  <a:gd name="connsiteX51" fmla="*/ 243 w 249"/>
                  <a:gd name="connsiteY51" fmla="*/ 72 h 1628"/>
                  <a:gd name="connsiteX52" fmla="*/ 249 w 249"/>
                  <a:gd name="connsiteY52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19 w 249"/>
                  <a:gd name="connsiteY2" fmla="*/ 1609 h 1628"/>
                  <a:gd name="connsiteX3" fmla="*/ 31 w 249"/>
                  <a:gd name="connsiteY3" fmla="*/ 1559 h 1628"/>
                  <a:gd name="connsiteX4" fmla="*/ 39 w 249"/>
                  <a:gd name="connsiteY4" fmla="*/ 1512 h 1628"/>
                  <a:gd name="connsiteX5" fmla="*/ 31 w 249"/>
                  <a:gd name="connsiteY5" fmla="*/ 1484 h 1628"/>
                  <a:gd name="connsiteX6" fmla="*/ 64 w 249"/>
                  <a:gd name="connsiteY6" fmla="*/ 1422 h 1628"/>
                  <a:gd name="connsiteX7" fmla="*/ 88 w 249"/>
                  <a:gd name="connsiteY7" fmla="*/ 1398 h 1628"/>
                  <a:gd name="connsiteX8" fmla="*/ 85 w 249"/>
                  <a:gd name="connsiteY8" fmla="*/ 1374 h 1628"/>
                  <a:gd name="connsiteX9" fmla="*/ 90 w 249"/>
                  <a:gd name="connsiteY9" fmla="*/ 1359 h 1628"/>
                  <a:gd name="connsiteX10" fmla="*/ 136 w 249"/>
                  <a:gd name="connsiteY10" fmla="*/ 1322 h 1628"/>
                  <a:gd name="connsiteX11" fmla="*/ 124 w 249"/>
                  <a:gd name="connsiteY11" fmla="*/ 1305 h 1628"/>
                  <a:gd name="connsiteX12" fmla="*/ 90 w 249"/>
                  <a:gd name="connsiteY12" fmla="*/ 1277 h 1628"/>
                  <a:gd name="connsiteX13" fmla="*/ 84 w 249"/>
                  <a:gd name="connsiteY13" fmla="*/ 1236 h 1628"/>
                  <a:gd name="connsiteX14" fmla="*/ 79 w 249"/>
                  <a:gd name="connsiteY14" fmla="*/ 1205 h 1628"/>
                  <a:gd name="connsiteX15" fmla="*/ 76 w 249"/>
                  <a:gd name="connsiteY15" fmla="*/ 1137 h 1628"/>
                  <a:gd name="connsiteX16" fmla="*/ 78 w 249"/>
                  <a:gd name="connsiteY16" fmla="*/ 1124 h 1628"/>
                  <a:gd name="connsiteX17" fmla="*/ 85 w 249"/>
                  <a:gd name="connsiteY17" fmla="*/ 1077 h 1628"/>
                  <a:gd name="connsiteX18" fmla="*/ 99 w 249"/>
                  <a:gd name="connsiteY18" fmla="*/ 1050 h 1628"/>
                  <a:gd name="connsiteX19" fmla="*/ 70 w 249"/>
                  <a:gd name="connsiteY19" fmla="*/ 1014 h 1628"/>
                  <a:gd name="connsiteX20" fmla="*/ 112 w 249"/>
                  <a:gd name="connsiteY20" fmla="*/ 932 h 1628"/>
                  <a:gd name="connsiteX21" fmla="*/ 132 w 249"/>
                  <a:gd name="connsiteY21" fmla="*/ 908 h 1628"/>
                  <a:gd name="connsiteX22" fmla="*/ 130 w 249"/>
                  <a:gd name="connsiteY22" fmla="*/ 867 h 1628"/>
                  <a:gd name="connsiteX23" fmla="*/ 144 w 249"/>
                  <a:gd name="connsiteY23" fmla="*/ 798 h 1628"/>
                  <a:gd name="connsiteX24" fmla="*/ 126 w 249"/>
                  <a:gd name="connsiteY24" fmla="*/ 762 h 1628"/>
                  <a:gd name="connsiteX25" fmla="*/ 127 w 249"/>
                  <a:gd name="connsiteY25" fmla="*/ 734 h 1628"/>
                  <a:gd name="connsiteX26" fmla="*/ 148 w 249"/>
                  <a:gd name="connsiteY26" fmla="*/ 690 h 1628"/>
                  <a:gd name="connsiteX27" fmla="*/ 148 w 249"/>
                  <a:gd name="connsiteY27" fmla="*/ 665 h 1628"/>
                  <a:gd name="connsiteX28" fmla="*/ 159 w 249"/>
                  <a:gd name="connsiteY28" fmla="*/ 645 h 1628"/>
                  <a:gd name="connsiteX29" fmla="*/ 175 w 249"/>
                  <a:gd name="connsiteY29" fmla="*/ 623 h 1628"/>
                  <a:gd name="connsiteX30" fmla="*/ 199 w 249"/>
                  <a:gd name="connsiteY30" fmla="*/ 594 h 1628"/>
                  <a:gd name="connsiteX31" fmla="*/ 202 w 249"/>
                  <a:gd name="connsiteY31" fmla="*/ 573 h 1628"/>
                  <a:gd name="connsiteX32" fmla="*/ 220 w 249"/>
                  <a:gd name="connsiteY32" fmla="*/ 572 h 1628"/>
                  <a:gd name="connsiteX33" fmla="*/ 219 w 249"/>
                  <a:gd name="connsiteY33" fmla="*/ 542 h 1628"/>
                  <a:gd name="connsiteX34" fmla="*/ 214 w 249"/>
                  <a:gd name="connsiteY34" fmla="*/ 518 h 1628"/>
                  <a:gd name="connsiteX35" fmla="*/ 208 w 249"/>
                  <a:gd name="connsiteY35" fmla="*/ 495 h 1628"/>
                  <a:gd name="connsiteX36" fmla="*/ 216 w 249"/>
                  <a:gd name="connsiteY36" fmla="*/ 461 h 1628"/>
                  <a:gd name="connsiteX37" fmla="*/ 205 w 249"/>
                  <a:gd name="connsiteY37" fmla="*/ 446 h 1628"/>
                  <a:gd name="connsiteX38" fmla="*/ 210 w 249"/>
                  <a:gd name="connsiteY38" fmla="*/ 428 h 1628"/>
                  <a:gd name="connsiteX39" fmla="*/ 205 w 249"/>
                  <a:gd name="connsiteY39" fmla="*/ 413 h 1628"/>
                  <a:gd name="connsiteX40" fmla="*/ 214 w 249"/>
                  <a:gd name="connsiteY40" fmla="*/ 375 h 1628"/>
                  <a:gd name="connsiteX41" fmla="*/ 208 w 249"/>
                  <a:gd name="connsiteY41" fmla="*/ 332 h 1628"/>
                  <a:gd name="connsiteX42" fmla="*/ 189 w 249"/>
                  <a:gd name="connsiteY42" fmla="*/ 311 h 1628"/>
                  <a:gd name="connsiteX43" fmla="*/ 171 w 249"/>
                  <a:gd name="connsiteY43" fmla="*/ 288 h 1628"/>
                  <a:gd name="connsiteX44" fmla="*/ 169 w 249"/>
                  <a:gd name="connsiteY44" fmla="*/ 237 h 1628"/>
                  <a:gd name="connsiteX45" fmla="*/ 186 w 249"/>
                  <a:gd name="connsiteY45" fmla="*/ 212 h 1628"/>
                  <a:gd name="connsiteX46" fmla="*/ 178 w 249"/>
                  <a:gd name="connsiteY46" fmla="*/ 198 h 1628"/>
                  <a:gd name="connsiteX47" fmla="*/ 192 w 249"/>
                  <a:gd name="connsiteY47" fmla="*/ 183 h 1628"/>
                  <a:gd name="connsiteX48" fmla="*/ 181 w 249"/>
                  <a:gd name="connsiteY48" fmla="*/ 162 h 1628"/>
                  <a:gd name="connsiteX49" fmla="*/ 189 w 249"/>
                  <a:gd name="connsiteY49" fmla="*/ 132 h 1628"/>
                  <a:gd name="connsiteX50" fmla="*/ 201 w 249"/>
                  <a:gd name="connsiteY50" fmla="*/ 104 h 1628"/>
                  <a:gd name="connsiteX51" fmla="*/ 225 w 249"/>
                  <a:gd name="connsiteY51" fmla="*/ 84 h 1628"/>
                  <a:gd name="connsiteX52" fmla="*/ 243 w 249"/>
                  <a:gd name="connsiteY52" fmla="*/ 72 h 1628"/>
                  <a:gd name="connsiteX53" fmla="*/ 249 w 249"/>
                  <a:gd name="connsiteY53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19 w 249"/>
                  <a:gd name="connsiteY2" fmla="*/ 1609 h 1628"/>
                  <a:gd name="connsiteX3" fmla="*/ 31 w 249"/>
                  <a:gd name="connsiteY3" fmla="*/ 1559 h 1628"/>
                  <a:gd name="connsiteX4" fmla="*/ 39 w 249"/>
                  <a:gd name="connsiteY4" fmla="*/ 1512 h 1628"/>
                  <a:gd name="connsiteX5" fmla="*/ 31 w 249"/>
                  <a:gd name="connsiteY5" fmla="*/ 1484 h 1628"/>
                  <a:gd name="connsiteX6" fmla="*/ 64 w 249"/>
                  <a:gd name="connsiteY6" fmla="*/ 1422 h 1628"/>
                  <a:gd name="connsiteX7" fmla="*/ 88 w 249"/>
                  <a:gd name="connsiteY7" fmla="*/ 1398 h 1628"/>
                  <a:gd name="connsiteX8" fmla="*/ 85 w 249"/>
                  <a:gd name="connsiteY8" fmla="*/ 1374 h 1628"/>
                  <a:gd name="connsiteX9" fmla="*/ 90 w 249"/>
                  <a:gd name="connsiteY9" fmla="*/ 1359 h 1628"/>
                  <a:gd name="connsiteX10" fmla="*/ 136 w 249"/>
                  <a:gd name="connsiteY10" fmla="*/ 1322 h 1628"/>
                  <a:gd name="connsiteX11" fmla="*/ 124 w 249"/>
                  <a:gd name="connsiteY11" fmla="*/ 1305 h 1628"/>
                  <a:gd name="connsiteX12" fmla="*/ 90 w 249"/>
                  <a:gd name="connsiteY12" fmla="*/ 1277 h 1628"/>
                  <a:gd name="connsiteX13" fmla="*/ 84 w 249"/>
                  <a:gd name="connsiteY13" fmla="*/ 1236 h 1628"/>
                  <a:gd name="connsiteX14" fmla="*/ 79 w 249"/>
                  <a:gd name="connsiteY14" fmla="*/ 1205 h 1628"/>
                  <a:gd name="connsiteX15" fmla="*/ 76 w 249"/>
                  <a:gd name="connsiteY15" fmla="*/ 1137 h 1628"/>
                  <a:gd name="connsiteX16" fmla="*/ 78 w 249"/>
                  <a:gd name="connsiteY16" fmla="*/ 1124 h 1628"/>
                  <a:gd name="connsiteX17" fmla="*/ 85 w 249"/>
                  <a:gd name="connsiteY17" fmla="*/ 1077 h 1628"/>
                  <a:gd name="connsiteX18" fmla="*/ 99 w 249"/>
                  <a:gd name="connsiteY18" fmla="*/ 1050 h 1628"/>
                  <a:gd name="connsiteX19" fmla="*/ 70 w 249"/>
                  <a:gd name="connsiteY19" fmla="*/ 1014 h 1628"/>
                  <a:gd name="connsiteX20" fmla="*/ 112 w 249"/>
                  <a:gd name="connsiteY20" fmla="*/ 932 h 1628"/>
                  <a:gd name="connsiteX21" fmla="*/ 132 w 249"/>
                  <a:gd name="connsiteY21" fmla="*/ 908 h 1628"/>
                  <a:gd name="connsiteX22" fmla="*/ 130 w 249"/>
                  <a:gd name="connsiteY22" fmla="*/ 867 h 1628"/>
                  <a:gd name="connsiteX23" fmla="*/ 144 w 249"/>
                  <a:gd name="connsiteY23" fmla="*/ 798 h 1628"/>
                  <a:gd name="connsiteX24" fmla="*/ 126 w 249"/>
                  <a:gd name="connsiteY24" fmla="*/ 762 h 1628"/>
                  <a:gd name="connsiteX25" fmla="*/ 127 w 249"/>
                  <a:gd name="connsiteY25" fmla="*/ 734 h 1628"/>
                  <a:gd name="connsiteX26" fmla="*/ 148 w 249"/>
                  <a:gd name="connsiteY26" fmla="*/ 690 h 1628"/>
                  <a:gd name="connsiteX27" fmla="*/ 148 w 249"/>
                  <a:gd name="connsiteY27" fmla="*/ 665 h 1628"/>
                  <a:gd name="connsiteX28" fmla="*/ 159 w 249"/>
                  <a:gd name="connsiteY28" fmla="*/ 645 h 1628"/>
                  <a:gd name="connsiteX29" fmla="*/ 175 w 249"/>
                  <a:gd name="connsiteY29" fmla="*/ 623 h 1628"/>
                  <a:gd name="connsiteX30" fmla="*/ 199 w 249"/>
                  <a:gd name="connsiteY30" fmla="*/ 594 h 1628"/>
                  <a:gd name="connsiteX31" fmla="*/ 202 w 249"/>
                  <a:gd name="connsiteY31" fmla="*/ 573 h 1628"/>
                  <a:gd name="connsiteX32" fmla="*/ 220 w 249"/>
                  <a:gd name="connsiteY32" fmla="*/ 572 h 1628"/>
                  <a:gd name="connsiteX33" fmla="*/ 219 w 249"/>
                  <a:gd name="connsiteY33" fmla="*/ 542 h 1628"/>
                  <a:gd name="connsiteX34" fmla="*/ 214 w 249"/>
                  <a:gd name="connsiteY34" fmla="*/ 518 h 1628"/>
                  <a:gd name="connsiteX35" fmla="*/ 208 w 249"/>
                  <a:gd name="connsiteY35" fmla="*/ 495 h 1628"/>
                  <a:gd name="connsiteX36" fmla="*/ 216 w 249"/>
                  <a:gd name="connsiteY36" fmla="*/ 461 h 1628"/>
                  <a:gd name="connsiteX37" fmla="*/ 205 w 249"/>
                  <a:gd name="connsiteY37" fmla="*/ 446 h 1628"/>
                  <a:gd name="connsiteX38" fmla="*/ 210 w 249"/>
                  <a:gd name="connsiteY38" fmla="*/ 428 h 1628"/>
                  <a:gd name="connsiteX39" fmla="*/ 205 w 249"/>
                  <a:gd name="connsiteY39" fmla="*/ 413 h 1628"/>
                  <a:gd name="connsiteX40" fmla="*/ 214 w 249"/>
                  <a:gd name="connsiteY40" fmla="*/ 375 h 1628"/>
                  <a:gd name="connsiteX41" fmla="*/ 208 w 249"/>
                  <a:gd name="connsiteY41" fmla="*/ 332 h 1628"/>
                  <a:gd name="connsiteX42" fmla="*/ 189 w 249"/>
                  <a:gd name="connsiteY42" fmla="*/ 311 h 1628"/>
                  <a:gd name="connsiteX43" fmla="*/ 171 w 249"/>
                  <a:gd name="connsiteY43" fmla="*/ 288 h 1628"/>
                  <a:gd name="connsiteX44" fmla="*/ 169 w 249"/>
                  <a:gd name="connsiteY44" fmla="*/ 237 h 1628"/>
                  <a:gd name="connsiteX45" fmla="*/ 186 w 249"/>
                  <a:gd name="connsiteY45" fmla="*/ 212 h 1628"/>
                  <a:gd name="connsiteX46" fmla="*/ 178 w 249"/>
                  <a:gd name="connsiteY46" fmla="*/ 198 h 1628"/>
                  <a:gd name="connsiteX47" fmla="*/ 192 w 249"/>
                  <a:gd name="connsiteY47" fmla="*/ 183 h 1628"/>
                  <a:gd name="connsiteX48" fmla="*/ 181 w 249"/>
                  <a:gd name="connsiteY48" fmla="*/ 162 h 1628"/>
                  <a:gd name="connsiteX49" fmla="*/ 189 w 249"/>
                  <a:gd name="connsiteY49" fmla="*/ 132 h 1628"/>
                  <a:gd name="connsiteX50" fmla="*/ 201 w 249"/>
                  <a:gd name="connsiteY50" fmla="*/ 104 h 1628"/>
                  <a:gd name="connsiteX51" fmla="*/ 225 w 249"/>
                  <a:gd name="connsiteY51" fmla="*/ 84 h 1628"/>
                  <a:gd name="connsiteX52" fmla="*/ 243 w 249"/>
                  <a:gd name="connsiteY52" fmla="*/ 72 h 1628"/>
                  <a:gd name="connsiteX53" fmla="*/ 249 w 249"/>
                  <a:gd name="connsiteY53" fmla="*/ 0 h 1628"/>
                  <a:gd name="connsiteX0" fmla="*/ 0 w 249"/>
                  <a:gd name="connsiteY0" fmla="*/ 1620 h 1620"/>
                  <a:gd name="connsiteX1" fmla="*/ 19 w 249"/>
                  <a:gd name="connsiteY1" fmla="*/ 1610 h 1620"/>
                  <a:gd name="connsiteX2" fmla="*/ 19 w 249"/>
                  <a:gd name="connsiteY2" fmla="*/ 1609 h 1620"/>
                  <a:gd name="connsiteX3" fmla="*/ 31 w 249"/>
                  <a:gd name="connsiteY3" fmla="*/ 1559 h 1620"/>
                  <a:gd name="connsiteX4" fmla="*/ 39 w 249"/>
                  <a:gd name="connsiteY4" fmla="*/ 1512 h 1620"/>
                  <a:gd name="connsiteX5" fmla="*/ 31 w 249"/>
                  <a:gd name="connsiteY5" fmla="*/ 1484 h 1620"/>
                  <a:gd name="connsiteX6" fmla="*/ 64 w 249"/>
                  <a:gd name="connsiteY6" fmla="*/ 1422 h 1620"/>
                  <a:gd name="connsiteX7" fmla="*/ 88 w 249"/>
                  <a:gd name="connsiteY7" fmla="*/ 1398 h 1620"/>
                  <a:gd name="connsiteX8" fmla="*/ 85 w 249"/>
                  <a:gd name="connsiteY8" fmla="*/ 1374 h 1620"/>
                  <a:gd name="connsiteX9" fmla="*/ 90 w 249"/>
                  <a:gd name="connsiteY9" fmla="*/ 1359 h 1620"/>
                  <a:gd name="connsiteX10" fmla="*/ 136 w 249"/>
                  <a:gd name="connsiteY10" fmla="*/ 1322 h 1620"/>
                  <a:gd name="connsiteX11" fmla="*/ 124 w 249"/>
                  <a:gd name="connsiteY11" fmla="*/ 1305 h 1620"/>
                  <a:gd name="connsiteX12" fmla="*/ 90 w 249"/>
                  <a:gd name="connsiteY12" fmla="*/ 1277 h 1620"/>
                  <a:gd name="connsiteX13" fmla="*/ 84 w 249"/>
                  <a:gd name="connsiteY13" fmla="*/ 1236 h 1620"/>
                  <a:gd name="connsiteX14" fmla="*/ 79 w 249"/>
                  <a:gd name="connsiteY14" fmla="*/ 1205 h 1620"/>
                  <a:gd name="connsiteX15" fmla="*/ 76 w 249"/>
                  <a:gd name="connsiteY15" fmla="*/ 1137 h 1620"/>
                  <a:gd name="connsiteX16" fmla="*/ 78 w 249"/>
                  <a:gd name="connsiteY16" fmla="*/ 1124 h 1620"/>
                  <a:gd name="connsiteX17" fmla="*/ 85 w 249"/>
                  <a:gd name="connsiteY17" fmla="*/ 1077 h 1620"/>
                  <a:gd name="connsiteX18" fmla="*/ 99 w 249"/>
                  <a:gd name="connsiteY18" fmla="*/ 1050 h 1620"/>
                  <a:gd name="connsiteX19" fmla="*/ 70 w 249"/>
                  <a:gd name="connsiteY19" fmla="*/ 1014 h 1620"/>
                  <a:gd name="connsiteX20" fmla="*/ 112 w 249"/>
                  <a:gd name="connsiteY20" fmla="*/ 932 h 1620"/>
                  <a:gd name="connsiteX21" fmla="*/ 132 w 249"/>
                  <a:gd name="connsiteY21" fmla="*/ 908 h 1620"/>
                  <a:gd name="connsiteX22" fmla="*/ 130 w 249"/>
                  <a:gd name="connsiteY22" fmla="*/ 867 h 1620"/>
                  <a:gd name="connsiteX23" fmla="*/ 144 w 249"/>
                  <a:gd name="connsiteY23" fmla="*/ 798 h 1620"/>
                  <a:gd name="connsiteX24" fmla="*/ 126 w 249"/>
                  <a:gd name="connsiteY24" fmla="*/ 762 h 1620"/>
                  <a:gd name="connsiteX25" fmla="*/ 127 w 249"/>
                  <a:gd name="connsiteY25" fmla="*/ 734 h 1620"/>
                  <a:gd name="connsiteX26" fmla="*/ 148 w 249"/>
                  <a:gd name="connsiteY26" fmla="*/ 690 h 1620"/>
                  <a:gd name="connsiteX27" fmla="*/ 148 w 249"/>
                  <a:gd name="connsiteY27" fmla="*/ 665 h 1620"/>
                  <a:gd name="connsiteX28" fmla="*/ 159 w 249"/>
                  <a:gd name="connsiteY28" fmla="*/ 645 h 1620"/>
                  <a:gd name="connsiteX29" fmla="*/ 175 w 249"/>
                  <a:gd name="connsiteY29" fmla="*/ 623 h 1620"/>
                  <a:gd name="connsiteX30" fmla="*/ 199 w 249"/>
                  <a:gd name="connsiteY30" fmla="*/ 594 h 1620"/>
                  <a:gd name="connsiteX31" fmla="*/ 202 w 249"/>
                  <a:gd name="connsiteY31" fmla="*/ 573 h 1620"/>
                  <a:gd name="connsiteX32" fmla="*/ 220 w 249"/>
                  <a:gd name="connsiteY32" fmla="*/ 572 h 1620"/>
                  <a:gd name="connsiteX33" fmla="*/ 219 w 249"/>
                  <a:gd name="connsiteY33" fmla="*/ 542 h 1620"/>
                  <a:gd name="connsiteX34" fmla="*/ 214 w 249"/>
                  <a:gd name="connsiteY34" fmla="*/ 518 h 1620"/>
                  <a:gd name="connsiteX35" fmla="*/ 208 w 249"/>
                  <a:gd name="connsiteY35" fmla="*/ 495 h 1620"/>
                  <a:gd name="connsiteX36" fmla="*/ 216 w 249"/>
                  <a:gd name="connsiteY36" fmla="*/ 461 h 1620"/>
                  <a:gd name="connsiteX37" fmla="*/ 205 w 249"/>
                  <a:gd name="connsiteY37" fmla="*/ 446 h 1620"/>
                  <a:gd name="connsiteX38" fmla="*/ 210 w 249"/>
                  <a:gd name="connsiteY38" fmla="*/ 428 h 1620"/>
                  <a:gd name="connsiteX39" fmla="*/ 205 w 249"/>
                  <a:gd name="connsiteY39" fmla="*/ 413 h 1620"/>
                  <a:gd name="connsiteX40" fmla="*/ 214 w 249"/>
                  <a:gd name="connsiteY40" fmla="*/ 375 h 1620"/>
                  <a:gd name="connsiteX41" fmla="*/ 208 w 249"/>
                  <a:gd name="connsiteY41" fmla="*/ 332 h 1620"/>
                  <a:gd name="connsiteX42" fmla="*/ 189 w 249"/>
                  <a:gd name="connsiteY42" fmla="*/ 311 h 1620"/>
                  <a:gd name="connsiteX43" fmla="*/ 171 w 249"/>
                  <a:gd name="connsiteY43" fmla="*/ 288 h 1620"/>
                  <a:gd name="connsiteX44" fmla="*/ 169 w 249"/>
                  <a:gd name="connsiteY44" fmla="*/ 237 h 1620"/>
                  <a:gd name="connsiteX45" fmla="*/ 186 w 249"/>
                  <a:gd name="connsiteY45" fmla="*/ 212 h 1620"/>
                  <a:gd name="connsiteX46" fmla="*/ 178 w 249"/>
                  <a:gd name="connsiteY46" fmla="*/ 198 h 1620"/>
                  <a:gd name="connsiteX47" fmla="*/ 192 w 249"/>
                  <a:gd name="connsiteY47" fmla="*/ 183 h 1620"/>
                  <a:gd name="connsiteX48" fmla="*/ 181 w 249"/>
                  <a:gd name="connsiteY48" fmla="*/ 162 h 1620"/>
                  <a:gd name="connsiteX49" fmla="*/ 189 w 249"/>
                  <a:gd name="connsiteY49" fmla="*/ 132 h 1620"/>
                  <a:gd name="connsiteX50" fmla="*/ 201 w 249"/>
                  <a:gd name="connsiteY50" fmla="*/ 104 h 1620"/>
                  <a:gd name="connsiteX51" fmla="*/ 225 w 249"/>
                  <a:gd name="connsiteY51" fmla="*/ 84 h 1620"/>
                  <a:gd name="connsiteX52" fmla="*/ 243 w 249"/>
                  <a:gd name="connsiteY52" fmla="*/ 72 h 1620"/>
                  <a:gd name="connsiteX53" fmla="*/ 249 w 249"/>
                  <a:gd name="connsiteY53" fmla="*/ 0 h 1620"/>
                  <a:gd name="connsiteX0" fmla="*/ 15 w 245"/>
                  <a:gd name="connsiteY0" fmla="*/ 1610 h 1610"/>
                  <a:gd name="connsiteX1" fmla="*/ 15 w 245"/>
                  <a:gd name="connsiteY1" fmla="*/ 1609 h 1610"/>
                  <a:gd name="connsiteX2" fmla="*/ 27 w 245"/>
                  <a:gd name="connsiteY2" fmla="*/ 1559 h 1610"/>
                  <a:gd name="connsiteX3" fmla="*/ 35 w 245"/>
                  <a:gd name="connsiteY3" fmla="*/ 1512 h 1610"/>
                  <a:gd name="connsiteX4" fmla="*/ 27 w 245"/>
                  <a:gd name="connsiteY4" fmla="*/ 1484 h 1610"/>
                  <a:gd name="connsiteX5" fmla="*/ 60 w 245"/>
                  <a:gd name="connsiteY5" fmla="*/ 1422 h 1610"/>
                  <a:gd name="connsiteX6" fmla="*/ 84 w 245"/>
                  <a:gd name="connsiteY6" fmla="*/ 1398 h 1610"/>
                  <a:gd name="connsiteX7" fmla="*/ 81 w 245"/>
                  <a:gd name="connsiteY7" fmla="*/ 1374 h 1610"/>
                  <a:gd name="connsiteX8" fmla="*/ 86 w 245"/>
                  <a:gd name="connsiteY8" fmla="*/ 1359 h 1610"/>
                  <a:gd name="connsiteX9" fmla="*/ 132 w 245"/>
                  <a:gd name="connsiteY9" fmla="*/ 1322 h 1610"/>
                  <a:gd name="connsiteX10" fmla="*/ 120 w 245"/>
                  <a:gd name="connsiteY10" fmla="*/ 1305 h 1610"/>
                  <a:gd name="connsiteX11" fmla="*/ 86 w 245"/>
                  <a:gd name="connsiteY11" fmla="*/ 1277 h 1610"/>
                  <a:gd name="connsiteX12" fmla="*/ 80 w 245"/>
                  <a:gd name="connsiteY12" fmla="*/ 1236 h 1610"/>
                  <a:gd name="connsiteX13" fmla="*/ 75 w 245"/>
                  <a:gd name="connsiteY13" fmla="*/ 1205 h 1610"/>
                  <a:gd name="connsiteX14" fmla="*/ 72 w 245"/>
                  <a:gd name="connsiteY14" fmla="*/ 1137 h 1610"/>
                  <a:gd name="connsiteX15" fmla="*/ 74 w 245"/>
                  <a:gd name="connsiteY15" fmla="*/ 1124 h 1610"/>
                  <a:gd name="connsiteX16" fmla="*/ 81 w 245"/>
                  <a:gd name="connsiteY16" fmla="*/ 1077 h 1610"/>
                  <a:gd name="connsiteX17" fmla="*/ 95 w 245"/>
                  <a:gd name="connsiteY17" fmla="*/ 1050 h 1610"/>
                  <a:gd name="connsiteX18" fmla="*/ 66 w 245"/>
                  <a:gd name="connsiteY18" fmla="*/ 1014 h 1610"/>
                  <a:gd name="connsiteX19" fmla="*/ 108 w 245"/>
                  <a:gd name="connsiteY19" fmla="*/ 932 h 1610"/>
                  <a:gd name="connsiteX20" fmla="*/ 128 w 245"/>
                  <a:gd name="connsiteY20" fmla="*/ 908 h 1610"/>
                  <a:gd name="connsiteX21" fmla="*/ 126 w 245"/>
                  <a:gd name="connsiteY21" fmla="*/ 867 h 1610"/>
                  <a:gd name="connsiteX22" fmla="*/ 140 w 245"/>
                  <a:gd name="connsiteY22" fmla="*/ 798 h 1610"/>
                  <a:gd name="connsiteX23" fmla="*/ 122 w 245"/>
                  <a:gd name="connsiteY23" fmla="*/ 762 h 1610"/>
                  <a:gd name="connsiteX24" fmla="*/ 123 w 245"/>
                  <a:gd name="connsiteY24" fmla="*/ 734 h 1610"/>
                  <a:gd name="connsiteX25" fmla="*/ 144 w 245"/>
                  <a:gd name="connsiteY25" fmla="*/ 690 h 1610"/>
                  <a:gd name="connsiteX26" fmla="*/ 144 w 245"/>
                  <a:gd name="connsiteY26" fmla="*/ 665 h 1610"/>
                  <a:gd name="connsiteX27" fmla="*/ 155 w 245"/>
                  <a:gd name="connsiteY27" fmla="*/ 645 h 1610"/>
                  <a:gd name="connsiteX28" fmla="*/ 171 w 245"/>
                  <a:gd name="connsiteY28" fmla="*/ 623 h 1610"/>
                  <a:gd name="connsiteX29" fmla="*/ 195 w 245"/>
                  <a:gd name="connsiteY29" fmla="*/ 594 h 1610"/>
                  <a:gd name="connsiteX30" fmla="*/ 198 w 245"/>
                  <a:gd name="connsiteY30" fmla="*/ 573 h 1610"/>
                  <a:gd name="connsiteX31" fmla="*/ 216 w 245"/>
                  <a:gd name="connsiteY31" fmla="*/ 572 h 1610"/>
                  <a:gd name="connsiteX32" fmla="*/ 215 w 245"/>
                  <a:gd name="connsiteY32" fmla="*/ 542 h 1610"/>
                  <a:gd name="connsiteX33" fmla="*/ 210 w 245"/>
                  <a:gd name="connsiteY33" fmla="*/ 518 h 1610"/>
                  <a:gd name="connsiteX34" fmla="*/ 204 w 245"/>
                  <a:gd name="connsiteY34" fmla="*/ 495 h 1610"/>
                  <a:gd name="connsiteX35" fmla="*/ 212 w 245"/>
                  <a:gd name="connsiteY35" fmla="*/ 461 h 1610"/>
                  <a:gd name="connsiteX36" fmla="*/ 201 w 245"/>
                  <a:gd name="connsiteY36" fmla="*/ 446 h 1610"/>
                  <a:gd name="connsiteX37" fmla="*/ 206 w 245"/>
                  <a:gd name="connsiteY37" fmla="*/ 428 h 1610"/>
                  <a:gd name="connsiteX38" fmla="*/ 201 w 245"/>
                  <a:gd name="connsiteY38" fmla="*/ 413 h 1610"/>
                  <a:gd name="connsiteX39" fmla="*/ 210 w 245"/>
                  <a:gd name="connsiteY39" fmla="*/ 375 h 1610"/>
                  <a:gd name="connsiteX40" fmla="*/ 204 w 245"/>
                  <a:gd name="connsiteY40" fmla="*/ 332 h 1610"/>
                  <a:gd name="connsiteX41" fmla="*/ 185 w 245"/>
                  <a:gd name="connsiteY41" fmla="*/ 311 h 1610"/>
                  <a:gd name="connsiteX42" fmla="*/ 167 w 245"/>
                  <a:gd name="connsiteY42" fmla="*/ 288 h 1610"/>
                  <a:gd name="connsiteX43" fmla="*/ 165 w 245"/>
                  <a:gd name="connsiteY43" fmla="*/ 237 h 1610"/>
                  <a:gd name="connsiteX44" fmla="*/ 182 w 245"/>
                  <a:gd name="connsiteY44" fmla="*/ 212 h 1610"/>
                  <a:gd name="connsiteX45" fmla="*/ 174 w 245"/>
                  <a:gd name="connsiteY45" fmla="*/ 198 h 1610"/>
                  <a:gd name="connsiteX46" fmla="*/ 188 w 245"/>
                  <a:gd name="connsiteY46" fmla="*/ 183 h 1610"/>
                  <a:gd name="connsiteX47" fmla="*/ 177 w 245"/>
                  <a:gd name="connsiteY47" fmla="*/ 162 h 1610"/>
                  <a:gd name="connsiteX48" fmla="*/ 185 w 245"/>
                  <a:gd name="connsiteY48" fmla="*/ 132 h 1610"/>
                  <a:gd name="connsiteX49" fmla="*/ 197 w 245"/>
                  <a:gd name="connsiteY49" fmla="*/ 104 h 1610"/>
                  <a:gd name="connsiteX50" fmla="*/ 221 w 245"/>
                  <a:gd name="connsiteY50" fmla="*/ 84 h 1610"/>
                  <a:gd name="connsiteX51" fmla="*/ 239 w 245"/>
                  <a:gd name="connsiteY51" fmla="*/ 72 h 1610"/>
                  <a:gd name="connsiteX52" fmla="*/ 245 w 245"/>
                  <a:gd name="connsiteY52" fmla="*/ 0 h 1610"/>
                  <a:gd name="connsiteX0" fmla="*/ 28 w 258"/>
                  <a:gd name="connsiteY0" fmla="*/ 1610 h 1623"/>
                  <a:gd name="connsiteX1" fmla="*/ 15 w 258"/>
                  <a:gd name="connsiteY1" fmla="*/ 1623 h 1623"/>
                  <a:gd name="connsiteX2" fmla="*/ 40 w 258"/>
                  <a:gd name="connsiteY2" fmla="*/ 1559 h 1623"/>
                  <a:gd name="connsiteX3" fmla="*/ 48 w 258"/>
                  <a:gd name="connsiteY3" fmla="*/ 1512 h 1623"/>
                  <a:gd name="connsiteX4" fmla="*/ 40 w 258"/>
                  <a:gd name="connsiteY4" fmla="*/ 1484 h 1623"/>
                  <a:gd name="connsiteX5" fmla="*/ 73 w 258"/>
                  <a:gd name="connsiteY5" fmla="*/ 1422 h 1623"/>
                  <a:gd name="connsiteX6" fmla="*/ 97 w 258"/>
                  <a:gd name="connsiteY6" fmla="*/ 1398 h 1623"/>
                  <a:gd name="connsiteX7" fmla="*/ 94 w 258"/>
                  <a:gd name="connsiteY7" fmla="*/ 1374 h 1623"/>
                  <a:gd name="connsiteX8" fmla="*/ 99 w 258"/>
                  <a:gd name="connsiteY8" fmla="*/ 1359 h 1623"/>
                  <a:gd name="connsiteX9" fmla="*/ 145 w 258"/>
                  <a:gd name="connsiteY9" fmla="*/ 1322 h 1623"/>
                  <a:gd name="connsiteX10" fmla="*/ 133 w 258"/>
                  <a:gd name="connsiteY10" fmla="*/ 1305 h 1623"/>
                  <a:gd name="connsiteX11" fmla="*/ 99 w 258"/>
                  <a:gd name="connsiteY11" fmla="*/ 1277 h 1623"/>
                  <a:gd name="connsiteX12" fmla="*/ 93 w 258"/>
                  <a:gd name="connsiteY12" fmla="*/ 1236 h 1623"/>
                  <a:gd name="connsiteX13" fmla="*/ 88 w 258"/>
                  <a:gd name="connsiteY13" fmla="*/ 1205 h 1623"/>
                  <a:gd name="connsiteX14" fmla="*/ 85 w 258"/>
                  <a:gd name="connsiteY14" fmla="*/ 1137 h 1623"/>
                  <a:gd name="connsiteX15" fmla="*/ 87 w 258"/>
                  <a:gd name="connsiteY15" fmla="*/ 1124 h 1623"/>
                  <a:gd name="connsiteX16" fmla="*/ 94 w 258"/>
                  <a:gd name="connsiteY16" fmla="*/ 1077 h 1623"/>
                  <a:gd name="connsiteX17" fmla="*/ 108 w 258"/>
                  <a:gd name="connsiteY17" fmla="*/ 1050 h 1623"/>
                  <a:gd name="connsiteX18" fmla="*/ 79 w 258"/>
                  <a:gd name="connsiteY18" fmla="*/ 1014 h 1623"/>
                  <a:gd name="connsiteX19" fmla="*/ 121 w 258"/>
                  <a:gd name="connsiteY19" fmla="*/ 932 h 1623"/>
                  <a:gd name="connsiteX20" fmla="*/ 141 w 258"/>
                  <a:gd name="connsiteY20" fmla="*/ 908 h 1623"/>
                  <a:gd name="connsiteX21" fmla="*/ 139 w 258"/>
                  <a:gd name="connsiteY21" fmla="*/ 867 h 1623"/>
                  <a:gd name="connsiteX22" fmla="*/ 153 w 258"/>
                  <a:gd name="connsiteY22" fmla="*/ 798 h 1623"/>
                  <a:gd name="connsiteX23" fmla="*/ 135 w 258"/>
                  <a:gd name="connsiteY23" fmla="*/ 762 h 1623"/>
                  <a:gd name="connsiteX24" fmla="*/ 136 w 258"/>
                  <a:gd name="connsiteY24" fmla="*/ 734 h 1623"/>
                  <a:gd name="connsiteX25" fmla="*/ 157 w 258"/>
                  <a:gd name="connsiteY25" fmla="*/ 690 h 1623"/>
                  <a:gd name="connsiteX26" fmla="*/ 157 w 258"/>
                  <a:gd name="connsiteY26" fmla="*/ 665 h 1623"/>
                  <a:gd name="connsiteX27" fmla="*/ 168 w 258"/>
                  <a:gd name="connsiteY27" fmla="*/ 645 h 1623"/>
                  <a:gd name="connsiteX28" fmla="*/ 184 w 258"/>
                  <a:gd name="connsiteY28" fmla="*/ 623 h 1623"/>
                  <a:gd name="connsiteX29" fmla="*/ 208 w 258"/>
                  <a:gd name="connsiteY29" fmla="*/ 594 h 1623"/>
                  <a:gd name="connsiteX30" fmla="*/ 211 w 258"/>
                  <a:gd name="connsiteY30" fmla="*/ 573 h 1623"/>
                  <a:gd name="connsiteX31" fmla="*/ 229 w 258"/>
                  <a:gd name="connsiteY31" fmla="*/ 572 h 1623"/>
                  <a:gd name="connsiteX32" fmla="*/ 228 w 258"/>
                  <a:gd name="connsiteY32" fmla="*/ 542 h 1623"/>
                  <a:gd name="connsiteX33" fmla="*/ 223 w 258"/>
                  <a:gd name="connsiteY33" fmla="*/ 518 h 1623"/>
                  <a:gd name="connsiteX34" fmla="*/ 217 w 258"/>
                  <a:gd name="connsiteY34" fmla="*/ 495 h 1623"/>
                  <a:gd name="connsiteX35" fmla="*/ 225 w 258"/>
                  <a:gd name="connsiteY35" fmla="*/ 461 h 1623"/>
                  <a:gd name="connsiteX36" fmla="*/ 214 w 258"/>
                  <a:gd name="connsiteY36" fmla="*/ 446 h 1623"/>
                  <a:gd name="connsiteX37" fmla="*/ 219 w 258"/>
                  <a:gd name="connsiteY37" fmla="*/ 428 h 1623"/>
                  <a:gd name="connsiteX38" fmla="*/ 214 w 258"/>
                  <a:gd name="connsiteY38" fmla="*/ 413 h 1623"/>
                  <a:gd name="connsiteX39" fmla="*/ 223 w 258"/>
                  <a:gd name="connsiteY39" fmla="*/ 375 h 1623"/>
                  <a:gd name="connsiteX40" fmla="*/ 217 w 258"/>
                  <a:gd name="connsiteY40" fmla="*/ 332 h 1623"/>
                  <a:gd name="connsiteX41" fmla="*/ 198 w 258"/>
                  <a:gd name="connsiteY41" fmla="*/ 311 h 1623"/>
                  <a:gd name="connsiteX42" fmla="*/ 180 w 258"/>
                  <a:gd name="connsiteY42" fmla="*/ 288 h 1623"/>
                  <a:gd name="connsiteX43" fmla="*/ 178 w 258"/>
                  <a:gd name="connsiteY43" fmla="*/ 237 h 1623"/>
                  <a:gd name="connsiteX44" fmla="*/ 195 w 258"/>
                  <a:gd name="connsiteY44" fmla="*/ 212 h 1623"/>
                  <a:gd name="connsiteX45" fmla="*/ 187 w 258"/>
                  <a:gd name="connsiteY45" fmla="*/ 198 h 1623"/>
                  <a:gd name="connsiteX46" fmla="*/ 201 w 258"/>
                  <a:gd name="connsiteY46" fmla="*/ 183 h 1623"/>
                  <a:gd name="connsiteX47" fmla="*/ 190 w 258"/>
                  <a:gd name="connsiteY47" fmla="*/ 162 h 1623"/>
                  <a:gd name="connsiteX48" fmla="*/ 198 w 258"/>
                  <a:gd name="connsiteY48" fmla="*/ 132 h 1623"/>
                  <a:gd name="connsiteX49" fmla="*/ 210 w 258"/>
                  <a:gd name="connsiteY49" fmla="*/ 104 h 1623"/>
                  <a:gd name="connsiteX50" fmla="*/ 234 w 258"/>
                  <a:gd name="connsiteY50" fmla="*/ 84 h 1623"/>
                  <a:gd name="connsiteX51" fmla="*/ 252 w 258"/>
                  <a:gd name="connsiteY51" fmla="*/ 72 h 1623"/>
                  <a:gd name="connsiteX52" fmla="*/ 258 w 258"/>
                  <a:gd name="connsiteY52" fmla="*/ 0 h 1623"/>
                  <a:gd name="connsiteX0" fmla="*/ 0 w 243"/>
                  <a:gd name="connsiteY0" fmla="*/ 1623 h 1623"/>
                  <a:gd name="connsiteX1" fmla="*/ 25 w 243"/>
                  <a:gd name="connsiteY1" fmla="*/ 1559 h 1623"/>
                  <a:gd name="connsiteX2" fmla="*/ 33 w 243"/>
                  <a:gd name="connsiteY2" fmla="*/ 1512 h 1623"/>
                  <a:gd name="connsiteX3" fmla="*/ 25 w 243"/>
                  <a:gd name="connsiteY3" fmla="*/ 1484 h 1623"/>
                  <a:gd name="connsiteX4" fmla="*/ 58 w 243"/>
                  <a:gd name="connsiteY4" fmla="*/ 1422 h 1623"/>
                  <a:gd name="connsiteX5" fmla="*/ 82 w 243"/>
                  <a:gd name="connsiteY5" fmla="*/ 1398 h 1623"/>
                  <a:gd name="connsiteX6" fmla="*/ 79 w 243"/>
                  <a:gd name="connsiteY6" fmla="*/ 1374 h 1623"/>
                  <a:gd name="connsiteX7" fmla="*/ 84 w 243"/>
                  <a:gd name="connsiteY7" fmla="*/ 1359 h 1623"/>
                  <a:gd name="connsiteX8" fmla="*/ 130 w 243"/>
                  <a:gd name="connsiteY8" fmla="*/ 1322 h 1623"/>
                  <a:gd name="connsiteX9" fmla="*/ 118 w 243"/>
                  <a:gd name="connsiteY9" fmla="*/ 1305 h 1623"/>
                  <a:gd name="connsiteX10" fmla="*/ 84 w 243"/>
                  <a:gd name="connsiteY10" fmla="*/ 1277 h 1623"/>
                  <a:gd name="connsiteX11" fmla="*/ 78 w 243"/>
                  <a:gd name="connsiteY11" fmla="*/ 1236 h 1623"/>
                  <a:gd name="connsiteX12" fmla="*/ 73 w 243"/>
                  <a:gd name="connsiteY12" fmla="*/ 1205 h 1623"/>
                  <a:gd name="connsiteX13" fmla="*/ 70 w 243"/>
                  <a:gd name="connsiteY13" fmla="*/ 1137 h 1623"/>
                  <a:gd name="connsiteX14" fmla="*/ 72 w 243"/>
                  <a:gd name="connsiteY14" fmla="*/ 1124 h 1623"/>
                  <a:gd name="connsiteX15" fmla="*/ 79 w 243"/>
                  <a:gd name="connsiteY15" fmla="*/ 1077 h 1623"/>
                  <a:gd name="connsiteX16" fmla="*/ 93 w 243"/>
                  <a:gd name="connsiteY16" fmla="*/ 1050 h 1623"/>
                  <a:gd name="connsiteX17" fmla="*/ 64 w 243"/>
                  <a:gd name="connsiteY17" fmla="*/ 1014 h 1623"/>
                  <a:gd name="connsiteX18" fmla="*/ 106 w 243"/>
                  <a:gd name="connsiteY18" fmla="*/ 932 h 1623"/>
                  <a:gd name="connsiteX19" fmla="*/ 126 w 243"/>
                  <a:gd name="connsiteY19" fmla="*/ 908 h 1623"/>
                  <a:gd name="connsiteX20" fmla="*/ 124 w 243"/>
                  <a:gd name="connsiteY20" fmla="*/ 867 h 1623"/>
                  <a:gd name="connsiteX21" fmla="*/ 138 w 243"/>
                  <a:gd name="connsiteY21" fmla="*/ 798 h 1623"/>
                  <a:gd name="connsiteX22" fmla="*/ 120 w 243"/>
                  <a:gd name="connsiteY22" fmla="*/ 762 h 1623"/>
                  <a:gd name="connsiteX23" fmla="*/ 121 w 243"/>
                  <a:gd name="connsiteY23" fmla="*/ 734 h 1623"/>
                  <a:gd name="connsiteX24" fmla="*/ 142 w 243"/>
                  <a:gd name="connsiteY24" fmla="*/ 690 h 1623"/>
                  <a:gd name="connsiteX25" fmla="*/ 142 w 243"/>
                  <a:gd name="connsiteY25" fmla="*/ 665 h 1623"/>
                  <a:gd name="connsiteX26" fmla="*/ 153 w 243"/>
                  <a:gd name="connsiteY26" fmla="*/ 645 h 1623"/>
                  <a:gd name="connsiteX27" fmla="*/ 169 w 243"/>
                  <a:gd name="connsiteY27" fmla="*/ 623 h 1623"/>
                  <a:gd name="connsiteX28" fmla="*/ 193 w 243"/>
                  <a:gd name="connsiteY28" fmla="*/ 594 h 1623"/>
                  <a:gd name="connsiteX29" fmla="*/ 196 w 243"/>
                  <a:gd name="connsiteY29" fmla="*/ 573 h 1623"/>
                  <a:gd name="connsiteX30" fmla="*/ 214 w 243"/>
                  <a:gd name="connsiteY30" fmla="*/ 572 h 1623"/>
                  <a:gd name="connsiteX31" fmla="*/ 213 w 243"/>
                  <a:gd name="connsiteY31" fmla="*/ 542 h 1623"/>
                  <a:gd name="connsiteX32" fmla="*/ 208 w 243"/>
                  <a:gd name="connsiteY32" fmla="*/ 518 h 1623"/>
                  <a:gd name="connsiteX33" fmla="*/ 202 w 243"/>
                  <a:gd name="connsiteY33" fmla="*/ 495 h 1623"/>
                  <a:gd name="connsiteX34" fmla="*/ 210 w 243"/>
                  <a:gd name="connsiteY34" fmla="*/ 461 h 1623"/>
                  <a:gd name="connsiteX35" fmla="*/ 199 w 243"/>
                  <a:gd name="connsiteY35" fmla="*/ 446 h 1623"/>
                  <a:gd name="connsiteX36" fmla="*/ 204 w 243"/>
                  <a:gd name="connsiteY36" fmla="*/ 428 h 1623"/>
                  <a:gd name="connsiteX37" fmla="*/ 199 w 243"/>
                  <a:gd name="connsiteY37" fmla="*/ 413 h 1623"/>
                  <a:gd name="connsiteX38" fmla="*/ 208 w 243"/>
                  <a:gd name="connsiteY38" fmla="*/ 375 h 1623"/>
                  <a:gd name="connsiteX39" fmla="*/ 202 w 243"/>
                  <a:gd name="connsiteY39" fmla="*/ 332 h 1623"/>
                  <a:gd name="connsiteX40" fmla="*/ 183 w 243"/>
                  <a:gd name="connsiteY40" fmla="*/ 311 h 1623"/>
                  <a:gd name="connsiteX41" fmla="*/ 165 w 243"/>
                  <a:gd name="connsiteY41" fmla="*/ 288 h 1623"/>
                  <a:gd name="connsiteX42" fmla="*/ 163 w 243"/>
                  <a:gd name="connsiteY42" fmla="*/ 237 h 1623"/>
                  <a:gd name="connsiteX43" fmla="*/ 180 w 243"/>
                  <a:gd name="connsiteY43" fmla="*/ 212 h 1623"/>
                  <a:gd name="connsiteX44" fmla="*/ 172 w 243"/>
                  <a:gd name="connsiteY44" fmla="*/ 198 h 1623"/>
                  <a:gd name="connsiteX45" fmla="*/ 186 w 243"/>
                  <a:gd name="connsiteY45" fmla="*/ 183 h 1623"/>
                  <a:gd name="connsiteX46" fmla="*/ 175 w 243"/>
                  <a:gd name="connsiteY46" fmla="*/ 162 h 1623"/>
                  <a:gd name="connsiteX47" fmla="*/ 183 w 243"/>
                  <a:gd name="connsiteY47" fmla="*/ 132 h 1623"/>
                  <a:gd name="connsiteX48" fmla="*/ 195 w 243"/>
                  <a:gd name="connsiteY48" fmla="*/ 104 h 1623"/>
                  <a:gd name="connsiteX49" fmla="*/ 219 w 243"/>
                  <a:gd name="connsiteY49" fmla="*/ 84 h 1623"/>
                  <a:gd name="connsiteX50" fmla="*/ 237 w 243"/>
                  <a:gd name="connsiteY50" fmla="*/ 72 h 1623"/>
                  <a:gd name="connsiteX51" fmla="*/ 243 w 243"/>
                  <a:gd name="connsiteY51" fmla="*/ 0 h 1623"/>
                  <a:gd name="connsiteX0" fmla="*/ 0 w 243"/>
                  <a:gd name="connsiteY0" fmla="*/ 1625 h 1625"/>
                  <a:gd name="connsiteX1" fmla="*/ 25 w 243"/>
                  <a:gd name="connsiteY1" fmla="*/ 1559 h 1625"/>
                  <a:gd name="connsiteX2" fmla="*/ 33 w 243"/>
                  <a:gd name="connsiteY2" fmla="*/ 1512 h 1625"/>
                  <a:gd name="connsiteX3" fmla="*/ 25 w 243"/>
                  <a:gd name="connsiteY3" fmla="*/ 1484 h 1625"/>
                  <a:gd name="connsiteX4" fmla="*/ 58 w 243"/>
                  <a:gd name="connsiteY4" fmla="*/ 1422 h 1625"/>
                  <a:gd name="connsiteX5" fmla="*/ 82 w 243"/>
                  <a:gd name="connsiteY5" fmla="*/ 1398 h 1625"/>
                  <a:gd name="connsiteX6" fmla="*/ 79 w 243"/>
                  <a:gd name="connsiteY6" fmla="*/ 1374 h 1625"/>
                  <a:gd name="connsiteX7" fmla="*/ 84 w 243"/>
                  <a:gd name="connsiteY7" fmla="*/ 1359 h 1625"/>
                  <a:gd name="connsiteX8" fmla="*/ 130 w 243"/>
                  <a:gd name="connsiteY8" fmla="*/ 1322 h 1625"/>
                  <a:gd name="connsiteX9" fmla="*/ 118 w 243"/>
                  <a:gd name="connsiteY9" fmla="*/ 1305 h 1625"/>
                  <a:gd name="connsiteX10" fmla="*/ 84 w 243"/>
                  <a:gd name="connsiteY10" fmla="*/ 1277 h 1625"/>
                  <a:gd name="connsiteX11" fmla="*/ 78 w 243"/>
                  <a:gd name="connsiteY11" fmla="*/ 1236 h 1625"/>
                  <a:gd name="connsiteX12" fmla="*/ 73 w 243"/>
                  <a:gd name="connsiteY12" fmla="*/ 1205 h 1625"/>
                  <a:gd name="connsiteX13" fmla="*/ 70 w 243"/>
                  <a:gd name="connsiteY13" fmla="*/ 1137 h 1625"/>
                  <a:gd name="connsiteX14" fmla="*/ 72 w 243"/>
                  <a:gd name="connsiteY14" fmla="*/ 1124 h 1625"/>
                  <a:gd name="connsiteX15" fmla="*/ 79 w 243"/>
                  <a:gd name="connsiteY15" fmla="*/ 1077 h 1625"/>
                  <a:gd name="connsiteX16" fmla="*/ 93 w 243"/>
                  <a:gd name="connsiteY16" fmla="*/ 1050 h 1625"/>
                  <a:gd name="connsiteX17" fmla="*/ 64 w 243"/>
                  <a:gd name="connsiteY17" fmla="*/ 1014 h 1625"/>
                  <a:gd name="connsiteX18" fmla="*/ 106 w 243"/>
                  <a:gd name="connsiteY18" fmla="*/ 932 h 1625"/>
                  <a:gd name="connsiteX19" fmla="*/ 126 w 243"/>
                  <a:gd name="connsiteY19" fmla="*/ 908 h 1625"/>
                  <a:gd name="connsiteX20" fmla="*/ 124 w 243"/>
                  <a:gd name="connsiteY20" fmla="*/ 867 h 1625"/>
                  <a:gd name="connsiteX21" fmla="*/ 138 w 243"/>
                  <a:gd name="connsiteY21" fmla="*/ 798 h 1625"/>
                  <a:gd name="connsiteX22" fmla="*/ 120 w 243"/>
                  <a:gd name="connsiteY22" fmla="*/ 762 h 1625"/>
                  <a:gd name="connsiteX23" fmla="*/ 121 w 243"/>
                  <a:gd name="connsiteY23" fmla="*/ 734 h 1625"/>
                  <a:gd name="connsiteX24" fmla="*/ 142 w 243"/>
                  <a:gd name="connsiteY24" fmla="*/ 690 h 1625"/>
                  <a:gd name="connsiteX25" fmla="*/ 142 w 243"/>
                  <a:gd name="connsiteY25" fmla="*/ 665 h 1625"/>
                  <a:gd name="connsiteX26" fmla="*/ 153 w 243"/>
                  <a:gd name="connsiteY26" fmla="*/ 645 h 1625"/>
                  <a:gd name="connsiteX27" fmla="*/ 169 w 243"/>
                  <a:gd name="connsiteY27" fmla="*/ 623 h 1625"/>
                  <a:gd name="connsiteX28" fmla="*/ 193 w 243"/>
                  <a:gd name="connsiteY28" fmla="*/ 594 h 1625"/>
                  <a:gd name="connsiteX29" fmla="*/ 196 w 243"/>
                  <a:gd name="connsiteY29" fmla="*/ 573 h 1625"/>
                  <a:gd name="connsiteX30" fmla="*/ 214 w 243"/>
                  <a:gd name="connsiteY30" fmla="*/ 572 h 1625"/>
                  <a:gd name="connsiteX31" fmla="*/ 213 w 243"/>
                  <a:gd name="connsiteY31" fmla="*/ 542 h 1625"/>
                  <a:gd name="connsiteX32" fmla="*/ 208 w 243"/>
                  <a:gd name="connsiteY32" fmla="*/ 518 h 1625"/>
                  <a:gd name="connsiteX33" fmla="*/ 202 w 243"/>
                  <a:gd name="connsiteY33" fmla="*/ 495 h 1625"/>
                  <a:gd name="connsiteX34" fmla="*/ 210 w 243"/>
                  <a:gd name="connsiteY34" fmla="*/ 461 h 1625"/>
                  <a:gd name="connsiteX35" fmla="*/ 199 w 243"/>
                  <a:gd name="connsiteY35" fmla="*/ 446 h 1625"/>
                  <a:gd name="connsiteX36" fmla="*/ 204 w 243"/>
                  <a:gd name="connsiteY36" fmla="*/ 428 h 1625"/>
                  <a:gd name="connsiteX37" fmla="*/ 199 w 243"/>
                  <a:gd name="connsiteY37" fmla="*/ 413 h 1625"/>
                  <a:gd name="connsiteX38" fmla="*/ 208 w 243"/>
                  <a:gd name="connsiteY38" fmla="*/ 375 h 1625"/>
                  <a:gd name="connsiteX39" fmla="*/ 202 w 243"/>
                  <a:gd name="connsiteY39" fmla="*/ 332 h 1625"/>
                  <a:gd name="connsiteX40" fmla="*/ 183 w 243"/>
                  <a:gd name="connsiteY40" fmla="*/ 311 h 1625"/>
                  <a:gd name="connsiteX41" fmla="*/ 165 w 243"/>
                  <a:gd name="connsiteY41" fmla="*/ 288 h 1625"/>
                  <a:gd name="connsiteX42" fmla="*/ 163 w 243"/>
                  <a:gd name="connsiteY42" fmla="*/ 237 h 1625"/>
                  <a:gd name="connsiteX43" fmla="*/ 180 w 243"/>
                  <a:gd name="connsiteY43" fmla="*/ 212 h 1625"/>
                  <a:gd name="connsiteX44" fmla="*/ 172 w 243"/>
                  <a:gd name="connsiteY44" fmla="*/ 198 h 1625"/>
                  <a:gd name="connsiteX45" fmla="*/ 186 w 243"/>
                  <a:gd name="connsiteY45" fmla="*/ 183 h 1625"/>
                  <a:gd name="connsiteX46" fmla="*/ 175 w 243"/>
                  <a:gd name="connsiteY46" fmla="*/ 162 h 1625"/>
                  <a:gd name="connsiteX47" fmla="*/ 183 w 243"/>
                  <a:gd name="connsiteY47" fmla="*/ 132 h 1625"/>
                  <a:gd name="connsiteX48" fmla="*/ 195 w 243"/>
                  <a:gd name="connsiteY48" fmla="*/ 104 h 1625"/>
                  <a:gd name="connsiteX49" fmla="*/ 219 w 243"/>
                  <a:gd name="connsiteY49" fmla="*/ 84 h 1625"/>
                  <a:gd name="connsiteX50" fmla="*/ 237 w 243"/>
                  <a:gd name="connsiteY50" fmla="*/ 72 h 1625"/>
                  <a:gd name="connsiteX51" fmla="*/ 243 w 243"/>
                  <a:gd name="connsiteY51" fmla="*/ 0 h 1625"/>
                  <a:gd name="connsiteX0" fmla="*/ 0 w 247"/>
                  <a:gd name="connsiteY0" fmla="*/ 1632 h 1632"/>
                  <a:gd name="connsiteX1" fmla="*/ 29 w 247"/>
                  <a:gd name="connsiteY1" fmla="*/ 1559 h 1632"/>
                  <a:gd name="connsiteX2" fmla="*/ 37 w 247"/>
                  <a:gd name="connsiteY2" fmla="*/ 1512 h 1632"/>
                  <a:gd name="connsiteX3" fmla="*/ 29 w 247"/>
                  <a:gd name="connsiteY3" fmla="*/ 1484 h 1632"/>
                  <a:gd name="connsiteX4" fmla="*/ 62 w 247"/>
                  <a:gd name="connsiteY4" fmla="*/ 1422 h 1632"/>
                  <a:gd name="connsiteX5" fmla="*/ 86 w 247"/>
                  <a:gd name="connsiteY5" fmla="*/ 1398 h 1632"/>
                  <a:gd name="connsiteX6" fmla="*/ 83 w 247"/>
                  <a:gd name="connsiteY6" fmla="*/ 1374 h 1632"/>
                  <a:gd name="connsiteX7" fmla="*/ 88 w 247"/>
                  <a:gd name="connsiteY7" fmla="*/ 1359 h 1632"/>
                  <a:gd name="connsiteX8" fmla="*/ 134 w 247"/>
                  <a:gd name="connsiteY8" fmla="*/ 1322 h 1632"/>
                  <a:gd name="connsiteX9" fmla="*/ 122 w 247"/>
                  <a:gd name="connsiteY9" fmla="*/ 1305 h 1632"/>
                  <a:gd name="connsiteX10" fmla="*/ 88 w 247"/>
                  <a:gd name="connsiteY10" fmla="*/ 1277 h 1632"/>
                  <a:gd name="connsiteX11" fmla="*/ 82 w 247"/>
                  <a:gd name="connsiteY11" fmla="*/ 1236 h 1632"/>
                  <a:gd name="connsiteX12" fmla="*/ 77 w 247"/>
                  <a:gd name="connsiteY12" fmla="*/ 1205 h 1632"/>
                  <a:gd name="connsiteX13" fmla="*/ 74 w 247"/>
                  <a:gd name="connsiteY13" fmla="*/ 1137 h 1632"/>
                  <a:gd name="connsiteX14" fmla="*/ 76 w 247"/>
                  <a:gd name="connsiteY14" fmla="*/ 1124 h 1632"/>
                  <a:gd name="connsiteX15" fmla="*/ 83 w 247"/>
                  <a:gd name="connsiteY15" fmla="*/ 1077 h 1632"/>
                  <a:gd name="connsiteX16" fmla="*/ 97 w 247"/>
                  <a:gd name="connsiteY16" fmla="*/ 1050 h 1632"/>
                  <a:gd name="connsiteX17" fmla="*/ 68 w 247"/>
                  <a:gd name="connsiteY17" fmla="*/ 1014 h 1632"/>
                  <a:gd name="connsiteX18" fmla="*/ 110 w 247"/>
                  <a:gd name="connsiteY18" fmla="*/ 932 h 1632"/>
                  <a:gd name="connsiteX19" fmla="*/ 130 w 247"/>
                  <a:gd name="connsiteY19" fmla="*/ 908 h 1632"/>
                  <a:gd name="connsiteX20" fmla="*/ 128 w 247"/>
                  <a:gd name="connsiteY20" fmla="*/ 867 h 1632"/>
                  <a:gd name="connsiteX21" fmla="*/ 142 w 247"/>
                  <a:gd name="connsiteY21" fmla="*/ 798 h 1632"/>
                  <a:gd name="connsiteX22" fmla="*/ 124 w 247"/>
                  <a:gd name="connsiteY22" fmla="*/ 762 h 1632"/>
                  <a:gd name="connsiteX23" fmla="*/ 125 w 247"/>
                  <a:gd name="connsiteY23" fmla="*/ 734 h 1632"/>
                  <a:gd name="connsiteX24" fmla="*/ 146 w 247"/>
                  <a:gd name="connsiteY24" fmla="*/ 690 h 1632"/>
                  <a:gd name="connsiteX25" fmla="*/ 146 w 247"/>
                  <a:gd name="connsiteY25" fmla="*/ 665 h 1632"/>
                  <a:gd name="connsiteX26" fmla="*/ 157 w 247"/>
                  <a:gd name="connsiteY26" fmla="*/ 645 h 1632"/>
                  <a:gd name="connsiteX27" fmla="*/ 173 w 247"/>
                  <a:gd name="connsiteY27" fmla="*/ 623 h 1632"/>
                  <a:gd name="connsiteX28" fmla="*/ 197 w 247"/>
                  <a:gd name="connsiteY28" fmla="*/ 594 h 1632"/>
                  <a:gd name="connsiteX29" fmla="*/ 200 w 247"/>
                  <a:gd name="connsiteY29" fmla="*/ 573 h 1632"/>
                  <a:gd name="connsiteX30" fmla="*/ 218 w 247"/>
                  <a:gd name="connsiteY30" fmla="*/ 572 h 1632"/>
                  <a:gd name="connsiteX31" fmla="*/ 217 w 247"/>
                  <a:gd name="connsiteY31" fmla="*/ 542 h 1632"/>
                  <a:gd name="connsiteX32" fmla="*/ 212 w 247"/>
                  <a:gd name="connsiteY32" fmla="*/ 518 h 1632"/>
                  <a:gd name="connsiteX33" fmla="*/ 206 w 247"/>
                  <a:gd name="connsiteY33" fmla="*/ 495 h 1632"/>
                  <a:gd name="connsiteX34" fmla="*/ 214 w 247"/>
                  <a:gd name="connsiteY34" fmla="*/ 461 h 1632"/>
                  <a:gd name="connsiteX35" fmla="*/ 203 w 247"/>
                  <a:gd name="connsiteY35" fmla="*/ 446 h 1632"/>
                  <a:gd name="connsiteX36" fmla="*/ 208 w 247"/>
                  <a:gd name="connsiteY36" fmla="*/ 428 h 1632"/>
                  <a:gd name="connsiteX37" fmla="*/ 203 w 247"/>
                  <a:gd name="connsiteY37" fmla="*/ 413 h 1632"/>
                  <a:gd name="connsiteX38" fmla="*/ 212 w 247"/>
                  <a:gd name="connsiteY38" fmla="*/ 375 h 1632"/>
                  <a:gd name="connsiteX39" fmla="*/ 206 w 247"/>
                  <a:gd name="connsiteY39" fmla="*/ 332 h 1632"/>
                  <a:gd name="connsiteX40" fmla="*/ 187 w 247"/>
                  <a:gd name="connsiteY40" fmla="*/ 311 h 1632"/>
                  <a:gd name="connsiteX41" fmla="*/ 169 w 247"/>
                  <a:gd name="connsiteY41" fmla="*/ 288 h 1632"/>
                  <a:gd name="connsiteX42" fmla="*/ 167 w 247"/>
                  <a:gd name="connsiteY42" fmla="*/ 237 h 1632"/>
                  <a:gd name="connsiteX43" fmla="*/ 184 w 247"/>
                  <a:gd name="connsiteY43" fmla="*/ 212 h 1632"/>
                  <a:gd name="connsiteX44" fmla="*/ 176 w 247"/>
                  <a:gd name="connsiteY44" fmla="*/ 198 h 1632"/>
                  <a:gd name="connsiteX45" fmla="*/ 190 w 247"/>
                  <a:gd name="connsiteY45" fmla="*/ 183 h 1632"/>
                  <a:gd name="connsiteX46" fmla="*/ 179 w 247"/>
                  <a:gd name="connsiteY46" fmla="*/ 162 h 1632"/>
                  <a:gd name="connsiteX47" fmla="*/ 187 w 247"/>
                  <a:gd name="connsiteY47" fmla="*/ 132 h 1632"/>
                  <a:gd name="connsiteX48" fmla="*/ 199 w 247"/>
                  <a:gd name="connsiteY48" fmla="*/ 104 h 1632"/>
                  <a:gd name="connsiteX49" fmla="*/ 223 w 247"/>
                  <a:gd name="connsiteY49" fmla="*/ 84 h 1632"/>
                  <a:gd name="connsiteX50" fmla="*/ 241 w 247"/>
                  <a:gd name="connsiteY50" fmla="*/ 72 h 1632"/>
                  <a:gd name="connsiteX51" fmla="*/ 247 w 247"/>
                  <a:gd name="connsiteY51" fmla="*/ 0 h 1632"/>
                  <a:gd name="connsiteX0" fmla="*/ 0 w 218"/>
                  <a:gd name="connsiteY0" fmla="*/ 1559 h 1559"/>
                  <a:gd name="connsiteX1" fmla="*/ 8 w 218"/>
                  <a:gd name="connsiteY1" fmla="*/ 1512 h 1559"/>
                  <a:gd name="connsiteX2" fmla="*/ 0 w 218"/>
                  <a:gd name="connsiteY2" fmla="*/ 1484 h 1559"/>
                  <a:gd name="connsiteX3" fmla="*/ 33 w 218"/>
                  <a:gd name="connsiteY3" fmla="*/ 1422 h 1559"/>
                  <a:gd name="connsiteX4" fmla="*/ 57 w 218"/>
                  <a:gd name="connsiteY4" fmla="*/ 1398 h 1559"/>
                  <a:gd name="connsiteX5" fmla="*/ 54 w 218"/>
                  <a:gd name="connsiteY5" fmla="*/ 1374 h 1559"/>
                  <a:gd name="connsiteX6" fmla="*/ 59 w 218"/>
                  <a:gd name="connsiteY6" fmla="*/ 1359 h 1559"/>
                  <a:gd name="connsiteX7" fmla="*/ 105 w 218"/>
                  <a:gd name="connsiteY7" fmla="*/ 1322 h 1559"/>
                  <a:gd name="connsiteX8" fmla="*/ 93 w 218"/>
                  <a:gd name="connsiteY8" fmla="*/ 1305 h 1559"/>
                  <a:gd name="connsiteX9" fmla="*/ 59 w 218"/>
                  <a:gd name="connsiteY9" fmla="*/ 1277 h 1559"/>
                  <a:gd name="connsiteX10" fmla="*/ 53 w 218"/>
                  <a:gd name="connsiteY10" fmla="*/ 1236 h 1559"/>
                  <a:gd name="connsiteX11" fmla="*/ 48 w 218"/>
                  <a:gd name="connsiteY11" fmla="*/ 1205 h 1559"/>
                  <a:gd name="connsiteX12" fmla="*/ 45 w 218"/>
                  <a:gd name="connsiteY12" fmla="*/ 1137 h 1559"/>
                  <a:gd name="connsiteX13" fmla="*/ 47 w 218"/>
                  <a:gd name="connsiteY13" fmla="*/ 1124 h 1559"/>
                  <a:gd name="connsiteX14" fmla="*/ 54 w 218"/>
                  <a:gd name="connsiteY14" fmla="*/ 1077 h 1559"/>
                  <a:gd name="connsiteX15" fmla="*/ 68 w 218"/>
                  <a:gd name="connsiteY15" fmla="*/ 1050 h 1559"/>
                  <a:gd name="connsiteX16" fmla="*/ 39 w 218"/>
                  <a:gd name="connsiteY16" fmla="*/ 1014 h 1559"/>
                  <a:gd name="connsiteX17" fmla="*/ 81 w 218"/>
                  <a:gd name="connsiteY17" fmla="*/ 932 h 1559"/>
                  <a:gd name="connsiteX18" fmla="*/ 101 w 218"/>
                  <a:gd name="connsiteY18" fmla="*/ 908 h 1559"/>
                  <a:gd name="connsiteX19" fmla="*/ 99 w 218"/>
                  <a:gd name="connsiteY19" fmla="*/ 867 h 1559"/>
                  <a:gd name="connsiteX20" fmla="*/ 113 w 218"/>
                  <a:gd name="connsiteY20" fmla="*/ 798 h 1559"/>
                  <a:gd name="connsiteX21" fmla="*/ 95 w 218"/>
                  <a:gd name="connsiteY21" fmla="*/ 762 h 1559"/>
                  <a:gd name="connsiteX22" fmla="*/ 96 w 218"/>
                  <a:gd name="connsiteY22" fmla="*/ 734 h 1559"/>
                  <a:gd name="connsiteX23" fmla="*/ 117 w 218"/>
                  <a:gd name="connsiteY23" fmla="*/ 690 h 1559"/>
                  <a:gd name="connsiteX24" fmla="*/ 117 w 218"/>
                  <a:gd name="connsiteY24" fmla="*/ 665 h 1559"/>
                  <a:gd name="connsiteX25" fmla="*/ 128 w 218"/>
                  <a:gd name="connsiteY25" fmla="*/ 645 h 1559"/>
                  <a:gd name="connsiteX26" fmla="*/ 144 w 218"/>
                  <a:gd name="connsiteY26" fmla="*/ 623 h 1559"/>
                  <a:gd name="connsiteX27" fmla="*/ 168 w 218"/>
                  <a:gd name="connsiteY27" fmla="*/ 594 h 1559"/>
                  <a:gd name="connsiteX28" fmla="*/ 171 w 218"/>
                  <a:gd name="connsiteY28" fmla="*/ 573 h 1559"/>
                  <a:gd name="connsiteX29" fmla="*/ 189 w 218"/>
                  <a:gd name="connsiteY29" fmla="*/ 572 h 1559"/>
                  <a:gd name="connsiteX30" fmla="*/ 188 w 218"/>
                  <a:gd name="connsiteY30" fmla="*/ 542 h 1559"/>
                  <a:gd name="connsiteX31" fmla="*/ 183 w 218"/>
                  <a:gd name="connsiteY31" fmla="*/ 518 h 1559"/>
                  <a:gd name="connsiteX32" fmla="*/ 177 w 218"/>
                  <a:gd name="connsiteY32" fmla="*/ 495 h 1559"/>
                  <a:gd name="connsiteX33" fmla="*/ 185 w 218"/>
                  <a:gd name="connsiteY33" fmla="*/ 461 h 1559"/>
                  <a:gd name="connsiteX34" fmla="*/ 174 w 218"/>
                  <a:gd name="connsiteY34" fmla="*/ 446 h 1559"/>
                  <a:gd name="connsiteX35" fmla="*/ 179 w 218"/>
                  <a:gd name="connsiteY35" fmla="*/ 428 h 1559"/>
                  <a:gd name="connsiteX36" fmla="*/ 174 w 218"/>
                  <a:gd name="connsiteY36" fmla="*/ 413 h 1559"/>
                  <a:gd name="connsiteX37" fmla="*/ 183 w 218"/>
                  <a:gd name="connsiteY37" fmla="*/ 375 h 1559"/>
                  <a:gd name="connsiteX38" fmla="*/ 177 w 218"/>
                  <a:gd name="connsiteY38" fmla="*/ 332 h 1559"/>
                  <a:gd name="connsiteX39" fmla="*/ 158 w 218"/>
                  <a:gd name="connsiteY39" fmla="*/ 311 h 1559"/>
                  <a:gd name="connsiteX40" fmla="*/ 140 w 218"/>
                  <a:gd name="connsiteY40" fmla="*/ 288 h 1559"/>
                  <a:gd name="connsiteX41" fmla="*/ 138 w 218"/>
                  <a:gd name="connsiteY41" fmla="*/ 237 h 1559"/>
                  <a:gd name="connsiteX42" fmla="*/ 155 w 218"/>
                  <a:gd name="connsiteY42" fmla="*/ 212 h 1559"/>
                  <a:gd name="connsiteX43" fmla="*/ 147 w 218"/>
                  <a:gd name="connsiteY43" fmla="*/ 198 h 1559"/>
                  <a:gd name="connsiteX44" fmla="*/ 161 w 218"/>
                  <a:gd name="connsiteY44" fmla="*/ 183 h 1559"/>
                  <a:gd name="connsiteX45" fmla="*/ 150 w 218"/>
                  <a:gd name="connsiteY45" fmla="*/ 162 h 1559"/>
                  <a:gd name="connsiteX46" fmla="*/ 158 w 218"/>
                  <a:gd name="connsiteY46" fmla="*/ 132 h 1559"/>
                  <a:gd name="connsiteX47" fmla="*/ 170 w 218"/>
                  <a:gd name="connsiteY47" fmla="*/ 104 h 1559"/>
                  <a:gd name="connsiteX48" fmla="*/ 194 w 218"/>
                  <a:gd name="connsiteY48" fmla="*/ 84 h 1559"/>
                  <a:gd name="connsiteX49" fmla="*/ 212 w 218"/>
                  <a:gd name="connsiteY49" fmla="*/ 72 h 1559"/>
                  <a:gd name="connsiteX50" fmla="*/ 218 w 218"/>
                  <a:gd name="connsiteY50" fmla="*/ 0 h 1559"/>
                  <a:gd name="connsiteX0" fmla="*/ 8 w 218"/>
                  <a:gd name="connsiteY0" fmla="*/ 1512 h 1512"/>
                  <a:gd name="connsiteX1" fmla="*/ 0 w 218"/>
                  <a:gd name="connsiteY1" fmla="*/ 1484 h 1512"/>
                  <a:gd name="connsiteX2" fmla="*/ 33 w 218"/>
                  <a:gd name="connsiteY2" fmla="*/ 1422 h 1512"/>
                  <a:gd name="connsiteX3" fmla="*/ 57 w 218"/>
                  <a:gd name="connsiteY3" fmla="*/ 1398 h 1512"/>
                  <a:gd name="connsiteX4" fmla="*/ 54 w 218"/>
                  <a:gd name="connsiteY4" fmla="*/ 1374 h 1512"/>
                  <a:gd name="connsiteX5" fmla="*/ 59 w 218"/>
                  <a:gd name="connsiteY5" fmla="*/ 1359 h 1512"/>
                  <a:gd name="connsiteX6" fmla="*/ 105 w 218"/>
                  <a:gd name="connsiteY6" fmla="*/ 1322 h 1512"/>
                  <a:gd name="connsiteX7" fmla="*/ 93 w 218"/>
                  <a:gd name="connsiteY7" fmla="*/ 1305 h 1512"/>
                  <a:gd name="connsiteX8" fmla="*/ 59 w 218"/>
                  <a:gd name="connsiteY8" fmla="*/ 1277 h 1512"/>
                  <a:gd name="connsiteX9" fmla="*/ 53 w 218"/>
                  <a:gd name="connsiteY9" fmla="*/ 1236 h 1512"/>
                  <a:gd name="connsiteX10" fmla="*/ 48 w 218"/>
                  <a:gd name="connsiteY10" fmla="*/ 1205 h 1512"/>
                  <a:gd name="connsiteX11" fmla="*/ 45 w 218"/>
                  <a:gd name="connsiteY11" fmla="*/ 1137 h 1512"/>
                  <a:gd name="connsiteX12" fmla="*/ 47 w 218"/>
                  <a:gd name="connsiteY12" fmla="*/ 1124 h 1512"/>
                  <a:gd name="connsiteX13" fmla="*/ 54 w 218"/>
                  <a:gd name="connsiteY13" fmla="*/ 1077 h 1512"/>
                  <a:gd name="connsiteX14" fmla="*/ 68 w 218"/>
                  <a:gd name="connsiteY14" fmla="*/ 1050 h 1512"/>
                  <a:gd name="connsiteX15" fmla="*/ 39 w 218"/>
                  <a:gd name="connsiteY15" fmla="*/ 1014 h 1512"/>
                  <a:gd name="connsiteX16" fmla="*/ 81 w 218"/>
                  <a:gd name="connsiteY16" fmla="*/ 932 h 1512"/>
                  <a:gd name="connsiteX17" fmla="*/ 101 w 218"/>
                  <a:gd name="connsiteY17" fmla="*/ 908 h 1512"/>
                  <a:gd name="connsiteX18" fmla="*/ 99 w 218"/>
                  <a:gd name="connsiteY18" fmla="*/ 867 h 1512"/>
                  <a:gd name="connsiteX19" fmla="*/ 113 w 218"/>
                  <a:gd name="connsiteY19" fmla="*/ 798 h 1512"/>
                  <a:gd name="connsiteX20" fmla="*/ 95 w 218"/>
                  <a:gd name="connsiteY20" fmla="*/ 762 h 1512"/>
                  <a:gd name="connsiteX21" fmla="*/ 96 w 218"/>
                  <a:gd name="connsiteY21" fmla="*/ 734 h 1512"/>
                  <a:gd name="connsiteX22" fmla="*/ 117 w 218"/>
                  <a:gd name="connsiteY22" fmla="*/ 690 h 1512"/>
                  <a:gd name="connsiteX23" fmla="*/ 117 w 218"/>
                  <a:gd name="connsiteY23" fmla="*/ 665 h 1512"/>
                  <a:gd name="connsiteX24" fmla="*/ 128 w 218"/>
                  <a:gd name="connsiteY24" fmla="*/ 645 h 1512"/>
                  <a:gd name="connsiteX25" fmla="*/ 144 w 218"/>
                  <a:gd name="connsiteY25" fmla="*/ 623 h 1512"/>
                  <a:gd name="connsiteX26" fmla="*/ 168 w 218"/>
                  <a:gd name="connsiteY26" fmla="*/ 594 h 1512"/>
                  <a:gd name="connsiteX27" fmla="*/ 171 w 218"/>
                  <a:gd name="connsiteY27" fmla="*/ 573 h 1512"/>
                  <a:gd name="connsiteX28" fmla="*/ 189 w 218"/>
                  <a:gd name="connsiteY28" fmla="*/ 572 h 1512"/>
                  <a:gd name="connsiteX29" fmla="*/ 188 w 218"/>
                  <a:gd name="connsiteY29" fmla="*/ 542 h 1512"/>
                  <a:gd name="connsiteX30" fmla="*/ 183 w 218"/>
                  <a:gd name="connsiteY30" fmla="*/ 518 h 1512"/>
                  <a:gd name="connsiteX31" fmla="*/ 177 w 218"/>
                  <a:gd name="connsiteY31" fmla="*/ 495 h 1512"/>
                  <a:gd name="connsiteX32" fmla="*/ 185 w 218"/>
                  <a:gd name="connsiteY32" fmla="*/ 461 h 1512"/>
                  <a:gd name="connsiteX33" fmla="*/ 174 w 218"/>
                  <a:gd name="connsiteY33" fmla="*/ 446 h 1512"/>
                  <a:gd name="connsiteX34" fmla="*/ 179 w 218"/>
                  <a:gd name="connsiteY34" fmla="*/ 428 h 1512"/>
                  <a:gd name="connsiteX35" fmla="*/ 174 w 218"/>
                  <a:gd name="connsiteY35" fmla="*/ 413 h 1512"/>
                  <a:gd name="connsiteX36" fmla="*/ 183 w 218"/>
                  <a:gd name="connsiteY36" fmla="*/ 375 h 1512"/>
                  <a:gd name="connsiteX37" fmla="*/ 177 w 218"/>
                  <a:gd name="connsiteY37" fmla="*/ 332 h 1512"/>
                  <a:gd name="connsiteX38" fmla="*/ 158 w 218"/>
                  <a:gd name="connsiteY38" fmla="*/ 311 h 1512"/>
                  <a:gd name="connsiteX39" fmla="*/ 140 w 218"/>
                  <a:gd name="connsiteY39" fmla="*/ 288 h 1512"/>
                  <a:gd name="connsiteX40" fmla="*/ 138 w 218"/>
                  <a:gd name="connsiteY40" fmla="*/ 237 h 1512"/>
                  <a:gd name="connsiteX41" fmla="*/ 155 w 218"/>
                  <a:gd name="connsiteY41" fmla="*/ 212 h 1512"/>
                  <a:gd name="connsiteX42" fmla="*/ 147 w 218"/>
                  <a:gd name="connsiteY42" fmla="*/ 198 h 1512"/>
                  <a:gd name="connsiteX43" fmla="*/ 161 w 218"/>
                  <a:gd name="connsiteY43" fmla="*/ 183 h 1512"/>
                  <a:gd name="connsiteX44" fmla="*/ 150 w 218"/>
                  <a:gd name="connsiteY44" fmla="*/ 162 h 1512"/>
                  <a:gd name="connsiteX45" fmla="*/ 158 w 218"/>
                  <a:gd name="connsiteY45" fmla="*/ 132 h 1512"/>
                  <a:gd name="connsiteX46" fmla="*/ 170 w 218"/>
                  <a:gd name="connsiteY46" fmla="*/ 104 h 1512"/>
                  <a:gd name="connsiteX47" fmla="*/ 194 w 218"/>
                  <a:gd name="connsiteY47" fmla="*/ 84 h 1512"/>
                  <a:gd name="connsiteX48" fmla="*/ 212 w 218"/>
                  <a:gd name="connsiteY48" fmla="*/ 72 h 1512"/>
                  <a:gd name="connsiteX49" fmla="*/ 218 w 218"/>
                  <a:gd name="connsiteY49" fmla="*/ 0 h 1512"/>
                  <a:gd name="connsiteX0" fmla="*/ 0 w 210"/>
                  <a:gd name="connsiteY0" fmla="*/ 1512 h 1512"/>
                  <a:gd name="connsiteX1" fmla="*/ 25 w 210"/>
                  <a:gd name="connsiteY1" fmla="*/ 1422 h 1512"/>
                  <a:gd name="connsiteX2" fmla="*/ 49 w 210"/>
                  <a:gd name="connsiteY2" fmla="*/ 1398 h 1512"/>
                  <a:gd name="connsiteX3" fmla="*/ 46 w 210"/>
                  <a:gd name="connsiteY3" fmla="*/ 1374 h 1512"/>
                  <a:gd name="connsiteX4" fmla="*/ 51 w 210"/>
                  <a:gd name="connsiteY4" fmla="*/ 1359 h 1512"/>
                  <a:gd name="connsiteX5" fmla="*/ 97 w 210"/>
                  <a:gd name="connsiteY5" fmla="*/ 1322 h 1512"/>
                  <a:gd name="connsiteX6" fmla="*/ 85 w 210"/>
                  <a:gd name="connsiteY6" fmla="*/ 1305 h 1512"/>
                  <a:gd name="connsiteX7" fmla="*/ 51 w 210"/>
                  <a:gd name="connsiteY7" fmla="*/ 1277 h 1512"/>
                  <a:gd name="connsiteX8" fmla="*/ 45 w 210"/>
                  <a:gd name="connsiteY8" fmla="*/ 1236 h 1512"/>
                  <a:gd name="connsiteX9" fmla="*/ 40 w 210"/>
                  <a:gd name="connsiteY9" fmla="*/ 1205 h 1512"/>
                  <a:gd name="connsiteX10" fmla="*/ 37 w 210"/>
                  <a:gd name="connsiteY10" fmla="*/ 1137 h 1512"/>
                  <a:gd name="connsiteX11" fmla="*/ 39 w 210"/>
                  <a:gd name="connsiteY11" fmla="*/ 1124 h 1512"/>
                  <a:gd name="connsiteX12" fmla="*/ 46 w 210"/>
                  <a:gd name="connsiteY12" fmla="*/ 1077 h 1512"/>
                  <a:gd name="connsiteX13" fmla="*/ 60 w 210"/>
                  <a:gd name="connsiteY13" fmla="*/ 1050 h 1512"/>
                  <a:gd name="connsiteX14" fmla="*/ 31 w 210"/>
                  <a:gd name="connsiteY14" fmla="*/ 1014 h 1512"/>
                  <a:gd name="connsiteX15" fmla="*/ 73 w 210"/>
                  <a:gd name="connsiteY15" fmla="*/ 932 h 1512"/>
                  <a:gd name="connsiteX16" fmla="*/ 93 w 210"/>
                  <a:gd name="connsiteY16" fmla="*/ 908 h 1512"/>
                  <a:gd name="connsiteX17" fmla="*/ 91 w 210"/>
                  <a:gd name="connsiteY17" fmla="*/ 867 h 1512"/>
                  <a:gd name="connsiteX18" fmla="*/ 105 w 210"/>
                  <a:gd name="connsiteY18" fmla="*/ 798 h 1512"/>
                  <a:gd name="connsiteX19" fmla="*/ 87 w 210"/>
                  <a:gd name="connsiteY19" fmla="*/ 762 h 1512"/>
                  <a:gd name="connsiteX20" fmla="*/ 88 w 210"/>
                  <a:gd name="connsiteY20" fmla="*/ 734 h 1512"/>
                  <a:gd name="connsiteX21" fmla="*/ 109 w 210"/>
                  <a:gd name="connsiteY21" fmla="*/ 690 h 1512"/>
                  <a:gd name="connsiteX22" fmla="*/ 109 w 210"/>
                  <a:gd name="connsiteY22" fmla="*/ 665 h 1512"/>
                  <a:gd name="connsiteX23" fmla="*/ 120 w 210"/>
                  <a:gd name="connsiteY23" fmla="*/ 645 h 1512"/>
                  <a:gd name="connsiteX24" fmla="*/ 136 w 210"/>
                  <a:gd name="connsiteY24" fmla="*/ 623 h 1512"/>
                  <a:gd name="connsiteX25" fmla="*/ 160 w 210"/>
                  <a:gd name="connsiteY25" fmla="*/ 594 h 1512"/>
                  <a:gd name="connsiteX26" fmla="*/ 163 w 210"/>
                  <a:gd name="connsiteY26" fmla="*/ 573 h 1512"/>
                  <a:gd name="connsiteX27" fmla="*/ 181 w 210"/>
                  <a:gd name="connsiteY27" fmla="*/ 572 h 1512"/>
                  <a:gd name="connsiteX28" fmla="*/ 180 w 210"/>
                  <a:gd name="connsiteY28" fmla="*/ 542 h 1512"/>
                  <a:gd name="connsiteX29" fmla="*/ 175 w 210"/>
                  <a:gd name="connsiteY29" fmla="*/ 518 h 1512"/>
                  <a:gd name="connsiteX30" fmla="*/ 169 w 210"/>
                  <a:gd name="connsiteY30" fmla="*/ 495 h 1512"/>
                  <a:gd name="connsiteX31" fmla="*/ 177 w 210"/>
                  <a:gd name="connsiteY31" fmla="*/ 461 h 1512"/>
                  <a:gd name="connsiteX32" fmla="*/ 166 w 210"/>
                  <a:gd name="connsiteY32" fmla="*/ 446 h 1512"/>
                  <a:gd name="connsiteX33" fmla="*/ 171 w 210"/>
                  <a:gd name="connsiteY33" fmla="*/ 428 h 1512"/>
                  <a:gd name="connsiteX34" fmla="*/ 166 w 210"/>
                  <a:gd name="connsiteY34" fmla="*/ 413 h 1512"/>
                  <a:gd name="connsiteX35" fmla="*/ 175 w 210"/>
                  <a:gd name="connsiteY35" fmla="*/ 375 h 1512"/>
                  <a:gd name="connsiteX36" fmla="*/ 169 w 210"/>
                  <a:gd name="connsiteY36" fmla="*/ 332 h 1512"/>
                  <a:gd name="connsiteX37" fmla="*/ 150 w 210"/>
                  <a:gd name="connsiteY37" fmla="*/ 311 h 1512"/>
                  <a:gd name="connsiteX38" fmla="*/ 132 w 210"/>
                  <a:gd name="connsiteY38" fmla="*/ 288 h 1512"/>
                  <a:gd name="connsiteX39" fmla="*/ 130 w 210"/>
                  <a:gd name="connsiteY39" fmla="*/ 237 h 1512"/>
                  <a:gd name="connsiteX40" fmla="*/ 147 w 210"/>
                  <a:gd name="connsiteY40" fmla="*/ 212 h 1512"/>
                  <a:gd name="connsiteX41" fmla="*/ 139 w 210"/>
                  <a:gd name="connsiteY41" fmla="*/ 198 h 1512"/>
                  <a:gd name="connsiteX42" fmla="*/ 153 w 210"/>
                  <a:gd name="connsiteY42" fmla="*/ 183 h 1512"/>
                  <a:gd name="connsiteX43" fmla="*/ 142 w 210"/>
                  <a:gd name="connsiteY43" fmla="*/ 162 h 1512"/>
                  <a:gd name="connsiteX44" fmla="*/ 150 w 210"/>
                  <a:gd name="connsiteY44" fmla="*/ 132 h 1512"/>
                  <a:gd name="connsiteX45" fmla="*/ 162 w 210"/>
                  <a:gd name="connsiteY45" fmla="*/ 104 h 1512"/>
                  <a:gd name="connsiteX46" fmla="*/ 186 w 210"/>
                  <a:gd name="connsiteY46" fmla="*/ 84 h 1512"/>
                  <a:gd name="connsiteX47" fmla="*/ 204 w 210"/>
                  <a:gd name="connsiteY47" fmla="*/ 72 h 1512"/>
                  <a:gd name="connsiteX48" fmla="*/ 210 w 210"/>
                  <a:gd name="connsiteY48" fmla="*/ 0 h 1512"/>
                  <a:gd name="connsiteX0" fmla="*/ 0 w 185"/>
                  <a:gd name="connsiteY0" fmla="*/ 1422 h 1422"/>
                  <a:gd name="connsiteX1" fmla="*/ 24 w 185"/>
                  <a:gd name="connsiteY1" fmla="*/ 1398 h 1422"/>
                  <a:gd name="connsiteX2" fmla="*/ 21 w 185"/>
                  <a:gd name="connsiteY2" fmla="*/ 1374 h 1422"/>
                  <a:gd name="connsiteX3" fmla="*/ 26 w 185"/>
                  <a:gd name="connsiteY3" fmla="*/ 1359 h 1422"/>
                  <a:gd name="connsiteX4" fmla="*/ 72 w 185"/>
                  <a:gd name="connsiteY4" fmla="*/ 1322 h 1422"/>
                  <a:gd name="connsiteX5" fmla="*/ 60 w 185"/>
                  <a:gd name="connsiteY5" fmla="*/ 1305 h 1422"/>
                  <a:gd name="connsiteX6" fmla="*/ 26 w 185"/>
                  <a:gd name="connsiteY6" fmla="*/ 1277 h 1422"/>
                  <a:gd name="connsiteX7" fmla="*/ 20 w 185"/>
                  <a:gd name="connsiteY7" fmla="*/ 1236 h 1422"/>
                  <a:gd name="connsiteX8" fmla="*/ 15 w 185"/>
                  <a:gd name="connsiteY8" fmla="*/ 1205 h 1422"/>
                  <a:gd name="connsiteX9" fmla="*/ 12 w 185"/>
                  <a:gd name="connsiteY9" fmla="*/ 1137 h 1422"/>
                  <a:gd name="connsiteX10" fmla="*/ 14 w 185"/>
                  <a:gd name="connsiteY10" fmla="*/ 1124 h 1422"/>
                  <a:gd name="connsiteX11" fmla="*/ 21 w 185"/>
                  <a:gd name="connsiteY11" fmla="*/ 1077 h 1422"/>
                  <a:gd name="connsiteX12" fmla="*/ 35 w 185"/>
                  <a:gd name="connsiteY12" fmla="*/ 1050 h 1422"/>
                  <a:gd name="connsiteX13" fmla="*/ 6 w 185"/>
                  <a:gd name="connsiteY13" fmla="*/ 1014 h 1422"/>
                  <a:gd name="connsiteX14" fmla="*/ 48 w 185"/>
                  <a:gd name="connsiteY14" fmla="*/ 932 h 1422"/>
                  <a:gd name="connsiteX15" fmla="*/ 68 w 185"/>
                  <a:gd name="connsiteY15" fmla="*/ 908 h 1422"/>
                  <a:gd name="connsiteX16" fmla="*/ 66 w 185"/>
                  <a:gd name="connsiteY16" fmla="*/ 867 h 1422"/>
                  <a:gd name="connsiteX17" fmla="*/ 80 w 185"/>
                  <a:gd name="connsiteY17" fmla="*/ 798 h 1422"/>
                  <a:gd name="connsiteX18" fmla="*/ 62 w 185"/>
                  <a:gd name="connsiteY18" fmla="*/ 762 h 1422"/>
                  <a:gd name="connsiteX19" fmla="*/ 63 w 185"/>
                  <a:gd name="connsiteY19" fmla="*/ 734 h 1422"/>
                  <a:gd name="connsiteX20" fmla="*/ 84 w 185"/>
                  <a:gd name="connsiteY20" fmla="*/ 690 h 1422"/>
                  <a:gd name="connsiteX21" fmla="*/ 84 w 185"/>
                  <a:gd name="connsiteY21" fmla="*/ 665 h 1422"/>
                  <a:gd name="connsiteX22" fmla="*/ 95 w 185"/>
                  <a:gd name="connsiteY22" fmla="*/ 645 h 1422"/>
                  <a:gd name="connsiteX23" fmla="*/ 111 w 185"/>
                  <a:gd name="connsiteY23" fmla="*/ 623 h 1422"/>
                  <a:gd name="connsiteX24" fmla="*/ 135 w 185"/>
                  <a:gd name="connsiteY24" fmla="*/ 594 h 1422"/>
                  <a:gd name="connsiteX25" fmla="*/ 138 w 185"/>
                  <a:gd name="connsiteY25" fmla="*/ 573 h 1422"/>
                  <a:gd name="connsiteX26" fmla="*/ 156 w 185"/>
                  <a:gd name="connsiteY26" fmla="*/ 572 h 1422"/>
                  <a:gd name="connsiteX27" fmla="*/ 155 w 185"/>
                  <a:gd name="connsiteY27" fmla="*/ 542 h 1422"/>
                  <a:gd name="connsiteX28" fmla="*/ 150 w 185"/>
                  <a:gd name="connsiteY28" fmla="*/ 518 h 1422"/>
                  <a:gd name="connsiteX29" fmla="*/ 144 w 185"/>
                  <a:gd name="connsiteY29" fmla="*/ 495 h 1422"/>
                  <a:gd name="connsiteX30" fmla="*/ 152 w 185"/>
                  <a:gd name="connsiteY30" fmla="*/ 461 h 1422"/>
                  <a:gd name="connsiteX31" fmla="*/ 141 w 185"/>
                  <a:gd name="connsiteY31" fmla="*/ 446 h 1422"/>
                  <a:gd name="connsiteX32" fmla="*/ 146 w 185"/>
                  <a:gd name="connsiteY32" fmla="*/ 428 h 1422"/>
                  <a:gd name="connsiteX33" fmla="*/ 141 w 185"/>
                  <a:gd name="connsiteY33" fmla="*/ 413 h 1422"/>
                  <a:gd name="connsiteX34" fmla="*/ 150 w 185"/>
                  <a:gd name="connsiteY34" fmla="*/ 375 h 1422"/>
                  <a:gd name="connsiteX35" fmla="*/ 144 w 185"/>
                  <a:gd name="connsiteY35" fmla="*/ 332 h 1422"/>
                  <a:gd name="connsiteX36" fmla="*/ 125 w 185"/>
                  <a:gd name="connsiteY36" fmla="*/ 311 h 1422"/>
                  <a:gd name="connsiteX37" fmla="*/ 107 w 185"/>
                  <a:gd name="connsiteY37" fmla="*/ 288 h 1422"/>
                  <a:gd name="connsiteX38" fmla="*/ 105 w 185"/>
                  <a:gd name="connsiteY38" fmla="*/ 237 h 1422"/>
                  <a:gd name="connsiteX39" fmla="*/ 122 w 185"/>
                  <a:gd name="connsiteY39" fmla="*/ 212 h 1422"/>
                  <a:gd name="connsiteX40" fmla="*/ 114 w 185"/>
                  <a:gd name="connsiteY40" fmla="*/ 198 h 1422"/>
                  <a:gd name="connsiteX41" fmla="*/ 128 w 185"/>
                  <a:gd name="connsiteY41" fmla="*/ 183 h 1422"/>
                  <a:gd name="connsiteX42" fmla="*/ 117 w 185"/>
                  <a:gd name="connsiteY42" fmla="*/ 162 h 1422"/>
                  <a:gd name="connsiteX43" fmla="*/ 125 w 185"/>
                  <a:gd name="connsiteY43" fmla="*/ 132 h 1422"/>
                  <a:gd name="connsiteX44" fmla="*/ 137 w 185"/>
                  <a:gd name="connsiteY44" fmla="*/ 104 h 1422"/>
                  <a:gd name="connsiteX45" fmla="*/ 161 w 185"/>
                  <a:gd name="connsiteY45" fmla="*/ 84 h 1422"/>
                  <a:gd name="connsiteX46" fmla="*/ 179 w 185"/>
                  <a:gd name="connsiteY46" fmla="*/ 72 h 1422"/>
                  <a:gd name="connsiteX47" fmla="*/ 185 w 185"/>
                  <a:gd name="connsiteY47" fmla="*/ 0 h 1422"/>
                  <a:gd name="connsiteX0" fmla="*/ 18 w 179"/>
                  <a:gd name="connsiteY0" fmla="*/ 1398 h 1398"/>
                  <a:gd name="connsiteX1" fmla="*/ 15 w 179"/>
                  <a:gd name="connsiteY1" fmla="*/ 1374 h 1398"/>
                  <a:gd name="connsiteX2" fmla="*/ 20 w 179"/>
                  <a:gd name="connsiteY2" fmla="*/ 1359 h 1398"/>
                  <a:gd name="connsiteX3" fmla="*/ 66 w 179"/>
                  <a:gd name="connsiteY3" fmla="*/ 1322 h 1398"/>
                  <a:gd name="connsiteX4" fmla="*/ 54 w 179"/>
                  <a:gd name="connsiteY4" fmla="*/ 1305 h 1398"/>
                  <a:gd name="connsiteX5" fmla="*/ 20 w 179"/>
                  <a:gd name="connsiteY5" fmla="*/ 1277 h 1398"/>
                  <a:gd name="connsiteX6" fmla="*/ 14 w 179"/>
                  <a:gd name="connsiteY6" fmla="*/ 1236 h 1398"/>
                  <a:gd name="connsiteX7" fmla="*/ 9 w 179"/>
                  <a:gd name="connsiteY7" fmla="*/ 1205 h 1398"/>
                  <a:gd name="connsiteX8" fmla="*/ 6 w 179"/>
                  <a:gd name="connsiteY8" fmla="*/ 1137 h 1398"/>
                  <a:gd name="connsiteX9" fmla="*/ 8 w 179"/>
                  <a:gd name="connsiteY9" fmla="*/ 1124 h 1398"/>
                  <a:gd name="connsiteX10" fmla="*/ 15 w 179"/>
                  <a:gd name="connsiteY10" fmla="*/ 1077 h 1398"/>
                  <a:gd name="connsiteX11" fmla="*/ 29 w 179"/>
                  <a:gd name="connsiteY11" fmla="*/ 1050 h 1398"/>
                  <a:gd name="connsiteX12" fmla="*/ 0 w 179"/>
                  <a:gd name="connsiteY12" fmla="*/ 1014 h 1398"/>
                  <a:gd name="connsiteX13" fmla="*/ 42 w 179"/>
                  <a:gd name="connsiteY13" fmla="*/ 932 h 1398"/>
                  <a:gd name="connsiteX14" fmla="*/ 62 w 179"/>
                  <a:gd name="connsiteY14" fmla="*/ 908 h 1398"/>
                  <a:gd name="connsiteX15" fmla="*/ 60 w 179"/>
                  <a:gd name="connsiteY15" fmla="*/ 867 h 1398"/>
                  <a:gd name="connsiteX16" fmla="*/ 74 w 179"/>
                  <a:gd name="connsiteY16" fmla="*/ 798 h 1398"/>
                  <a:gd name="connsiteX17" fmla="*/ 56 w 179"/>
                  <a:gd name="connsiteY17" fmla="*/ 762 h 1398"/>
                  <a:gd name="connsiteX18" fmla="*/ 57 w 179"/>
                  <a:gd name="connsiteY18" fmla="*/ 734 h 1398"/>
                  <a:gd name="connsiteX19" fmla="*/ 78 w 179"/>
                  <a:gd name="connsiteY19" fmla="*/ 690 h 1398"/>
                  <a:gd name="connsiteX20" fmla="*/ 78 w 179"/>
                  <a:gd name="connsiteY20" fmla="*/ 665 h 1398"/>
                  <a:gd name="connsiteX21" fmla="*/ 89 w 179"/>
                  <a:gd name="connsiteY21" fmla="*/ 645 h 1398"/>
                  <a:gd name="connsiteX22" fmla="*/ 105 w 179"/>
                  <a:gd name="connsiteY22" fmla="*/ 623 h 1398"/>
                  <a:gd name="connsiteX23" fmla="*/ 129 w 179"/>
                  <a:gd name="connsiteY23" fmla="*/ 594 h 1398"/>
                  <a:gd name="connsiteX24" fmla="*/ 132 w 179"/>
                  <a:gd name="connsiteY24" fmla="*/ 573 h 1398"/>
                  <a:gd name="connsiteX25" fmla="*/ 150 w 179"/>
                  <a:gd name="connsiteY25" fmla="*/ 572 h 1398"/>
                  <a:gd name="connsiteX26" fmla="*/ 149 w 179"/>
                  <a:gd name="connsiteY26" fmla="*/ 542 h 1398"/>
                  <a:gd name="connsiteX27" fmla="*/ 144 w 179"/>
                  <a:gd name="connsiteY27" fmla="*/ 518 h 1398"/>
                  <a:gd name="connsiteX28" fmla="*/ 138 w 179"/>
                  <a:gd name="connsiteY28" fmla="*/ 495 h 1398"/>
                  <a:gd name="connsiteX29" fmla="*/ 146 w 179"/>
                  <a:gd name="connsiteY29" fmla="*/ 461 h 1398"/>
                  <a:gd name="connsiteX30" fmla="*/ 135 w 179"/>
                  <a:gd name="connsiteY30" fmla="*/ 446 h 1398"/>
                  <a:gd name="connsiteX31" fmla="*/ 140 w 179"/>
                  <a:gd name="connsiteY31" fmla="*/ 428 h 1398"/>
                  <a:gd name="connsiteX32" fmla="*/ 135 w 179"/>
                  <a:gd name="connsiteY32" fmla="*/ 413 h 1398"/>
                  <a:gd name="connsiteX33" fmla="*/ 144 w 179"/>
                  <a:gd name="connsiteY33" fmla="*/ 375 h 1398"/>
                  <a:gd name="connsiteX34" fmla="*/ 138 w 179"/>
                  <a:gd name="connsiteY34" fmla="*/ 332 h 1398"/>
                  <a:gd name="connsiteX35" fmla="*/ 119 w 179"/>
                  <a:gd name="connsiteY35" fmla="*/ 311 h 1398"/>
                  <a:gd name="connsiteX36" fmla="*/ 101 w 179"/>
                  <a:gd name="connsiteY36" fmla="*/ 288 h 1398"/>
                  <a:gd name="connsiteX37" fmla="*/ 99 w 179"/>
                  <a:gd name="connsiteY37" fmla="*/ 237 h 1398"/>
                  <a:gd name="connsiteX38" fmla="*/ 116 w 179"/>
                  <a:gd name="connsiteY38" fmla="*/ 212 h 1398"/>
                  <a:gd name="connsiteX39" fmla="*/ 108 w 179"/>
                  <a:gd name="connsiteY39" fmla="*/ 198 h 1398"/>
                  <a:gd name="connsiteX40" fmla="*/ 122 w 179"/>
                  <a:gd name="connsiteY40" fmla="*/ 183 h 1398"/>
                  <a:gd name="connsiteX41" fmla="*/ 111 w 179"/>
                  <a:gd name="connsiteY41" fmla="*/ 162 h 1398"/>
                  <a:gd name="connsiteX42" fmla="*/ 119 w 179"/>
                  <a:gd name="connsiteY42" fmla="*/ 132 h 1398"/>
                  <a:gd name="connsiteX43" fmla="*/ 131 w 179"/>
                  <a:gd name="connsiteY43" fmla="*/ 104 h 1398"/>
                  <a:gd name="connsiteX44" fmla="*/ 155 w 179"/>
                  <a:gd name="connsiteY44" fmla="*/ 84 h 1398"/>
                  <a:gd name="connsiteX45" fmla="*/ 173 w 179"/>
                  <a:gd name="connsiteY45" fmla="*/ 72 h 1398"/>
                  <a:gd name="connsiteX46" fmla="*/ 179 w 179"/>
                  <a:gd name="connsiteY46" fmla="*/ 0 h 1398"/>
                  <a:gd name="connsiteX0" fmla="*/ 15 w 179"/>
                  <a:gd name="connsiteY0" fmla="*/ 1374 h 1374"/>
                  <a:gd name="connsiteX1" fmla="*/ 20 w 179"/>
                  <a:gd name="connsiteY1" fmla="*/ 1359 h 1374"/>
                  <a:gd name="connsiteX2" fmla="*/ 66 w 179"/>
                  <a:gd name="connsiteY2" fmla="*/ 1322 h 1374"/>
                  <a:gd name="connsiteX3" fmla="*/ 54 w 179"/>
                  <a:gd name="connsiteY3" fmla="*/ 1305 h 1374"/>
                  <a:gd name="connsiteX4" fmla="*/ 20 w 179"/>
                  <a:gd name="connsiteY4" fmla="*/ 1277 h 1374"/>
                  <a:gd name="connsiteX5" fmla="*/ 14 w 179"/>
                  <a:gd name="connsiteY5" fmla="*/ 1236 h 1374"/>
                  <a:gd name="connsiteX6" fmla="*/ 9 w 179"/>
                  <a:gd name="connsiteY6" fmla="*/ 1205 h 1374"/>
                  <a:gd name="connsiteX7" fmla="*/ 6 w 179"/>
                  <a:gd name="connsiteY7" fmla="*/ 1137 h 1374"/>
                  <a:gd name="connsiteX8" fmla="*/ 8 w 179"/>
                  <a:gd name="connsiteY8" fmla="*/ 1124 h 1374"/>
                  <a:gd name="connsiteX9" fmla="*/ 15 w 179"/>
                  <a:gd name="connsiteY9" fmla="*/ 1077 h 1374"/>
                  <a:gd name="connsiteX10" fmla="*/ 29 w 179"/>
                  <a:gd name="connsiteY10" fmla="*/ 1050 h 1374"/>
                  <a:gd name="connsiteX11" fmla="*/ 0 w 179"/>
                  <a:gd name="connsiteY11" fmla="*/ 1014 h 1374"/>
                  <a:gd name="connsiteX12" fmla="*/ 42 w 179"/>
                  <a:gd name="connsiteY12" fmla="*/ 932 h 1374"/>
                  <a:gd name="connsiteX13" fmla="*/ 62 w 179"/>
                  <a:gd name="connsiteY13" fmla="*/ 908 h 1374"/>
                  <a:gd name="connsiteX14" fmla="*/ 60 w 179"/>
                  <a:gd name="connsiteY14" fmla="*/ 867 h 1374"/>
                  <a:gd name="connsiteX15" fmla="*/ 74 w 179"/>
                  <a:gd name="connsiteY15" fmla="*/ 798 h 1374"/>
                  <a:gd name="connsiteX16" fmla="*/ 56 w 179"/>
                  <a:gd name="connsiteY16" fmla="*/ 762 h 1374"/>
                  <a:gd name="connsiteX17" fmla="*/ 57 w 179"/>
                  <a:gd name="connsiteY17" fmla="*/ 734 h 1374"/>
                  <a:gd name="connsiteX18" fmla="*/ 78 w 179"/>
                  <a:gd name="connsiteY18" fmla="*/ 690 h 1374"/>
                  <a:gd name="connsiteX19" fmla="*/ 78 w 179"/>
                  <a:gd name="connsiteY19" fmla="*/ 665 h 1374"/>
                  <a:gd name="connsiteX20" fmla="*/ 89 w 179"/>
                  <a:gd name="connsiteY20" fmla="*/ 645 h 1374"/>
                  <a:gd name="connsiteX21" fmla="*/ 105 w 179"/>
                  <a:gd name="connsiteY21" fmla="*/ 623 h 1374"/>
                  <a:gd name="connsiteX22" fmla="*/ 129 w 179"/>
                  <a:gd name="connsiteY22" fmla="*/ 594 h 1374"/>
                  <a:gd name="connsiteX23" fmla="*/ 132 w 179"/>
                  <a:gd name="connsiteY23" fmla="*/ 573 h 1374"/>
                  <a:gd name="connsiteX24" fmla="*/ 150 w 179"/>
                  <a:gd name="connsiteY24" fmla="*/ 572 h 1374"/>
                  <a:gd name="connsiteX25" fmla="*/ 149 w 179"/>
                  <a:gd name="connsiteY25" fmla="*/ 542 h 1374"/>
                  <a:gd name="connsiteX26" fmla="*/ 144 w 179"/>
                  <a:gd name="connsiteY26" fmla="*/ 518 h 1374"/>
                  <a:gd name="connsiteX27" fmla="*/ 138 w 179"/>
                  <a:gd name="connsiteY27" fmla="*/ 495 h 1374"/>
                  <a:gd name="connsiteX28" fmla="*/ 146 w 179"/>
                  <a:gd name="connsiteY28" fmla="*/ 461 h 1374"/>
                  <a:gd name="connsiteX29" fmla="*/ 135 w 179"/>
                  <a:gd name="connsiteY29" fmla="*/ 446 h 1374"/>
                  <a:gd name="connsiteX30" fmla="*/ 140 w 179"/>
                  <a:gd name="connsiteY30" fmla="*/ 428 h 1374"/>
                  <a:gd name="connsiteX31" fmla="*/ 135 w 179"/>
                  <a:gd name="connsiteY31" fmla="*/ 413 h 1374"/>
                  <a:gd name="connsiteX32" fmla="*/ 144 w 179"/>
                  <a:gd name="connsiteY32" fmla="*/ 375 h 1374"/>
                  <a:gd name="connsiteX33" fmla="*/ 138 w 179"/>
                  <a:gd name="connsiteY33" fmla="*/ 332 h 1374"/>
                  <a:gd name="connsiteX34" fmla="*/ 119 w 179"/>
                  <a:gd name="connsiteY34" fmla="*/ 311 h 1374"/>
                  <a:gd name="connsiteX35" fmla="*/ 101 w 179"/>
                  <a:gd name="connsiteY35" fmla="*/ 288 h 1374"/>
                  <a:gd name="connsiteX36" fmla="*/ 99 w 179"/>
                  <a:gd name="connsiteY36" fmla="*/ 237 h 1374"/>
                  <a:gd name="connsiteX37" fmla="*/ 116 w 179"/>
                  <a:gd name="connsiteY37" fmla="*/ 212 h 1374"/>
                  <a:gd name="connsiteX38" fmla="*/ 108 w 179"/>
                  <a:gd name="connsiteY38" fmla="*/ 198 h 1374"/>
                  <a:gd name="connsiteX39" fmla="*/ 122 w 179"/>
                  <a:gd name="connsiteY39" fmla="*/ 183 h 1374"/>
                  <a:gd name="connsiteX40" fmla="*/ 111 w 179"/>
                  <a:gd name="connsiteY40" fmla="*/ 162 h 1374"/>
                  <a:gd name="connsiteX41" fmla="*/ 119 w 179"/>
                  <a:gd name="connsiteY41" fmla="*/ 132 h 1374"/>
                  <a:gd name="connsiteX42" fmla="*/ 131 w 179"/>
                  <a:gd name="connsiteY42" fmla="*/ 104 h 1374"/>
                  <a:gd name="connsiteX43" fmla="*/ 155 w 179"/>
                  <a:gd name="connsiteY43" fmla="*/ 84 h 1374"/>
                  <a:gd name="connsiteX44" fmla="*/ 173 w 179"/>
                  <a:gd name="connsiteY44" fmla="*/ 72 h 1374"/>
                  <a:gd name="connsiteX45" fmla="*/ 179 w 179"/>
                  <a:gd name="connsiteY45" fmla="*/ 0 h 1374"/>
                  <a:gd name="connsiteX0" fmla="*/ 20 w 179"/>
                  <a:gd name="connsiteY0" fmla="*/ 1359 h 1359"/>
                  <a:gd name="connsiteX1" fmla="*/ 66 w 179"/>
                  <a:gd name="connsiteY1" fmla="*/ 1322 h 1359"/>
                  <a:gd name="connsiteX2" fmla="*/ 54 w 179"/>
                  <a:gd name="connsiteY2" fmla="*/ 1305 h 1359"/>
                  <a:gd name="connsiteX3" fmla="*/ 20 w 179"/>
                  <a:gd name="connsiteY3" fmla="*/ 1277 h 1359"/>
                  <a:gd name="connsiteX4" fmla="*/ 14 w 179"/>
                  <a:gd name="connsiteY4" fmla="*/ 1236 h 1359"/>
                  <a:gd name="connsiteX5" fmla="*/ 9 w 179"/>
                  <a:gd name="connsiteY5" fmla="*/ 1205 h 1359"/>
                  <a:gd name="connsiteX6" fmla="*/ 6 w 179"/>
                  <a:gd name="connsiteY6" fmla="*/ 1137 h 1359"/>
                  <a:gd name="connsiteX7" fmla="*/ 8 w 179"/>
                  <a:gd name="connsiteY7" fmla="*/ 1124 h 1359"/>
                  <a:gd name="connsiteX8" fmla="*/ 15 w 179"/>
                  <a:gd name="connsiteY8" fmla="*/ 1077 h 1359"/>
                  <a:gd name="connsiteX9" fmla="*/ 29 w 179"/>
                  <a:gd name="connsiteY9" fmla="*/ 1050 h 1359"/>
                  <a:gd name="connsiteX10" fmla="*/ 0 w 179"/>
                  <a:gd name="connsiteY10" fmla="*/ 1014 h 1359"/>
                  <a:gd name="connsiteX11" fmla="*/ 42 w 179"/>
                  <a:gd name="connsiteY11" fmla="*/ 932 h 1359"/>
                  <a:gd name="connsiteX12" fmla="*/ 62 w 179"/>
                  <a:gd name="connsiteY12" fmla="*/ 908 h 1359"/>
                  <a:gd name="connsiteX13" fmla="*/ 60 w 179"/>
                  <a:gd name="connsiteY13" fmla="*/ 867 h 1359"/>
                  <a:gd name="connsiteX14" fmla="*/ 74 w 179"/>
                  <a:gd name="connsiteY14" fmla="*/ 798 h 1359"/>
                  <a:gd name="connsiteX15" fmla="*/ 56 w 179"/>
                  <a:gd name="connsiteY15" fmla="*/ 762 h 1359"/>
                  <a:gd name="connsiteX16" fmla="*/ 57 w 179"/>
                  <a:gd name="connsiteY16" fmla="*/ 734 h 1359"/>
                  <a:gd name="connsiteX17" fmla="*/ 78 w 179"/>
                  <a:gd name="connsiteY17" fmla="*/ 690 h 1359"/>
                  <a:gd name="connsiteX18" fmla="*/ 78 w 179"/>
                  <a:gd name="connsiteY18" fmla="*/ 665 h 1359"/>
                  <a:gd name="connsiteX19" fmla="*/ 89 w 179"/>
                  <a:gd name="connsiteY19" fmla="*/ 645 h 1359"/>
                  <a:gd name="connsiteX20" fmla="*/ 105 w 179"/>
                  <a:gd name="connsiteY20" fmla="*/ 623 h 1359"/>
                  <a:gd name="connsiteX21" fmla="*/ 129 w 179"/>
                  <a:gd name="connsiteY21" fmla="*/ 594 h 1359"/>
                  <a:gd name="connsiteX22" fmla="*/ 132 w 179"/>
                  <a:gd name="connsiteY22" fmla="*/ 573 h 1359"/>
                  <a:gd name="connsiteX23" fmla="*/ 150 w 179"/>
                  <a:gd name="connsiteY23" fmla="*/ 572 h 1359"/>
                  <a:gd name="connsiteX24" fmla="*/ 149 w 179"/>
                  <a:gd name="connsiteY24" fmla="*/ 542 h 1359"/>
                  <a:gd name="connsiteX25" fmla="*/ 144 w 179"/>
                  <a:gd name="connsiteY25" fmla="*/ 518 h 1359"/>
                  <a:gd name="connsiteX26" fmla="*/ 138 w 179"/>
                  <a:gd name="connsiteY26" fmla="*/ 495 h 1359"/>
                  <a:gd name="connsiteX27" fmla="*/ 146 w 179"/>
                  <a:gd name="connsiteY27" fmla="*/ 461 h 1359"/>
                  <a:gd name="connsiteX28" fmla="*/ 135 w 179"/>
                  <a:gd name="connsiteY28" fmla="*/ 446 h 1359"/>
                  <a:gd name="connsiteX29" fmla="*/ 140 w 179"/>
                  <a:gd name="connsiteY29" fmla="*/ 428 h 1359"/>
                  <a:gd name="connsiteX30" fmla="*/ 135 w 179"/>
                  <a:gd name="connsiteY30" fmla="*/ 413 h 1359"/>
                  <a:gd name="connsiteX31" fmla="*/ 144 w 179"/>
                  <a:gd name="connsiteY31" fmla="*/ 375 h 1359"/>
                  <a:gd name="connsiteX32" fmla="*/ 138 w 179"/>
                  <a:gd name="connsiteY32" fmla="*/ 332 h 1359"/>
                  <a:gd name="connsiteX33" fmla="*/ 119 w 179"/>
                  <a:gd name="connsiteY33" fmla="*/ 311 h 1359"/>
                  <a:gd name="connsiteX34" fmla="*/ 101 w 179"/>
                  <a:gd name="connsiteY34" fmla="*/ 288 h 1359"/>
                  <a:gd name="connsiteX35" fmla="*/ 99 w 179"/>
                  <a:gd name="connsiteY35" fmla="*/ 237 h 1359"/>
                  <a:gd name="connsiteX36" fmla="*/ 116 w 179"/>
                  <a:gd name="connsiteY36" fmla="*/ 212 h 1359"/>
                  <a:gd name="connsiteX37" fmla="*/ 108 w 179"/>
                  <a:gd name="connsiteY37" fmla="*/ 198 h 1359"/>
                  <a:gd name="connsiteX38" fmla="*/ 122 w 179"/>
                  <a:gd name="connsiteY38" fmla="*/ 183 h 1359"/>
                  <a:gd name="connsiteX39" fmla="*/ 111 w 179"/>
                  <a:gd name="connsiteY39" fmla="*/ 162 h 1359"/>
                  <a:gd name="connsiteX40" fmla="*/ 119 w 179"/>
                  <a:gd name="connsiteY40" fmla="*/ 132 h 1359"/>
                  <a:gd name="connsiteX41" fmla="*/ 131 w 179"/>
                  <a:gd name="connsiteY41" fmla="*/ 104 h 1359"/>
                  <a:gd name="connsiteX42" fmla="*/ 155 w 179"/>
                  <a:gd name="connsiteY42" fmla="*/ 84 h 1359"/>
                  <a:gd name="connsiteX43" fmla="*/ 173 w 179"/>
                  <a:gd name="connsiteY43" fmla="*/ 72 h 1359"/>
                  <a:gd name="connsiteX44" fmla="*/ 179 w 179"/>
                  <a:gd name="connsiteY44" fmla="*/ 0 h 1359"/>
                  <a:gd name="connsiteX0" fmla="*/ 66 w 179"/>
                  <a:gd name="connsiteY0" fmla="*/ 1322 h 1322"/>
                  <a:gd name="connsiteX1" fmla="*/ 54 w 179"/>
                  <a:gd name="connsiteY1" fmla="*/ 1305 h 1322"/>
                  <a:gd name="connsiteX2" fmla="*/ 20 w 179"/>
                  <a:gd name="connsiteY2" fmla="*/ 1277 h 1322"/>
                  <a:gd name="connsiteX3" fmla="*/ 14 w 179"/>
                  <a:gd name="connsiteY3" fmla="*/ 1236 h 1322"/>
                  <a:gd name="connsiteX4" fmla="*/ 9 w 179"/>
                  <a:gd name="connsiteY4" fmla="*/ 1205 h 1322"/>
                  <a:gd name="connsiteX5" fmla="*/ 6 w 179"/>
                  <a:gd name="connsiteY5" fmla="*/ 1137 h 1322"/>
                  <a:gd name="connsiteX6" fmla="*/ 8 w 179"/>
                  <a:gd name="connsiteY6" fmla="*/ 1124 h 1322"/>
                  <a:gd name="connsiteX7" fmla="*/ 15 w 179"/>
                  <a:gd name="connsiteY7" fmla="*/ 1077 h 1322"/>
                  <a:gd name="connsiteX8" fmla="*/ 29 w 179"/>
                  <a:gd name="connsiteY8" fmla="*/ 1050 h 1322"/>
                  <a:gd name="connsiteX9" fmla="*/ 0 w 179"/>
                  <a:gd name="connsiteY9" fmla="*/ 1014 h 1322"/>
                  <a:gd name="connsiteX10" fmla="*/ 42 w 179"/>
                  <a:gd name="connsiteY10" fmla="*/ 932 h 1322"/>
                  <a:gd name="connsiteX11" fmla="*/ 62 w 179"/>
                  <a:gd name="connsiteY11" fmla="*/ 908 h 1322"/>
                  <a:gd name="connsiteX12" fmla="*/ 60 w 179"/>
                  <a:gd name="connsiteY12" fmla="*/ 867 h 1322"/>
                  <a:gd name="connsiteX13" fmla="*/ 74 w 179"/>
                  <a:gd name="connsiteY13" fmla="*/ 798 h 1322"/>
                  <a:gd name="connsiteX14" fmla="*/ 56 w 179"/>
                  <a:gd name="connsiteY14" fmla="*/ 762 h 1322"/>
                  <a:gd name="connsiteX15" fmla="*/ 57 w 179"/>
                  <a:gd name="connsiteY15" fmla="*/ 734 h 1322"/>
                  <a:gd name="connsiteX16" fmla="*/ 78 w 179"/>
                  <a:gd name="connsiteY16" fmla="*/ 690 h 1322"/>
                  <a:gd name="connsiteX17" fmla="*/ 78 w 179"/>
                  <a:gd name="connsiteY17" fmla="*/ 665 h 1322"/>
                  <a:gd name="connsiteX18" fmla="*/ 89 w 179"/>
                  <a:gd name="connsiteY18" fmla="*/ 645 h 1322"/>
                  <a:gd name="connsiteX19" fmla="*/ 105 w 179"/>
                  <a:gd name="connsiteY19" fmla="*/ 623 h 1322"/>
                  <a:gd name="connsiteX20" fmla="*/ 129 w 179"/>
                  <a:gd name="connsiteY20" fmla="*/ 594 h 1322"/>
                  <a:gd name="connsiteX21" fmla="*/ 132 w 179"/>
                  <a:gd name="connsiteY21" fmla="*/ 573 h 1322"/>
                  <a:gd name="connsiteX22" fmla="*/ 150 w 179"/>
                  <a:gd name="connsiteY22" fmla="*/ 572 h 1322"/>
                  <a:gd name="connsiteX23" fmla="*/ 149 w 179"/>
                  <a:gd name="connsiteY23" fmla="*/ 542 h 1322"/>
                  <a:gd name="connsiteX24" fmla="*/ 144 w 179"/>
                  <a:gd name="connsiteY24" fmla="*/ 518 h 1322"/>
                  <a:gd name="connsiteX25" fmla="*/ 138 w 179"/>
                  <a:gd name="connsiteY25" fmla="*/ 495 h 1322"/>
                  <a:gd name="connsiteX26" fmla="*/ 146 w 179"/>
                  <a:gd name="connsiteY26" fmla="*/ 461 h 1322"/>
                  <a:gd name="connsiteX27" fmla="*/ 135 w 179"/>
                  <a:gd name="connsiteY27" fmla="*/ 446 h 1322"/>
                  <a:gd name="connsiteX28" fmla="*/ 140 w 179"/>
                  <a:gd name="connsiteY28" fmla="*/ 428 h 1322"/>
                  <a:gd name="connsiteX29" fmla="*/ 135 w 179"/>
                  <a:gd name="connsiteY29" fmla="*/ 413 h 1322"/>
                  <a:gd name="connsiteX30" fmla="*/ 144 w 179"/>
                  <a:gd name="connsiteY30" fmla="*/ 375 h 1322"/>
                  <a:gd name="connsiteX31" fmla="*/ 138 w 179"/>
                  <a:gd name="connsiteY31" fmla="*/ 332 h 1322"/>
                  <a:gd name="connsiteX32" fmla="*/ 119 w 179"/>
                  <a:gd name="connsiteY32" fmla="*/ 311 h 1322"/>
                  <a:gd name="connsiteX33" fmla="*/ 101 w 179"/>
                  <a:gd name="connsiteY33" fmla="*/ 288 h 1322"/>
                  <a:gd name="connsiteX34" fmla="*/ 99 w 179"/>
                  <a:gd name="connsiteY34" fmla="*/ 237 h 1322"/>
                  <a:gd name="connsiteX35" fmla="*/ 116 w 179"/>
                  <a:gd name="connsiteY35" fmla="*/ 212 h 1322"/>
                  <a:gd name="connsiteX36" fmla="*/ 108 w 179"/>
                  <a:gd name="connsiteY36" fmla="*/ 198 h 1322"/>
                  <a:gd name="connsiteX37" fmla="*/ 122 w 179"/>
                  <a:gd name="connsiteY37" fmla="*/ 183 h 1322"/>
                  <a:gd name="connsiteX38" fmla="*/ 111 w 179"/>
                  <a:gd name="connsiteY38" fmla="*/ 162 h 1322"/>
                  <a:gd name="connsiteX39" fmla="*/ 119 w 179"/>
                  <a:gd name="connsiteY39" fmla="*/ 132 h 1322"/>
                  <a:gd name="connsiteX40" fmla="*/ 131 w 179"/>
                  <a:gd name="connsiteY40" fmla="*/ 104 h 1322"/>
                  <a:gd name="connsiteX41" fmla="*/ 155 w 179"/>
                  <a:gd name="connsiteY41" fmla="*/ 84 h 1322"/>
                  <a:gd name="connsiteX42" fmla="*/ 173 w 179"/>
                  <a:gd name="connsiteY42" fmla="*/ 72 h 1322"/>
                  <a:gd name="connsiteX43" fmla="*/ 179 w 179"/>
                  <a:gd name="connsiteY43" fmla="*/ 0 h 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9" h="1322">
                    <a:moveTo>
                      <a:pt x="66" y="1322"/>
                    </a:moveTo>
                    <a:cubicBezTo>
                      <a:pt x="62" y="1316"/>
                      <a:pt x="58" y="1311"/>
                      <a:pt x="54" y="1305"/>
                    </a:cubicBezTo>
                    <a:lnTo>
                      <a:pt x="20" y="1277"/>
                    </a:lnTo>
                    <a:cubicBezTo>
                      <a:pt x="18" y="1263"/>
                      <a:pt x="16" y="1250"/>
                      <a:pt x="14" y="1236"/>
                    </a:cubicBezTo>
                    <a:cubicBezTo>
                      <a:pt x="12" y="1226"/>
                      <a:pt x="11" y="1215"/>
                      <a:pt x="9" y="1205"/>
                    </a:cubicBezTo>
                    <a:cubicBezTo>
                      <a:pt x="8" y="1182"/>
                      <a:pt x="7" y="1160"/>
                      <a:pt x="6" y="1137"/>
                    </a:cubicBezTo>
                    <a:cubicBezTo>
                      <a:pt x="7" y="1133"/>
                      <a:pt x="7" y="1128"/>
                      <a:pt x="8" y="1124"/>
                    </a:cubicBezTo>
                    <a:cubicBezTo>
                      <a:pt x="10" y="1108"/>
                      <a:pt x="13" y="1093"/>
                      <a:pt x="15" y="1077"/>
                    </a:cubicBezTo>
                    <a:cubicBezTo>
                      <a:pt x="20" y="1068"/>
                      <a:pt x="24" y="1059"/>
                      <a:pt x="29" y="1050"/>
                    </a:cubicBezTo>
                    <a:cubicBezTo>
                      <a:pt x="19" y="1038"/>
                      <a:pt x="10" y="1026"/>
                      <a:pt x="0" y="1014"/>
                    </a:cubicBezTo>
                    <a:cubicBezTo>
                      <a:pt x="14" y="987"/>
                      <a:pt x="28" y="959"/>
                      <a:pt x="42" y="932"/>
                    </a:cubicBezTo>
                    <a:cubicBezTo>
                      <a:pt x="49" y="924"/>
                      <a:pt x="55" y="916"/>
                      <a:pt x="62" y="908"/>
                    </a:cubicBezTo>
                    <a:cubicBezTo>
                      <a:pt x="61" y="894"/>
                      <a:pt x="61" y="881"/>
                      <a:pt x="60" y="867"/>
                    </a:cubicBezTo>
                    <a:cubicBezTo>
                      <a:pt x="65" y="844"/>
                      <a:pt x="69" y="821"/>
                      <a:pt x="74" y="798"/>
                    </a:cubicBezTo>
                    <a:lnTo>
                      <a:pt x="56" y="762"/>
                    </a:lnTo>
                    <a:cubicBezTo>
                      <a:pt x="56" y="753"/>
                      <a:pt x="57" y="743"/>
                      <a:pt x="57" y="734"/>
                    </a:cubicBezTo>
                    <a:cubicBezTo>
                      <a:pt x="64" y="719"/>
                      <a:pt x="71" y="705"/>
                      <a:pt x="78" y="690"/>
                    </a:cubicBezTo>
                    <a:lnTo>
                      <a:pt x="78" y="665"/>
                    </a:lnTo>
                    <a:cubicBezTo>
                      <a:pt x="82" y="658"/>
                      <a:pt x="85" y="652"/>
                      <a:pt x="89" y="645"/>
                    </a:cubicBezTo>
                    <a:cubicBezTo>
                      <a:pt x="94" y="638"/>
                      <a:pt x="100" y="630"/>
                      <a:pt x="105" y="623"/>
                    </a:cubicBezTo>
                    <a:cubicBezTo>
                      <a:pt x="113" y="613"/>
                      <a:pt x="121" y="604"/>
                      <a:pt x="129" y="594"/>
                    </a:cubicBezTo>
                    <a:lnTo>
                      <a:pt x="132" y="573"/>
                    </a:lnTo>
                    <a:cubicBezTo>
                      <a:pt x="138" y="573"/>
                      <a:pt x="144" y="572"/>
                      <a:pt x="150" y="572"/>
                    </a:cubicBezTo>
                    <a:cubicBezTo>
                      <a:pt x="150" y="562"/>
                      <a:pt x="149" y="552"/>
                      <a:pt x="149" y="542"/>
                    </a:cubicBezTo>
                    <a:cubicBezTo>
                      <a:pt x="147" y="534"/>
                      <a:pt x="146" y="526"/>
                      <a:pt x="144" y="518"/>
                    </a:cubicBezTo>
                    <a:cubicBezTo>
                      <a:pt x="142" y="510"/>
                      <a:pt x="140" y="503"/>
                      <a:pt x="138" y="495"/>
                    </a:cubicBezTo>
                    <a:cubicBezTo>
                      <a:pt x="141" y="484"/>
                      <a:pt x="143" y="472"/>
                      <a:pt x="146" y="461"/>
                    </a:cubicBezTo>
                    <a:cubicBezTo>
                      <a:pt x="142" y="456"/>
                      <a:pt x="139" y="451"/>
                      <a:pt x="135" y="446"/>
                    </a:cubicBezTo>
                    <a:cubicBezTo>
                      <a:pt x="137" y="440"/>
                      <a:pt x="138" y="434"/>
                      <a:pt x="140" y="428"/>
                    </a:cubicBezTo>
                    <a:cubicBezTo>
                      <a:pt x="138" y="423"/>
                      <a:pt x="137" y="418"/>
                      <a:pt x="135" y="413"/>
                    </a:cubicBezTo>
                    <a:cubicBezTo>
                      <a:pt x="138" y="400"/>
                      <a:pt x="141" y="388"/>
                      <a:pt x="144" y="375"/>
                    </a:cubicBezTo>
                    <a:cubicBezTo>
                      <a:pt x="142" y="361"/>
                      <a:pt x="140" y="346"/>
                      <a:pt x="138" y="332"/>
                    </a:cubicBezTo>
                    <a:cubicBezTo>
                      <a:pt x="132" y="325"/>
                      <a:pt x="125" y="318"/>
                      <a:pt x="119" y="311"/>
                    </a:cubicBezTo>
                    <a:cubicBezTo>
                      <a:pt x="113" y="303"/>
                      <a:pt x="107" y="296"/>
                      <a:pt x="101" y="288"/>
                    </a:cubicBezTo>
                    <a:cubicBezTo>
                      <a:pt x="100" y="271"/>
                      <a:pt x="100" y="254"/>
                      <a:pt x="99" y="237"/>
                    </a:cubicBezTo>
                    <a:cubicBezTo>
                      <a:pt x="105" y="229"/>
                      <a:pt x="110" y="220"/>
                      <a:pt x="116" y="212"/>
                    </a:cubicBezTo>
                    <a:cubicBezTo>
                      <a:pt x="113" y="207"/>
                      <a:pt x="111" y="203"/>
                      <a:pt x="108" y="198"/>
                    </a:cubicBezTo>
                    <a:cubicBezTo>
                      <a:pt x="113" y="193"/>
                      <a:pt x="117" y="188"/>
                      <a:pt x="122" y="183"/>
                    </a:cubicBezTo>
                    <a:cubicBezTo>
                      <a:pt x="118" y="176"/>
                      <a:pt x="115" y="169"/>
                      <a:pt x="111" y="162"/>
                    </a:cubicBezTo>
                    <a:cubicBezTo>
                      <a:pt x="114" y="152"/>
                      <a:pt x="116" y="142"/>
                      <a:pt x="119" y="132"/>
                    </a:cubicBezTo>
                    <a:cubicBezTo>
                      <a:pt x="123" y="123"/>
                      <a:pt x="127" y="113"/>
                      <a:pt x="131" y="104"/>
                    </a:cubicBezTo>
                    <a:cubicBezTo>
                      <a:pt x="139" y="97"/>
                      <a:pt x="147" y="91"/>
                      <a:pt x="155" y="84"/>
                    </a:cubicBezTo>
                    <a:lnTo>
                      <a:pt x="173" y="72"/>
                    </a:lnTo>
                    <a:lnTo>
                      <a:pt x="1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117"/>
              <p:cNvSpPr>
                <a:spLocks/>
              </p:cNvSpPr>
              <p:nvPr/>
            </p:nvSpPr>
            <p:spPr bwMode="auto">
              <a:xfrm>
                <a:off x="5825611" y="3364233"/>
                <a:ext cx="352425" cy="100031"/>
              </a:xfrm>
              <a:custGeom>
                <a:avLst/>
                <a:gdLst>
                  <a:gd name="T0" fmla="*/ 0 w 342"/>
                  <a:gd name="T1" fmla="*/ 63 h 87"/>
                  <a:gd name="T2" fmla="*/ 66 w 342"/>
                  <a:gd name="T3" fmla="*/ 57 h 87"/>
                  <a:gd name="T4" fmla="*/ 87 w 342"/>
                  <a:gd name="T5" fmla="*/ 50 h 87"/>
                  <a:gd name="T6" fmla="*/ 114 w 342"/>
                  <a:gd name="T7" fmla="*/ 62 h 87"/>
                  <a:gd name="T8" fmla="*/ 123 w 342"/>
                  <a:gd name="T9" fmla="*/ 71 h 87"/>
                  <a:gd name="T10" fmla="*/ 181 w 342"/>
                  <a:gd name="T11" fmla="*/ 86 h 87"/>
                  <a:gd name="T12" fmla="*/ 208 w 342"/>
                  <a:gd name="T13" fmla="*/ 87 h 87"/>
                  <a:gd name="T14" fmla="*/ 240 w 342"/>
                  <a:gd name="T15" fmla="*/ 77 h 87"/>
                  <a:gd name="T16" fmla="*/ 255 w 342"/>
                  <a:gd name="T17" fmla="*/ 60 h 87"/>
                  <a:gd name="T18" fmla="*/ 262 w 342"/>
                  <a:gd name="T19" fmla="*/ 45 h 87"/>
                  <a:gd name="T20" fmla="*/ 313 w 342"/>
                  <a:gd name="T21" fmla="*/ 11 h 87"/>
                  <a:gd name="T22" fmla="*/ 342 w 342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2"/>
                  <a:gd name="T37" fmla="*/ 0 h 87"/>
                  <a:gd name="T38" fmla="*/ 342 w 342"/>
                  <a:gd name="T39" fmla="*/ 87 h 87"/>
                  <a:gd name="connsiteX0" fmla="*/ 0 w 319"/>
                  <a:gd name="connsiteY0" fmla="*/ 35 h 87"/>
                  <a:gd name="connsiteX1" fmla="*/ 43 w 319"/>
                  <a:gd name="connsiteY1" fmla="*/ 57 h 87"/>
                  <a:gd name="connsiteX2" fmla="*/ 64 w 319"/>
                  <a:gd name="connsiteY2" fmla="*/ 50 h 87"/>
                  <a:gd name="connsiteX3" fmla="*/ 91 w 319"/>
                  <a:gd name="connsiteY3" fmla="*/ 62 h 87"/>
                  <a:gd name="connsiteX4" fmla="*/ 100 w 319"/>
                  <a:gd name="connsiteY4" fmla="*/ 71 h 87"/>
                  <a:gd name="connsiteX5" fmla="*/ 158 w 319"/>
                  <a:gd name="connsiteY5" fmla="*/ 86 h 87"/>
                  <a:gd name="connsiteX6" fmla="*/ 185 w 319"/>
                  <a:gd name="connsiteY6" fmla="*/ 87 h 87"/>
                  <a:gd name="connsiteX7" fmla="*/ 217 w 319"/>
                  <a:gd name="connsiteY7" fmla="*/ 77 h 87"/>
                  <a:gd name="connsiteX8" fmla="*/ 232 w 319"/>
                  <a:gd name="connsiteY8" fmla="*/ 60 h 87"/>
                  <a:gd name="connsiteX9" fmla="*/ 239 w 319"/>
                  <a:gd name="connsiteY9" fmla="*/ 45 h 87"/>
                  <a:gd name="connsiteX10" fmla="*/ 290 w 319"/>
                  <a:gd name="connsiteY10" fmla="*/ 11 h 87"/>
                  <a:gd name="connsiteX11" fmla="*/ 319 w 319"/>
                  <a:gd name="connsiteY11" fmla="*/ 0 h 87"/>
                  <a:gd name="connsiteX0" fmla="*/ 0 w 319"/>
                  <a:gd name="connsiteY0" fmla="*/ 35 h 87"/>
                  <a:gd name="connsiteX1" fmla="*/ 64 w 319"/>
                  <a:gd name="connsiteY1" fmla="*/ 50 h 87"/>
                  <a:gd name="connsiteX2" fmla="*/ 91 w 319"/>
                  <a:gd name="connsiteY2" fmla="*/ 62 h 87"/>
                  <a:gd name="connsiteX3" fmla="*/ 100 w 319"/>
                  <a:gd name="connsiteY3" fmla="*/ 71 h 87"/>
                  <a:gd name="connsiteX4" fmla="*/ 158 w 319"/>
                  <a:gd name="connsiteY4" fmla="*/ 86 h 87"/>
                  <a:gd name="connsiteX5" fmla="*/ 185 w 319"/>
                  <a:gd name="connsiteY5" fmla="*/ 87 h 87"/>
                  <a:gd name="connsiteX6" fmla="*/ 217 w 319"/>
                  <a:gd name="connsiteY6" fmla="*/ 77 h 87"/>
                  <a:gd name="connsiteX7" fmla="*/ 232 w 319"/>
                  <a:gd name="connsiteY7" fmla="*/ 60 h 87"/>
                  <a:gd name="connsiteX8" fmla="*/ 239 w 319"/>
                  <a:gd name="connsiteY8" fmla="*/ 45 h 87"/>
                  <a:gd name="connsiteX9" fmla="*/ 290 w 319"/>
                  <a:gd name="connsiteY9" fmla="*/ 11 h 87"/>
                  <a:gd name="connsiteX10" fmla="*/ 319 w 319"/>
                  <a:gd name="connsiteY10" fmla="*/ 0 h 87"/>
                  <a:gd name="connsiteX0" fmla="*/ 0 w 327"/>
                  <a:gd name="connsiteY0" fmla="*/ 41 h 93"/>
                  <a:gd name="connsiteX1" fmla="*/ 64 w 327"/>
                  <a:gd name="connsiteY1" fmla="*/ 56 h 93"/>
                  <a:gd name="connsiteX2" fmla="*/ 91 w 327"/>
                  <a:gd name="connsiteY2" fmla="*/ 68 h 93"/>
                  <a:gd name="connsiteX3" fmla="*/ 100 w 327"/>
                  <a:gd name="connsiteY3" fmla="*/ 77 h 93"/>
                  <a:gd name="connsiteX4" fmla="*/ 158 w 327"/>
                  <a:gd name="connsiteY4" fmla="*/ 92 h 93"/>
                  <a:gd name="connsiteX5" fmla="*/ 185 w 327"/>
                  <a:gd name="connsiteY5" fmla="*/ 93 h 93"/>
                  <a:gd name="connsiteX6" fmla="*/ 217 w 327"/>
                  <a:gd name="connsiteY6" fmla="*/ 83 h 93"/>
                  <a:gd name="connsiteX7" fmla="*/ 232 w 327"/>
                  <a:gd name="connsiteY7" fmla="*/ 66 h 93"/>
                  <a:gd name="connsiteX8" fmla="*/ 239 w 327"/>
                  <a:gd name="connsiteY8" fmla="*/ 51 h 93"/>
                  <a:gd name="connsiteX9" fmla="*/ 290 w 327"/>
                  <a:gd name="connsiteY9" fmla="*/ 17 h 93"/>
                  <a:gd name="connsiteX10" fmla="*/ 327 w 327"/>
                  <a:gd name="connsiteY10" fmla="*/ 0 h 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" h="93">
                    <a:moveTo>
                      <a:pt x="0" y="41"/>
                    </a:moveTo>
                    <a:lnTo>
                      <a:pt x="64" y="56"/>
                    </a:lnTo>
                    <a:cubicBezTo>
                      <a:pt x="73" y="57"/>
                      <a:pt x="84" y="62"/>
                      <a:pt x="91" y="68"/>
                    </a:cubicBezTo>
                    <a:cubicBezTo>
                      <a:pt x="94" y="71"/>
                      <a:pt x="96" y="76"/>
                      <a:pt x="100" y="77"/>
                    </a:cubicBezTo>
                    <a:cubicBezTo>
                      <a:pt x="120" y="80"/>
                      <a:pt x="137" y="89"/>
                      <a:pt x="158" y="92"/>
                    </a:cubicBezTo>
                    <a:cubicBezTo>
                      <a:pt x="169" y="89"/>
                      <a:pt x="172" y="92"/>
                      <a:pt x="185" y="93"/>
                    </a:cubicBezTo>
                    <a:cubicBezTo>
                      <a:pt x="195" y="92"/>
                      <a:pt x="208" y="87"/>
                      <a:pt x="217" y="83"/>
                    </a:cubicBezTo>
                    <a:cubicBezTo>
                      <a:pt x="222" y="77"/>
                      <a:pt x="228" y="73"/>
                      <a:pt x="232" y="66"/>
                    </a:cubicBezTo>
                    <a:cubicBezTo>
                      <a:pt x="233" y="58"/>
                      <a:pt x="238" y="58"/>
                      <a:pt x="239" y="51"/>
                    </a:cubicBezTo>
                    <a:cubicBezTo>
                      <a:pt x="236" y="14"/>
                      <a:pt x="255" y="18"/>
                      <a:pt x="290" y="17"/>
                    </a:cubicBezTo>
                    <a:cubicBezTo>
                      <a:pt x="303" y="12"/>
                      <a:pt x="310" y="0"/>
                      <a:pt x="327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98"/>
              <p:cNvSpPr>
                <a:spLocks/>
              </p:cNvSpPr>
              <p:nvPr/>
            </p:nvSpPr>
            <p:spPr bwMode="auto">
              <a:xfrm>
                <a:off x="5187437" y="3362646"/>
                <a:ext cx="127000" cy="265159"/>
              </a:xfrm>
              <a:custGeom>
                <a:avLst/>
                <a:gdLst>
                  <a:gd name="T0" fmla="*/ 112 w 117"/>
                  <a:gd name="T1" fmla="*/ 246 h 246"/>
                  <a:gd name="T2" fmla="*/ 109 w 117"/>
                  <a:gd name="T3" fmla="*/ 229 h 246"/>
                  <a:gd name="T4" fmla="*/ 108 w 117"/>
                  <a:gd name="T5" fmla="*/ 181 h 246"/>
                  <a:gd name="T6" fmla="*/ 117 w 117"/>
                  <a:gd name="T7" fmla="*/ 153 h 246"/>
                  <a:gd name="T8" fmla="*/ 112 w 117"/>
                  <a:gd name="T9" fmla="*/ 138 h 246"/>
                  <a:gd name="T10" fmla="*/ 112 w 117"/>
                  <a:gd name="T11" fmla="*/ 105 h 246"/>
                  <a:gd name="T12" fmla="*/ 109 w 117"/>
                  <a:gd name="T13" fmla="*/ 85 h 246"/>
                  <a:gd name="T14" fmla="*/ 100 w 117"/>
                  <a:gd name="T15" fmla="*/ 75 h 246"/>
                  <a:gd name="T16" fmla="*/ 82 w 117"/>
                  <a:gd name="T17" fmla="*/ 57 h 246"/>
                  <a:gd name="T18" fmla="*/ 40 w 117"/>
                  <a:gd name="T19" fmla="*/ 21 h 246"/>
                  <a:gd name="T20" fmla="*/ 22 w 117"/>
                  <a:gd name="T21" fmla="*/ 6 h 246"/>
                  <a:gd name="T22" fmla="*/ 0 w 117"/>
                  <a:gd name="T23" fmla="*/ 0 h 2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7"/>
                  <a:gd name="T37" fmla="*/ 0 h 246"/>
                  <a:gd name="T38" fmla="*/ 117 w 117"/>
                  <a:gd name="T39" fmla="*/ 246 h 2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7" h="246">
                    <a:moveTo>
                      <a:pt x="112" y="246"/>
                    </a:moveTo>
                    <a:cubicBezTo>
                      <a:pt x="108" y="240"/>
                      <a:pt x="108" y="236"/>
                      <a:pt x="109" y="229"/>
                    </a:cubicBezTo>
                    <a:cubicBezTo>
                      <a:pt x="108" y="213"/>
                      <a:pt x="111" y="196"/>
                      <a:pt x="108" y="181"/>
                    </a:cubicBezTo>
                    <a:cubicBezTo>
                      <a:pt x="110" y="137"/>
                      <a:pt x="108" y="172"/>
                      <a:pt x="117" y="153"/>
                    </a:cubicBezTo>
                    <a:cubicBezTo>
                      <a:pt x="115" y="148"/>
                      <a:pt x="114" y="143"/>
                      <a:pt x="112" y="138"/>
                    </a:cubicBezTo>
                    <a:cubicBezTo>
                      <a:pt x="116" y="128"/>
                      <a:pt x="117" y="115"/>
                      <a:pt x="112" y="105"/>
                    </a:cubicBezTo>
                    <a:cubicBezTo>
                      <a:pt x="115" y="97"/>
                      <a:pt x="117" y="90"/>
                      <a:pt x="109" y="85"/>
                    </a:cubicBezTo>
                    <a:cubicBezTo>
                      <a:pt x="105" y="79"/>
                      <a:pt x="107" y="76"/>
                      <a:pt x="100" y="75"/>
                    </a:cubicBezTo>
                    <a:cubicBezTo>
                      <a:pt x="93" y="70"/>
                      <a:pt x="90" y="62"/>
                      <a:pt x="82" y="57"/>
                    </a:cubicBezTo>
                    <a:cubicBezTo>
                      <a:pt x="74" y="44"/>
                      <a:pt x="53" y="29"/>
                      <a:pt x="40" y="21"/>
                    </a:cubicBezTo>
                    <a:cubicBezTo>
                      <a:pt x="35" y="15"/>
                      <a:pt x="29" y="7"/>
                      <a:pt x="22" y="6"/>
                    </a:cubicBezTo>
                    <a:cubicBezTo>
                      <a:pt x="15" y="2"/>
                      <a:pt x="6" y="6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115"/>
              <p:cNvSpPr>
                <a:spLocks/>
              </p:cNvSpPr>
              <p:nvPr/>
            </p:nvSpPr>
            <p:spPr bwMode="auto">
              <a:xfrm>
                <a:off x="5109650" y="4142246"/>
                <a:ext cx="649286" cy="246107"/>
              </a:xfrm>
              <a:custGeom>
                <a:avLst/>
                <a:gdLst>
                  <a:gd name="T0" fmla="*/ 0 w 921"/>
                  <a:gd name="T1" fmla="*/ 117 h 249"/>
                  <a:gd name="T2" fmla="*/ 51 w 921"/>
                  <a:gd name="T3" fmla="*/ 141 h 249"/>
                  <a:gd name="T4" fmla="*/ 94 w 921"/>
                  <a:gd name="T5" fmla="*/ 161 h 249"/>
                  <a:gd name="T6" fmla="*/ 109 w 921"/>
                  <a:gd name="T7" fmla="*/ 180 h 249"/>
                  <a:gd name="T8" fmla="*/ 145 w 921"/>
                  <a:gd name="T9" fmla="*/ 185 h 249"/>
                  <a:gd name="T10" fmla="*/ 174 w 921"/>
                  <a:gd name="T11" fmla="*/ 183 h 249"/>
                  <a:gd name="T12" fmla="*/ 198 w 921"/>
                  <a:gd name="T13" fmla="*/ 185 h 249"/>
                  <a:gd name="T14" fmla="*/ 252 w 921"/>
                  <a:gd name="T15" fmla="*/ 221 h 249"/>
                  <a:gd name="T16" fmla="*/ 289 w 921"/>
                  <a:gd name="T17" fmla="*/ 245 h 249"/>
                  <a:gd name="T18" fmla="*/ 307 w 921"/>
                  <a:gd name="T19" fmla="*/ 249 h 249"/>
                  <a:gd name="T20" fmla="*/ 325 w 921"/>
                  <a:gd name="T21" fmla="*/ 216 h 249"/>
                  <a:gd name="T22" fmla="*/ 355 w 921"/>
                  <a:gd name="T23" fmla="*/ 216 h 249"/>
                  <a:gd name="T24" fmla="*/ 385 w 921"/>
                  <a:gd name="T25" fmla="*/ 186 h 249"/>
                  <a:gd name="T26" fmla="*/ 397 w 921"/>
                  <a:gd name="T27" fmla="*/ 176 h 249"/>
                  <a:gd name="T28" fmla="*/ 411 w 921"/>
                  <a:gd name="T29" fmla="*/ 164 h 249"/>
                  <a:gd name="T30" fmla="*/ 433 w 921"/>
                  <a:gd name="T31" fmla="*/ 158 h 249"/>
                  <a:gd name="T32" fmla="*/ 504 w 921"/>
                  <a:gd name="T33" fmla="*/ 111 h 249"/>
                  <a:gd name="T34" fmla="*/ 577 w 921"/>
                  <a:gd name="T35" fmla="*/ 93 h 249"/>
                  <a:gd name="T36" fmla="*/ 580 w 921"/>
                  <a:gd name="T37" fmla="*/ 53 h 249"/>
                  <a:gd name="T38" fmla="*/ 576 w 921"/>
                  <a:gd name="T39" fmla="*/ 35 h 249"/>
                  <a:gd name="T40" fmla="*/ 594 w 921"/>
                  <a:gd name="T41" fmla="*/ 23 h 249"/>
                  <a:gd name="T42" fmla="*/ 630 w 921"/>
                  <a:gd name="T43" fmla="*/ 0 h 249"/>
                  <a:gd name="T44" fmla="*/ 628 w 921"/>
                  <a:gd name="T45" fmla="*/ 45 h 249"/>
                  <a:gd name="T46" fmla="*/ 639 w 921"/>
                  <a:gd name="T47" fmla="*/ 63 h 249"/>
                  <a:gd name="T48" fmla="*/ 654 w 921"/>
                  <a:gd name="T49" fmla="*/ 78 h 249"/>
                  <a:gd name="T50" fmla="*/ 681 w 921"/>
                  <a:gd name="T51" fmla="*/ 96 h 249"/>
                  <a:gd name="T52" fmla="*/ 696 w 921"/>
                  <a:gd name="T53" fmla="*/ 101 h 249"/>
                  <a:gd name="T54" fmla="*/ 774 w 921"/>
                  <a:gd name="T55" fmla="*/ 126 h 249"/>
                  <a:gd name="T56" fmla="*/ 783 w 921"/>
                  <a:gd name="T57" fmla="*/ 140 h 249"/>
                  <a:gd name="T58" fmla="*/ 828 w 921"/>
                  <a:gd name="T59" fmla="*/ 141 h 249"/>
                  <a:gd name="T60" fmla="*/ 921 w 921"/>
                  <a:gd name="T61" fmla="*/ 192 h 2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21"/>
                  <a:gd name="T94" fmla="*/ 0 h 249"/>
                  <a:gd name="T95" fmla="*/ 921 w 921"/>
                  <a:gd name="T96" fmla="*/ 249 h 249"/>
                  <a:gd name="connsiteX0" fmla="*/ 0 w 921"/>
                  <a:gd name="connsiteY0" fmla="*/ 117 h 249"/>
                  <a:gd name="connsiteX1" fmla="*/ 51 w 921"/>
                  <a:gd name="connsiteY1" fmla="*/ 141 h 249"/>
                  <a:gd name="connsiteX2" fmla="*/ 94 w 921"/>
                  <a:gd name="connsiteY2" fmla="*/ 161 h 249"/>
                  <a:gd name="connsiteX3" fmla="*/ 109 w 921"/>
                  <a:gd name="connsiteY3" fmla="*/ 180 h 249"/>
                  <a:gd name="connsiteX4" fmla="*/ 145 w 921"/>
                  <a:gd name="connsiteY4" fmla="*/ 185 h 249"/>
                  <a:gd name="connsiteX5" fmla="*/ 174 w 921"/>
                  <a:gd name="connsiteY5" fmla="*/ 183 h 249"/>
                  <a:gd name="connsiteX6" fmla="*/ 198 w 921"/>
                  <a:gd name="connsiteY6" fmla="*/ 185 h 249"/>
                  <a:gd name="connsiteX7" fmla="*/ 252 w 921"/>
                  <a:gd name="connsiteY7" fmla="*/ 221 h 249"/>
                  <a:gd name="connsiteX8" fmla="*/ 289 w 921"/>
                  <a:gd name="connsiteY8" fmla="*/ 245 h 249"/>
                  <a:gd name="connsiteX9" fmla="*/ 307 w 921"/>
                  <a:gd name="connsiteY9" fmla="*/ 249 h 249"/>
                  <a:gd name="connsiteX10" fmla="*/ 325 w 921"/>
                  <a:gd name="connsiteY10" fmla="*/ 216 h 249"/>
                  <a:gd name="connsiteX11" fmla="*/ 355 w 921"/>
                  <a:gd name="connsiteY11" fmla="*/ 216 h 249"/>
                  <a:gd name="connsiteX12" fmla="*/ 385 w 921"/>
                  <a:gd name="connsiteY12" fmla="*/ 186 h 249"/>
                  <a:gd name="connsiteX13" fmla="*/ 411 w 921"/>
                  <a:gd name="connsiteY13" fmla="*/ 164 h 249"/>
                  <a:gd name="connsiteX14" fmla="*/ 433 w 921"/>
                  <a:gd name="connsiteY14" fmla="*/ 158 h 249"/>
                  <a:gd name="connsiteX15" fmla="*/ 504 w 921"/>
                  <a:gd name="connsiteY15" fmla="*/ 111 h 249"/>
                  <a:gd name="connsiteX16" fmla="*/ 577 w 921"/>
                  <a:gd name="connsiteY16" fmla="*/ 93 h 249"/>
                  <a:gd name="connsiteX17" fmla="*/ 580 w 921"/>
                  <a:gd name="connsiteY17" fmla="*/ 53 h 249"/>
                  <a:gd name="connsiteX18" fmla="*/ 576 w 921"/>
                  <a:gd name="connsiteY18" fmla="*/ 35 h 249"/>
                  <a:gd name="connsiteX19" fmla="*/ 594 w 921"/>
                  <a:gd name="connsiteY19" fmla="*/ 23 h 249"/>
                  <a:gd name="connsiteX20" fmla="*/ 630 w 921"/>
                  <a:gd name="connsiteY20" fmla="*/ 0 h 249"/>
                  <a:gd name="connsiteX21" fmla="*/ 628 w 921"/>
                  <a:gd name="connsiteY21" fmla="*/ 45 h 249"/>
                  <a:gd name="connsiteX22" fmla="*/ 639 w 921"/>
                  <a:gd name="connsiteY22" fmla="*/ 63 h 249"/>
                  <a:gd name="connsiteX23" fmla="*/ 654 w 921"/>
                  <a:gd name="connsiteY23" fmla="*/ 78 h 249"/>
                  <a:gd name="connsiteX24" fmla="*/ 681 w 921"/>
                  <a:gd name="connsiteY24" fmla="*/ 96 h 249"/>
                  <a:gd name="connsiteX25" fmla="*/ 696 w 921"/>
                  <a:gd name="connsiteY25" fmla="*/ 101 h 249"/>
                  <a:gd name="connsiteX26" fmla="*/ 774 w 921"/>
                  <a:gd name="connsiteY26" fmla="*/ 126 h 249"/>
                  <a:gd name="connsiteX27" fmla="*/ 783 w 921"/>
                  <a:gd name="connsiteY27" fmla="*/ 140 h 249"/>
                  <a:gd name="connsiteX28" fmla="*/ 828 w 921"/>
                  <a:gd name="connsiteY28" fmla="*/ 141 h 249"/>
                  <a:gd name="connsiteX29" fmla="*/ 921 w 921"/>
                  <a:gd name="connsiteY29" fmla="*/ 192 h 249"/>
                  <a:gd name="connsiteX0" fmla="*/ 0 w 921"/>
                  <a:gd name="connsiteY0" fmla="*/ 117 h 249"/>
                  <a:gd name="connsiteX1" fmla="*/ 51 w 921"/>
                  <a:gd name="connsiteY1" fmla="*/ 141 h 249"/>
                  <a:gd name="connsiteX2" fmla="*/ 94 w 921"/>
                  <a:gd name="connsiteY2" fmla="*/ 161 h 249"/>
                  <a:gd name="connsiteX3" fmla="*/ 109 w 921"/>
                  <a:gd name="connsiteY3" fmla="*/ 180 h 249"/>
                  <a:gd name="connsiteX4" fmla="*/ 145 w 921"/>
                  <a:gd name="connsiteY4" fmla="*/ 185 h 249"/>
                  <a:gd name="connsiteX5" fmla="*/ 174 w 921"/>
                  <a:gd name="connsiteY5" fmla="*/ 183 h 249"/>
                  <a:gd name="connsiteX6" fmla="*/ 198 w 921"/>
                  <a:gd name="connsiteY6" fmla="*/ 185 h 249"/>
                  <a:gd name="connsiteX7" fmla="*/ 252 w 921"/>
                  <a:gd name="connsiteY7" fmla="*/ 221 h 249"/>
                  <a:gd name="connsiteX8" fmla="*/ 289 w 921"/>
                  <a:gd name="connsiteY8" fmla="*/ 245 h 249"/>
                  <a:gd name="connsiteX9" fmla="*/ 307 w 921"/>
                  <a:gd name="connsiteY9" fmla="*/ 249 h 249"/>
                  <a:gd name="connsiteX10" fmla="*/ 325 w 921"/>
                  <a:gd name="connsiteY10" fmla="*/ 216 h 249"/>
                  <a:gd name="connsiteX11" fmla="*/ 355 w 921"/>
                  <a:gd name="connsiteY11" fmla="*/ 216 h 249"/>
                  <a:gd name="connsiteX12" fmla="*/ 385 w 921"/>
                  <a:gd name="connsiteY12" fmla="*/ 186 h 249"/>
                  <a:gd name="connsiteX13" fmla="*/ 411 w 921"/>
                  <a:gd name="connsiteY13" fmla="*/ 164 h 249"/>
                  <a:gd name="connsiteX14" fmla="*/ 433 w 921"/>
                  <a:gd name="connsiteY14" fmla="*/ 158 h 249"/>
                  <a:gd name="connsiteX15" fmla="*/ 504 w 921"/>
                  <a:gd name="connsiteY15" fmla="*/ 111 h 249"/>
                  <a:gd name="connsiteX16" fmla="*/ 577 w 921"/>
                  <a:gd name="connsiteY16" fmla="*/ 93 h 249"/>
                  <a:gd name="connsiteX17" fmla="*/ 580 w 921"/>
                  <a:gd name="connsiteY17" fmla="*/ 53 h 249"/>
                  <a:gd name="connsiteX18" fmla="*/ 576 w 921"/>
                  <a:gd name="connsiteY18" fmla="*/ 35 h 249"/>
                  <a:gd name="connsiteX19" fmla="*/ 594 w 921"/>
                  <a:gd name="connsiteY19" fmla="*/ 23 h 249"/>
                  <a:gd name="connsiteX20" fmla="*/ 630 w 921"/>
                  <a:gd name="connsiteY20" fmla="*/ 0 h 249"/>
                  <a:gd name="connsiteX21" fmla="*/ 628 w 921"/>
                  <a:gd name="connsiteY21" fmla="*/ 45 h 249"/>
                  <a:gd name="connsiteX22" fmla="*/ 639 w 921"/>
                  <a:gd name="connsiteY22" fmla="*/ 63 h 249"/>
                  <a:gd name="connsiteX23" fmla="*/ 654 w 921"/>
                  <a:gd name="connsiteY23" fmla="*/ 78 h 249"/>
                  <a:gd name="connsiteX24" fmla="*/ 681 w 921"/>
                  <a:gd name="connsiteY24" fmla="*/ 96 h 249"/>
                  <a:gd name="connsiteX25" fmla="*/ 696 w 921"/>
                  <a:gd name="connsiteY25" fmla="*/ 101 h 249"/>
                  <a:gd name="connsiteX26" fmla="*/ 774 w 921"/>
                  <a:gd name="connsiteY26" fmla="*/ 126 h 249"/>
                  <a:gd name="connsiteX27" fmla="*/ 828 w 921"/>
                  <a:gd name="connsiteY27" fmla="*/ 141 h 249"/>
                  <a:gd name="connsiteX28" fmla="*/ 921 w 921"/>
                  <a:gd name="connsiteY28" fmla="*/ 192 h 249"/>
                  <a:gd name="connsiteX0" fmla="*/ 0 w 921"/>
                  <a:gd name="connsiteY0" fmla="*/ 117 h 249"/>
                  <a:gd name="connsiteX1" fmla="*/ 51 w 921"/>
                  <a:gd name="connsiteY1" fmla="*/ 141 h 249"/>
                  <a:gd name="connsiteX2" fmla="*/ 94 w 921"/>
                  <a:gd name="connsiteY2" fmla="*/ 161 h 249"/>
                  <a:gd name="connsiteX3" fmla="*/ 109 w 921"/>
                  <a:gd name="connsiteY3" fmla="*/ 180 h 249"/>
                  <a:gd name="connsiteX4" fmla="*/ 145 w 921"/>
                  <a:gd name="connsiteY4" fmla="*/ 185 h 249"/>
                  <a:gd name="connsiteX5" fmla="*/ 174 w 921"/>
                  <a:gd name="connsiteY5" fmla="*/ 183 h 249"/>
                  <a:gd name="connsiteX6" fmla="*/ 198 w 921"/>
                  <a:gd name="connsiteY6" fmla="*/ 185 h 249"/>
                  <a:gd name="connsiteX7" fmla="*/ 252 w 921"/>
                  <a:gd name="connsiteY7" fmla="*/ 221 h 249"/>
                  <a:gd name="connsiteX8" fmla="*/ 289 w 921"/>
                  <a:gd name="connsiteY8" fmla="*/ 245 h 249"/>
                  <a:gd name="connsiteX9" fmla="*/ 307 w 921"/>
                  <a:gd name="connsiteY9" fmla="*/ 249 h 249"/>
                  <a:gd name="connsiteX10" fmla="*/ 325 w 921"/>
                  <a:gd name="connsiteY10" fmla="*/ 216 h 249"/>
                  <a:gd name="connsiteX11" fmla="*/ 355 w 921"/>
                  <a:gd name="connsiteY11" fmla="*/ 216 h 249"/>
                  <a:gd name="connsiteX12" fmla="*/ 385 w 921"/>
                  <a:gd name="connsiteY12" fmla="*/ 186 h 249"/>
                  <a:gd name="connsiteX13" fmla="*/ 411 w 921"/>
                  <a:gd name="connsiteY13" fmla="*/ 164 h 249"/>
                  <a:gd name="connsiteX14" fmla="*/ 433 w 921"/>
                  <a:gd name="connsiteY14" fmla="*/ 158 h 249"/>
                  <a:gd name="connsiteX15" fmla="*/ 504 w 921"/>
                  <a:gd name="connsiteY15" fmla="*/ 111 h 249"/>
                  <a:gd name="connsiteX16" fmla="*/ 565 w 921"/>
                  <a:gd name="connsiteY16" fmla="*/ 75 h 249"/>
                  <a:gd name="connsiteX17" fmla="*/ 580 w 921"/>
                  <a:gd name="connsiteY17" fmla="*/ 53 h 249"/>
                  <a:gd name="connsiteX18" fmla="*/ 576 w 921"/>
                  <a:gd name="connsiteY18" fmla="*/ 35 h 249"/>
                  <a:gd name="connsiteX19" fmla="*/ 594 w 921"/>
                  <a:gd name="connsiteY19" fmla="*/ 23 h 249"/>
                  <a:gd name="connsiteX20" fmla="*/ 630 w 921"/>
                  <a:gd name="connsiteY20" fmla="*/ 0 h 249"/>
                  <a:gd name="connsiteX21" fmla="*/ 628 w 921"/>
                  <a:gd name="connsiteY21" fmla="*/ 45 h 249"/>
                  <a:gd name="connsiteX22" fmla="*/ 639 w 921"/>
                  <a:gd name="connsiteY22" fmla="*/ 63 h 249"/>
                  <a:gd name="connsiteX23" fmla="*/ 654 w 921"/>
                  <a:gd name="connsiteY23" fmla="*/ 78 h 249"/>
                  <a:gd name="connsiteX24" fmla="*/ 681 w 921"/>
                  <a:gd name="connsiteY24" fmla="*/ 96 h 249"/>
                  <a:gd name="connsiteX25" fmla="*/ 696 w 921"/>
                  <a:gd name="connsiteY25" fmla="*/ 101 h 249"/>
                  <a:gd name="connsiteX26" fmla="*/ 774 w 921"/>
                  <a:gd name="connsiteY26" fmla="*/ 126 h 249"/>
                  <a:gd name="connsiteX27" fmla="*/ 828 w 921"/>
                  <a:gd name="connsiteY27" fmla="*/ 141 h 249"/>
                  <a:gd name="connsiteX28" fmla="*/ 921 w 921"/>
                  <a:gd name="connsiteY28" fmla="*/ 192 h 249"/>
                  <a:gd name="connsiteX0" fmla="*/ 0 w 924"/>
                  <a:gd name="connsiteY0" fmla="*/ 117 h 249"/>
                  <a:gd name="connsiteX1" fmla="*/ 51 w 924"/>
                  <a:gd name="connsiteY1" fmla="*/ 141 h 249"/>
                  <a:gd name="connsiteX2" fmla="*/ 94 w 924"/>
                  <a:gd name="connsiteY2" fmla="*/ 161 h 249"/>
                  <a:gd name="connsiteX3" fmla="*/ 109 w 924"/>
                  <a:gd name="connsiteY3" fmla="*/ 180 h 249"/>
                  <a:gd name="connsiteX4" fmla="*/ 145 w 924"/>
                  <a:gd name="connsiteY4" fmla="*/ 185 h 249"/>
                  <a:gd name="connsiteX5" fmla="*/ 174 w 924"/>
                  <a:gd name="connsiteY5" fmla="*/ 183 h 249"/>
                  <a:gd name="connsiteX6" fmla="*/ 198 w 924"/>
                  <a:gd name="connsiteY6" fmla="*/ 185 h 249"/>
                  <a:gd name="connsiteX7" fmla="*/ 252 w 924"/>
                  <a:gd name="connsiteY7" fmla="*/ 221 h 249"/>
                  <a:gd name="connsiteX8" fmla="*/ 289 w 924"/>
                  <a:gd name="connsiteY8" fmla="*/ 245 h 249"/>
                  <a:gd name="connsiteX9" fmla="*/ 307 w 924"/>
                  <a:gd name="connsiteY9" fmla="*/ 249 h 249"/>
                  <a:gd name="connsiteX10" fmla="*/ 325 w 924"/>
                  <a:gd name="connsiteY10" fmla="*/ 216 h 249"/>
                  <a:gd name="connsiteX11" fmla="*/ 355 w 924"/>
                  <a:gd name="connsiteY11" fmla="*/ 216 h 249"/>
                  <a:gd name="connsiteX12" fmla="*/ 385 w 924"/>
                  <a:gd name="connsiteY12" fmla="*/ 186 h 249"/>
                  <a:gd name="connsiteX13" fmla="*/ 411 w 924"/>
                  <a:gd name="connsiteY13" fmla="*/ 164 h 249"/>
                  <a:gd name="connsiteX14" fmla="*/ 433 w 924"/>
                  <a:gd name="connsiteY14" fmla="*/ 158 h 249"/>
                  <a:gd name="connsiteX15" fmla="*/ 504 w 924"/>
                  <a:gd name="connsiteY15" fmla="*/ 111 h 249"/>
                  <a:gd name="connsiteX16" fmla="*/ 565 w 924"/>
                  <a:gd name="connsiteY16" fmla="*/ 75 h 249"/>
                  <a:gd name="connsiteX17" fmla="*/ 580 w 924"/>
                  <a:gd name="connsiteY17" fmla="*/ 53 h 249"/>
                  <a:gd name="connsiteX18" fmla="*/ 576 w 924"/>
                  <a:gd name="connsiteY18" fmla="*/ 35 h 249"/>
                  <a:gd name="connsiteX19" fmla="*/ 594 w 924"/>
                  <a:gd name="connsiteY19" fmla="*/ 23 h 249"/>
                  <a:gd name="connsiteX20" fmla="*/ 630 w 924"/>
                  <a:gd name="connsiteY20" fmla="*/ 0 h 249"/>
                  <a:gd name="connsiteX21" fmla="*/ 628 w 924"/>
                  <a:gd name="connsiteY21" fmla="*/ 45 h 249"/>
                  <a:gd name="connsiteX22" fmla="*/ 639 w 924"/>
                  <a:gd name="connsiteY22" fmla="*/ 63 h 249"/>
                  <a:gd name="connsiteX23" fmla="*/ 654 w 924"/>
                  <a:gd name="connsiteY23" fmla="*/ 78 h 249"/>
                  <a:gd name="connsiteX24" fmla="*/ 681 w 924"/>
                  <a:gd name="connsiteY24" fmla="*/ 96 h 249"/>
                  <a:gd name="connsiteX25" fmla="*/ 696 w 924"/>
                  <a:gd name="connsiteY25" fmla="*/ 101 h 249"/>
                  <a:gd name="connsiteX26" fmla="*/ 774 w 924"/>
                  <a:gd name="connsiteY26" fmla="*/ 126 h 249"/>
                  <a:gd name="connsiteX27" fmla="*/ 828 w 924"/>
                  <a:gd name="connsiteY27" fmla="*/ 141 h 249"/>
                  <a:gd name="connsiteX28" fmla="*/ 924 w 924"/>
                  <a:gd name="connsiteY28" fmla="*/ 195 h 249"/>
                  <a:gd name="connsiteX0" fmla="*/ 0 w 931"/>
                  <a:gd name="connsiteY0" fmla="*/ 117 h 249"/>
                  <a:gd name="connsiteX1" fmla="*/ 51 w 931"/>
                  <a:gd name="connsiteY1" fmla="*/ 141 h 249"/>
                  <a:gd name="connsiteX2" fmla="*/ 94 w 931"/>
                  <a:gd name="connsiteY2" fmla="*/ 161 h 249"/>
                  <a:gd name="connsiteX3" fmla="*/ 109 w 931"/>
                  <a:gd name="connsiteY3" fmla="*/ 180 h 249"/>
                  <a:gd name="connsiteX4" fmla="*/ 145 w 931"/>
                  <a:gd name="connsiteY4" fmla="*/ 185 h 249"/>
                  <a:gd name="connsiteX5" fmla="*/ 174 w 931"/>
                  <a:gd name="connsiteY5" fmla="*/ 183 h 249"/>
                  <a:gd name="connsiteX6" fmla="*/ 198 w 931"/>
                  <a:gd name="connsiteY6" fmla="*/ 185 h 249"/>
                  <a:gd name="connsiteX7" fmla="*/ 252 w 931"/>
                  <a:gd name="connsiteY7" fmla="*/ 221 h 249"/>
                  <a:gd name="connsiteX8" fmla="*/ 289 w 931"/>
                  <a:gd name="connsiteY8" fmla="*/ 245 h 249"/>
                  <a:gd name="connsiteX9" fmla="*/ 307 w 931"/>
                  <a:gd name="connsiteY9" fmla="*/ 249 h 249"/>
                  <a:gd name="connsiteX10" fmla="*/ 325 w 931"/>
                  <a:gd name="connsiteY10" fmla="*/ 216 h 249"/>
                  <a:gd name="connsiteX11" fmla="*/ 355 w 931"/>
                  <a:gd name="connsiteY11" fmla="*/ 216 h 249"/>
                  <a:gd name="connsiteX12" fmla="*/ 385 w 931"/>
                  <a:gd name="connsiteY12" fmla="*/ 186 h 249"/>
                  <a:gd name="connsiteX13" fmla="*/ 411 w 931"/>
                  <a:gd name="connsiteY13" fmla="*/ 164 h 249"/>
                  <a:gd name="connsiteX14" fmla="*/ 433 w 931"/>
                  <a:gd name="connsiteY14" fmla="*/ 158 h 249"/>
                  <a:gd name="connsiteX15" fmla="*/ 504 w 931"/>
                  <a:gd name="connsiteY15" fmla="*/ 111 h 249"/>
                  <a:gd name="connsiteX16" fmla="*/ 565 w 931"/>
                  <a:gd name="connsiteY16" fmla="*/ 75 h 249"/>
                  <a:gd name="connsiteX17" fmla="*/ 580 w 931"/>
                  <a:gd name="connsiteY17" fmla="*/ 53 h 249"/>
                  <a:gd name="connsiteX18" fmla="*/ 576 w 931"/>
                  <a:gd name="connsiteY18" fmla="*/ 35 h 249"/>
                  <a:gd name="connsiteX19" fmla="*/ 594 w 931"/>
                  <a:gd name="connsiteY19" fmla="*/ 23 h 249"/>
                  <a:gd name="connsiteX20" fmla="*/ 630 w 931"/>
                  <a:gd name="connsiteY20" fmla="*/ 0 h 249"/>
                  <a:gd name="connsiteX21" fmla="*/ 628 w 931"/>
                  <a:gd name="connsiteY21" fmla="*/ 45 h 249"/>
                  <a:gd name="connsiteX22" fmla="*/ 639 w 931"/>
                  <a:gd name="connsiteY22" fmla="*/ 63 h 249"/>
                  <a:gd name="connsiteX23" fmla="*/ 654 w 931"/>
                  <a:gd name="connsiteY23" fmla="*/ 78 h 249"/>
                  <a:gd name="connsiteX24" fmla="*/ 681 w 931"/>
                  <a:gd name="connsiteY24" fmla="*/ 96 h 249"/>
                  <a:gd name="connsiteX25" fmla="*/ 696 w 931"/>
                  <a:gd name="connsiteY25" fmla="*/ 101 h 249"/>
                  <a:gd name="connsiteX26" fmla="*/ 774 w 931"/>
                  <a:gd name="connsiteY26" fmla="*/ 126 h 249"/>
                  <a:gd name="connsiteX27" fmla="*/ 828 w 931"/>
                  <a:gd name="connsiteY27" fmla="*/ 141 h 249"/>
                  <a:gd name="connsiteX28" fmla="*/ 931 w 931"/>
                  <a:gd name="connsiteY28" fmla="*/ 203 h 249"/>
                  <a:gd name="connsiteX0" fmla="*/ 0 w 828"/>
                  <a:gd name="connsiteY0" fmla="*/ 117 h 249"/>
                  <a:gd name="connsiteX1" fmla="*/ 51 w 828"/>
                  <a:gd name="connsiteY1" fmla="*/ 141 h 249"/>
                  <a:gd name="connsiteX2" fmla="*/ 94 w 828"/>
                  <a:gd name="connsiteY2" fmla="*/ 161 h 249"/>
                  <a:gd name="connsiteX3" fmla="*/ 109 w 828"/>
                  <a:gd name="connsiteY3" fmla="*/ 180 h 249"/>
                  <a:gd name="connsiteX4" fmla="*/ 145 w 828"/>
                  <a:gd name="connsiteY4" fmla="*/ 185 h 249"/>
                  <a:gd name="connsiteX5" fmla="*/ 174 w 828"/>
                  <a:gd name="connsiteY5" fmla="*/ 183 h 249"/>
                  <a:gd name="connsiteX6" fmla="*/ 198 w 828"/>
                  <a:gd name="connsiteY6" fmla="*/ 185 h 249"/>
                  <a:gd name="connsiteX7" fmla="*/ 252 w 828"/>
                  <a:gd name="connsiteY7" fmla="*/ 221 h 249"/>
                  <a:gd name="connsiteX8" fmla="*/ 289 w 828"/>
                  <a:gd name="connsiteY8" fmla="*/ 245 h 249"/>
                  <a:gd name="connsiteX9" fmla="*/ 307 w 828"/>
                  <a:gd name="connsiteY9" fmla="*/ 249 h 249"/>
                  <a:gd name="connsiteX10" fmla="*/ 325 w 828"/>
                  <a:gd name="connsiteY10" fmla="*/ 216 h 249"/>
                  <a:gd name="connsiteX11" fmla="*/ 355 w 828"/>
                  <a:gd name="connsiteY11" fmla="*/ 216 h 249"/>
                  <a:gd name="connsiteX12" fmla="*/ 385 w 828"/>
                  <a:gd name="connsiteY12" fmla="*/ 186 h 249"/>
                  <a:gd name="connsiteX13" fmla="*/ 411 w 828"/>
                  <a:gd name="connsiteY13" fmla="*/ 164 h 249"/>
                  <a:gd name="connsiteX14" fmla="*/ 433 w 828"/>
                  <a:gd name="connsiteY14" fmla="*/ 158 h 249"/>
                  <a:gd name="connsiteX15" fmla="*/ 504 w 828"/>
                  <a:gd name="connsiteY15" fmla="*/ 111 h 249"/>
                  <a:gd name="connsiteX16" fmla="*/ 565 w 828"/>
                  <a:gd name="connsiteY16" fmla="*/ 75 h 249"/>
                  <a:gd name="connsiteX17" fmla="*/ 580 w 828"/>
                  <a:gd name="connsiteY17" fmla="*/ 53 h 249"/>
                  <a:gd name="connsiteX18" fmla="*/ 576 w 828"/>
                  <a:gd name="connsiteY18" fmla="*/ 35 h 249"/>
                  <a:gd name="connsiteX19" fmla="*/ 594 w 828"/>
                  <a:gd name="connsiteY19" fmla="*/ 23 h 249"/>
                  <a:gd name="connsiteX20" fmla="*/ 630 w 828"/>
                  <a:gd name="connsiteY20" fmla="*/ 0 h 249"/>
                  <a:gd name="connsiteX21" fmla="*/ 628 w 828"/>
                  <a:gd name="connsiteY21" fmla="*/ 45 h 249"/>
                  <a:gd name="connsiteX22" fmla="*/ 639 w 828"/>
                  <a:gd name="connsiteY22" fmla="*/ 63 h 249"/>
                  <a:gd name="connsiteX23" fmla="*/ 654 w 828"/>
                  <a:gd name="connsiteY23" fmla="*/ 78 h 249"/>
                  <a:gd name="connsiteX24" fmla="*/ 681 w 828"/>
                  <a:gd name="connsiteY24" fmla="*/ 96 h 249"/>
                  <a:gd name="connsiteX25" fmla="*/ 696 w 828"/>
                  <a:gd name="connsiteY25" fmla="*/ 101 h 249"/>
                  <a:gd name="connsiteX26" fmla="*/ 774 w 828"/>
                  <a:gd name="connsiteY26" fmla="*/ 126 h 249"/>
                  <a:gd name="connsiteX27" fmla="*/ 828 w 828"/>
                  <a:gd name="connsiteY27" fmla="*/ 141 h 249"/>
                  <a:gd name="connsiteX0" fmla="*/ 0 w 774"/>
                  <a:gd name="connsiteY0" fmla="*/ 117 h 249"/>
                  <a:gd name="connsiteX1" fmla="*/ 51 w 774"/>
                  <a:gd name="connsiteY1" fmla="*/ 141 h 249"/>
                  <a:gd name="connsiteX2" fmla="*/ 94 w 774"/>
                  <a:gd name="connsiteY2" fmla="*/ 161 h 249"/>
                  <a:gd name="connsiteX3" fmla="*/ 109 w 774"/>
                  <a:gd name="connsiteY3" fmla="*/ 180 h 249"/>
                  <a:gd name="connsiteX4" fmla="*/ 145 w 774"/>
                  <a:gd name="connsiteY4" fmla="*/ 185 h 249"/>
                  <a:gd name="connsiteX5" fmla="*/ 174 w 774"/>
                  <a:gd name="connsiteY5" fmla="*/ 183 h 249"/>
                  <a:gd name="connsiteX6" fmla="*/ 198 w 774"/>
                  <a:gd name="connsiteY6" fmla="*/ 185 h 249"/>
                  <a:gd name="connsiteX7" fmla="*/ 252 w 774"/>
                  <a:gd name="connsiteY7" fmla="*/ 221 h 249"/>
                  <a:gd name="connsiteX8" fmla="*/ 289 w 774"/>
                  <a:gd name="connsiteY8" fmla="*/ 245 h 249"/>
                  <a:gd name="connsiteX9" fmla="*/ 307 w 774"/>
                  <a:gd name="connsiteY9" fmla="*/ 249 h 249"/>
                  <a:gd name="connsiteX10" fmla="*/ 325 w 774"/>
                  <a:gd name="connsiteY10" fmla="*/ 216 h 249"/>
                  <a:gd name="connsiteX11" fmla="*/ 355 w 774"/>
                  <a:gd name="connsiteY11" fmla="*/ 216 h 249"/>
                  <a:gd name="connsiteX12" fmla="*/ 385 w 774"/>
                  <a:gd name="connsiteY12" fmla="*/ 186 h 249"/>
                  <a:gd name="connsiteX13" fmla="*/ 411 w 774"/>
                  <a:gd name="connsiteY13" fmla="*/ 164 h 249"/>
                  <a:gd name="connsiteX14" fmla="*/ 433 w 774"/>
                  <a:gd name="connsiteY14" fmla="*/ 158 h 249"/>
                  <a:gd name="connsiteX15" fmla="*/ 504 w 774"/>
                  <a:gd name="connsiteY15" fmla="*/ 111 h 249"/>
                  <a:gd name="connsiteX16" fmla="*/ 565 w 774"/>
                  <a:gd name="connsiteY16" fmla="*/ 75 h 249"/>
                  <a:gd name="connsiteX17" fmla="*/ 580 w 774"/>
                  <a:gd name="connsiteY17" fmla="*/ 53 h 249"/>
                  <a:gd name="connsiteX18" fmla="*/ 576 w 774"/>
                  <a:gd name="connsiteY18" fmla="*/ 35 h 249"/>
                  <a:gd name="connsiteX19" fmla="*/ 594 w 774"/>
                  <a:gd name="connsiteY19" fmla="*/ 23 h 249"/>
                  <a:gd name="connsiteX20" fmla="*/ 630 w 774"/>
                  <a:gd name="connsiteY20" fmla="*/ 0 h 249"/>
                  <a:gd name="connsiteX21" fmla="*/ 628 w 774"/>
                  <a:gd name="connsiteY21" fmla="*/ 45 h 249"/>
                  <a:gd name="connsiteX22" fmla="*/ 639 w 774"/>
                  <a:gd name="connsiteY22" fmla="*/ 63 h 249"/>
                  <a:gd name="connsiteX23" fmla="*/ 654 w 774"/>
                  <a:gd name="connsiteY23" fmla="*/ 78 h 249"/>
                  <a:gd name="connsiteX24" fmla="*/ 681 w 774"/>
                  <a:gd name="connsiteY24" fmla="*/ 96 h 249"/>
                  <a:gd name="connsiteX25" fmla="*/ 696 w 774"/>
                  <a:gd name="connsiteY25" fmla="*/ 101 h 249"/>
                  <a:gd name="connsiteX26" fmla="*/ 774 w 774"/>
                  <a:gd name="connsiteY26" fmla="*/ 126 h 249"/>
                  <a:gd name="connsiteX0" fmla="*/ 0 w 696"/>
                  <a:gd name="connsiteY0" fmla="*/ 117 h 249"/>
                  <a:gd name="connsiteX1" fmla="*/ 51 w 696"/>
                  <a:gd name="connsiteY1" fmla="*/ 141 h 249"/>
                  <a:gd name="connsiteX2" fmla="*/ 94 w 696"/>
                  <a:gd name="connsiteY2" fmla="*/ 161 h 249"/>
                  <a:gd name="connsiteX3" fmla="*/ 109 w 696"/>
                  <a:gd name="connsiteY3" fmla="*/ 180 h 249"/>
                  <a:gd name="connsiteX4" fmla="*/ 145 w 696"/>
                  <a:gd name="connsiteY4" fmla="*/ 185 h 249"/>
                  <a:gd name="connsiteX5" fmla="*/ 174 w 696"/>
                  <a:gd name="connsiteY5" fmla="*/ 183 h 249"/>
                  <a:gd name="connsiteX6" fmla="*/ 198 w 696"/>
                  <a:gd name="connsiteY6" fmla="*/ 185 h 249"/>
                  <a:gd name="connsiteX7" fmla="*/ 252 w 696"/>
                  <a:gd name="connsiteY7" fmla="*/ 221 h 249"/>
                  <a:gd name="connsiteX8" fmla="*/ 289 w 696"/>
                  <a:gd name="connsiteY8" fmla="*/ 245 h 249"/>
                  <a:gd name="connsiteX9" fmla="*/ 307 w 696"/>
                  <a:gd name="connsiteY9" fmla="*/ 249 h 249"/>
                  <a:gd name="connsiteX10" fmla="*/ 325 w 696"/>
                  <a:gd name="connsiteY10" fmla="*/ 216 h 249"/>
                  <a:gd name="connsiteX11" fmla="*/ 355 w 696"/>
                  <a:gd name="connsiteY11" fmla="*/ 216 h 249"/>
                  <a:gd name="connsiteX12" fmla="*/ 385 w 696"/>
                  <a:gd name="connsiteY12" fmla="*/ 186 h 249"/>
                  <a:gd name="connsiteX13" fmla="*/ 411 w 696"/>
                  <a:gd name="connsiteY13" fmla="*/ 164 h 249"/>
                  <a:gd name="connsiteX14" fmla="*/ 433 w 696"/>
                  <a:gd name="connsiteY14" fmla="*/ 158 h 249"/>
                  <a:gd name="connsiteX15" fmla="*/ 504 w 696"/>
                  <a:gd name="connsiteY15" fmla="*/ 111 h 249"/>
                  <a:gd name="connsiteX16" fmla="*/ 565 w 696"/>
                  <a:gd name="connsiteY16" fmla="*/ 75 h 249"/>
                  <a:gd name="connsiteX17" fmla="*/ 580 w 696"/>
                  <a:gd name="connsiteY17" fmla="*/ 53 h 249"/>
                  <a:gd name="connsiteX18" fmla="*/ 576 w 696"/>
                  <a:gd name="connsiteY18" fmla="*/ 35 h 249"/>
                  <a:gd name="connsiteX19" fmla="*/ 594 w 696"/>
                  <a:gd name="connsiteY19" fmla="*/ 23 h 249"/>
                  <a:gd name="connsiteX20" fmla="*/ 630 w 696"/>
                  <a:gd name="connsiteY20" fmla="*/ 0 h 249"/>
                  <a:gd name="connsiteX21" fmla="*/ 628 w 696"/>
                  <a:gd name="connsiteY21" fmla="*/ 45 h 249"/>
                  <a:gd name="connsiteX22" fmla="*/ 639 w 696"/>
                  <a:gd name="connsiteY22" fmla="*/ 63 h 249"/>
                  <a:gd name="connsiteX23" fmla="*/ 654 w 696"/>
                  <a:gd name="connsiteY23" fmla="*/ 78 h 249"/>
                  <a:gd name="connsiteX24" fmla="*/ 681 w 696"/>
                  <a:gd name="connsiteY24" fmla="*/ 96 h 249"/>
                  <a:gd name="connsiteX25" fmla="*/ 696 w 696"/>
                  <a:gd name="connsiteY25" fmla="*/ 101 h 249"/>
                  <a:gd name="connsiteX0" fmla="*/ 0 w 681"/>
                  <a:gd name="connsiteY0" fmla="*/ 117 h 249"/>
                  <a:gd name="connsiteX1" fmla="*/ 51 w 681"/>
                  <a:gd name="connsiteY1" fmla="*/ 141 h 249"/>
                  <a:gd name="connsiteX2" fmla="*/ 94 w 681"/>
                  <a:gd name="connsiteY2" fmla="*/ 161 h 249"/>
                  <a:gd name="connsiteX3" fmla="*/ 109 w 681"/>
                  <a:gd name="connsiteY3" fmla="*/ 180 h 249"/>
                  <a:gd name="connsiteX4" fmla="*/ 145 w 681"/>
                  <a:gd name="connsiteY4" fmla="*/ 185 h 249"/>
                  <a:gd name="connsiteX5" fmla="*/ 174 w 681"/>
                  <a:gd name="connsiteY5" fmla="*/ 183 h 249"/>
                  <a:gd name="connsiteX6" fmla="*/ 198 w 681"/>
                  <a:gd name="connsiteY6" fmla="*/ 185 h 249"/>
                  <a:gd name="connsiteX7" fmla="*/ 252 w 681"/>
                  <a:gd name="connsiteY7" fmla="*/ 221 h 249"/>
                  <a:gd name="connsiteX8" fmla="*/ 289 w 681"/>
                  <a:gd name="connsiteY8" fmla="*/ 245 h 249"/>
                  <a:gd name="connsiteX9" fmla="*/ 307 w 681"/>
                  <a:gd name="connsiteY9" fmla="*/ 249 h 249"/>
                  <a:gd name="connsiteX10" fmla="*/ 325 w 681"/>
                  <a:gd name="connsiteY10" fmla="*/ 216 h 249"/>
                  <a:gd name="connsiteX11" fmla="*/ 355 w 681"/>
                  <a:gd name="connsiteY11" fmla="*/ 216 h 249"/>
                  <a:gd name="connsiteX12" fmla="*/ 385 w 681"/>
                  <a:gd name="connsiteY12" fmla="*/ 186 h 249"/>
                  <a:gd name="connsiteX13" fmla="*/ 411 w 681"/>
                  <a:gd name="connsiteY13" fmla="*/ 164 h 249"/>
                  <a:gd name="connsiteX14" fmla="*/ 433 w 681"/>
                  <a:gd name="connsiteY14" fmla="*/ 158 h 249"/>
                  <a:gd name="connsiteX15" fmla="*/ 504 w 681"/>
                  <a:gd name="connsiteY15" fmla="*/ 111 h 249"/>
                  <a:gd name="connsiteX16" fmla="*/ 565 w 681"/>
                  <a:gd name="connsiteY16" fmla="*/ 75 h 249"/>
                  <a:gd name="connsiteX17" fmla="*/ 580 w 681"/>
                  <a:gd name="connsiteY17" fmla="*/ 53 h 249"/>
                  <a:gd name="connsiteX18" fmla="*/ 576 w 681"/>
                  <a:gd name="connsiteY18" fmla="*/ 35 h 249"/>
                  <a:gd name="connsiteX19" fmla="*/ 594 w 681"/>
                  <a:gd name="connsiteY19" fmla="*/ 23 h 249"/>
                  <a:gd name="connsiteX20" fmla="*/ 630 w 681"/>
                  <a:gd name="connsiteY20" fmla="*/ 0 h 249"/>
                  <a:gd name="connsiteX21" fmla="*/ 628 w 681"/>
                  <a:gd name="connsiteY21" fmla="*/ 45 h 249"/>
                  <a:gd name="connsiteX22" fmla="*/ 639 w 681"/>
                  <a:gd name="connsiteY22" fmla="*/ 63 h 249"/>
                  <a:gd name="connsiteX23" fmla="*/ 654 w 681"/>
                  <a:gd name="connsiteY23" fmla="*/ 78 h 249"/>
                  <a:gd name="connsiteX24" fmla="*/ 681 w 681"/>
                  <a:gd name="connsiteY24" fmla="*/ 96 h 249"/>
                  <a:gd name="connsiteX0" fmla="*/ 0 w 654"/>
                  <a:gd name="connsiteY0" fmla="*/ 117 h 249"/>
                  <a:gd name="connsiteX1" fmla="*/ 51 w 654"/>
                  <a:gd name="connsiteY1" fmla="*/ 141 h 249"/>
                  <a:gd name="connsiteX2" fmla="*/ 94 w 654"/>
                  <a:gd name="connsiteY2" fmla="*/ 161 h 249"/>
                  <a:gd name="connsiteX3" fmla="*/ 109 w 654"/>
                  <a:gd name="connsiteY3" fmla="*/ 180 h 249"/>
                  <a:gd name="connsiteX4" fmla="*/ 145 w 654"/>
                  <a:gd name="connsiteY4" fmla="*/ 185 h 249"/>
                  <a:gd name="connsiteX5" fmla="*/ 174 w 654"/>
                  <a:gd name="connsiteY5" fmla="*/ 183 h 249"/>
                  <a:gd name="connsiteX6" fmla="*/ 198 w 654"/>
                  <a:gd name="connsiteY6" fmla="*/ 185 h 249"/>
                  <a:gd name="connsiteX7" fmla="*/ 252 w 654"/>
                  <a:gd name="connsiteY7" fmla="*/ 221 h 249"/>
                  <a:gd name="connsiteX8" fmla="*/ 289 w 654"/>
                  <a:gd name="connsiteY8" fmla="*/ 245 h 249"/>
                  <a:gd name="connsiteX9" fmla="*/ 307 w 654"/>
                  <a:gd name="connsiteY9" fmla="*/ 249 h 249"/>
                  <a:gd name="connsiteX10" fmla="*/ 325 w 654"/>
                  <a:gd name="connsiteY10" fmla="*/ 216 h 249"/>
                  <a:gd name="connsiteX11" fmla="*/ 355 w 654"/>
                  <a:gd name="connsiteY11" fmla="*/ 216 h 249"/>
                  <a:gd name="connsiteX12" fmla="*/ 385 w 654"/>
                  <a:gd name="connsiteY12" fmla="*/ 186 h 249"/>
                  <a:gd name="connsiteX13" fmla="*/ 411 w 654"/>
                  <a:gd name="connsiteY13" fmla="*/ 164 h 249"/>
                  <a:gd name="connsiteX14" fmla="*/ 433 w 654"/>
                  <a:gd name="connsiteY14" fmla="*/ 158 h 249"/>
                  <a:gd name="connsiteX15" fmla="*/ 504 w 654"/>
                  <a:gd name="connsiteY15" fmla="*/ 111 h 249"/>
                  <a:gd name="connsiteX16" fmla="*/ 565 w 654"/>
                  <a:gd name="connsiteY16" fmla="*/ 75 h 249"/>
                  <a:gd name="connsiteX17" fmla="*/ 580 w 654"/>
                  <a:gd name="connsiteY17" fmla="*/ 53 h 249"/>
                  <a:gd name="connsiteX18" fmla="*/ 576 w 654"/>
                  <a:gd name="connsiteY18" fmla="*/ 35 h 249"/>
                  <a:gd name="connsiteX19" fmla="*/ 594 w 654"/>
                  <a:gd name="connsiteY19" fmla="*/ 23 h 249"/>
                  <a:gd name="connsiteX20" fmla="*/ 630 w 654"/>
                  <a:gd name="connsiteY20" fmla="*/ 0 h 249"/>
                  <a:gd name="connsiteX21" fmla="*/ 628 w 654"/>
                  <a:gd name="connsiteY21" fmla="*/ 45 h 249"/>
                  <a:gd name="connsiteX22" fmla="*/ 639 w 654"/>
                  <a:gd name="connsiteY22" fmla="*/ 63 h 249"/>
                  <a:gd name="connsiteX23" fmla="*/ 654 w 654"/>
                  <a:gd name="connsiteY23" fmla="*/ 78 h 249"/>
                  <a:gd name="connsiteX0" fmla="*/ 0 w 639"/>
                  <a:gd name="connsiteY0" fmla="*/ 117 h 249"/>
                  <a:gd name="connsiteX1" fmla="*/ 51 w 639"/>
                  <a:gd name="connsiteY1" fmla="*/ 141 h 249"/>
                  <a:gd name="connsiteX2" fmla="*/ 94 w 639"/>
                  <a:gd name="connsiteY2" fmla="*/ 161 h 249"/>
                  <a:gd name="connsiteX3" fmla="*/ 109 w 639"/>
                  <a:gd name="connsiteY3" fmla="*/ 180 h 249"/>
                  <a:gd name="connsiteX4" fmla="*/ 145 w 639"/>
                  <a:gd name="connsiteY4" fmla="*/ 185 h 249"/>
                  <a:gd name="connsiteX5" fmla="*/ 174 w 639"/>
                  <a:gd name="connsiteY5" fmla="*/ 183 h 249"/>
                  <a:gd name="connsiteX6" fmla="*/ 198 w 639"/>
                  <a:gd name="connsiteY6" fmla="*/ 185 h 249"/>
                  <a:gd name="connsiteX7" fmla="*/ 252 w 639"/>
                  <a:gd name="connsiteY7" fmla="*/ 221 h 249"/>
                  <a:gd name="connsiteX8" fmla="*/ 289 w 639"/>
                  <a:gd name="connsiteY8" fmla="*/ 245 h 249"/>
                  <a:gd name="connsiteX9" fmla="*/ 307 w 639"/>
                  <a:gd name="connsiteY9" fmla="*/ 249 h 249"/>
                  <a:gd name="connsiteX10" fmla="*/ 325 w 639"/>
                  <a:gd name="connsiteY10" fmla="*/ 216 h 249"/>
                  <a:gd name="connsiteX11" fmla="*/ 355 w 639"/>
                  <a:gd name="connsiteY11" fmla="*/ 216 h 249"/>
                  <a:gd name="connsiteX12" fmla="*/ 385 w 639"/>
                  <a:gd name="connsiteY12" fmla="*/ 186 h 249"/>
                  <a:gd name="connsiteX13" fmla="*/ 411 w 639"/>
                  <a:gd name="connsiteY13" fmla="*/ 164 h 249"/>
                  <a:gd name="connsiteX14" fmla="*/ 433 w 639"/>
                  <a:gd name="connsiteY14" fmla="*/ 158 h 249"/>
                  <a:gd name="connsiteX15" fmla="*/ 504 w 639"/>
                  <a:gd name="connsiteY15" fmla="*/ 111 h 249"/>
                  <a:gd name="connsiteX16" fmla="*/ 565 w 639"/>
                  <a:gd name="connsiteY16" fmla="*/ 75 h 249"/>
                  <a:gd name="connsiteX17" fmla="*/ 580 w 639"/>
                  <a:gd name="connsiteY17" fmla="*/ 53 h 249"/>
                  <a:gd name="connsiteX18" fmla="*/ 576 w 639"/>
                  <a:gd name="connsiteY18" fmla="*/ 35 h 249"/>
                  <a:gd name="connsiteX19" fmla="*/ 594 w 639"/>
                  <a:gd name="connsiteY19" fmla="*/ 23 h 249"/>
                  <a:gd name="connsiteX20" fmla="*/ 630 w 639"/>
                  <a:gd name="connsiteY20" fmla="*/ 0 h 249"/>
                  <a:gd name="connsiteX21" fmla="*/ 628 w 639"/>
                  <a:gd name="connsiteY21" fmla="*/ 45 h 249"/>
                  <a:gd name="connsiteX22" fmla="*/ 639 w 639"/>
                  <a:gd name="connsiteY22" fmla="*/ 63 h 249"/>
                  <a:gd name="connsiteX0" fmla="*/ 0 w 631"/>
                  <a:gd name="connsiteY0" fmla="*/ 117 h 249"/>
                  <a:gd name="connsiteX1" fmla="*/ 51 w 631"/>
                  <a:gd name="connsiteY1" fmla="*/ 141 h 249"/>
                  <a:gd name="connsiteX2" fmla="*/ 94 w 631"/>
                  <a:gd name="connsiteY2" fmla="*/ 161 h 249"/>
                  <a:gd name="connsiteX3" fmla="*/ 109 w 631"/>
                  <a:gd name="connsiteY3" fmla="*/ 180 h 249"/>
                  <a:gd name="connsiteX4" fmla="*/ 145 w 631"/>
                  <a:gd name="connsiteY4" fmla="*/ 185 h 249"/>
                  <a:gd name="connsiteX5" fmla="*/ 174 w 631"/>
                  <a:gd name="connsiteY5" fmla="*/ 183 h 249"/>
                  <a:gd name="connsiteX6" fmla="*/ 198 w 631"/>
                  <a:gd name="connsiteY6" fmla="*/ 185 h 249"/>
                  <a:gd name="connsiteX7" fmla="*/ 252 w 631"/>
                  <a:gd name="connsiteY7" fmla="*/ 221 h 249"/>
                  <a:gd name="connsiteX8" fmla="*/ 289 w 631"/>
                  <a:gd name="connsiteY8" fmla="*/ 245 h 249"/>
                  <a:gd name="connsiteX9" fmla="*/ 307 w 631"/>
                  <a:gd name="connsiteY9" fmla="*/ 249 h 249"/>
                  <a:gd name="connsiteX10" fmla="*/ 325 w 631"/>
                  <a:gd name="connsiteY10" fmla="*/ 216 h 249"/>
                  <a:gd name="connsiteX11" fmla="*/ 355 w 631"/>
                  <a:gd name="connsiteY11" fmla="*/ 216 h 249"/>
                  <a:gd name="connsiteX12" fmla="*/ 385 w 631"/>
                  <a:gd name="connsiteY12" fmla="*/ 186 h 249"/>
                  <a:gd name="connsiteX13" fmla="*/ 411 w 631"/>
                  <a:gd name="connsiteY13" fmla="*/ 164 h 249"/>
                  <a:gd name="connsiteX14" fmla="*/ 433 w 631"/>
                  <a:gd name="connsiteY14" fmla="*/ 158 h 249"/>
                  <a:gd name="connsiteX15" fmla="*/ 504 w 631"/>
                  <a:gd name="connsiteY15" fmla="*/ 111 h 249"/>
                  <a:gd name="connsiteX16" fmla="*/ 565 w 631"/>
                  <a:gd name="connsiteY16" fmla="*/ 75 h 249"/>
                  <a:gd name="connsiteX17" fmla="*/ 580 w 631"/>
                  <a:gd name="connsiteY17" fmla="*/ 53 h 249"/>
                  <a:gd name="connsiteX18" fmla="*/ 576 w 631"/>
                  <a:gd name="connsiteY18" fmla="*/ 35 h 249"/>
                  <a:gd name="connsiteX19" fmla="*/ 594 w 631"/>
                  <a:gd name="connsiteY19" fmla="*/ 23 h 249"/>
                  <a:gd name="connsiteX20" fmla="*/ 630 w 631"/>
                  <a:gd name="connsiteY20" fmla="*/ 0 h 249"/>
                  <a:gd name="connsiteX21" fmla="*/ 628 w 631"/>
                  <a:gd name="connsiteY21" fmla="*/ 45 h 249"/>
                  <a:gd name="connsiteX0" fmla="*/ 0 w 630"/>
                  <a:gd name="connsiteY0" fmla="*/ 117 h 249"/>
                  <a:gd name="connsiteX1" fmla="*/ 51 w 630"/>
                  <a:gd name="connsiteY1" fmla="*/ 141 h 249"/>
                  <a:gd name="connsiteX2" fmla="*/ 94 w 630"/>
                  <a:gd name="connsiteY2" fmla="*/ 161 h 249"/>
                  <a:gd name="connsiteX3" fmla="*/ 109 w 630"/>
                  <a:gd name="connsiteY3" fmla="*/ 180 h 249"/>
                  <a:gd name="connsiteX4" fmla="*/ 145 w 630"/>
                  <a:gd name="connsiteY4" fmla="*/ 185 h 249"/>
                  <a:gd name="connsiteX5" fmla="*/ 174 w 630"/>
                  <a:gd name="connsiteY5" fmla="*/ 183 h 249"/>
                  <a:gd name="connsiteX6" fmla="*/ 198 w 630"/>
                  <a:gd name="connsiteY6" fmla="*/ 185 h 249"/>
                  <a:gd name="connsiteX7" fmla="*/ 252 w 630"/>
                  <a:gd name="connsiteY7" fmla="*/ 221 h 249"/>
                  <a:gd name="connsiteX8" fmla="*/ 289 w 630"/>
                  <a:gd name="connsiteY8" fmla="*/ 245 h 249"/>
                  <a:gd name="connsiteX9" fmla="*/ 307 w 630"/>
                  <a:gd name="connsiteY9" fmla="*/ 249 h 249"/>
                  <a:gd name="connsiteX10" fmla="*/ 325 w 630"/>
                  <a:gd name="connsiteY10" fmla="*/ 216 h 249"/>
                  <a:gd name="connsiteX11" fmla="*/ 355 w 630"/>
                  <a:gd name="connsiteY11" fmla="*/ 216 h 249"/>
                  <a:gd name="connsiteX12" fmla="*/ 385 w 630"/>
                  <a:gd name="connsiteY12" fmla="*/ 186 h 249"/>
                  <a:gd name="connsiteX13" fmla="*/ 411 w 630"/>
                  <a:gd name="connsiteY13" fmla="*/ 164 h 249"/>
                  <a:gd name="connsiteX14" fmla="*/ 433 w 630"/>
                  <a:gd name="connsiteY14" fmla="*/ 158 h 249"/>
                  <a:gd name="connsiteX15" fmla="*/ 504 w 630"/>
                  <a:gd name="connsiteY15" fmla="*/ 111 h 249"/>
                  <a:gd name="connsiteX16" fmla="*/ 565 w 630"/>
                  <a:gd name="connsiteY16" fmla="*/ 75 h 249"/>
                  <a:gd name="connsiteX17" fmla="*/ 580 w 630"/>
                  <a:gd name="connsiteY17" fmla="*/ 53 h 249"/>
                  <a:gd name="connsiteX18" fmla="*/ 576 w 630"/>
                  <a:gd name="connsiteY18" fmla="*/ 35 h 249"/>
                  <a:gd name="connsiteX19" fmla="*/ 594 w 630"/>
                  <a:gd name="connsiteY19" fmla="*/ 23 h 249"/>
                  <a:gd name="connsiteX20" fmla="*/ 630 w 630"/>
                  <a:gd name="connsiteY20" fmla="*/ 0 h 249"/>
                  <a:gd name="connsiteX0" fmla="*/ 0 w 594"/>
                  <a:gd name="connsiteY0" fmla="*/ 94 h 226"/>
                  <a:gd name="connsiteX1" fmla="*/ 51 w 594"/>
                  <a:gd name="connsiteY1" fmla="*/ 118 h 226"/>
                  <a:gd name="connsiteX2" fmla="*/ 94 w 594"/>
                  <a:gd name="connsiteY2" fmla="*/ 138 h 226"/>
                  <a:gd name="connsiteX3" fmla="*/ 109 w 594"/>
                  <a:gd name="connsiteY3" fmla="*/ 157 h 226"/>
                  <a:gd name="connsiteX4" fmla="*/ 145 w 594"/>
                  <a:gd name="connsiteY4" fmla="*/ 162 h 226"/>
                  <a:gd name="connsiteX5" fmla="*/ 174 w 594"/>
                  <a:gd name="connsiteY5" fmla="*/ 160 h 226"/>
                  <a:gd name="connsiteX6" fmla="*/ 198 w 594"/>
                  <a:gd name="connsiteY6" fmla="*/ 162 h 226"/>
                  <a:gd name="connsiteX7" fmla="*/ 252 w 594"/>
                  <a:gd name="connsiteY7" fmla="*/ 198 h 226"/>
                  <a:gd name="connsiteX8" fmla="*/ 289 w 594"/>
                  <a:gd name="connsiteY8" fmla="*/ 222 h 226"/>
                  <a:gd name="connsiteX9" fmla="*/ 307 w 594"/>
                  <a:gd name="connsiteY9" fmla="*/ 226 h 226"/>
                  <a:gd name="connsiteX10" fmla="*/ 325 w 594"/>
                  <a:gd name="connsiteY10" fmla="*/ 193 h 226"/>
                  <a:gd name="connsiteX11" fmla="*/ 355 w 594"/>
                  <a:gd name="connsiteY11" fmla="*/ 193 h 226"/>
                  <a:gd name="connsiteX12" fmla="*/ 385 w 594"/>
                  <a:gd name="connsiteY12" fmla="*/ 163 h 226"/>
                  <a:gd name="connsiteX13" fmla="*/ 411 w 594"/>
                  <a:gd name="connsiteY13" fmla="*/ 141 h 226"/>
                  <a:gd name="connsiteX14" fmla="*/ 433 w 594"/>
                  <a:gd name="connsiteY14" fmla="*/ 135 h 226"/>
                  <a:gd name="connsiteX15" fmla="*/ 504 w 594"/>
                  <a:gd name="connsiteY15" fmla="*/ 88 h 226"/>
                  <a:gd name="connsiteX16" fmla="*/ 565 w 594"/>
                  <a:gd name="connsiteY16" fmla="*/ 52 h 226"/>
                  <a:gd name="connsiteX17" fmla="*/ 580 w 594"/>
                  <a:gd name="connsiteY17" fmla="*/ 30 h 226"/>
                  <a:gd name="connsiteX18" fmla="*/ 576 w 594"/>
                  <a:gd name="connsiteY18" fmla="*/ 12 h 226"/>
                  <a:gd name="connsiteX19" fmla="*/ 594 w 594"/>
                  <a:gd name="connsiteY19" fmla="*/ 0 h 226"/>
                  <a:gd name="connsiteX0" fmla="*/ 0 w 601"/>
                  <a:gd name="connsiteY0" fmla="*/ 95 h 227"/>
                  <a:gd name="connsiteX1" fmla="*/ 51 w 601"/>
                  <a:gd name="connsiteY1" fmla="*/ 119 h 227"/>
                  <a:gd name="connsiteX2" fmla="*/ 94 w 601"/>
                  <a:gd name="connsiteY2" fmla="*/ 139 h 227"/>
                  <a:gd name="connsiteX3" fmla="*/ 109 w 601"/>
                  <a:gd name="connsiteY3" fmla="*/ 158 h 227"/>
                  <a:gd name="connsiteX4" fmla="*/ 145 w 601"/>
                  <a:gd name="connsiteY4" fmla="*/ 163 h 227"/>
                  <a:gd name="connsiteX5" fmla="*/ 174 w 601"/>
                  <a:gd name="connsiteY5" fmla="*/ 161 h 227"/>
                  <a:gd name="connsiteX6" fmla="*/ 198 w 601"/>
                  <a:gd name="connsiteY6" fmla="*/ 163 h 227"/>
                  <a:gd name="connsiteX7" fmla="*/ 252 w 601"/>
                  <a:gd name="connsiteY7" fmla="*/ 199 h 227"/>
                  <a:gd name="connsiteX8" fmla="*/ 289 w 601"/>
                  <a:gd name="connsiteY8" fmla="*/ 223 h 227"/>
                  <a:gd name="connsiteX9" fmla="*/ 307 w 601"/>
                  <a:gd name="connsiteY9" fmla="*/ 227 h 227"/>
                  <a:gd name="connsiteX10" fmla="*/ 325 w 601"/>
                  <a:gd name="connsiteY10" fmla="*/ 194 h 227"/>
                  <a:gd name="connsiteX11" fmla="*/ 355 w 601"/>
                  <a:gd name="connsiteY11" fmla="*/ 194 h 227"/>
                  <a:gd name="connsiteX12" fmla="*/ 385 w 601"/>
                  <a:gd name="connsiteY12" fmla="*/ 164 h 227"/>
                  <a:gd name="connsiteX13" fmla="*/ 411 w 601"/>
                  <a:gd name="connsiteY13" fmla="*/ 142 h 227"/>
                  <a:gd name="connsiteX14" fmla="*/ 433 w 601"/>
                  <a:gd name="connsiteY14" fmla="*/ 136 h 227"/>
                  <a:gd name="connsiteX15" fmla="*/ 504 w 601"/>
                  <a:gd name="connsiteY15" fmla="*/ 89 h 227"/>
                  <a:gd name="connsiteX16" fmla="*/ 565 w 601"/>
                  <a:gd name="connsiteY16" fmla="*/ 53 h 227"/>
                  <a:gd name="connsiteX17" fmla="*/ 580 w 601"/>
                  <a:gd name="connsiteY17" fmla="*/ 31 h 227"/>
                  <a:gd name="connsiteX18" fmla="*/ 576 w 601"/>
                  <a:gd name="connsiteY18" fmla="*/ 13 h 227"/>
                  <a:gd name="connsiteX19" fmla="*/ 601 w 601"/>
                  <a:gd name="connsiteY19" fmla="*/ 0 h 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01" h="227">
                    <a:moveTo>
                      <a:pt x="0" y="95"/>
                    </a:moveTo>
                    <a:lnTo>
                      <a:pt x="51" y="119"/>
                    </a:lnTo>
                    <a:cubicBezTo>
                      <a:pt x="65" y="126"/>
                      <a:pt x="80" y="132"/>
                      <a:pt x="94" y="139"/>
                    </a:cubicBezTo>
                    <a:cubicBezTo>
                      <a:pt x="99" y="145"/>
                      <a:pt x="104" y="152"/>
                      <a:pt x="109" y="158"/>
                    </a:cubicBezTo>
                    <a:cubicBezTo>
                      <a:pt x="121" y="160"/>
                      <a:pt x="133" y="161"/>
                      <a:pt x="145" y="163"/>
                    </a:cubicBezTo>
                    <a:cubicBezTo>
                      <a:pt x="155" y="162"/>
                      <a:pt x="164" y="162"/>
                      <a:pt x="174" y="161"/>
                    </a:cubicBezTo>
                    <a:cubicBezTo>
                      <a:pt x="182" y="162"/>
                      <a:pt x="190" y="162"/>
                      <a:pt x="198" y="163"/>
                    </a:cubicBezTo>
                    <a:lnTo>
                      <a:pt x="252" y="199"/>
                    </a:lnTo>
                    <a:cubicBezTo>
                      <a:pt x="264" y="207"/>
                      <a:pt x="277" y="215"/>
                      <a:pt x="289" y="223"/>
                    </a:cubicBezTo>
                    <a:cubicBezTo>
                      <a:pt x="295" y="224"/>
                      <a:pt x="301" y="226"/>
                      <a:pt x="307" y="227"/>
                    </a:cubicBezTo>
                    <a:lnTo>
                      <a:pt x="325" y="194"/>
                    </a:lnTo>
                    <a:lnTo>
                      <a:pt x="355" y="194"/>
                    </a:lnTo>
                    <a:cubicBezTo>
                      <a:pt x="365" y="186"/>
                      <a:pt x="375" y="172"/>
                      <a:pt x="385" y="164"/>
                    </a:cubicBezTo>
                    <a:cubicBezTo>
                      <a:pt x="394" y="155"/>
                      <a:pt x="403" y="147"/>
                      <a:pt x="411" y="142"/>
                    </a:cubicBezTo>
                    <a:cubicBezTo>
                      <a:pt x="418" y="139"/>
                      <a:pt x="426" y="137"/>
                      <a:pt x="433" y="136"/>
                    </a:cubicBezTo>
                    <a:cubicBezTo>
                      <a:pt x="448" y="127"/>
                      <a:pt x="480" y="100"/>
                      <a:pt x="504" y="89"/>
                    </a:cubicBezTo>
                    <a:cubicBezTo>
                      <a:pt x="524" y="56"/>
                      <a:pt x="523" y="55"/>
                      <a:pt x="565" y="53"/>
                    </a:cubicBezTo>
                    <a:cubicBezTo>
                      <a:pt x="577" y="44"/>
                      <a:pt x="578" y="38"/>
                      <a:pt x="580" y="31"/>
                    </a:cubicBezTo>
                    <a:cubicBezTo>
                      <a:pt x="582" y="24"/>
                      <a:pt x="574" y="18"/>
                      <a:pt x="576" y="13"/>
                    </a:cubicBezTo>
                    <a:cubicBezTo>
                      <a:pt x="580" y="6"/>
                      <a:pt x="592" y="1"/>
                      <a:pt x="601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119"/>
              <p:cNvSpPr>
                <a:spLocks/>
              </p:cNvSpPr>
              <p:nvPr/>
            </p:nvSpPr>
            <p:spPr bwMode="auto">
              <a:xfrm>
                <a:off x="5843074" y="4150186"/>
                <a:ext cx="446087" cy="120671"/>
              </a:xfrm>
              <a:custGeom>
                <a:avLst/>
                <a:gdLst>
                  <a:gd name="T0" fmla="*/ 95 w 407"/>
                  <a:gd name="T1" fmla="*/ 111 h 121"/>
                  <a:gd name="T2" fmla="*/ 6 w 407"/>
                  <a:gd name="T3" fmla="*/ 88 h 121"/>
                  <a:gd name="T4" fmla="*/ 0 w 407"/>
                  <a:gd name="T5" fmla="*/ 49 h 121"/>
                  <a:gd name="T6" fmla="*/ 53 w 407"/>
                  <a:gd name="T7" fmla="*/ 9 h 121"/>
                  <a:gd name="T8" fmla="*/ 90 w 407"/>
                  <a:gd name="T9" fmla="*/ 0 h 121"/>
                  <a:gd name="T10" fmla="*/ 170 w 407"/>
                  <a:gd name="T11" fmla="*/ 64 h 121"/>
                  <a:gd name="T12" fmla="*/ 240 w 407"/>
                  <a:gd name="T13" fmla="*/ 52 h 121"/>
                  <a:gd name="T14" fmla="*/ 281 w 407"/>
                  <a:gd name="T15" fmla="*/ 37 h 121"/>
                  <a:gd name="T16" fmla="*/ 297 w 407"/>
                  <a:gd name="T17" fmla="*/ 40 h 121"/>
                  <a:gd name="T18" fmla="*/ 320 w 407"/>
                  <a:gd name="T19" fmla="*/ 33 h 121"/>
                  <a:gd name="T20" fmla="*/ 384 w 407"/>
                  <a:gd name="T21" fmla="*/ 63 h 121"/>
                  <a:gd name="T22" fmla="*/ 398 w 407"/>
                  <a:gd name="T23" fmla="*/ 76 h 121"/>
                  <a:gd name="T24" fmla="*/ 407 w 407"/>
                  <a:gd name="T25" fmla="*/ 93 h 121"/>
                  <a:gd name="T26" fmla="*/ 377 w 407"/>
                  <a:gd name="T27" fmla="*/ 100 h 121"/>
                  <a:gd name="T28" fmla="*/ 366 w 407"/>
                  <a:gd name="T29" fmla="*/ 121 h 1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7"/>
                  <a:gd name="T46" fmla="*/ 0 h 121"/>
                  <a:gd name="T47" fmla="*/ 407 w 407"/>
                  <a:gd name="T48" fmla="*/ 121 h 121"/>
                  <a:gd name="connsiteX0" fmla="*/ 95 w 407"/>
                  <a:gd name="connsiteY0" fmla="*/ 111 h 111"/>
                  <a:gd name="connsiteX1" fmla="*/ 6 w 407"/>
                  <a:gd name="connsiteY1" fmla="*/ 88 h 111"/>
                  <a:gd name="connsiteX2" fmla="*/ 0 w 407"/>
                  <a:gd name="connsiteY2" fmla="*/ 49 h 111"/>
                  <a:gd name="connsiteX3" fmla="*/ 53 w 407"/>
                  <a:gd name="connsiteY3" fmla="*/ 9 h 111"/>
                  <a:gd name="connsiteX4" fmla="*/ 90 w 407"/>
                  <a:gd name="connsiteY4" fmla="*/ 0 h 111"/>
                  <a:gd name="connsiteX5" fmla="*/ 170 w 407"/>
                  <a:gd name="connsiteY5" fmla="*/ 64 h 111"/>
                  <a:gd name="connsiteX6" fmla="*/ 240 w 407"/>
                  <a:gd name="connsiteY6" fmla="*/ 52 h 111"/>
                  <a:gd name="connsiteX7" fmla="*/ 281 w 407"/>
                  <a:gd name="connsiteY7" fmla="*/ 37 h 111"/>
                  <a:gd name="connsiteX8" fmla="*/ 297 w 407"/>
                  <a:gd name="connsiteY8" fmla="*/ 40 h 111"/>
                  <a:gd name="connsiteX9" fmla="*/ 320 w 407"/>
                  <a:gd name="connsiteY9" fmla="*/ 33 h 111"/>
                  <a:gd name="connsiteX10" fmla="*/ 384 w 407"/>
                  <a:gd name="connsiteY10" fmla="*/ 63 h 111"/>
                  <a:gd name="connsiteX11" fmla="*/ 398 w 407"/>
                  <a:gd name="connsiteY11" fmla="*/ 76 h 111"/>
                  <a:gd name="connsiteX12" fmla="*/ 407 w 407"/>
                  <a:gd name="connsiteY12" fmla="*/ 93 h 111"/>
                  <a:gd name="connsiteX13" fmla="*/ 377 w 407"/>
                  <a:gd name="connsiteY13" fmla="*/ 100 h 111"/>
                  <a:gd name="connsiteX0" fmla="*/ 95 w 407"/>
                  <a:gd name="connsiteY0" fmla="*/ 111 h 111"/>
                  <a:gd name="connsiteX1" fmla="*/ 6 w 407"/>
                  <a:gd name="connsiteY1" fmla="*/ 88 h 111"/>
                  <a:gd name="connsiteX2" fmla="*/ 0 w 407"/>
                  <a:gd name="connsiteY2" fmla="*/ 49 h 111"/>
                  <a:gd name="connsiteX3" fmla="*/ 53 w 407"/>
                  <a:gd name="connsiteY3" fmla="*/ 9 h 111"/>
                  <a:gd name="connsiteX4" fmla="*/ 90 w 407"/>
                  <a:gd name="connsiteY4" fmla="*/ 0 h 111"/>
                  <a:gd name="connsiteX5" fmla="*/ 170 w 407"/>
                  <a:gd name="connsiteY5" fmla="*/ 64 h 111"/>
                  <a:gd name="connsiteX6" fmla="*/ 240 w 407"/>
                  <a:gd name="connsiteY6" fmla="*/ 52 h 111"/>
                  <a:gd name="connsiteX7" fmla="*/ 281 w 407"/>
                  <a:gd name="connsiteY7" fmla="*/ 37 h 111"/>
                  <a:gd name="connsiteX8" fmla="*/ 297 w 407"/>
                  <a:gd name="connsiteY8" fmla="*/ 40 h 111"/>
                  <a:gd name="connsiteX9" fmla="*/ 320 w 407"/>
                  <a:gd name="connsiteY9" fmla="*/ 33 h 111"/>
                  <a:gd name="connsiteX10" fmla="*/ 384 w 407"/>
                  <a:gd name="connsiteY10" fmla="*/ 63 h 111"/>
                  <a:gd name="connsiteX11" fmla="*/ 398 w 407"/>
                  <a:gd name="connsiteY11" fmla="*/ 76 h 111"/>
                  <a:gd name="connsiteX12" fmla="*/ 407 w 407"/>
                  <a:gd name="connsiteY12" fmla="*/ 93 h 111"/>
                  <a:gd name="connsiteX0" fmla="*/ 95 w 407"/>
                  <a:gd name="connsiteY0" fmla="*/ 111 h 111"/>
                  <a:gd name="connsiteX1" fmla="*/ 6 w 407"/>
                  <a:gd name="connsiteY1" fmla="*/ 88 h 111"/>
                  <a:gd name="connsiteX2" fmla="*/ 0 w 407"/>
                  <a:gd name="connsiteY2" fmla="*/ 49 h 111"/>
                  <a:gd name="connsiteX3" fmla="*/ 53 w 407"/>
                  <a:gd name="connsiteY3" fmla="*/ 9 h 111"/>
                  <a:gd name="connsiteX4" fmla="*/ 90 w 407"/>
                  <a:gd name="connsiteY4" fmla="*/ 0 h 111"/>
                  <a:gd name="connsiteX5" fmla="*/ 170 w 407"/>
                  <a:gd name="connsiteY5" fmla="*/ 64 h 111"/>
                  <a:gd name="connsiteX6" fmla="*/ 240 w 407"/>
                  <a:gd name="connsiteY6" fmla="*/ 52 h 111"/>
                  <a:gd name="connsiteX7" fmla="*/ 281 w 407"/>
                  <a:gd name="connsiteY7" fmla="*/ 37 h 111"/>
                  <a:gd name="connsiteX8" fmla="*/ 297 w 407"/>
                  <a:gd name="connsiteY8" fmla="*/ 40 h 111"/>
                  <a:gd name="connsiteX9" fmla="*/ 320 w 407"/>
                  <a:gd name="connsiteY9" fmla="*/ 33 h 111"/>
                  <a:gd name="connsiteX10" fmla="*/ 384 w 407"/>
                  <a:gd name="connsiteY10" fmla="*/ 63 h 111"/>
                  <a:gd name="connsiteX11" fmla="*/ 398 w 407"/>
                  <a:gd name="connsiteY11" fmla="*/ 76 h 111"/>
                  <a:gd name="connsiteX12" fmla="*/ 407 w 407"/>
                  <a:gd name="connsiteY12" fmla="*/ 93 h 111"/>
                  <a:gd name="connsiteX0" fmla="*/ 95 w 413"/>
                  <a:gd name="connsiteY0" fmla="*/ 111 h 111"/>
                  <a:gd name="connsiteX1" fmla="*/ 6 w 413"/>
                  <a:gd name="connsiteY1" fmla="*/ 88 h 111"/>
                  <a:gd name="connsiteX2" fmla="*/ 0 w 413"/>
                  <a:gd name="connsiteY2" fmla="*/ 49 h 111"/>
                  <a:gd name="connsiteX3" fmla="*/ 53 w 413"/>
                  <a:gd name="connsiteY3" fmla="*/ 9 h 111"/>
                  <a:gd name="connsiteX4" fmla="*/ 90 w 413"/>
                  <a:gd name="connsiteY4" fmla="*/ 0 h 111"/>
                  <a:gd name="connsiteX5" fmla="*/ 170 w 413"/>
                  <a:gd name="connsiteY5" fmla="*/ 64 h 111"/>
                  <a:gd name="connsiteX6" fmla="*/ 240 w 413"/>
                  <a:gd name="connsiteY6" fmla="*/ 52 h 111"/>
                  <a:gd name="connsiteX7" fmla="*/ 281 w 413"/>
                  <a:gd name="connsiteY7" fmla="*/ 37 h 111"/>
                  <a:gd name="connsiteX8" fmla="*/ 297 w 413"/>
                  <a:gd name="connsiteY8" fmla="*/ 40 h 111"/>
                  <a:gd name="connsiteX9" fmla="*/ 320 w 413"/>
                  <a:gd name="connsiteY9" fmla="*/ 33 h 111"/>
                  <a:gd name="connsiteX10" fmla="*/ 384 w 413"/>
                  <a:gd name="connsiteY10" fmla="*/ 63 h 111"/>
                  <a:gd name="connsiteX11" fmla="*/ 398 w 413"/>
                  <a:gd name="connsiteY11" fmla="*/ 76 h 111"/>
                  <a:gd name="connsiteX12" fmla="*/ 413 w 413"/>
                  <a:gd name="connsiteY12" fmla="*/ 100 h 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3" h="111">
                    <a:moveTo>
                      <a:pt x="95" y="111"/>
                    </a:moveTo>
                    <a:lnTo>
                      <a:pt x="6" y="88"/>
                    </a:lnTo>
                    <a:lnTo>
                      <a:pt x="0" y="49"/>
                    </a:lnTo>
                    <a:cubicBezTo>
                      <a:pt x="18" y="36"/>
                      <a:pt x="35" y="22"/>
                      <a:pt x="53" y="9"/>
                    </a:cubicBezTo>
                    <a:lnTo>
                      <a:pt x="90" y="0"/>
                    </a:lnTo>
                    <a:cubicBezTo>
                      <a:pt x="117" y="21"/>
                      <a:pt x="143" y="43"/>
                      <a:pt x="170" y="64"/>
                    </a:cubicBezTo>
                    <a:lnTo>
                      <a:pt x="240" y="52"/>
                    </a:lnTo>
                    <a:lnTo>
                      <a:pt x="281" y="37"/>
                    </a:lnTo>
                    <a:cubicBezTo>
                      <a:pt x="286" y="38"/>
                      <a:pt x="292" y="39"/>
                      <a:pt x="297" y="40"/>
                    </a:cubicBezTo>
                    <a:cubicBezTo>
                      <a:pt x="305" y="38"/>
                      <a:pt x="312" y="35"/>
                      <a:pt x="320" y="33"/>
                    </a:cubicBezTo>
                    <a:lnTo>
                      <a:pt x="384" y="63"/>
                    </a:lnTo>
                    <a:cubicBezTo>
                      <a:pt x="389" y="67"/>
                      <a:pt x="393" y="72"/>
                      <a:pt x="398" y="76"/>
                    </a:cubicBezTo>
                    <a:cubicBezTo>
                      <a:pt x="401" y="82"/>
                      <a:pt x="410" y="94"/>
                      <a:pt x="413" y="10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122"/>
              <p:cNvSpPr>
                <a:spLocks/>
              </p:cNvSpPr>
              <p:nvPr/>
            </p:nvSpPr>
            <p:spPr bwMode="auto">
              <a:xfrm>
                <a:off x="5692261" y="3456325"/>
                <a:ext cx="265113" cy="633526"/>
              </a:xfrm>
              <a:custGeom>
                <a:avLst/>
                <a:gdLst>
                  <a:gd name="T0" fmla="*/ 7 w 235"/>
                  <a:gd name="T1" fmla="*/ 517 h 517"/>
                  <a:gd name="T2" fmla="*/ 12 w 235"/>
                  <a:gd name="T3" fmla="*/ 465 h 517"/>
                  <a:gd name="T4" fmla="*/ 0 w 235"/>
                  <a:gd name="T5" fmla="*/ 456 h 517"/>
                  <a:gd name="T6" fmla="*/ 6 w 235"/>
                  <a:gd name="T7" fmla="*/ 429 h 517"/>
                  <a:gd name="T8" fmla="*/ 6 w 235"/>
                  <a:gd name="T9" fmla="*/ 388 h 517"/>
                  <a:gd name="T10" fmla="*/ 12 w 235"/>
                  <a:gd name="T11" fmla="*/ 345 h 517"/>
                  <a:gd name="T12" fmla="*/ 24 w 235"/>
                  <a:gd name="T13" fmla="*/ 301 h 517"/>
                  <a:gd name="T14" fmla="*/ 33 w 235"/>
                  <a:gd name="T15" fmla="*/ 282 h 517"/>
                  <a:gd name="T16" fmla="*/ 42 w 235"/>
                  <a:gd name="T17" fmla="*/ 264 h 517"/>
                  <a:gd name="T18" fmla="*/ 45 w 235"/>
                  <a:gd name="T19" fmla="*/ 247 h 517"/>
                  <a:gd name="T20" fmla="*/ 51 w 235"/>
                  <a:gd name="T21" fmla="*/ 216 h 517"/>
                  <a:gd name="T22" fmla="*/ 76 w 235"/>
                  <a:gd name="T23" fmla="*/ 168 h 517"/>
                  <a:gd name="T24" fmla="*/ 79 w 235"/>
                  <a:gd name="T25" fmla="*/ 163 h 517"/>
                  <a:gd name="T26" fmla="*/ 84 w 235"/>
                  <a:gd name="T27" fmla="*/ 160 h 517"/>
                  <a:gd name="T28" fmla="*/ 97 w 235"/>
                  <a:gd name="T29" fmla="*/ 138 h 517"/>
                  <a:gd name="T30" fmla="*/ 114 w 235"/>
                  <a:gd name="T31" fmla="*/ 120 h 517"/>
                  <a:gd name="T32" fmla="*/ 127 w 235"/>
                  <a:gd name="T33" fmla="*/ 115 h 517"/>
                  <a:gd name="T34" fmla="*/ 150 w 235"/>
                  <a:gd name="T35" fmla="*/ 102 h 517"/>
                  <a:gd name="T36" fmla="*/ 168 w 235"/>
                  <a:gd name="T37" fmla="*/ 54 h 517"/>
                  <a:gd name="T38" fmla="*/ 184 w 235"/>
                  <a:gd name="T39" fmla="*/ 40 h 517"/>
                  <a:gd name="T40" fmla="*/ 195 w 235"/>
                  <a:gd name="T41" fmla="*/ 33 h 517"/>
                  <a:gd name="T42" fmla="*/ 207 w 235"/>
                  <a:gd name="T43" fmla="*/ 16 h 517"/>
                  <a:gd name="T44" fmla="*/ 229 w 235"/>
                  <a:gd name="T45" fmla="*/ 12 h 517"/>
                  <a:gd name="T46" fmla="*/ 235 w 235"/>
                  <a:gd name="T47" fmla="*/ 0 h 5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5"/>
                  <a:gd name="T73" fmla="*/ 0 h 517"/>
                  <a:gd name="T74" fmla="*/ 235 w 235"/>
                  <a:gd name="T75" fmla="*/ 517 h 517"/>
                  <a:gd name="connsiteX0" fmla="*/ 0 w 244"/>
                  <a:gd name="connsiteY0" fmla="*/ 532 h 532"/>
                  <a:gd name="connsiteX1" fmla="*/ 21 w 244"/>
                  <a:gd name="connsiteY1" fmla="*/ 465 h 532"/>
                  <a:gd name="connsiteX2" fmla="*/ 9 w 244"/>
                  <a:gd name="connsiteY2" fmla="*/ 456 h 532"/>
                  <a:gd name="connsiteX3" fmla="*/ 15 w 244"/>
                  <a:gd name="connsiteY3" fmla="*/ 429 h 532"/>
                  <a:gd name="connsiteX4" fmla="*/ 15 w 244"/>
                  <a:gd name="connsiteY4" fmla="*/ 388 h 532"/>
                  <a:gd name="connsiteX5" fmla="*/ 21 w 244"/>
                  <a:gd name="connsiteY5" fmla="*/ 345 h 532"/>
                  <a:gd name="connsiteX6" fmla="*/ 33 w 244"/>
                  <a:gd name="connsiteY6" fmla="*/ 301 h 532"/>
                  <a:gd name="connsiteX7" fmla="*/ 42 w 244"/>
                  <a:gd name="connsiteY7" fmla="*/ 282 h 532"/>
                  <a:gd name="connsiteX8" fmla="*/ 51 w 244"/>
                  <a:gd name="connsiteY8" fmla="*/ 264 h 532"/>
                  <a:gd name="connsiteX9" fmla="*/ 54 w 244"/>
                  <a:gd name="connsiteY9" fmla="*/ 247 h 532"/>
                  <a:gd name="connsiteX10" fmla="*/ 60 w 244"/>
                  <a:gd name="connsiteY10" fmla="*/ 216 h 532"/>
                  <a:gd name="connsiteX11" fmla="*/ 85 w 244"/>
                  <a:gd name="connsiteY11" fmla="*/ 168 h 532"/>
                  <a:gd name="connsiteX12" fmla="*/ 88 w 244"/>
                  <a:gd name="connsiteY12" fmla="*/ 163 h 532"/>
                  <a:gd name="connsiteX13" fmla="*/ 93 w 244"/>
                  <a:gd name="connsiteY13" fmla="*/ 160 h 532"/>
                  <a:gd name="connsiteX14" fmla="*/ 106 w 244"/>
                  <a:gd name="connsiteY14" fmla="*/ 138 h 532"/>
                  <a:gd name="connsiteX15" fmla="*/ 123 w 244"/>
                  <a:gd name="connsiteY15" fmla="*/ 120 h 532"/>
                  <a:gd name="connsiteX16" fmla="*/ 136 w 244"/>
                  <a:gd name="connsiteY16" fmla="*/ 115 h 532"/>
                  <a:gd name="connsiteX17" fmla="*/ 159 w 244"/>
                  <a:gd name="connsiteY17" fmla="*/ 102 h 532"/>
                  <a:gd name="connsiteX18" fmla="*/ 177 w 244"/>
                  <a:gd name="connsiteY18" fmla="*/ 54 h 532"/>
                  <a:gd name="connsiteX19" fmla="*/ 193 w 244"/>
                  <a:gd name="connsiteY19" fmla="*/ 40 h 532"/>
                  <a:gd name="connsiteX20" fmla="*/ 204 w 244"/>
                  <a:gd name="connsiteY20" fmla="*/ 33 h 532"/>
                  <a:gd name="connsiteX21" fmla="*/ 216 w 244"/>
                  <a:gd name="connsiteY21" fmla="*/ 16 h 532"/>
                  <a:gd name="connsiteX22" fmla="*/ 238 w 244"/>
                  <a:gd name="connsiteY22" fmla="*/ 12 h 532"/>
                  <a:gd name="connsiteX23" fmla="*/ 244 w 244"/>
                  <a:gd name="connsiteY23" fmla="*/ 0 h 532"/>
                  <a:gd name="connsiteX0" fmla="*/ 16 w 235"/>
                  <a:gd name="connsiteY0" fmla="*/ 586 h 586"/>
                  <a:gd name="connsiteX1" fmla="*/ 12 w 235"/>
                  <a:gd name="connsiteY1" fmla="*/ 465 h 586"/>
                  <a:gd name="connsiteX2" fmla="*/ 0 w 235"/>
                  <a:gd name="connsiteY2" fmla="*/ 456 h 586"/>
                  <a:gd name="connsiteX3" fmla="*/ 6 w 235"/>
                  <a:gd name="connsiteY3" fmla="*/ 429 h 586"/>
                  <a:gd name="connsiteX4" fmla="*/ 6 w 235"/>
                  <a:gd name="connsiteY4" fmla="*/ 388 h 586"/>
                  <a:gd name="connsiteX5" fmla="*/ 12 w 235"/>
                  <a:gd name="connsiteY5" fmla="*/ 345 h 586"/>
                  <a:gd name="connsiteX6" fmla="*/ 24 w 235"/>
                  <a:gd name="connsiteY6" fmla="*/ 301 h 586"/>
                  <a:gd name="connsiteX7" fmla="*/ 33 w 235"/>
                  <a:gd name="connsiteY7" fmla="*/ 282 h 586"/>
                  <a:gd name="connsiteX8" fmla="*/ 42 w 235"/>
                  <a:gd name="connsiteY8" fmla="*/ 264 h 586"/>
                  <a:gd name="connsiteX9" fmla="*/ 45 w 235"/>
                  <a:gd name="connsiteY9" fmla="*/ 247 h 586"/>
                  <a:gd name="connsiteX10" fmla="*/ 51 w 235"/>
                  <a:gd name="connsiteY10" fmla="*/ 216 h 586"/>
                  <a:gd name="connsiteX11" fmla="*/ 76 w 235"/>
                  <a:gd name="connsiteY11" fmla="*/ 168 h 586"/>
                  <a:gd name="connsiteX12" fmla="*/ 79 w 235"/>
                  <a:gd name="connsiteY12" fmla="*/ 163 h 586"/>
                  <a:gd name="connsiteX13" fmla="*/ 84 w 235"/>
                  <a:gd name="connsiteY13" fmla="*/ 160 h 586"/>
                  <a:gd name="connsiteX14" fmla="*/ 97 w 235"/>
                  <a:gd name="connsiteY14" fmla="*/ 138 h 586"/>
                  <a:gd name="connsiteX15" fmla="*/ 114 w 235"/>
                  <a:gd name="connsiteY15" fmla="*/ 120 h 586"/>
                  <a:gd name="connsiteX16" fmla="*/ 127 w 235"/>
                  <a:gd name="connsiteY16" fmla="*/ 115 h 586"/>
                  <a:gd name="connsiteX17" fmla="*/ 150 w 235"/>
                  <a:gd name="connsiteY17" fmla="*/ 102 h 586"/>
                  <a:gd name="connsiteX18" fmla="*/ 168 w 235"/>
                  <a:gd name="connsiteY18" fmla="*/ 54 h 586"/>
                  <a:gd name="connsiteX19" fmla="*/ 184 w 235"/>
                  <a:gd name="connsiteY19" fmla="*/ 40 h 586"/>
                  <a:gd name="connsiteX20" fmla="*/ 195 w 235"/>
                  <a:gd name="connsiteY20" fmla="*/ 33 h 586"/>
                  <a:gd name="connsiteX21" fmla="*/ 207 w 235"/>
                  <a:gd name="connsiteY21" fmla="*/ 16 h 586"/>
                  <a:gd name="connsiteX22" fmla="*/ 229 w 235"/>
                  <a:gd name="connsiteY22" fmla="*/ 12 h 586"/>
                  <a:gd name="connsiteX23" fmla="*/ 235 w 235"/>
                  <a:gd name="connsiteY23" fmla="*/ 0 h 586"/>
                  <a:gd name="connsiteX0" fmla="*/ 25 w 244"/>
                  <a:gd name="connsiteY0" fmla="*/ 586 h 586"/>
                  <a:gd name="connsiteX1" fmla="*/ 1 w 244"/>
                  <a:gd name="connsiteY1" fmla="*/ 535 h 586"/>
                  <a:gd name="connsiteX2" fmla="*/ 21 w 244"/>
                  <a:gd name="connsiteY2" fmla="*/ 465 h 586"/>
                  <a:gd name="connsiteX3" fmla="*/ 9 w 244"/>
                  <a:gd name="connsiteY3" fmla="*/ 456 h 586"/>
                  <a:gd name="connsiteX4" fmla="*/ 15 w 244"/>
                  <a:gd name="connsiteY4" fmla="*/ 429 h 586"/>
                  <a:gd name="connsiteX5" fmla="*/ 15 w 244"/>
                  <a:gd name="connsiteY5" fmla="*/ 388 h 586"/>
                  <a:gd name="connsiteX6" fmla="*/ 21 w 244"/>
                  <a:gd name="connsiteY6" fmla="*/ 345 h 586"/>
                  <a:gd name="connsiteX7" fmla="*/ 33 w 244"/>
                  <a:gd name="connsiteY7" fmla="*/ 301 h 586"/>
                  <a:gd name="connsiteX8" fmla="*/ 42 w 244"/>
                  <a:gd name="connsiteY8" fmla="*/ 282 h 586"/>
                  <a:gd name="connsiteX9" fmla="*/ 51 w 244"/>
                  <a:gd name="connsiteY9" fmla="*/ 264 h 586"/>
                  <a:gd name="connsiteX10" fmla="*/ 54 w 244"/>
                  <a:gd name="connsiteY10" fmla="*/ 247 h 586"/>
                  <a:gd name="connsiteX11" fmla="*/ 60 w 244"/>
                  <a:gd name="connsiteY11" fmla="*/ 216 h 586"/>
                  <a:gd name="connsiteX12" fmla="*/ 85 w 244"/>
                  <a:gd name="connsiteY12" fmla="*/ 168 h 586"/>
                  <a:gd name="connsiteX13" fmla="*/ 88 w 244"/>
                  <a:gd name="connsiteY13" fmla="*/ 163 h 586"/>
                  <a:gd name="connsiteX14" fmla="*/ 93 w 244"/>
                  <a:gd name="connsiteY14" fmla="*/ 160 h 586"/>
                  <a:gd name="connsiteX15" fmla="*/ 106 w 244"/>
                  <a:gd name="connsiteY15" fmla="*/ 138 h 586"/>
                  <a:gd name="connsiteX16" fmla="*/ 123 w 244"/>
                  <a:gd name="connsiteY16" fmla="*/ 120 h 586"/>
                  <a:gd name="connsiteX17" fmla="*/ 136 w 244"/>
                  <a:gd name="connsiteY17" fmla="*/ 115 h 586"/>
                  <a:gd name="connsiteX18" fmla="*/ 159 w 244"/>
                  <a:gd name="connsiteY18" fmla="*/ 102 h 586"/>
                  <a:gd name="connsiteX19" fmla="*/ 177 w 244"/>
                  <a:gd name="connsiteY19" fmla="*/ 54 h 586"/>
                  <a:gd name="connsiteX20" fmla="*/ 193 w 244"/>
                  <a:gd name="connsiteY20" fmla="*/ 40 h 586"/>
                  <a:gd name="connsiteX21" fmla="*/ 204 w 244"/>
                  <a:gd name="connsiteY21" fmla="*/ 33 h 586"/>
                  <a:gd name="connsiteX22" fmla="*/ 216 w 244"/>
                  <a:gd name="connsiteY22" fmla="*/ 16 h 586"/>
                  <a:gd name="connsiteX23" fmla="*/ 238 w 244"/>
                  <a:gd name="connsiteY23" fmla="*/ 12 h 586"/>
                  <a:gd name="connsiteX24" fmla="*/ 244 w 244"/>
                  <a:gd name="connsiteY24" fmla="*/ 0 h 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4" h="586">
                    <a:moveTo>
                      <a:pt x="25" y="586"/>
                    </a:moveTo>
                    <a:cubicBezTo>
                      <a:pt x="25" y="577"/>
                      <a:pt x="2" y="555"/>
                      <a:pt x="1" y="535"/>
                    </a:cubicBezTo>
                    <a:cubicBezTo>
                      <a:pt x="0" y="515"/>
                      <a:pt x="23" y="477"/>
                      <a:pt x="21" y="465"/>
                    </a:cubicBezTo>
                    <a:lnTo>
                      <a:pt x="9" y="456"/>
                    </a:lnTo>
                    <a:lnTo>
                      <a:pt x="15" y="429"/>
                    </a:lnTo>
                    <a:lnTo>
                      <a:pt x="15" y="388"/>
                    </a:lnTo>
                    <a:cubicBezTo>
                      <a:pt x="17" y="374"/>
                      <a:pt x="19" y="359"/>
                      <a:pt x="21" y="345"/>
                    </a:cubicBezTo>
                    <a:cubicBezTo>
                      <a:pt x="31" y="327"/>
                      <a:pt x="29" y="320"/>
                      <a:pt x="33" y="301"/>
                    </a:cubicBezTo>
                    <a:cubicBezTo>
                      <a:pt x="34" y="289"/>
                      <a:pt x="33" y="288"/>
                      <a:pt x="42" y="282"/>
                    </a:cubicBezTo>
                    <a:cubicBezTo>
                      <a:pt x="43" y="275"/>
                      <a:pt x="47" y="270"/>
                      <a:pt x="51" y="264"/>
                    </a:cubicBezTo>
                    <a:cubicBezTo>
                      <a:pt x="49" y="255"/>
                      <a:pt x="49" y="255"/>
                      <a:pt x="54" y="247"/>
                    </a:cubicBezTo>
                    <a:cubicBezTo>
                      <a:pt x="56" y="237"/>
                      <a:pt x="56" y="225"/>
                      <a:pt x="60" y="216"/>
                    </a:cubicBezTo>
                    <a:cubicBezTo>
                      <a:pt x="62" y="200"/>
                      <a:pt x="72" y="178"/>
                      <a:pt x="85" y="168"/>
                    </a:cubicBezTo>
                    <a:cubicBezTo>
                      <a:pt x="86" y="166"/>
                      <a:pt x="87" y="164"/>
                      <a:pt x="88" y="163"/>
                    </a:cubicBezTo>
                    <a:cubicBezTo>
                      <a:pt x="89" y="162"/>
                      <a:pt x="92" y="162"/>
                      <a:pt x="93" y="160"/>
                    </a:cubicBezTo>
                    <a:cubicBezTo>
                      <a:pt x="98" y="153"/>
                      <a:pt x="98" y="144"/>
                      <a:pt x="106" y="138"/>
                    </a:cubicBezTo>
                    <a:cubicBezTo>
                      <a:pt x="111" y="130"/>
                      <a:pt x="113" y="122"/>
                      <a:pt x="123" y="120"/>
                    </a:cubicBezTo>
                    <a:cubicBezTo>
                      <a:pt x="127" y="118"/>
                      <a:pt x="132" y="117"/>
                      <a:pt x="136" y="115"/>
                    </a:cubicBezTo>
                    <a:cubicBezTo>
                      <a:pt x="142" y="107"/>
                      <a:pt x="150" y="104"/>
                      <a:pt x="159" y="102"/>
                    </a:cubicBezTo>
                    <a:cubicBezTo>
                      <a:pt x="168" y="88"/>
                      <a:pt x="157" y="58"/>
                      <a:pt x="177" y="54"/>
                    </a:cubicBezTo>
                    <a:cubicBezTo>
                      <a:pt x="183" y="51"/>
                      <a:pt x="187" y="44"/>
                      <a:pt x="193" y="40"/>
                    </a:cubicBezTo>
                    <a:cubicBezTo>
                      <a:pt x="196" y="34"/>
                      <a:pt x="198" y="34"/>
                      <a:pt x="204" y="33"/>
                    </a:cubicBezTo>
                    <a:cubicBezTo>
                      <a:pt x="212" y="29"/>
                      <a:pt x="210" y="21"/>
                      <a:pt x="216" y="16"/>
                    </a:cubicBezTo>
                    <a:cubicBezTo>
                      <a:pt x="220" y="13"/>
                      <a:pt x="234" y="12"/>
                      <a:pt x="238" y="12"/>
                    </a:cubicBezTo>
                    <a:cubicBezTo>
                      <a:pt x="240" y="8"/>
                      <a:pt x="243" y="4"/>
                      <a:pt x="244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115 Forma libre"/>
              <p:cNvSpPr/>
              <p:nvPr/>
            </p:nvSpPr>
            <p:spPr>
              <a:xfrm>
                <a:off x="5704961" y="4871039"/>
                <a:ext cx="588962" cy="188946"/>
              </a:xfrm>
              <a:custGeom>
                <a:avLst/>
                <a:gdLst>
                  <a:gd name="connsiteX0" fmla="*/ 0 w 592932"/>
                  <a:gd name="connsiteY0" fmla="*/ 290512 h 314722"/>
                  <a:gd name="connsiteX1" fmla="*/ 57150 w 592932"/>
                  <a:gd name="connsiteY1" fmla="*/ 288131 h 314722"/>
                  <a:gd name="connsiteX2" fmla="*/ 107157 w 592932"/>
                  <a:gd name="connsiteY2" fmla="*/ 285750 h 314722"/>
                  <a:gd name="connsiteX3" fmla="*/ 150019 w 592932"/>
                  <a:gd name="connsiteY3" fmla="*/ 290512 h 314722"/>
                  <a:gd name="connsiteX4" fmla="*/ 197644 w 592932"/>
                  <a:gd name="connsiteY4" fmla="*/ 314325 h 314722"/>
                  <a:gd name="connsiteX5" fmla="*/ 216694 w 592932"/>
                  <a:gd name="connsiteY5" fmla="*/ 288131 h 314722"/>
                  <a:gd name="connsiteX6" fmla="*/ 269082 w 592932"/>
                  <a:gd name="connsiteY6" fmla="*/ 264318 h 314722"/>
                  <a:gd name="connsiteX7" fmla="*/ 328613 w 592932"/>
                  <a:gd name="connsiteY7" fmla="*/ 250031 h 314722"/>
                  <a:gd name="connsiteX8" fmla="*/ 383382 w 592932"/>
                  <a:gd name="connsiteY8" fmla="*/ 238125 h 314722"/>
                  <a:gd name="connsiteX9" fmla="*/ 440532 w 592932"/>
                  <a:gd name="connsiteY9" fmla="*/ 190500 h 314722"/>
                  <a:gd name="connsiteX10" fmla="*/ 495300 w 592932"/>
                  <a:gd name="connsiteY10" fmla="*/ 116681 h 314722"/>
                  <a:gd name="connsiteX11" fmla="*/ 538163 w 592932"/>
                  <a:gd name="connsiteY11" fmla="*/ 66675 h 314722"/>
                  <a:gd name="connsiteX12" fmla="*/ 592932 w 592932"/>
                  <a:gd name="connsiteY12" fmla="*/ 0 h 314722"/>
                  <a:gd name="connsiteX0" fmla="*/ 0 w 540563"/>
                  <a:gd name="connsiteY0" fmla="*/ 457411 h 481621"/>
                  <a:gd name="connsiteX1" fmla="*/ 57150 w 540563"/>
                  <a:gd name="connsiteY1" fmla="*/ 455030 h 481621"/>
                  <a:gd name="connsiteX2" fmla="*/ 107157 w 540563"/>
                  <a:gd name="connsiteY2" fmla="*/ 452649 h 481621"/>
                  <a:gd name="connsiteX3" fmla="*/ 150019 w 540563"/>
                  <a:gd name="connsiteY3" fmla="*/ 457411 h 481621"/>
                  <a:gd name="connsiteX4" fmla="*/ 197644 w 540563"/>
                  <a:gd name="connsiteY4" fmla="*/ 481224 h 481621"/>
                  <a:gd name="connsiteX5" fmla="*/ 216694 w 540563"/>
                  <a:gd name="connsiteY5" fmla="*/ 455030 h 481621"/>
                  <a:gd name="connsiteX6" fmla="*/ 269082 w 540563"/>
                  <a:gd name="connsiteY6" fmla="*/ 431217 h 481621"/>
                  <a:gd name="connsiteX7" fmla="*/ 328613 w 540563"/>
                  <a:gd name="connsiteY7" fmla="*/ 416930 h 481621"/>
                  <a:gd name="connsiteX8" fmla="*/ 383382 w 540563"/>
                  <a:gd name="connsiteY8" fmla="*/ 405024 h 481621"/>
                  <a:gd name="connsiteX9" fmla="*/ 440532 w 540563"/>
                  <a:gd name="connsiteY9" fmla="*/ 357399 h 481621"/>
                  <a:gd name="connsiteX10" fmla="*/ 495300 w 540563"/>
                  <a:gd name="connsiteY10" fmla="*/ 283580 h 481621"/>
                  <a:gd name="connsiteX11" fmla="*/ 538163 w 540563"/>
                  <a:gd name="connsiteY11" fmla="*/ 233574 h 481621"/>
                  <a:gd name="connsiteX12" fmla="*/ 509699 w 540563"/>
                  <a:gd name="connsiteY12" fmla="*/ 0 h 481621"/>
                  <a:gd name="connsiteX0" fmla="*/ 0 w 543734"/>
                  <a:gd name="connsiteY0" fmla="*/ 457411 h 481621"/>
                  <a:gd name="connsiteX1" fmla="*/ 57150 w 543734"/>
                  <a:gd name="connsiteY1" fmla="*/ 455030 h 481621"/>
                  <a:gd name="connsiteX2" fmla="*/ 107157 w 543734"/>
                  <a:gd name="connsiteY2" fmla="*/ 452649 h 481621"/>
                  <a:gd name="connsiteX3" fmla="*/ 150019 w 543734"/>
                  <a:gd name="connsiteY3" fmla="*/ 457411 h 481621"/>
                  <a:gd name="connsiteX4" fmla="*/ 197644 w 543734"/>
                  <a:gd name="connsiteY4" fmla="*/ 481224 h 481621"/>
                  <a:gd name="connsiteX5" fmla="*/ 216694 w 543734"/>
                  <a:gd name="connsiteY5" fmla="*/ 455030 h 481621"/>
                  <a:gd name="connsiteX6" fmla="*/ 269082 w 543734"/>
                  <a:gd name="connsiteY6" fmla="*/ 431217 h 481621"/>
                  <a:gd name="connsiteX7" fmla="*/ 328613 w 543734"/>
                  <a:gd name="connsiteY7" fmla="*/ 416930 h 481621"/>
                  <a:gd name="connsiteX8" fmla="*/ 383382 w 543734"/>
                  <a:gd name="connsiteY8" fmla="*/ 405024 h 481621"/>
                  <a:gd name="connsiteX9" fmla="*/ 440532 w 543734"/>
                  <a:gd name="connsiteY9" fmla="*/ 357399 h 481621"/>
                  <a:gd name="connsiteX10" fmla="*/ 495300 w 543734"/>
                  <a:gd name="connsiteY10" fmla="*/ 283580 h 481621"/>
                  <a:gd name="connsiteX11" fmla="*/ 538163 w 543734"/>
                  <a:gd name="connsiteY11" fmla="*/ 233574 h 481621"/>
                  <a:gd name="connsiteX12" fmla="*/ 528724 w 543734"/>
                  <a:gd name="connsiteY12" fmla="*/ 116828 h 481621"/>
                  <a:gd name="connsiteX13" fmla="*/ 509699 w 543734"/>
                  <a:gd name="connsiteY13" fmla="*/ 0 h 481621"/>
                  <a:gd name="connsiteX0" fmla="*/ 0 w 543734"/>
                  <a:gd name="connsiteY0" fmla="*/ 466948 h 491158"/>
                  <a:gd name="connsiteX1" fmla="*/ 57150 w 543734"/>
                  <a:gd name="connsiteY1" fmla="*/ 464567 h 491158"/>
                  <a:gd name="connsiteX2" fmla="*/ 107157 w 543734"/>
                  <a:gd name="connsiteY2" fmla="*/ 462186 h 491158"/>
                  <a:gd name="connsiteX3" fmla="*/ 150019 w 543734"/>
                  <a:gd name="connsiteY3" fmla="*/ 466948 h 491158"/>
                  <a:gd name="connsiteX4" fmla="*/ 197644 w 543734"/>
                  <a:gd name="connsiteY4" fmla="*/ 490761 h 491158"/>
                  <a:gd name="connsiteX5" fmla="*/ 216694 w 543734"/>
                  <a:gd name="connsiteY5" fmla="*/ 464567 h 491158"/>
                  <a:gd name="connsiteX6" fmla="*/ 269082 w 543734"/>
                  <a:gd name="connsiteY6" fmla="*/ 440754 h 491158"/>
                  <a:gd name="connsiteX7" fmla="*/ 328613 w 543734"/>
                  <a:gd name="connsiteY7" fmla="*/ 426467 h 491158"/>
                  <a:gd name="connsiteX8" fmla="*/ 383382 w 543734"/>
                  <a:gd name="connsiteY8" fmla="*/ 414561 h 491158"/>
                  <a:gd name="connsiteX9" fmla="*/ 440532 w 543734"/>
                  <a:gd name="connsiteY9" fmla="*/ 366936 h 491158"/>
                  <a:gd name="connsiteX10" fmla="*/ 495300 w 543734"/>
                  <a:gd name="connsiteY10" fmla="*/ 293117 h 491158"/>
                  <a:gd name="connsiteX11" fmla="*/ 538163 w 543734"/>
                  <a:gd name="connsiteY11" fmla="*/ 243111 h 491158"/>
                  <a:gd name="connsiteX12" fmla="*/ 528724 w 543734"/>
                  <a:gd name="connsiteY12" fmla="*/ 126365 h 491158"/>
                  <a:gd name="connsiteX13" fmla="*/ 521591 w 543734"/>
                  <a:gd name="connsiteY13" fmla="*/ 0 h 491158"/>
                  <a:gd name="connsiteX0" fmla="*/ 0 w 543734"/>
                  <a:gd name="connsiteY0" fmla="*/ 466948 h 491158"/>
                  <a:gd name="connsiteX1" fmla="*/ 57150 w 543734"/>
                  <a:gd name="connsiteY1" fmla="*/ 464567 h 491158"/>
                  <a:gd name="connsiteX2" fmla="*/ 107157 w 543734"/>
                  <a:gd name="connsiteY2" fmla="*/ 462186 h 491158"/>
                  <a:gd name="connsiteX3" fmla="*/ 150019 w 543734"/>
                  <a:gd name="connsiteY3" fmla="*/ 466948 h 491158"/>
                  <a:gd name="connsiteX4" fmla="*/ 197644 w 543734"/>
                  <a:gd name="connsiteY4" fmla="*/ 490761 h 491158"/>
                  <a:gd name="connsiteX5" fmla="*/ 216694 w 543734"/>
                  <a:gd name="connsiteY5" fmla="*/ 464567 h 491158"/>
                  <a:gd name="connsiteX6" fmla="*/ 269082 w 543734"/>
                  <a:gd name="connsiteY6" fmla="*/ 440754 h 491158"/>
                  <a:gd name="connsiteX7" fmla="*/ 328613 w 543734"/>
                  <a:gd name="connsiteY7" fmla="*/ 426467 h 491158"/>
                  <a:gd name="connsiteX8" fmla="*/ 383382 w 543734"/>
                  <a:gd name="connsiteY8" fmla="*/ 414561 h 491158"/>
                  <a:gd name="connsiteX9" fmla="*/ 440532 w 543734"/>
                  <a:gd name="connsiteY9" fmla="*/ 366936 h 491158"/>
                  <a:gd name="connsiteX10" fmla="*/ 495300 w 543734"/>
                  <a:gd name="connsiteY10" fmla="*/ 293117 h 491158"/>
                  <a:gd name="connsiteX11" fmla="*/ 538163 w 543734"/>
                  <a:gd name="connsiteY11" fmla="*/ 243111 h 491158"/>
                  <a:gd name="connsiteX12" fmla="*/ 528724 w 543734"/>
                  <a:gd name="connsiteY12" fmla="*/ 126365 h 491158"/>
                  <a:gd name="connsiteX13" fmla="*/ 502565 w 543734"/>
                  <a:gd name="connsiteY13" fmla="*/ 26227 h 491158"/>
                  <a:gd name="connsiteX14" fmla="*/ 521591 w 543734"/>
                  <a:gd name="connsiteY14" fmla="*/ 0 h 491158"/>
                  <a:gd name="connsiteX0" fmla="*/ 0 w 539374"/>
                  <a:gd name="connsiteY0" fmla="*/ 466948 h 491158"/>
                  <a:gd name="connsiteX1" fmla="*/ 57150 w 539374"/>
                  <a:gd name="connsiteY1" fmla="*/ 464567 h 491158"/>
                  <a:gd name="connsiteX2" fmla="*/ 107157 w 539374"/>
                  <a:gd name="connsiteY2" fmla="*/ 462186 h 491158"/>
                  <a:gd name="connsiteX3" fmla="*/ 150019 w 539374"/>
                  <a:gd name="connsiteY3" fmla="*/ 466948 h 491158"/>
                  <a:gd name="connsiteX4" fmla="*/ 197644 w 539374"/>
                  <a:gd name="connsiteY4" fmla="*/ 490761 h 491158"/>
                  <a:gd name="connsiteX5" fmla="*/ 216694 w 539374"/>
                  <a:gd name="connsiteY5" fmla="*/ 464567 h 491158"/>
                  <a:gd name="connsiteX6" fmla="*/ 269082 w 539374"/>
                  <a:gd name="connsiteY6" fmla="*/ 440754 h 491158"/>
                  <a:gd name="connsiteX7" fmla="*/ 328613 w 539374"/>
                  <a:gd name="connsiteY7" fmla="*/ 426467 h 491158"/>
                  <a:gd name="connsiteX8" fmla="*/ 383382 w 539374"/>
                  <a:gd name="connsiteY8" fmla="*/ 414561 h 491158"/>
                  <a:gd name="connsiteX9" fmla="*/ 440532 w 539374"/>
                  <a:gd name="connsiteY9" fmla="*/ 366936 h 491158"/>
                  <a:gd name="connsiteX10" fmla="*/ 495300 w 539374"/>
                  <a:gd name="connsiteY10" fmla="*/ 293117 h 491158"/>
                  <a:gd name="connsiteX11" fmla="*/ 538163 w 539374"/>
                  <a:gd name="connsiteY11" fmla="*/ 243111 h 491158"/>
                  <a:gd name="connsiteX12" fmla="*/ 502565 w 539374"/>
                  <a:gd name="connsiteY12" fmla="*/ 128750 h 491158"/>
                  <a:gd name="connsiteX13" fmla="*/ 502565 w 539374"/>
                  <a:gd name="connsiteY13" fmla="*/ 26227 h 491158"/>
                  <a:gd name="connsiteX14" fmla="*/ 521591 w 539374"/>
                  <a:gd name="connsiteY14" fmla="*/ 0 h 491158"/>
                  <a:gd name="connsiteX0" fmla="*/ 0 w 544923"/>
                  <a:gd name="connsiteY0" fmla="*/ 466948 h 491158"/>
                  <a:gd name="connsiteX1" fmla="*/ 57150 w 544923"/>
                  <a:gd name="connsiteY1" fmla="*/ 464567 h 491158"/>
                  <a:gd name="connsiteX2" fmla="*/ 107157 w 544923"/>
                  <a:gd name="connsiteY2" fmla="*/ 462186 h 491158"/>
                  <a:gd name="connsiteX3" fmla="*/ 150019 w 544923"/>
                  <a:gd name="connsiteY3" fmla="*/ 466948 h 491158"/>
                  <a:gd name="connsiteX4" fmla="*/ 197644 w 544923"/>
                  <a:gd name="connsiteY4" fmla="*/ 490761 h 491158"/>
                  <a:gd name="connsiteX5" fmla="*/ 216694 w 544923"/>
                  <a:gd name="connsiteY5" fmla="*/ 464567 h 491158"/>
                  <a:gd name="connsiteX6" fmla="*/ 269082 w 544923"/>
                  <a:gd name="connsiteY6" fmla="*/ 440754 h 491158"/>
                  <a:gd name="connsiteX7" fmla="*/ 328613 w 544923"/>
                  <a:gd name="connsiteY7" fmla="*/ 426467 h 491158"/>
                  <a:gd name="connsiteX8" fmla="*/ 383382 w 544923"/>
                  <a:gd name="connsiteY8" fmla="*/ 414561 h 491158"/>
                  <a:gd name="connsiteX9" fmla="*/ 440532 w 544923"/>
                  <a:gd name="connsiteY9" fmla="*/ 366936 h 491158"/>
                  <a:gd name="connsiteX10" fmla="*/ 495300 w 544923"/>
                  <a:gd name="connsiteY10" fmla="*/ 293117 h 491158"/>
                  <a:gd name="connsiteX11" fmla="*/ 538163 w 544923"/>
                  <a:gd name="connsiteY11" fmla="*/ 243111 h 491158"/>
                  <a:gd name="connsiteX12" fmla="*/ 535859 w 544923"/>
                  <a:gd name="connsiteY12" fmla="*/ 169283 h 491158"/>
                  <a:gd name="connsiteX13" fmla="*/ 502565 w 544923"/>
                  <a:gd name="connsiteY13" fmla="*/ 128750 h 491158"/>
                  <a:gd name="connsiteX14" fmla="*/ 502565 w 544923"/>
                  <a:gd name="connsiteY14" fmla="*/ 26227 h 491158"/>
                  <a:gd name="connsiteX15" fmla="*/ 521591 w 544923"/>
                  <a:gd name="connsiteY15" fmla="*/ 0 h 491158"/>
                  <a:gd name="connsiteX0" fmla="*/ 0 w 536243"/>
                  <a:gd name="connsiteY0" fmla="*/ 466948 h 491158"/>
                  <a:gd name="connsiteX1" fmla="*/ 57150 w 536243"/>
                  <a:gd name="connsiteY1" fmla="*/ 464567 h 491158"/>
                  <a:gd name="connsiteX2" fmla="*/ 107157 w 536243"/>
                  <a:gd name="connsiteY2" fmla="*/ 462186 h 491158"/>
                  <a:gd name="connsiteX3" fmla="*/ 150019 w 536243"/>
                  <a:gd name="connsiteY3" fmla="*/ 466948 h 491158"/>
                  <a:gd name="connsiteX4" fmla="*/ 197644 w 536243"/>
                  <a:gd name="connsiteY4" fmla="*/ 490761 h 491158"/>
                  <a:gd name="connsiteX5" fmla="*/ 216694 w 536243"/>
                  <a:gd name="connsiteY5" fmla="*/ 464567 h 491158"/>
                  <a:gd name="connsiteX6" fmla="*/ 269082 w 536243"/>
                  <a:gd name="connsiteY6" fmla="*/ 440754 h 491158"/>
                  <a:gd name="connsiteX7" fmla="*/ 328613 w 536243"/>
                  <a:gd name="connsiteY7" fmla="*/ 426467 h 491158"/>
                  <a:gd name="connsiteX8" fmla="*/ 383382 w 536243"/>
                  <a:gd name="connsiteY8" fmla="*/ 414561 h 491158"/>
                  <a:gd name="connsiteX9" fmla="*/ 440532 w 536243"/>
                  <a:gd name="connsiteY9" fmla="*/ 366936 h 491158"/>
                  <a:gd name="connsiteX10" fmla="*/ 495300 w 536243"/>
                  <a:gd name="connsiteY10" fmla="*/ 293117 h 491158"/>
                  <a:gd name="connsiteX11" fmla="*/ 504871 w 536243"/>
                  <a:gd name="connsiteY11" fmla="*/ 243111 h 491158"/>
                  <a:gd name="connsiteX12" fmla="*/ 535859 w 536243"/>
                  <a:gd name="connsiteY12" fmla="*/ 169283 h 491158"/>
                  <a:gd name="connsiteX13" fmla="*/ 502565 w 536243"/>
                  <a:gd name="connsiteY13" fmla="*/ 128750 h 491158"/>
                  <a:gd name="connsiteX14" fmla="*/ 502565 w 536243"/>
                  <a:gd name="connsiteY14" fmla="*/ 26227 h 491158"/>
                  <a:gd name="connsiteX15" fmla="*/ 521591 w 536243"/>
                  <a:gd name="connsiteY15" fmla="*/ 0 h 491158"/>
                  <a:gd name="connsiteX0" fmla="*/ 0 w 522780"/>
                  <a:gd name="connsiteY0" fmla="*/ 466948 h 491158"/>
                  <a:gd name="connsiteX1" fmla="*/ 57150 w 522780"/>
                  <a:gd name="connsiteY1" fmla="*/ 464567 h 491158"/>
                  <a:gd name="connsiteX2" fmla="*/ 107157 w 522780"/>
                  <a:gd name="connsiteY2" fmla="*/ 462186 h 491158"/>
                  <a:gd name="connsiteX3" fmla="*/ 150019 w 522780"/>
                  <a:gd name="connsiteY3" fmla="*/ 466948 h 491158"/>
                  <a:gd name="connsiteX4" fmla="*/ 197644 w 522780"/>
                  <a:gd name="connsiteY4" fmla="*/ 490761 h 491158"/>
                  <a:gd name="connsiteX5" fmla="*/ 216694 w 522780"/>
                  <a:gd name="connsiteY5" fmla="*/ 464567 h 491158"/>
                  <a:gd name="connsiteX6" fmla="*/ 269082 w 522780"/>
                  <a:gd name="connsiteY6" fmla="*/ 440754 h 491158"/>
                  <a:gd name="connsiteX7" fmla="*/ 328613 w 522780"/>
                  <a:gd name="connsiteY7" fmla="*/ 426467 h 491158"/>
                  <a:gd name="connsiteX8" fmla="*/ 383382 w 522780"/>
                  <a:gd name="connsiteY8" fmla="*/ 414561 h 491158"/>
                  <a:gd name="connsiteX9" fmla="*/ 440532 w 522780"/>
                  <a:gd name="connsiteY9" fmla="*/ 366936 h 491158"/>
                  <a:gd name="connsiteX10" fmla="*/ 495300 w 522780"/>
                  <a:gd name="connsiteY10" fmla="*/ 293117 h 491158"/>
                  <a:gd name="connsiteX11" fmla="*/ 504871 w 522780"/>
                  <a:gd name="connsiteY11" fmla="*/ 243111 h 491158"/>
                  <a:gd name="connsiteX12" fmla="*/ 497810 w 522780"/>
                  <a:gd name="connsiteY12" fmla="*/ 176437 h 491158"/>
                  <a:gd name="connsiteX13" fmla="*/ 502565 w 522780"/>
                  <a:gd name="connsiteY13" fmla="*/ 128750 h 491158"/>
                  <a:gd name="connsiteX14" fmla="*/ 502565 w 522780"/>
                  <a:gd name="connsiteY14" fmla="*/ 26227 h 491158"/>
                  <a:gd name="connsiteX15" fmla="*/ 521591 w 522780"/>
                  <a:gd name="connsiteY15" fmla="*/ 0 h 491158"/>
                  <a:gd name="connsiteX0" fmla="*/ 0 w 522780"/>
                  <a:gd name="connsiteY0" fmla="*/ 466948 h 491158"/>
                  <a:gd name="connsiteX1" fmla="*/ 57150 w 522780"/>
                  <a:gd name="connsiteY1" fmla="*/ 464567 h 491158"/>
                  <a:gd name="connsiteX2" fmla="*/ 107157 w 522780"/>
                  <a:gd name="connsiteY2" fmla="*/ 462186 h 491158"/>
                  <a:gd name="connsiteX3" fmla="*/ 150019 w 522780"/>
                  <a:gd name="connsiteY3" fmla="*/ 466948 h 491158"/>
                  <a:gd name="connsiteX4" fmla="*/ 197644 w 522780"/>
                  <a:gd name="connsiteY4" fmla="*/ 490761 h 491158"/>
                  <a:gd name="connsiteX5" fmla="*/ 216694 w 522780"/>
                  <a:gd name="connsiteY5" fmla="*/ 464567 h 491158"/>
                  <a:gd name="connsiteX6" fmla="*/ 269082 w 522780"/>
                  <a:gd name="connsiteY6" fmla="*/ 440754 h 491158"/>
                  <a:gd name="connsiteX7" fmla="*/ 328613 w 522780"/>
                  <a:gd name="connsiteY7" fmla="*/ 426467 h 491158"/>
                  <a:gd name="connsiteX8" fmla="*/ 383382 w 522780"/>
                  <a:gd name="connsiteY8" fmla="*/ 414561 h 491158"/>
                  <a:gd name="connsiteX9" fmla="*/ 440532 w 522780"/>
                  <a:gd name="connsiteY9" fmla="*/ 366936 h 491158"/>
                  <a:gd name="connsiteX10" fmla="*/ 495300 w 522780"/>
                  <a:gd name="connsiteY10" fmla="*/ 293117 h 491158"/>
                  <a:gd name="connsiteX11" fmla="*/ 504871 w 522780"/>
                  <a:gd name="connsiteY11" fmla="*/ 243111 h 491158"/>
                  <a:gd name="connsiteX12" fmla="*/ 497810 w 522780"/>
                  <a:gd name="connsiteY12" fmla="*/ 176437 h 491158"/>
                  <a:gd name="connsiteX13" fmla="*/ 478784 w 522780"/>
                  <a:gd name="connsiteY13" fmla="*/ 128751 h 491158"/>
                  <a:gd name="connsiteX14" fmla="*/ 502565 w 522780"/>
                  <a:gd name="connsiteY14" fmla="*/ 26227 h 491158"/>
                  <a:gd name="connsiteX15" fmla="*/ 521591 w 522780"/>
                  <a:gd name="connsiteY15" fmla="*/ 0 h 491158"/>
                  <a:gd name="connsiteX0" fmla="*/ 0 w 789124"/>
                  <a:gd name="connsiteY0" fmla="*/ 521787 h 521787"/>
                  <a:gd name="connsiteX1" fmla="*/ 323494 w 789124"/>
                  <a:gd name="connsiteY1" fmla="*/ 464567 h 521787"/>
                  <a:gd name="connsiteX2" fmla="*/ 373501 w 789124"/>
                  <a:gd name="connsiteY2" fmla="*/ 462186 h 521787"/>
                  <a:gd name="connsiteX3" fmla="*/ 416363 w 789124"/>
                  <a:gd name="connsiteY3" fmla="*/ 466948 h 521787"/>
                  <a:gd name="connsiteX4" fmla="*/ 463988 w 789124"/>
                  <a:gd name="connsiteY4" fmla="*/ 490761 h 521787"/>
                  <a:gd name="connsiteX5" fmla="*/ 483038 w 789124"/>
                  <a:gd name="connsiteY5" fmla="*/ 464567 h 521787"/>
                  <a:gd name="connsiteX6" fmla="*/ 535426 w 789124"/>
                  <a:gd name="connsiteY6" fmla="*/ 440754 h 521787"/>
                  <a:gd name="connsiteX7" fmla="*/ 594957 w 789124"/>
                  <a:gd name="connsiteY7" fmla="*/ 426467 h 521787"/>
                  <a:gd name="connsiteX8" fmla="*/ 649726 w 789124"/>
                  <a:gd name="connsiteY8" fmla="*/ 414561 h 521787"/>
                  <a:gd name="connsiteX9" fmla="*/ 706876 w 789124"/>
                  <a:gd name="connsiteY9" fmla="*/ 366936 h 521787"/>
                  <a:gd name="connsiteX10" fmla="*/ 761644 w 789124"/>
                  <a:gd name="connsiteY10" fmla="*/ 293117 h 521787"/>
                  <a:gd name="connsiteX11" fmla="*/ 771215 w 789124"/>
                  <a:gd name="connsiteY11" fmla="*/ 243111 h 521787"/>
                  <a:gd name="connsiteX12" fmla="*/ 764154 w 789124"/>
                  <a:gd name="connsiteY12" fmla="*/ 176437 h 521787"/>
                  <a:gd name="connsiteX13" fmla="*/ 745128 w 789124"/>
                  <a:gd name="connsiteY13" fmla="*/ 128751 h 521787"/>
                  <a:gd name="connsiteX14" fmla="*/ 768909 w 789124"/>
                  <a:gd name="connsiteY14" fmla="*/ 26227 h 521787"/>
                  <a:gd name="connsiteX15" fmla="*/ 787935 w 789124"/>
                  <a:gd name="connsiteY15" fmla="*/ 0 h 521787"/>
                  <a:gd name="connsiteX0" fmla="*/ 0 w 789124"/>
                  <a:gd name="connsiteY0" fmla="*/ 521787 h 521787"/>
                  <a:gd name="connsiteX1" fmla="*/ 133964 w 789124"/>
                  <a:gd name="connsiteY1" fmla="*/ 512616 h 521787"/>
                  <a:gd name="connsiteX2" fmla="*/ 323494 w 789124"/>
                  <a:gd name="connsiteY2" fmla="*/ 464567 h 521787"/>
                  <a:gd name="connsiteX3" fmla="*/ 373501 w 789124"/>
                  <a:gd name="connsiteY3" fmla="*/ 462186 h 521787"/>
                  <a:gd name="connsiteX4" fmla="*/ 416363 w 789124"/>
                  <a:gd name="connsiteY4" fmla="*/ 466948 h 521787"/>
                  <a:gd name="connsiteX5" fmla="*/ 463988 w 789124"/>
                  <a:gd name="connsiteY5" fmla="*/ 490761 h 521787"/>
                  <a:gd name="connsiteX6" fmla="*/ 483038 w 789124"/>
                  <a:gd name="connsiteY6" fmla="*/ 464567 h 521787"/>
                  <a:gd name="connsiteX7" fmla="*/ 535426 w 789124"/>
                  <a:gd name="connsiteY7" fmla="*/ 440754 h 521787"/>
                  <a:gd name="connsiteX8" fmla="*/ 594957 w 789124"/>
                  <a:gd name="connsiteY8" fmla="*/ 426467 h 521787"/>
                  <a:gd name="connsiteX9" fmla="*/ 649726 w 789124"/>
                  <a:gd name="connsiteY9" fmla="*/ 414561 h 521787"/>
                  <a:gd name="connsiteX10" fmla="*/ 706876 w 789124"/>
                  <a:gd name="connsiteY10" fmla="*/ 366936 h 521787"/>
                  <a:gd name="connsiteX11" fmla="*/ 761644 w 789124"/>
                  <a:gd name="connsiteY11" fmla="*/ 293117 h 521787"/>
                  <a:gd name="connsiteX12" fmla="*/ 771215 w 789124"/>
                  <a:gd name="connsiteY12" fmla="*/ 243111 h 521787"/>
                  <a:gd name="connsiteX13" fmla="*/ 764154 w 789124"/>
                  <a:gd name="connsiteY13" fmla="*/ 176437 h 521787"/>
                  <a:gd name="connsiteX14" fmla="*/ 745128 w 789124"/>
                  <a:gd name="connsiteY14" fmla="*/ 128751 h 521787"/>
                  <a:gd name="connsiteX15" fmla="*/ 768909 w 789124"/>
                  <a:gd name="connsiteY15" fmla="*/ 26227 h 521787"/>
                  <a:gd name="connsiteX16" fmla="*/ 787935 w 789124"/>
                  <a:gd name="connsiteY16" fmla="*/ 0 h 521787"/>
                  <a:gd name="connsiteX0" fmla="*/ 0 w 789124"/>
                  <a:gd name="connsiteY0" fmla="*/ 521787 h 521787"/>
                  <a:gd name="connsiteX1" fmla="*/ 133964 w 789124"/>
                  <a:gd name="connsiteY1" fmla="*/ 512616 h 521787"/>
                  <a:gd name="connsiteX2" fmla="*/ 221954 w 789124"/>
                  <a:gd name="connsiteY2" fmla="*/ 481621 h 521787"/>
                  <a:gd name="connsiteX3" fmla="*/ 323494 w 789124"/>
                  <a:gd name="connsiteY3" fmla="*/ 464567 h 521787"/>
                  <a:gd name="connsiteX4" fmla="*/ 373501 w 789124"/>
                  <a:gd name="connsiteY4" fmla="*/ 462186 h 521787"/>
                  <a:gd name="connsiteX5" fmla="*/ 416363 w 789124"/>
                  <a:gd name="connsiteY5" fmla="*/ 466948 h 521787"/>
                  <a:gd name="connsiteX6" fmla="*/ 463988 w 789124"/>
                  <a:gd name="connsiteY6" fmla="*/ 490761 h 521787"/>
                  <a:gd name="connsiteX7" fmla="*/ 483038 w 789124"/>
                  <a:gd name="connsiteY7" fmla="*/ 464567 h 521787"/>
                  <a:gd name="connsiteX8" fmla="*/ 535426 w 789124"/>
                  <a:gd name="connsiteY8" fmla="*/ 440754 h 521787"/>
                  <a:gd name="connsiteX9" fmla="*/ 594957 w 789124"/>
                  <a:gd name="connsiteY9" fmla="*/ 426467 h 521787"/>
                  <a:gd name="connsiteX10" fmla="*/ 649726 w 789124"/>
                  <a:gd name="connsiteY10" fmla="*/ 414561 h 521787"/>
                  <a:gd name="connsiteX11" fmla="*/ 706876 w 789124"/>
                  <a:gd name="connsiteY11" fmla="*/ 366936 h 521787"/>
                  <a:gd name="connsiteX12" fmla="*/ 761644 w 789124"/>
                  <a:gd name="connsiteY12" fmla="*/ 293117 h 521787"/>
                  <a:gd name="connsiteX13" fmla="*/ 771215 w 789124"/>
                  <a:gd name="connsiteY13" fmla="*/ 243111 h 521787"/>
                  <a:gd name="connsiteX14" fmla="*/ 764154 w 789124"/>
                  <a:gd name="connsiteY14" fmla="*/ 176437 h 521787"/>
                  <a:gd name="connsiteX15" fmla="*/ 745128 w 789124"/>
                  <a:gd name="connsiteY15" fmla="*/ 128751 h 521787"/>
                  <a:gd name="connsiteX16" fmla="*/ 768909 w 789124"/>
                  <a:gd name="connsiteY16" fmla="*/ 26227 h 521787"/>
                  <a:gd name="connsiteX17" fmla="*/ 787935 w 789124"/>
                  <a:gd name="connsiteY17" fmla="*/ 0 h 521787"/>
                  <a:gd name="connsiteX0" fmla="*/ 0 w 789124"/>
                  <a:gd name="connsiteY0" fmla="*/ 521787 h 536459"/>
                  <a:gd name="connsiteX1" fmla="*/ 133964 w 789124"/>
                  <a:gd name="connsiteY1" fmla="*/ 536459 h 536459"/>
                  <a:gd name="connsiteX2" fmla="*/ 221954 w 789124"/>
                  <a:gd name="connsiteY2" fmla="*/ 481621 h 536459"/>
                  <a:gd name="connsiteX3" fmla="*/ 323494 w 789124"/>
                  <a:gd name="connsiteY3" fmla="*/ 464567 h 536459"/>
                  <a:gd name="connsiteX4" fmla="*/ 373501 w 789124"/>
                  <a:gd name="connsiteY4" fmla="*/ 462186 h 536459"/>
                  <a:gd name="connsiteX5" fmla="*/ 416363 w 789124"/>
                  <a:gd name="connsiteY5" fmla="*/ 466948 h 536459"/>
                  <a:gd name="connsiteX6" fmla="*/ 463988 w 789124"/>
                  <a:gd name="connsiteY6" fmla="*/ 490761 h 536459"/>
                  <a:gd name="connsiteX7" fmla="*/ 483038 w 789124"/>
                  <a:gd name="connsiteY7" fmla="*/ 464567 h 536459"/>
                  <a:gd name="connsiteX8" fmla="*/ 535426 w 789124"/>
                  <a:gd name="connsiteY8" fmla="*/ 440754 h 536459"/>
                  <a:gd name="connsiteX9" fmla="*/ 594957 w 789124"/>
                  <a:gd name="connsiteY9" fmla="*/ 426467 h 536459"/>
                  <a:gd name="connsiteX10" fmla="*/ 649726 w 789124"/>
                  <a:gd name="connsiteY10" fmla="*/ 414561 h 536459"/>
                  <a:gd name="connsiteX11" fmla="*/ 706876 w 789124"/>
                  <a:gd name="connsiteY11" fmla="*/ 366936 h 536459"/>
                  <a:gd name="connsiteX12" fmla="*/ 761644 w 789124"/>
                  <a:gd name="connsiteY12" fmla="*/ 293117 h 536459"/>
                  <a:gd name="connsiteX13" fmla="*/ 771215 w 789124"/>
                  <a:gd name="connsiteY13" fmla="*/ 243111 h 536459"/>
                  <a:gd name="connsiteX14" fmla="*/ 764154 w 789124"/>
                  <a:gd name="connsiteY14" fmla="*/ 176437 h 536459"/>
                  <a:gd name="connsiteX15" fmla="*/ 745128 w 789124"/>
                  <a:gd name="connsiteY15" fmla="*/ 128751 h 536459"/>
                  <a:gd name="connsiteX16" fmla="*/ 768909 w 789124"/>
                  <a:gd name="connsiteY16" fmla="*/ 26227 h 536459"/>
                  <a:gd name="connsiteX17" fmla="*/ 787935 w 789124"/>
                  <a:gd name="connsiteY17" fmla="*/ 0 h 536459"/>
                  <a:gd name="connsiteX0" fmla="*/ 0 w 789124"/>
                  <a:gd name="connsiteY0" fmla="*/ 521787 h 536459"/>
                  <a:gd name="connsiteX1" fmla="*/ 133964 w 789124"/>
                  <a:gd name="connsiteY1" fmla="*/ 536459 h 536459"/>
                  <a:gd name="connsiteX2" fmla="*/ 226711 w 789124"/>
                  <a:gd name="connsiteY2" fmla="*/ 503080 h 536459"/>
                  <a:gd name="connsiteX3" fmla="*/ 323494 w 789124"/>
                  <a:gd name="connsiteY3" fmla="*/ 464567 h 536459"/>
                  <a:gd name="connsiteX4" fmla="*/ 373501 w 789124"/>
                  <a:gd name="connsiteY4" fmla="*/ 462186 h 536459"/>
                  <a:gd name="connsiteX5" fmla="*/ 416363 w 789124"/>
                  <a:gd name="connsiteY5" fmla="*/ 466948 h 536459"/>
                  <a:gd name="connsiteX6" fmla="*/ 463988 w 789124"/>
                  <a:gd name="connsiteY6" fmla="*/ 490761 h 536459"/>
                  <a:gd name="connsiteX7" fmla="*/ 483038 w 789124"/>
                  <a:gd name="connsiteY7" fmla="*/ 464567 h 536459"/>
                  <a:gd name="connsiteX8" fmla="*/ 535426 w 789124"/>
                  <a:gd name="connsiteY8" fmla="*/ 440754 h 536459"/>
                  <a:gd name="connsiteX9" fmla="*/ 594957 w 789124"/>
                  <a:gd name="connsiteY9" fmla="*/ 426467 h 536459"/>
                  <a:gd name="connsiteX10" fmla="*/ 649726 w 789124"/>
                  <a:gd name="connsiteY10" fmla="*/ 414561 h 536459"/>
                  <a:gd name="connsiteX11" fmla="*/ 706876 w 789124"/>
                  <a:gd name="connsiteY11" fmla="*/ 366936 h 536459"/>
                  <a:gd name="connsiteX12" fmla="*/ 761644 w 789124"/>
                  <a:gd name="connsiteY12" fmla="*/ 293117 h 536459"/>
                  <a:gd name="connsiteX13" fmla="*/ 771215 w 789124"/>
                  <a:gd name="connsiteY13" fmla="*/ 243111 h 536459"/>
                  <a:gd name="connsiteX14" fmla="*/ 764154 w 789124"/>
                  <a:gd name="connsiteY14" fmla="*/ 176437 h 536459"/>
                  <a:gd name="connsiteX15" fmla="*/ 745128 w 789124"/>
                  <a:gd name="connsiteY15" fmla="*/ 128751 h 536459"/>
                  <a:gd name="connsiteX16" fmla="*/ 768909 w 789124"/>
                  <a:gd name="connsiteY16" fmla="*/ 26227 h 536459"/>
                  <a:gd name="connsiteX17" fmla="*/ 787935 w 789124"/>
                  <a:gd name="connsiteY17" fmla="*/ 0 h 536459"/>
                  <a:gd name="connsiteX0" fmla="*/ 0 w 789124"/>
                  <a:gd name="connsiteY0" fmla="*/ 521787 h 536459"/>
                  <a:gd name="connsiteX1" fmla="*/ 133964 w 789124"/>
                  <a:gd name="connsiteY1" fmla="*/ 536459 h 536459"/>
                  <a:gd name="connsiteX2" fmla="*/ 226711 w 789124"/>
                  <a:gd name="connsiteY2" fmla="*/ 503080 h 536459"/>
                  <a:gd name="connsiteX3" fmla="*/ 323494 w 789124"/>
                  <a:gd name="connsiteY3" fmla="*/ 502715 h 536459"/>
                  <a:gd name="connsiteX4" fmla="*/ 373501 w 789124"/>
                  <a:gd name="connsiteY4" fmla="*/ 462186 h 536459"/>
                  <a:gd name="connsiteX5" fmla="*/ 416363 w 789124"/>
                  <a:gd name="connsiteY5" fmla="*/ 466948 h 536459"/>
                  <a:gd name="connsiteX6" fmla="*/ 463988 w 789124"/>
                  <a:gd name="connsiteY6" fmla="*/ 490761 h 536459"/>
                  <a:gd name="connsiteX7" fmla="*/ 483038 w 789124"/>
                  <a:gd name="connsiteY7" fmla="*/ 464567 h 536459"/>
                  <a:gd name="connsiteX8" fmla="*/ 535426 w 789124"/>
                  <a:gd name="connsiteY8" fmla="*/ 440754 h 536459"/>
                  <a:gd name="connsiteX9" fmla="*/ 594957 w 789124"/>
                  <a:gd name="connsiteY9" fmla="*/ 426467 h 536459"/>
                  <a:gd name="connsiteX10" fmla="*/ 649726 w 789124"/>
                  <a:gd name="connsiteY10" fmla="*/ 414561 h 536459"/>
                  <a:gd name="connsiteX11" fmla="*/ 706876 w 789124"/>
                  <a:gd name="connsiteY11" fmla="*/ 366936 h 536459"/>
                  <a:gd name="connsiteX12" fmla="*/ 761644 w 789124"/>
                  <a:gd name="connsiteY12" fmla="*/ 293117 h 536459"/>
                  <a:gd name="connsiteX13" fmla="*/ 771215 w 789124"/>
                  <a:gd name="connsiteY13" fmla="*/ 243111 h 536459"/>
                  <a:gd name="connsiteX14" fmla="*/ 764154 w 789124"/>
                  <a:gd name="connsiteY14" fmla="*/ 176437 h 536459"/>
                  <a:gd name="connsiteX15" fmla="*/ 745128 w 789124"/>
                  <a:gd name="connsiteY15" fmla="*/ 128751 h 536459"/>
                  <a:gd name="connsiteX16" fmla="*/ 768909 w 789124"/>
                  <a:gd name="connsiteY16" fmla="*/ 26227 h 536459"/>
                  <a:gd name="connsiteX17" fmla="*/ 787935 w 789124"/>
                  <a:gd name="connsiteY17" fmla="*/ 0 h 536459"/>
                  <a:gd name="connsiteX0" fmla="*/ 0 w 789124"/>
                  <a:gd name="connsiteY0" fmla="*/ 521787 h 536459"/>
                  <a:gd name="connsiteX1" fmla="*/ 133964 w 789124"/>
                  <a:gd name="connsiteY1" fmla="*/ 536459 h 536459"/>
                  <a:gd name="connsiteX2" fmla="*/ 226711 w 789124"/>
                  <a:gd name="connsiteY2" fmla="*/ 503080 h 536459"/>
                  <a:gd name="connsiteX3" fmla="*/ 323494 w 789124"/>
                  <a:gd name="connsiteY3" fmla="*/ 502715 h 536459"/>
                  <a:gd name="connsiteX4" fmla="*/ 373501 w 789124"/>
                  <a:gd name="connsiteY4" fmla="*/ 462186 h 536459"/>
                  <a:gd name="connsiteX5" fmla="*/ 416363 w 789124"/>
                  <a:gd name="connsiteY5" fmla="*/ 466948 h 536459"/>
                  <a:gd name="connsiteX6" fmla="*/ 463988 w 789124"/>
                  <a:gd name="connsiteY6" fmla="*/ 490761 h 536459"/>
                  <a:gd name="connsiteX7" fmla="*/ 483038 w 789124"/>
                  <a:gd name="connsiteY7" fmla="*/ 464567 h 536459"/>
                  <a:gd name="connsiteX8" fmla="*/ 535426 w 789124"/>
                  <a:gd name="connsiteY8" fmla="*/ 440754 h 536459"/>
                  <a:gd name="connsiteX9" fmla="*/ 594957 w 789124"/>
                  <a:gd name="connsiteY9" fmla="*/ 426467 h 536459"/>
                  <a:gd name="connsiteX10" fmla="*/ 649726 w 789124"/>
                  <a:gd name="connsiteY10" fmla="*/ 414561 h 536459"/>
                  <a:gd name="connsiteX11" fmla="*/ 706876 w 789124"/>
                  <a:gd name="connsiteY11" fmla="*/ 366936 h 536459"/>
                  <a:gd name="connsiteX12" fmla="*/ 761644 w 789124"/>
                  <a:gd name="connsiteY12" fmla="*/ 293117 h 536459"/>
                  <a:gd name="connsiteX13" fmla="*/ 771215 w 789124"/>
                  <a:gd name="connsiteY13" fmla="*/ 243111 h 536459"/>
                  <a:gd name="connsiteX14" fmla="*/ 764154 w 789124"/>
                  <a:gd name="connsiteY14" fmla="*/ 176437 h 536459"/>
                  <a:gd name="connsiteX15" fmla="*/ 745128 w 789124"/>
                  <a:gd name="connsiteY15" fmla="*/ 128751 h 536459"/>
                  <a:gd name="connsiteX16" fmla="*/ 768909 w 789124"/>
                  <a:gd name="connsiteY16" fmla="*/ 26227 h 536459"/>
                  <a:gd name="connsiteX17" fmla="*/ 787935 w 789124"/>
                  <a:gd name="connsiteY17" fmla="*/ 0 h 536459"/>
                  <a:gd name="connsiteX0" fmla="*/ 0 w 789124"/>
                  <a:gd name="connsiteY0" fmla="*/ 521787 h 536459"/>
                  <a:gd name="connsiteX1" fmla="*/ 133964 w 789124"/>
                  <a:gd name="connsiteY1" fmla="*/ 536459 h 536459"/>
                  <a:gd name="connsiteX2" fmla="*/ 226711 w 789124"/>
                  <a:gd name="connsiteY2" fmla="*/ 503080 h 536459"/>
                  <a:gd name="connsiteX3" fmla="*/ 323494 w 789124"/>
                  <a:gd name="connsiteY3" fmla="*/ 502715 h 536459"/>
                  <a:gd name="connsiteX4" fmla="*/ 373501 w 789124"/>
                  <a:gd name="connsiteY4" fmla="*/ 469339 h 536459"/>
                  <a:gd name="connsiteX5" fmla="*/ 416363 w 789124"/>
                  <a:gd name="connsiteY5" fmla="*/ 466948 h 536459"/>
                  <a:gd name="connsiteX6" fmla="*/ 463988 w 789124"/>
                  <a:gd name="connsiteY6" fmla="*/ 490761 h 536459"/>
                  <a:gd name="connsiteX7" fmla="*/ 483038 w 789124"/>
                  <a:gd name="connsiteY7" fmla="*/ 464567 h 536459"/>
                  <a:gd name="connsiteX8" fmla="*/ 535426 w 789124"/>
                  <a:gd name="connsiteY8" fmla="*/ 440754 h 536459"/>
                  <a:gd name="connsiteX9" fmla="*/ 594957 w 789124"/>
                  <a:gd name="connsiteY9" fmla="*/ 426467 h 536459"/>
                  <a:gd name="connsiteX10" fmla="*/ 649726 w 789124"/>
                  <a:gd name="connsiteY10" fmla="*/ 414561 h 536459"/>
                  <a:gd name="connsiteX11" fmla="*/ 706876 w 789124"/>
                  <a:gd name="connsiteY11" fmla="*/ 366936 h 536459"/>
                  <a:gd name="connsiteX12" fmla="*/ 761644 w 789124"/>
                  <a:gd name="connsiteY12" fmla="*/ 293117 h 536459"/>
                  <a:gd name="connsiteX13" fmla="*/ 771215 w 789124"/>
                  <a:gd name="connsiteY13" fmla="*/ 243111 h 536459"/>
                  <a:gd name="connsiteX14" fmla="*/ 764154 w 789124"/>
                  <a:gd name="connsiteY14" fmla="*/ 176437 h 536459"/>
                  <a:gd name="connsiteX15" fmla="*/ 745128 w 789124"/>
                  <a:gd name="connsiteY15" fmla="*/ 128751 h 536459"/>
                  <a:gd name="connsiteX16" fmla="*/ 768909 w 789124"/>
                  <a:gd name="connsiteY16" fmla="*/ 26227 h 536459"/>
                  <a:gd name="connsiteX17" fmla="*/ 787935 w 789124"/>
                  <a:gd name="connsiteY17" fmla="*/ 0 h 536459"/>
                  <a:gd name="connsiteX0" fmla="*/ 0 w 789124"/>
                  <a:gd name="connsiteY0" fmla="*/ 521787 h 536459"/>
                  <a:gd name="connsiteX1" fmla="*/ 133964 w 789124"/>
                  <a:gd name="connsiteY1" fmla="*/ 536459 h 536459"/>
                  <a:gd name="connsiteX2" fmla="*/ 226711 w 789124"/>
                  <a:gd name="connsiteY2" fmla="*/ 503080 h 536459"/>
                  <a:gd name="connsiteX3" fmla="*/ 323494 w 789124"/>
                  <a:gd name="connsiteY3" fmla="*/ 502715 h 536459"/>
                  <a:gd name="connsiteX4" fmla="*/ 373501 w 789124"/>
                  <a:gd name="connsiteY4" fmla="*/ 469339 h 536459"/>
                  <a:gd name="connsiteX5" fmla="*/ 416363 w 789124"/>
                  <a:gd name="connsiteY5" fmla="*/ 476485 h 536459"/>
                  <a:gd name="connsiteX6" fmla="*/ 463988 w 789124"/>
                  <a:gd name="connsiteY6" fmla="*/ 490761 h 536459"/>
                  <a:gd name="connsiteX7" fmla="*/ 483038 w 789124"/>
                  <a:gd name="connsiteY7" fmla="*/ 464567 h 536459"/>
                  <a:gd name="connsiteX8" fmla="*/ 535426 w 789124"/>
                  <a:gd name="connsiteY8" fmla="*/ 440754 h 536459"/>
                  <a:gd name="connsiteX9" fmla="*/ 594957 w 789124"/>
                  <a:gd name="connsiteY9" fmla="*/ 426467 h 536459"/>
                  <a:gd name="connsiteX10" fmla="*/ 649726 w 789124"/>
                  <a:gd name="connsiteY10" fmla="*/ 414561 h 536459"/>
                  <a:gd name="connsiteX11" fmla="*/ 706876 w 789124"/>
                  <a:gd name="connsiteY11" fmla="*/ 366936 h 536459"/>
                  <a:gd name="connsiteX12" fmla="*/ 761644 w 789124"/>
                  <a:gd name="connsiteY12" fmla="*/ 293117 h 536459"/>
                  <a:gd name="connsiteX13" fmla="*/ 771215 w 789124"/>
                  <a:gd name="connsiteY13" fmla="*/ 243111 h 536459"/>
                  <a:gd name="connsiteX14" fmla="*/ 764154 w 789124"/>
                  <a:gd name="connsiteY14" fmla="*/ 176437 h 536459"/>
                  <a:gd name="connsiteX15" fmla="*/ 745128 w 789124"/>
                  <a:gd name="connsiteY15" fmla="*/ 128751 h 536459"/>
                  <a:gd name="connsiteX16" fmla="*/ 768909 w 789124"/>
                  <a:gd name="connsiteY16" fmla="*/ 26227 h 536459"/>
                  <a:gd name="connsiteX17" fmla="*/ 787935 w 789124"/>
                  <a:gd name="connsiteY17" fmla="*/ 0 h 536459"/>
                  <a:gd name="connsiteX0" fmla="*/ 0 w 879490"/>
                  <a:gd name="connsiteY0" fmla="*/ 512250 h 536459"/>
                  <a:gd name="connsiteX1" fmla="*/ 224330 w 879490"/>
                  <a:gd name="connsiteY1" fmla="*/ 536459 h 536459"/>
                  <a:gd name="connsiteX2" fmla="*/ 317077 w 879490"/>
                  <a:gd name="connsiteY2" fmla="*/ 503080 h 536459"/>
                  <a:gd name="connsiteX3" fmla="*/ 413860 w 879490"/>
                  <a:gd name="connsiteY3" fmla="*/ 502715 h 536459"/>
                  <a:gd name="connsiteX4" fmla="*/ 463867 w 879490"/>
                  <a:gd name="connsiteY4" fmla="*/ 469339 h 536459"/>
                  <a:gd name="connsiteX5" fmla="*/ 506729 w 879490"/>
                  <a:gd name="connsiteY5" fmla="*/ 476485 h 536459"/>
                  <a:gd name="connsiteX6" fmla="*/ 554354 w 879490"/>
                  <a:gd name="connsiteY6" fmla="*/ 490761 h 536459"/>
                  <a:gd name="connsiteX7" fmla="*/ 573404 w 879490"/>
                  <a:gd name="connsiteY7" fmla="*/ 464567 h 536459"/>
                  <a:gd name="connsiteX8" fmla="*/ 625792 w 879490"/>
                  <a:gd name="connsiteY8" fmla="*/ 440754 h 536459"/>
                  <a:gd name="connsiteX9" fmla="*/ 685323 w 879490"/>
                  <a:gd name="connsiteY9" fmla="*/ 426467 h 536459"/>
                  <a:gd name="connsiteX10" fmla="*/ 740092 w 879490"/>
                  <a:gd name="connsiteY10" fmla="*/ 414561 h 536459"/>
                  <a:gd name="connsiteX11" fmla="*/ 797242 w 879490"/>
                  <a:gd name="connsiteY11" fmla="*/ 366936 h 536459"/>
                  <a:gd name="connsiteX12" fmla="*/ 852010 w 879490"/>
                  <a:gd name="connsiteY12" fmla="*/ 293117 h 536459"/>
                  <a:gd name="connsiteX13" fmla="*/ 861581 w 879490"/>
                  <a:gd name="connsiteY13" fmla="*/ 243111 h 536459"/>
                  <a:gd name="connsiteX14" fmla="*/ 854520 w 879490"/>
                  <a:gd name="connsiteY14" fmla="*/ 176437 h 536459"/>
                  <a:gd name="connsiteX15" fmla="*/ 835494 w 879490"/>
                  <a:gd name="connsiteY15" fmla="*/ 128751 h 536459"/>
                  <a:gd name="connsiteX16" fmla="*/ 859275 w 879490"/>
                  <a:gd name="connsiteY16" fmla="*/ 26227 h 536459"/>
                  <a:gd name="connsiteX17" fmla="*/ 878301 w 879490"/>
                  <a:gd name="connsiteY17" fmla="*/ 0 h 536459"/>
                  <a:gd name="connsiteX0" fmla="*/ 0 w 879490"/>
                  <a:gd name="connsiteY0" fmla="*/ 512250 h 538844"/>
                  <a:gd name="connsiteX1" fmla="*/ 141099 w 879490"/>
                  <a:gd name="connsiteY1" fmla="*/ 538844 h 538844"/>
                  <a:gd name="connsiteX2" fmla="*/ 224330 w 879490"/>
                  <a:gd name="connsiteY2" fmla="*/ 536459 h 538844"/>
                  <a:gd name="connsiteX3" fmla="*/ 317077 w 879490"/>
                  <a:gd name="connsiteY3" fmla="*/ 503080 h 538844"/>
                  <a:gd name="connsiteX4" fmla="*/ 413860 w 879490"/>
                  <a:gd name="connsiteY4" fmla="*/ 502715 h 538844"/>
                  <a:gd name="connsiteX5" fmla="*/ 463867 w 879490"/>
                  <a:gd name="connsiteY5" fmla="*/ 469339 h 538844"/>
                  <a:gd name="connsiteX6" fmla="*/ 506729 w 879490"/>
                  <a:gd name="connsiteY6" fmla="*/ 476485 h 538844"/>
                  <a:gd name="connsiteX7" fmla="*/ 554354 w 879490"/>
                  <a:gd name="connsiteY7" fmla="*/ 490761 h 538844"/>
                  <a:gd name="connsiteX8" fmla="*/ 573404 w 879490"/>
                  <a:gd name="connsiteY8" fmla="*/ 464567 h 538844"/>
                  <a:gd name="connsiteX9" fmla="*/ 625792 w 879490"/>
                  <a:gd name="connsiteY9" fmla="*/ 440754 h 538844"/>
                  <a:gd name="connsiteX10" fmla="*/ 685323 w 879490"/>
                  <a:gd name="connsiteY10" fmla="*/ 426467 h 538844"/>
                  <a:gd name="connsiteX11" fmla="*/ 740092 w 879490"/>
                  <a:gd name="connsiteY11" fmla="*/ 414561 h 538844"/>
                  <a:gd name="connsiteX12" fmla="*/ 797242 w 879490"/>
                  <a:gd name="connsiteY12" fmla="*/ 366936 h 538844"/>
                  <a:gd name="connsiteX13" fmla="*/ 852010 w 879490"/>
                  <a:gd name="connsiteY13" fmla="*/ 293117 h 538844"/>
                  <a:gd name="connsiteX14" fmla="*/ 861581 w 879490"/>
                  <a:gd name="connsiteY14" fmla="*/ 243111 h 538844"/>
                  <a:gd name="connsiteX15" fmla="*/ 854520 w 879490"/>
                  <a:gd name="connsiteY15" fmla="*/ 176437 h 538844"/>
                  <a:gd name="connsiteX16" fmla="*/ 835494 w 879490"/>
                  <a:gd name="connsiteY16" fmla="*/ 128751 h 538844"/>
                  <a:gd name="connsiteX17" fmla="*/ 859275 w 879490"/>
                  <a:gd name="connsiteY17" fmla="*/ 26227 h 538844"/>
                  <a:gd name="connsiteX18" fmla="*/ 878301 w 879490"/>
                  <a:gd name="connsiteY18" fmla="*/ 0 h 538844"/>
                  <a:gd name="connsiteX0" fmla="*/ 0 w 862733"/>
                  <a:gd name="connsiteY0" fmla="*/ 486023 h 512617"/>
                  <a:gd name="connsiteX1" fmla="*/ 141099 w 862733"/>
                  <a:gd name="connsiteY1" fmla="*/ 512617 h 512617"/>
                  <a:gd name="connsiteX2" fmla="*/ 224330 w 862733"/>
                  <a:gd name="connsiteY2" fmla="*/ 510232 h 512617"/>
                  <a:gd name="connsiteX3" fmla="*/ 317077 w 862733"/>
                  <a:gd name="connsiteY3" fmla="*/ 476853 h 512617"/>
                  <a:gd name="connsiteX4" fmla="*/ 413860 w 862733"/>
                  <a:gd name="connsiteY4" fmla="*/ 476488 h 512617"/>
                  <a:gd name="connsiteX5" fmla="*/ 463867 w 862733"/>
                  <a:gd name="connsiteY5" fmla="*/ 443112 h 512617"/>
                  <a:gd name="connsiteX6" fmla="*/ 506729 w 862733"/>
                  <a:gd name="connsiteY6" fmla="*/ 450258 h 512617"/>
                  <a:gd name="connsiteX7" fmla="*/ 554354 w 862733"/>
                  <a:gd name="connsiteY7" fmla="*/ 464534 h 512617"/>
                  <a:gd name="connsiteX8" fmla="*/ 573404 w 862733"/>
                  <a:gd name="connsiteY8" fmla="*/ 438340 h 512617"/>
                  <a:gd name="connsiteX9" fmla="*/ 625792 w 862733"/>
                  <a:gd name="connsiteY9" fmla="*/ 414527 h 512617"/>
                  <a:gd name="connsiteX10" fmla="*/ 685323 w 862733"/>
                  <a:gd name="connsiteY10" fmla="*/ 400240 h 512617"/>
                  <a:gd name="connsiteX11" fmla="*/ 740092 w 862733"/>
                  <a:gd name="connsiteY11" fmla="*/ 388334 h 512617"/>
                  <a:gd name="connsiteX12" fmla="*/ 797242 w 862733"/>
                  <a:gd name="connsiteY12" fmla="*/ 340709 h 512617"/>
                  <a:gd name="connsiteX13" fmla="*/ 852010 w 862733"/>
                  <a:gd name="connsiteY13" fmla="*/ 266890 h 512617"/>
                  <a:gd name="connsiteX14" fmla="*/ 861581 w 862733"/>
                  <a:gd name="connsiteY14" fmla="*/ 216884 h 512617"/>
                  <a:gd name="connsiteX15" fmla="*/ 854520 w 862733"/>
                  <a:gd name="connsiteY15" fmla="*/ 150210 h 512617"/>
                  <a:gd name="connsiteX16" fmla="*/ 835494 w 862733"/>
                  <a:gd name="connsiteY16" fmla="*/ 102524 h 512617"/>
                  <a:gd name="connsiteX17" fmla="*/ 859275 w 862733"/>
                  <a:gd name="connsiteY17" fmla="*/ 0 h 512617"/>
                  <a:gd name="connsiteX0" fmla="*/ 0 w 862733"/>
                  <a:gd name="connsiteY0" fmla="*/ 383499 h 410093"/>
                  <a:gd name="connsiteX1" fmla="*/ 141099 w 862733"/>
                  <a:gd name="connsiteY1" fmla="*/ 410093 h 410093"/>
                  <a:gd name="connsiteX2" fmla="*/ 224330 w 862733"/>
                  <a:gd name="connsiteY2" fmla="*/ 407708 h 410093"/>
                  <a:gd name="connsiteX3" fmla="*/ 317077 w 862733"/>
                  <a:gd name="connsiteY3" fmla="*/ 374329 h 410093"/>
                  <a:gd name="connsiteX4" fmla="*/ 413860 w 862733"/>
                  <a:gd name="connsiteY4" fmla="*/ 373964 h 410093"/>
                  <a:gd name="connsiteX5" fmla="*/ 463867 w 862733"/>
                  <a:gd name="connsiteY5" fmla="*/ 340588 h 410093"/>
                  <a:gd name="connsiteX6" fmla="*/ 506729 w 862733"/>
                  <a:gd name="connsiteY6" fmla="*/ 347734 h 410093"/>
                  <a:gd name="connsiteX7" fmla="*/ 554354 w 862733"/>
                  <a:gd name="connsiteY7" fmla="*/ 362010 h 410093"/>
                  <a:gd name="connsiteX8" fmla="*/ 573404 w 862733"/>
                  <a:gd name="connsiteY8" fmla="*/ 335816 h 410093"/>
                  <a:gd name="connsiteX9" fmla="*/ 625792 w 862733"/>
                  <a:gd name="connsiteY9" fmla="*/ 312003 h 410093"/>
                  <a:gd name="connsiteX10" fmla="*/ 685323 w 862733"/>
                  <a:gd name="connsiteY10" fmla="*/ 297716 h 410093"/>
                  <a:gd name="connsiteX11" fmla="*/ 740092 w 862733"/>
                  <a:gd name="connsiteY11" fmla="*/ 285810 h 410093"/>
                  <a:gd name="connsiteX12" fmla="*/ 797242 w 862733"/>
                  <a:gd name="connsiteY12" fmla="*/ 238185 h 410093"/>
                  <a:gd name="connsiteX13" fmla="*/ 852010 w 862733"/>
                  <a:gd name="connsiteY13" fmla="*/ 164366 h 410093"/>
                  <a:gd name="connsiteX14" fmla="*/ 861581 w 862733"/>
                  <a:gd name="connsiteY14" fmla="*/ 114360 h 410093"/>
                  <a:gd name="connsiteX15" fmla="*/ 854520 w 862733"/>
                  <a:gd name="connsiteY15" fmla="*/ 47686 h 410093"/>
                  <a:gd name="connsiteX16" fmla="*/ 835494 w 862733"/>
                  <a:gd name="connsiteY16" fmla="*/ 0 h 410093"/>
                  <a:gd name="connsiteX0" fmla="*/ 0 w 862733"/>
                  <a:gd name="connsiteY0" fmla="*/ 335813 h 362407"/>
                  <a:gd name="connsiteX1" fmla="*/ 141099 w 862733"/>
                  <a:gd name="connsiteY1" fmla="*/ 362407 h 362407"/>
                  <a:gd name="connsiteX2" fmla="*/ 224330 w 862733"/>
                  <a:gd name="connsiteY2" fmla="*/ 360022 h 362407"/>
                  <a:gd name="connsiteX3" fmla="*/ 317077 w 862733"/>
                  <a:gd name="connsiteY3" fmla="*/ 326643 h 362407"/>
                  <a:gd name="connsiteX4" fmla="*/ 413860 w 862733"/>
                  <a:gd name="connsiteY4" fmla="*/ 326278 h 362407"/>
                  <a:gd name="connsiteX5" fmla="*/ 463867 w 862733"/>
                  <a:gd name="connsiteY5" fmla="*/ 292902 h 362407"/>
                  <a:gd name="connsiteX6" fmla="*/ 506729 w 862733"/>
                  <a:gd name="connsiteY6" fmla="*/ 300048 h 362407"/>
                  <a:gd name="connsiteX7" fmla="*/ 554354 w 862733"/>
                  <a:gd name="connsiteY7" fmla="*/ 314324 h 362407"/>
                  <a:gd name="connsiteX8" fmla="*/ 573404 w 862733"/>
                  <a:gd name="connsiteY8" fmla="*/ 288130 h 362407"/>
                  <a:gd name="connsiteX9" fmla="*/ 625792 w 862733"/>
                  <a:gd name="connsiteY9" fmla="*/ 264317 h 362407"/>
                  <a:gd name="connsiteX10" fmla="*/ 685323 w 862733"/>
                  <a:gd name="connsiteY10" fmla="*/ 250030 h 362407"/>
                  <a:gd name="connsiteX11" fmla="*/ 740092 w 862733"/>
                  <a:gd name="connsiteY11" fmla="*/ 238124 h 362407"/>
                  <a:gd name="connsiteX12" fmla="*/ 797242 w 862733"/>
                  <a:gd name="connsiteY12" fmla="*/ 190499 h 362407"/>
                  <a:gd name="connsiteX13" fmla="*/ 852010 w 862733"/>
                  <a:gd name="connsiteY13" fmla="*/ 116680 h 362407"/>
                  <a:gd name="connsiteX14" fmla="*/ 861581 w 862733"/>
                  <a:gd name="connsiteY14" fmla="*/ 66674 h 362407"/>
                  <a:gd name="connsiteX15" fmla="*/ 854520 w 862733"/>
                  <a:gd name="connsiteY15" fmla="*/ 0 h 362407"/>
                  <a:gd name="connsiteX0" fmla="*/ 0 w 862733"/>
                  <a:gd name="connsiteY0" fmla="*/ 269139 h 295733"/>
                  <a:gd name="connsiteX1" fmla="*/ 141099 w 862733"/>
                  <a:gd name="connsiteY1" fmla="*/ 295733 h 295733"/>
                  <a:gd name="connsiteX2" fmla="*/ 224330 w 862733"/>
                  <a:gd name="connsiteY2" fmla="*/ 293348 h 295733"/>
                  <a:gd name="connsiteX3" fmla="*/ 317077 w 862733"/>
                  <a:gd name="connsiteY3" fmla="*/ 259969 h 295733"/>
                  <a:gd name="connsiteX4" fmla="*/ 413860 w 862733"/>
                  <a:gd name="connsiteY4" fmla="*/ 259604 h 295733"/>
                  <a:gd name="connsiteX5" fmla="*/ 463867 w 862733"/>
                  <a:gd name="connsiteY5" fmla="*/ 226228 h 295733"/>
                  <a:gd name="connsiteX6" fmla="*/ 506729 w 862733"/>
                  <a:gd name="connsiteY6" fmla="*/ 233374 h 295733"/>
                  <a:gd name="connsiteX7" fmla="*/ 554354 w 862733"/>
                  <a:gd name="connsiteY7" fmla="*/ 247650 h 295733"/>
                  <a:gd name="connsiteX8" fmla="*/ 573404 w 862733"/>
                  <a:gd name="connsiteY8" fmla="*/ 221456 h 295733"/>
                  <a:gd name="connsiteX9" fmla="*/ 625792 w 862733"/>
                  <a:gd name="connsiteY9" fmla="*/ 197643 h 295733"/>
                  <a:gd name="connsiteX10" fmla="*/ 685323 w 862733"/>
                  <a:gd name="connsiteY10" fmla="*/ 183356 h 295733"/>
                  <a:gd name="connsiteX11" fmla="*/ 740092 w 862733"/>
                  <a:gd name="connsiteY11" fmla="*/ 171450 h 295733"/>
                  <a:gd name="connsiteX12" fmla="*/ 797242 w 862733"/>
                  <a:gd name="connsiteY12" fmla="*/ 123825 h 295733"/>
                  <a:gd name="connsiteX13" fmla="*/ 852010 w 862733"/>
                  <a:gd name="connsiteY13" fmla="*/ 50006 h 295733"/>
                  <a:gd name="connsiteX14" fmla="*/ 861581 w 862733"/>
                  <a:gd name="connsiteY14" fmla="*/ 0 h 295733"/>
                  <a:gd name="connsiteX0" fmla="*/ 0 w 852010"/>
                  <a:gd name="connsiteY0" fmla="*/ 219133 h 245727"/>
                  <a:gd name="connsiteX1" fmla="*/ 141099 w 852010"/>
                  <a:gd name="connsiteY1" fmla="*/ 245727 h 245727"/>
                  <a:gd name="connsiteX2" fmla="*/ 224330 w 852010"/>
                  <a:gd name="connsiteY2" fmla="*/ 243342 h 245727"/>
                  <a:gd name="connsiteX3" fmla="*/ 317077 w 852010"/>
                  <a:gd name="connsiteY3" fmla="*/ 209963 h 245727"/>
                  <a:gd name="connsiteX4" fmla="*/ 413860 w 852010"/>
                  <a:gd name="connsiteY4" fmla="*/ 209598 h 245727"/>
                  <a:gd name="connsiteX5" fmla="*/ 463867 w 852010"/>
                  <a:gd name="connsiteY5" fmla="*/ 176222 h 245727"/>
                  <a:gd name="connsiteX6" fmla="*/ 506729 w 852010"/>
                  <a:gd name="connsiteY6" fmla="*/ 183368 h 245727"/>
                  <a:gd name="connsiteX7" fmla="*/ 554354 w 852010"/>
                  <a:gd name="connsiteY7" fmla="*/ 197644 h 245727"/>
                  <a:gd name="connsiteX8" fmla="*/ 573404 w 852010"/>
                  <a:gd name="connsiteY8" fmla="*/ 171450 h 245727"/>
                  <a:gd name="connsiteX9" fmla="*/ 625792 w 852010"/>
                  <a:gd name="connsiteY9" fmla="*/ 147637 h 245727"/>
                  <a:gd name="connsiteX10" fmla="*/ 685323 w 852010"/>
                  <a:gd name="connsiteY10" fmla="*/ 133350 h 245727"/>
                  <a:gd name="connsiteX11" fmla="*/ 740092 w 852010"/>
                  <a:gd name="connsiteY11" fmla="*/ 121444 h 245727"/>
                  <a:gd name="connsiteX12" fmla="*/ 797242 w 852010"/>
                  <a:gd name="connsiteY12" fmla="*/ 73819 h 245727"/>
                  <a:gd name="connsiteX13" fmla="*/ 852010 w 852010"/>
                  <a:gd name="connsiteY13" fmla="*/ 0 h 245727"/>
                  <a:gd name="connsiteX0" fmla="*/ 0 w 863900"/>
                  <a:gd name="connsiteY0" fmla="*/ 250128 h 276722"/>
                  <a:gd name="connsiteX1" fmla="*/ 141099 w 863900"/>
                  <a:gd name="connsiteY1" fmla="*/ 276722 h 276722"/>
                  <a:gd name="connsiteX2" fmla="*/ 224330 w 863900"/>
                  <a:gd name="connsiteY2" fmla="*/ 274337 h 276722"/>
                  <a:gd name="connsiteX3" fmla="*/ 317077 w 863900"/>
                  <a:gd name="connsiteY3" fmla="*/ 240958 h 276722"/>
                  <a:gd name="connsiteX4" fmla="*/ 413860 w 863900"/>
                  <a:gd name="connsiteY4" fmla="*/ 240593 h 276722"/>
                  <a:gd name="connsiteX5" fmla="*/ 463867 w 863900"/>
                  <a:gd name="connsiteY5" fmla="*/ 207217 h 276722"/>
                  <a:gd name="connsiteX6" fmla="*/ 506729 w 863900"/>
                  <a:gd name="connsiteY6" fmla="*/ 214363 h 276722"/>
                  <a:gd name="connsiteX7" fmla="*/ 554354 w 863900"/>
                  <a:gd name="connsiteY7" fmla="*/ 228639 h 276722"/>
                  <a:gd name="connsiteX8" fmla="*/ 573404 w 863900"/>
                  <a:gd name="connsiteY8" fmla="*/ 202445 h 276722"/>
                  <a:gd name="connsiteX9" fmla="*/ 625792 w 863900"/>
                  <a:gd name="connsiteY9" fmla="*/ 178632 h 276722"/>
                  <a:gd name="connsiteX10" fmla="*/ 685323 w 863900"/>
                  <a:gd name="connsiteY10" fmla="*/ 164345 h 276722"/>
                  <a:gd name="connsiteX11" fmla="*/ 740092 w 863900"/>
                  <a:gd name="connsiteY11" fmla="*/ 152439 h 276722"/>
                  <a:gd name="connsiteX12" fmla="*/ 797242 w 863900"/>
                  <a:gd name="connsiteY12" fmla="*/ 104814 h 276722"/>
                  <a:gd name="connsiteX13" fmla="*/ 863900 w 863900"/>
                  <a:gd name="connsiteY13" fmla="*/ 0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3900" h="276722">
                    <a:moveTo>
                      <a:pt x="0" y="250128"/>
                    </a:moveTo>
                    <a:lnTo>
                      <a:pt x="141099" y="276722"/>
                    </a:lnTo>
                    <a:lnTo>
                      <a:pt x="224330" y="274337"/>
                    </a:lnTo>
                    <a:lnTo>
                      <a:pt x="317077" y="240958"/>
                    </a:lnTo>
                    <a:lnTo>
                      <a:pt x="413860" y="240593"/>
                    </a:lnTo>
                    <a:cubicBezTo>
                      <a:pt x="417451" y="230262"/>
                      <a:pt x="448389" y="211589"/>
                      <a:pt x="463867" y="207217"/>
                    </a:cubicBezTo>
                    <a:cubicBezTo>
                      <a:pt x="479345" y="202845"/>
                      <a:pt x="491648" y="210793"/>
                      <a:pt x="506729" y="214363"/>
                    </a:cubicBezTo>
                    <a:cubicBezTo>
                      <a:pt x="521810" y="217933"/>
                      <a:pt x="543242" y="230625"/>
                      <a:pt x="554354" y="228639"/>
                    </a:cubicBezTo>
                    <a:cubicBezTo>
                      <a:pt x="565466" y="226653"/>
                      <a:pt x="561498" y="210780"/>
                      <a:pt x="573404" y="202445"/>
                    </a:cubicBezTo>
                    <a:cubicBezTo>
                      <a:pt x="585310" y="194111"/>
                      <a:pt x="607139" y="184982"/>
                      <a:pt x="625792" y="178632"/>
                    </a:cubicBezTo>
                    <a:cubicBezTo>
                      <a:pt x="644445" y="172282"/>
                      <a:pt x="666273" y="168710"/>
                      <a:pt x="685323" y="164345"/>
                    </a:cubicBezTo>
                    <a:cubicBezTo>
                      <a:pt x="704373" y="159980"/>
                      <a:pt x="721439" y="162361"/>
                      <a:pt x="740092" y="152439"/>
                    </a:cubicBezTo>
                    <a:cubicBezTo>
                      <a:pt x="758745" y="142517"/>
                      <a:pt x="776607" y="130221"/>
                      <a:pt x="797242" y="104814"/>
                    </a:cubicBezTo>
                    <a:cubicBezTo>
                      <a:pt x="817877" y="79408"/>
                      <a:pt x="853177" y="20637"/>
                      <a:pt x="86390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116 Forma libre"/>
              <p:cNvSpPr/>
              <p:nvPr/>
            </p:nvSpPr>
            <p:spPr>
              <a:xfrm>
                <a:off x="6663811" y="3980293"/>
                <a:ext cx="534988" cy="1195600"/>
              </a:xfrm>
              <a:custGeom>
                <a:avLst/>
                <a:gdLst>
                  <a:gd name="connsiteX0" fmla="*/ 788193 w 788193"/>
                  <a:gd name="connsiteY0" fmla="*/ 0 h 1704975"/>
                  <a:gd name="connsiteX1" fmla="*/ 759618 w 788193"/>
                  <a:gd name="connsiteY1" fmla="*/ 59531 h 1704975"/>
                  <a:gd name="connsiteX2" fmla="*/ 709612 w 788193"/>
                  <a:gd name="connsiteY2" fmla="*/ 85725 h 1704975"/>
                  <a:gd name="connsiteX3" fmla="*/ 647700 w 788193"/>
                  <a:gd name="connsiteY3" fmla="*/ 130969 h 1704975"/>
                  <a:gd name="connsiteX4" fmla="*/ 581025 w 788193"/>
                  <a:gd name="connsiteY4" fmla="*/ 209550 h 1704975"/>
                  <a:gd name="connsiteX5" fmla="*/ 554831 w 788193"/>
                  <a:gd name="connsiteY5" fmla="*/ 288131 h 1704975"/>
                  <a:gd name="connsiteX6" fmla="*/ 509587 w 788193"/>
                  <a:gd name="connsiteY6" fmla="*/ 361950 h 1704975"/>
                  <a:gd name="connsiteX7" fmla="*/ 461962 w 788193"/>
                  <a:gd name="connsiteY7" fmla="*/ 461962 h 1704975"/>
                  <a:gd name="connsiteX8" fmla="*/ 459581 w 788193"/>
                  <a:gd name="connsiteY8" fmla="*/ 509587 h 1704975"/>
                  <a:gd name="connsiteX9" fmla="*/ 438150 w 788193"/>
                  <a:gd name="connsiteY9" fmla="*/ 554831 h 1704975"/>
                  <a:gd name="connsiteX10" fmla="*/ 431006 w 788193"/>
                  <a:gd name="connsiteY10" fmla="*/ 611981 h 1704975"/>
                  <a:gd name="connsiteX11" fmla="*/ 447675 w 788193"/>
                  <a:gd name="connsiteY11" fmla="*/ 640556 h 1704975"/>
                  <a:gd name="connsiteX12" fmla="*/ 440531 w 788193"/>
                  <a:gd name="connsiteY12" fmla="*/ 666750 h 1704975"/>
                  <a:gd name="connsiteX13" fmla="*/ 428625 w 788193"/>
                  <a:gd name="connsiteY13" fmla="*/ 697706 h 1704975"/>
                  <a:gd name="connsiteX14" fmla="*/ 431006 w 788193"/>
                  <a:gd name="connsiteY14" fmla="*/ 721519 h 1704975"/>
                  <a:gd name="connsiteX15" fmla="*/ 385762 w 788193"/>
                  <a:gd name="connsiteY15" fmla="*/ 776287 h 1704975"/>
                  <a:gd name="connsiteX16" fmla="*/ 383381 w 788193"/>
                  <a:gd name="connsiteY16" fmla="*/ 819150 h 1704975"/>
                  <a:gd name="connsiteX17" fmla="*/ 347662 w 788193"/>
                  <a:gd name="connsiteY17" fmla="*/ 852487 h 1704975"/>
                  <a:gd name="connsiteX18" fmla="*/ 321468 w 788193"/>
                  <a:gd name="connsiteY18" fmla="*/ 888206 h 1704975"/>
                  <a:gd name="connsiteX19" fmla="*/ 269081 w 788193"/>
                  <a:gd name="connsiteY19" fmla="*/ 914400 h 1704975"/>
                  <a:gd name="connsiteX20" fmla="*/ 230981 w 788193"/>
                  <a:gd name="connsiteY20" fmla="*/ 992981 h 1704975"/>
                  <a:gd name="connsiteX21" fmla="*/ 204787 w 788193"/>
                  <a:gd name="connsiteY21" fmla="*/ 1033462 h 1704975"/>
                  <a:gd name="connsiteX22" fmla="*/ 195262 w 788193"/>
                  <a:gd name="connsiteY22" fmla="*/ 1081087 h 1704975"/>
                  <a:gd name="connsiteX23" fmla="*/ 169068 w 788193"/>
                  <a:gd name="connsiteY23" fmla="*/ 1126331 h 1704975"/>
                  <a:gd name="connsiteX24" fmla="*/ 119062 w 788193"/>
                  <a:gd name="connsiteY24" fmla="*/ 1166812 h 1704975"/>
                  <a:gd name="connsiteX25" fmla="*/ 126206 w 788193"/>
                  <a:gd name="connsiteY25" fmla="*/ 1219200 h 1704975"/>
                  <a:gd name="connsiteX26" fmla="*/ 92868 w 788193"/>
                  <a:gd name="connsiteY26" fmla="*/ 1219200 h 1704975"/>
                  <a:gd name="connsiteX27" fmla="*/ 71437 w 788193"/>
                  <a:gd name="connsiteY27" fmla="*/ 1264444 h 1704975"/>
                  <a:gd name="connsiteX28" fmla="*/ 50006 w 788193"/>
                  <a:gd name="connsiteY28" fmla="*/ 1319212 h 1704975"/>
                  <a:gd name="connsiteX29" fmla="*/ 59531 w 788193"/>
                  <a:gd name="connsiteY29" fmla="*/ 1347787 h 1704975"/>
                  <a:gd name="connsiteX30" fmla="*/ 64293 w 788193"/>
                  <a:gd name="connsiteY30" fmla="*/ 1390650 h 1704975"/>
                  <a:gd name="connsiteX31" fmla="*/ 61912 w 788193"/>
                  <a:gd name="connsiteY31" fmla="*/ 1433512 h 1704975"/>
                  <a:gd name="connsiteX32" fmla="*/ 47625 w 788193"/>
                  <a:gd name="connsiteY32" fmla="*/ 1476375 h 1704975"/>
                  <a:gd name="connsiteX33" fmla="*/ 42862 w 788193"/>
                  <a:gd name="connsiteY33" fmla="*/ 1514475 h 1704975"/>
                  <a:gd name="connsiteX34" fmla="*/ 4762 w 788193"/>
                  <a:gd name="connsiteY34" fmla="*/ 1547812 h 1704975"/>
                  <a:gd name="connsiteX35" fmla="*/ 14287 w 788193"/>
                  <a:gd name="connsiteY35" fmla="*/ 1578769 h 1704975"/>
                  <a:gd name="connsiteX36" fmla="*/ 40481 w 788193"/>
                  <a:gd name="connsiteY36" fmla="*/ 1609725 h 1704975"/>
                  <a:gd name="connsiteX37" fmla="*/ 42862 w 788193"/>
                  <a:gd name="connsiteY37" fmla="*/ 1647825 h 1704975"/>
                  <a:gd name="connsiteX38" fmla="*/ 54768 w 788193"/>
                  <a:gd name="connsiteY38" fmla="*/ 1704975 h 1704975"/>
                  <a:gd name="connsiteX0" fmla="*/ 788193 w 788193"/>
                  <a:gd name="connsiteY0" fmla="*/ 0 h 1776389"/>
                  <a:gd name="connsiteX1" fmla="*/ 759618 w 788193"/>
                  <a:gd name="connsiteY1" fmla="*/ 59531 h 1776389"/>
                  <a:gd name="connsiteX2" fmla="*/ 709612 w 788193"/>
                  <a:gd name="connsiteY2" fmla="*/ 85725 h 1776389"/>
                  <a:gd name="connsiteX3" fmla="*/ 647700 w 788193"/>
                  <a:gd name="connsiteY3" fmla="*/ 130969 h 1776389"/>
                  <a:gd name="connsiteX4" fmla="*/ 581025 w 788193"/>
                  <a:gd name="connsiteY4" fmla="*/ 209550 h 1776389"/>
                  <a:gd name="connsiteX5" fmla="*/ 554831 w 788193"/>
                  <a:gd name="connsiteY5" fmla="*/ 288131 h 1776389"/>
                  <a:gd name="connsiteX6" fmla="*/ 509587 w 788193"/>
                  <a:gd name="connsiteY6" fmla="*/ 361950 h 1776389"/>
                  <a:gd name="connsiteX7" fmla="*/ 461962 w 788193"/>
                  <a:gd name="connsiteY7" fmla="*/ 461962 h 1776389"/>
                  <a:gd name="connsiteX8" fmla="*/ 459581 w 788193"/>
                  <a:gd name="connsiteY8" fmla="*/ 509587 h 1776389"/>
                  <a:gd name="connsiteX9" fmla="*/ 438150 w 788193"/>
                  <a:gd name="connsiteY9" fmla="*/ 554831 h 1776389"/>
                  <a:gd name="connsiteX10" fmla="*/ 431006 w 788193"/>
                  <a:gd name="connsiteY10" fmla="*/ 611981 h 1776389"/>
                  <a:gd name="connsiteX11" fmla="*/ 447675 w 788193"/>
                  <a:gd name="connsiteY11" fmla="*/ 640556 h 1776389"/>
                  <a:gd name="connsiteX12" fmla="*/ 440531 w 788193"/>
                  <a:gd name="connsiteY12" fmla="*/ 666750 h 1776389"/>
                  <a:gd name="connsiteX13" fmla="*/ 428625 w 788193"/>
                  <a:gd name="connsiteY13" fmla="*/ 697706 h 1776389"/>
                  <a:gd name="connsiteX14" fmla="*/ 431006 w 788193"/>
                  <a:gd name="connsiteY14" fmla="*/ 721519 h 1776389"/>
                  <a:gd name="connsiteX15" fmla="*/ 385762 w 788193"/>
                  <a:gd name="connsiteY15" fmla="*/ 776287 h 1776389"/>
                  <a:gd name="connsiteX16" fmla="*/ 383381 w 788193"/>
                  <a:gd name="connsiteY16" fmla="*/ 819150 h 1776389"/>
                  <a:gd name="connsiteX17" fmla="*/ 347662 w 788193"/>
                  <a:gd name="connsiteY17" fmla="*/ 852487 h 1776389"/>
                  <a:gd name="connsiteX18" fmla="*/ 321468 w 788193"/>
                  <a:gd name="connsiteY18" fmla="*/ 888206 h 1776389"/>
                  <a:gd name="connsiteX19" fmla="*/ 269081 w 788193"/>
                  <a:gd name="connsiteY19" fmla="*/ 914400 h 1776389"/>
                  <a:gd name="connsiteX20" fmla="*/ 230981 w 788193"/>
                  <a:gd name="connsiteY20" fmla="*/ 992981 h 1776389"/>
                  <a:gd name="connsiteX21" fmla="*/ 204787 w 788193"/>
                  <a:gd name="connsiteY21" fmla="*/ 1033462 h 1776389"/>
                  <a:gd name="connsiteX22" fmla="*/ 195262 w 788193"/>
                  <a:gd name="connsiteY22" fmla="*/ 1081087 h 1776389"/>
                  <a:gd name="connsiteX23" fmla="*/ 169068 w 788193"/>
                  <a:gd name="connsiteY23" fmla="*/ 1126331 h 1776389"/>
                  <a:gd name="connsiteX24" fmla="*/ 119062 w 788193"/>
                  <a:gd name="connsiteY24" fmla="*/ 1166812 h 1776389"/>
                  <a:gd name="connsiteX25" fmla="*/ 126206 w 788193"/>
                  <a:gd name="connsiteY25" fmla="*/ 1219200 h 1776389"/>
                  <a:gd name="connsiteX26" fmla="*/ 92868 w 788193"/>
                  <a:gd name="connsiteY26" fmla="*/ 1219200 h 1776389"/>
                  <a:gd name="connsiteX27" fmla="*/ 71437 w 788193"/>
                  <a:gd name="connsiteY27" fmla="*/ 1264444 h 1776389"/>
                  <a:gd name="connsiteX28" fmla="*/ 50006 w 788193"/>
                  <a:gd name="connsiteY28" fmla="*/ 1319212 h 1776389"/>
                  <a:gd name="connsiteX29" fmla="*/ 59531 w 788193"/>
                  <a:gd name="connsiteY29" fmla="*/ 1347787 h 1776389"/>
                  <a:gd name="connsiteX30" fmla="*/ 64293 w 788193"/>
                  <a:gd name="connsiteY30" fmla="*/ 1390650 h 1776389"/>
                  <a:gd name="connsiteX31" fmla="*/ 61912 w 788193"/>
                  <a:gd name="connsiteY31" fmla="*/ 1433512 h 1776389"/>
                  <a:gd name="connsiteX32" fmla="*/ 47625 w 788193"/>
                  <a:gd name="connsiteY32" fmla="*/ 1476375 h 1776389"/>
                  <a:gd name="connsiteX33" fmla="*/ 42862 w 788193"/>
                  <a:gd name="connsiteY33" fmla="*/ 1514475 h 1776389"/>
                  <a:gd name="connsiteX34" fmla="*/ 4762 w 788193"/>
                  <a:gd name="connsiteY34" fmla="*/ 1547812 h 1776389"/>
                  <a:gd name="connsiteX35" fmla="*/ 14287 w 788193"/>
                  <a:gd name="connsiteY35" fmla="*/ 1578769 h 1776389"/>
                  <a:gd name="connsiteX36" fmla="*/ 40481 w 788193"/>
                  <a:gd name="connsiteY36" fmla="*/ 1609725 h 1776389"/>
                  <a:gd name="connsiteX37" fmla="*/ 42862 w 788193"/>
                  <a:gd name="connsiteY37" fmla="*/ 1647825 h 1776389"/>
                  <a:gd name="connsiteX38" fmla="*/ 54736 w 788193"/>
                  <a:gd name="connsiteY38" fmla="*/ 1776389 h 1776389"/>
                  <a:gd name="connsiteX0" fmla="*/ 788193 w 788193"/>
                  <a:gd name="connsiteY0" fmla="*/ 0 h 1776389"/>
                  <a:gd name="connsiteX1" fmla="*/ 759618 w 788193"/>
                  <a:gd name="connsiteY1" fmla="*/ 59531 h 1776389"/>
                  <a:gd name="connsiteX2" fmla="*/ 709612 w 788193"/>
                  <a:gd name="connsiteY2" fmla="*/ 85725 h 1776389"/>
                  <a:gd name="connsiteX3" fmla="*/ 647700 w 788193"/>
                  <a:gd name="connsiteY3" fmla="*/ 130969 h 1776389"/>
                  <a:gd name="connsiteX4" fmla="*/ 581025 w 788193"/>
                  <a:gd name="connsiteY4" fmla="*/ 209550 h 1776389"/>
                  <a:gd name="connsiteX5" fmla="*/ 554831 w 788193"/>
                  <a:gd name="connsiteY5" fmla="*/ 288131 h 1776389"/>
                  <a:gd name="connsiteX6" fmla="*/ 509587 w 788193"/>
                  <a:gd name="connsiteY6" fmla="*/ 361950 h 1776389"/>
                  <a:gd name="connsiteX7" fmla="*/ 461962 w 788193"/>
                  <a:gd name="connsiteY7" fmla="*/ 461962 h 1776389"/>
                  <a:gd name="connsiteX8" fmla="*/ 459581 w 788193"/>
                  <a:gd name="connsiteY8" fmla="*/ 509587 h 1776389"/>
                  <a:gd name="connsiteX9" fmla="*/ 438150 w 788193"/>
                  <a:gd name="connsiteY9" fmla="*/ 554831 h 1776389"/>
                  <a:gd name="connsiteX10" fmla="*/ 431006 w 788193"/>
                  <a:gd name="connsiteY10" fmla="*/ 611981 h 1776389"/>
                  <a:gd name="connsiteX11" fmla="*/ 447675 w 788193"/>
                  <a:gd name="connsiteY11" fmla="*/ 640556 h 1776389"/>
                  <a:gd name="connsiteX12" fmla="*/ 440531 w 788193"/>
                  <a:gd name="connsiteY12" fmla="*/ 666750 h 1776389"/>
                  <a:gd name="connsiteX13" fmla="*/ 428625 w 788193"/>
                  <a:gd name="connsiteY13" fmla="*/ 697706 h 1776389"/>
                  <a:gd name="connsiteX14" fmla="*/ 431006 w 788193"/>
                  <a:gd name="connsiteY14" fmla="*/ 721519 h 1776389"/>
                  <a:gd name="connsiteX15" fmla="*/ 385762 w 788193"/>
                  <a:gd name="connsiteY15" fmla="*/ 776287 h 1776389"/>
                  <a:gd name="connsiteX16" fmla="*/ 383381 w 788193"/>
                  <a:gd name="connsiteY16" fmla="*/ 819150 h 1776389"/>
                  <a:gd name="connsiteX17" fmla="*/ 347662 w 788193"/>
                  <a:gd name="connsiteY17" fmla="*/ 852487 h 1776389"/>
                  <a:gd name="connsiteX18" fmla="*/ 321468 w 788193"/>
                  <a:gd name="connsiteY18" fmla="*/ 888206 h 1776389"/>
                  <a:gd name="connsiteX19" fmla="*/ 269081 w 788193"/>
                  <a:gd name="connsiteY19" fmla="*/ 914400 h 1776389"/>
                  <a:gd name="connsiteX20" fmla="*/ 230981 w 788193"/>
                  <a:gd name="connsiteY20" fmla="*/ 992981 h 1776389"/>
                  <a:gd name="connsiteX21" fmla="*/ 204787 w 788193"/>
                  <a:gd name="connsiteY21" fmla="*/ 1033462 h 1776389"/>
                  <a:gd name="connsiteX22" fmla="*/ 195262 w 788193"/>
                  <a:gd name="connsiteY22" fmla="*/ 1081087 h 1776389"/>
                  <a:gd name="connsiteX23" fmla="*/ 169068 w 788193"/>
                  <a:gd name="connsiteY23" fmla="*/ 1126331 h 1776389"/>
                  <a:gd name="connsiteX24" fmla="*/ 119062 w 788193"/>
                  <a:gd name="connsiteY24" fmla="*/ 1166812 h 1776389"/>
                  <a:gd name="connsiteX25" fmla="*/ 126206 w 788193"/>
                  <a:gd name="connsiteY25" fmla="*/ 1219200 h 1776389"/>
                  <a:gd name="connsiteX26" fmla="*/ 92868 w 788193"/>
                  <a:gd name="connsiteY26" fmla="*/ 1219200 h 1776389"/>
                  <a:gd name="connsiteX27" fmla="*/ 71437 w 788193"/>
                  <a:gd name="connsiteY27" fmla="*/ 1264444 h 1776389"/>
                  <a:gd name="connsiteX28" fmla="*/ 50006 w 788193"/>
                  <a:gd name="connsiteY28" fmla="*/ 1319212 h 1776389"/>
                  <a:gd name="connsiteX29" fmla="*/ 59531 w 788193"/>
                  <a:gd name="connsiteY29" fmla="*/ 1347787 h 1776389"/>
                  <a:gd name="connsiteX30" fmla="*/ 64293 w 788193"/>
                  <a:gd name="connsiteY30" fmla="*/ 1390650 h 1776389"/>
                  <a:gd name="connsiteX31" fmla="*/ 61912 w 788193"/>
                  <a:gd name="connsiteY31" fmla="*/ 1433512 h 1776389"/>
                  <a:gd name="connsiteX32" fmla="*/ 47625 w 788193"/>
                  <a:gd name="connsiteY32" fmla="*/ 1476375 h 1776389"/>
                  <a:gd name="connsiteX33" fmla="*/ 42862 w 788193"/>
                  <a:gd name="connsiteY33" fmla="*/ 1514475 h 1776389"/>
                  <a:gd name="connsiteX34" fmla="*/ 4762 w 788193"/>
                  <a:gd name="connsiteY34" fmla="*/ 1547812 h 1776389"/>
                  <a:gd name="connsiteX35" fmla="*/ 14287 w 788193"/>
                  <a:gd name="connsiteY35" fmla="*/ 1578769 h 1776389"/>
                  <a:gd name="connsiteX36" fmla="*/ 40481 w 788193"/>
                  <a:gd name="connsiteY36" fmla="*/ 1609725 h 1776389"/>
                  <a:gd name="connsiteX37" fmla="*/ 42862 w 788193"/>
                  <a:gd name="connsiteY37" fmla="*/ 1647825 h 1776389"/>
                  <a:gd name="connsiteX38" fmla="*/ 54736 w 788193"/>
                  <a:gd name="connsiteY38" fmla="*/ 1776389 h 1776389"/>
                  <a:gd name="connsiteX0" fmla="*/ 788193 w 788193"/>
                  <a:gd name="connsiteY0" fmla="*/ 0 h 1704927"/>
                  <a:gd name="connsiteX1" fmla="*/ 759618 w 788193"/>
                  <a:gd name="connsiteY1" fmla="*/ 59531 h 1704927"/>
                  <a:gd name="connsiteX2" fmla="*/ 709612 w 788193"/>
                  <a:gd name="connsiteY2" fmla="*/ 85725 h 1704927"/>
                  <a:gd name="connsiteX3" fmla="*/ 647700 w 788193"/>
                  <a:gd name="connsiteY3" fmla="*/ 130969 h 1704927"/>
                  <a:gd name="connsiteX4" fmla="*/ 581025 w 788193"/>
                  <a:gd name="connsiteY4" fmla="*/ 209550 h 1704927"/>
                  <a:gd name="connsiteX5" fmla="*/ 554831 w 788193"/>
                  <a:gd name="connsiteY5" fmla="*/ 288131 h 1704927"/>
                  <a:gd name="connsiteX6" fmla="*/ 509587 w 788193"/>
                  <a:gd name="connsiteY6" fmla="*/ 361950 h 1704927"/>
                  <a:gd name="connsiteX7" fmla="*/ 461962 w 788193"/>
                  <a:gd name="connsiteY7" fmla="*/ 461962 h 1704927"/>
                  <a:gd name="connsiteX8" fmla="*/ 459581 w 788193"/>
                  <a:gd name="connsiteY8" fmla="*/ 509587 h 1704927"/>
                  <a:gd name="connsiteX9" fmla="*/ 438150 w 788193"/>
                  <a:gd name="connsiteY9" fmla="*/ 554831 h 1704927"/>
                  <a:gd name="connsiteX10" fmla="*/ 431006 w 788193"/>
                  <a:gd name="connsiteY10" fmla="*/ 611981 h 1704927"/>
                  <a:gd name="connsiteX11" fmla="*/ 447675 w 788193"/>
                  <a:gd name="connsiteY11" fmla="*/ 640556 h 1704927"/>
                  <a:gd name="connsiteX12" fmla="*/ 440531 w 788193"/>
                  <a:gd name="connsiteY12" fmla="*/ 666750 h 1704927"/>
                  <a:gd name="connsiteX13" fmla="*/ 428625 w 788193"/>
                  <a:gd name="connsiteY13" fmla="*/ 697706 h 1704927"/>
                  <a:gd name="connsiteX14" fmla="*/ 431006 w 788193"/>
                  <a:gd name="connsiteY14" fmla="*/ 721519 h 1704927"/>
                  <a:gd name="connsiteX15" fmla="*/ 385762 w 788193"/>
                  <a:gd name="connsiteY15" fmla="*/ 776287 h 1704927"/>
                  <a:gd name="connsiteX16" fmla="*/ 383381 w 788193"/>
                  <a:gd name="connsiteY16" fmla="*/ 819150 h 1704927"/>
                  <a:gd name="connsiteX17" fmla="*/ 347662 w 788193"/>
                  <a:gd name="connsiteY17" fmla="*/ 852487 h 1704927"/>
                  <a:gd name="connsiteX18" fmla="*/ 321468 w 788193"/>
                  <a:gd name="connsiteY18" fmla="*/ 888206 h 1704927"/>
                  <a:gd name="connsiteX19" fmla="*/ 269081 w 788193"/>
                  <a:gd name="connsiteY19" fmla="*/ 914400 h 1704927"/>
                  <a:gd name="connsiteX20" fmla="*/ 230981 w 788193"/>
                  <a:gd name="connsiteY20" fmla="*/ 992981 h 1704927"/>
                  <a:gd name="connsiteX21" fmla="*/ 204787 w 788193"/>
                  <a:gd name="connsiteY21" fmla="*/ 1033462 h 1704927"/>
                  <a:gd name="connsiteX22" fmla="*/ 195262 w 788193"/>
                  <a:gd name="connsiteY22" fmla="*/ 1081087 h 1704927"/>
                  <a:gd name="connsiteX23" fmla="*/ 169068 w 788193"/>
                  <a:gd name="connsiteY23" fmla="*/ 1126331 h 1704927"/>
                  <a:gd name="connsiteX24" fmla="*/ 119062 w 788193"/>
                  <a:gd name="connsiteY24" fmla="*/ 1166812 h 1704927"/>
                  <a:gd name="connsiteX25" fmla="*/ 126206 w 788193"/>
                  <a:gd name="connsiteY25" fmla="*/ 1219200 h 1704927"/>
                  <a:gd name="connsiteX26" fmla="*/ 92868 w 788193"/>
                  <a:gd name="connsiteY26" fmla="*/ 1219200 h 1704927"/>
                  <a:gd name="connsiteX27" fmla="*/ 71437 w 788193"/>
                  <a:gd name="connsiteY27" fmla="*/ 1264444 h 1704927"/>
                  <a:gd name="connsiteX28" fmla="*/ 50006 w 788193"/>
                  <a:gd name="connsiteY28" fmla="*/ 1319212 h 1704927"/>
                  <a:gd name="connsiteX29" fmla="*/ 59531 w 788193"/>
                  <a:gd name="connsiteY29" fmla="*/ 1347787 h 1704927"/>
                  <a:gd name="connsiteX30" fmla="*/ 64293 w 788193"/>
                  <a:gd name="connsiteY30" fmla="*/ 1390650 h 1704927"/>
                  <a:gd name="connsiteX31" fmla="*/ 61912 w 788193"/>
                  <a:gd name="connsiteY31" fmla="*/ 1433512 h 1704927"/>
                  <a:gd name="connsiteX32" fmla="*/ 47625 w 788193"/>
                  <a:gd name="connsiteY32" fmla="*/ 1476375 h 1704927"/>
                  <a:gd name="connsiteX33" fmla="*/ 42862 w 788193"/>
                  <a:gd name="connsiteY33" fmla="*/ 1514475 h 1704927"/>
                  <a:gd name="connsiteX34" fmla="*/ 4762 w 788193"/>
                  <a:gd name="connsiteY34" fmla="*/ 1547812 h 1704927"/>
                  <a:gd name="connsiteX35" fmla="*/ 14287 w 788193"/>
                  <a:gd name="connsiteY35" fmla="*/ 1578769 h 1704927"/>
                  <a:gd name="connsiteX36" fmla="*/ 40481 w 788193"/>
                  <a:gd name="connsiteY36" fmla="*/ 1609725 h 1704927"/>
                  <a:gd name="connsiteX37" fmla="*/ 42862 w 788193"/>
                  <a:gd name="connsiteY37" fmla="*/ 1647825 h 1704927"/>
                  <a:gd name="connsiteX38" fmla="*/ 54704 w 788193"/>
                  <a:gd name="connsiteY38" fmla="*/ 1704927 h 1704927"/>
                  <a:gd name="connsiteX0" fmla="*/ 1000437 w 1000437"/>
                  <a:gd name="connsiteY0" fmla="*/ 0 h 1704927"/>
                  <a:gd name="connsiteX1" fmla="*/ 971862 w 1000437"/>
                  <a:gd name="connsiteY1" fmla="*/ 59531 h 1704927"/>
                  <a:gd name="connsiteX2" fmla="*/ 921856 w 1000437"/>
                  <a:gd name="connsiteY2" fmla="*/ 85725 h 1704927"/>
                  <a:gd name="connsiteX3" fmla="*/ 859944 w 1000437"/>
                  <a:gd name="connsiteY3" fmla="*/ 130969 h 1704927"/>
                  <a:gd name="connsiteX4" fmla="*/ 793269 w 1000437"/>
                  <a:gd name="connsiteY4" fmla="*/ 209550 h 1704927"/>
                  <a:gd name="connsiteX5" fmla="*/ 767075 w 1000437"/>
                  <a:gd name="connsiteY5" fmla="*/ 288131 h 1704927"/>
                  <a:gd name="connsiteX6" fmla="*/ 721831 w 1000437"/>
                  <a:gd name="connsiteY6" fmla="*/ 361950 h 1704927"/>
                  <a:gd name="connsiteX7" fmla="*/ 674206 w 1000437"/>
                  <a:gd name="connsiteY7" fmla="*/ 461962 h 1704927"/>
                  <a:gd name="connsiteX8" fmla="*/ 671825 w 1000437"/>
                  <a:gd name="connsiteY8" fmla="*/ 509587 h 1704927"/>
                  <a:gd name="connsiteX9" fmla="*/ 650394 w 1000437"/>
                  <a:gd name="connsiteY9" fmla="*/ 554831 h 1704927"/>
                  <a:gd name="connsiteX10" fmla="*/ 643250 w 1000437"/>
                  <a:gd name="connsiteY10" fmla="*/ 611981 h 1704927"/>
                  <a:gd name="connsiteX11" fmla="*/ 659919 w 1000437"/>
                  <a:gd name="connsiteY11" fmla="*/ 640556 h 1704927"/>
                  <a:gd name="connsiteX12" fmla="*/ 652775 w 1000437"/>
                  <a:gd name="connsiteY12" fmla="*/ 666750 h 1704927"/>
                  <a:gd name="connsiteX13" fmla="*/ 640869 w 1000437"/>
                  <a:gd name="connsiteY13" fmla="*/ 697706 h 1704927"/>
                  <a:gd name="connsiteX14" fmla="*/ 643250 w 1000437"/>
                  <a:gd name="connsiteY14" fmla="*/ 721519 h 1704927"/>
                  <a:gd name="connsiteX15" fmla="*/ 598006 w 1000437"/>
                  <a:gd name="connsiteY15" fmla="*/ 776287 h 1704927"/>
                  <a:gd name="connsiteX16" fmla="*/ 595625 w 1000437"/>
                  <a:gd name="connsiteY16" fmla="*/ 819150 h 1704927"/>
                  <a:gd name="connsiteX17" fmla="*/ 559906 w 1000437"/>
                  <a:gd name="connsiteY17" fmla="*/ 852487 h 1704927"/>
                  <a:gd name="connsiteX18" fmla="*/ 533712 w 1000437"/>
                  <a:gd name="connsiteY18" fmla="*/ 888206 h 1704927"/>
                  <a:gd name="connsiteX19" fmla="*/ 481325 w 1000437"/>
                  <a:gd name="connsiteY19" fmla="*/ 914400 h 1704927"/>
                  <a:gd name="connsiteX20" fmla="*/ 443225 w 1000437"/>
                  <a:gd name="connsiteY20" fmla="*/ 992981 h 1704927"/>
                  <a:gd name="connsiteX21" fmla="*/ 417031 w 1000437"/>
                  <a:gd name="connsiteY21" fmla="*/ 1033462 h 1704927"/>
                  <a:gd name="connsiteX22" fmla="*/ 407506 w 1000437"/>
                  <a:gd name="connsiteY22" fmla="*/ 1081087 h 1704927"/>
                  <a:gd name="connsiteX23" fmla="*/ 381312 w 1000437"/>
                  <a:gd name="connsiteY23" fmla="*/ 1126331 h 1704927"/>
                  <a:gd name="connsiteX24" fmla="*/ 331306 w 1000437"/>
                  <a:gd name="connsiteY24" fmla="*/ 1166812 h 1704927"/>
                  <a:gd name="connsiteX25" fmla="*/ 338450 w 1000437"/>
                  <a:gd name="connsiteY25" fmla="*/ 1219200 h 1704927"/>
                  <a:gd name="connsiteX26" fmla="*/ 305112 w 1000437"/>
                  <a:gd name="connsiteY26" fmla="*/ 1219200 h 1704927"/>
                  <a:gd name="connsiteX27" fmla="*/ 283681 w 1000437"/>
                  <a:gd name="connsiteY27" fmla="*/ 1264444 h 1704927"/>
                  <a:gd name="connsiteX28" fmla="*/ 262250 w 1000437"/>
                  <a:gd name="connsiteY28" fmla="*/ 1319212 h 1704927"/>
                  <a:gd name="connsiteX29" fmla="*/ 271775 w 1000437"/>
                  <a:gd name="connsiteY29" fmla="*/ 1347787 h 1704927"/>
                  <a:gd name="connsiteX30" fmla="*/ 276537 w 1000437"/>
                  <a:gd name="connsiteY30" fmla="*/ 1390650 h 1704927"/>
                  <a:gd name="connsiteX31" fmla="*/ 274156 w 1000437"/>
                  <a:gd name="connsiteY31" fmla="*/ 1433512 h 1704927"/>
                  <a:gd name="connsiteX32" fmla="*/ 259869 w 1000437"/>
                  <a:gd name="connsiteY32" fmla="*/ 1476375 h 1704927"/>
                  <a:gd name="connsiteX33" fmla="*/ 255106 w 1000437"/>
                  <a:gd name="connsiteY33" fmla="*/ 1514475 h 1704927"/>
                  <a:gd name="connsiteX34" fmla="*/ 217006 w 1000437"/>
                  <a:gd name="connsiteY34" fmla="*/ 1547812 h 1704927"/>
                  <a:gd name="connsiteX35" fmla="*/ 226531 w 1000437"/>
                  <a:gd name="connsiteY35" fmla="*/ 1578769 h 1704927"/>
                  <a:gd name="connsiteX36" fmla="*/ 252725 w 1000437"/>
                  <a:gd name="connsiteY36" fmla="*/ 1609725 h 1704927"/>
                  <a:gd name="connsiteX37" fmla="*/ 255106 w 1000437"/>
                  <a:gd name="connsiteY37" fmla="*/ 1647825 h 1704927"/>
                  <a:gd name="connsiteX38" fmla="*/ 266948 w 1000437"/>
                  <a:gd name="connsiteY38" fmla="*/ 1704927 h 1704927"/>
                  <a:gd name="connsiteX0" fmla="*/ 788193 w 788193"/>
                  <a:gd name="connsiteY0" fmla="*/ 0 h 1704927"/>
                  <a:gd name="connsiteX1" fmla="*/ 759618 w 788193"/>
                  <a:gd name="connsiteY1" fmla="*/ 59531 h 1704927"/>
                  <a:gd name="connsiteX2" fmla="*/ 709612 w 788193"/>
                  <a:gd name="connsiteY2" fmla="*/ 85725 h 1704927"/>
                  <a:gd name="connsiteX3" fmla="*/ 647700 w 788193"/>
                  <a:gd name="connsiteY3" fmla="*/ 130969 h 1704927"/>
                  <a:gd name="connsiteX4" fmla="*/ 581025 w 788193"/>
                  <a:gd name="connsiteY4" fmla="*/ 209550 h 1704927"/>
                  <a:gd name="connsiteX5" fmla="*/ 554831 w 788193"/>
                  <a:gd name="connsiteY5" fmla="*/ 288131 h 1704927"/>
                  <a:gd name="connsiteX6" fmla="*/ 509587 w 788193"/>
                  <a:gd name="connsiteY6" fmla="*/ 361950 h 1704927"/>
                  <a:gd name="connsiteX7" fmla="*/ 461962 w 788193"/>
                  <a:gd name="connsiteY7" fmla="*/ 461962 h 1704927"/>
                  <a:gd name="connsiteX8" fmla="*/ 459581 w 788193"/>
                  <a:gd name="connsiteY8" fmla="*/ 509587 h 1704927"/>
                  <a:gd name="connsiteX9" fmla="*/ 438150 w 788193"/>
                  <a:gd name="connsiteY9" fmla="*/ 554831 h 1704927"/>
                  <a:gd name="connsiteX10" fmla="*/ 431006 w 788193"/>
                  <a:gd name="connsiteY10" fmla="*/ 611981 h 1704927"/>
                  <a:gd name="connsiteX11" fmla="*/ 447675 w 788193"/>
                  <a:gd name="connsiteY11" fmla="*/ 640556 h 1704927"/>
                  <a:gd name="connsiteX12" fmla="*/ 440531 w 788193"/>
                  <a:gd name="connsiteY12" fmla="*/ 666750 h 1704927"/>
                  <a:gd name="connsiteX13" fmla="*/ 428625 w 788193"/>
                  <a:gd name="connsiteY13" fmla="*/ 697706 h 1704927"/>
                  <a:gd name="connsiteX14" fmla="*/ 431006 w 788193"/>
                  <a:gd name="connsiteY14" fmla="*/ 721519 h 1704927"/>
                  <a:gd name="connsiteX15" fmla="*/ 385762 w 788193"/>
                  <a:gd name="connsiteY15" fmla="*/ 776287 h 1704927"/>
                  <a:gd name="connsiteX16" fmla="*/ 383381 w 788193"/>
                  <a:gd name="connsiteY16" fmla="*/ 819150 h 1704927"/>
                  <a:gd name="connsiteX17" fmla="*/ 347662 w 788193"/>
                  <a:gd name="connsiteY17" fmla="*/ 852487 h 1704927"/>
                  <a:gd name="connsiteX18" fmla="*/ 321468 w 788193"/>
                  <a:gd name="connsiteY18" fmla="*/ 888206 h 1704927"/>
                  <a:gd name="connsiteX19" fmla="*/ 269081 w 788193"/>
                  <a:gd name="connsiteY19" fmla="*/ 914400 h 1704927"/>
                  <a:gd name="connsiteX20" fmla="*/ 230981 w 788193"/>
                  <a:gd name="connsiteY20" fmla="*/ 992981 h 1704927"/>
                  <a:gd name="connsiteX21" fmla="*/ 204787 w 788193"/>
                  <a:gd name="connsiteY21" fmla="*/ 1033462 h 1704927"/>
                  <a:gd name="connsiteX22" fmla="*/ 195262 w 788193"/>
                  <a:gd name="connsiteY22" fmla="*/ 1081087 h 1704927"/>
                  <a:gd name="connsiteX23" fmla="*/ 169068 w 788193"/>
                  <a:gd name="connsiteY23" fmla="*/ 1126331 h 1704927"/>
                  <a:gd name="connsiteX24" fmla="*/ 119062 w 788193"/>
                  <a:gd name="connsiteY24" fmla="*/ 1166812 h 1704927"/>
                  <a:gd name="connsiteX25" fmla="*/ 126206 w 788193"/>
                  <a:gd name="connsiteY25" fmla="*/ 1219200 h 1704927"/>
                  <a:gd name="connsiteX26" fmla="*/ 92868 w 788193"/>
                  <a:gd name="connsiteY26" fmla="*/ 1219200 h 1704927"/>
                  <a:gd name="connsiteX27" fmla="*/ 71437 w 788193"/>
                  <a:gd name="connsiteY27" fmla="*/ 1264444 h 1704927"/>
                  <a:gd name="connsiteX28" fmla="*/ 50006 w 788193"/>
                  <a:gd name="connsiteY28" fmla="*/ 1319212 h 1704927"/>
                  <a:gd name="connsiteX29" fmla="*/ 59531 w 788193"/>
                  <a:gd name="connsiteY29" fmla="*/ 1347787 h 1704927"/>
                  <a:gd name="connsiteX30" fmla="*/ 64293 w 788193"/>
                  <a:gd name="connsiteY30" fmla="*/ 1390650 h 1704927"/>
                  <a:gd name="connsiteX31" fmla="*/ 61912 w 788193"/>
                  <a:gd name="connsiteY31" fmla="*/ 1433512 h 1704927"/>
                  <a:gd name="connsiteX32" fmla="*/ 47625 w 788193"/>
                  <a:gd name="connsiteY32" fmla="*/ 1476375 h 1704927"/>
                  <a:gd name="connsiteX33" fmla="*/ 42862 w 788193"/>
                  <a:gd name="connsiteY33" fmla="*/ 1514475 h 1704927"/>
                  <a:gd name="connsiteX34" fmla="*/ 4762 w 788193"/>
                  <a:gd name="connsiteY34" fmla="*/ 1547812 h 1704927"/>
                  <a:gd name="connsiteX35" fmla="*/ 14287 w 788193"/>
                  <a:gd name="connsiteY35" fmla="*/ 1578769 h 1704927"/>
                  <a:gd name="connsiteX36" fmla="*/ 40481 w 788193"/>
                  <a:gd name="connsiteY36" fmla="*/ 1609725 h 1704927"/>
                  <a:gd name="connsiteX37" fmla="*/ 42862 w 788193"/>
                  <a:gd name="connsiteY37" fmla="*/ 1647825 h 1704927"/>
                  <a:gd name="connsiteX38" fmla="*/ 54704 w 788193"/>
                  <a:gd name="connsiteY38" fmla="*/ 1704927 h 1704927"/>
                  <a:gd name="connsiteX0" fmla="*/ 821686 w 821686"/>
                  <a:gd name="connsiteY0" fmla="*/ 0 h 1776341"/>
                  <a:gd name="connsiteX1" fmla="*/ 793111 w 821686"/>
                  <a:gd name="connsiteY1" fmla="*/ 59531 h 1776341"/>
                  <a:gd name="connsiteX2" fmla="*/ 743105 w 821686"/>
                  <a:gd name="connsiteY2" fmla="*/ 85725 h 1776341"/>
                  <a:gd name="connsiteX3" fmla="*/ 681193 w 821686"/>
                  <a:gd name="connsiteY3" fmla="*/ 130969 h 1776341"/>
                  <a:gd name="connsiteX4" fmla="*/ 614518 w 821686"/>
                  <a:gd name="connsiteY4" fmla="*/ 209550 h 1776341"/>
                  <a:gd name="connsiteX5" fmla="*/ 588324 w 821686"/>
                  <a:gd name="connsiteY5" fmla="*/ 288131 h 1776341"/>
                  <a:gd name="connsiteX6" fmla="*/ 543080 w 821686"/>
                  <a:gd name="connsiteY6" fmla="*/ 361950 h 1776341"/>
                  <a:gd name="connsiteX7" fmla="*/ 495455 w 821686"/>
                  <a:gd name="connsiteY7" fmla="*/ 461962 h 1776341"/>
                  <a:gd name="connsiteX8" fmla="*/ 493074 w 821686"/>
                  <a:gd name="connsiteY8" fmla="*/ 509587 h 1776341"/>
                  <a:gd name="connsiteX9" fmla="*/ 471643 w 821686"/>
                  <a:gd name="connsiteY9" fmla="*/ 554831 h 1776341"/>
                  <a:gd name="connsiteX10" fmla="*/ 464499 w 821686"/>
                  <a:gd name="connsiteY10" fmla="*/ 611981 h 1776341"/>
                  <a:gd name="connsiteX11" fmla="*/ 481168 w 821686"/>
                  <a:gd name="connsiteY11" fmla="*/ 640556 h 1776341"/>
                  <a:gd name="connsiteX12" fmla="*/ 474024 w 821686"/>
                  <a:gd name="connsiteY12" fmla="*/ 666750 h 1776341"/>
                  <a:gd name="connsiteX13" fmla="*/ 462118 w 821686"/>
                  <a:gd name="connsiteY13" fmla="*/ 697706 h 1776341"/>
                  <a:gd name="connsiteX14" fmla="*/ 464499 w 821686"/>
                  <a:gd name="connsiteY14" fmla="*/ 721519 h 1776341"/>
                  <a:gd name="connsiteX15" fmla="*/ 419255 w 821686"/>
                  <a:gd name="connsiteY15" fmla="*/ 776287 h 1776341"/>
                  <a:gd name="connsiteX16" fmla="*/ 416874 w 821686"/>
                  <a:gd name="connsiteY16" fmla="*/ 819150 h 1776341"/>
                  <a:gd name="connsiteX17" fmla="*/ 381155 w 821686"/>
                  <a:gd name="connsiteY17" fmla="*/ 852487 h 1776341"/>
                  <a:gd name="connsiteX18" fmla="*/ 354961 w 821686"/>
                  <a:gd name="connsiteY18" fmla="*/ 888206 h 1776341"/>
                  <a:gd name="connsiteX19" fmla="*/ 302574 w 821686"/>
                  <a:gd name="connsiteY19" fmla="*/ 914400 h 1776341"/>
                  <a:gd name="connsiteX20" fmla="*/ 264474 w 821686"/>
                  <a:gd name="connsiteY20" fmla="*/ 992981 h 1776341"/>
                  <a:gd name="connsiteX21" fmla="*/ 238280 w 821686"/>
                  <a:gd name="connsiteY21" fmla="*/ 1033462 h 1776341"/>
                  <a:gd name="connsiteX22" fmla="*/ 228755 w 821686"/>
                  <a:gd name="connsiteY22" fmla="*/ 1081087 h 1776341"/>
                  <a:gd name="connsiteX23" fmla="*/ 202561 w 821686"/>
                  <a:gd name="connsiteY23" fmla="*/ 1126331 h 1776341"/>
                  <a:gd name="connsiteX24" fmla="*/ 152555 w 821686"/>
                  <a:gd name="connsiteY24" fmla="*/ 1166812 h 1776341"/>
                  <a:gd name="connsiteX25" fmla="*/ 159699 w 821686"/>
                  <a:gd name="connsiteY25" fmla="*/ 1219200 h 1776341"/>
                  <a:gd name="connsiteX26" fmla="*/ 126361 w 821686"/>
                  <a:gd name="connsiteY26" fmla="*/ 1219200 h 1776341"/>
                  <a:gd name="connsiteX27" fmla="*/ 104930 w 821686"/>
                  <a:gd name="connsiteY27" fmla="*/ 1264444 h 1776341"/>
                  <a:gd name="connsiteX28" fmla="*/ 83499 w 821686"/>
                  <a:gd name="connsiteY28" fmla="*/ 1319212 h 1776341"/>
                  <a:gd name="connsiteX29" fmla="*/ 93024 w 821686"/>
                  <a:gd name="connsiteY29" fmla="*/ 1347787 h 1776341"/>
                  <a:gd name="connsiteX30" fmla="*/ 97786 w 821686"/>
                  <a:gd name="connsiteY30" fmla="*/ 1390650 h 1776341"/>
                  <a:gd name="connsiteX31" fmla="*/ 95405 w 821686"/>
                  <a:gd name="connsiteY31" fmla="*/ 1433512 h 1776341"/>
                  <a:gd name="connsiteX32" fmla="*/ 81118 w 821686"/>
                  <a:gd name="connsiteY32" fmla="*/ 1476375 h 1776341"/>
                  <a:gd name="connsiteX33" fmla="*/ 76355 w 821686"/>
                  <a:gd name="connsiteY33" fmla="*/ 1514475 h 1776341"/>
                  <a:gd name="connsiteX34" fmla="*/ 38255 w 821686"/>
                  <a:gd name="connsiteY34" fmla="*/ 1547812 h 1776341"/>
                  <a:gd name="connsiteX35" fmla="*/ 47780 w 821686"/>
                  <a:gd name="connsiteY35" fmla="*/ 1578769 h 1776341"/>
                  <a:gd name="connsiteX36" fmla="*/ 73974 w 821686"/>
                  <a:gd name="connsiteY36" fmla="*/ 1609725 h 1776341"/>
                  <a:gd name="connsiteX37" fmla="*/ 76355 w 821686"/>
                  <a:gd name="connsiteY37" fmla="*/ 1647825 h 1776341"/>
                  <a:gd name="connsiteX38" fmla="*/ 16655 w 821686"/>
                  <a:gd name="connsiteY38" fmla="*/ 1776341 h 1776341"/>
                  <a:gd name="connsiteX0" fmla="*/ 788193 w 788193"/>
                  <a:gd name="connsiteY0" fmla="*/ 0 h 1704879"/>
                  <a:gd name="connsiteX1" fmla="*/ 759618 w 788193"/>
                  <a:gd name="connsiteY1" fmla="*/ 59531 h 1704879"/>
                  <a:gd name="connsiteX2" fmla="*/ 709612 w 788193"/>
                  <a:gd name="connsiteY2" fmla="*/ 85725 h 1704879"/>
                  <a:gd name="connsiteX3" fmla="*/ 647700 w 788193"/>
                  <a:gd name="connsiteY3" fmla="*/ 130969 h 1704879"/>
                  <a:gd name="connsiteX4" fmla="*/ 581025 w 788193"/>
                  <a:gd name="connsiteY4" fmla="*/ 209550 h 1704879"/>
                  <a:gd name="connsiteX5" fmla="*/ 554831 w 788193"/>
                  <a:gd name="connsiteY5" fmla="*/ 288131 h 1704879"/>
                  <a:gd name="connsiteX6" fmla="*/ 509587 w 788193"/>
                  <a:gd name="connsiteY6" fmla="*/ 361950 h 1704879"/>
                  <a:gd name="connsiteX7" fmla="*/ 461962 w 788193"/>
                  <a:gd name="connsiteY7" fmla="*/ 461962 h 1704879"/>
                  <a:gd name="connsiteX8" fmla="*/ 459581 w 788193"/>
                  <a:gd name="connsiteY8" fmla="*/ 509587 h 1704879"/>
                  <a:gd name="connsiteX9" fmla="*/ 438150 w 788193"/>
                  <a:gd name="connsiteY9" fmla="*/ 554831 h 1704879"/>
                  <a:gd name="connsiteX10" fmla="*/ 431006 w 788193"/>
                  <a:gd name="connsiteY10" fmla="*/ 611981 h 1704879"/>
                  <a:gd name="connsiteX11" fmla="*/ 447675 w 788193"/>
                  <a:gd name="connsiteY11" fmla="*/ 640556 h 1704879"/>
                  <a:gd name="connsiteX12" fmla="*/ 440531 w 788193"/>
                  <a:gd name="connsiteY12" fmla="*/ 666750 h 1704879"/>
                  <a:gd name="connsiteX13" fmla="*/ 428625 w 788193"/>
                  <a:gd name="connsiteY13" fmla="*/ 697706 h 1704879"/>
                  <a:gd name="connsiteX14" fmla="*/ 431006 w 788193"/>
                  <a:gd name="connsiteY14" fmla="*/ 721519 h 1704879"/>
                  <a:gd name="connsiteX15" fmla="*/ 385762 w 788193"/>
                  <a:gd name="connsiteY15" fmla="*/ 776287 h 1704879"/>
                  <a:gd name="connsiteX16" fmla="*/ 383381 w 788193"/>
                  <a:gd name="connsiteY16" fmla="*/ 819150 h 1704879"/>
                  <a:gd name="connsiteX17" fmla="*/ 347662 w 788193"/>
                  <a:gd name="connsiteY17" fmla="*/ 852487 h 1704879"/>
                  <a:gd name="connsiteX18" fmla="*/ 321468 w 788193"/>
                  <a:gd name="connsiteY18" fmla="*/ 888206 h 1704879"/>
                  <a:gd name="connsiteX19" fmla="*/ 269081 w 788193"/>
                  <a:gd name="connsiteY19" fmla="*/ 914400 h 1704879"/>
                  <a:gd name="connsiteX20" fmla="*/ 230981 w 788193"/>
                  <a:gd name="connsiteY20" fmla="*/ 992981 h 1704879"/>
                  <a:gd name="connsiteX21" fmla="*/ 204787 w 788193"/>
                  <a:gd name="connsiteY21" fmla="*/ 1033462 h 1704879"/>
                  <a:gd name="connsiteX22" fmla="*/ 195262 w 788193"/>
                  <a:gd name="connsiteY22" fmla="*/ 1081087 h 1704879"/>
                  <a:gd name="connsiteX23" fmla="*/ 169068 w 788193"/>
                  <a:gd name="connsiteY23" fmla="*/ 1126331 h 1704879"/>
                  <a:gd name="connsiteX24" fmla="*/ 119062 w 788193"/>
                  <a:gd name="connsiteY24" fmla="*/ 1166812 h 1704879"/>
                  <a:gd name="connsiteX25" fmla="*/ 126206 w 788193"/>
                  <a:gd name="connsiteY25" fmla="*/ 1219200 h 1704879"/>
                  <a:gd name="connsiteX26" fmla="*/ 92868 w 788193"/>
                  <a:gd name="connsiteY26" fmla="*/ 1219200 h 1704879"/>
                  <a:gd name="connsiteX27" fmla="*/ 71437 w 788193"/>
                  <a:gd name="connsiteY27" fmla="*/ 1264444 h 1704879"/>
                  <a:gd name="connsiteX28" fmla="*/ 50006 w 788193"/>
                  <a:gd name="connsiteY28" fmla="*/ 1319212 h 1704879"/>
                  <a:gd name="connsiteX29" fmla="*/ 59531 w 788193"/>
                  <a:gd name="connsiteY29" fmla="*/ 1347787 h 1704879"/>
                  <a:gd name="connsiteX30" fmla="*/ 64293 w 788193"/>
                  <a:gd name="connsiteY30" fmla="*/ 1390650 h 1704879"/>
                  <a:gd name="connsiteX31" fmla="*/ 61912 w 788193"/>
                  <a:gd name="connsiteY31" fmla="*/ 1433512 h 1704879"/>
                  <a:gd name="connsiteX32" fmla="*/ 47625 w 788193"/>
                  <a:gd name="connsiteY32" fmla="*/ 1476375 h 1704879"/>
                  <a:gd name="connsiteX33" fmla="*/ 42862 w 788193"/>
                  <a:gd name="connsiteY33" fmla="*/ 1514475 h 1704879"/>
                  <a:gd name="connsiteX34" fmla="*/ 4762 w 788193"/>
                  <a:gd name="connsiteY34" fmla="*/ 1547812 h 1704879"/>
                  <a:gd name="connsiteX35" fmla="*/ 14287 w 788193"/>
                  <a:gd name="connsiteY35" fmla="*/ 1578769 h 1704879"/>
                  <a:gd name="connsiteX36" fmla="*/ 40481 w 788193"/>
                  <a:gd name="connsiteY36" fmla="*/ 1609725 h 1704879"/>
                  <a:gd name="connsiteX37" fmla="*/ 42862 w 788193"/>
                  <a:gd name="connsiteY37" fmla="*/ 1647825 h 1704879"/>
                  <a:gd name="connsiteX38" fmla="*/ 54640 w 788193"/>
                  <a:gd name="connsiteY38" fmla="*/ 1704879 h 1704879"/>
                  <a:gd name="connsiteX0" fmla="*/ 788193 w 788193"/>
                  <a:gd name="connsiteY0" fmla="*/ 0 h 1704879"/>
                  <a:gd name="connsiteX1" fmla="*/ 759618 w 788193"/>
                  <a:gd name="connsiteY1" fmla="*/ 59531 h 1704879"/>
                  <a:gd name="connsiteX2" fmla="*/ 709612 w 788193"/>
                  <a:gd name="connsiteY2" fmla="*/ 85725 h 1704879"/>
                  <a:gd name="connsiteX3" fmla="*/ 647700 w 788193"/>
                  <a:gd name="connsiteY3" fmla="*/ 130969 h 1704879"/>
                  <a:gd name="connsiteX4" fmla="*/ 581025 w 788193"/>
                  <a:gd name="connsiteY4" fmla="*/ 209550 h 1704879"/>
                  <a:gd name="connsiteX5" fmla="*/ 554831 w 788193"/>
                  <a:gd name="connsiteY5" fmla="*/ 288131 h 1704879"/>
                  <a:gd name="connsiteX6" fmla="*/ 509587 w 788193"/>
                  <a:gd name="connsiteY6" fmla="*/ 361950 h 1704879"/>
                  <a:gd name="connsiteX7" fmla="*/ 461962 w 788193"/>
                  <a:gd name="connsiteY7" fmla="*/ 461962 h 1704879"/>
                  <a:gd name="connsiteX8" fmla="*/ 459581 w 788193"/>
                  <a:gd name="connsiteY8" fmla="*/ 509587 h 1704879"/>
                  <a:gd name="connsiteX9" fmla="*/ 438150 w 788193"/>
                  <a:gd name="connsiteY9" fmla="*/ 554831 h 1704879"/>
                  <a:gd name="connsiteX10" fmla="*/ 431006 w 788193"/>
                  <a:gd name="connsiteY10" fmla="*/ 611981 h 1704879"/>
                  <a:gd name="connsiteX11" fmla="*/ 447675 w 788193"/>
                  <a:gd name="connsiteY11" fmla="*/ 640556 h 1704879"/>
                  <a:gd name="connsiteX12" fmla="*/ 440531 w 788193"/>
                  <a:gd name="connsiteY12" fmla="*/ 666750 h 1704879"/>
                  <a:gd name="connsiteX13" fmla="*/ 428625 w 788193"/>
                  <a:gd name="connsiteY13" fmla="*/ 697706 h 1704879"/>
                  <a:gd name="connsiteX14" fmla="*/ 431006 w 788193"/>
                  <a:gd name="connsiteY14" fmla="*/ 721519 h 1704879"/>
                  <a:gd name="connsiteX15" fmla="*/ 385762 w 788193"/>
                  <a:gd name="connsiteY15" fmla="*/ 776287 h 1704879"/>
                  <a:gd name="connsiteX16" fmla="*/ 383381 w 788193"/>
                  <a:gd name="connsiteY16" fmla="*/ 819150 h 1704879"/>
                  <a:gd name="connsiteX17" fmla="*/ 347662 w 788193"/>
                  <a:gd name="connsiteY17" fmla="*/ 852487 h 1704879"/>
                  <a:gd name="connsiteX18" fmla="*/ 321468 w 788193"/>
                  <a:gd name="connsiteY18" fmla="*/ 888206 h 1704879"/>
                  <a:gd name="connsiteX19" fmla="*/ 269081 w 788193"/>
                  <a:gd name="connsiteY19" fmla="*/ 914400 h 1704879"/>
                  <a:gd name="connsiteX20" fmla="*/ 230981 w 788193"/>
                  <a:gd name="connsiteY20" fmla="*/ 992981 h 1704879"/>
                  <a:gd name="connsiteX21" fmla="*/ 204787 w 788193"/>
                  <a:gd name="connsiteY21" fmla="*/ 1033462 h 1704879"/>
                  <a:gd name="connsiteX22" fmla="*/ 195262 w 788193"/>
                  <a:gd name="connsiteY22" fmla="*/ 1081087 h 1704879"/>
                  <a:gd name="connsiteX23" fmla="*/ 169068 w 788193"/>
                  <a:gd name="connsiteY23" fmla="*/ 1126331 h 1704879"/>
                  <a:gd name="connsiteX24" fmla="*/ 119062 w 788193"/>
                  <a:gd name="connsiteY24" fmla="*/ 1166812 h 1704879"/>
                  <a:gd name="connsiteX25" fmla="*/ 126206 w 788193"/>
                  <a:gd name="connsiteY25" fmla="*/ 1219200 h 1704879"/>
                  <a:gd name="connsiteX26" fmla="*/ 92868 w 788193"/>
                  <a:gd name="connsiteY26" fmla="*/ 1219200 h 1704879"/>
                  <a:gd name="connsiteX27" fmla="*/ 71437 w 788193"/>
                  <a:gd name="connsiteY27" fmla="*/ 1264444 h 1704879"/>
                  <a:gd name="connsiteX28" fmla="*/ 50006 w 788193"/>
                  <a:gd name="connsiteY28" fmla="*/ 1319212 h 1704879"/>
                  <a:gd name="connsiteX29" fmla="*/ 59531 w 788193"/>
                  <a:gd name="connsiteY29" fmla="*/ 1347787 h 1704879"/>
                  <a:gd name="connsiteX30" fmla="*/ 64293 w 788193"/>
                  <a:gd name="connsiteY30" fmla="*/ 1390650 h 1704879"/>
                  <a:gd name="connsiteX31" fmla="*/ 61912 w 788193"/>
                  <a:gd name="connsiteY31" fmla="*/ 1433512 h 1704879"/>
                  <a:gd name="connsiteX32" fmla="*/ 47625 w 788193"/>
                  <a:gd name="connsiteY32" fmla="*/ 1476375 h 1704879"/>
                  <a:gd name="connsiteX33" fmla="*/ 42862 w 788193"/>
                  <a:gd name="connsiteY33" fmla="*/ 1514475 h 1704879"/>
                  <a:gd name="connsiteX34" fmla="*/ 4762 w 788193"/>
                  <a:gd name="connsiteY34" fmla="*/ 1547812 h 1704879"/>
                  <a:gd name="connsiteX35" fmla="*/ 14287 w 788193"/>
                  <a:gd name="connsiteY35" fmla="*/ 1578769 h 1704879"/>
                  <a:gd name="connsiteX36" fmla="*/ 40481 w 788193"/>
                  <a:gd name="connsiteY36" fmla="*/ 1609725 h 1704879"/>
                  <a:gd name="connsiteX37" fmla="*/ 42862 w 788193"/>
                  <a:gd name="connsiteY37" fmla="*/ 1647825 h 1704879"/>
                  <a:gd name="connsiteX38" fmla="*/ 54640 w 788193"/>
                  <a:gd name="connsiteY38" fmla="*/ 1704879 h 1704879"/>
                  <a:gd name="connsiteX0" fmla="*/ 788193 w 788193"/>
                  <a:gd name="connsiteY0" fmla="*/ 0 h 1704879"/>
                  <a:gd name="connsiteX1" fmla="*/ 759618 w 788193"/>
                  <a:gd name="connsiteY1" fmla="*/ 59531 h 1704879"/>
                  <a:gd name="connsiteX2" fmla="*/ 709612 w 788193"/>
                  <a:gd name="connsiteY2" fmla="*/ 85725 h 1704879"/>
                  <a:gd name="connsiteX3" fmla="*/ 647700 w 788193"/>
                  <a:gd name="connsiteY3" fmla="*/ 130969 h 1704879"/>
                  <a:gd name="connsiteX4" fmla="*/ 581025 w 788193"/>
                  <a:gd name="connsiteY4" fmla="*/ 209550 h 1704879"/>
                  <a:gd name="connsiteX5" fmla="*/ 554831 w 788193"/>
                  <a:gd name="connsiteY5" fmla="*/ 288131 h 1704879"/>
                  <a:gd name="connsiteX6" fmla="*/ 509587 w 788193"/>
                  <a:gd name="connsiteY6" fmla="*/ 361950 h 1704879"/>
                  <a:gd name="connsiteX7" fmla="*/ 461962 w 788193"/>
                  <a:gd name="connsiteY7" fmla="*/ 461962 h 1704879"/>
                  <a:gd name="connsiteX8" fmla="*/ 459581 w 788193"/>
                  <a:gd name="connsiteY8" fmla="*/ 509587 h 1704879"/>
                  <a:gd name="connsiteX9" fmla="*/ 438150 w 788193"/>
                  <a:gd name="connsiteY9" fmla="*/ 554831 h 1704879"/>
                  <a:gd name="connsiteX10" fmla="*/ 431006 w 788193"/>
                  <a:gd name="connsiteY10" fmla="*/ 611981 h 1704879"/>
                  <a:gd name="connsiteX11" fmla="*/ 447675 w 788193"/>
                  <a:gd name="connsiteY11" fmla="*/ 640556 h 1704879"/>
                  <a:gd name="connsiteX12" fmla="*/ 440531 w 788193"/>
                  <a:gd name="connsiteY12" fmla="*/ 666750 h 1704879"/>
                  <a:gd name="connsiteX13" fmla="*/ 428625 w 788193"/>
                  <a:gd name="connsiteY13" fmla="*/ 697706 h 1704879"/>
                  <a:gd name="connsiteX14" fmla="*/ 431006 w 788193"/>
                  <a:gd name="connsiteY14" fmla="*/ 721519 h 1704879"/>
                  <a:gd name="connsiteX15" fmla="*/ 385762 w 788193"/>
                  <a:gd name="connsiteY15" fmla="*/ 776287 h 1704879"/>
                  <a:gd name="connsiteX16" fmla="*/ 383381 w 788193"/>
                  <a:gd name="connsiteY16" fmla="*/ 819150 h 1704879"/>
                  <a:gd name="connsiteX17" fmla="*/ 347662 w 788193"/>
                  <a:gd name="connsiteY17" fmla="*/ 852487 h 1704879"/>
                  <a:gd name="connsiteX18" fmla="*/ 321468 w 788193"/>
                  <a:gd name="connsiteY18" fmla="*/ 888206 h 1704879"/>
                  <a:gd name="connsiteX19" fmla="*/ 269081 w 788193"/>
                  <a:gd name="connsiteY19" fmla="*/ 914400 h 1704879"/>
                  <a:gd name="connsiteX20" fmla="*/ 230981 w 788193"/>
                  <a:gd name="connsiteY20" fmla="*/ 992981 h 1704879"/>
                  <a:gd name="connsiteX21" fmla="*/ 204787 w 788193"/>
                  <a:gd name="connsiteY21" fmla="*/ 1033462 h 1704879"/>
                  <a:gd name="connsiteX22" fmla="*/ 195262 w 788193"/>
                  <a:gd name="connsiteY22" fmla="*/ 1081087 h 1704879"/>
                  <a:gd name="connsiteX23" fmla="*/ 169068 w 788193"/>
                  <a:gd name="connsiteY23" fmla="*/ 1126331 h 1704879"/>
                  <a:gd name="connsiteX24" fmla="*/ 119062 w 788193"/>
                  <a:gd name="connsiteY24" fmla="*/ 1166812 h 1704879"/>
                  <a:gd name="connsiteX25" fmla="*/ 126206 w 788193"/>
                  <a:gd name="connsiteY25" fmla="*/ 1219200 h 1704879"/>
                  <a:gd name="connsiteX26" fmla="*/ 92868 w 788193"/>
                  <a:gd name="connsiteY26" fmla="*/ 1219200 h 1704879"/>
                  <a:gd name="connsiteX27" fmla="*/ 71437 w 788193"/>
                  <a:gd name="connsiteY27" fmla="*/ 1264444 h 1704879"/>
                  <a:gd name="connsiteX28" fmla="*/ 50006 w 788193"/>
                  <a:gd name="connsiteY28" fmla="*/ 1319212 h 1704879"/>
                  <a:gd name="connsiteX29" fmla="*/ 59531 w 788193"/>
                  <a:gd name="connsiteY29" fmla="*/ 1347787 h 1704879"/>
                  <a:gd name="connsiteX30" fmla="*/ 64293 w 788193"/>
                  <a:gd name="connsiteY30" fmla="*/ 1390650 h 1704879"/>
                  <a:gd name="connsiteX31" fmla="*/ 61912 w 788193"/>
                  <a:gd name="connsiteY31" fmla="*/ 1433512 h 1704879"/>
                  <a:gd name="connsiteX32" fmla="*/ 47625 w 788193"/>
                  <a:gd name="connsiteY32" fmla="*/ 1476375 h 1704879"/>
                  <a:gd name="connsiteX33" fmla="*/ 42862 w 788193"/>
                  <a:gd name="connsiteY33" fmla="*/ 1514475 h 1704879"/>
                  <a:gd name="connsiteX34" fmla="*/ 4762 w 788193"/>
                  <a:gd name="connsiteY34" fmla="*/ 1547812 h 1704879"/>
                  <a:gd name="connsiteX35" fmla="*/ 14287 w 788193"/>
                  <a:gd name="connsiteY35" fmla="*/ 1578769 h 1704879"/>
                  <a:gd name="connsiteX36" fmla="*/ 40481 w 788193"/>
                  <a:gd name="connsiteY36" fmla="*/ 1609725 h 1704879"/>
                  <a:gd name="connsiteX37" fmla="*/ 42862 w 788193"/>
                  <a:gd name="connsiteY37" fmla="*/ 1647825 h 1704879"/>
                  <a:gd name="connsiteX38" fmla="*/ 54640 w 788193"/>
                  <a:gd name="connsiteY38" fmla="*/ 1704879 h 1704879"/>
                  <a:gd name="connsiteX0" fmla="*/ 788193 w 788193"/>
                  <a:gd name="connsiteY0" fmla="*/ 0 h 1704879"/>
                  <a:gd name="connsiteX1" fmla="*/ 759618 w 788193"/>
                  <a:gd name="connsiteY1" fmla="*/ 59531 h 1704879"/>
                  <a:gd name="connsiteX2" fmla="*/ 709612 w 788193"/>
                  <a:gd name="connsiteY2" fmla="*/ 85725 h 1704879"/>
                  <a:gd name="connsiteX3" fmla="*/ 647700 w 788193"/>
                  <a:gd name="connsiteY3" fmla="*/ 130969 h 1704879"/>
                  <a:gd name="connsiteX4" fmla="*/ 581025 w 788193"/>
                  <a:gd name="connsiteY4" fmla="*/ 209550 h 1704879"/>
                  <a:gd name="connsiteX5" fmla="*/ 554831 w 788193"/>
                  <a:gd name="connsiteY5" fmla="*/ 288131 h 1704879"/>
                  <a:gd name="connsiteX6" fmla="*/ 509587 w 788193"/>
                  <a:gd name="connsiteY6" fmla="*/ 361950 h 1704879"/>
                  <a:gd name="connsiteX7" fmla="*/ 461962 w 788193"/>
                  <a:gd name="connsiteY7" fmla="*/ 461962 h 1704879"/>
                  <a:gd name="connsiteX8" fmla="*/ 459581 w 788193"/>
                  <a:gd name="connsiteY8" fmla="*/ 509587 h 1704879"/>
                  <a:gd name="connsiteX9" fmla="*/ 438150 w 788193"/>
                  <a:gd name="connsiteY9" fmla="*/ 554831 h 1704879"/>
                  <a:gd name="connsiteX10" fmla="*/ 431006 w 788193"/>
                  <a:gd name="connsiteY10" fmla="*/ 611981 h 1704879"/>
                  <a:gd name="connsiteX11" fmla="*/ 447675 w 788193"/>
                  <a:gd name="connsiteY11" fmla="*/ 640556 h 1704879"/>
                  <a:gd name="connsiteX12" fmla="*/ 440531 w 788193"/>
                  <a:gd name="connsiteY12" fmla="*/ 666750 h 1704879"/>
                  <a:gd name="connsiteX13" fmla="*/ 428625 w 788193"/>
                  <a:gd name="connsiteY13" fmla="*/ 697706 h 1704879"/>
                  <a:gd name="connsiteX14" fmla="*/ 431006 w 788193"/>
                  <a:gd name="connsiteY14" fmla="*/ 721519 h 1704879"/>
                  <a:gd name="connsiteX15" fmla="*/ 385762 w 788193"/>
                  <a:gd name="connsiteY15" fmla="*/ 776287 h 1704879"/>
                  <a:gd name="connsiteX16" fmla="*/ 383381 w 788193"/>
                  <a:gd name="connsiteY16" fmla="*/ 819150 h 1704879"/>
                  <a:gd name="connsiteX17" fmla="*/ 347662 w 788193"/>
                  <a:gd name="connsiteY17" fmla="*/ 852487 h 1704879"/>
                  <a:gd name="connsiteX18" fmla="*/ 321468 w 788193"/>
                  <a:gd name="connsiteY18" fmla="*/ 888206 h 1704879"/>
                  <a:gd name="connsiteX19" fmla="*/ 269081 w 788193"/>
                  <a:gd name="connsiteY19" fmla="*/ 914400 h 1704879"/>
                  <a:gd name="connsiteX20" fmla="*/ 230981 w 788193"/>
                  <a:gd name="connsiteY20" fmla="*/ 992981 h 1704879"/>
                  <a:gd name="connsiteX21" fmla="*/ 204787 w 788193"/>
                  <a:gd name="connsiteY21" fmla="*/ 1033462 h 1704879"/>
                  <a:gd name="connsiteX22" fmla="*/ 195262 w 788193"/>
                  <a:gd name="connsiteY22" fmla="*/ 1081087 h 1704879"/>
                  <a:gd name="connsiteX23" fmla="*/ 169068 w 788193"/>
                  <a:gd name="connsiteY23" fmla="*/ 1126331 h 1704879"/>
                  <a:gd name="connsiteX24" fmla="*/ 119062 w 788193"/>
                  <a:gd name="connsiteY24" fmla="*/ 1166812 h 1704879"/>
                  <a:gd name="connsiteX25" fmla="*/ 126206 w 788193"/>
                  <a:gd name="connsiteY25" fmla="*/ 1219200 h 1704879"/>
                  <a:gd name="connsiteX26" fmla="*/ 92868 w 788193"/>
                  <a:gd name="connsiteY26" fmla="*/ 1219200 h 1704879"/>
                  <a:gd name="connsiteX27" fmla="*/ 71437 w 788193"/>
                  <a:gd name="connsiteY27" fmla="*/ 1264444 h 1704879"/>
                  <a:gd name="connsiteX28" fmla="*/ 50006 w 788193"/>
                  <a:gd name="connsiteY28" fmla="*/ 1319212 h 1704879"/>
                  <a:gd name="connsiteX29" fmla="*/ 59531 w 788193"/>
                  <a:gd name="connsiteY29" fmla="*/ 1347787 h 1704879"/>
                  <a:gd name="connsiteX30" fmla="*/ 64293 w 788193"/>
                  <a:gd name="connsiteY30" fmla="*/ 1390650 h 1704879"/>
                  <a:gd name="connsiteX31" fmla="*/ 61912 w 788193"/>
                  <a:gd name="connsiteY31" fmla="*/ 1433512 h 1704879"/>
                  <a:gd name="connsiteX32" fmla="*/ 47625 w 788193"/>
                  <a:gd name="connsiteY32" fmla="*/ 1476375 h 1704879"/>
                  <a:gd name="connsiteX33" fmla="*/ 42862 w 788193"/>
                  <a:gd name="connsiteY33" fmla="*/ 1514475 h 1704879"/>
                  <a:gd name="connsiteX34" fmla="*/ 4762 w 788193"/>
                  <a:gd name="connsiteY34" fmla="*/ 1547812 h 1704879"/>
                  <a:gd name="connsiteX35" fmla="*/ 14287 w 788193"/>
                  <a:gd name="connsiteY35" fmla="*/ 1578769 h 1704879"/>
                  <a:gd name="connsiteX36" fmla="*/ 40481 w 788193"/>
                  <a:gd name="connsiteY36" fmla="*/ 1609725 h 1704879"/>
                  <a:gd name="connsiteX37" fmla="*/ 42862 w 788193"/>
                  <a:gd name="connsiteY37" fmla="*/ 1647825 h 1704879"/>
                  <a:gd name="connsiteX38" fmla="*/ 54640 w 788193"/>
                  <a:gd name="connsiteY38" fmla="*/ 1704879 h 1704879"/>
                  <a:gd name="connsiteX0" fmla="*/ 788193 w 790024"/>
                  <a:gd name="connsiteY0" fmla="*/ 18430 h 1723309"/>
                  <a:gd name="connsiteX1" fmla="*/ 785262 w 790024"/>
                  <a:gd name="connsiteY1" fmla="*/ 9922 h 1723309"/>
                  <a:gd name="connsiteX2" fmla="*/ 759618 w 790024"/>
                  <a:gd name="connsiteY2" fmla="*/ 77961 h 1723309"/>
                  <a:gd name="connsiteX3" fmla="*/ 709612 w 790024"/>
                  <a:gd name="connsiteY3" fmla="*/ 104155 h 1723309"/>
                  <a:gd name="connsiteX4" fmla="*/ 647700 w 790024"/>
                  <a:gd name="connsiteY4" fmla="*/ 149399 h 1723309"/>
                  <a:gd name="connsiteX5" fmla="*/ 581025 w 790024"/>
                  <a:gd name="connsiteY5" fmla="*/ 227980 h 1723309"/>
                  <a:gd name="connsiteX6" fmla="*/ 554831 w 790024"/>
                  <a:gd name="connsiteY6" fmla="*/ 306561 h 1723309"/>
                  <a:gd name="connsiteX7" fmla="*/ 509587 w 790024"/>
                  <a:gd name="connsiteY7" fmla="*/ 380380 h 1723309"/>
                  <a:gd name="connsiteX8" fmla="*/ 461962 w 790024"/>
                  <a:gd name="connsiteY8" fmla="*/ 480392 h 1723309"/>
                  <a:gd name="connsiteX9" fmla="*/ 459581 w 790024"/>
                  <a:gd name="connsiteY9" fmla="*/ 528017 h 1723309"/>
                  <a:gd name="connsiteX10" fmla="*/ 438150 w 790024"/>
                  <a:gd name="connsiteY10" fmla="*/ 573261 h 1723309"/>
                  <a:gd name="connsiteX11" fmla="*/ 431006 w 790024"/>
                  <a:gd name="connsiteY11" fmla="*/ 630411 h 1723309"/>
                  <a:gd name="connsiteX12" fmla="*/ 447675 w 790024"/>
                  <a:gd name="connsiteY12" fmla="*/ 658986 h 1723309"/>
                  <a:gd name="connsiteX13" fmla="*/ 440531 w 790024"/>
                  <a:gd name="connsiteY13" fmla="*/ 685180 h 1723309"/>
                  <a:gd name="connsiteX14" fmla="*/ 428625 w 790024"/>
                  <a:gd name="connsiteY14" fmla="*/ 716136 h 1723309"/>
                  <a:gd name="connsiteX15" fmla="*/ 431006 w 790024"/>
                  <a:gd name="connsiteY15" fmla="*/ 739949 h 1723309"/>
                  <a:gd name="connsiteX16" fmla="*/ 385762 w 790024"/>
                  <a:gd name="connsiteY16" fmla="*/ 794717 h 1723309"/>
                  <a:gd name="connsiteX17" fmla="*/ 383381 w 790024"/>
                  <a:gd name="connsiteY17" fmla="*/ 837580 h 1723309"/>
                  <a:gd name="connsiteX18" fmla="*/ 347662 w 790024"/>
                  <a:gd name="connsiteY18" fmla="*/ 870917 h 1723309"/>
                  <a:gd name="connsiteX19" fmla="*/ 321468 w 790024"/>
                  <a:gd name="connsiteY19" fmla="*/ 906636 h 1723309"/>
                  <a:gd name="connsiteX20" fmla="*/ 269081 w 790024"/>
                  <a:gd name="connsiteY20" fmla="*/ 932830 h 1723309"/>
                  <a:gd name="connsiteX21" fmla="*/ 230981 w 790024"/>
                  <a:gd name="connsiteY21" fmla="*/ 1011411 h 1723309"/>
                  <a:gd name="connsiteX22" fmla="*/ 204787 w 790024"/>
                  <a:gd name="connsiteY22" fmla="*/ 1051892 h 1723309"/>
                  <a:gd name="connsiteX23" fmla="*/ 195262 w 790024"/>
                  <a:gd name="connsiteY23" fmla="*/ 1099517 h 1723309"/>
                  <a:gd name="connsiteX24" fmla="*/ 169068 w 790024"/>
                  <a:gd name="connsiteY24" fmla="*/ 1144761 h 1723309"/>
                  <a:gd name="connsiteX25" fmla="*/ 119062 w 790024"/>
                  <a:gd name="connsiteY25" fmla="*/ 1185242 h 1723309"/>
                  <a:gd name="connsiteX26" fmla="*/ 126206 w 790024"/>
                  <a:gd name="connsiteY26" fmla="*/ 1237630 h 1723309"/>
                  <a:gd name="connsiteX27" fmla="*/ 92868 w 790024"/>
                  <a:gd name="connsiteY27" fmla="*/ 1237630 h 1723309"/>
                  <a:gd name="connsiteX28" fmla="*/ 71437 w 790024"/>
                  <a:gd name="connsiteY28" fmla="*/ 1282874 h 1723309"/>
                  <a:gd name="connsiteX29" fmla="*/ 50006 w 790024"/>
                  <a:gd name="connsiteY29" fmla="*/ 1337642 h 1723309"/>
                  <a:gd name="connsiteX30" fmla="*/ 59531 w 790024"/>
                  <a:gd name="connsiteY30" fmla="*/ 1366217 h 1723309"/>
                  <a:gd name="connsiteX31" fmla="*/ 64293 w 790024"/>
                  <a:gd name="connsiteY31" fmla="*/ 1409080 h 1723309"/>
                  <a:gd name="connsiteX32" fmla="*/ 61912 w 790024"/>
                  <a:gd name="connsiteY32" fmla="*/ 1451942 h 1723309"/>
                  <a:gd name="connsiteX33" fmla="*/ 47625 w 790024"/>
                  <a:gd name="connsiteY33" fmla="*/ 1494805 h 1723309"/>
                  <a:gd name="connsiteX34" fmla="*/ 42862 w 790024"/>
                  <a:gd name="connsiteY34" fmla="*/ 1532905 h 1723309"/>
                  <a:gd name="connsiteX35" fmla="*/ 4762 w 790024"/>
                  <a:gd name="connsiteY35" fmla="*/ 1566242 h 1723309"/>
                  <a:gd name="connsiteX36" fmla="*/ 14287 w 790024"/>
                  <a:gd name="connsiteY36" fmla="*/ 1597199 h 1723309"/>
                  <a:gd name="connsiteX37" fmla="*/ 40481 w 790024"/>
                  <a:gd name="connsiteY37" fmla="*/ 1628155 h 1723309"/>
                  <a:gd name="connsiteX38" fmla="*/ 42862 w 790024"/>
                  <a:gd name="connsiteY38" fmla="*/ 1666255 h 1723309"/>
                  <a:gd name="connsiteX39" fmla="*/ 54640 w 790024"/>
                  <a:gd name="connsiteY39" fmla="*/ 1723309 h 1723309"/>
                  <a:gd name="connsiteX0" fmla="*/ 788193 w 788193"/>
                  <a:gd name="connsiteY0" fmla="*/ 0 h 1704879"/>
                  <a:gd name="connsiteX1" fmla="*/ 759618 w 788193"/>
                  <a:gd name="connsiteY1" fmla="*/ 59531 h 1704879"/>
                  <a:gd name="connsiteX2" fmla="*/ 709612 w 788193"/>
                  <a:gd name="connsiteY2" fmla="*/ 85725 h 1704879"/>
                  <a:gd name="connsiteX3" fmla="*/ 647700 w 788193"/>
                  <a:gd name="connsiteY3" fmla="*/ 130969 h 1704879"/>
                  <a:gd name="connsiteX4" fmla="*/ 581025 w 788193"/>
                  <a:gd name="connsiteY4" fmla="*/ 209550 h 1704879"/>
                  <a:gd name="connsiteX5" fmla="*/ 554831 w 788193"/>
                  <a:gd name="connsiteY5" fmla="*/ 288131 h 1704879"/>
                  <a:gd name="connsiteX6" fmla="*/ 509587 w 788193"/>
                  <a:gd name="connsiteY6" fmla="*/ 361950 h 1704879"/>
                  <a:gd name="connsiteX7" fmla="*/ 461962 w 788193"/>
                  <a:gd name="connsiteY7" fmla="*/ 461962 h 1704879"/>
                  <a:gd name="connsiteX8" fmla="*/ 459581 w 788193"/>
                  <a:gd name="connsiteY8" fmla="*/ 509587 h 1704879"/>
                  <a:gd name="connsiteX9" fmla="*/ 438150 w 788193"/>
                  <a:gd name="connsiteY9" fmla="*/ 554831 h 1704879"/>
                  <a:gd name="connsiteX10" fmla="*/ 431006 w 788193"/>
                  <a:gd name="connsiteY10" fmla="*/ 611981 h 1704879"/>
                  <a:gd name="connsiteX11" fmla="*/ 447675 w 788193"/>
                  <a:gd name="connsiteY11" fmla="*/ 640556 h 1704879"/>
                  <a:gd name="connsiteX12" fmla="*/ 440531 w 788193"/>
                  <a:gd name="connsiteY12" fmla="*/ 666750 h 1704879"/>
                  <a:gd name="connsiteX13" fmla="*/ 428625 w 788193"/>
                  <a:gd name="connsiteY13" fmla="*/ 697706 h 1704879"/>
                  <a:gd name="connsiteX14" fmla="*/ 431006 w 788193"/>
                  <a:gd name="connsiteY14" fmla="*/ 721519 h 1704879"/>
                  <a:gd name="connsiteX15" fmla="*/ 385762 w 788193"/>
                  <a:gd name="connsiteY15" fmla="*/ 776287 h 1704879"/>
                  <a:gd name="connsiteX16" fmla="*/ 383381 w 788193"/>
                  <a:gd name="connsiteY16" fmla="*/ 819150 h 1704879"/>
                  <a:gd name="connsiteX17" fmla="*/ 347662 w 788193"/>
                  <a:gd name="connsiteY17" fmla="*/ 852487 h 1704879"/>
                  <a:gd name="connsiteX18" fmla="*/ 321468 w 788193"/>
                  <a:gd name="connsiteY18" fmla="*/ 888206 h 1704879"/>
                  <a:gd name="connsiteX19" fmla="*/ 269081 w 788193"/>
                  <a:gd name="connsiteY19" fmla="*/ 914400 h 1704879"/>
                  <a:gd name="connsiteX20" fmla="*/ 230981 w 788193"/>
                  <a:gd name="connsiteY20" fmla="*/ 992981 h 1704879"/>
                  <a:gd name="connsiteX21" fmla="*/ 204787 w 788193"/>
                  <a:gd name="connsiteY21" fmla="*/ 1033462 h 1704879"/>
                  <a:gd name="connsiteX22" fmla="*/ 195262 w 788193"/>
                  <a:gd name="connsiteY22" fmla="*/ 1081087 h 1704879"/>
                  <a:gd name="connsiteX23" fmla="*/ 169068 w 788193"/>
                  <a:gd name="connsiteY23" fmla="*/ 1126331 h 1704879"/>
                  <a:gd name="connsiteX24" fmla="*/ 119062 w 788193"/>
                  <a:gd name="connsiteY24" fmla="*/ 1166812 h 1704879"/>
                  <a:gd name="connsiteX25" fmla="*/ 126206 w 788193"/>
                  <a:gd name="connsiteY25" fmla="*/ 1219200 h 1704879"/>
                  <a:gd name="connsiteX26" fmla="*/ 92868 w 788193"/>
                  <a:gd name="connsiteY26" fmla="*/ 1219200 h 1704879"/>
                  <a:gd name="connsiteX27" fmla="*/ 71437 w 788193"/>
                  <a:gd name="connsiteY27" fmla="*/ 1264444 h 1704879"/>
                  <a:gd name="connsiteX28" fmla="*/ 50006 w 788193"/>
                  <a:gd name="connsiteY28" fmla="*/ 1319212 h 1704879"/>
                  <a:gd name="connsiteX29" fmla="*/ 59531 w 788193"/>
                  <a:gd name="connsiteY29" fmla="*/ 1347787 h 1704879"/>
                  <a:gd name="connsiteX30" fmla="*/ 64293 w 788193"/>
                  <a:gd name="connsiteY30" fmla="*/ 1390650 h 1704879"/>
                  <a:gd name="connsiteX31" fmla="*/ 61912 w 788193"/>
                  <a:gd name="connsiteY31" fmla="*/ 1433512 h 1704879"/>
                  <a:gd name="connsiteX32" fmla="*/ 47625 w 788193"/>
                  <a:gd name="connsiteY32" fmla="*/ 1476375 h 1704879"/>
                  <a:gd name="connsiteX33" fmla="*/ 42862 w 788193"/>
                  <a:gd name="connsiteY33" fmla="*/ 1514475 h 1704879"/>
                  <a:gd name="connsiteX34" fmla="*/ 4762 w 788193"/>
                  <a:gd name="connsiteY34" fmla="*/ 1547812 h 1704879"/>
                  <a:gd name="connsiteX35" fmla="*/ 14287 w 788193"/>
                  <a:gd name="connsiteY35" fmla="*/ 1578769 h 1704879"/>
                  <a:gd name="connsiteX36" fmla="*/ 40481 w 788193"/>
                  <a:gd name="connsiteY36" fmla="*/ 1609725 h 1704879"/>
                  <a:gd name="connsiteX37" fmla="*/ 42862 w 788193"/>
                  <a:gd name="connsiteY37" fmla="*/ 1647825 h 1704879"/>
                  <a:gd name="connsiteX38" fmla="*/ 54640 w 788193"/>
                  <a:gd name="connsiteY38" fmla="*/ 1704879 h 1704879"/>
                  <a:gd name="connsiteX0" fmla="*/ 786853 w 786853"/>
                  <a:gd name="connsiteY0" fmla="*/ 0 h 1714974"/>
                  <a:gd name="connsiteX1" fmla="*/ 759618 w 786853"/>
                  <a:gd name="connsiteY1" fmla="*/ 69626 h 1714974"/>
                  <a:gd name="connsiteX2" fmla="*/ 709612 w 786853"/>
                  <a:gd name="connsiteY2" fmla="*/ 95820 h 1714974"/>
                  <a:gd name="connsiteX3" fmla="*/ 647700 w 786853"/>
                  <a:gd name="connsiteY3" fmla="*/ 141064 h 1714974"/>
                  <a:gd name="connsiteX4" fmla="*/ 581025 w 786853"/>
                  <a:gd name="connsiteY4" fmla="*/ 219645 h 1714974"/>
                  <a:gd name="connsiteX5" fmla="*/ 554831 w 786853"/>
                  <a:gd name="connsiteY5" fmla="*/ 298226 h 1714974"/>
                  <a:gd name="connsiteX6" fmla="*/ 509587 w 786853"/>
                  <a:gd name="connsiteY6" fmla="*/ 372045 h 1714974"/>
                  <a:gd name="connsiteX7" fmla="*/ 461962 w 786853"/>
                  <a:gd name="connsiteY7" fmla="*/ 472057 h 1714974"/>
                  <a:gd name="connsiteX8" fmla="*/ 459581 w 786853"/>
                  <a:gd name="connsiteY8" fmla="*/ 519682 h 1714974"/>
                  <a:gd name="connsiteX9" fmla="*/ 438150 w 786853"/>
                  <a:gd name="connsiteY9" fmla="*/ 564926 h 1714974"/>
                  <a:gd name="connsiteX10" fmla="*/ 431006 w 786853"/>
                  <a:gd name="connsiteY10" fmla="*/ 622076 h 1714974"/>
                  <a:gd name="connsiteX11" fmla="*/ 447675 w 786853"/>
                  <a:gd name="connsiteY11" fmla="*/ 650651 h 1714974"/>
                  <a:gd name="connsiteX12" fmla="*/ 440531 w 786853"/>
                  <a:gd name="connsiteY12" fmla="*/ 676845 h 1714974"/>
                  <a:gd name="connsiteX13" fmla="*/ 428625 w 786853"/>
                  <a:gd name="connsiteY13" fmla="*/ 707801 h 1714974"/>
                  <a:gd name="connsiteX14" fmla="*/ 431006 w 786853"/>
                  <a:gd name="connsiteY14" fmla="*/ 731614 h 1714974"/>
                  <a:gd name="connsiteX15" fmla="*/ 385762 w 786853"/>
                  <a:gd name="connsiteY15" fmla="*/ 786382 h 1714974"/>
                  <a:gd name="connsiteX16" fmla="*/ 383381 w 786853"/>
                  <a:gd name="connsiteY16" fmla="*/ 829245 h 1714974"/>
                  <a:gd name="connsiteX17" fmla="*/ 347662 w 786853"/>
                  <a:gd name="connsiteY17" fmla="*/ 862582 h 1714974"/>
                  <a:gd name="connsiteX18" fmla="*/ 321468 w 786853"/>
                  <a:gd name="connsiteY18" fmla="*/ 898301 h 1714974"/>
                  <a:gd name="connsiteX19" fmla="*/ 269081 w 786853"/>
                  <a:gd name="connsiteY19" fmla="*/ 924495 h 1714974"/>
                  <a:gd name="connsiteX20" fmla="*/ 230981 w 786853"/>
                  <a:gd name="connsiteY20" fmla="*/ 1003076 h 1714974"/>
                  <a:gd name="connsiteX21" fmla="*/ 204787 w 786853"/>
                  <a:gd name="connsiteY21" fmla="*/ 1043557 h 1714974"/>
                  <a:gd name="connsiteX22" fmla="*/ 195262 w 786853"/>
                  <a:gd name="connsiteY22" fmla="*/ 1091182 h 1714974"/>
                  <a:gd name="connsiteX23" fmla="*/ 169068 w 786853"/>
                  <a:gd name="connsiteY23" fmla="*/ 1136426 h 1714974"/>
                  <a:gd name="connsiteX24" fmla="*/ 119062 w 786853"/>
                  <a:gd name="connsiteY24" fmla="*/ 1176907 h 1714974"/>
                  <a:gd name="connsiteX25" fmla="*/ 126206 w 786853"/>
                  <a:gd name="connsiteY25" fmla="*/ 1229295 h 1714974"/>
                  <a:gd name="connsiteX26" fmla="*/ 92868 w 786853"/>
                  <a:gd name="connsiteY26" fmla="*/ 1229295 h 1714974"/>
                  <a:gd name="connsiteX27" fmla="*/ 71437 w 786853"/>
                  <a:gd name="connsiteY27" fmla="*/ 1274539 h 1714974"/>
                  <a:gd name="connsiteX28" fmla="*/ 50006 w 786853"/>
                  <a:gd name="connsiteY28" fmla="*/ 1329307 h 1714974"/>
                  <a:gd name="connsiteX29" fmla="*/ 59531 w 786853"/>
                  <a:gd name="connsiteY29" fmla="*/ 1357882 h 1714974"/>
                  <a:gd name="connsiteX30" fmla="*/ 64293 w 786853"/>
                  <a:gd name="connsiteY30" fmla="*/ 1400745 h 1714974"/>
                  <a:gd name="connsiteX31" fmla="*/ 61912 w 786853"/>
                  <a:gd name="connsiteY31" fmla="*/ 1443607 h 1714974"/>
                  <a:gd name="connsiteX32" fmla="*/ 47625 w 786853"/>
                  <a:gd name="connsiteY32" fmla="*/ 1486470 h 1714974"/>
                  <a:gd name="connsiteX33" fmla="*/ 42862 w 786853"/>
                  <a:gd name="connsiteY33" fmla="*/ 1524570 h 1714974"/>
                  <a:gd name="connsiteX34" fmla="*/ 4762 w 786853"/>
                  <a:gd name="connsiteY34" fmla="*/ 1557907 h 1714974"/>
                  <a:gd name="connsiteX35" fmla="*/ 14287 w 786853"/>
                  <a:gd name="connsiteY35" fmla="*/ 1588864 h 1714974"/>
                  <a:gd name="connsiteX36" fmla="*/ 40481 w 786853"/>
                  <a:gd name="connsiteY36" fmla="*/ 1619820 h 1714974"/>
                  <a:gd name="connsiteX37" fmla="*/ 42862 w 786853"/>
                  <a:gd name="connsiteY37" fmla="*/ 1657920 h 1714974"/>
                  <a:gd name="connsiteX38" fmla="*/ 54640 w 786853"/>
                  <a:gd name="connsiteY38" fmla="*/ 1714974 h 1714974"/>
                  <a:gd name="connsiteX0" fmla="*/ 786853 w 787209"/>
                  <a:gd name="connsiteY0" fmla="*/ 29068 h 1744042"/>
                  <a:gd name="connsiteX1" fmla="*/ 780497 w 787209"/>
                  <a:gd name="connsiteY1" fmla="*/ 11604 h 1744042"/>
                  <a:gd name="connsiteX2" fmla="*/ 759618 w 787209"/>
                  <a:gd name="connsiteY2" fmla="*/ 98694 h 1744042"/>
                  <a:gd name="connsiteX3" fmla="*/ 709612 w 787209"/>
                  <a:gd name="connsiteY3" fmla="*/ 124888 h 1744042"/>
                  <a:gd name="connsiteX4" fmla="*/ 647700 w 787209"/>
                  <a:gd name="connsiteY4" fmla="*/ 170132 h 1744042"/>
                  <a:gd name="connsiteX5" fmla="*/ 581025 w 787209"/>
                  <a:gd name="connsiteY5" fmla="*/ 248713 h 1744042"/>
                  <a:gd name="connsiteX6" fmla="*/ 554831 w 787209"/>
                  <a:gd name="connsiteY6" fmla="*/ 327294 h 1744042"/>
                  <a:gd name="connsiteX7" fmla="*/ 509587 w 787209"/>
                  <a:gd name="connsiteY7" fmla="*/ 401113 h 1744042"/>
                  <a:gd name="connsiteX8" fmla="*/ 461962 w 787209"/>
                  <a:gd name="connsiteY8" fmla="*/ 501125 h 1744042"/>
                  <a:gd name="connsiteX9" fmla="*/ 459581 w 787209"/>
                  <a:gd name="connsiteY9" fmla="*/ 548750 h 1744042"/>
                  <a:gd name="connsiteX10" fmla="*/ 438150 w 787209"/>
                  <a:gd name="connsiteY10" fmla="*/ 593994 h 1744042"/>
                  <a:gd name="connsiteX11" fmla="*/ 431006 w 787209"/>
                  <a:gd name="connsiteY11" fmla="*/ 651144 h 1744042"/>
                  <a:gd name="connsiteX12" fmla="*/ 447675 w 787209"/>
                  <a:gd name="connsiteY12" fmla="*/ 679719 h 1744042"/>
                  <a:gd name="connsiteX13" fmla="*/ 440531 w 787209"/>
                  <a:gd name="connsiteY13" fmla="*/ 705913 h 1744042"/>
                  <a:gd name="connsiteX14" fmla="*/ 428625 w 787209"/>
                  <a:gd name="connsiteY14" fmla="*/ 736869 h 1744042"/>
                  <a:gd name="connsiteX15" fmla="*/ 431006 w 787209"/>
                  <a:gd name="connsiteY15" fmla="*/ 760682 h 1744042"/>
                  <a:gd name="connsiteX16" fmla="*/ 385762 w 787209"/>
                  <a:gd name="connsiteY16" fmla="*/ 815450 h 1744042"/>
                  <a:gd name="connsiteX17" fmla="*/ 383381 w 787209"/>
                  <a:gd name="connsiteY17" fmla="*/ 858313 h 1744042"/>
                  <a:gd name="connsiteX18" fmla="*/ 347662 w 787209"/>
                  <a:gd name="connsiteY18" fmla="*/ 891650 h 1744042"/>
                  <a:gd name="connsiteX19" fmla="*/ 321468 w 787209"/>
                  <a:gd name="connsiteY19" fmla="*/ 927369 h 1744042"/>
                  <a:gd name="connsiteX20" fmla="*/ 269081 w 787209"/>
                  <a:gd name="connsiteY20" fmla="*/ 953563 h 1744042"/>
                  <a:gd name="connsiteX21" fmla="*/ 230981 w 787209"/>
                  <a:gd name="connsiteY21" fmla="*/ 1032144 h 1744042"/>
                  <a:gd name="connsiteX22" fmla="*/ 204787 w 787209"/>
                  <a:gd name="connsiteY22" fmla="*/ 1072625 h 1744042"/>
                  <a:gd name="connsiteX23" fmla="*/ 195262 w 787209"/>
                  <a:gd name="connsiteY23" fmla="*/ 1120250 h 1744042"/>
                  <a:gd name="connsiteX24" fmla="*/ 169068 w 787209"/>
                  <a:gd name="connsiteY24" fmla="*/ 1165494 h 1744042"/>
                  <a:gd name="connsiteX25" fmla="*/ 119062 w 787209"/>
                  <a:gd name="connsiteY25" fmla="*/ 1205975 h 1744042"/>
                  <a:gd name="connsiteX26" fmla="*/ 126206 w 787209"/>
                  <a:gd name="connsiteY26" fmla="*/ 1258363 h 1744042"/>
                  <a:gd name="connsiteX27" fmla="*/ 92868 w 787209"/>
                  <a:gd name="connsiteY27" fmla="*/ 1258363 h 1744042"/>
                  <a:gd name="connsiteX28" fmla="*/ 71437 w 787209"/>
                  <a:gd name="connsiteY28" fmla="*/ 1303607 h 1744042"/>
                  <a:gd name="connsiteX29" fmla="*/ 50006 w 787209"/>
                  <a:gd name="connsiteY29" fmla="*/ 1358375 h 1744042"/>
                  <a:gd name="connsiteX30" fmla="*/ 59531 w 787209"/>
                  <a:gd name="connsiteY30" fmla="*/ 1386950 h 1744042"/>
                  <a:gd name="connsiteX31" fmla="*/ 64293 w 787209"/>
                  <a:gd name="connsiteY31" fmla="*/ 1429813 h 1744042"/>
                  <a:gd name="connsiteX32" fmla="*/ 61912 w 787209"/>
                  <a:gd name="connsiteY32" fmla="*/ 1472675 h 1744042"/>
                  <a:gd name="connsiteX33" fmla="*/ 47625 w 787209"/>
                  <a:gd name="connsiteY33" fmla="*/ 1515538 h 1744042"/>
                  <a:gd name="connsiteX34" fmla="*/ 42862 w 787209"/>
                  <a:gd name="connsiteY34" fmla="*/ 1553638 h 1744042"/>
                  <a:gd name="connsiteX35" fmla="*/ 4762 w 787209"/>
                  <a:gd name="connsiteY35" fmla="*/ 1586975 h 1744042"/>
                  <a:gd name="connsiteX36" fmla="*/ 14287 w 787209"/>
                  <a:gd name="connsiteY36" fmla="*/ 1617932 h 1744042"/>
                  <a:gd name="connsiteX37" fmla="*/ 40481 w 787209"/>
                  <a:gd name="connsiteY37" fmla="*/ 1648888 h 1744042"/>
                  <a:gd name="connsiteX38" fmla="*/ 42862 w 787209"/>
                  <a:gd name="connsiteY38" fmla="*/ 1686988 h 1744042"/>
                  <a:gd name="connsiteX39" fmla="*/ 54640 w 787209"/>
                  <a:gd name="connsiteY39" fmla="*/ 1744042 h 1744042"/>
                  <a:gd name="connsiteX0" fmla="*/ 786853 w 786853"/>
                  <a:gd name="connsiteY0" fmla="*/ 0 h 1714974"/>
                  <a:gd name="connsiteX1" fmla="*/ 759618 w 786853"/>
                  <a:gd name="connsiteY1" fmla="*/ 69626 h 1714974"/>
                  <a:gd name="connsiteX2" fmla="*/ 709612 w 786853"/>
                  <a:gd name="connsiteY2" fmla="*/ 95820 h 1714974"/>
                  <a:gd name="connsiteX3" fmla="*/ 647700 w 786853"/>
                  <a:gd name="connsiteY3" fmla="*/ 141064 h 1714974"/>
                  <a:gd name="connsiteX4" fmla="*/ 581025 w 786853"/>
                  <a:gd name="connsiteY4" fmla="*/ 219645 h 1714974"/>
                  <a:gd name="connsiteX5" fmla="*/ 554831 w 786853"/>
                  <a:gd name="connsiteY5" fmla="*/ 298226 h 1714974"/>
                  <a:gd name="connsiteX6" fmla="*/ 509587 w 786853"/>
                  <a:gd name="connsiteY6" fmla="*/ 372045 h 1714974"/>
                  <a:gd name="connsiteX7" fmla="*/ 461962 w 786853"/>
                  <a:gd name="connsiteY7" fmla="*/ 472057 h 1714974"/>
                  <a:gd name="connsiteX8" fmla="*/ 459581 w 786853"/>
                  <a:gd name="connsiteY8" fmla="*/ 519682 h 1714974"/>
                  <a:gd name="connsiteX9" fmla="*/ 438150 w 786853"/>
                  <a:gd name="connsiteY9" fmla="*/ 564926 h 1714974"/>
                  <a:gd name="connsiteX10" fmla="*/ 431006 w 786853"/>
                  <a:gd name="connsiteY10" fmla="*/ 622076 h 1714974"/>
                  <a:gd name="connsiteX11" fmla="*/ 447675 w 786853"/>
                  <a:gd name="connsiteY11" fmla="*/ 650651 h 1714974"/>
                  <a:gd name="connsiteX12" fmla="*/ 440531 w 786853"/>
                  <a:gd name="connsiteY12" fmla="*/ 676845 h 1714974"/>
                  <a:gd name="connsiteX13" fmla="*/ 428625 w 786853"/>
                  <a:gd name="connsiteY13" fmla="*/ 707801 h 1714974"/>
                  <a:gd name="connsiteX14" fmla="*/ 431006 w 786853"/>
                  <a:gd name="connsiteY14" fmla="*/ 731614 h 1714974"/>
                  <a:gd name="connsiteX15" fmla="*/ 385762 w 786853"/>
                  <a:gd name="connsiteY15" fmla="*/ 786382 h 1714974"/>
                  <a:gd name="connsiteX16" fmla="*/ 383381 w 786853"/>
                  <a:gd name="connsiteY16" fmla="*/ 829245 h 1714974"/>
                  <a:gd name="connsiteX17" fmla="*/ 347662 w 786853"/>
                  <a:gd name="connsiteY17" fmla="*/ 862582 h 1714974"/>
                  <a:gd name="connsiteX18" fmla="*/ 321468 w 786853"/>
                  <a:gd name="connsiteY18" fmla="*/ 898301 h 1714974"/>
                  <a:gd name="connsiteX19" fmla="*/ 269081 w 786853"/>
                  <a:gd name="connsiteY19" fmla="*/ 924495 h 1714974"/>
                  <a:gd name="connsiteX20" fmla="*/ 230981 w 786853"/>
                  <a:gd name="connsiteY20" fmla="*/ 1003076 h 1714974"/>
                  <a:gd name="connsiteX21" fmla="*/ 204787 w 786853"/>
                  <a:gd name="connsiteY21" fmla="*/ 1043557 h 1714974"/>
                  <a:gd name="connsiteX22" fmla="*/ 195262 w 786853"/>
                  <a:gd name="connsiteY22" fmla="*/ 1091182 h 1714974"/>
                  <a:gd name="connsiteX23" fmla="*/ 169068 w 786853"/>
                  <a:gd name="connsiteY23" fmla="*/ 1136426 h 1714974"/>
                  <a:gd name="connsiteX24" fmla="*/ 119062 w 786853"/>
                  <a:gd name="connsiteY24" fmla="*/ 1176907 h 1714974"/>
                  <a:gd name="connsiteX25" fmla="*/ 126206 w 786853"/>
                  <a:gd name="connsiteY25" fmla="*/ 1229295 h 1714974"/>
                  <a:gd name="connsiteX26" fmla="*/ 92868 w 786853"/>
                  <a:gd name="connsiteY26" fmla="*/ 1229295 h 1714974"/>
                  <a:gd name="connsiteX27" fmla="*/ 71437 w 786853"/>
                  <a:gd name="connsiteY27" fmla="*/ 1274539 h 1714974"/>
                  <a:gd name="connsiteX28" fmla="*/ 50006 w 786853"/>
                  <a:gd name="connsiteY28" fmla="*/ 1329307 h 1714974"/>
                  <a:gd name="connsiteX29" fmla="*/ 59531 w 786853"/>
                  <a:gd name="connsiteY29" fmla="*/ 1357882 h 1714974"/>
                  <a:gd name="connsiteX30" fmla="*/ 64293 w 786853"/>
                  <a:gd name="connsiteY30" fmla="*/ 1400745 h 1714974"/>
                  <a:gd name="connsiteX31" fmla="*/ 61912 w 786853"/>
                  <a:gd name="connsiteY31" fmla="*/ 1443607 h 1714974"/>
                  <a:gd name="connsiteX32" fmla="*/ 47625 w 786853"/>
                  <a:gd name="connsiteY32" fmla="*/ 1486470 h 1714974"/>
                  <a:gd name="connsiteX33" fmla="*/ 42862 w 786853"/>
                  <a:gd name="connsiteY33" fmla="*/ 1524570 h 1714974"/>
                  <a:gd name="connsiteX34" fmla="*/ 4762 w 786853"/>
                  <a:gd name="connsiteY34" fmla="*/ 1557907 h 1714974"/>
                  <a:gd name="connsiteX35" fmla="*/ 14287 w 786853"/>
                  <a:gd name="connsiteY35" fmla="*/ 1588864 h 1714974"/>
                  <a:gd name="connsiteX36" fmla="*/ 40481 w 786853"/>
                  <a:gd name="connsiteY36" fmla="*/ 1619820 h 1714974"/>
                  <a:gd name="connsiteX37" fmla="*/ 42862 w 786853"/>
                  <a:gd name="connsiteY37" fmla="*/ 1657920 h 1714974"/>
                  <a:gd name="connsiteX38" fmla="*/ 54640 w 786853"/>
                  <a:gd name="connsiteY38" fmla="*/ 1714974 h 1714974"/>
                  <a:gd name="connsiteX0" fmla="*/ 786853 w 786853"/>
                  <a:gd name="connsiteY0" fmla="*/ 26686 h 1741660"/>
                  <a:gd name="connsiteX1" fmla="*/ 780497 w 786853"/>
                  <a:gd name="connsiteY1" fmla="*/ 11604 h 1741660"/>
                  <a:gd name="connsiteX2" fmla="*/ 759618 w 786853"/>
                  <a:gd name="connsiteY2" fmla="*/ 96312 h 1741660"/>
                  <a:gd name="connsiteX3" fmla="*/ 709612 w 786853"/>
                  <a:gd name="connsiteY3" fmla="*/ 122506 h 1741660"/>
                  <a:gd name="connsiteX4" fmla="*/ 647700 w 786853"/>
                  <a:gd name="connsiteY4" fmla="*/ 167750 h 1741660"/>
                  <a:gd name="connsiteX5" fmla="*/ 581025 w 786853"/>
                  <a:gd name="connsiteY5" fmla="*/ 246331 h 1741660"/>
                  <a:gd name="connsiteX6" fmla="*/ 554831 w 786853"/>
                  <a:gd name="connsiteY6" fmla="*/ 324912 h 1741660"/>
                  <a:gd name="connsiteX7" fmla="*/ 509587 w 786853"/>
                  <a:gd name="connsiteY7" fmla="*/ 398731 h 1741660"/>
                  <a:gd name="connsiteX8" fmla="*/ 461962 w 786853"/>
                  <a:gd name="connsiteY8" fmla="*/ 498743 h 1741660"/>
                  <a:gd name="connsiteX9" fmla="*/ 459581 w 786853"/>
                  <a:gd name="connsiteY9" fmla="*/ 546368 h 1741660"/>
                  <a:gd name="connsiteX10" fmla="*/ 438150 w 786853"/>
                  <a:gd name="connsiteY10" fmla="*/ 591612 h 1741660"/>
                  <a:gd name="connsiteX11" fmla="*/ 431006 w 786853"/>
                  <a:gd name="connsiteY11" fmla="*/ 648762 h 1741660"/>
                  <a:gd name="connsiteX12" fmla="*/ 447675 w 786853"/>
                  <a:gd name="connsiteY12" fmla="*/ 677337 h 1741660"/>
                  <a:gd name="connsiteX13" fmla="*/ 440531 w 786853"/>
                  <a:gd name="connsiteY13" fmla="*/ 703531 h 1741660"/>
                  <a:gd name="connsiteX14" fmla="*/ 428625 w 786853"/>
                  <a:gd name="connsiteY14" fmla="*/ 734487 h 1741660"/>
                  <a:gd name="connsiteX15" fmla="*/ 431006 w 786853"/>
                  <a:gd name="connsiteY15" fmla="*/ 758300 h 1741660"/>
                  <a:gd name="connsiteX16" fmla="*/ 385762 w 786853"/>
                  <a:gd name="connsiteY16" fmla="*/ 813068 h 1741660"/>
                  <a:gd name="connsiteX17" fmla="*/ 383381 w 786853"/>
                  <a:gd name="connsiteY17" fmla="*/ 855931 h 1741660"/>
                  <a:gd name="connsiteX18" fmla="*/ 347662 w 786853"/>
                  <a:gd name="connsiteY18" fmla="*/ 889268 h 1741660"/>
                  <a:gd name="connsiteX19" fmla="*/ 321468 w 786853"/>
                  <a:gd name="connsiteY19" fmla="*/ 924987 h 1741660"/>
                  <a:gd name="connsiteX20" fmla="*/ 269081 w 786853"/>
                  <a:gd name="connsiteY20" fmla="*/ 951181 h 1741660"/>
                  <a:gd name="connsiteX21" fmla="*/ 230981 w 786853"/>
                  <a:gd name="connsiteY21" fmla="*/ 1029762 h 1741660"/>
                  <a:gd name="connsiteX22" fmla="*/ 204787 w 786853"/>
                  <a:gd name="connsiteY22" fmla="*/ 1070243 h 1741660"/>
                  <a:gd name="connsiteX23" fmla="*/ 195262 w 786853"/>
                  <a:gd name="connsiteY23" fmla="*/ 1117868 h 1741660"/>
                  <a:gd name="connsiteX24" fmla="*/ 169068 w 786853"/>
                  <a:gd name="connsiteY24" fmla="*/ 1163112 h 1741660"/>
                  <a:gd name="connsiteX25" fmla="*/ 119062 w 786853"/>
                  <a:gd name="connsiteY25" fmla="*/ 1203593 h 1741660"/>
                  <a:gd name="connsiteX26" fmla="*/ 126206 w 786853"/>
                  <a:gd name="connsiteY26" fmla="*/ 1255981 h 1741660"/>
                  <a:gd name="connsiteX27" fmla="*/ 92868 w 786853"/>
                  <a:gd name="connsiteY27" fmla="*/ 1255981 h 1741660"/>
                  <a:gd name="connsiteX28" fmla="*/ 71437 w 786853"/>
                  <a:gd name="connsiteY28" fmla="*/ 1301225 h 1741660"/>
                  <a:gd name="connsiteX29" fmla="*/ 50006 w 786853"/>
                  <a:gd name="connsiteY29" fmla="*/ 1355993 h 1741660"/>
                  <a:gd name="connsiteX30" fmla="*/ 59531 w 786853"/>
                  <a:gd name="connsiteY30" fmla="*/ 1384568 h 1741660"/>
                  <a:gd name="connsiteX31" fmla="*/ 64293 w 786853"/>
                  <a:gd name="connsiteY31" fmla="*/ 1427431 h 1741660"/>
                  <a:gd name="connsiteX32" fmla="*/ 61912 w 786853"/>
                  <a:gd name="connsiteY32" fmla="*/ 1470293 h 1741660"/>
                  <a:gd name="connsiteX33" fmla="*/ 47625 w 786853"/>
                  <a:gd name="connsiteY33" fmla="*/ 1513156 h 1741660"/>
                  <a:gd name="connsiteX34" fmla="*/ 42862 w 786853"/>
                  <a:gd name="connsiteY34" fmla="*/ 1551256 h 1741660"/>
                  <a:gd name="connsiteX35" fmla="*/ 4762 w 786853"/>
                  <a:gd name="connsiteY35" fmla="*/ 1584593 h 1741660"/>
                  <a:gd name="connsiteX36" fmla="*/ 14287 w 786853"/>
                  <a:gd name="connsiteY36" fmla="*/ 1615550 h 1741660"/>
                  <a:gd name="connsiteX37" fmla="*/ 40481 w 786853"/>
                  <a:gd name="connsiteY37" fmla="*/ 1646506 h 1741660"/>
                  <a:gd name="connsiteX38" fmla="*/ 42862 w 786853"/>
                  <a:gd name="connsiteY38" fmla="*/ 1684606 h 1741660"/>
                  <a:gd name="connsiteX39" fmla="*/ 54640 w 786853"/>
                  <a:gd name="connsiteY39" fmla="*/ 1741660 h 1741660"/>
                  <a:gd name="connsiteX0" fmla="*/ 780497 w 780497"/>
                  <a:gd name="connsiteY0" fmla="*/ 0 h 1730056"/>
                  <a:gd name="connsiteX1" fmla="*/ 759618 w 780497"/>
                  <a:gd name="connsiteY1" fmla="*/ 84708 h 1730056"/>
                  <a:gd name="connsiteX2" fmla="*/ 709612 w 780497"/>
                  <a:gd name="connsiteY2" fmla="*/ 110902 h 1730056"/>
                  <a:gd name="connsiteX3" fmla="*/ 647700 w 780497"/>
                  <a:gd name="connsiteY3" fmla="*/ 156146 h 1730056"/>
                  <a:gd name="connsiteX4" fmla="*/ 581025 w 780497"/>
                  <a:gd name="connsiteY4" fmla="*/ 234727 h 1730056"/>
                  <a:gd name="connsiteX5" fmla="*/ 554831 w 780497"/>
                  <a:gd name="connsiteY5" fmla="*/ 313308 h 1730056"/>
                  <a:gd name="connsiteX6" fmla="*/ 509587 w 780497"/>
                  <a:gd name="connsiteY6" fmla="*/ 387127 h 1730056"/>
                  <a:gd name="connsiteX7" fmla="*/ 461962 w 780497"/>
                  <a:gd name="connsiteY7" fmla="*/ 487139 h 1730056"/>
                  <a:gd name="connsiteX8" fmla="*/ 459581 w 780497"/>
                  <a:gd name="connsiteY8" fmla="*/ 534764 h 1730056"/>
                  <a:gd name="connsiteX9" fmla="*/ 438150 w 780497"/>
                  <a:gd name="connsiteY9" fmla="*/ 580008 h 1730056"/>
                  <a:gd name="connsiteX10" fmla="*/ 431006 w 780497"/>
                  <a:gd name="connsiteY10" fmla="*/ 637158 h 1730056"/>
                  <a:gd name="connsiteX11" fmla="*/ 447675 w 780497"/>
                  <a:gd name="connsiteY11" fmla="*/ 665733 h 1730056"/>
                  <a:gd name="connsiteX12" fmla="*/ 440531 w 780497"/>
                  <a:gd name="connsiteY12" fmla="*/ 691927 h 1730056"/>
                  <a:gd name="connsiteX13" fmla="*/ 428625 w 780497"/>
                  <a:gd name="connsiteY13" fmla="*/ 722883 h 1730056"/>
                  <a:gd name="connsiteX14" fmla="*/ 431006 w 780497"/>
                  <a:gd name="connsiteY14" fmla="*/ 746696 h 1730056"/>
                  <a:gd name="connsiteX15" fmla="*/ 385762 w 780497"/>
                  <a:gd name="connsiteY15" fmla="*/ 801464 h 1730056"/>
                  <a:gd name="connsiteX16" fmla="*/ 383381 w 780497"/>
                  <a:gd name="connsiteY16" fmla="*/ 844327 h 1730056"/>
                  <a:gd name="connsiteX17" fmla="*/ 347662 w 780497"/>
                  <a:gd name="connsiteY17" fmla="*/ 877664 h 1730056"/>
                  <a:gd name="connsiteX18" fmla="*/ 321468 w 780497"/>
                  <a:gd name="connsiteY18" fmla="*/ 913383 h 1730056"/>
                  <a:gd name="connsiteX19" fmla="*/ 269081 w 780497"/>
                  <a:gd name="connsiteY19" fmla="*/ 939577 h 1730056"/>
                  <a:gd name="connsiteX20" fmla="*/ 230981 w 780497"/>
                  <a:gd name="connsiteY20" fmla="*/ 1018158 h 1730056"/>
                  <a:gd name="connsiteX21" fmla="*/ 204787 w 780497"/>
                  <a:gd name="connsiteY21" fmla="*/ 1058639 h 1730056"/>
                  <a:gd name="connsiteX22" fmla="*/ 195262 w 780497"/>
                  <a:gd name="connsiteY22" fmla="*/ 1106264 h 1730056"/>
                  <a:gd name="connsiteX23" fmla="*/ 169068 w 780497"/>
                  <a:gd name="connsiteY23" fmla="*/ 1151508 h 1730056"/>
                  <a:gd name="connsiteX24" fmla="*/ 119062 w 780497"/>
                  <a:gd name="connsiteY24" fmla="*/ 1191989 h 1730056"/>
                  <a:gd name="connsiteX25" fmla="*/ 126206 w 780497"/>
                  <a:gd name="connsiteY25" fmla="*/ 1244377 h 1730056"/>
                  <a:gd name="connsiteX26" fmla="*/ 92868 w 780497"/>
                  <a:gd name="connsiteY26" fmla="*/ 1244377 h 1730056"/>
                  <a:gd name="connsiteX27" fmla="*/ 71437 w 780497"/>
                  <a:gd name="connsiteY27" fmla="*/ 1289621 h 1730056"/>
                  <a:gd name="connsiteX28" fmla="*/ 50006 w 780497"/>
                  <a:gd name="connsiteY28" fmla="*/ 1344389 h 1730056"/>
                  <a:gd name="connsiteX29" fmla="*/ 59531 w 780497"/>
                  <a:gd name="connsiteY29" fmla="*/ 1372964 h 1730056"/>
                  <a:gd name="connsiteX30" fmla="*/ 64293 w 780497"/>
                  <a:gd name="connsiteY30" fmla="*/ 1415827 h 1730056"/>
                  <a:gd name="connsiteX31" fmla="*/ 61912 w 780497"/>
                  <a:gd name="connsiteY31" fmla="*/ 1458689 h 1730056"/>
                  <a:gd name="connsiteX32" fmla="*/ 47625 w 780497"/>
                  <a:gd name="connsiteY32" fmla="*/ 1501552 h 1730056"/>
                  <a:gd name="connsiteX33" fmla="*/ 42862 w 780497"/>
                  <a:gd name="connsiteY33" fmla="*/ 1539652 h 1730056"/>
                  <a:gd name="connsiteX34" fmla="*/ 4762 w 780497"/>
                  <a:gd name="connsiteY34" fmla="*/ 1572989 h 1730056"/>
                  <a:gd name="connsiteX35" fmla="*/ 14287 w 780497"/>
                  <a:gd name="connsiteY35" fmla="*/ 1603946 h 1730056"/>
                  <a:gd name="connsiteX36" fmla="*/ 40481 w 780497"/>
                  <a:gd name="connsiteY36" fmla="*/ 1634902 h 1730056"/>
                  <a:gd name="connsiteX37" fmla="*/ 42862 w 780497"/>
                  <a:gd name="connsiteY37" fmla="*/ 1673002 h 1730056"/>
                  <a:gd name="connsiteX38" fmla="*/ 54640 w 780497"/>
                  <a:gd name="connsiteY38" fmla="*/ 1730056 h 1730056"/>
                  <a:gd name="connsiteX0" fmla="*/ 786307 w 786307"/>
                  <a:gd name="connsiteY0" fmla="*/ 0 h 1749676"/>
                  <a:gd name="connsiteX1" fmla="*/ 759618 w 786307"/>
                  <a:gd name="connsiteY1" fmla="*/ 104328 h 1749676"/>
                  <a:gd name="connsiteX2" fmla="*/ 709612 w 786307"/>
                  <a:gd name="connsiteY2" fmla="*/ 130522 h 1749676"/>
                  <a:gd name="connsiteX3" fmla="*/ 647700 w 786307"/>
                  <a:gd name="connsiteY3" fmla="*/ 175766 h 1749676"/>
                  <a:gd name="connsiteX4" fmla="*/ 581025 w 786307"/>
                  <a:gd name="connsiteY4" fmla="*/ 254347 h 1749676"/>
                  <a:gd name="connsiteX5" fmla="*/ 554831 w 786307"/>
                  <a:gd name="connsiteY5" fmla="*/ 332928 h 1749676"/>
                  <a:gd name="connsiteX6" fmla="*/ 509587 w 786307"/>
                  <a:gd name="connsiteY6" fmla="*/ 406747 h 1749676"/>
                  <a:gd name="connsiteX7" fmla="*/ 461962 w 786307"/>
                  <a:gd name="connsiteY7" fmla="*/ 506759 h 1749676"/>
                  <a:gd name="connsiteX8" fmla="*/ 459581 w 786307"/>
                  <a:gd name="connsiteY8" fmla="*/ 554384 h 1749676"/>
                  <a:gd name="connsiteX9" fmla="*/ 438150 w 786307"/>
                  <a:gd name="connsiteY9" fmla="*/ 599628 h 1749676"/>
                  <a:gd name="connsiteX10" fmla="*/ 431006 w 786307"/>
                  <a:gd name="connsiteY10" fmla="*/ 656778 h 1749676"/>
                  <a:gd name="connsiteX11" fmla="*/ 447675 w 786307"/>
                  <a:gd name="connsiteY11" fmla="*/ 685353 h 1749676"/>
                  <a:gd name="connsiteX12" fmla="*/ 440531 w 786307"/>
                  <a:gd name="connsiteY12" fmla="*/ 711547 h 1749676"/>
                  <a:gd name="connsiteX13" fmla="*/ 428625 w 786307"/>
                  <a:gd name="connsiteY13" fmla="*/ 742503 h 1749676"/>
                  <a:gd name="connsiteX14" fmla="*/ 431006 w 786307"/>
                  <a:gd name="connsiteY14" fmla="*/ 766316 h 1749676"/>
                  <a:gd name="connsiteX15" fmla="*/ 385762 w 786307"/>
                  <a:gd name="connsiteY15" fmla="*/ 821084 h 1749676"/>
                  <a:gd name="connsiteX16" fmla="*/ 383381 w 786307"/>
                  <a:gd name="connsiteY16" fmla="*/ 863947 h 1749676"/>
                  <a:gd name="connsiteX17" fmla="*/ 347662 w 786307"/>
                  <a:gd name="connsiteY17" fmla="*/ 897284 h 1749676"/>
                  <a:gd name="connsiteX18" fmla="*/ 321468 w 786307"/>
                  <a:gd name="connsiteY18" fmla="*/ 933003 h 1749676"/>
                  <a:gd name="connsiteX19" fmla="*/ 269081 w 786307"/>
                  <a:gd name="connsiteY19" fmla="*/ 959197 h 1749676"/>
                  <a:gd name="connsiteX20" fmla="*/ 230981 w 786307"/>
                  <a:gd name="connsiteY20" fmla="*/ 1037778 h 1749676"/>
                  <a:gd name="connsiteX21" fmla="*/ 204787 w 786307"/>
                  <a:gd name="connsiteY21" fmla="*/ 1078259 h 1749676"/>
                  <a:gd name="connsiteX22" fmla="*/ 195262 w 786307"/>
                  <a:gd name="connsiteY22" fmla="*/ 1125884 h 1749676"/>
                  <a:gd name="connsiteX23" fmla="*/ 169068 w 786307"/>
                  <a:gd name="connsiteY23" fmla="*/ 1171128 h 1749676"/>
                  <a:gd name="connsiteX24" fmla="*/ 119062 w 786307"/>
                  <a:gd name="connsiteY24" fmla="*/ 1211609 h 1749676"/>
                  <a:gd name="connsiteX25" fmla="*/ 126206 w 786307"/>
                  <a:gd name="connsiteY25" fmla="*/ 1263997 h 1749676"/>
                  <a:gd name="connsiteX26" fmla="*/ 92868 w 786307"/>
                  <a:gd name="connsiteY26" fmla="*/ 1263997 h 1749676"/>
                  <a:gd name="connsiteX27" fmla="*/ 71437 w 786307"/>
                  <a:gd name="connsiteY27" fmla="*/ 1309241 h 1749676"/>
                  <a:gd name="connsiteX28" fmla="*/ 50006 w 786307"/>
                  <a:gd name="connsiteY28" fmla="*/ 1364009 h 1749676"/>
                  <a:gd name="connsiteX29" fmla="*/ 59531 w 786307"/>
                  <a:gd name="connsiteY29" fmla="*/ 1392584 h 1749676"/>
                  <a:gd name="connsiteX30" fmla="*/ 64293 w 786307"/>
                  <a:gd name="connsiteY30" fmla="*/ 1435447 h 1749676"/>
                  <a:gd name="connsiteX31" fmla="*/ 61912 w 786307"/>
                  <a:gd name="connsiteY31" fmla="*/ 1478309 h 1749676"/>
                  <a:gd name="connsiteX32" fmla="*/ 47625 w 786307"/>
                  <a:gd name="connsiteY32" fmla="*/ 1521172 h 1749676"/>
                  <a:gd name="connsiteX33" fmla="*/ 42862 w 786307"/>
                  <a:gd name="connsiteY33" fmla="*/ 1559272 h 1749676"/>
                  <a:gd name="connsiteX34" fmla="*/ 4762 w 786307"/>
                  <a:gd name="connsiteY34" fmla="*/ 1592609 h 1749676"/>
                  <a:gd name="connsiteX35" fmla="*/ 14287 w 786307"/>
                  <a:gd name="connsiteY35" fmla="*/ 1623566 h 1749676"/>
                  <a:gd name="connsiteX36" fmla="*/ 40481 w 786307"/>
                  <a:gd name="connsiteY36" fmla="*/ 1654522 h 1749676"/>
                  <a:gd name="connsiteX37" fmla="*/ 42862 w 786307"/>
                  <a:gd name="connsiteY37" fmla="*/ 1692622 h 1749676"/>
                  <a:gd name="connsiteX38" fmla="*/ 54640 w 786307"/>
                  <a:gd name="connsiteY38" fmla="*/ 1749676 h 1749676"/>
                  <a:gd name="connsiteX0" fmla="*/ 786307 w 786307"/>
                  <a:gd name="connsiteY0" fmla="*/ 0 h 1756820"/>
                  <a:gd name="connsiteX1" fmla="*/ 759618 w 786307"/>
                  <a:gd name="connsiteY1" fmla="*/ 104328 h 1756820"/>
                  <a:gd name="connsiteX2" fmla="*/ 709612 w 786307"/>
                  <a:gd name="connsiteY2" fmla="*/ 130522 h 1756820"/>
                  <a:gd name="connsiteX3" fmla="*/ 647700 w 786307"/>
                  <a:gd name="connsiteY3" fmla="*/ 175766 h 1756820"/>
                  <a:gd name="connsiteX4" fmla="*/ 581025 w 786307"/>
                  <a:gd name="connsiteY4" fmla="*/ 254347 h 1756820"/>
                  <a:gd name="connsiteX5" fmla="*/ 554831 w 786307"/>
                  <a:gd name="connsiteY5" fmla="*/ 332928 h 1756820"/>
                  <a:gd name="connsiteX6" fmla="*/ 509587 w 786307"/>
                  <a:gd name="connsiteY6" fmla="*/ 406747 h 1756820"/>
                  <a:gd name="connsiteX7" fmla="*/ 461962 w 786307"/>
                  <a:gd name="connsiteY7" fmla="*/ 506759 h 1756820"/>
                  <a:gd name="connsiteX8" fmla="*/ 459581 w 786307"/>
                  <a:gd name="connsiteY8" fmla="*/ 554384 h 1756820"/>
                  <a:gd name="connsiteX9" fmla="*/ 438150 w 786307"/>
                  <a:gd name="connsiteY9" fmla="*/ 599628 h 1756820"/>
                  <a:gd name="connsiteX10" fmla="*/ 431006 w 786307"/>
                  <a:gd name="connsiteY10" fmla="*/ 656778 h 1756820"/>
                  <a:gd name="connsiteX11" fmla="*/ 447675 w 786307"/>
                  <a:gd name="connsiteY11" fmla="*/ 685353 h 1756820"/>
                  <a:gd name="connsiteX12" fmla="*/ 440531 w 786307"/>
                  <a:gd name="connsiteY12" fmla="*/ 711547 h 1756820"/>
                  <a:gd name="connsiteX13" fmla="*/ 428625 w 786307"/>
                  <a:gd name="connsiteY13" fmla="*/ 742503 h 1756820"/>
                  <a:gd name="connsiteX14" fmla="*/ 431006 w 786307"/>
                  <a:gd name="connsiteY14" fmla="*/ 766316 h 1756820"/>
                  <a:gd name="connsiteX15" fmla="*/ 385762 w 786307"/>
                  <a:gd name="connsiteY15" fmla="*/ 821084 h 1756820"/>
                  <a:gd name="connsiteX16" fmla="*/ 383381 w 786307"/>
                  <a:gd name="connsiteY16" fmla="*/ 863947 h 1756820"/>
                  <a:gd name="connsiteX17" fmla="*/ 347662 w 786307"/>
                  <a:gd name="connsiteY17" fmla="*/ 897284 h 1756820"/>
                  <a:gd name="connsiteX18" fmla="*/ 321468 w 786307"/>
                  <a:gd name="connsiteY18" fmla="*/ 933003 h 1756820"/>
                  <a:gd name="connsiteX19" fmla="*/ 269081 w 786307"/>
                  <a:gd name="connsiteY19" fmla="*/ 959197 h 1756820"/>
                  <a:gd name="connsiteX20" fmla="*/ 230981 w 786307"/>
                  <a:gd name="connsiteY20" fmla="*/ 1037778 h 1756820"/>
                  <a:gd name="connsiteX21" fmla="*/ 204787 w 786307"/>
                  <a:gd name="connsiteY21" fmla="*/ 1078259 h 1756820"/>
                  <a:gd name="connsiteX22" fmla="*/ 195262 w 786307"/>
                  <a:gd name="connsiteY22" fmla="*/ 1125884 h 1756820"/>
                  <a:gd name="connsiteX23" fmla="*/ 169068 w 786307"/>
                  <a:gd name="connsiteY23" fmla="*/ 1171128 h 1756820"/>
                  <a:gd name="connsiteX24" fmla="*/ 119062 w 786307"/>
                  <a:gd name="connsiteY24" fmla="*/ 1211609 h 1756820"/>
                  <a:gd name="connsiteX25" fmla="*/ 126206 w 786307"/>
                  <a:gd name="connsiteY25" fmla="*/ 1263997 h 1756820"/>
                  <a:gd name="connsiteX26" fmla="*/ 92868 w 786307"/>
                  <a:gd name="connsiteY26" fmla="*/ 1263997 h 1756820"/>
                  <a:gd name="connsiteX27" fmla="*/ 71437 w 786307"/>
                  <a:gd name="connsiteY27" fmla="*/ 1309241 h 1756820"/>
                  <a:gd name="connsiteX28" fmla="*/ 50006 w 786307"/>
                  <a:gd name="connsiteY28" fmla="*/ 1364009 h 1756820"/>
                  <a:gd name="connsiteX29" fmla="*/ 59531 w 786307"/>
                  <a:gd name="connsiteY29" fmla="*/ 1392584 h 1756820"/>
                  <a:gd name="connsiteX30" fmla="*/ 64293 w 786307"/>
                  <a:gd name="connsiteY30" fmla="*/ 1435447 h 1756820"/>
                  <a:gd name="connsiteX31" fmla="*/ 61912 w 786307"/>
                  <a:gd name="connsiteY31" fmla="*/ 1478309 h 1756820"/>
                  <a:gd name="connsiteX32" fmla="*/ 47625 w 786307"/>
                  <a:gd name="connsiteY32" fmla="*/ 1521172 h 1756820"/>
                  <a:gd name="connsiteX33" fmla="*/ 42862 w 786307"/>
                  <a:gd name="connsiteY33" fmla="*/ 1559272 h 1756820"/>
                  <a:gd name="connsiteX34" fmla="*/ 4762 w 786307"/>
                  <a:gd name="connsiteY34" fmla="*/ 1592609 h 1756820"/>
                  <a:gd name="connsiteX35" fmla="*/ 14287 w 786307"/>
                  <a:gd name="connsiteY35" fmla="*/ 1623566 h 1756820"/>
                  <a:gd name="connsiteX36" fmla="*/ 40481 w 786307"/>
                  <a:gd name="connsiteY36" fmla="*/ 1654522 h 1756820"/>
                  <a:gd name="connsiteX37" fmla="*/ 42862 w 786307"/>
                  <a:gd name="connsiteY37" fmla="*/ 1692622 h 1756820"/>
                  <a:gd name="connsiteX38" fmla="*/ 45105 w 786307"/>
                  <a:gd name="connsiteY38" fmla="*/ 1756820 h 1756820"/>
                  <a:gd name="connsiteX0" fmla="*/ 786307 w 786307"/>
                  <a:gd name="connsiteY0" fmla="*/ 0 h 1756820"/>
                  <a:gd name="connsiteX1" fmla="*/ 759618 w 786307"/>
                  <a:gd name="connsiteY1" fmla="*/ 104328 h 1756820"/>
                  <a:gd name="connsiteX2" fmla="*/ 709612 w 786307"/>
                  <a:gd name="connsiteY2" fmla="*/ 130522 h 1756820"/>
                  <a:gd name="connsiteX3" fmla="*/ 647700 w 786307"/>
                  <a:gd name="connsiteY3" fmla="*/ 175766 h 1756820"/>
                  <a:gd name="connsiteX4" fmla="*/ 581025 w 786307"/>
                  <a:gd name="connsiteY4" fmla="*/ 254347 h 1756820"/>
                  <a:gd name="connsiteX5" fmla="*/ 554831 w 786307"/>
                  <a:gd name="connsiteY5" fmla="*/ 332928 h 1756820"/>
                  <a:gd name="connsiteX6" fmla="*/ 509587 w 786307"/>
                  <a:gd name="connsiteY6" fmla="*/ 406747 h 1756820"/>
                  <a:gd name="connsiteX7" fmla="*/ 461962 w 786307"/>
                  <a:gd name="connsiteY7" fmla="*/ 506759 h 1756820"/>
                  <a:gd name="connsiteX8" fmla="*/ 459581 w 786307"/>
                  <a:gd name="connsiteY8" fmla="*/ 554384 h 1756820"/>
                  <a:gd name="connsiteX9" fmla="*/ 438150 w 786307"/>
                  <a:gd name="connsiteY9" fmla="*/ 599628 h 1756820"/>
                  <a:gd name="connsiteX10" fmla="*/ 431006 w 786307"/>
                  <a:gd name="connsiteY10" fmla="*/ 656778 h 1756820"/>
                  <a:gd name="connsiteX11" fmla="*/ 447675 w 786307"/>
                  <a:gd name="connsiteY11" fmla="*/ 685353 h 1756820"/>
                  <a:gd name="connsiteX12" fmla="*/ 440531 w 786307"/>
                  <a:gd name="connsiteY12" fmla="*/ 711547 h 1756820"/>
                  <a:gd name="connsiteX13" fmla="*/ 428625 w 786307"/>
                  <a:gd name="connsiteY13" fmla="*/ 742503 h 1756820"/>
                  <a:gd name="connsiteX14" fmla="*/ 431006 w 786307"/>
                  <a:gd name="connsiteY14" fmla="*/ 766316 h 1756820"/>
                  <a:gd name="connsiteX15" fmla="*/ 385762 w 786307"/>
                  <a:gd name="connsiteY15" fmla="*/ 821084 h 1756820"/>
                  <a:gd name="connsiteX16" fmla="*/ 383381 w 786307"/>
                  <a:gd name="connsiteY16" fmla="*/ 863947 h 1756820"/>
                  <a:gd name="connsiteX17" fmla="*/ 347662 w 786307"/>
                  <a:gd name="connsiteY17" fmla="*/ 897284 h 1756820"/>
                  <a:gd name="connsiteX18" fmla="*/ 321468 w 786307"/>
                  <a:gd name="connsiteY18" fmla="*/ 933003 h 1756820"/>
                  <a:gd name="connsiteX19" fmla="*/ 269081 w 786307"/>
                  <a:gd name="connsiteY19" fmla="*/ 959197 h 1756820"/>
                  <a:gd name="connsiteX20" fmla="*/ 230981 w 786307"/>
                  <a:gd name="connsiteY20" fmla="*/ 1037778 h 1756820"/>
                  <a:gd name="connsiteX21" fmla="*/ 204787 w 786307"/>
                  <a:gd name="connsiteY21" fmla="*/ 1078259 h 1756820"/>
                  <a:gd name="connsiteX22" fmla="*/ 195262 w 786307"/>
                  <a:gd name="connsiteY22" fmla="*/ 1125884 h 1756820"/>
                  <a:gd name="connsiteX23" fmla="*/ 169068 w 786307"/>
                  <a:gd name="connsiteY23" fmla="*/ 1171128 h 1756820"/>
                  <a:gd name="connsiteX24" fmla="*/ 119062 w 786307"/>
                  <a:gd name="connsiteY24" fmla="*/ 1211609 h 1756820"/>
                  <a:gd name="connsiteX25" fmla="*/ 126206 w 786307"/>
                  <a:gd name="connsiteY25" fmla="*/ 1263997 h 1756820"/>
                  <a:gd name="connsiteX26" fmla="*/ 92868 w 786307"/>
                  <a:gd name="connsiteY26" fmla="*/ 1263997 h 1756820"/>
                  <a:gd name="connsiteX27" fmla="*/ 71437 w 786307"/>
                  <a:gd name="connsiteY27" fmla="*/ 1309241 h 1756820"/>
                  <a:gd name="connsiteX28" fmla="*/ 71510 w 786307"/>
                  <a:gd name="connsiteY28" fmla="*/ 1310828 h 1756820"/>
                  <a:gd name="connsiteX29" fmla="*/ 50006 w 786307"/>
                  <a:gd name="connsiteY29" fmla="*/ 1364009 h 1756820"/>
                  <a:gd name="connsiteX30" fmla="*/ 59531 w 786307"/>
                  <a:gd name="connsiteY30" fmla="*/ 1392584 h 1756820"/>
                  <a:gd name="connsiteX31" fmla="*/ 64293 w 786307"/>
                  <a:gd name="connsiteY31" fmla="*/ 1435447 h 1756820"/>
                  <a:gd name="connsiteX32" fmla="*/ 61912 w 786307"/>
                  <a:gd name="connsiteY32" fmla="*/ 1478309 h 1756820"/>
                  <a:gd name="connsiteX33" fmla="*/ 47625 w 786307"/>
                  <a:gd name="connsiteY33" fmla="*/ 1521172 h 1756820"/>
                  <a:gd name="connsiteX34" fmla="*/ 42862 w 786307"/>
                  <a:gd name="connsiteY34" fmla="*/ 1559272 h 1756820"/>
                  <a:gd name="connsiteX35" fmla="*/ 4762 w 786307"/>
                  <a:gd name="connsiteY35" fmla="*/ 1592609 h 1756820"/>
                  <a:gd name="connsiteX36" fmla="*/ 14287 w 786307"/>
                  <a:gd name="connsiteY36" fmla="*/ 1623566 h 1756820"/>
                  <a:gd name="connsiteX37" fmla="*/ 40481 w 786307"/>
                  <a:gd name="connsiteY37" fmla="*/ 1654522 h 1756820"/>
                  <a:gd name="connsiteX38" fmla="*/ 42862 w 786307"/>
                  <a:gd name="connsiteY38" fmla="*/ 1692622 h 1756820"/>
                  <a:gd name="connsiteX39" fmla="*/ 45105 w 786307"/>
                  <a:gd name="connsiteY39" fmla="*/ 1756820 h 175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86307" h="1756820">
                    <a:moveTo>
                      <a:pt x="786307" y="0"/>
                    </a:moveTo>
                    <a:cubicBezTo>
                      <a:pt x="781768" y="11604"/>
                      <a:pt x="772400" y="82574"/>
                      <a:pt x="759618" y="104328"/>
                    </a:cubicBezTo>
                    <a:cubicBezTo>
                      <a:pt x="746836" y="126082"/>
                      <a:pt x="728265" y="118616"/>
                      <a:pt x="709612" y="130522"/>
                    </a:cubicBezTo>
                    <a:cubicBezTo>
                      <a:pt x="690959" y="142428"/>
                      <a:pt x="669131" y="155129"/>
                      <a:pt x="647700" y="175766"/>
                    </a:cubicBezTo>
                    <a:cubicBezTo>
                      <a:pt x="626269" y="196404"/>
                      <a:pt x="596503" y="228153"/>
                      <a:pt x="581025" y="254347"/>
                    </a:cubicBezTo>
                    <a:cubicBezTo>
                      <a:pt x="565547" y="280541"/>
                      <a:pt x="566737" y="307528"/>
                      <a:pt x="554831" y="332928"/>
                    </a:cubicBezTo>
                    <a:cubicBezTo>
                      <a:pt x="542925" y="358328"/>
                      <a:pt x="525065" y="377775"/>
                      <a:pt x="509587" y="406747"/>
                    </a:cubicBezTo>
                    <a:cubicBezTo>
                      <a:pt x="494109" y="435719"/>
                      <a:pt x="470296" y="482153"/>
                      <a:pt x="461962" y="506759"/>
                    </a:cubicBezTo>
                    <a:cubicBezTo>
                      <a:pt x="453628" y="531365"/>
                      <a:pt x="463550" y="538906"/>
                      <a:pt x="459581" y="554384"/>
                    </a:cubicBezTo>
                    <a:cubicBezTo>
                      <a:pt x="455612" y="569862"/>
                      <a:pt x="442913" y="582562"/>
                      <a:pt x="438150" y="599628"/>
                    </a:cubicBezTo>
                    <a:cubicBezTo>
                      <a:pt x="433388" y="616694"/>
                      <a:pt x="429419" y="642491"/>
                      <a:pt x="431006" y="656778"/>
                    </a:cubicBezTo>
                    <a:cubicBezTo>
                      <a:pt x="432593" y="671065"/>
                      <a:pt x="446088" y="676225"/>
                      <a:pt x="447675" y="685353"/>
                    </a:cubicBezTo>
                    <a:cubicBezTo>
                      <a:pt x="449263" y="694481"/>
                      <a:pt x="443706" y="702022"/>
                      <a:pt x="440531" y="711547"/>
                    </a:cubicBezTo>
                    <a:cubicBezTo>
                      <a:pt x="437356" y="721072"/>
                      <a:pt x="430213" y="733375"/>
                      <a:pt x="428625" y="742503"/>
                    </a:cubicBezTo>
                    <a:cubicBezTo>
                      <a:pt x="427038" y="751631"/>
                      <a:pt x="438150" y="753219"/>
                      <a:pt x="431006" y="766316"/>
                    </a:cubicBezTo>
                    <a:cubicBezTo>
                      <a:pt x="423862" y="779413"/>
                      <a:pt x="393700" y="804812"/>
                      <a:pt x="385762" y="821084"/>
                    </a:cubicBezTo>
                    <a:cubicBezTo>
                      <a:pt x="377825" y="837356"/>
                      <a:pt x="389731" y="851247"/>
                      <a:pt x="383381" y="863947"/>
                    </a:cubicBezTo>
                    <a:cubicBezTo>
                      <a:pt x="377031" y="876647"/>
                      <a:pt x="357981" y="885775"/>
                      <a:pt x="347662" y="897284"/>
                    </a:cubicBezTo>
                    <a:cubicBezTo>
                      <a:pt x="337343" y="908793"/>
                      <a:pt x="334565" y="922684"/>
                      <a:pt x="321468" y="933003"/>
                    </a:cubicBezTo>
                    <a:cubicBezTo>
                      <a:pt x="308371" y="943322"/>
                      <a:pt x="284162" y="941735"/>
                      <a:pt x="269081" y="959197"/>
                    </a:cubicBezTo>
                    <a:cubicBezTo>
                      <a:pt x="254000" y="976659"/>
                      <a:pt x="241697" y="1017934"/>
                      <a:pt x="230981" y="1037778"/>
                    </a:cubicBezTo>
                    <a:cubicBezTo>
                      <a:pt x="220265" y="1057622"/>
                      <a:pt x="210740" y="1063575"/>
                      <a:pt x="204787" y="1078259"/>
                    </a:cubicBezTo>
                    <a:cubicBezTo>
                      <a:pt x="198834" y="1092943"/>
                      <a:pt x="201215" y="1110406"/>
                      <a:pt x="195262" y="1125884"/>
                    </a:cubicBezTo>
                    <a:cubicBezTo>
                      <a:pt x="189309" y="1141362"/>
                      <a:pt x="181768" y="1156841"/>
                      <a:pt x="169068" y="1171128"/>
                    </a:cubicBezTo>
                    <a:cubicBezTo>
                      <a:pt x="156368" y="1185416"/>
                      <a:pt x="126206" y="1196131"/>
                      <a:pt x="119062" y="1211609"/>
                    </a:cubicBezTo>
                    <a:cubicBezTo>
                      <a:pt x="111918" y="1227087"/>
                      <a:pt x="130572" y="1255266"/>
                      <a:pt x="126206" y="1263997"/>
                    </a:cubicBezTo>
                    <a:cubicBezTo>
                      <a:pt x="121840" y="1272728"/>
                      <a:pt x="101996" y="1256456"/>
                      <a:pt x="92868" y="1263997"/>
                    </a:cubicBezTo>
                    <a:cubicBezTo>
                      <a:pt x="83740" y="1271538"/>
                      <a:pt x="74997" y="1301436"/>
                      <a:pt x="71437" y="1309241"/>
                    </a:cubicBezTo>
                    <a:cubicBezTo>
                      <a:pt x="67877" y="1317046"/>
                      <a:pt x="75082" y="1301700"/>
                      <a:pt x="71510" y="1310828"/>
                    </a:cubicBezTo>
                    <a:cubicBezTo>
                      <a:pt x="67938" y="1319956"/>
                      <a:pt x="52002" y="1350383"/>
                      <a:pt x="50006" y="1364009"/>
                    </a:cubicBezTo>
                    <a:cubicBezTo>
                      <a:pt x="48010" y="1377635"/>
                      <a:pt x="57150" y="1380678"/>
                      <a:pt x="59531" y="1392584"/>
                    </a:cubicBezTo>
                    <a:cubicBezTo>
                      <a:pt x="61912" y="1404490"/>
                      <a:pt x="63896" y="1421160"/>
                      <a:pt x="64293" y="1435447"/>
                    </a:cubicBezTo>
                    <a:cubicBezTo>
                      <a:pt x="64690" y="1449734"/>
                      <a:pt x="64690" y="1464021"/>
                      <a:pt x="61912" y="1478309"/>
                    </a:cubicBezTo>
                    <a:cubicBezTo>
                      <a:pt x="59134" y="1492597"/>
                      <a:pt x="50800" y="1507678"/>
                      <a:pt x="47625" y="1521172"/>
                    </a:cubicBezTo>
                    <a:cubicBezTo>
                      <a:pt x="44450" y="1534666"/>
                      <a:pt x="50006" y="1547366"/>
                      <a:pt x="42862" y="1559272"/>
                    </a:cubicBezTo>
                    <a:cubicBezTo>
                      <a:pt x="35718" y="1571178"/>
                      <a:pt x="9524" y="1581893"/>
                      <a:pt x="4762" y="1592609"/>
                    </a:cubicBezTo>
                    <a:cubicBezTo>
                      <a:pt x="0" y="1603325"/>
                      <a:pt x="8334" y="1613247"/>
                      <a:pt x="14287" y="1623566"/>
                    </a:cubicBezTo>
                    <a:cubicBezTo>
                      <a:pt x="20240" y="1633885"/>
                      <a:pt x="35718" y="1643013"/>
                      <a:pt x="40481" y="1654522"/>
                    </a:cubicBezTo>
                    <a:cubicBezTo>
                      <a:pt x="45244" y="1666031"/>
                      <a:pt x="42091" y="1675572"/>
                      <a:pt x="42862" y="1692622"/>
                    </a:cubicBezTo>
                    <a:cubicBezTo>
                      <a:pt x="43633" y="1709672"/>
                      <a:pt x="45152" y="1719452"/>
                      <a:pt x="45105" y="175682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117 Forma libre"/>
              <p:cNvSpPr/>
              <p:nvPr/>
            </p:nvSpPr>
            <p:spPr>
              <a:xfrm>
                <a:off x="6004999" y="4332780"/>
                <a:ext cx="115887" cy="144489"/>
              </a:xfrm>
              <a:custGeom>
                <a:avLst/>
                <a:gdLst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71438 w 169069"/>
                  <a:gd name="connsiteY11" fmla="*/ 133350 h 190500"/>
                  <a:gd name="connsiteX12" fmla="*/ 57150 w 169069"/>
                  <a:gd name="connsiteY12" fmla="*/ 142875 h 190500"/>
                  <a:gd name="connsiteX13" fmla="*/ 40481 w 169069"/>
                  <a:gd name="connsiteY13" fmla="*/ 147637 h 190500"/>
                  <a:gd name="connsiteX14" fmla="*/ 19050 w 169069"/>
                  <a:gd name="connsiteY14" fmla="*/ 164306 h 190500"/>
                  <a:gd name="connsiteX15" fmla="*/ 14288 w 169069"/>
                  <a:gd name="connsiteY15" fmla="*/ 171450 h 190500"/>
                  <a:gd name="connsiteX16" fmla="*/ 7144 w 169069"/>
                  <a:gd name="connsiteY16" fmla="*/ 176212 h 190500"/>
                  <a:gd name="connsiteX17" fmla="*/ 4763 w 169069"/>
                  <a:gd name="connsiteY17" fmla="*/ 183356 h 190500"/>
                  <a:gd name="connsiteX18" fmla="*/ 0 w 169069"/>
                  <a:gd name="connsiteY18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71438 w 169069"/>
                  <a:gd name="connsiteY11" fmla="*/ 133350 h 190500"/>
                  <a:gd name="connsiteX12" fmla="*/ 57150 w 169069"/>
                  <a:gd name="connsiteY12" fmla="*/ 142875 h 190500"/>
                  <a:gd name="connsiteX13" fmla="*/ 40481 w 169069"/>
                  <a:gd name="connsiteY13" fmla="*/ 147637 h 190500"/>
                  <a:gd name="connsiteX14" fmla="*/ 19050 w 169069"/>
                  <a:gd name="connsiteY14" fmla="*/ 164306 h 190500"/>
                  <a:gd name="connsiteX15" fmla="*/ 14288 w 169069"/>
                  <a:gd name="connsiteY15" fmla="*/ 171450 h 190500"/>
                  <a:gd name="connsiteX16" fmla="*/ 7144 w 169069"/>
                  <a:gd name="connsiteY16" fmla="*/ 176212 h 190500"/>
                  <a:gd name="connsiteX17" fmla="*/ 0 w 169069"/>
                  <a:gd name="connsiteY17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71438 w 169069"/>
                  <a:gd name="connsiteY11" fmla="*/ 133350 h 190500"/>
                  <a:gd name="connsiteX12" fmla="*/ 57150 w 169069"/>
                  <a:gd name="connsiteY12" fmla="*/ 142875 h 190500"/>
                  <a:gd name="connsiteX13" fmla="*/ 40481 w 169069"/>
                  <a:gd name="connsiteY13" fmla="*/ 147637 h 190500"/>
                  <a:gd name="connsiteX14" fmla="*/ 19050 w 169069"/>
                  <a:gd name="connsiteY14" fmla="*/ 164306 h 190500"/>
                  <a:gd name="connsiteX15" fmla="*/ 14288 w 169069"/>
                  <a:gd name="connsiteY15" fmla="*/ 171450 h 190500"/>
                  <a:gd name="connsiteX16" fmla="*/ 0 w 169069"/>
                  <a:gd name="connsiteY16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71438 w 169069"/>
                  <a:gd name="connsiteY11" fmla="*/ 133350 h 190500"/>
                  <a:gd name="connsiteX12" fmla="*/ 57150 w 169069"/>
                  <a:gd name="connsiteY12" fmla="*/ 142875 h 190500"/>
                  <a:gd name="connsiteX13" fmla="*/ 40481 w 169069"/>
                  <a:gd name="connsiteY13" fmla="*/ 147637 h 190500"/>
                  <a:gd name="connsiteX14" fmla="*/ 19050 w 169069"/>
                  <a:gd name="connsiteY14" fmla="*/ 164306 h 190500"/>
                  <a:gd name="connsiteX15" fmla="*/ 0 w 169069"/>
                  <a:gd name="connsiteY15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71438 w 169069"/>
                  <a:gd name="connsiteY11" fmla="*/ 133350 h 190500"/>
                  <a:gd name="connsiteX12" fmla="*/ 57150 w 169069"/>
                  <a:gd name="connsiteY12" fmla="*/ 142875 h 190500"/>
                  <a:gd name="connsiteX13" fmla="*/ 40481 w 169069"/>
                  <a:gd name="connsiteY13" fmla="*/ 147637 h 190500"/>
                  <a:gd name="connsiteX14" fmla="*/ 26194 w 169069"/>
                  <a:gd name="connsiteY14" fmla="*/ 169069 h 190500"/>
                  <a:gd name="connsiteX15" fmla="*/ 0 w 169069"/>
                  <a:gd name="connsiteY15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71438 w 169069"/>
                  <a:gd name="connsiteY11" fmla="*/ 133350 h 190500"/>
                  <a:gd name="connsiteX12" fmla="*/ 57150 w 169069"/>
                  <a:gd name="connsiteY12" fmla="*/ 142875 h 190500"/>
                  <a:gd name="connsiteX13" fmla="*/ 26194 w 169069"/>
                  <a:gd name="connsiteY13" fmla="*/ 169069 h 190500"/>
                  <a:gd name="connsiteX14" fmla="*/ 0 w 169069"/>
                  <a:gd name="connsiteY14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71438 w 169069"/>
                  <a:gd name="connsiteY11" fmla="*/ 133350 h 190500"/>
                  <a:gd name="connsiteX12" fmla="*/ 26194 w 169069"/>
                  <a:gd name="connsiteY12" fmla="*/ 169069 h 190500"/>
                  <a:gd name="connsiteX13" fmla="*/ 0 w 169069"/>
                  <a:gd name="connsiteY13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85725 w 169069"/>
                  <a:gd name="connsiteY10" fmla="*/ 128587 h 190500"/>
                  <a:gd name="connsiteX11" fmla="*/ 26194 w 169069"/>
                  <a:gd name="connsiteY11" fmla="*/ 169069 h 190500"/>
                  <a:gd name="connsiteX12" fmla="*/ 0 w 169069"/>
                  <a:gd name="connsiteY12" fmla="*/ 190500 h 190500"/>
                  <a:gd name="connsiteX0" fmla="*/ 152400 w 169069"/>
                  <a:gd name="connsiteY0" fmla="*/ 0 h 190500"/>
                  <a:gd name="connsiteX1" fmla="*/ 154781 w 169069"/>
                  <a:gd name="connsiteY1" fmla="*/ 47625 h 190500"/>
                  <a:gd name="connsiteX2" fmla="*/ 159544 w 169069"/>
                  <a:gd name="connsiteY2" fmla="*/ 54768 h 190500"/>
                  <a:gd name="connsiteX3" fmla="*/ 161925 w 169069"/>
                  <a:gd name="connsiteY3" fmla="*/ 69056 h 190500"/>
                  <a:gd name="connsiteX4" fmla="*/ 164306 w 169069"/>
                  <a:gd name="connsiteY4" fmla="*/ 78581 h 190500"/>
                  <a:gd name="connsiteX5" fmla="*/ 169069 w 169069"/>
                  <a:gd name="connsiteY5" fmla="*/ 92868 h 190500"/>
                  <a:gd name="connsiteX6" fmla="*/ 161925 w 169069"/>
                  <a:gd name="connsiteY6" fmla="*/ 109537 h 190500"/>
                  <a:gd name="connsiteX7" fmla="*/ 140494 w 169069"/>
                  <a:gd name="connsiteY7" fmla="*/ 119062 h 190500"/>
                  <a:gd name="connsiteX8" fmla="*/ 133350 w 169069"/>
                  <a:gd name="connsiteY8" fmla="*/ 121443 h 190500"/>
                  <a:gd name="connsiteX9" fmla="*/ 126206 w 169069"/>
                  <a:gd name="connsiteY9" fmla="*/ 123825 h 190500"/>
                  <a:gd name="connsiteX10" fmla="*/ 26194 w 169069"/>
                  <a:gd name="connsiteY10" fmla="*/ 169069 h 190500"/>
                  <a:gd name="connsiteX11" fmla="*/ 0 w 169069"/>
                  <a:gd name="connsiteY11" fmla="*/ 190500 h 190500"/>
                  <a:gd name="connsiteX0" fmla="*/ 152400 w 169069"/>
                  <a:gd name="connsiteY0" fmla="*/ 0 h 209550"/>
                  <a:gd name="connsiteX1" fmla="*/ 154781 w 169069"/>
                  <a:gd name="connsiteY1" fmla="*/ 47625 h 209550"/>
                  <a:gd name="connsiteX2" fmla="*/ 159544 w 169069"/>
                  <a:gd name="connsiteY2" fmla="*/ 54768 h 209550"/>
                  <a:gd name="connsiteX3" fmla="*/ 161925 w 169069"/>
                  <a:gd name="connsiteY3" fmla="*/ 69056 h 209550"/>
                  <a:gd name="connsiteX4" fmla="*/ 164306 w 169069"/>
                  <a:gd name="connsiteY4" fmla="*/ 78581 h 209550"/>
                  <a:gd name="connsiteX5" fmla="*/ 169069 w 169069"/>
                  <a:gd name="connsiteY5" fmla="*/ 92868 h 209550"/>
                  <a:gd name="connsiteX6" fmla="*/ 161925 w 169069"/>
                  <a:gd name="connsiteY6" fmla="*/ 109537 h 209550"/>
                  <a:gd name="connsiteX7" fmla="*/ 140494 w 169069"/>
                  <a:gd name="connsiteY7" fmla="*/ 119062 h 209550"/>
                  <a:gd name="connsiteX8" fmla="*/ 133350 w 169069"/>
                  <a:gd name="connsiteY8" fmla="*/ 121443 h 209550"/>
                  <a:gd name="connsiteX9" fmla="*/ 126206 w 169069"/>
                  <a:gd name="connsiteY9" fmla="*/ 123825 h 209550"/>
                  <a:gd name="connsiteX10" fmla="*/ 26194 w 169069"/>
                  <a:gd name="connsiteY10" fmla="*/ 169069 h 209550"/>
                  <a:gd name="connsiteX11" fmla="*/ 0 w 169069"/>
                  <a:gd name="connsiteY11" fmla="*/ 209550 h 209550"/>
                  <a:gd name="connsiteX0" fmla="*/ 152400 w 169069"/>
                  <a:gd name="connsiteY0" fmla="*/ 0 h 209550"/>
                  <a:gd name="connsiteX1" fmla="*/ 154781 w 169069"/>
                  <a:gd name="connsiteY1" fmla="*/ 47625 h 209550"/>
                  <a:gd name="connsiteX2" fmla="*/ 159544 w 169069"/>
                  <a:gd name="connsiteY2" fmla="*/ 54768 h 209550"/>
                  <a:gd name="connsiteX3" fmla="*/ 161925 w 169069"/>
                  <a:gd name="connsiteY3" fmla="*/ 69056 h 209550"/>
                  <a:gd name="connsiteX4" fmla="*/ 164306 w 169069"/>
                  <a:gd name="connsiteY4" fmla="*/ 78581 h 209550"/>
                  <a:gd name="connsiteX5" fmla="*/ 169069 w 169069"/>
                  <a:gd name="connsiteY5" fmla="*/ 92868 h 209550"/>
                  <a:gd name="connsiteX6" fmla="*/ 161925 w 169069"/>
                  <a:gd name="connsiteY6" fmla="*/ 109537 h 209550"/>
                  <a:gd name="connsiteX7" fmla="*/ 140494 w 169069"/>
                  <a:gd name="connsiteY7" fmla="*/ 119062 h 209550"/>
                  <a:gd name="connsiteX8" fmla="*/ 133350 w 169069"/>
                  <a:gd name="connsiteY8" fmla="*/ 121443 h 209550"/>
                  <a:gd name="connsiteX9" fmla="*/ 126206 w 169069"/>
                  <a:gd name="connsiteY9" fmla="*/ 123825 h 209550"/>
                  <a:gd name="connsiteX10" fmla="*/ 26194 w 169069"/>
                  <a:gd name="connsiteY10" fmla="*/ 169069 h 209550"/>
                  <a:gd name="connsiteX11" fmla="*/ 40481 w 169069"/>
                  <a:gd name="connsiteY11" fmla="*/ 176212 h 209550"/>
                  <a:gd name="connsiteX12" fmla="*/ 0 w 169069"/>
                  <a:gd name="connsiteY12" fmla="*/ 209550 h 209550"/>
                  <a:gd name="connsiteX0" fmla="*/ 152400 w 169069"/>
                  <a:gd name="connsiteY0" fmla="*/ 0 h 209550"/>
                  <a:gd name="connsiteX1" fmla="*/ 154781 w 169069"/>
                  <a:gd name="connsiteY1" fmla="*/ 47625 h 209550"/>
                  <a:gd name="connsiteX2" fmla="*/ 159544 w 169069"/>
                  <a:gd name="connsiteY2" fmla="*/ 54768 h 209550"/>
                  <a:gd name="connsiteX3" fmla="*/ 161925 w 169069"/>
                  <a:gd name="connsiteY3" fmla="*/ 69056 h 209550"/>
                  <a:gd name="connsiteX4" fmla="*/ 164306 w 169069"/>
                  <a:gd name="connsiteY4" fmla="*/ 78581 h 209550"/>
                  <a:gd name="connsiteX5" fmla="*/ 169069 w 169069"/>
                  <a:gd name="connsiteY5" fmla="*/ 92868 h 209550"/>
                  <a:gd name="connsiteX6" fmla="*/ 161925 w 169069"/>
                  <a:gd name="connsiteY6" fmla="*/ 109537 h 209550"/>
                  <a:gd name="connsiteX7" fmla="*/ 140494 w 169069"/>
                  <a:gd name="connsiteY7" fmla="*/ 119062 h 209550"/>
                  <a:gd name="connsiteX8" fmla="*/ 133350 w 169069"/>
                  <a:gd name="connsiteY8" fmla="*/ 121443 h 209550"/>
                  <a:gd name="connsiteX9" fmla="*/ 126206 w 169069"/>
                  <a:gd name="connsiteY9" fmla="*/ 123825 h 209550"/>
                  <a:gd name="connsiteX10" fmla="*/ 40481 w 169069"/>
                  <a:gd name="connsiteY10" fmla="*/ 176212 h 209550"/>
                  <a:gd name="connsiteX11" fmla="*/ 0 w 169069"/>
                  <a:gd name="connsiteY11" fmla="*/ 209550 h 209550"/>
                  <a:gd name="connsiteX0" fmla="*/ 152400 w 169069"/>
                  <a:gd name="connsiteY0" fmla="*/ 0 h 212328"/>
                  <a:gd name="connsiteX1" fmla="*/ 154781 w 169069"/>
                  <a:gd name="connsiteY1" fmla="*/ 47625 h 212328"/>
                  <a:gd name="connsiteX2" fmla="*/ 159544 w 169069"/>
                  <a:gd name="connsiteY2" fmla="*/ 54768 h 212328"/>
                  <a:gd name="connsiteX3" fmla="*/ 161925 w 169069"/>
                  <a:gd name="connsiteY3" fmla="*/ 69056 h 212328"/>
                  <a:gd name="connsiteX4" fmla="*/ 164306 w 169069"/>
                  <a:gd name="connsiteY4" fmla="*/ 78581 h 212328"/>
                  <a:gd name="connsiteX5" fmla="*/ 169069 w 169069"/>
                  <a:gd name="connsiteY5" fmla="*/ 92868 h 212328"/>
                  <a:gd name="connsiteX6" fmla="*/ 161925 w 169069"/>
                  <a:gd name="connsiteY6" fmla="*/ 109537 h 212328"/>
                  <a:gd name="connsiteX7" fmla="*/ 140494 w 169069"/>
                  <a:gd name="connsiteY7" fmla="*/ 119062 h 212328"/>
                  <a:gd name="connsiteX8" fmla="*/ 133350 w 169069"/>
                  <a:gd name="connsiteY8" fmla="*/ 121443 h 212328"/>
                  <a:gd name="connsiteX9" fmla="*/ 126206 w 169069"/>
                  <a:gd name="connsiteY9" fmla="*/ 123825 h 212328"/>
                  <a:gd name="connsiteX10" fmla="*/ 40481 w 169069"/>
                  <a:gd name="connsiteY10" fmla="*/ 176212 h 212328"/>
                  <a:gd name="connsiteX11" fmla="*/ 0 w 169069"/>
                  <a:gd name="connsiteY11" fmla="*/ 209550 h 21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069" h="212328">
                    <a:moveTo>
                      <a:pt x="152400" y="0"/>
                    </a:moveTo>
                    <a:cubicBezTo>
                      <a:pt x="153194" y="15875"/>
                      <a:pt x="152725" y="31864"/>
                      <a:pt x="154781" y="47625"/>
                    </a:cubicBezTo>
                    <a:cubicBezTo>
                      <a:pt x="155151" y="50463"/>
                      <a:pt x="158639" y="52053"/>
                      <a:pt x="159544" y="54768"/>
                    </a:cubicBezTo>
                    <a:cubicBezTo>
                      <a:pt x="161071" y="59349"/>
                      <a:pt x="160978" y="64321"/>
                      <a:pt x="161925" y="69056"/>
                    </a:cubicBezTo>
                    <a:cubicBezTo>
                      <a:pt x="162567" y="72265"/>
                      <a:pt x="163366" y="75446"/>
                      <a:pt x="164306" y="78581"/>
                    </a:cubicBezTo>
                    <a:cubicBezTo>
                      <a:pt x="165749" y="83389"/>
                      <a:pt x="169069" y="92868"/>
                      <a:pt x="169069" y="92868"/>
                    </a:cubicBezTo>
                    <a:cubicBezTo>
                      <a:pt x="167247" y="100156"/>
                      <a:pt x="167407" y="104055"/>
                      <a:pt x="161925" y="109537"/>
                    </a:cubicBezTo>
                    <a:cubicBezTo>
                      <a:pt x="156264" y="115198"/>
                      <a:pt x="147570" y="116704"/>
                      <a:pt x="140494" y="119062"/>
                    </a:cubicBezTo>
                    <a:lnTo>
                      <a:pt x="133350" y="121443"/>
                    </a:lnTo>
                    <a:cubicBezTo>
                      <a:pt x="130969" y="122237"/>
                      <a:pt x="128682" y="123412"/>
                      <a:pt x="126206" y="123825"/>
                    </a:cubicBezTo>
                    <a:cubicBezTo>
                      <a:pt x="110728" y="132953"/>
                      <a:pt x="61515" y="161925"/>
                      <a:pt x="40481" y="176212"/>
                    </a:cubicBezTo>
                    <a:cubicBezTo>
                      <a:pt x="36115" y="182959"/>
                      <a:pt x="3969" y="212328"/>
                      <a:pt x="0" y="20955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118 Forma libre"/>
              <p:cNvSpPr/>
              <p:nvPr/>
            </p:nvSpPr>
            <p:spPr>
              <a:xfrm>
                <a:off x="6108186" y="3858034"/>
                <a:ext cx="495300" cy="481097"/>
              </a:xfrm>
              <a:custGeom>
                <a:avLst/>
                <a:gdLst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45856 w 650656"/>
                  <a:gd name="connsiteY26" fmla="*/ 485775 h 700310"/>
                  <a:gd name="connsiteX27" fmla="*/ 353000 w 650656"/>
                  <a:gd name="connsiteY27" fmla="*/ 481012 h 700310"/>
                  <a:gd name="connsiteX28" fmla="*/ 362525 w 650656"/>
                  <a:gd name="connsiteY28" fmla="*/ 466725 h 700310"/>
                  <a:gd name="connsiteX29" fmla="*/ 367288 w 650656"/>
                  <a:gd name="connsiteY29" fmla="*/ 459581 h 700310"/>
                  <a:gd name="connsiteX30" fmla="*/ 379194 w 650656"/>
                  <a:gd name="connsiteY30" fmla="*/ 438150 h 700310"/>
                  <a:gd name="connsiteX31" fmla="*/ 393481 w 650656"/>
                  <a:gd name="connsiteY31" fmla="*/ 409575 h 700310"/>
                  <a:gd name="connsiteX32" fmla="*/ 398244 w 650656"/>
                  <a:gd name="connsiteY32" fmla="*/ 402431 h 700310"/>
                  <a:gd name="connsiteX33" fmla="*/ 405388 w 650656"/>
                  <a:gd name="connsiteY33" fmla="*/ 397669 h 700310"/>
                  <a:gd name="connsiteX34" fmla="*/ 410150 w 650656"/>
                  <a:gd name="connsiteY34" fmla="*/ 383381 h 700310"/>
                  <a:gd name="connsiteX35" fmla="*/ 412531 w 650656"/>
                  <a:gd name="connsiteY35" fmla="*/ 376237 h 700310"/>
                  <a:gd name="connsiteX36" fmla="*/ 417294 w 650656"/>
                  <a:gd name="connsiteY36" fmla="*/ 369094 h 700310"/>
                  <a:gd name="connsiteX37" fmla="*/ 422056 w 650656"/>
                  <a:gd name="connsiteY37" fmla="*/ 354806 h 700310"/>
                  <a:gd name="connsiteX38" fmla="*/ 424438 w 650656"/>
                  <a:gd name="connsiteY38" fmla="*/ 347662 h 700310"/>
                  <a:gd name="connsiteX39" fmla="*/ 429200 w 650656"/>
                  <a:gd name="connsiteY39" fmla="*/ 316706 h 700310"/>
                  <a:gd name="connsiteX40" fmla="*/ 433963 w 650656"/>
                  <a:gd name="connsiteY40" fmla="*/ 309562 h 700310"/>
                  <a:gd name="connsiteX41" fmla="*/ 441106 w 650656"/>
                  <a:gd name="connsiteY41" fmla="*/ 295275 h 700310"/>
                  <a:gd name="connsiteX42" fmla="*/ 445869 w 650656"/>
                  <a:gd name="connsiteY42" fmla="*/ 280987 h 700310"/>
                  <a:gd name="connsiteX43" fmla="*/ 453013 w 650656"/>
                  <a:gd name="connsiteY43" fmla="*/ 273844 h 700310"/>
                  <a:gd name="connsiteX44" fmla="*/ 457775 w 650656"/>
                  <a:gd name="connsiteY44" fmla="*/ 266700 h 700310"/>
                  <a:gd name="connsiteX45" fmla="*/ 464919 w 650656"/>
                  <a:gd name="connsiteY45" fmla="*/ 261937 h 700310"/>
                  <a:gd name="connsiteX46" fmla="*/ 469681 w 650656"/>
                  <a:gd name="connsiteY46" fmla="*/ 254794 h 700310"/>
                  <a:gd name="connsiteX47" fmla="*/ 476825 w 650656"/>
                  <a:gd name="connsiteY47" fmla="*/ 250031 h 700310"/>
                  <a:gd name="connsiteX48" fmla="*/ 486350 w 650656"/>
                  <a:gd name="connsiteY48" fmla="*/ 235744 h 700310"/>
                  <a:gd name="connsiteX49" fmla="*/ 493494 w 650656"/>
                  <a:gd name="connsiteY49" fmla="*/ 230981 h 700310"/>
                  <a:gd name="connsiteX50" fmla="*/ 507781 w 650656"/>
                  <a:gd name="connsiteY50" fmla="*/ 216694 h 700310"/>
                  <a:gd name="connsiteX51" fmla="*/ 512544 w 650656"/>
                  <a:gd name="connsiteY51" fmla="*/ 188119 h 700310"/>
                  <a:gd name="connsiteX52" fmla="*/ 517306 w 650656"/>
                  <a:gd name="connsiteY52" fmla="*/ 173831 h 700310"/>
                  <a:gd name="connsiteX53" fmla="*/ 524450 w 650656"/>
                  <a:gd name="connsiteY53" fmla="*/ 159544 h 700310"/>
                  <a:gd name="connsiteX54" fmla="*/ 529213 w 650656"/>
                  <a:gd name="connsiteY54" fmla="*/ 145256 h 700310"/>
                  <a:gd name="connsiteX55" fmla="*/ 538738 w 650656"/>
                  <a:gd name="connsiteY55" fmla="*/ 130969 h 700310"/>
                  <a:gd name="connsiteX56" fmla="*/ 543500 w 650656"/>
                  <a:gd name="connsiteY56" fmla="*/ 123825 h 700310"/>
                  <a:gd name="connsiteX57" fmla="*/ 550644 w 650656"/>
                  <a:gd name="connsiteY57" fmla="*/ 116681 h 700310"/>
                  <a:gd name="connsiteX58" fmla="*/ 555406 w 650656"/>
                  <a:gd name="connsiteY58" fmla="*/ 102394 h 700310"/>
                  <a:gd name="connsiteX59" fmla="*/ 569694 w 650656"/>
                  <a:gd name="connsiteY59" fmla="*/ 92869 h 700310"/>
                  <a:gd name="connsiteX60" fmla="*/ 576838 w 650656"/>
                  <a:gd name="connsiteY60" fmla="*/ 90487 h 700310"/>
                  <a:gd name="connsiteX61" fmla="*/ 591125 w 650656"/>
                  <a:gd name="connsiteY61" fmla="*/ 80962 h 700310"/>
                  <a:gd name="connsiteX62" fmla="*/ 595888 w 650656"/>
                  <a:gd name="connsiteY62" fmla="*/ 73819 h 700310"/>
                  <a:gd name="connsiteX63" fmla="*/ 603031 w 650656"/>
                  <a:gd name="connsiteY63" fmla="*/ 69056 h 700310"/>
                  <a:gd name="connsiteX64" fmla="*/ 614938 w 650656"/>
                  <a:gd name="connsiteY64" fmla="*/ 47625 h 700310"/>
                  <a:gd name="connsiteX65" fmla="*/ 626844 w 650656"/>
                  <a:gd name="connsiteY65" fmla="*/ 33337 h 700310"/>
                  <a:gd name="connsiteX66" fmla="*/ 638750 w 650656"/>
                  <a:gd name="connsiteY66" fmla="*/ 21431 h 700310"/>
                  <a:gd name="connsiteX67" fmla="*/ 641131 w 650656"/>
                  <a:gd name="connsiteY67" fmla="*/ 14287 h 700310"/>
                  <a:gd name="connsiteX68" fmla="*/ 650656 w 650656"/>
                  <a:gd name="connsiteY68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45856 w 650656"/>
                  <a:gd name="connsiteY26" fmla="*/ 485775 h 700310"/>
                  <a:gd name="connsiteX27" fmla="*/ 353000 w 650656"/>
                  <a:gd name="connsiteY27" fmla="*/ 481012 h 700310"/>
                  <a:gd name="connsiteX28" fmla="*/ 362525 w 650656"/>
                  <a:gd name="connsiteY28" fmla="*/ 466725 h 700310"/>
                  <a:gd name="connsiteX29" fmla="*/ 367288 w 650656"/>
                  <a:gd name="connsiteY29" fmla="*/ 459581 h 700310"/>
                  <a:gd name="connsiteX30" fmla="*/ 379194 w 650656"/>
                  <a:gd name="connsiteY30" fmla="*/ 438150 h 700310"/>
                  <a:gd name="connsiteX31" fmla="*/ 393481 w 650656"/>
                  <a:gd name="connsiteY31" fmla="*/ 409575 h 700310"/>
                  <a:gd name="connsiteX32" fmla="*/ 398244 w 650656"/>
                  <a:gd name="connsiteY32" fmla="*/ 402431 h 700310"/>
                  <a:gd name="connsiteX33" fmla="*/ 405388 w 650656"/>
                  <a:gd name="connsiteY33" fmla="*/ 397669 h 700310"/>
                  <a:gd name="connsiteX34" fmla="*/ 410150 w 650656"/>
                  <a:gd name="connsiteY34" fmla="*/ 383381 h 700310"/>
                  <a:gd name="connsiteX35" fmla="*/ 412531 w 650656"/>
                  <a:gd name="connsiteY35" fmla="*/ 376237 h 700310"/>
                  <a:gd name="connsiteX36" fmla="*/ 422056 w 650656"/>
                  <a:gd name="connsiteY36" fmla="*/ 354806 h 700310"/>
                  <a:gd name="connsiteX37" fmla="*/ 424438 w 650656"/>
                  <a:gd name="connsiteY37" fmla="*/ 347662 h 700310"/>
                  <a:gd name="connsiteX38" fmla="*/ 429200 w 650656"/>
                  <a:gd name="connsiteY38" fmla="*/ 316706 h 700310"/>
                  <a:gd name="connsiteX39" fmla="*/ 433963 w 650656"/>
                  <a:gd name="connsiteY39" fmla="*/ 309562 h 700310"/>
                  <a:gd name="connsiteX40" fmla="*/ 441106 w 650656"/>
                  <a:gd name="connsiteY40" fmla="*/ 295275 h 700310"/>
                  <a:gd name="connsiteX41" fmla="*/ 445869 w 650656"/>
                  <a:gd name="connsiteY41" fmla="*/ 280987 h 700310"/>
                  <a:gd name="connsiteX42" fmla="*/ 453013 w 650656"/>
                  <a:gd name="connsiteY42" fmla="*/ 273844 h 700310"/>
                  <a:gd name="connsiteX43" fmla="*/ 457775 w 650656"/>
                  <a:gd name="connsiteY43" fmla="*/ 266700 h 700310"/>
                  <a:gd name="connsiteX44" fmla="*/ 464919 w 650656"/>
                  <a:gd name="connsiteY44" fmla="*/ 261937 h 700310"/>
                  <a:gd name="connsiteX45" fmla="*/ 469681 w 650656"/>
                  <a:gd name="connsiteY45" fmla="*/ 254794 h 700310"/>
                  <a:gd name="connsiteX46" fmla="*/ 476825 w 650656"/>
                  <a:gd name="connsiteY46" fmla="*/ 250031 h 700310"/>
                  <a:gd name="connsiteX47" fmla="*/ 486350 w 650656"/>
                  <a:gd name="connsiteY47" fmla="*/ 235744 h 700310"/>
                  <a:gd name="connsiteX48" fmla="*/ 493494 w 650656"/>
                  <a:gd name="connsiteY48" fmla="*/ 230981 h 700310"/>
                  <a:gd name="connsiteX49" fmla="*/ 507781 w 650656"/>
                  <a:gd name="connsiteY49" fmla="*/ 216694 h 700310"/>
                  <a:gd name="connsiteX50" fmla="*/ 512544 w 650656"/>
                  <a:gd name="connsiteY50" fmla="*/ 188119 h 700310"/>
                  <a:gd name="connsiteX51" fmla="*/ 517306 w 650656"/>
                  <a:gd name="connsiteY51" fmla="*/ 173831 h 700310"/>
                  <a:gd name="connsiteX52" fmla="*/ 524450 w 650656"/>
                  <a:gd name="connsiteY52" fmla="*/ 159544 h 700310"/>
                  <a:gd name="connsiteX53" fmla="*/ 529213 w 650656"/>
                  <a:gd name="connsiteY53" fmla="*/ 145256 h 700310"/>
                  <a:gd name="connsiteX54" fmla="*/ 538738 w 650656"/>
                  <a:gd name="connsiteY54" fmla="*/ 130969 h 700310"/>
                  <a:gd name="connsiteX55" fmla="*/ 543500 w 650656"/>
                  <a:gd name="connsiteY55" fmla="*/ 123825 h 700310"/>
                  <a:gd name="connsiteX56" fmla="*/ 550644 w 650656"/>
                  <a:gd name="connsiteY56" fmla="*/ 116681 h 700310"/>
                  <a:gd name="connsiteX57" fmla="*/ 555406 w 650656"/>
                  <a:gd name="connsiteY57" fmla="*/ 102394 h 700310"/>
                  <a:gd name="connsiteX58" fmla="*/ 569694 w 650656"/>
                  <a:gd name="connsiteY58" fmla="*/ 92869 h 700310"/>
                  <a:gd name="connsiteX59" fmla="*/ 576838 w 650656"/>
                  <a:gd name="connsiteY59" fmla="*/ 90487 h 700310"/>
                  <a:gd name="connsiteX60" fmla="*/ 591125 w 650656"/>
                  <a:gd name="connsiteY60" fmla="*/ 80962 h 700310"/>
                  <a:gd name="connsiteX61" fmla="*/ 595888 w 650656"/>
                  <a:gd name="connsiteY61" fmla="*/ 73819 h 700310"/>
                  <a:gd name="connsiteX62" fmla="*/ 603031 w 650656"/>
                  <a:gd name="connsiteY62" fmla="*/ 69056 h 700310"/>
                  <a:gd name="connsiteX63" fmla="*/ 614938 w 650656"/>
                  <a:gd name="connsiteY63" fmla="*/ 47625 h 700310"/>
                  <a:gd name="connsiteX64" fmla="*/ 626844 w 650656"/>
                  <a:gd name="connsiteY64" fmla="*/ 33337 h 700310"/>
                  <a:gd name="connsiteX65" fmla="*/ 638750 w 650656"/>
                  <a:gd name="connsiteY65" fmla="*/ 21431 h 700310"/>
                  <a:gd name="connsiteX66" fmla="*/ 641131 w 650656"/>
                  <a:gd name="connsiteY66" fmla="*/ 14287 h 700310"/>
                  <a:gd name="connsiteX67" fmla="*/ 650656 w 650656"/>
                  <a:gd name="connsiteY67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45856 w 650656"/>
                  <a:gd name="connsiteY26" fmla="*/ 485775 h 700310"/>
                  <a:gd name="connsiteX27" fmla="*/ 353000 w 650656"/>
                  <a:gd name="connsiteY27" fmla="*/ 481012 h 700310"/>
                  <a:gd name="connsiteX28" fmla="*/ 362525 w 650656"/>
                  <a:gd name="connsiteY28" fmla="*/ 466725 h 700310"/>
                  <a:gd name="connsiteX29" fmla="*/ 367288 w 650656"/>
                  <a:gd name="connsiteY29" fmla="*/ 459581 h 700310"/>
                  <a:gd name="connsiteX30" fmla="*/ 379194 w 650656"/>
                  <a:gd name="connsiteY30" fmla="*/ 438150 h 700310"/>
                  <a:gd name="connsiteX31" fmla="*/ 393481 w 650656"/>
                  <a:gd name="connsiteY31" fmla="*/ 409575 h 700310"/>
                  <a:gd name="connsiteX32" fmla="*/ 398244 w 650656"/>
                  <a:gd name="connsiteY32" fmla="*/ 402431 h 700310"/>
                  <a:gd name="connsiteX33" fmla="*/ 405388 w 650656"/>
                  <a:gd name="connsiteY33" fmla="*/ 397669 h 700310"/>
                  <a:gd name="connsiteX34" fmla="*/ 410150 w 650656"/>
                  <a:gd name="connsiteY34" fmla="*/ 383381 h 700310"/>
                  <a:gd name="connsiteX35" fmla="*/ 422056 w 650656"/>
                  <a:gd name="connsiteY35" fmla="*/ 354806 h 700310"/>
                  <a:gd name="connsiteX36" fmla="*/ 424438 w 650656"/>
                  <a:gd name="connsiteY36" fmla="*/ 347662 h 700310"/>
                  <a:gd name="connsiteX37" fmla="*/ 429200 w 650656"/>
                  <a:gd name="connsiteY37" fmla="*/ 316706 h 700310"/>
                  <a:gd name="connsiteX38" fmla="*/ 433963 w 650656"/>
                  <a:gd name="connsiteY38" fmla="*/ 309562 h 700310"/>
                  <a:gd name="connsiteX39" fmla="*/ 441106 w 650656"/>
                  <a:gd name="connsiteY39" fmla="*/ 295275 h 700310"/>
                  <a:gd name="connsiteX40" fmla="*/ 445869 w 650656"/>
                  <a:gd name="connsiteY40" fmla="*/ 280987 h 700310"/>
                  <a:gd name="connsiteX41" fmla="*/ 453013 w 650656"/>
                  <a:gd name="connsiteY41" fmla="*/ 273844 h 700310"/>
                  <a:gd name="connsiteX42" fmla="*/ 457775 w 650656"/>
                  <a:gd name="connsiteY42" fmla="*/ 266700 h 700310"/>
                  <a:gd name="connsiteX43" fmla="*/ 464919 w 650656"/>
                  <a:gd name="connsiteY43" fmla="*/ 261937 h 700310"/>
                  <a:gd name="connsiteX44" fmla="*/ 469681 w 650656"/>
                  <a:gd name="connsiteY44" fmla="*/ 254794 h 700310"/>
                  <a:gd name="connsiteX45" fmla="*/ 476825 w 650656"/>
                  <a:gd name="connsiteY45" fmla="*/ 250031 h 700310"/>
                  <a:gd name="connsiteX46" fmla="*/ 486350 w 650656"/>
                  <a:gd name="connsiteY46" fmla="*/ 235744 h 700310"/>
                  <a:gd name="connsiteX47" fmla="*/ 493494 w 650656"/>
                  <a:gd name="connsiteY47" fmla="*/ 230981 h 700310"/>
                  <a:gd name="connsiteX48" fmla="*/ 507781 w 650656"/>
                  <a:gd name="connsiteY48" fmla="*/ 216694 h 700310"/>
                  <a:gd name="connsiteX49" fmla="*/ 512544 w 650656"/>
                  <a:gd name="connsiteY49" fmla="*/ 188119 h 700310"/>
                  <a:gd name="connsiteX50" fmla="*/ 517306 w 650656"/>
                  <a:gd name="connsiteY50" fmla="*/ 173831 h 700310"/>
                  <a:gd name="connsiteX51" fmla="*/ 524450 w 650656"/>
                  <a:gd name="connsiteY51" fmla="*/ 159544 h 700310"/>
                  <a:gd name="connsiteX52" fmla="*/ 529213 w 650656"/>
                  <a:gd name="connsiteY52" fmla="*/ 145256 h 700310"/>
                  <a:gd name="connsiteX53" fmla="*/ 538738 w 650656"/>
                  <a:gd name="connsiteY53" fmla="*/ 130969 h 700310"/>
                  <a:gd name="connsiteX54" fmla="*/ 543500 w 650656"/>
                  <a:gd name="connsiteY54" fmla="*/ 123825 h 700310"/>
                  <a:gd name="connsiteX55" fmla="*/ 550644 w 650656"/>
                  <a:gd name="connsiteY55" fmla="*/ 116681 h 700310"/>
                  <a:gd name="connsiteX56" fmla="*/ 555406 w 650656"/>
                  <a:gd name="connsiteY56" fmla="*/ 102394 h 700310"/>
                  <a:gd name="connsiteX57" fmla="*/ 569694 w 650656"/>
                  <a:gd name="connsiteY57" fmla="*/ 92869 h 700310"/>
                  <a:gd name="connsiteX58" fmla="*/ 576838 w 650656"/>
                  <a:gd name="connsiteY58" fmla="*/ 90487 h 700310"/>
                  <a:gd name="connsiteX59" fmla="*/ 591125 w 650656"/>
                  <a:gd name="connsiteY59" fmla="*/ 80962 h 700310"/>
                  <a:gd name="connsiteX60" fmla="*/ 595888 w 650656"/>
                  <a:gd name="connsiteY60" fmla="*/ 73819 h 700310"/>
                  <a:gd name="connsiteX61" fmla="*/ 603031 w 650656"/>
                  <a:gd name="connsiteY61" fmla="*/ 69056 h 700310"/>
                  <a:gd name="connsiteX62" fmla="*/ 614938 w 650656"/>
                  <a:gd name="connsiteY62" fmla="*/ 47625 h 700310"/>
                  <a:gd name="connsiteX63" fmla="*/ 626844 w 650656"/>
                  <a:gd name="connsiteY63" fmla="*/ 33337 h 700310"/>
                  <a:gd name="connsiteX64" fmla="*/ 638750 w 650656"/>
                  <a:gd name="connsiteY64" fmla="*/ 21431 h 700310"/>
                  <a:gd name="connsiteX65" fmla="*/ 641131 w 650656"/>
                  <a:gd name="connsiteY65" fmla="*/ 14287 h 700310"/>
                  <a:gd name="connsiteX66" fmla="*/ 650656 w 650656"/>
                  <a:gd name="connsiteY66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45856 w 650656"/>
                  <a:gd name="connsiteY26" fmla="*/ 485775 h 700310"/>
                  <a:gd name="connsiteX27" fmla="*/ 353000 w 650656"/>
                  <a:gd name="connsiteY27" fmla="*/ 481012 h 700310"/>
                  <a:gd name="connsiteX28" fmla="*/ 362525 w 650656"/>
                  <a:gd name="connsiteY28" fmla="*/ 466725 h 700310"/>
                  <a:gd name="connsiteX29" fmla="*/ 367288 w 650656"/>
                  <a:gd name="connsiteY29" fmla="*/ 459581 h 700310"/>
                  <a:gd name="connsiteX30" fmla="*/ 379194 w 650656"/>
                  <a:gd name="connsiteY30" fmla="*/ 438150 h 700310"/>
                  <a:gd name="connsiteX31" fmla="*/ 393481 w 650656"/>
                  <a:gd name="connsiteY31" fmla="*/ 409575 h 700310"/>
                  <a:gd name="connsiteX32" fmla="*/ 398244 w 650656"/>
                  <a:gd name="connsiteY32" fmla="*/ 402431 h 700310"/>
                  <a:gd name="connsiteX33" fmla="*/ 410150 w 650656"/>
                  <a:gd name="connsiteY33" fmla="*/ 383381 h 700310"/>
                  <a:gd name="connsiteX34" fmla="*/ 422056 w 650656"/>
                  <a:gd name="connsiteY34" fmla="*/ 354806 h 700310"/>
                  <a:gd name="connsiteX35" fmla="*/ 424438 w 650656"/>
                  <a:gd name="connsiteY35" fmla="*/ 347662 h 700310"/>
                  <a:gd name="connsiteX36" fmla="*/ 429200 w 650656"/>
                  <a:gd name="connsiteY36" fmla="*/ 316706 h 700310"/>
                  <a:gd name="connsiteX37" fmla="*/ 433963 w 650656"/>
                  <a:gd name="connsiteY37" fmla="*/ 309562 h 700310"/>
                  <a:gd name="connsiteX38" fmla="*/ 441106 w 650656"/>
                  <a:gd name="connsiteY38" fmla="*/ 295275 h 700310"/>
                  <a:gd name="connsiteX39" fmla="*/ 445869 w 650656"/>
                  <a:gd name="connsiteY39" fmla="*/ 280987 h 700310"/>
                  <a:gd name="connsiteX40" fmla="*/ 453013 w 650656"/>
                  <a:gd name="connsiteY40" fmla="*/ 273844 h 700310"/>
                  <a:gd name="connsiteX41" fmla="*/ 457775 w 650656"/>
                  <a:gd name="connsiteY41" fmla="*/ 266700 h 700310"/>
                  <a:gd name="connsiteX42" fmla="*/ 464919 w 650656"/>
                  <a:gd name="connsiteY42" fmla="*/ 261937 h 700310"/>
                  <a:gd name="connsiteX43" fmla="*/ 469681 w 650656"/>
                  <a:gd name="connsiteY43" fmla="*/ 254794 h 700310"/>
                  <a:gd name="connsiteX44" fmla="*/ 476825 w 650656"/>
                  <a:gd name="connsiteY44" fmla="*/ 250031 h 700310"/>
                  <a:gd name="connsiteX45" fmla="*/ 486350 w 650656"/>
                  <a:gd name="connsiteY45" fmla="*/ 235744 h 700310"/>
                  <a:gd name="connsiteX46" fmla="*/ 493494 w 650656"/>
                  <a:gd name="connsiteY46" fmla="*/ 230981 h 700310"/>
                  <a:gd name="connsiteX47" fmla="*/ 507781 w 650656"/>
                  <a:gd name="connsiteY47" fmla="*/ 216694 h 700310"/>
                  <a:gd name="connsiteX48" fmla="*/ 512544 w 650656"/>
                  <a:gd name="connsiteY48" fmla="*/ 188119 h 700310"/>
                  <a:gd name="connsiteX49" fmla="*/ 517306 w 650656"/>
                  <a:gd name="connsiteY49" fmla="*/ 173831 h 700310"/>
                  <a:gd name="connsiteX50" fmla="*/ 524450 w 650656"/>
                  <a:gd name="connsiteY50" fmla="*/ 159544 h 700310"/>
                  <a:gd name="connsiteX51" fmla="*/ 529213 w 650656"/>
                  <a:gd name="connsiteY51" fmla="*/ 145256 h 700310"/>
                  <a:gd name="connsiteX52" fmla="*/ 538738 w 650656"/>
                  <a:gd name="connsiteY52" fmla="*/ 130969 h 700310"/>
                  <a:gd name="connsiteX53" fmla="*/ 543500 w 650656"/>
                  <a:gd name="connsiteY53" fmla="*/ 123825 h 700310"/>
                  <a:gd name="connsiteX54" fmla="*/ 550644 w 650656"/>
                  <a:gd name="connsiteY54" fmla="*/ 116681 h 700310"/>
                  <a:gd name="connsiteX55" fmla="*/ 555406 w 650656"/>
                  <a:gd name="connsiteY55" fmla="*/ 102394 h 700310"/>
                  <a:gd name="connsiteX56" fmla="*/ 569694 w 650656"/>
                  <a:gd name="connsiteY56" fmla="*/ 92869 h 700310"/>
                  <a:gd name="connsiteX57" fmla="*/ 576838 w 650656"/>
                  <a:gd name="connsiteY57" fmla="*/ 90487 h 700310"/>
                  <a:gd name="connsiteX58" fmla="*/ 591125 w 650656"/>
                  <a:gd name="connsiteY58" fmla="*/ 80962 h 700310"/>
                  <a:gd name="connsiteX59" fmla="*/ 595888 w 650656"/>
                  <a:gd name="connsiteY59" fmla="*/ 73819 h 700310"/>
                  <a:gd name="connsiteX60" fmla="*/ 603031 w 650656"/>
                  <a:gd name="connsiteY60" fmla="*/ 69056 h 700310"/>
                  <a:gd name="connsiteX61" fmla="*/ 614938 w 650656"/>
                  <a:gd name="connsiteY61" fmla="*/ 47625 h 700310"/>
                  <a:gd name="connsiteX62" fmla="*/ 626844 w 650656"/>
                  <a:gd name="connsiteY62" fmla="*/ 33337 h 700310"/>
                  <a:gd name="connsiteX63" fmla="*/ 638750 w 650656"/>
                  <a:gd name="connsiteY63" fmla="*/ 21431 h 700310"/>
                  <a:gd name="connsiteX64" fmla="*/ 641131 w 650656"/>
                  <a:gd name="connsiteY64" fmla="*/ 14287 h 700310"/>
                  <a:gd name="connsiteX65" fmla="*/ 650656 w 650656"/>
                  <a:gd name="connsiteY65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45856 w 650656"/>
                  <a:gd name="connsiteY26" fmla="*/ 485775 h 700310"/>
                  <a:gd name="connsiteX27" fmla="*/ 353000 w 650656"/>
                  <a:gd name="connsiteY27" fmla="*/ 481012 h 700310"/>
                  <a:gd name="connsiteX28" fmla="*/ 362525 w 650656"/>
                  <a:gd name="connsiteY28" fmla="*/ 466725 h 700310"/>
                  <a:gd name="connsiteX29" fmla="*/ 379194 w 650656"/>
                  <a:gd name="connsiteY29" fmla="*/ 438150 h 700310"/>
                  <a:gd name="connsiteX30" fmla="*/ 393481 w 650656"/>
                  <a:gd name="connsiteY30" fmla="*/ 409575 h 700310"/>
                  <a:gd name="connsiteX31" fmla="*/ 398244 w 650656"/>
                  <a:gd name="connsiteY31" fmla="*/ 402431 h 700310"/>
                  <a:gd name="connsiteX32" fmla="*/ 410150 w 650656"/>
                  <a:gd name="connsiteY32" fmla="*/ 383381 h 700310"/>
                  <a:gd name="connsiteX33" fmla="*/ 422056 w 650656"/>
                  <a:gd name="connsiteY33" fmla="*/ 354806 h 700310"/>
                  <a:gd name="connsiteX34" fmla="*/ 424438 w 650656"/>
                  <a:gd name="connsiteY34" fmla="*/ 347662 h 700310"/>
                  <a:gd name="connsiteX35" fmla="*/ 429200 w 650656"/>
                  <a:gd name="connsiteY35" fmla="*/ 316706 h 700310"/>
                  <a:gd name="connsiteX36" fmla="*/ 433963 w 650656"/>
                  <a:gd name="connsiteY36" fmla="*/ 309562 h 700310"/>
                  <a:gd name="connsiteX37" fmla="*/ 441106 w 650656"/>
                  <a:gd name="connsiteY37" fmla="*/ 295275 h 700310"/>
                  <a:gd name="connsiteX38" fmla="*/ 445869 w 650656"/>
                  <a:gd name="connsiteY38" fmla="*/ 280987 h 700310"/>
                  <a:gd name="connsiteX39" fmla="*/ 453013 w 650656"/>
                  <a:gd name="connsiteY39" fmla="*/ 273844 h 700310"/>
                  <a:gd name="connsiteX40" fmla="*/ 457775 w 650656"/>
                  <a:gd name="connsiteY40" fmla="*/ 266700 h 700310"/>
                  <a:gd name="connsiteX41" fmla="*/ 464919 w 650656"/>
                  <a:gd name="connsiteY41" fmla="*/ 261937 h 700310"/>
                  <a:gd name="connsiteX42" fmla="*/ 469681 w 650656"/>
                  <a:gd name="connsiteY42" fmla="*/ 254794 h 700310"/>
                  <a:gd name="connsiteX43" fmla="*/ 476825 w 650656"/>
                  <a:gd name="connsiteY43" fmla="*/ 250031 h 700310"/>
                  <a:gd name="connsiteX44" fmla="*/ 486350 w 650656"/>
                  <a:gd name="connsiteY44" fmla="*/ 235744 h 700310"/>
                  <a:gd name="connsiteX45" fmla="*/ 493494 w 650656"/>
                  <a:gd name="connsiteY45" fmla="*/ 230981 h 700310"/>
                  <a:gd name="connsiteX46" fmla="*/ 507781 w 650656"/>
                  <a:gd name="connsiteY46" fmla="*/ 216694 h 700310"/>
                  <a:gd name="connsiteX47" fmla="*/ 512544 w 650656"/>
                  <a:gd name="connsiteY47" fmla="*/ 188119 h 700310"/>
                  <a:gd name="connsiteX48" fmla="*/ 517306 w 650656"/>
                  <a:gd name="connsiteY48" fmla="*/ 173831 h 700310"/>
                  <a:gd name="connsiteX49" fmla="*/ 524450 w 650656"/>
                  <a:gd name="connsiteY49" fmla="*/ 159544 h 700310"/>
                  <a:gd name="connsiteX50" fmla="*/ 529213 w 650656"/>
                  <a:gd name="connsiteY50" fmla="*/ 145256 h 700310"/>
                  <a:gd name="connsiteX51" fmla="*/ 538738 w 650656"/>
                  <a:gd name="connsiteY51" fmla="*/ 130969 h 700310"/>
                  <a:gd name="connsiteX52" fmla="*/ 543500 w 650656"/>
                  <a:gd name="connsiteY52" fmla="*/ 123825 h 700310"/>
                  <a:gd name="connsiteX53" fmla="*/ 550644 w 650656"/>
                  <a:gd name="connsiteY53" fmla="*/ 116681 h 700310"/>
                  <a:gd name="connsiteX54" fmla="*/ 555406 w 650656"/>
                  <a:gd name="connsiteY54" fmla="*/ 102394 h 700310"/>
                  <a:gd name="connsiteX55" fmla="*/ 569694 w 650656"/>
                  <a:gd name="connsiteY55" fmla="*/ 92869 h 700310"/>
                  <a:gd name="connsiteX56" fmla="*/ 576838 w 650656"/>
                  <a:gd name="connsiteY56" fmla="*/ 90487 h 700310"/>
                  <a:gd name="connsiteX57" fmla="*/ 591125 w 650656"/>
                  <a:gd name="connsiteY57" fmla="*/ 80962 h 700310"/>
                  <a:gd name="connsiteX58" fmla="*/ 595888 w 650656"/>
                  <a:gd name="connsiteY58" fmla="*/ 73819 h 700310"/>
                  <a:gd name="connsiteX59" fmla="*/ 603031 w 650656"/>
                  <a:gd name="connsiteY59" fmla="*/ 69056 h 700310"/>
                  <a:gd name="connsiteX60" fmla="*/ 614938 w 650656"/>
                  <a:gd name="connsiteY60" fmla="*/ 47625 h 700310"/>
                  <a:gd name="connsiteX61" fmla="*/ 626844 w 650656"/>
                  <a:gd name="connsiteY61" fmla="*/ 33337 h 700310"/>
                  <a:gd name="connsiteX62" fmla="*/ 638750 w 650656"/>
                  <a:gd name="connsiteY62" fmla="*/ 21431 h 700310"/>
                  <a:gd name="connsiteX63" fmla="*/ 641131 w 650656"/>
                  <a:gd name="connsiteY63" fmla="*/ 14287 h 700310"/>
                  <a:gd name="connsiteX64" fmla="*/ 650656 w 650656"/>
                  <a:gd name="connsiteY64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45856 w 650656"/>
                  <a:gd name="connsiteY26" fmla="*/ 485775 h 700310"/>
                  <a:gd name="connsiteX27" fmla="*/ 353000 w 650656"/>
                  <a:gd name="connsiteY27" fmla="*/ 481012 h 700310"/>
                  <a:gd name="connsiteX28" fmla="*/ 379194 w 650656"/>
                  <a:gd name="connsiteY28" fmla="*/ 438150 h 700310"/>
                  <a:gd name="connsiteX29" fmla="*/ 393481 w 650656"/>
                  <a:gd name="connsiteY29" fmla="*/ 409575 h 700310"/>
                  <a:gd name="connsiteX30" fmla="*/ 398244 w 650656"/>
                  <a:gd name="connsiteY30" fmla="*/ 402431 h 700310"/>
                  <a:gd name="connsiteX31" fmla="*/ 410150 w 650656"/>
                  <a:gd name="connsiteY31" fmla="*/ 383381 h 700310"/>
                  <a:gd name="connsiteX32" fmla="*/ 422056 w 650656"/>
                  <a:gd name="connsiteY32" fmla="*/ 354806 h 700310"/>
                  <a:gd name="connsiteX33" fmla="*/ 424438 w 650656"/>
                  <a:gd name="connsiteY33" fmla="*/ 347662 h 700310"/>
                  <a:gd name="connsiteX34" fmla="*/ 429200 w 650656"/>
                  <a:gd name="connsiteY34" fmla="*/ 316706 h 700310"/>
                  <a:gd name="connsiteX35" fmla="*/ 433963 w 650656"/>
                  <a:gd name="connsiteY35" fmla="*/ 309562 h 700310"/>
                  <a:gd name="connsiteX36" fmla="*/ 441106 w 650656"/>
                  <a:gd name="connsiteY36" fmla="*/ 295275 h 700310"/>
                  <a:gd name="connsiteX37" fmla="*/ 445869 w 650656"/>
                  <a:gd name="connsiteY37" fmla="*/ 280987 h 700310"/>
                  <a:gd name="connsiteX38" fmla="*/ 453013 w 650656"/>
                  <a:gd name="connsiteY38" fmla="*/ 273844 h 700310"/>
                  <a:gd name="connsiteX39" fmla="*/ 457775 w 650656"/>
                  <a:gd name="connsiteY39" fmla="*/ 266700 h 700310"/>
                  <a:gd name="connsiteX40" fmla="*/ 464919 w 650656"/>
                  <a:gd name="connsiteY40" fmla="*/ 261937 h 700310"/>
                  <a:gd name="connsiteX41" fmla="*/ 469681 w 650656"/>
                  <a:gd name="connsiteY41" fmla="*/ 254794 h 700310"/>
                  <a:gd name="connsiteX42" fmla="*/ 476825 w 650656"/>
                  <a:gd name="connsiteY42" fmla="*/ 250031 h 700310"/>
                  <a:gd name="connsiteX43" fmla="*/ 486350 w 650656"/>
                  <a:gd name="connsiteY43" fmla="*/ 235744 h 700310"/>
                  <a:gd name="connsiteX44" fmla="*/ 493494 w 650656"/>
                  <a:gd name="connsiteY44" fmla="*/ 230981 h 700310"/>
                  <a:gd name="connsiteX45" fmla="*/ 507781 w 650656"/>
                  <a:gd name="connsiteY45" fmla="*/ 216694 h 700310"/>
                  <a:gd name="connsiteX46" fmla="*/ 512544 w 650656"/>
                  <a:gd name="connsiteY46" fmla="*/ 188119 h 700310"/>
                  <a:gd name="connsiteX47" fmla="*/ 517306 w 650656"/>
                  <a:gd name="connsiteY47" fmla="*/ 173831 h 700310"/>
                  <a:gd name="connsiteX48" fmla="*/ 524450 w 650656"/>
                  <a:gd name="connsiteY48" fmla="*/ 159544 h 700310"/>
                  <a:gd name="connsiteX49" fmla="*/ 529213 w 650656"/>
                  <a:gd name="connsiteY49" fmla="*/ 145256 h 700310"/>
                  <a:gd name="connsiteX50" fmla="*/ 538738 w 650656"/>
                  <a:gd name="connsiteY50" fmla="*/ 130969 h 700310"/>
                  <a:gd name="connsiteX51" fmla="*/ 543500 w 650656"/>
                  <a:gd name="connsiteY51" fmla="*/ 123825 h 700310"/>
                  <a:gd name="connsiteX52" fmla="*/ 550644 w 650656"/>
                  <a:gd name="connsiteY52" fmla="*/ 116681 h 700310"/>
                  <a:gd name="connsiteX53" fmla="*/ 555406 w 650656"/>
                  <a:gd name="connsiteY53" fmla="*/ 102394 h 700310"/>
                  <a:gd name="connsiteX54" fmla="*/ 569694 w 650656"/>
                  <a:gd name="connsiteY54" fmla="*/ 92869 h 700310"/>
                  <a:gd name="connsiteX55" fmla="*/ 576838 w 650656"/>
                  <a:gd name="connsiteY55" fmla="*/ 90487 h 700310"/>
                  <a:gd name="connsiteX56" fmla="*/ 591125 w 650656"/>
                  <a:gd name="connsiteY56" fmla="*/ 80962 h 700310"/>
                  <a:gd name="connsiteX57" fmla="*/ 595888 w 650656"/>
                  <a:gd name="connsiteY57" fmla="*/ 73819 h 700310"/>
                  <a:gd name="connsiteX58" fmla="*/ 603031 w 650656"/>
                  <a:gd name="connsiteY58" fmla="*/ 69056 h 700310"/>
                  <a:gd name="connsiteX59" fmla="*/ 614938 w 650656"/>
                  <a:gd name="connsiteY59" fmla="*/ 47625 h 700310"/>
                  <a:gd name="connsiteX60" fmla="*/ 626844 w 650656"/>
                  <a:gd name="connsiteY60" fmla="*/ 33337 h 700310"/>
                  <a:gd name="connsiteX61" fmla="*/ 638750 w 650656"/>
                  <a:gd name="connsiteY61" fmla="*/ 21431 h 700310"/>
                  <a:gd name="connsiteX62" fmla="*/ 641131 w 650656"/>
                  <a:gd name="connsiteY62" fmla="*/ 14287 h 700310"/>
                  <a:gd name="connsiteX63" fmla="*/ 650656 w 650656"/>
                  <a:gd name="connsiteY63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45856 w 650656"/>
                  <a:gd name="connsiteY26" fmla="*/ 485775 h 700310"/>
                  <a:gd name="connsiteX27" fmla="*/ 379194 w 650656"/>
                  <a:gd name="connsiteY27" fmla="*/ 438150 h 700310"/>
                  <a:gd name="connsiteX28" fmla="*/ 393481 w 650656"/>
                  <a:gd name="connsiteY28" fmla="*/ 409575 h 700310"/>
                  <a:gd name="connsiteX29" fmla="*/ 398244 w 650656"/>
                  <a:gd name="connsiteY29" fmla="*/ 402431 h 700310"/>
                  <a:gd name="connsiteX30" fmla="*/ 410150 w 650656"/>
                  <a:gd name="connsiteY30" fmla="*/ 383381 h 700310"/>
                  <a:gd name="connsiteX31" fmla="*/ 422056 w 650656"/>
                  <a:gd name="connsiteY31" fmla="*/ 354806 h 700310"/>
                  <a:gd name="connsiteX32" fmla="*/ 424438 w 650656"/>
                  <a:gd name="connsiteY32" fmla="*/ 347662 h 700310"/>
                  <a:gd name="connsiteX33" fmla="*/ 429200 w 650656"/>
                  <a:gd name="connsiteY33" fmla="*/ 316706 h 700310"/>
                  <a:gd name="connsiteX34" fmla="*/ 433963 w 650656"/>
                  <a:gd name="connsiteY34" fmla="*/ 309562 h 700310"/>
                  <a:gd name="connsiteX35" fmla="*/ 441106 w 650656"/>
                  <a:gd name="connsiteY35" fmla="*/ 295275 h 700310"/>
                  <a:gd name="connsiteX36" fmla="*/ 445869 w 650656"/>
                  <a:gd name="connsiteY36" fmla="*/ 280987 h 700310"/>
                  <a:gd name="connsiteX37" fmla="*/ 453013 w 650656"/>
                  <a:gd name="connsiteY37" fmla="*/ 273844 h 700310"/>
                  <a:gd name="connsiteX38" fmla="*/ 457775 w 650656"/>
                  <a:gd name="connsiteY38" fmla="*/ 266700 h 700310"/>
                  <a:gd name="connsiteX39" fmla="*/ 464919 w 650656"/>
                  <a:gd name="connsiteY39" fmla="*/ 261937 h 700310"/>
                  <a:gd name="connsiteX40" fmla="*/ 469681 w 650656"/>
                  <a:gd name="connsiteY40" fmla="*/ 254794 h 700310"/>
                  <a:gd name="connsiteX41" fmla="*/ 476825 w 650656"/>
                  <a:gd name="connsiteY41" fmla="*/ 250031 h 700310"/>
                  <a:gd name="connsiteX42" fmla="*/ 486350 w 650656"/>
                  <a:gd name="connsiteY42" fmla="*/ 235744 h 700310"/>
                  <a:gd name="connsiteX43" fmla="*/ 493494 w 650656"/>
                  <a:gd name="connsiteY43" fmla="*/ 230981 h 700310"/>
                  <a:gd name="connsiteX44" fmla="*/ 507781 w 650656"/>
                  <a:gd name="connsiteY44" fmla="*/ 216694 h 700310"/>
                  <a:gd name="connsiteX45" fmla="*/ 512544 w 650656"/>
                  <a:gd name="connsiteY45" fmla="*/ 188119 h 700310"/>
                  <a:gd name="connsiteX46" fmla="*/ 517306 w 650656"/>
                  <a:gd name="connsiteY46" fmla="*/ 173831 h 700310"/>
                  <a:gd name="connsiteX47" fmla="*/ 524450 w 650656"/>
                  <a:gd name="connsiteY47" fmla="*/ 159544 h 700310"/>
                  <a:gd name="connsiteX48" fmla="*/ 529213 w 650656"/>
                  <a:gd name="connsiteY48" fmla="*/ 145256 h 700310"/>
                  <a:gd name="connsiteX49" fmla="*/ 538738 w 650656"/>
                  <a:gd name="connsiteY49" fmla="*/ 130969 h 700310"/>
                  <a:gd name="connsiteX50" fmla="*/ 543500 w 650656"/>
                  <a:gd name="connsiteY50" fmla="*/ 123825 h 700310"/>
                  <a:gd name="connsiteX51" fmla="*/ 550644 w 650656"/>
                  <a:gd name="connsiteY51" fmla="*/ 116681 h 700310"/>
                  <a:gd name="connsiteX52" fmla="*/ 555406 w 650656"/>
                  <a:gd name="connsiteY52" fmla="*/ 102394 h 700310"/>
                  <a:gd name="connsiteX53" fmla="*/ 569694 w 650656"/>
                  <a:gd name="connsiteY53" fmla="*/ 92869 h 700310"/>
                  <a:gd name="connsiteX54" fmla="*/ 576838 w 650656"/>
                  <a:gd name="connsiteY54" fmla="*/ 90487 h 700310"/>
                  <a:gd name="connsiteX55" fmla="*/ 591125 w 650656"/>
                  <a:gd name="connsiteY55" fmla="*/ 80962 h 700310"/>
                  <a:gd name="connsiteX56" fmla="*/ 595888 w 650656"/>
                  <a:gd name="connsiteY56" fmla="*/ 73819 h 700310"/>
                  <a:gd name="connsiteX57" fmla="*/ 603031 w 650656"/>
                  <a:gd name="connsiteY57" fmla="*/ 69056 h 700310"/>
                  <a:gd name="connsiteX58" fmla="*/ 614938 w 650656"/>
                  <a:gd name="connsiteY58" fmla="*/ 47625 h 700310"/>
                  <a:gd name="connsiteX59" fmla="*/ 626844 w 650656"/>
                  <a:gd name="connsiteY59" fmla="*/ 33337 h 700310"/>
                  <a:gd name="connsiteX60" fmla="*/ 638750 w 650656"/>
                  <a:gd name="connsiteY60" fmla="*/ 21431 h 700310"/>
                  <a:gd name="connsiteX61" fmla="*/ 641131 w 650656"/>
                  <a:gd name="connsiteY61" fmla="*/ 14287 h 700310"/>
                  <a:gd name="connsiteX62" fmla="*/ 650656 w 650656"/>
                  <a:gd name="connsiteY62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17281 w 650656"/>
                  <a:gd name="connsiteY24" fmla="*/ 504825 h 700310"/>
                  <a:gd name="connsiteX25" fmla="*/ 331569 w 650656"/>
                  <a:gd name="connsiteY25" fmla="*/ 497681 h 700310"/>
                  <a:gd name="connsiteX26" fmla="*/ 379194 w 650656"/>
                  <a:gd name="connsiteY26" fmla="*/ 438150 h 700310"/>
                  <a:gd name="connsiteX27" fmla="*/ 393481 w 650656"/>
                  <a:gd name="connsiteY27" fmla="*/ 409575 h 700310"/>
                  <a:gd name="connsiteX28" fmla="*/ 398244 w 650656"/>
                  <a:gd name="connsiteY28" fmla="*/ 402431 h 700310"/>
                  <a:gd name="connsiteX29" fmla="*/ 410150 w 650656"/>
                  <a:gd name="connsiteY29" fmla="*/ 383381 h 700310"/>
                  <a:gd name="connsiteX30" fmla="*/ 422056 w 650656"/>
                  <a:gd name="connsiteY30" fmla="*/ 354806 h 700310"/>
                  <a:gd name="connsiteX31" fmla="*/ 424438 w 650656"/>
                  <a:gd name="connsiteY31" fmla="*/ 347662 h 700310"/>
                  <a:gd name="connsiteX32" fmla="*/ 429200 w 650656"/>
                  <a:gd name="connsiteY32" fmla="*/ 316706 h 700310"/>
                  <a:gd name="connsiteX33" fmla="*/ 433963 w 650656"/>
                  <a:gd name="connsiteY33" fmla="*/ 309562 h 700310"/>
                  <a:gd name="connsiteX34" fmla="*/ 441106 w 650656"/>
                  <a:gd name="connsiteY34" fmla="*/ 295275 h 700310"/>
                  <a:gd name="connsiteX35" fmla="*/ 445869 w 650656"/>
                  <a:gd name="connsiteY35" fmla="*/ 280987 h 700310"/>
                  <a:gd name="connsiteX36" fmla="*/ 453013 w 650656"/>
                  <a:gd name="connsiteY36" fmla="*/ 273844 h 700310"/>
                  <a:gd name="connsiteX37" fmla="*/ 457775 w 650656"/>
                  <a:gd name="connsiteY37" fmla="*/ 266700 h 700310"/>
                  <a:gd name="connsiteX38" fmla="*/ 464919 w 650656"/>
                  <a:gd name="connsiteY38" fmla="*/ 261937 h 700310"/>
                  <a:gd name="connsiteX39" fmla="*/ 469681 w 650656"/>
                  <a:gd name="connsiteY39" fmla="*/ 254794 h 700310"/>
                  <a:gd name="connsiteX40" fmla="*/ 476825 w 650656"/>
                  <a:gd name="connsiteY40" fmla="*/ 250031 h 700310"/>
                  <a:gd name="connsiteX41" fmla="*/ 486350 w 650656"/>
                  <a:gd name="connsiteY41" fmla="*/ 235744 h 700310"/>
                  <a:gd name="connsiteX42" fmla="*/ 493494 w 650656"/>
                  <a:gd name="connsiteY42" fmla="*/ 230981 h 700310"/>
                  <a:gd name="connsiteX43" fmla="*/ 507781 w 650656"/>
                  <a:gd name="connsiteY43" fmla="*/ 216694 h 700310"/>
                  <a:gd name="connsiteX44" fmla="*/ 512544 w 650656"/>
                  <a:gd name="connsiteY44" fmla="*/ 188119 h 700310"/>
                  <a:gd name="connsiteX45" fmla="*/ 517306 w 650656"/>
                  <a:gd name="connsiteY45" fmla="*/ 173831 h 700310"/>
                  <a:gd name="connsiteX46" fmla="*/ 524450 w 650656"/>
                  <a:gd name="connsiteY46" fmla="*/ 159544 h 700310"/>
                  <a:gd name="connsiteX47" fmla="*/ 529213 w 650656"/>
                  <a:gd name="connsiteY47" fmla="*/ 145256 h 700310"/>
                  <a:gd name="connsiteX48" fmla="*/ 538738 w 650656"/>
                  <a:gd name="connsiteY48" fmla="*/ 130969 h 700310"/>
                  <a:gd name="connsiteX49" fmla="*/ 543500 w 650656"/>
                  <a:gd name="connsiteY49" fmla="*/ 123825 h 700310"/>
                  <a:gd name="connsiteX50" fmla="*/ 550644 w 650656"/>
                  <a:gd name="connsiteY50" fmla="*/ 116681 h 700310"/>
                  <a:gd name="connsiteX51" fmla="*/ 555406 w 650656"/>
                  <a:gd name="connsiteY51" fmla="*/ 102394 h 700310"/>
                  <a:gd name="connsiteX52" fmla="*/ 569694 w 650656"/>
                  <a:gd name="connsiteY52" fmla="*/ 92869 h 700310"/>
                  <a:gd name="connsiteX53" fmla="*/ 576838 w 650656"/>
                  <a:gd name="connsiteY53" fmla="*/ 90487 h 700310"/>
                  <a:gd name="connsiteX54" fmla="*/ 591125 w 650656"/>
                  <a:gd name="connsiteY54" fmla="*/ 80962 h 700310"/>
                  <a:gd name="connsiteX55" fmla="*/ 595888 w 650656"/>
                  <a:gd name="connsiteY55" fmla="*/ 73819 h 700310"/>
                  <a:gd name="connsiteX56" fmla="*/ 603031 w 650656"/>
                  <a:gd name="connsiteY56" fmla="*/ 69056 h 700310"/>
                  <a:gd name="connsiteX57" fmla="*/ 614938 w 650656"/>
                  <a:gd name="connsiteY57" fmla="*/ 47625 h 700310"/>
                  <a:gd name="connsiteX58" fmla="*/ 626844 w 650656"/>
                  <a:gd name="connsiteY58" fmla="*/ 33337 h 700310"/>
                  <a:gd name="connsiteX59" fmla="*/ 638750 w 650656"/>
                  <a:gd name="connsiteY59" fmla="*/ 21431 h 700310"/>
                  <a:gd name="connsiteX60" fmla="*/ 641131 w 650656"/>
                  <a:gd name="connsiteY60" fmla="*/ 14287 h 700310"/>
                  <a:gd name="connsiteX61" fmla="*/ 650656 w 650656"/>
                  <a:gd name="connsiteY61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0613 w 650656"/>
                  <a:gd name="connsiteY22" fmla="*/ 533400 h 700310"/>
                  <a:gd name="connsiteX23" fmla="*/ 305375 w 650656"/>
                  <a:gd name="connsiteY23" fmla="*/ 526256 h 700310"/>
                  <a:gd name="connsiteX24" fmla="*/ 331569 w 650656"/>
                  <a:gd name="connsiteY24" fmla="*/ 497681 h 700310"/>
                  <a:gd name="connsiteX25" fmla="*/ 379194 w 650656"/>
                  <a:gd name="connsiteY25" fmla="*/ 438150 h 700310"/>
                  <a:gd name="connsiteX26" fmla="*/ 393481 w 650656"/>
                  <a:gd name="connsiteY26" fmla="*/ 409575 h 700310"/>
                  <a:gd name="connsiteX27" fmla="*/ 398244 w 650656"/>
                  <a:gd name="connsiteY27" fmla="*/ 402431 h 700310"/>
                  <a:gd name="connsiteX28" fmla="*/ 410150 w 650656"/>
                  <a:gd name="connsiteY28" fmla="*/ 383381 h 700310"/>
                  <a:gd name="connsiteX29" fmla="*/ 422056 w 650656"/>
                  <a:gd name="connsiteY29" fmla="*/ 354806 h 700310"/>
                  <a:gd name="connsiteX30" fmla="*/ 424438 w 650656"/>
                  <a:gd name="connsiteY30" fmla="*/ 347662 h 700310"/>
                  <a:gd name="connsiteX31" fmla="*/ 429200 w 650656"/>
                  <a:gd name="connsiteY31" fmla="*/ 316706 h 700310"/>
                  <a:gd name="connsiteX32" fmla="*/ 433963 w 650656"/>
                  <a:gd name="connsiteY32" fmla="*/ 309562 h 700310"/>
                  <a:gd name="connsiteX33" fmla="*/ 441106 w 650656"/>
                  <a:gd name="connsiteY33" fmla="*/ 295275 h 700310"/>
                  <a:gd name="connsiteX34" fmla="*/ 445869 w 650656"/>
                  <a:gd name="connsiteY34" fmla="*/ 280987 h 700310"/>
                  <a:gd name="connsiteX35" fmla="*/ 453013 w 650656"/>
                  <a:gd name="connsiteY35" fmla="*/ 273844 h 700310"/>
                  <a:gd name="connsiteX36" fmla="*/ 457775 w 650656"/>
                  <a:gd name="connsiteY36" fmla="*/ 266700 h 700310"/>
                  <a:gd name="connsiteX37" fmla="*/ 464919 w 650656"/>
                  <a:gd name="connsiteY37" fmla="*/ 261937 h 700310"/>
                  <a:gd name="connsiteX38" fmla="*/ 469681 w 650656"/>
                  <a:gd name="connsiteY38" fmla="*/ 254794 h 700310"/>
                  <a:gd name="connsiteX39" fmla="*/ 476825 w 650656"/>
                  <a:gd name="connsiteY39" fmla="*/ 250031 h 700310"/>
                  <a:gd name="connsiteX40" fmla="*/ 486350 w 650656"/>
                  <a:gd name="connsiteY40" fmla="*/ 235744 h 700310"/>
                  <a:gd name="connsiteX41" fmla="*/ 493494 w 650656"/>
                  <a:gd name="connsiteY41" fmla="*/ 230981 h 700310"/>
                  <a:gd name="connsiteX42" fmla="*/ 507781 w 650656"/>
                  <a:gd name="connsiteY42" fmla="*/ 216694 h 700310"/>
                  <a:gd name="connsiteX43" fmla="*/ 512544 w 650656"/>
                  <a:gd name="connsiteY43" fmla="*/ 188119 h 700310"/>
                  <a:gd name="connsiteX44" fmla="*/ 517306 w 650656"/>
                  <a:gd name="connsiteY44" fmla="*/ 173831 h 700310"/>
                  <a:gd name="connsiteX45" fmla="*/ 524450 w 650656"/>
                  <a:gd name="connsiteY45" fmla="*/ 159544 h 700310"/>
                  <a:gd name="connsiteX46" fmla="*/ 529213 w 650656"/>
                  <a:gd name="connsiteY46" fmla="*/ 145256 h 700310"/>
                  <a:gd name="connsiteX47" fmla="*/ 538738 w 650656"/>
                  <a:gd name="connsiteY47" fmla="*/ 130969 h 700310"/>
                  <a:gd name="connsiteX48" fmla="*/ 543500 w 650656"/>
                  <a:gd name="connsiteY48" fmla="*/ 123825 h 700310"/>
                  <a:gd name="connsiteX49" fmla="*/ 550644 w 650656"/>
                  <a:gd name="connsiteY49" fmla="*/ 116681 h 700310"/>
                  <a:gd name="connsiteX50" fmla="*/ 555406 w 650656"/>
                  <a:gd name="connsiteY50" fmla="*/ 102394 h 700310"/>
                  <a:gd name="connsiteX51" fmla="*/ 569694 w 650656"/>
                  <a:gd name="connsiteY51" fmla="*/ 92869 h 700310"/>
                  <a:gd name="connsiteX52" fmla="*/ 576838 w 650656"/>
                  <a:gd name="connsiteY52" fmla="*/ 90487 h 700310"/>
                  <a:gd name="connsiteX53" fmla="*/ 591125 w 650656"/>
                  <a:gd name="connsiteY53" fmla="*/ 80962 h 700310"/>
                  <a:gd name="connsiteX54" fmla="*/ 595888 w 650656"/>
                  <a:gd name="connsiteY54" fmla="*/ 73819 h 700310"/>
                  <a:gd name="connsiteX55" fmla="*/ 603031 w 650656"/>
                  <a:gd name="connsiteY55" fmla="*/ 69056 h 700310"/>
                  <a:gd name="connsiteX56" fmla="*/ 614938 w 650656"/>
                  <a:gd name="connsiteY56" fmla="*/ 47625 h 700310"/>
                  <a:gd name="connsiteX57" fmla="*/ 626844 w 650656"/>
                  <a:gd name="connsiteY57" fmla="*/ 33337 h 700310"/>
                  <a:gd name="connsiteX58" fmla="*/ 638750 w 650656"/>
                  <a:gd name="connsiteY58" fmla="*/ 21431 h 700310"/>
                  <a:gd name="connsiteX59" fmla="*/ 641131 w 650656"/>
                  <a:gd name="connsiteY59" fmla="*/ 14287 h 700310"/>
                  <a:gd name="connsiteX60" fmla="*/ 650656 w 650656"/>
                  <a:gd name="connsiteY60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295850 w 650656"/>
                  <a:gd name="connsiteY21" fmla="*/ 547687 h 700310"/>
                  <a:gd name="connsiteX22" fmla="*/ 305375 w 650656"/>
                  <a:gd name="connsiteY22" fmla="*/ 526256 h 700310"/>
                  <a:gd name="connsiteX23" fmla="*/ 331569 w 650656"/>
                  <a:gd name="connsiteY23" fmla="*/ 497681 h 700310"/>
                  <a:gd name="connsiteX24" fmla="*/ 379194 w 650656"/>
                  <a:gd name="connsiteY24" fmla="*/ 438150 h 700310"/>
                  <a:gd name="connsiteX25" fmla="*/ 393481 w 650656"/>
                  <a:gd name="connsiteY25" fmla="*/ 409575 h 700310"/>
                  <a:gd name="connsiteX26" fmla="*/ 398244 w 650656"/>
                  <a:gd name="connsiteY26" fmla="*/ 402431 h 700310"/>
                  <a:gd name="connsiteX27" fmla="*/ 410150 w 650656"/>
                  <a:gd name="connsiteY27" fmla="*/ 383381 h 700310"/>
                  <a:gd name="connsiteX28" fmla="*/ 422056 w 650656"/>
                  <a:gd name="connsiteY28" fmla="*/ 354806 h 700310"/>
                  <a:gd name="connsiteX29" fmla="*/ 424438 w 650656"/>
                  <a:gd name="connsiteY29" fmla="*/ 347662 h 700310"/>
                  <a:gd name="connsiteX30" fmla="*/ 429200 w 650656"/>
                  <a:gd name="connsiteY30" fmla="*/ 316706 h 700310"/>
                  <a:gd name="connsiteX31" fmla="*/ 433963 w 650656"/>
                  <a:gd name="connsiteY31" fmla="*/ 309562 h 700310"/>
                  <a:gd name="connsiteX32" fmla="*/ 441106 w 650656"/>
                  <a:gd name="connsiteY32" fmla="*/ 295275 h 700310"/>
                  <a:gd name="connsiteX33" fmla="*/ 445869 w 650656"/>
                  <a:gd name="connsiteY33" fmla="*/ 280987 h 700310"/>
                  <a:gd name="connsiteX34" fmla="*/ 453013 w 650656"/>
                  <a:gd name="connsiteY34" fmla="*/ 273844 h 700310"/>
                  <a:gd name="connsiteX35" fmla="*/ 457775 w 650656"/>
                  <a:gd name="connsiteY35" fmla="*/ 266700 h 700310"/>
                  <a:gd name="connsiteX36" fmla="*/ 464919 w 650656"/>
                  <a:gd name="connsiteY36" fmla="*/ 261937 h 700310"/>
                  <a:gd name="connsiteX37" fmla="*/ 469681 w 650656"/>
                  <a:gd name="connsiteY37" fmla="*/ 254794 h 700310"/>
                  <a:gd name="connsiteX38" fmla="*/ 476825 w 650656"/>
                  <a:gd name="connsiteY38" fmla="*/ 250031 h 700310"/>
                  <a:gd name="connsiteX39" fmla="*/ 486350 w 650656"/>
                  <a:gd name="connsiteY39" fmla="*/ 235744 h 700310"/>
                  <a:gd name="connsiteX40" fmla="*/ 493494 w 650656"/>
                  <a:gd name="connsiteY40" fmla="*/ 230981 h 700310"/>
                  <a:gd name="connsiteX41" fmla="*/ 507781 w 650656"/>
                  <a:gd name="connsiteY41" fmla="*/ 216694 h 700310"/>
                  <a:gd name="connsiteX42" fmla="*/ 512544 w 650656"/>
                  <a:gd name="connsiteY42" fmla="*/ 188119 h 700310"/>
                  <a:gd name="connsiteX43" fmla="*/ 517306 w 650656"/>
                  <a:gd name="connsiteY43" fmla="*/ 173831 h 700310"/>
                  <a:gd name="connsiteX44" fmla="*/ 524450 w 650656"/>
                  <a:gd name="connsiteY44" fmla="*/ 159544 h 700310"/>
                  <a:gd name="connsiteX45" fmla="*/ 529213 w 650656"/>
                  <a:gd name="connsiteY45" fmla="*/ 145256 h 700310"/>
                  <a:gd name="connsiteX46" fmla="*/ 538738 w 650656"/>
                  <a:gd name="connsiteY46" fmla="*/ 130969 h 700310"/>
                  <a:gd name="connsiteX47" fmla="*/ 543500 w 650656"/>
                  <a:gd name="connsiteY47" fmla="*/ 123825 h 700310"/>
                  <a:gd name="connsiteX48" fmla="*/ 550644 w 650656"/>
                  <a:gd name="connsiteY48" fmla="*/ 116681 h 700310"/>
                  <a:gd name="connsiteX49" fmla="*/ 555406 w 650656"/>
                  <a:gd name="connsiteY49" fmla="*/ 102394 h 700310"/>
                  <a:gd name="connsiteX50" fmla="*/ 569694 w 650656"/>
                  <a:gd name="connsiteY50" fmla="*/ 92869 h 700310"/>
                  <a:gd name="connsiteX51" fmla="*/ 576838 w 650656"/>
                  <a:gd name="connsiteY51" fmla="*/ 90487 h 700310"/>
                  <a:gd name="connsiteX52" fmla="*/ 591125 w 650656"/>
                  <a:gd name="connsiteY52" fmla="*/ 80962 h 700310"/>
                  <a:gd name="connsiteX53" fmla="*/ 595888 w 650656"/>
                  <a:gd name="connsiteY53" fmla="*/ 73819 h 700310"/>
                  <a:gd name="connsiteX54" fmla="*/ 603031 w 650656"/>
                  <a:gd name="connsiteY54" fmla="*/ 69056 h 700310"/>
                  <a:gd name="connsiteX55" fmla="*/ 614938 w 650656"/>
                  <a:gd name="connsiteY55" fmla="*/ 47625 h 700310"/>
                  <a:gd name="connsiteX56" fmla="*/ 626844 w 650656"/>
                  <a:gd name="connsiteY56" fmla="*/ 33337 h 700310"/>
                  <a:gd name="connsiteX57" fmla="*/ 638750 w 650656"/>
                  <a:gd name="connsiteY57" fmla="*/ 21431 h 700310"/>
                  <a:gd name="connsiteX58" fmla="*/ 641131 w 650656"/>
                  <a:gd name="connsiteY58" fmla="*/ 14287 h 700310"/>
                  <a:gd name="connsiteX59" fmla="*/ 650656 w 650656"/>
                  <a:gd name="connsiteY59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1563 w 650656"/>
                  <a:gd name="connsiteY19" fmla="*/ 569119 h 700310"/>
                  <a:gd name="connsiteX20" fmla="*/ 288706 w 650656"/>
                  <a:gd name="connsiteY20" fmla="*/ 561975 h 700310"/>
                  <a:gd name="connsiteX21" fmla="*/ 305375 w 650656"/>
                  <a:gd name="connsiteY21" fmla="*/ 526256 h 700310"/>
                  <a:gd name="connsiteX22" fmla="*/ 331569 w 650656"/>
                  <a:gd name="connsiteY22" fmla="*/ 497681 h 700310"/>
                  <a:gd name="connsiteX23" fmla="*/ 379194 w 650656"/>
                  <a:gd name="connsiteY23" fmla="*/ 438150 h 700310"/>
                  <a:gd name="connsiteX24" fmla="*/ 393481 w 650656"/>
                  <a:gd name="connsiteY24" fmla="*/ 409575 h 700310"/>
                  <a:gd name="connsiteX25" fmla="*/ 398244 w 650656"/>
                  <a:gd name="connsiteY25" fmla="*/ 402431 h 700310"/>
                  <a:gd name="connsiteX26" fmla="*/ 410150 w 650656"/>
                  <a:gd name="connsiteY26" fmla="*/ 383381 h 700310"/>
                  <a:gd name="connsiteX27" fmla="*/ 422056 w 650656"/>
                  <a:gd name="connsiteY27" fmla="*/ 354806 h 700310"/>
                  <a:gd name="connsiteX28" fmla="*/ 424438 w 650656"/>
                  <a:gd name="connsiteY28" fmla="*/ 347662 h 700310"/>
                  <a:gd name="connsiteX29" fmla="*/ 429200 w 650656"/>
                  <a:gd name="connsiteY29" fmla="*/ 316706 h 700310"/>
                  <a:gd name="connsiteX30" fmla="*/ 433963 w 650656"/>
                  <a:gd name="connsiteY30" fmla="*/ 309562 h 700310"/>
                  <a:gd name="connsiteX31" fmla="*/ 441106 w 650656"/>
                  <a:gd name="connsiteY31" fmla="*/ 295275 h 700310"/>
                  <a:gd name="connsiteX32" fmla="*/ 445869 w 650656"/>
                  <a:gd name="connsiteY32" fmla="*/ 280987 h 700310"/>
                  <a:gd name="connsiteX33" fmla="*/ 453013 w 650656"/>
                  <a:gd name="connsiteY33" fmla="*/ 273844 h 700310"/>
                  <a:gd name="connsiteX34" fmla="*/ 457775 w 650656"/>
                  <a:gd name="connsiteY34" fmla="*/ 266700 h 700310"/>
                  <a:gd name="connsiteX35" fmla="*/ 464919 w 650656"/>
                  <a:gd name="connsiteY35" fmla="*/ 261937 h 700310"/>
                  <a:gd name="connsiteX36" fmla="*/ 469681 w 650656"/>
                  <a:gd name="connsiteY36" fmla="*/ 254794 h 700310"/>
                  <a:gd name="connsiteX37" fmla="*/ 476825 w 650656"/>
                  <a:gd name="connsiteY37" fmla="*/ 250031 h 700310"/>
                  <a:gd name="connsiteX38" fmla="*/ 486350 w 650656"/>
                  <a:gd name="connsiteY38" fmla="*/ 235744 h 700310"/>
                  <a:gd name="connsiteX39" fmla="*/ 493494 w 650656"/>
                  <a:gd name="connsiteY39" fmla="*/ 230981 h 700310"/>
                  <a:gd name="connsiteX40" fmla="*/ 507781 w 650656"/>
                  <a:gd name="connsiteY40" fmla="*/ 216694 h 700310"/>
                  <a:gd name="connsiteX41" fmla="*/ 512544 w 650656"/>
                  <a:gd name="connsiteY41" fmla="*/ 188119 h 700310"/>
                  <a:gd name="connsiteX42" fmla="*/ 517306 w 650656"/>
                  <a:gd name="connsiteY42" fmla="*/ 173831 h 700310"/>
                  <a:gd name="connsiteX43" fmla="*/ 524450 w 650656"/>
                  <a:gd name="connsiteY43" fmla="*/ 159544 h 700310"/>
                  <a:gd name="connsiteX44" fmla="*/ 529213 w 650656"/>
                  <a:gd name="connsiteY44" fmla="*/ 145256 h 700310"/>
                  <a:gd name="connsiteX45" fmla="*/ 538738 w 650656"/>
                  <a:gd name="connsiteY45" fmla="*/ 130969 h 700310"/>
                  <a:gd name="connsiteX46" fmla="*/ 543500 w 650656"/>
                  <a:gd name="connsiteY46" fmla="*/ 123825 h 700310"/>
                  <a:gd name="connsiteX47" fmla="*/ 550644 w 650656"/>
                  <a:gd name="connsiteY47" fmla="*/ 116681 h 700310"/>
                  <a:gd name="connsiteX48" fmla="*/ 555406 w 650656"/>
                  <a:gd name="connsiteY48" fmla="*/ 102394 h 700310"/>
                  <a:gd name="connsiteX49" fmla="*/ 569694 w 650656"/>
                  <a:gd name="connsiteY49" fmla="*/ 92869 h 700310"/>
                  <a:gd name="connsiteX50" fmla="*/ 576838 w 650656"/>
                  <a:gd name="connsiteY50" fmla="*/ 90487 h 700310"/>
                  <a:gd name="connsiteX51" fmla="*/ 591125 w 650656"/>
                  <a:gd name="connsiteY51" fmla="*/ 80962 h 700310"/>
                  <a:gd name="connsiteX52" fmla="*/ 595888 w 650656"/>
                  <a:gd name="connsiteY52" fmla="*/ 73819 h 700310"/>
                  <a:gd name="connsiteX53" fmla="*/ 603031 w 650656"/>
                  <a:gd name="connsiteY53" fmla="*/ 69056 h 700310"/>
                  <a:gd name="connsiteX54" fmla="*/ 614938 w 650656"/>
                  <a:gd name="connsiteY54" fmla="*/ 47625 h 700310"/>
                  <a:gd name="connsiteX55" fmla="*/ 626844 w 650656"/>
                  <a:gd name="connsiteY55" fmla="*/ 33337 h 700310"/>
                  <a:gd name="connsiteX56" fmla="*/ 638750 w 650656"/>
                  <a:gd name="connsiteY56" fmla="*/ 21431 h 700310"/>
                  <a:gd name="connsiteX57" fmla="*/ 641131 w 650656"/>
                  <a:gd name="connsiteY57" fmla="*/ 14287 h 700310"/>
                  <a:gd name="connsiteX58" fmla="*/ 650656 w 650656"/>
                  <a:gd name="connsiteY58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72038 w 650656"/>
                  <a:gd name="connsiteY18" fmla="*/ 583406 h 700310"/>
                  <a:gd name="connsiteX19" fmla="*/ 288706 w 650656"/>
                  <a:gd name="connsiteY19" fmla="*/ 561975 h 700310"/>
                  <a:gd name="connsiteX20" fmla="*/ 305375 w 650656"/>
                  <a:gd name="connsiteY20" fmla="*/ 526256 h 700310"/>
                  <a:gd name="connsiteX21" fmla="*/ 331569 w 650656"/>
                  <a:gd name="connsiteY21" fmla="*/ 497681 h 700310"/>
                  <a:gd name="connsiteX22" fmla="*/ 379194 w 650656"/>
                  <a:gd name="connsiteY22" fmla="*/ 438150 h 700310"/>
                  <a:gd name="connsiteX23" fmla="*/ 393481 w 650656"/>
                  <a:gd name="connsiteY23" fmla="*/ 409575 h 700310"/>
                  <a:gd name="connsiteX24" fmla="*/ 398244 w 650656"/>
                  <a:gd name="connsiteY24" fmla="*/ 402431 h 700310"/>
                  <a:gd name="connsiteX25" fmla="*/ 410150 w 650656"/>
                  <a:gd name="connsiteY25" fmla="*/ 383381 h 700310"/>
                  <a:gd name="connsiteX26" fmla="*/ 422056 w 650656"/>
                  <a:gd name="connsiteY26" fmla="*/ 354806 h 700310"/>
                  <a:gd name="connsiteX27" fmla="*/ 424438 w 650656"/>
                  <a:gd name="connsiteY27" fmla="*/ 347662 h 700310"/>
                  <a:gd name="connsiteX28" fmla="*/ 429200 w 650656"/>
                  <a:gd name="connsiteY28" fmla="*/ 316706 h 700310"/>
                  <a:gd name="connsiteX29" fmla="*/ 433963 w 650656"/>
                  <a:gd name="connsiteY29" fmla="*/ 309562 h 700310"/>
                  <a:gd name="connsiteX30" fmla="*/ 441106 w 650656"/>
                  <a:gd name="connsiteY30" fmla="*/ 295275 h 700310"/>
                  <a:gd name="connsiteX31" fmla="*/ 445869 w 650656"/>
                  <a:gd name="connsiteY31" fmla="*/ 280987 h 700310"/>
                  <a:gd name="connsiteX32" fmla="*/ 453013 w 650656"/>
                  <a:gd name="connsiteY32" fmla="*/ 273844 h 700310"/>
                  <a:gd name="connsiteX33" fmla="*/ 457775 w 650656"/>
                  <a:gd name="connsiteY33" fmla="*/ 266700 h 700310"/>
                  <a:gd name="connsiteX34" fmla="*/ 464919 w 650656"/>
                  <a:gd name="connsiteY34" fmla="*/ 261937 h 700310"/>
                  <a:gd name="connsiteX35" fmla="*/ 469681 w 650656"/>
                  <a:gd name="connsiteY35" fmla="*/ 254794 h 700310"/>
                  <a:gd name="connsiteX36" fmla="*/ 476825 w 650656"/>
                  <a:gd name="connsiteY36" fmla="*/ 250031 h 700310"/>
                  <a:gd name="connsiteX37" fmla="*/ 486350 w 650656"/>
                  <a:gd name="connsiteY37" fmla="*/ 235744 h 700310"/>
                  <a:gd name="connsiteX38" fmla="*/ 493494 w 650656"/>
                  <a:gd name="connsiteY38" fmla="*/ 230981 h 700310"/>
                  <a:gd name="connsiteX39" fmla="*/ 507781 w 650656"/>
                  <a:gd name="connsiteY39" fmla="*/ 216694 h 700310"/>
                  <a:gd name="connsiteX40" fmla="*/ 512544 w 650656"/>
                  <a:gd name="connsiteY40" fmla="*/ 188119 h 700310"/>
                  <a:gd name="connsiteX41" fmla="*/ 517306 w 650656"/>
                  <a:gd name="connsiteY41" fmla="*/ 173831 h 700310"/>
                  <a:gd name="connsiteX42" fmla="*/ 524450 w 650656"/>
                  <a:gd name="connsiteY42" fmla="*/ 159544 h 700310"/>
                  <a:gd name="connsiteX43" fmla="*/ 529213 w 650656"/>
                  <a:gd name="connsiteY43" fmla="*/ 145256 h 700310"/>
                  <a:gd name="connsiteX44" fmla="*/ 538738 w 650656"/>
                  <a:gd name="connsiteY44" fmla="*/ 130969 h 700310"/>
                  <a:gd name="connsiteX45" fmla="*/ 543500 w 650656"/>
                  <a:gd name="connsiteY45" fmla="*/ 123825 h 700310"/>
                  <a:gd name="connsiteX46" fmla="*/ 550644 w 650656"/>
                  <a:gd name="connsiteY46" fmla="*/ 116681 h 700310"/>
                  <a:gd name="connsiteX47" fmla="*/ 555406 w 650656"/>
                  <a:gd name="connsiteY47" fmla="*/ 102394 h 700310"/>
                  <a:gd name="connsiteX48" fmla="*/ 569694 w 650656"/>
                  <a:gd name="connsiteY48" fmla="*/ 92869 h 700310"/>
                  <a:gd name="connsiteX49" fmla="*/ 576838 w 650656"/>
                  <a:gd name="connsiteY49" fmla="*/ 90487 h 700310"/>
                  <a:gd name="connsiteX50" fmla="*/ 591125 w 650656"/>
                  <a:gd name="connsiteY50" fmla="*/ 80962 h 700310"/>
                  <a:gd name="connsiteX51" fmla="*/ 595888 w 650656"/>
                  <a:gd name="connsiteY51" fmla="*/ 73819 h 700310"/>
                  <a:gd name="connsiteX52" fmla="*/ 603031 w 650656"/>
                  <a:gd name="connsiteY52" fmla="*/ 69056 h 700310"/>
                  <a:gd name="connsiteX53" fmla="*/ 614938 w 650656"/>
                  <a:gd name="connsiteY53" fmla="*/ 47625 h 700310"/>
                  <a:gd name="connsiteX54" fmla="*/ 626844 w 650656"/>
                  <a:gd name="connsiteY54" fmla="*/ 33337 h 700310"/>
                  <a:gd name="connsiteX55" fmla="*/ 638750 w 650656"/>
                  <a:gd name="connsiteY55" fmla="*/ 21431 h 700310"/>
                  <a:gd name="connsiteX56" fmla="*/ 641131 w 650656"/>
                  <a:gd name="connsiteY56" fmla="*/ 14287 h 700310"/>
                  <a:gd name="connsiteX57" fmla="*/ 650656 w 650656"/>
                  <a:gd name="connsiteY57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48225 w 650656"/>
                  <a:gd name="connsiteY15" fmla="*/ 597694 h 700310"/>
                  <a:gd name="connsiteX16" fmla="*/ 255369 w 650656"/>
                  <a:gd name="connsiteY16" fmla="*/ 592931 h 700310"/>
                  <a:gd name="connsiteX17" fmla="*/ 262513 w 650656"/>
                  <a:gd name="connsiteY17" fmla="*/ 585787 h 700310"/>
                  <a:gd name="connsiteX18" fmla="*/ 288706 w 650656"/>
                  <a:gd name="connsiteY18" fmla="*/ 561975 h 700310"/>
                  <a:gd name="connsiteX19" fmla="*/ 305375 w 650656"/>
                  <a:gd name="connsiteY19" fmla="*/ 526256 h 700310"/>
                  <a:gd name="connsiteX20" fmla="*/ 331569 w 650656"/>
                  <a:gd name="connsiteY20" fmla="*/ 497681 h 700310"/>
                  <a:gd name="connsiteX21" fmla="*/ 379194 w 650656"/>
                  <a:gd name="connsiteY21" fmla="*/ 438150 h 700310"/>
                  <a:gd name="connsiteX22" fmla="*/ 393481 w 650656"/>
                  <a:gd name="connsiteY22" fmla="*/ 409575 h 700310"/>
                  <a:gd name="connsiteX23" fmla="*/ 398244 w 650656"/>
                  <a:gd name="connsiteY23" fmla="*/ 402431 h 700310"/>
                  <a:gd name="connsiteX24" fmla="*/ 410150 w 650656"/>
                  <a:gd name="connsiteY24" fmla="*/ 383381 h 700310"/>
                  <a:gd name="connsiteX25" fmla="*/ 422056 w 650656"/>
                  <a:gd name="connsiteY25" fmla="*/ 354806 h 700310"/>
                  <a:gd name="connsiteX26" fmla="*/ 424438 w 650656"/>
                  <a:gd name="connsiteY26" fmla="*/ 347662 h 700310"/>
                  <a:gd name="connsiteX27" fmla="*/ 429200 w 650656"/>
                  <a:gd name="connsiteY27" fmla="*/ 316706 h 700310"/>
                  <a:gd name="connsiteX28" fmla="*/ 433963 w 650656"/>
                  <a:gd name="connsiteY28" fmla="*/ 309562 h 700310"/>
                  <a:gd name="connsiteX29" fmla="*/ 441106 w 650656"/>
                  <a:gd name="connsiteY29" fmla="*/ 295275 h 700310"/>
                  <a:gd name="connsiteX30" fmla="*/ 445869 w 650656"/>
                  <a:gd name="connsiteY30" fmla="*/ 280987 h 700310"/>
                  <a:gd name="connsiteX31" fmla="*/ 453013 w 650656"/>
                  <a:gd name="connsiteY31" fmla="*/ 273844 h 700310"/>
                  <a:gd name="connsiteX32" fmla="*/ 457775 w 650656"/>
                  <a:gd name="connsiteY32" fmla="*/ 266700 h 700310"/>
                  <a:gd name="connsiteX33" fmla="*/ 464919 w 650656"/>
                  <a:gd name="connsiteY33" fmla="*/ 261937 h 700310"/>
                  <a:gd name="connsiteX34" fmla="*/ 469681 w 650656"/>
                  <a:gd name="connsiteY34" fmla="*/ 254794 h 700310"/>
                  <a:gd name="connsiteX35" fmla="*/ 476825 w 650656"/>
                  <a:gd name="connsiteY35" fmla="*/ 250031 h 700310"/>
                  <a:gd name="connsiteX36" fmla="*/ 486350 w 650656"/>
                  <a:gd name="connsiteY36" fmla="*/ 235744 h 700310"/>
                  <a:gd name="connsiteX37" fmla="*/ 493494 w 650656"/>
                  <a:gd name="connsiteY37" fmla="*/ 230981 h 700310"/>
                  <a:gd name="connsiteX38" fmla="*/ 507781 w 650656"/>
                  <a:gd name="connsiteY38" fmla="*/ 216694 h 700310"/>
                  <a:gd name="connsiteX39" fmla="*/ 512544 w 650656"/>
                  <a:gd name="connsiteY39" fmla="*/ 188119 h 700310"/>
                  <a:gd name="connsiteX40" fmla="*/ 517306 w 650656"/>
                  <a:gd name="connsiteY40" fmla="*/ 173831 h 700310"/>
                  <a:gd name="connsiteX41" fmla="*/ 524450 w 650656"/>
                  <a:gd name="connsiteY41" fmla="*/ 159544 h 700310"/>
                  <a:gd name="connsiteX42" fmla="*/ 529213 w 650656"/>
                  <a:gd name="connsiteY42" fmla="*/ 145256 h 700310"/>
                  <a:gd name="connsiteX43" fmla="*/ 538738 w 650656"/>
                  <a:gd name="connsiteY43" fmla="*/ 130969 h 700310"/>
                  <a:gd name="connsiteX44" fmla="*/ 543500 w 650656"/>
                  <a:gd name="connsiteY44" fmla="*/ 123825 h 700310"/>
                  <a:gd name="connsiteX45" fmla="*/ 550644 w 650656"/>
                  <a:gd name="connsiteY45" fmla="*/ 116681 h 700310"/>
                  <a:gd name="connsiteX46" fmla="*/ 555406 w 650656"/>
                  <a:gd name="connsiteY46" fmla="*/ 102394 h 700310"/>
                  <a:gd name="connsiteX47" fmla="*/ 569694 w 650656"/>
                  <a:gd name="connsiteY47" fmla="*/ 92869 h 700310"/>
                  <a:gd name="connsiteX48" fmla="*/ 576838 w 650656"/>
                  <a:gd name="connsiteY48" fmla="*/ 90487 h 700310"/>
                  <a:gd name="connsiteX49" fmla="*/ 591125 w 650656"/>
                  <a:gd name="connsiteY49" fmla="*/ 80962 h 700310"/>
                  <a:gd name="connsiteX50" fmla="*/ 595888 w 650656"/>
                  <a:gd name="connsiteY50" fmla="*/ 73819 h 700310"/>
                  <a:gd name="connsiteX51" fmla="*/ 603031 w 650656"/>
                  <a:gd name="connsiteY51" fmla="*/ 69056 h 700310"/>
                  <a:gd name="connsiteX52" fmla="*/ 614938 w 650656"/>
                  <a:gd name="connsiteY52" fmla="*/ 47625 h 700310"/>
                  <a:gd name="connsiteX53" fmla="*/ 626844 w 650656"/>
                  <a:gd name="connsiteY53" fmla="*/ 33337 h 700310"/>
                  <a:gd name="connsiteX54" fmla="*/ 638750 w 650656"/>
                  <a:gd name="connsiteY54" fmla="*/ 21431 h 700310"/>
                  <a:gd name="connsiteX55" fmla="*/ 641131 w 650656"/>
                  <a:gd name="connsiteY55" fmla="*/ 14287 h 700310"/>
                  <a:gd name="connsiteX56" fmla="*/ 650656 w 650656"/>
                  <a:gd name="connsiteY56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29175 w 650656"/>
                  <a:gd name="connsiteY13" fmla="*/ 614362 h 700310"/>
                  <a:gd name="connsiteX14" fmla="*/ 233938 w 650656"/>
                  <a:gd name="connsiteY14" fmla="*/ 607219 h 700310"/>
                  <a:gd name="connsiteX15" fmla="*/ 255369 w 650656"/>
                  <a:gd name="connsiteY15" fmla="*/ 592931 h 700310"/>
                  <a:gd name="connsiteX16" fmla="*/ 262513 w 650656"/>
                  <a:gd name="connsiteY16" fmla="*/ 585787 h 700310"/>
                  <a:gd name="connsiteX17" fmla="*/ 288706 w 650656"/>
                  <a:gd name="connsiteY17" fmla="*/ 561975 h 700310"/>
                  <a:gd name="connsiteX18" fmla="*/ 305375 w 650656"/>
                  <a:gd name="connsiteY18" fmla="*/ 526256 h 700310"/>
                  <a:gd name="connsiteX19" fmla="*/ 331569 w 650656"/>
                  <a:gd name="connsiteY19" fmla="*/ 497681 h 700310"/>
                  <a:gd name="connsiteX20" fmla="*/ 379194 w 650656"/>
                  <a:gd name="connsiteY20" fmla="*/ 438150 h 700310"/>
                  <a:gd name="connsiteX21" fmla="*/ 393481 w 650656"/>
                  <a:gd name="connsiteY21" fmla="*/ 409575 h 700310"/>
                  <a:gd name="connsiteX22" fmla="*/ 398244 w 650656"/>
                  <a:gd name="connsiteY22" fmla="*/ 402431 h 700310"/>
                  <a:gd name="connsiteX23" fmla="*/ 410150 w 650656"/>
                  <a:gd name="connsiteY23" fmla="*/ 383381 h 700310"/>
                  <a:gd name="connsiteX24" fmla="*/ 422056 w 650656"/>
                  <a:gd name="connsiteY24" fmla="*/ 354806 h 700310"/>
                  <a:gd name="connsiteX25" fmla="*/ 424438 w 650656"/>
                  <a:gd name="connsiteY25" fmla="*/ 347662 h 700310"/>
                  <a:gd name="connsiteX26" fmla="*/ 429200 w 650656"/>
                  <a:gd name="connsiteY26" fmla="*/ 316706 h 700310"/>
                  <a:gd name="connsiteX27" fmla="*/ 433963 w 650656"/>
                  <a:gd name="connsiteY27" fmla="*/ 309562 h 700310"/>
                  <a:gd name="connsiteX28" fmla="*/ 441106 w 650656"/>
                  <a:gd name="connsiteY28" fmla="*/ 295275 h 700310"/>
                  <a:gd name="connsiteX29" fmla="*/ 445869 w 650656"/>
                  <a:gd name="connsiteY29" fmla="*/ 280987 h 700310"/>
                  <a:gd name="connsiteX30" fmla="*/ 453013 w 650656"/>
                  <a:gd name="connsiteY30" fmla="*/ 273844 h 700310"/>
                  <a:gd name="connsiteX31" fmla="*/ 457775 w 650656"/>
                  <a:gd name="connsiteY31" fmla="*/ 266700 h 700310"/>
                  <a:gd name="connsiteX32" fmla="*/ 464919 w 650656"/>
                  <a:gd name="connsiteY32" fmla="*/ 261937 h 700310"/>
                  <a:gd name="connsiteX33" fmla="*/ 469681 w 650656"/>
                  <a:gd name="connsiteY33" fmla="*/ 254794 h 700310"/>
                  <a:gd name="connsiteX34" fmla="*/ 476825 w 650656"/>
                  <a:gd name="connsiteY34" fmla="*/ 250031 h 700310"/>
                  <a:gd name="connsiteX35" fmla="*/ 486350 w 650656"/>
                  <a:gd name="connsiteY35" fmla="*/ 235744 h 700310"/>
                  <a:gd name="connsiteX36" fmla="*/ 493494 w 650656"/>
                  <a:gd name="connsiteY36" fmla="*/ 230981 h 700310"/>
                  <a:gd name="connsiteX37" fmla="*/ 507781 w 650656"/>
                  <a:gd name="connsiteY37" fmla="*/ 216694 h 700310"/>
                  <a:gd name="connsiteX38" fmla="*/ 512544 w 650656"/>
                  <a:gd name="connsiteY38" fmla="*/ 188119 h 700310"/>
                  <a:gd name="connsiteX39" fmla="*/ 517306 w 650656"/>
                  <a:gd name="connsiteY39" fmla="*/ 173831 h 700310"/>
                  <a:gd name="connsiteX40" fmla="*/ 524450 w 650656"/>
                  <a:gd name="connsiteY40" fmla="*/ 159544 h 700310"/>
                  <a:gd name="connsiteX41" fmla="*/ 529213 w 650656"/>
                  <a:gd name="connsiteY41" fmla="*/ 145256 h 700310"/>
                  <a:gd name="connsiteX42" fmla="*/ 538738 w 650656"/>
                  <a:gd name="connsiteY42" fmla="*/ 130969 h 700310"/>
                  <a:gd name="connsiteX43" fmla="*/ 543500 w 650656"/>
                  <a:gd name="connsiteY43" fmla="*/ 123825 h 700310"/>
                  <a:gd name="connsiteX44" fmla="*/ 550644 w 650656"/>
                  <a:gd name="connsiteY44" fmla="*/ 116681 h 700310"/>
                  <a:gd name="connsiteX45" fmla="*/ 555406 w 650656"/>
                  <a:gd name="connsiteY45" fmla="*/ 102394 h 700310"/>
                  <a:gd name="connsiteX46" fmla="*/ 569694 w 650656"/>
                  <a:gd name="connsiteY46" fmla="*/ 92869 h 700310"/>
                  <a:gd name="connsiteX47" fmla="*/ 576838 w 650656"/>
                  <a:gd name="connsiteY47" fmla="*/ 90487 h 700310"/>
                  <a:gd name="connsiteX48" fmla="*/ 591125 w 650656"/>
                  <a:gd name="connsiteY48" fmla="*/ 80962 h 700310"/>
                  <a:gd name="connsiteX49" fmla="*/ 595888 w 650656"/>
                  <a:gd name="connsiteY49" fmla="*/ 73819 h 700310"/>
                  <a:gd name="connsiteX50" fmla="*/ 603031 w 650656"/>
                  <a:gd name="connsiteY50" fmla="*/ 69056 h 700310"/>
                  <a:gd name="connsiteX51" fmla="*/ 614938 w 650656"/>
                  <a:gd name="connsiteY51" fmla="*/ 47625 h 700310"/>
                  <a:gd name="connsiteX52" fmla="*/ 626844 w 650656"/>
                  <a:gd name="connsiteY52" fmla="*/ 33337 h 700310"/>
                  <a:gd name="connsiteX53" fmla="*/ 638750 w 650656"/>
                  <a:gd name="connsiteY53" fmla="*/ 21431 h 700310"/>
                  <a:gd name="connsiteX54" fmla="*/ 641131 w 650656"/>
                  <a:gd name="connsiteY54" fmla="*/ 14287 h 700310"/>
                  <a:gd name="connsiteX55" fmla="*/ 650656 w 650656"/>
                  <a:gd name="connsiteY55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14888 w 650656"/>
                  <a:gd name="connsiteY12" fmla="*/ 621506 h 700310"/>
                  <a:gd name="connsiteX13" fmla="*/ 233938 w 650656"/>
                  <a:gd name="connsiteY13" fmla="*/ 607219 h 700310"/>
                  <a:gd name="connsiteX14" fmla="*/ 255369 w 650656"/>
                  <a:gd name="connsiteY14" fmla="*/ 592931 h 700310"/>
                  <a:gd name="connsiteX15" fmla="*/ 262513 w 650656"/>
                  <a:gd name="connsiteY15" fmla="*/ 585787 h 700310"/>
                  <a:gd name="connsiteX16" fmla="*/ 288706 w 650656"/>
                  <a:gd name="connsiteY16" fmla="*/ 561975 h 700310"/>
                  <a:gd name="connsiteX17" fmla="*/ 305375 w 650656"/>
                  <a:gd name="connsiteY17" fmla="*/ 526256 h 700310"/>
                  <a:gd name="connsiteX18" fmla="*/ 331569 w 650656"/>
                  <a:gd name="connsiteY18" fmla="*/ 497681 h 700310"/>
                  <a:gd name="connsiteX19" fmla="*/ 379194 w 650656"/>
                  <a:gd name="connsiteY19" fmla="*/ 438150 h 700310"/>
                  <a:gd name="connsiteX20" fmla="*/ 393481 w 650656"/>
                  <a:gd name="connsiteY20" fmla="*/ 409575 h 700310"/>
                  <a:gd name="connsiteX21" fmla="*/ 398244 w 650656"/>
                  <a:gd name="connsiteY21" fmla="*/ 402431 h 700310"/>
                  <a:gd name="connsiteX22" fmla="*/ 410150 w 650656"/>
                  <a:gd name="connsiteY22" fmla="*/ 383381 h 700310"/>
                  <a:gd name="connsiteX23" fmla="*/ 422056 w 650656"/>
                  <a:gd name="connsiteY23" fmla="*/ 354806 h 700310"/>
                  <a:gd name="connsiteX24" fmla="*/ 424438 w 650656"/>
                  <a:gd name="connsiteY24" fmla="*/ 347662 h 700310"/>
                  <a:gd name="connsiteX25" fmla="*/ 429200 w 650656"/>
                  <a:gd name="connsiteY25" fmla="*/ 316706 h 700310"/>
                  <a:gd name="connsiteX26" fmla="*/ 433963 w 650656"/>
                  <a:gd name="connsiteY26" fmla="*/ 309562 h 700310"/>
                  <a:gd name="connsiteX27" fmla="*/ 441106 w 650656"/>
                  <a:gd name="connsiteY27" fmla="*/ 295275 h 700310"/>
                  <a:gd name="connsiteX28" fmla="*/ 445869 w 650656"/>
                  <a:gd name="connsiteY28" fmla="*/ 280987 h 700310"/>
                  <a:gd name="connsiteX29" fmla="*/ 453013 w 650656"/>
                  <a:gd name="connsiteY29" fmla="*/ 273844 h 700310"/>
                  <a:gd name="connsiteX30" fmla="*/ 457775 w 650656"/>
                  <a:gd name="connsiteY30" fmla="*/ 266700 h 700310"/>
                  <a:gd name="connsiteX31" fmla="*/ 464919 w 650656"/>
                  <a:gd name="connsiteY31" fmla="*/ 261937 h 700310"/>
                  <a:gd name="connsiteX32" fmla="*/ 469681 w 650656"/>
                  <a:gd name="connsiteY32" fmla="*/ 254794 h 700310"/>
                  <a:gd name="connsiteX33" fmla="*/ 476825 w 650656"/>
                  <a:gd name="connsiteY33" fmla="*/ 250031 h 700310"/>
                  <a:gd name="connsiteX34" fmla="*/ 486350 w 650656"/>
                  <a:gd name="connsiteY34" fmla="*/ 235744 h 700310"/>
                  <a:gd name="connsiteX35" fmla="*/ 493494 w 650656"/>
                  <a:gd name="connsiteY35" fmla="*/ 230981 h 700310"/>
                  <a:gd name="connsiteX36" fmla="*/ 507781 w 650656"/>
                  <a:gd name="connsiteY36" fmla="*/ 216694 h 700310"/>
                  <a:gd name="connsiteX37" fmla="*/ 512544 w 650656"/>
                  <a:gd name="connsiteY37" fmla="*/ 188119 h 700310"/>
                  <a:gd name="connsiteX38" fmla="*/ 517306 w 650656"/>
                  <a:gd name="connsiteY38" fmla="*/ 173831 h 700310"/>
                  <a:gd name="connsiteX39" fmla="*/ 524450 w 650656"/>
                  <a:gd name="connsiteY39" fmla="*/ 159544 h 700310"/>
                  <a:gd name="connsiteX40" fmla="*/ 529213 w 650656"/>
                  <a:gd name="connsiteY40" fmla="*/ 145256 h 700310"/>
                  <a:gd name="connsiteX41" fmla="*/ 538738 w 650656"/>
                  <a:gd name="connsiteY41" fmla="*/ 130969 h 700310"/>
                  <a:gd name="connsiteX42" fmla="*/ 543500 w 650656"/>
                  <a:gd name="connsiteY42" fmla="*/ 123825 h 700310"/>
                  <a:gd name="connsiteX43" fmla="*/ 550644 w 650656"/>
                  <a:gd name="connsiteY43" fmla="*/ 116681 h 700310"/>
                  <a:gd name="connsiteX44" fmla="*/ 555406 w 650656"/>
                  <a:gd name="connsiteY44" fmla="*/ 102394 h 700310"/>
                  <a:gd name="connsiteX45" fmla="*/ 569694 w 650656"/>
                  <a:gd name="connsiteY45" fmla="*/ 92869 h 700310"/>
                  <a:gd name="connsiteX46" fmla="*/ 576838 w 650656"/>
                  <a:gd name="connsiteY46" fmla="*/ 90487 h 700310"/>
                  <a:gd name="connsiteX47" fmla="*/ 591125 w 650656"/>
                  <a:gd name="connsiteY47" fmla="*/ 80962 h 700310"/>
                  <a:gd name="connsiteX48" fmla="*/ 595888 w 650656"/>
                  <a:gd name="connsiteY48" fmla="*/ 73819 h 700310"/>
                  <a:gd name="connsiteX49" fmla="*/ 603031 w 650656"/>
                  <a:gd name="connsiteY49" fmla="*/ 69056 h 700310"/>
                  <a:gd name="connsiteX50" fmla="*/ 614938 w 650656"/>
                  <a:gd name="connsiteY50" fmla="*/ 47625 h 700310"/>
                  <a:gd name="connsiteX51" fmla="*/ 626844 w 650656"/>
                  <a:gd name="connsiteY51" fmla="*/ 33337 h 700310"/>
                  <a:gd name="connsiteX52" fmla="*/ 638750 w 650656"/>
                  <a:gd name="connsiteY52" fmla="*/ 21431 h 700310"/>
                  <a:gd name="connsiteX53" fmla="*/ 641131 w 650656"/>
                  <a:gd name="connsiteY53" fmla="*/ 14287 h 700310"/>
                  <a:gd name="connsiteX54" fmla="*/ 650656 w 650656"/>
                  <a:gd name="connsiteY54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07744 w 650656"/>
                  <a:gd name="connsiteY11" fmla="*/ 628650 h 700310"/>
                  <a:gd name="connsiteX12" fmla="*/ 233938 w 650656"/>
                  <a:gd name="connsiteY12" fmla="*/ 607219 h 700310"/>
                  <a:gd name="connsiteX13" fmla="*/ 255369 w 650656"/>
                  <a:gd name="connsiteY13" fmla="*/ 592931 h 700310"/>
                  <a:gd name="connsiteX14" fmla="*/ 262513 w 650656"/>
                  <a:gd name="connsiteY14" fmla="*/ 585787 h 700310"/>
                  <a:gd name="connsiteX15" fmla="*/ 288706 w 650656"/>
                  <a:gd name="connsiteY15" fmla="*/ 561975 h 700310"/>
                  <a:gd name="connsiteX16" fmla="*/ 305375 w 650656"/>
                  <a:gd name="connsiteY16" fmla="*/ 526256 h 700310"/>
                  <a:gd name="connsiteX17" fmla="*/ 331569 w 650656"/>
                  <a:gd name="connsiteY17" fmla="*/ 497681 h 700310"/>
                  <a:gd name="connsiteX18" fmla="*/ 379194 w 650656"/>
                  <a:gd name="connsiteY18" fmla="*/ 438150 h 700310"/>
                  <a:gd name="connsiteX19" fmla="*/ 393481 w 650656"/>
                  <a:gd name="connsiteY19" fmla="*/ 409575 h 700310"/>
                  <a:gd name="connsiteX20" fmla="*/ 398244 w 650656"/>
                  <a:gd name="connsiteY20" fmla="*/ 402431 h 700310"/>
                  <a:gd name="connsiteX21" fmla="*/ 410150 w 650656"/>
                  <a:gd name="connsiteY21" fmla="*/ 383381 h 700310"/>
                  <a:gd name="connsiteX22" fmla="*/ 422056 w 650656"/>
                  <a:gd name="connsiteY22" fmla="*/ 354806 h 700310"/>
                  <a:gd name="connsiteX23" fmla="*/ 424438 w 650656"/>
                  <a:gd name="connsiteY23" fmla="*/ 347662 h 700310"/>
                  <a:gd name="connsiteX24" fmla="*/ 429200 w 650656"/>
                  <a:gd name="connsiteY24" fmla="*/ 316706 h 700310"/>
                  <a:gd name="connsiteX25" fmla="*/ 433963 w 650656"/>
                  <a:gd name="connsiteY25" fmla="*/ 309562 h 700310"/>
                  <a:gd name="connsiteX26" fmla="*/ 441106 w 650656"/>
                  <a:gd name="connsiteY26" fmla="*/ 295275 h 700310"/>
                  <a:gd name="connsiteX27" fmla="*/ 445869 w 650656"/>
                  <a:gd name="connsiteY27" fmla="*/ 280987 h 700310"/>
                  <a:gd name="connsiteX28" fmla="*/ 453013 w 650656"/>
                  <a:gd name="connsiteY28" fmla="*/ 273844 h 700310"/>
                  <a:gd name="connsiteX29" fmla="*/ 457775 w 650656"/>
                  <a:gd name="connsiteY29" fmla="*/ 266700 h 700310"/>
                  <a:gd name="connsiteX30" fmla="*/ 464919 w 650656"/>
                  <a:gd name="connsiteY30" fmla="*/ 261937 h 700310"/>
                  <a:gd name="connsiteX31" fmla="*/ 469681 w 650656"/>
                  <a:gd name="connsiteY31" fmla="*/ 254794 h 700310"/>
                  <a:gd name="connsiteX32" fmla="*/ 476825 w 650656"/>
                  <a:gd name="connsiteY32" fmla="*/ 250031 h 700310"/>
                  <a:gd name="connsiteX33" fmla="*/ 486350 w 650656"/>
                  <a:gd name="connsiteY33" fmla="*/ 235744 h 700310"/>
                  <a:gd name="connsiteX34" fmla="*/ 493494 w 650656"/>
                  <a:gd name="connsiteY34" fmla="*/ 230981 h 700310"/>
                  <a:gd name="connsiteX35" fmla="*/ 507781 w 650656"/>
                  <a:gd name="connsiteY35" fmla="*/ 216694 h 700310"/>
                  <a:gd name="connsiteX36" fmla="*/ 512544 w 650656"/>
                  <a:gd name="connsiteY36" fmla="*/ 188119 h 700310"/>
                  <a:gd name="connsiteX37" fmla="*/ 517306 w 650656"/>
                  <a:gd name="connsiteY37" fmla="*/ 173831 h 700310"/>
                  <a:gd name="connsiteX38" fmla="*/ 524450 w 650656"/>
                  <a:gd name="connsiteY38" fmla="*/ 159544 h 700310"/>
                  <a:gd name="connsiteX39" fmla="*/ 529213 w 650656"/>
                  <a:gd name="connsiteY39" fmla="*/ 145256 h 700310"/>
                  <a:gd name="connsiteX40" fmla="*/ 538738 w 650656"/>
                  <a:gd name="connsiteY40" fmla="*/ 130969 h 700310"/>
                  <a:gd name="connsiteX41" fmla="*/ 543500 w 650656"/>
                  <a:gd name="connsiteY41" fmla="*/ 123825 h 700310"/>
                  <a:gd name="connsiteX42" fmla="*/ 550644 w 650656"/>
                  <a:gd name="connsiteY42" fmla="*/ 116681 h 700310"/>
                  <a:gd name="connsiteX43" fmla="*/ 555406 w 650656"/>
                  <a:gd name="connsiteY43" fmla="*/ 102394 h 700310"/>
                  <a:gd name="connsiteX44" fmla="*/ 569694 w 650656"/>
                  <a:gd name="connsiteY44" fmla="*/ 92869 h 700310"/>
                  <a:gd name="connsiteX45" fmla="*/ 576838 w 650656"/>
                  <a:gd name="connsiteY45" fmla="*/ 90487 h 700310"/>
                  <a:gd name="connsiteX46" fmla="*/ 591125 w 650656"/>
                  <a:gd name="connsiteY46" fmla="*/ 80962 h 700310"/>
                  <a:gd name="connsiteX47" fmla="*/ 595888 w 650656"/>
                  <a:gd name="connsiteY47" fmla="*/ 73819 h 700310"/>
                  <a:gd name="connsiteX48" fmla="*/ 603031 w 650656"/>
                  <a:gd name="connsiteY48" fmla="*/ 69056 h 700310"/>
                  <a:gd name="connsiteX49" fmla="*/ 614938 w 650656"/>
                  <a:gd name="connsiteY49" fmla="*/ 47625 h 700310"/>
                  <a:gd name="connsiteX50" fmla="*/ 626844 w 650656"/>
                  <a:gd name="connsiteY50" fmla="*/ 33337 h 700310"/>
                  <a:gd name="connsiteX51" fmla="*/ 638750 w 650656"/>
                  <a:gd name="connsiteY51" fmla="*/ 21431 h 700310"/>
                  <a:gd name="connsiteX52" fmla="*/ 641131 w 650656"/>
                  <a:gd name="connsiteY52" fmla="*/ 14287 h 700310"/>
                  <a:gd name="connsiteX53" fmla="*/ 650656 w 650656"/>
                  <a:gd name="connsiteY53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83931 w 650656"/>
                  <a:gd name="connsiteY8" fmla="*/ 652462 h 700310"/>
                  <a:gd name="connsiteX9" fmla="*/ 195838 w 650656"/>
                  <a:gd name="connsiteY9" fmla="*/ 640556 h 700310"/>
                  <a:gd name="connsiteX10" fmla="*/ 200600 w 650656"/>
                  <a:gd name="connsiteY10" fmla="*/ 633412 h 700310"/>
                  <a:gd name="connsiteX11" fmla="*/ 233938 w 650656"/>
                  <a:gd name="connsiteY11" fmla="*/ 607219 h 700310"/>
                  <a:gd name="connsiteX12" fmla="*/ 255369 w 650656"/>
                  <a:gd name="connsiteY12" fmla="*/ 592931 h 700310"/>
                  <a:gd name="connsiteX13" fmla="*/ 262513 w 650656"/>
                  <a:gd name="connsiteY13" fmla="*/ 585787 h 700310"/>
                  <a:gd name="connsiteX14" fmla="*/ 288706 w 650656"/>
                  <a:gd name="connsiteY14" fmla="*/ 561975 h 700310"/>
                  <a:gd name="connsiteX15" fmla="*/ 305375 w 650656"/>
                  <a:gd name="connsiteY15" fmla="*/ 526256 h 700310"/>
                  <a:gd name="connsiteX16" fmla="*/ 331569 w 650656"/>
                  <a:gd name="connsiteY16" fmla="*/ 497681 h 700310"/>
                  <a:gd name="connsiteX17" fmla="*/ 379194 w 650656"/>
                  <a:gd name="connsiteY17" fmla="*/ 438150 h 700310"/>
                  <a:gd name="connsiteX18" fmla="*/ 393481 w 650656"/>
                  <a:gd name="connsiteY18" fmla="*/ 409575 h 700310"/>
                  <a:gd name="connsiteX19" fmla="*/ 398244 w 650656"/>
                  <a:gd name="connsiteY19" fmla="*/ 402431 h 700310"/>
                  <a:gd name="connsiteX20" fmla="*/ 410150 w 650656"/>
                  <a:gd name="connsiteY20" fmla="*/ 383381 h 700310"/>
                  <a:gd name="connsiteX21" fmla="*/ 422056 w 650656"/>
                  <a:gd name="connsiteY21" fmla="*/ 354806 h 700310"/>
                  <a:gd name="connsiteX22" fmla="*/ 424438 w 650656"/>
                  <a:gd name="connsiteY22" fmla="*/ 347662 h 700310"/>
                  <a:gd name="connsiteX23" fmla="*/ 429200 w 650656"/>
                  <a:gd name="connsiteY23" fmla="*/ 316706 h 700310"/>
                  <a:gd name="connsiteX24" fmla="*/ 433963 w 650656"/>
                  <a:gd name="connsiteY24" fmla="*/ 309562 h 700310"/>
                  <a:gd name="connsiteX25" fmla="*/ 441106 w 650656"/>
                  <a:gd name="connsiteY25" fmla="*/ 295275 h 700310"/>
                  <a:gd name="connsiteX26" fmla="*/ 445869 w 650656"/>
                  <a:gd name="connsiteY26" fmla="*/ 280987 h 700310"/>
                  <a:gd name="connsiteX27" fmla="*/ 453013 w 650656"/>
                  <a:gd name="connsiteY27" fmla="*/ 273844 h 700310"/>
                  <a:gd name="connsiteX28" fmla="*/ 457775 w 650656"/>
                  <a:gd name="connsiteY28" fmla="*/ 266700 h 700310"/>
                  <a:gd name="connsiteX29" fmla="*/ 464919 w 650656"/>
                  <a:gd name="connsiteY29" fmla="*/ 261937 h 700310"/>
                  <a:gd name="connsiteX30" fmla="*/ 469681 w 650656"/>
                  <a:gd name="connsiteY30" fmla="*/ 254794 h 700310"/>
                  <a:gd name="connsiteX31" fmla="*/ 476825 w 650656"/>
                  <a:gd name="connsiteY31" fmla="*/ 250031 h 700310"/>
                  <a:gd name="connsiteX32" fmla="*/ 486350 w 650656"/>
                  <a:gd name="connsiteY32" fmla="*/ 235744 h 700310"/>
                  <a:gd name="connsiteX33" fmla="*/ 493494 w 650656"/>
                  <a:gd name="connsiteY33" fmla="*/ 230981 h 700310"/>
                  <a:gd name="connsiteX34" fmla="*/ 507781 w 650656"/>
                  <a:gd name="connsiteY34" fmla="*/ 216694 h 700310"/>
                  <a:gd name="connsiteX35" fmla="*/ 512544 w 650656"/>
                  <a:gd name="connsiteY35" fmla="*/ 188119 h 700310"/>
                  <a:gd name="connsiteX36" fmla="*/ 517306 w 650656"/>
                  <a:gd name="connsiteY36" fmla="*/ 173831 h 700310"/>
                  <a:gd name="connsiteX37" fmla="*/ 524450 w 650656"/>
                  <a:gd name="connsiteY37" fmla="*/ 159544 h 700310"/>
                  <a:gd name="connsiteX38" fmla="*/ 529213 w 650656"/>
                  <a:gd name="connsiteY38" fmla="*/ 145256 h 700310"/>
                  <a:gd name="connsiteX39" fmla="*/ 538738 w 650656"/>
                  <a:gd name="connsiteY39" fmla="*/ 130969 h 700310"/>
                  <a:gd name="connsiteX40" fmla="*/ 543500 w 650656"/>
                  <a:gd name="connsiteY40" fmla="*/ 123825 h 700310"/>
                  <a:gd name="connsiteX41" fmla="*/ 550644 w 650656"/>
                  <a:gd name="connsiteY41" fmla="*/ 116681 h 700310"/>
                  <a:gd name="connsiteX42" fmla="*/ 555406 w 650656"/>
                  <a:gd name="connsiteY42" fmla="*/ 102394 h 700310"/>
                  <a:gd name="connsiteX43" fmla="*/ 569694 w 650656"/>
                  <a:gd name="connsiteY43" fmla="*/ 92869 h 700310"/>
                  <a:gd name="connsiteX44" fmla="*/ 576838 w 650656"/>
                  <a:gd name="connsiteY44" fmla="*/ 90487 h 700310"/>
                  <a:gd name="connsiteX45" fmla="*/ 591125 w 650656"/>
                  <a:gd name="connsiteY45" fmla="*/ 80962 h 700310"/>
                  <a:gd name="connsiteX46" fmla="*/ 595888 w 650656"/>
                  <a:gd name="connsiteY46" fmla="*/ 73819 h 700310"/>
                  <a:gd name="connsiteX47" fmla="*/ 603031 w 650656"/>
                  <a:gd name="connsiteY47" fmla="*/ 69056 h 700310"/>
                  <a:gd name="connsiteX48" fmla="*/ 614938 w 650656"/>
                  <a:gd name="connsiteY48" fmla="*/ 47625 h 700310"/>
                  <a:gd name="connsiteX49" fmla="*/ 626844 w 650656"/>
                  <a:gd name="connsiteY49" fmla="*/ 33337 h 700310"/>
                  <a:gd name="connsiteX50" fmla="*/ 638750 w 650656"/>
                  <a:gd name="connsiteY50" fmla="*/ 21431 h 700310"/>
                  <a:gd name="connsiteX51" fmla="*/ 641131 w 650656"/>
                  <a:gd name="connsiteY51" fmla="*/ 14287 h 700310"/>
                  <a:gd name="connsiteX52" fmla="*/ 650656 w 650656"/>
                  <a:gd name="connsiteY52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76788 w 650656"/>
                  <a:gd name="connsiteY7" fmla="*/ 657225 h 700310"/>
                  <a:gd name="connsiteX8" fmla="*/ 195838 w 650656"/>
                  <a:gd name="connsiteY8" fmla="*/ 640556 h 700310"/>
                  <a:gd name="connsiteX9" fmla="*/ 200600 w 650656"/>
                  <a:gd name="connsiteY9" fmla="*/ 633412 h 700310"/>
                  <a:gd name="connsiteX10" fmla="*/ 233938 w 650656"/>
                  <a:gd name="connsiteY10" fmla="*/ 607219 h 700310"/>
                  <a:gd name="connsiteX11" fmla="*/ 255369 w 650656"/>
                  <a:gd name="connsiteY11" fmla="*/ 592931 h 700310"/>
                  <a:gd name="connsiteX12" fmla="*/ 262513 w 650656"/>
                  <a:gd name="connsiteY12" fmla="*/ 585787 h 700310"/>
                  <a:gd name="connsiteX13" fmla="*/ 288706 w 650656"/>
                  <a:gd name="connsiteY13" fmla="*/ 561975 h 700310"/>
                  <a:gd name="connsiteX14" fmla="*/ 305375 w 650656"/>
                  <a:gd name="connsiteY14" fmla="*/ 526256 h 700310"/>
                  <a:gd name="connsiteX15" fmla="*/ 331569 w 650656"/>
                  <a:gd name="connsiteY15" fmla="*/ 497681 h 700310"/>
                  <a:gd name="connsiteX16" fmla="*/ 379194 w 650656"/>
                  <a:gd name="connsiteY16" fmla="*/ 438150 h 700310"/>
                  <a:gd name="connsiteX17" fmla="*/ 393481 w 650656"/>
                  <a:gd name="connsiteY17" fmla="*/ 409575 h 700310"/>
                  <a:gd name="connsiteX18" fmla="*/ 398244 w 650656"/>
                  <a:gd name="connsiteY18" fmla="*/ 402431 h 700310"/>
                  <a:gd name="connsiteX19" fmla="*/ 410150 w 650656"/>
                  <a:gd name="connsiteY19" fmla="*/ 383381 h 700310"/>
                  <a:gd name="connsiteX20" fmla="*/ 422056 w 650656"/>
                  <a:gd name="connsiteY20" fmla="*/ 354806 h 700310"/>
                  <a:gd name="connsiteX21" fmla="*/ 424438 w 650656"/>
                  <a:gd name="connsiteY21" fmla="*/ 347662 h 700310"/>
                  <a:gd name="connsiteX22" fmla="*/ 429200 w 650656"/>
                  <a:gd name="connsiteY22" fmla="*/ 316706 h 700310"/>
                  <a:gd name="connsiteX23" fmla="*/ 433963 w 650656"/>
                  <a:gd name="connsiteY23" fmla="*/ 309562 h 700310"/>
                  <a:gd name="connsiteX24" fmla="*/ 441106 w 650656"/>
                  <a:gd name="connsiteY24" fmla="*/ 295275 h 700310"/>
                  <a:gd name="connsiteX25" fmla="*/ 445869 w 650656"/>
                  <a:gd name="connsiteY25" fmla="*/ 280987 h 700310"/>
                  <a:gd name="connsiteX26" fmla="*/ 453013 w 650656"/>
                  <a:gd name="connsiteY26" fmla="*/ 273844 h 700310"/>
                  <a:gd name="connsiteX27" fmla="*/ 457775 w 650656"/>
                  <a:gd name="connsiteY27" fmla="*/ 266700 h 700310"/>
                  <a:gd name="connsiteX28" fmla="*/ 464919 w 650656"/>
                  <a:gd name="connsiteY28" fmla="*/ 261937 h 700310"/>
                  <a:gd name="connsiteX29" fmla="*/ 469681 w 650656"/>
                  <a:gd name="connsiteY29" fmla="*/ 254794 h 700310"/>
                  <a:gd name="connsiteX30" fmla="*/ 476825 w 650656"/>
                  <a:gd name="connsiteY30" fmla="*/ 250031 h 700310"/>
                  <a:gd name="connsiteX31" fmla="*/ 486350 w 650656"/>
                  <a:gd name="connsiteY31" fmla="*/ 235744 h 700310"/>
                  <a:gd name="connsiteX32" fmla="*/ 493494 w 650656"/>
                  <a:gd name="connsiteY32" fmla="*/ 230981 h 700310"/>
                  <a:gd name="connsiteX33" fmla="*/ 507781 w 650656"/>
                  <a:gd name="connsiteY33" fmla="*/ 216694 h 700310"/>
                  <a:gd name="connsiteX34" fmla="*/ 512544 w 650656"/>
                  <a:gd name="connsiteY34" fmla="*/ 188119 h 700310"/>
                  <a:gd name="connsiteX35" fmla="*/ 517306 w 650656"/>
                  <a:gd name="connsiteY35" fmla="*/ 173831 h 700310"/>
                  <a:gd name="connsiteX36" fmla="*/ 524450 w 650656"/>
                  <a:gd name="connsiteY36" fmla="*/ 159544 h 700310"/>
                  <a:gd name="connsiteX37" fmla="*/ 529213 w 650656"/>
                  <a:gd name="connsiteY37" fmla="*/ 145256 h 700310"/>
                  <a:gd name="connsiteX38" fmla="*/ 538738 w 650656"/>
                  <a:gd name="connsiteY38" fmla="*/ 130969 h 700310"/>
                  <a:gd name="connsiteX39" fmla="*/ 543500 w 650656"/>
                  <a:gd name="connsiteY39" fmla="*/ 123825 h 700310"/>
                  <a:gd name="connsiteX40" fmla="*/ 550644 w 650656"/>
                  <a:gd name="connsiteY40" fmla="*/ 116681 h 700310"/>
                  <a:gd name="connsiteX41" fmla="*/ 555406 w 650656"/>
                  <a:gd name="connsiteY41" fmla="*/ 102394 h 700310"/>
                  <a:gd name="connsiteX42" fmla="*/ 569694 w 650656"/>
                  <a:gd name="connsiteY42" fmla="*/ 92869 h 700310"/>
                  <a:gd name="connsiteX43" fmla="*/ 576838 w 650656"/>
                  <a:gd name="connsiteY43" fmla="*/ 90487 h 700310"/>
                  <a:gd name="connsiteX44" fmla="*/ 591125 w 650656"/>
                  <a:gd name="connsiteY44" fmla="*/ 80962 h 700310"/>
                  <a:gd name="connsiteX45" fmla="*/ 595888 w 650656"/>
                  <a:gd name="connsiteY45" fmla="*/ 73819 h 700310"/>
                  <a:gd name="connsiteX46" fmla="*/ 603031 w 650656"/>
                  <a:gd name="connsiteY46" fmla="*/ 69056 h 700310"/>
                  <a:gd name="connsiteX47" fmla="*/ 614938 w 650656"/>
                  <a:gd name="connsiteY47" fmla="*/ 47625 h 700310"/>
                  <a:gd name="connsiteX48" fmla="*/ 626844 w 650656"/>
                  <a:gd name="connsiteY48" fmla="*/ 33337 h 700310"/>
                  <a:gd name="connsiteX49" fmla="*/ 638750 w 650656"/>
                  <a:gd name="connsiteY49" fmla="*/ 21431 h 700310"/>
                  <a:gd name="connsiteX50" fmla="*/ 641131 w 650656"/>
                  <a:gd name="connsiteY50" fmla="*/ 14287 h 700310"/>
                  <a:gd name="connsiteX51" fmla="*/ 650656 w 650656"/>
                  <a:gd name="connsiteY51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62500 w 650656"/>
                  <a:gd name="connsiteY6" fmla="*/ 666750 h 700310"/>
                  <a:gd name="connsiteX7" fmla="*/ 195838 w 650656"/>
                  <a:gd name="connsiteY7" fmla="*/ 640556 h 700310"/>
                  <a:gd name="connsiteX8" fmla="*/ 200600 w 650656"/>
                  <a:gd name="connsiteY8" fmla="*/ 633412 h 700310"/>
                  <a:gd name="connsiteX9" fmla="*/ 233938 w 650656"/>
                  <a:gd name="connsiteY9" fmla="*/ 607219 h 700310"/>
                  <a:gd name="connsiteX10" fmla="*/ 255369 w 650656"/>
                  <a:gd name="connsiteY10" fmla="*/ 592931 h 700310"/>
                  <a:gd name="connsiteX11" fmla="*/ 262513 w 650656"/>
                  <a:gd name="connsiteY11" fmla="*/ 585787 h 700310"/>
                  <a:gd name="connsiteX12" fmla="*/ 288706 w 650656"/>
                  <a:gd name="connsiteY12" fmla="*/ 561975 h 700310"/>
                  <a:gd name="connsiteX13" fmla="*/ 305375 w 650656"/>
                  <a:gd name="connsiteY13" fmla="*/ 526256 h 700310"/>
                  <a:gd name="connsiteX14" fmla="*/ 331569 w 650656"/>
                  <a:gd name="connsiteY14" fmla="*/ 497681 h 700310"/>
                  <a:gd name="connsiteX15" fmla="*/ 379194 w 650656"/>
                  <a:gd name="connsiteY15" fmla="*/ 438150 h 700310"/>
                  <a:gd name="connsiteX16" fmla="*/ 393481 w 650656"/>
                  <a:gd name="connsiteY16" fmla="*/ 409575 h 700310"/>
                  <a:gd name="connsiteX17" fmla="*/ 398244 w 650656"/>
                  <a:gd name="connsiteY17" fmla="*/ 402431 h 700310"/>
                  <a:gd name="connsiteX18" fmla="*/ 410150 w 650656"/>
                  <a:gd name="connsiteY18" fmla="*/ 383381 h 700310"/>
                  <a:gd name="connsiteX19" fmla="*/ 422056 w 650656"/>
                  <a:gd name="connsiteY19" fmla="*/ 354806 h 700310"/>
                  <a:gd name="connsiteX20" fmla="*/ 424438 w 650656"/>
                  <a:gd name="connsiteY20" fmla="*/ 347662 h 700310"/>
                  <a:gd name="connsiteX21" fmla="*/ 429200 w 650656"/>
                  <a:gd name="connsiteY21" fmla="*/ 316706 h 700310"/>
                  <a:gd name="connsiteX22" fmla="*/ 433963 w 650656"/>
                  <a:gd name="connsiteY22" fmla="*/ 309562 h 700310"/>
                  <a:gd name="connsiteX23" fmla="*/ 441106 w 650656"/>
                  <a:gd name="connsiteY23" fmla="*/ 295275 h 700310"/>
                  <a:gd name="connsiteX24" fmla="*/ 445869 w 650656"/>
                  <a:gd name="connsiteY24" fmla="*/ 280987 h 700310"/>
                  <a:gd name="connsiteX25" fmla="*/ 453013 w 650656"/>
                  <a:gd name="connsiteY25" fmla="*/ 273844 h 700310"/>
                  <a:gd name="connsiteX26" fmla="*/ 457775 w 650656"/>
                  <a:gd name="connsiteY26" fmla="*/ 266700 h 700310"/>
                  <a:gd name="connsiteX27" fmla="*/ 464919 w 650656"/>
                  <a:gd name="connsiteY27" fmla="*/ 261937 h 700310"/>
                  <a:gd name="connsiteX28" fmla="*/ 469681 w 650656"/>
                  <a:gd name="connsiteY28" fmla="*/ 254794 h 700310"/>
                  <a:gd name="connsiteX29" fmla="*/ 476825 w 650656"/>
                  <a:gd name="connsiteY29" fmla="*/ 250031 h 700310"/>
                  <a:gd name="connsiteX30" fmla="*/ 486350 w 650656"/>
                  <a:gd name="connsiteY30" fmla="*/ 235744 h 700310"/>
                  <a:gd name="connsiteX31" fmla="*/ 493494 w 650656"/>
                  <a:gd name="connsiteY31" fmla="*/ 230981 h 700310"/>
                  <a:gd name="connsiteX32" fmla="*/ 507781 w 650656"/>
                  <a:gd name="connsiteY32" fmla="*/ 216694 h 700310"/>
                  <a:gd name="connsiteX33" fmla="*/ 512544 w 650656"/>
                  <a:gd name="connsiteY33" fmla="*/ 188119 h 700310"/>
                  <a:gd name="connsiteX34" fmla="*/ 517306 w 650656"/>
                  <a:gd name="connsiteY34" fmla="*/ 173831 h 700310"/>
                  <a:gd name="connsiteX35" fmla="*/ 524450 w 650656"/>
                  <a:gd name="connsiteY35" fmla="*/ 159544 h 700310"/>
                  <a:gd name="connsiteX36" fmla="*/ 529213 w 650656"/>
                  <a:gd name="connsiteY36" fmla="*/ 145256 h 700310"/>
                  <a:gd name="connsiteX37" fmla="*/ 538738 w 650656"/>
                  <a:gd name="connsiteY37" fmla="*/ 130969 h 700310"/>
                  <a:gd name="connsiteX38" fmla="*/ 543500 w 650656"/>
                  <a:gd name="connsiteY38" fmla="*/ 123825 h 700310"/>
                  <a:gd name="connsiteX39" fmla="*/ 550644 w 650656"/>
                  <a:gd name="connsiteY39" fmla="*/ 116681 h 700310"/>
                  <a:gd name="connsiteX40" fmla="*/ 555406 w 650656"/>
                  <a:gd name="connsiteY40" fmla="*/ 102394 h 700310"/>
                  <a:gd name="connsiteX41" fmla="*/ 569694 w 650656"/>
                  <a:gd name="connsiteY41" fmla="*/ 92869 h 700310"/>
                  <a:gd name="connsiteX42" fmla="*/ 576838 w 650656"/>
                  <a:gd name="connsiteY42" fmla="*/ 90487 h 700310"/>
                  <a:gd name="connsiteX43" fmla="*/ 591125 w 650656"/>
                  <a:gd name="connsiteY43" fmla="*/ 80962 h 700310"/>
                  <a:gd name="connsiteX44" fmla="*/ 595888 w 650656"/>
                  <a:gd name="connsiteY44" fmla="*/ 73819 h 700310"/>
                  <a:gd name="connsiteX45" fmla="*/ 603031 w 650656"/>
                  <a:gd name="connsiteY45" fmla="*/ 69056 h 700310"/>
                  <a:gd name="connsiteX46" fmla="*/ 614938 w 650656"/>
                  <a:gd name="connsiteY46" fmla="*/ 47625 h 700310"/>
                  <a:gd name="connsiteX47" fmla="*/ 626844 w 650656"/>
                  <a:gd name="connsiteY47" fmla="*/ 33337 h 700310"/>
                  <a:gd name="connsiteX48" fmla="*/ 638750 w 650656"/>
                  <a:gd name="connsiteY48" fmla="*/ 21431 h 700310"/>
                  <a:gd name="connsiteX49" fmla="*/ 641131 w 650656"/>
                  <a:gd name="connsiteY49" fmla="*/ 14287 h 700310"/>
                  <a:gd name="connsiteX50" fmla="*/ 650656 w 650656"/>
                  <a:gd name="connsiteY50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19638 w 650656"/>
                  <a:gd name="connsiteY3" fmla="*/ 685800 h 700310"/>
                  <a:gd name="connsiteX4" fmla="*/ 148213 w 650656"/>
                  <a:gd name="connsiteY4" fmla="*/ 671512 h 700310"/>
                  <a:gd name="connsiteX5" fmla="*/ 155356 w 650656"/>
                  <a:gd name="connsiteY5" fmla="*/ 669131 h 700310"/>
                  <a:gd name="connsiteX6" fmla="*/ 195838 w 650656"/>
                  <a:gd name="connsiteY6" fmla="*/ 640556 h 700310"/>
                  <a:gd name="connsiteX7" fmla="*/ 200600 w 650656"/>
                  <a:gd name="connsiteY7" fmla="*/ 633412 h 700310"/>
                  <a:gd name="connsiteX8" fmla="*/ 233938 w 650656"/>
                  <a:gd name="connsiteY8" fmla="*/ 607219 h 700310"/>
                  <a:gd name="connsiteX9" fmla="*/ 255369 w 650656"/>
                  <a:gd name="connsiteY9" fmla="*/ 592931 h 700310"/>
                  <a:gd name="connsiteX10" fmla="*/ 262513 w 650656"/>
                  <a:gd name="connsiteY10" fmla="*/ 585787 h 700310"/>
                  <a:gd name="connsiteX11" fmla="*/ 288706 w 650656"/>
                  <a:gd name="connsiteY11" fmla="*/ 561975 h 700310"/>
                  <a:gd name="connsiteX12" fmla="*/ 305375 w 650656"/>
                  <a:gd name="connsiteY12" fmla="*/ 526256 h 700310"/>
                  <a:gd name="connsiteX13" fmla="*/ 331569 w 650656"/>
                  <a:gd name="connsiteY13" fmla="*/ 497681 h 700310"/>
                  <a:gd name="connsiteX14" fmla="*/ 379194 w 650656"/>
                  <a:gd name="connsiteY14" fmla="*/ 438150 h 700310"/>
                  <a:gd name="connsiteX15" fmla="*/ 393481 w 650656"/>
                  <a:gd name="connsiteY15" fmla="*/ 409575 h 700310"/>
                  <a:gd name="connsiteX16" fmla="*/ 398244 w 650656"/>
                  <a:gd name="connsiteY16" fmla="*/ 402431 h 700310"/>
                  <a:gd name="connsiteX17" fmla="*/ 410150 w 650656"/>
                  <a:gd name="connsiteY17" fmla="*/ 383381 h 700310"/>
                  <a:gd name="connsiteX18" fmla="*/ 422056 w 650656"/>
                  <a:gd name="connsiteY18" fmla="*/ 354806 h 700310"/>
                  <a:gd name="connsiteX19" fmla="*/ 424438 w 650656"/>
                  <a:gd name="connsiteY19" fmla="*/ 347662 h 700310"/>
                  <a:gd name="connsiteX20" fmla="*/ 429200 w 650656"/>
                  <a:gd name="connsiteY20" fmla="*/ 316706 h 700310"/>
                  <a:gd name="connsiteX21" fmla="*/ 433963 w 650656"/>
                  <a:gd name="connsiteY21" fmla="*/ 309562 h 700310"/>
                  <a:gd name="connsiteX22" fmla="*/ 441106 w 650656"/>
                  <a:gd name="connsiteY22" fmla="*/ 295275 h 700310"/>
                  <a:gd name="connsiteX23" fmla="*/ 445869 w 650656"/>
                  <a:gd name="connsiteY23" fmla="*/ 280987 h 700310"/>
                  <a:gd name="connsiteX24" fmla="*/ 453013 w 650656"/>
                  <a:gd name="connsiteY24" fmla="*/ 273844 h 700310"/>
                  <a:gd name="connsiteX25" fmla="*/ 457775 w 650656"/>
                  <a:gd name="connsiteY25" fmla="*/ 266700 h 700310"/>
                  <a:gd name="connsiteX26" fmla="*/ 464919 w 650656"/>
                  <a:gd name="connsiteY26" fmla="*/ 261937 h 700310"/>
                  <a:gd name="connsiteX27" fmla="*/ 469681 w 650656"/>
                  <a:gd name="connsiteY27" fmla="*/ 254794 h 700310"/>
                  <a:gd name="connsiteX28" fmla="*/ 476825 w 650656"/>
                  <a:gd name="connsiteY28" fmla="*/ 250031 h 700310"/>
                  <a:gd name="connsiteX29" fmla="*/ 486350 w 650656"/>
                  <a:gd name="connsiteY29" fmla="*/ 235744 h 700310"/>
                  <a:gd name="connsiteX30" fmla="*/ 493494 w 650656"/>
                  <a:gd name="connsiteY30" fmla="*/ 230981 h 700310"/>
                  <a:gd name="connsiteX31" fmla="*/ 507781 w 650656"/>
                  <a:gd name="connsiteY31" fmla="*/ 216694 h 700310"/>
                  <a:gd name="connsiteX32" fmla="*/ 512544 w 650656"/>
                  <a:gd name="connsiteY32" fmla="*/ 188119 h 700310"/>
                  <a:gd name="connsiteX33" fmla="*/ 517306 w 650656"/>
                  <a:gd name="connsiteY33" fmla="*/ 173831 h 700310"/>
                  <a:gd name="connsiteX34" fmla="*/ 524450 w 650656"/>
                  <a:gd name="connsiteY34" fmla="*/ 159544 h 700310"/>
                  <a:gd name="connsiteX35" fmla="*/ 529213 w 650656"/>
                  <a:gd name="connsiteY35" fmla="*/ 145256 h 700310"/>
                  <a:gd name="connsiteX36" fmla="*/ 538738 w 650656"/>
                  <a:gd name="connsiteY36" fmla="*/ 130969 h 700310"/>
                  <a:gd name="connsiteX37" fmla="*/ 543500 w 650656"/>
                  <a:gd name="connsiteY37" fmla="*/ 123825 h 700310"/>
                  <a:gd name="connsiteX38" fmla="*/ 550644 w 650656"/>
                  <a:gd name="connsiteY38" fmla="*/ 116681 h 700310"/>
                  <a:gd name="connsiteX39" fmla="*/ 555406 w 650656"/>
                  <a:gd name="connsiteY39" fmla="*/ 102394 h 700310"/>
                  <a:gd name="connsiteX40" fmla="*/ 569694 w 650656"/>
                  <a:gd name="connsiteY40" fmla="*/ 92869 h 700310"/>
                  <a:gd name="connsiteX41" fmla="*/ 576838 w 650656"/>
                  <a:gd name="connsiteY41" fmla="*/ 90487 h 700310"/>
                  <a:gd name="connsiteX42" fmla="*/ 591125 w 650656"/>
                  <a:gd name="connsiteY42" fmla="*/ 80962 h 700310"/>
                  <a:gd name="connsiteX43" fmla="*/ 595888 w 650656"/>
                  <a:gd name="connsiteY43" fmla="*/ 73819 h 700310"/>
                  <a:gd name="connsiteX44" fmla="*/ 603031 w 650656"/>
                  <a:gd name="connsiteY44" fmla="*/ 69056 h 700310"/>
                  <a:gd name="connsiteX45" fmla="*/ 614938 w 650656"/>
                  <a:gd name="connsiteY45" fmla="*/ 47625 h 700310"/>
                  <a:gd name="connsiteX46" fmla="*/ 626844 w 650656"/>
                  <a:gd name="connsiteY46" fmla="*/ 33337 h 700310"/>
                  <a:gd name="connsiteX47" fmla="*/ 638750 w 650656"/>
                  <a:gd name="connsiteY47" fmla="*/ 21431 h 700310"/>
                  <a:gd name="connsiteX48" fmla="*/ 641131 w 650656"/>
                  <a:gd name="connsiteY48" fmla="*/ 14287 h 700310"/>
                  <a:gd name="connsiteX49" fmla="*/ 650656 w 650656"/>
                  <a:gd name="connsiteY49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12494 w 650656"/>
                  <a:gd name="connsiteY2" fmla="*/ 688181 h 700310"/>
                  <a:gd name="connsiteX3" fmla="*/ 148213 w 650656"/>
                  <a:gd name="connsiteY3" fmla="*/ 671512 h 700310"/>
                  <a:gd name="connsiteX4" fmla="*/ 155356 w 650656"/>
                  <a:gd name="connsiteY4" fmla="*/ 669131 h 700310"/>
                  <a:gd name="connsiteX5" fmla="*/ 195838 w 650656"/>
                  <a:gd name="connsiteY5" fmla="*/ 640556 h 700310"/>
                  <a:gd name="connsiteX6" fmla="*/ 200600 w 650656"/>
                  <a:gd name="connsiteY6" fmla="*/ 633412 h 700310"/>
                  <a:gd name="connsiteX7" fmla="*/ 233938 w 650656"/>
                  <a:gd name="connsiteY7" fmla="*/ 607219 h 700310"/>
                  <a:gd name="connsiteX8" fmla="*/ 255369 w 650656"/>
                  <a:gd name="connsiteY8" fmla="*/ 592931 h 700310"/>
                  <a:gd name="connsiteX9" fmla="*/ 262513 w 650656"/>
                  <a:gd name="connsiteY9" fmla="*/ 585787 h 700310"/>
                  <a:gd name="connsiteX10" fmla="*/ 288706 w 650656"/>
                  <a:gd name="connsiteY10" fmla="*/ 561975 h 700310"/>
                  <a:gd name="connsiteX11" fmla="*/ 305375 w 650656"/>
                  <a:gd name="connsiteY11" fmla="*/ 526256 h 700310"/>
                  <a:gd name="connsiteX12" fmla="*/ 331569 w 650656"/>
                  <a:gd name="connsiteY12" fmla="*/ 497681 h 700310"/>
                  <a:gd name="connsiteX13" fmla="*/ 379194 w 650656"/>
                  <a:gd name="connsiteY13" fmla="*/ 438150 h 700310"/>
                  <a:gd name="connsiteX14" fmla="*/ 393481 w 650656"/>
                  <a:gd name="connsiteY14" fmla="*/ 409575 h 700310"/>
                  <a:gd name="connsiteX15" fmla="*/ 398244 w 650656"/>
                  <a:gd name="connsiteY15" fmla="*/ 402431 h 700310"/>
                  <a:gd name="connsiteX16" fmla="*/ 410150 w 650656"/>
                  <a:gd name="connsiteY16" fmla="*/ 383381 h 700310"/>
                  <a:gd name="connsiteX17" fmla="*/ 422056 w 650656"/>
                  <a:gd name="connsiteY17" fmla="*/ 354806 h 700310"/>
                  <a:gd name="connsiteX18" fmla="*/ 424438 w 650656"/>
                  <a:gd name="connsiteY18" fmla="*/ 347662 h 700310"/>
                  <a:gd name="connsiteX19" fmla="*/ 429200 w 650656"/>
                  <a:gd name="connsiteY19" fmla="*/ 316706 h 700310"/>
                  <a:gd name="connsiteX20" fmla="*/ 433963 w 650656"/>
                  <a:gd name="connsiteY20" fmla="*/ 309562 h 700310"/>
                  <a:gd name="connsiteX21" fmla="*/ 441106 w 650656"/>
                  <a:gd name="connsiteY21" fmla="*/ 295275 h 700310"/>
                  <a:gd name="connsiteX22" fmla="*/ 445869 w 650656"/>
                  <a:gd name="connsiteY22" fmla="*/ 280987 h 700310"/>
                  <a:gd name="connsiteX23" fmla="*/ 453013 w 650656"/>
                  <a:gd name="connsiteY23" fmla="*/ 273844 h 700310"/>
                  <a:gd name="connsiteX24" fmla="*/ 457775 w 650656"/>
                  <a:gd name="connsiteY24" fmla="*/ 266700 h 700310"/>
                  <a:gd name="connsiteX25" fmla="*/ 464919 w 650656"/>
                  <a:gd name="connsiteY25" fmla="*/ 261937 h 700310"/>
                  <a:gd name="connsiteX26" fmla="*/ 469681 w 650656"/>
                  <a:gd name="connsiteY26" fmla="*/ 254794 h 700310"/>
                  <a:gd name="connsiteX27" fmla="*/ 476825 w 650656"/>
                  <a:gd name="connsiteY27" fmla="*/ 250031 h 700310"/>
                  <a:gd name="connsiteX28" fmla="*/ 486350 w 650656"/>
                  <a:gd name="connsiteY28" fmla="*/ 235744 h 700310"/>
                  <a:gd name="connsiteX29" fmla="*/ 493494 w 650656"/>
                  <a:gd name="connsiteY29" fmla="*/ 230981 h 700310"/>
                  <a:gd name="connsiteX30" fmla="*/ 507781 w 650656"/>
                  <a:gd name="connsiteY30" fmla="*/ 216694 h 700310"/>
                  <a:gd name="connsiteX31" fmla="*/ 512544 w 650656"/>
                  <a:gd name="connsiteY31" fmla="*/ 188119 h 700310"/>
                  <a:gd name="connsiteX32" fmla="*/ 517306 w 650656"/>
                  <a:gd name="connsiteY32" fmla="*/ 173831 h 700310"/>
                  <a:gd name="connsiteX33" fmla="*/ 524450 w 650656"/>
                  <a:gd name="connsiteY33" fmla="*/ 159544 h 700310"/>
                  <a:gd name="connsiteX34" fmla="*/ 529213 w 650656"/>
                  <a:gd name="connsiteY34" fmla="*/ 145256 h 700310"/>
                  <a:gd name="connsiteX35" fmla="*/ 538738 w 650656"/>
                  <a:gd name="connsiteY35" fmla="*/ 130969 h 700310"/>
                  <a:gd name="connsiteX36" fmla="*/ 543500 w 650656"/>
                  <a:gd name="connsiteY36" fmla="*/ 123825 h 700310"/>
                  <a:gd name="connsiteX37" fmla="*/ 550644 w 650656"/>
                  <a:gd name="connsiteY37" fmla="*/ 116681 h 700310"/>
                  <a:gd name="connsiteX38" fmla="*/ 555406 w 650656"/>
                  <a:gd name="connsiteY38" fmla="*/ 102394 h 700310"/>
                  <a:gd name="connsiteX39" fmla="*/ 569694 w 650656"/>
                  <a:gd name="connsiteY39" fmla="*/ 92869 h 700310"/>
                  <a:gd name="connsiteX40" fmla="*/ 576838 w 650656"/>
                  <a:gd name="connsiteY40" fmla="*/ 90487 h 700310"/>
                  <a:gd name="connsiteX41" fmla="*/ 591125 w 650656"/>
                  <a:gd name="connsiteY41" fmla="*/ 80962 h 700310"/>
                  <a:gd name="connsiteX42" fmla="*/ 595888 w 650656"/>
                  <a:gd name="connsiteY42" fmla="*/ 73819 h 700310"/>
                  <a:gd name="connsiteX43" fmla="*/ 603031 w 650656"/>
                  <a:gd name="connsiteY43" fmla="*/ 69056 h 700310"/>
                  <a:gd name="connsiteX44" fmla="*/ 614938 w 650656"/>
                  <a:gd name="connsiteY44" fmla="*/ 47625 h 700310"/>
                  <a:gd name="connsiteX45" fmla="*/ 626844 w 650656"/>
                  <a:gd name="connsiteY45" fmla="*/ 33337 h 700310"/>
                  <a:gd name="connsiteX46" fmla="*/ 638750 w 650656"/>
                  <a:gd name="connsiteY46" fmla="*/ 21431 h 700310"/>
                  <a:gd name="connsiteX47" fmla="*/ 641131 w 650656"/>
                  <a:gd name="connsiteY47" fmla="*/ 14287 h 700310"/>
                  <a:gd name="connsiteX48" fmla="*/ 650656 w 650656"/>
                  <a:gd name="connsiteY48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55356 w 650656"/>
                  <a:gd name="connsiteY3" fmla="*/ 669131 h 700310"/>
                  <a:gd name="connsiteX4" fmla="*/ 195838 w 650656"/>
                  <a:gd name="connsiteY4" fmla="*/ 640556 h 700310"/>
                  <a:gd name="connsiteX5" fmla="*/ 200600 w 650656"/>
                  <a:gd name="connsiteY5" fmla="*/ 633412 h 700310"/>
                  <a:gd name="connsiteX6" fmla="*/ 233938 w 650656"/>
                  <a:gd name="connsiteY6" fmla="*/ 607219 h 700310"/>
                  <a:gd name="connsiteX7" fmla="*/ 255369 w 650656"/>
                  <a:gd name="connsiteY7" fmla="*/ 592931 h 700310"/>
                  <a:gd name="connsiteX8" fmla="*/ 262513 w 650656"/>
                  <a:gd name="connsiteY8" fmla="*/ 585787 h 700310"/>
                  <a:gd name="connsiteX9" fmla="*/ 288706 w 650656"/>
                  <a:gd name="connsiteY9" fmla="*/ 561975 h 700310"/>
                  <a:gd name="connsiteX10" fmla="*/ 305375 w 650656"/>
                  <a:gd name="connsiteY10" fmla="*/ 526256 h 700310"/>
                  <a:gd name="connsiteX11" fmla="*/ 331569 w 650656"/>
                  <a:gd name="connsiteY11" fmla="*/ 497681 h 700310"/>
                  <a:gd name="connsiteX12" fmla="*/ 379194 w 650656"/>
                  <a:gd name="connsiteY12" fmla="*/ 438150 h 700310"/>
                  <a:gd name="connsiteX13" fmla="*/ 393481 w 650656"/>
                  <a:gd name="connsiteY13" fmla="*/ 409575 h 700310"/>
                  <a:gd name="connsiteX14" fmla="*/ 398244 w 650656"/>
                  <a:gd name="connsiteY14" fmla="*/ 402431 h 700310"/>
                  <a:gd name="connsiteX15" fmla="*/ 410150 w 650656"/>
                  <a:gd name="connsiteY15" fmla="*/ 383381 h 700310"/>
                  <a:gd name="connsiteX16" fmla="*/ 422056 w 650656"/>
                  <a:gd name="connsiteY16" fmla="*/ 354806 h 700310"/>
                  <a:gd name="connsiteX17" fmla="*/ 424438 w 650656"/>
                  <a:gd name="connsiteY17" fmla="*/ 347662 h 700310"/>
                  <a:gd name="connsiteX18" fmla="*/ 429200 w 650656"/>
                  <a:gd name="connsiteY18" fmla="*/ 316706 h 700310"/>
                  <a:gd name="connsiteX19" fmla="*/ 433963 w 650656"/>
                  <a:gd name="connsiteY19" fmla="*/ 309562 h 700310"/>
                  <a:gd name="connsiteX20" fmla="*/ 441106 w 650656"/>
                  <a:gd name="connsiteY20" fmla="*/ 295275 h 700310"/>
                  <a:gd name="connsiteX21" fmla="*/ 445869 w 650656"/>
                  <a:gd name="connsiteY21" fmla="*/ 280987 h 700310"/>
                  <a:gd name="connsiteX22" fmla="*/ 453013 w 650656"/>
                  <a:gd name="connsiteY22" fmla="*/ 273844 h 700310"/>
                  <a:gd name="connsiteX23" fmla="*/ 457775 w 650656"/>
                  <a:gd name="connsiteY23" fmla="*/ 266700 h 700310"/>
                  <a:gd name="connsiteX24" fmla="*/ 464919 w 650656"/>
                  <a:gd name="connsiteY24" fmla="*/ 261937 h 700310"/>
                  <a:gd name="connsiteX25" fmla="*/ 469681 w 650656"/>
                  <a:gd name="connsiteY25" fmla="*/ 254794 h 700310"/>
                  <a:gd name="connsiteX26" fmla="*/ 476825 w 650656"/>
                  <a:gd name="connsiteY26" fmla="*/ 250031 h 700310"/>
                  <a:gd name="connsiteX27" fmla="*/ 486350 w 650656"/>
                  <a:gd name="connsiteY27" fmla="*/ 235744 h 700310"/>
                  <a:gd name="connsiteX28" fmla="*/ 493494 w 650656"/>
                  <a:gd name="connsiteY28" fmla="*/ 230981 h 700310"/>
                  <a:gd name="connsiteX29" fmla="*/ 507781 w 650656"/>
                  <a:gd name="connsiteY29" fmla="*/ 216694 h 700310"/>
                  <a:gd name="connsiteX30" fmla="*/ 512544 w 650656"/>
                  <a:gd name="connsiteY30" fmla="*/ 188119 h 700310"/>
                  <a:gd name="connsiteX31" fmla="*/ 517306 w 650656"/>
                  <a:gd name="connsiteY31" fmla="*/ 173831 h 700310"/>
                  <a:gd name="connsiteX32" fmla="*/ 524450 w 650656"/>
                  <a:gd name="connsiteY32" fmla="*/ 159544 h 700310"/>
                  <a:gd name="connsiteX33" fmla="*/ 529213 w 650656"/>
                  <a:gd name="connsiteY33" fmla="*/ 145256 h 700310"/>
                  <a:gd name="connsiteX34" fmla="*/ 538738 w 650656"/>
                  <a:gd name="connsiteY34" fmla="*/ 130969 h 700310"/>
                  <a:gd name="connsiteX35" fmla="*/ 543500 w 650656"/>
                  <a:gd name="connsiteY35" fmla="*/ 123825 h 700310"/>
                  <a:gd name="connsiteX36" fmla="*/ 550644 w 650656"/>
                  <a:gd name="connsiteY36" fmla="*/ 116681 h 700310"/>
                  <a:gd name="connsiteX37" fmla="*/ 555406 w 650656"/>
                  <a:gd name="connsiteY37" fmla="*/ 102394 h 700310"/>
                  <a:gd name="connsiteX38" fmla="*/ 569694 w 650656"/>
                  <a:gd name="connsiteY38" fmla="*/ 92869 h 700310"/>
                  <a:gd name="connsiteX39" fmla="*/ 576838 w 650656"/>
                  <a:gd name="connsiteY39" fmla="*/ 90487 h 700310"/>
                  <a:gd name="connsiteX40" fmla="*/ 591125 w 650656"/>
                  <a:gd name="connsiteY40" fmla="*/ 80962 h 700310"/>
                  <a:gd name="connsiteX41" fmla="*/ 595888 w 650656"/>
                  <a:gd name="connsiteY41" fmla="*/ 73819 h 700310"/>
                  <a:gd name="connsiteX42" fmla="*/ 603031 w 650656"/>
                  <a:gd name="connsiteY42" fmla="*/ 69056 h 700310"/>
                  <a:gd name="connsiteX43" fmla="*/ 614938 w 650656"/>
                  <a:gd name="connsiteY43" fmla="*/ 47625 h 700310"/>
                  <a:gd name="connsiteX44" fmla="*/ 626844 w 650656"/>
                  <a:gd name="connsiteY44" fmla="*/ 33337 h 700310"/>
                  <a:gd name="connsiteX45" fmla="*/ 638750 w 650656"/>
                  <a:gd name="connsiteY45" fmla="*/ 21431 h 700310"/>
                  <a:gd name="connsiteX46" fmla="*/ 641131 w 650656"/>
                  <a:gd name="connsiteY46" fmla="*/ 14287 h 700310"/>
                  <a:gd name="connsiteX47" fmla="*/ 650656 w 650656"/>
                  <a:gd name="connsiteY47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00600 w 650656"/>
                  <a:gd name="connsiteY4" fmla="*/ 633412 h 700310"/>
                  <a:gd name="connsiteX5" fmla="*/ 233938 w 650656"/>
                  <a:gd name="connsiteY5" fmla="*/ 607219 h 700310"/>
                  <a:gd name="connsiteX6" fmla="*/ 255369 w 650656"/>
                  <a:gd name="connsiteY6" fmla="*/ 592931 h 700310"/>
                  <a:gd name="connsiteX7" fmla="*/ 262513 w 650656"/>
                  <a:gd name="connsiteY7" fmla="*/ 585787 h 700310"/>
                  <a:gd name="connsiteX8" fmla="*/ 288706 w 650656"/>
                  <a:gd name="connsiteY8" fmla="*/ 561975 h 700310"/>
                  <a:gd name="connsiteX9" fmla="*/ 305375 w 650656"/>
                  <a:gd name="connsiteY9" fmla="*/ 526256 h 700310"/>
                  <a:gd name="connsiteX10" fmla="*/ 331569 w 650656"/>
                  <a:gd name="connsiteY10" fmla="*/ 497681 h 700310"/>
                  <a:gd name="connsiteX11" fmla="*/ 379194 w 650656"/>
                  <a:gd name="connsiteY11" fmla="*/ 438150 h 700310"/>
                  <a:gd name="connsiteX12" fmla="*/ 393481 w 650656"/>
                  <a:gd name="connsiteY12" fmla="*/ 409575 h 700310"/>
                  <a:gd name="connsiteX13" fmla="*/ 398244 w 650656"/>
                  <a:gd name="connsiteY13" fmla="*/ 402431 h 700310"/>
                  <a:gd name="connsiteX14" fmla="*/ 410150 w 650656"/>
                  <a:gd name="connsiteY14" fmla="*/ 383381 h 700310"/>
                  <a:gd name="connsiteX15" fmla="*/ 422056 w 650656"/>
                  <a:gd name="connsiteY15" fmla="*/ 354806 h 700310"/>
                  <a:gd name="connsiteX16" fmla="*/ 424438 w 650656"/>
                  <a:gd name="connsiteY16" fmla="*/ 347662 h 700310"/>
                  <a:gd name="connsiteX17" fmla="*/ 429200 w 650656"/>
                  <a:gd name="connsiteY17" fmla="*/ 316706 h 700310"/>
                  <a:gd name="connsiteX18" fmla="*/ 433963 w 650656"/>
                  <a:gd name="connsiteY18" fmla="*/ 309562 h 700310"/>
                  <a:gd name="connsiteX19" fmla="*/ 441106 w 650656"/>
                  <a:gd name="connsiteY19" fmla="*/ 295275 h 700310"/>
                  <a:gd name="connsiteX20" fmla="*/ 445869 w 650656"/>
                  <a:gd name="connsiteY20" fmla="*/ 280987 h 700310"/>
                  <a:gd name="connsiteX21" fmla="*/ 453013 w 650656"/>
                  <a:gd name="connsiteY21" fmla="*/ 273844 h 700310"/>
                  <a:gd name="connsiteX22" fmla="*/ 457775 w 650656"/>
                  <a:gd name="connsiteY22" fmla="*/ 266700 h 700310"/>
                  <a:gd name="connsiteX23" fmla="*/ 464919 w 650656"/>
                  <a:gd name="connsiteY23" fmla="*/ 261937 h 700310"/>
                  <a:gd name="connsiteX24" fmla="*/ 469681 w 650656"/>
                  <a:gd name="connsiteY24" fmla="*/ 254794 h 700310"/>
                  <a:gd name="connsiteX25" fmla="*/ 476825 w 650656"/>
                  <a:gd name="connsiteY25" fmla="*/ 250031 h 700310"/>
                  <a:gd name="connsiteX26" fmla="*/ 486350 w 650656"/>
                  <a:gd name="connsiteY26" fmla="*/ 235744 h 700310"/>
                  <a:gd name="connsiteX27" fmla="*/ 493494 w 650656"/>
                  <a:gd name="connsiteY27" fmla="*/ 230981 h 700310"/>
                  <a:gd name="connsiteX28" fmla="*/ 507781 w 650656"/>
                  <a:gd name="connsiteY28" fmla="*/ 216694 h 700310"/>
                  <a:gd name="connsiteX29" fmla="*/ 512544 w 650656"/>
                  <a:gd name="connsiteY29" fmla="*/ 188119 h 700310"/>
                  <a:gd name="connsiteX30" fmla="*/ 517306 w 650656"/>
                  <a:gd name="connsiteY30" fmla="*/ 173831 h 700310"/>
                  <a:gd name="connsiteX31" fmla="*/ 524450 w 650656"/>
                  <a:gd name="connsiteY31" fmla="*/ 159544 h 700310"/>
                  <a:gd name="connsiteX32" fmla="*/ 529213 w 650656"/>
                  <a:gd name="connsiteY32" fmla="*/ 145256 h 700310"/>
                  <a:gd name="connsiteX33" fmla="*/ 538738 w 650656"/>
                  <a:gd name="connsiteY33" fmla="*/ 130969 h 700310"/>
                  <a:gd name="connsiteX34" fmla="*/ 543500 w 650656"/>
                  <a:gd name="connsiteY34" fmla="*/ 123825 h 700310"/>
                  <a:gd name="connsiteX35" fmla="*/ 550644 w 650656"/>
                  <a:gd name="connsiteY35" fmla="*/ 116681 h 700310"/>
                  <a:gd name="connsiteX36" fmla="*/ 555406 w 650656"/>
                  <a:gd name="connsiteY36" fmla="*/ 102394 h 700310"/>
                  <a:gd name="connsiteX37" fmla="*/ 569694 w 650656"/>
                  <a:gd name="connsiteY37" fmla="*/ 92869 h 700310"/>
                  <a:gd name="connsiteX38" fmla="*/ 576838 w 650656"/>
                  <a:gd name="connsiteY38" fmla="*/ 90487 h 700310"/>
                  <a:gd name="connsiteX39" fmla="*/ 591125 w 650656"/>
                  <a:gd name="connsiteY39" fmla="*/ 80962 h 700310"/>
                  <a:gd name="connsiteX40" fmla="*/ 595888 w 650656"/>
                  <a:gd name="connsiteY40" fmla="*/ 73819 h 700310"/>
                  <a:gd name="connsiteX41" fmla="*/ 603031 w 650656"/>
                  <a:gd name="connsiteY41" fmla="*/ 69056 h 700310"/>
                  <a:gd name="connsiteX42" fmla="*/ 614938 w 650656"/>
                  <a:gd name="connsiteY42" fmla="*/ 47625 h 700310"/>
                  <a:gd name="connsiteX43" fmla="*/ 626844 w 650656"/>
                  <a:gd name="connsiteY43" fmla="*/ 33337 h 700310"/>
                  <a:gd name="connsiteX44" fmla="*/ 638750 w 650656"/>
                  <a:gd name="connsiteY44" fmla="*/ 21431 h 700310"/>
                  <a:gd name="connsiteX45" fmla="*/ 641131 w 650656"/>
                  <a:gd name="connsiteY45" fmla="*/ 14287 h 700310"/>
                  <a:gd name="connsiteX46" fmla="*/ 650656 w 650656"/>
                  <a:gd name="connsiteY46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1106 w 650656"/>
                  <a:gd name="connsiteY18" fmla="*/ 295275 h 700310"/>
                  <a:gd name="connsiteX19" fmla="*/ 445869 w 650656"/>
                  <a:gd name="connsiteY19" fmla="*/ 280987 h 700310"/>
                  <a:gd name="connsiteX20" fmla="*/ 453013 w 650656"/>
                  <a:gd name="connsiteY20" fmla="*/ 273844 h 700310"/>
                  <a:gd name="connsiteX21" fmla="*/ 457775 w 650656"/>
                  <a:gd name="connsiteY21" fmla="*/ 266700 h 700310"/>
                  <a:gd name="connsiteX22" fmla="*/ 464919 w 650656"/>
                  <a:gd name="connsiteY22" fmla="*/ 261937 h 700310"/>
                  <a:gd name="connsiteX23" fmla="*/ 469681 w 650656"/>
                  <a:gd name="connsiteY23" fmla="*/ 254794 h 700310"/>
                  <a:gd name="connsiteX24" fmla="*/ 476825 w 650656"/>
                  <a:gd name="connsiteY24" fmla="*/ 250031 h 700310"/>
                  <a:gd name="connsiteX25" fmla="*/ 486350 w 650656"/>
                  <a:gd name="connsiteY25" fmla="*/ 235744 h 700310"/>
                  <a:gd name="connsiteX26" fmla="*/ 493494 w 650656"/>
                  <a:gd name="connsiteY26" fmla="*/ 230981 h 700310"/>
                  <a:gd name="connsiteX27" fmla="*/ 507781 w 650656"/>
                  <a:gd name="connsiteY27" fmla="*/ 216694 h 700310"/>
                  <a:gd name="connsiteX28" fmla="*/ 512544 w 650656"/>
                  <a:gd name="connsiteY28" fmla="*/ 188119 h 700310"/>
                  <a:gd name="connsiteX29" fmla="*/ 517306 w 650656"/>
                  <a:gd name="connsiteY29" fmla="*/ 173831 h 700310"/>
                  <a:gd name="connsiteX30" fmla="*/ 524450 w 650656"/>
                  <a:gd name="connsiteY30" fmla="*/ 159544 h 700310"/>
                  <a:gd name="connsiteX31" fmla="*/ 529213 w 650656"/>
                  <a:gd name="connsiteY31" fmla="*/ 145256 h 700310"/>
                  <a:gd name="connsiteX32" fmla="*/ 538738 w 650656"/>
                  <a:gd name="connsiteY32" fmla="*/ 130969 h 700310"/>
                  <a:gd name="connsiteX33" fmla="*/ 543500 w 650656"/>
                  <a:gd name="connsiteY33" fmla="*/ 123825 h 700310"/>
                  <a:gd name="connsiteX34" fmla="*/ 550644 w 650656"/>
                  <a:gd name="connsiteY34" fmla="*/ 116681 h 700310"/>
                  <a:gd name="connsiteX35" fmla="*/ 555406 w 650656"/>
                  <a:gd name="connsiteY35" fmla="*/ 102394 h 700310"/>
                  <a:gd name="connsiteX36" fmla="*/ 569694 w 650656"/>
                  <a:gd name="connsiteY36" fmla="*/ 92869 h 700310"/>
                  <a:gd name="connsiteX37" fmla="*/ 576838 w 650656"/>
                  <a:gd name="connsiteY37" fmla="*/ 90487 h 700310"/>
                  <a:gd name="connsiteX38" fmla="*/ 591125 w 650656"/>
                  <a:gd name="connsiteY38" fmla="*/ 80962 h 700310"/>
                  <a:gd name="connsiteX39" fmla="*/ 595888 w 650656"/>
                  <a:gd name="connsiteY39" fmla="*/ 73819 h 700310"/>
                  <a:gd name="connsiteX40" fmla="*/ 603031 w 650656"/>
                  <a:gd name="connsiteY40" fmla="*/ 69056 h 700310"/>
                  <a:gd name="connsiteX41" fmla="*/ 614938 w 650656"/>
                  <a:gd name="connsiteY41" fmla="*/ 47625 h 700310"/>
                  <a:gd name="connsiteX42" fmla="*/ 626844 w 650656"/>
                  <a:gd name="connsiteY42" fmla="*/ 33337 h 700310"/>
                  <a:gd name="connsiteX43" fmla="*/ 638750 w 650656"/>
                  <a:gd name="connsiteY43" fmla="*/ 21431 h 700310"/>
                  <a:gd name="connsiteX44" fmla="*/ 641131 w 650656"/>
                  <a:gd name="connsiteY44" fmla="*/ 14287 h 700310"/>
                  <a:gd name="connsiteX45" fmla="*/ 650656 w 650656"/>
                  <a:gd name="connsiteY45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57775 w 650656"/>
                  <a:gd name="connsiteY20" fmla="*/ 266700 h 700310"/>
                  <a:gd name="connsiteX21" fmla="*/ 464919 w 650656"/>
                  <a:gd name="connsiteY21" fmla="*/ 261937 h 700310"/>
                  <a:gd name="connsiteX22" fmla="*/ 469681 w 650656"/>
                  <a:gd name="connsiteY22" fmla="*/ 254794 h 700310"/>
                  <a:gd name="connsiteX23" fmla="*/ 476825 w 650656"/>
                  <a:gd name="connsiteY23" fmla="*/ 250031 h 700310"/>
                  <a:gd name="connsiteX24" fmla="*/ 486350 w 650656"/>
                  <a:gd name="connsiteY24" fmla="*/ 235744 h 700310"/>
                  <a:gd name="connsiteX25" fmla="*/ 493494 w 650656"/>
                  <a:gd name="connsiteY25" fmla="*/ 230981 h 700310"/>
                  <a:gd name="connsiteX26" fmla="*/ 507781 w 650656"/>
                  <a:gd name="connsiteY26" fmla="*/ 216694 h 700310"/>
                  <a:gd name="connsiteX27" fmla="*/ 512544 w 650656"/>
                  <a:gd name="connsiteY27" fmla="*/ 188119 h 700310"/>
                  <a:gd name="connsiteX28" fmla="*/ 517306 w 650656"/>
                  <a:gd name="connsiteY28" fmla="*/ 173831 h 700310"/>
                  <a:gd name="connsiteX29" fmla="*/ 524450 w 650656"/>
                  <a:gd name="connsiteY29" fmla="*/ 159544 h 700310"/>
                  <a:gd name="connsiteX30" fmla="*/ 529213 w 650656"/>
                  <a:gd name="connsiteY30" fmla="*/ 145256 h 700310"/>
                  <a:gd name="connsiteX31" fmla="*/ 538738 w 650656"/>
                  <a:gd name="connsiteY31" fmla="*/ 130969 h 700310"/>
                  <a:gd name="connsiteX32" fmla="*/ 543500 w 650656"/>
                  <a:gd name="connsiteY32" fmla="*/ 123825 h 700310"/>
                  <a:gd name="connsiteX33" fmla="*/ 550644 w 650656"/>
                  <a:gd name="connsiteY33" fmla="*/ 116681 h 700310"/>
                  <a:gd name="connsiteX34" fmla="*/ 555406 w 650656"/>
                  <a:gd name="connsiteY34" fmla="*/ 102394 h 700310"/>
                  <a:gd name="connsiteX35" fmla="*/ 569694 w 650656"/>
                  <a:gd name="connsiteY35" fmla="*/ 92869 h 700310"/>
                  <a:gd name="connsiteX36" fmla="*/ 576838 w 650656"/>
                  <a:gd name="connsiteY36" fmla="*/ 90487 h 700310"/>
                  <a:gd name="connsiteX37" fmla="*/ 591125 w 650656"/>
                  <a:gd name="connsiteY37" fmla="*/ 80962 h 700310"/>
                  <a:gd name="connsiteX38" fmla="*/ 595888 w 650656"/>
                  <a:gd name="connsiteY38" fmla="*/ 73819 h 700310"/>
                  <a:gd name="connsiteX39" fmla="*/ 603031 w 650656"/>
                  <a:gd name="connsiteY39" fmla="*/ 69056 h 700310"/>
                  <a:gd name="connsiteX40" fmla="*/ 614938 w 650656"/>
                  <a:gd name="connsiteY40" fmla="*/ 47625 h 700310"/>
                  <a:gd name="connsiteX41" fmla="*/ 626844 w 650656"/>
                  <a:gd name="connsiteY41" fmla="*/ 33337 h 700310"/>
                  <a:gd name="connsiteX42" fmla="*/ 638750 w 650656"/>
                  <a:gd name="connsiteY42" fmla="*/ 21431 h 700310"/>
                  <a:gd name="connsiteX43" fmla="*/ 641131 w 650656"/>
                  <a:gd name="connsiteY43" fmla="*/ 14287 h 700310"/>
                  <a:gd name="connsiteX44" fmla="*/ 650656 w 650656"/>
                  <a:gd name="connsiteY44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69681 w 650656"/>
                  <a:gd name="connsiteY21" fmla="*/ 254794 h 700310"/>
                  <a:gd name="connsiteX22" fmla="*/ 476825 w 650656"/>
                  <a:gd name="connsiteY22" fmla="*/ 250031 h 700310"/>
                  <a:gd name="connsiteX23" fmla="*/ 486350 w 650656"/>
                  <a:gd name="connsiteY23" fmla="*/ 235744 h 700310"/>
                  <a:gd name="connsiteX24" fmla="*/ 493494 w 650656"/>
                  <a:gd name="connsiteY24" fmla="*/ 230981 h 700310"/>
                  <a:gd name="connsiteX25" fmla="*/ 507781 w 650656"/>
                  <a:gd name="connsiteY25" fmla="*/ 216694 h 700310"/>
                  <a:gd name="connsiteX26" fmla="*/ 512544 w 650656"/>
                  <a:gd name="connsiteY26" fmla="*/ 188119 h 700310"/>
                  <a:gd name="connsiteX27" fmla="*/ 517306 w 650656"/>
                  <a:gd name="connsiteY27" fmla="*/ 173831 h 700310"/>
                  <a:gd name="connsiteX28" fmla="*/ 524450 w 650656"/>
                  <a:gd name="connsiteY28" fmla="*/ 159544 h 700310"/>
                  <a:gd name="connsiteX29" fmla="*/ 529213 w 650656"/>
                  <a:gd name="connsiteY29" fmla="*/ 145256 h 700310"/>
                  <a:gd name="connsiteX30" fmla="*/ 538738 w 650656"/>
                  <a:gd name="connsiteY30" fmla="*/ 130969 h 700310"/>
                  <a:gd name="connsiteX31" fmla="*/ 543500 w 650656"/>
                  <a:gd name="connsiteY31" fmla="*/ 123825 h 700310"/>
                  <a:gd name="connsiteX32" fmla="*/ 550644 w 650656"/>
                  <a:gd name="connsiteY32" fmla="*/ 116681 h 700310"/>
                  <a:gd name="connsiteX33" fmla="*/ 555406 w 650656"/>
                  <a:gd name="connsiteY33" fmla="*/ 102394 h 700310"/>
                  <a:gd name="connsiteX34" fmla="*/ 569694 w 650656"/>
                  <a:gd name="connsiteY34" fmla="*/ 92869 h 700310"/>
                  <a:gd name="connsiteX35" fmla="*/ 576838 w 650656"/>
                  <a:gd name="connsiteY35" fmla="*/ 90487 h 700310"/>
                  <a:gd name="connsiteX36" fmla="*/ 591125 w 650656"/>
                  <a:gd name="connsiteY36" fmla="*/ 80962 h 700310"/>
                  <a:gd name="connsiteX37" fmla="*/ 595888 w 650656"/>
                  <a:gd name="connsiteY37" fmla="*/ 73819 h 700310"/>
                  <a:gd name="connsiteX38" fmla="*/ 603031 w 650656"/>
                  <a:gd name="connsiteY38" fmla="*/ 69056 h 700310"/>
                  <a:gd name="connsiteX39" fmla="*/ 614938 w 650656"/>
                  <a:gd name="connsiteY39" fmla="*/ 47625 h 700310"/>
                  <a:gd name="connsiteX40" fmla="*/ 626844 w 650656"/>
                  <a:gd name="connsiteY40" fmla="*/ 33337 h 700310"/>
                  <a:gd name="connsiteX41" fmla="*/ 638750 w 650656"/>
                  <a:gd name="connsiteY41" fmla="*/ 21431 h 700310"/>
                  <a:gd name="connsiteX42" fmla="*/ 641131 w 650656"/>
                  <a:gd name="connsiteY42" fmla="*/ 14287 h 700310"/>
                  <a:gd name="connsiteX43" fmla="*/ 650656 w 650656"/>
                  <a:gd name="connsiteY43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76825 w 650656"/>
                  <a:gd name="connsiteY21" fmla="*/ 250031 h 700310"/>
                  <a:gd name="connsiteX22" fmla="*/ 486350 w 650656"/>
                  <a:gd name="connsiteY22" fmla="*/ 235744 h 700310"/>
                  <a:gd name="connsiteX23" fmla="*/ 493494 w 650656"/>
                  <a:gd name="connsiteY23" fmla="*/ 230981 h 700310"/>
                  <a:gd name="connsiteX24" fmla="*/ 507781 w 650656"/>
                  <a:gd name="connsiteY24" fmla="*/ 216694 h 700310"/>
                  <a:gd name="connsiteX25" fmla="*/ 512544 w 650656"/>
                  <a:gd name="connsiteY25" fmla="*/ 188119 h 700310"/>
                  <a:gd name="connsiteX26" fmla="*/ 517306 w 650656"/>
                  <a:gd name="connsiteY26" fmla="*/ 173831 h 700310"/>
                  <a:gd name="connsiteX27" fmla="*/ 524450 w 650656"/>
                  <a:gd name="connsiteY27" fmla="*/ 159544 h 700310"/>
                  <a:gd name="connsiteX28" fmla="*/ 529213 w 650656"/>
                  <a:gd name="connsiteY28" fmla="*/ 145256 h 700310"/>
                  <a:gd name="connsiteX29" fmla="*/ 538738 w 650656"/>
                  <a:gd name="connsiteY29" fmla="*/ 130969 h 700310"/>
                  <a:gd name="connsiteX30" fmla="*/ 543500 w 650656"/>
                  <a:gd name="connsiteY30" fmla="*/ 123825 h 700310"/>
                  <a:gd name="connsiteX31" fmla="*/ 550644 w 650656"/>
                  <a:gd name="connsiteY31" fmla="*/ 116681 h 700310"/>
                  <a:gd name="connsiteX32" fmla="*/ 555406 w 650656"/>
                  <a:gd name="connsiteY32" fmla="*/ 102394 h 700310"/>
                  <a:gd name="connsiteX33" fmla="*/ 569694 w 650656"/>
                  <a:gd name="connsiteY33" fmla="*/ 92869 h 700310"/>
                  <a:gd name="connsiteX34" fmla="*/ 576838 w 650656"/>
                  <a:gd name="connsiteY34" fmla="*/ 90487 h 700310"/>
                  <a:gd name="connsiteX35" fmla="*/ 591125 w 650656"/>
                  <a:gd name="connsiteY35" fmla="*/ 80962 h 700310"/>
                  <a:gd name="connsiteX36" fmla="*/ 595888 w 650656"/>
                  <a:gd name="connsiteY36" fmla="*/ 73819 h 700310"/>
                  <a:gd name="connsiteX37" fmla="*/ 603031 w 650656"/>
                  <a:gd name="connsiteY37" fmla="*/ 69056 h 700310"/>
                  <a:gd name="connsiteX38" fmla="*/ 614938 w 650656"/>
                  <a:gd name="connsiteY38" fmla="*/ 47625 h 700310"/>
                  <a:gd name="connsiteX39" fmla="*/ 626844 w 650656"/>
                  <a:gd name="connsiteY39" fmla="*/ 33337 h 700310"/>
                  <a:gd name="connsiteX40" fmla="*/ 638750 w 650656"/>
                  <a:gd name="connsiteY40" fmla="*/ 21431 h 700310"/>
                  <a:gd name="connsiteX41" fmla="*/ 641131 w 650656"/>
                  <a:gd name="connsiteY41" fmla="*/ 14287 h 700310"/>
                  <a:gd name="connsiteX42" fmla="*/ 650656 w 650656"/>
                  <a:gd name="connsiteY42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17306 w 650656"/>
                  <a:gd name="connsiteY25" fmla="*/ 173831 h 700310"/>
                  <a:gd name="connsiteX26" fmla="*/ 524450 w 650656"/>
                  <a:gd name="connsiteY26" fmla="*/ 159544 h 700310"/>
                  <a:gd name="connsiteX27" fmla="*/ 529213 w 650656"/>
                  <a:gd name="connsiteY27" fmla="*/ 145256 h 700310"/>
                  <a:gd name="connsiteX28" fmla="*/ 538738 w 650656"/>
                  <a:gd name="connsiteY28" fmla="*/ 130969 h 700310"/>
                  <a:gd name="connsiteX29" fmla="*/ 543500 w 650656"/>
                  <a:gd name="connsiteY29" fmla="*/ 123825 h 700310"/>
                  <a:gd name="connsiteX30" fmla="*/ 550644 w 650656"/>
                  <a:gd name="connsiteY30" fmla="*/ 116681 h 700310"/>
                  <a:gd name="connsiteX31" fmla="*/ 555406 w 650656"/>
                  <a:gd name="connsiteY31" fmla="*/ 102394 h 700310"/>
                  <a:gd name="connsiteX32" fmla="*/ 569694 w 650656"/>
                  <a:gd name="connsiteY32" fmla="*/ 92869 h 700310"/>
                  <a:gd name="connsiteX33" fmla="*/ 576838 w 650656"/>
                  <a:gd name="connsiteY33" fmla="*/ 90487 h 700310"/>
                  <a:gd name="connsiteX34" fmla="*/ 591125 w 650656"/>
                  <a:gd name="connsiteY34" fmla="*/ 80962 h 700310"/>
                  <a:gd name="connsiteX35" fmla="*/ 595888 w 650656"/>
                  <a:gd name="connsiteY35" fmla="*/ 73819 h 700310"/>
                  <a:gd name="connsiteX36" fmla="*/ 603031 w 650656"/>
                  <a:gd name="connsiteY36" fmla="*/ 69056 h 700310"/>
                  <a:gd name="connsiteX37" fmla="*/ 614938 w 650656"/>
                  <a:gd name="connsiteY37" fmla="*/ 47625 h 700310"/>
                  <a:gd name="connsiteX38" fmla="*/ 626844 w 650656"/>
                  <a:gd name="connsiteY38" fmla="*/ 33337 h 700310"/>
                  <a:gd name="connsiteX39" fmla="*/ 638750 w 650656"/>
                  <a:gd name="connsiteY39" fmla="*/ 21431 h 700310"/>
                  <a:gd name="connsiteX40" fmla="*/ 641131 w 650656"/>
                  <a:gd name="connsiteY40" fmla="*/ 14287 h 700310"/>
                  <a:gd name="connsiteX41" fmla="*/ 650656 w 650656"/>
                  <a:gd name="connsiteY41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29213 w 650656"/>
                  <a:gd name="connsiteY26" fmla="*/ 145256 h 700310"/>
                  <a:gd name="connsiteX27" fmla="*/ 538738 w 650656"/>
                  <a:gd name="connsiteY27" fmla="*/ 130969 h 700310"/>
                  <a:gd name="connsiteX28" fmla="*/ 543500 w 650656"/>
                  <a:gd name="connsiteY28" fmla="*/ 123825 h 700310"/>
                  <a:gd name="connsiteX29" fmla="*/ 550644 w 650656"/>
                  <a:gd name="connsiteY29" fmla="*/ 116681 h 700310"/>
                  <a:gd name="connsiteX30" fmla="*/ 555406 w 650656"/>
                  <a:gd name="connsiteY30" fmla="*/ 102394 h 700310"/>
                  <a:gd name="connsiteX31" fmla="*/ 569694 w 650656"/>
                  <a:gd name="connsiteY31" fmla="*/ 92869 h 700310"/>
                  <a:gd name="connsiteX32" fmla="*/ 576838 w 650656"/>
                  <a:gd name="connsiteY32" fmla="*/ 90487 h 700310"/>
                  <a:gd name="connsiteX33" fmla="*/ 591125 w 650656"/>
                  <a:gd name="connsiteY33" fmla="*/ 80962 h 700310"/>
                  <a:gd name="connsiteX34" fmla="*/ 595888 w 650656"/>
                  <a:gd name="connsiteY34" fmla="*/ 73819 h 700310"/>
                  <a:gd name="connsiteX35" fmla="*/ 603031 w 650656"/>
                  <a:gd name="connsiteY35" fmla="*/ 69056 h 700310"/>
                  <a:gd name="connsiteX36" fmla="*/ 614938 w 650656"/>
                  <a:gd name="connsiteY36" fmla="*/ 47625 h 700310"/>
                  <a:gd name="connsiteX37" fmla="*/ 626844 w 650656"/>
                  <a:gd name="connsiteY37" fmla="*/ 33337 h 700310"/>
                  <a:gd name="connsiteX38" fmla="*/ 638750 w 650656"/>
                  <a:gd name="connsiteY38" fmla="*/ 21431 h 700310"/>
                  <a:gd name="connsiteX39" fmla="*/ 641131 w 650656"/>
                  <a:gd name="connsiteY39" fmla="*/ 14287 h 700310"/>
                  <a:gd name="connsiteX40" fmla="*/ 650656 w 650656"/>
                  <a:gd name="connsiteY40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43500 w 650656"/>
                  <a:gd name="connsiteY27" fmla="*/ 123825 h 700310"/>
                  <a:gd name="connsiteX28" fmla="*/ 550644 w 650656"/>
                  <a:gd name="connsiteY28" fmla="*/ 116681 h 700310"/>
                  <a:gd name="connsiteX29" fmla="*/ 555406 w 650656"/>
                  <a:gd name="connsiteY29" fmla="*/ 102394 h 700310"/>
                  <a:gd name="connsiteX30" fmla="*/ 569694 w 650656"/>
                  <a:gd name="connsiteY30" fmla="*/ 92869 h 700310"/>
                  <a:gd name="connsiteX31" fmla="*/ 576838 w 650656"/>
                  <a:gd name="connsiteY31" fmla="*/ 90487 h 700310"/>
                  <a:gd name="connsiteX32" fmla="*/ 591125 w 650656"/>
                  <a:gd name="connsiteY32" fmla="*/ 80962 h 700310"/>
                  <a:gd name="connsiteX33" fmla="*/ 595888 w 650656"/>
                  <a:gd name="connsiteY33" fmla="*/ 73819 h 700310"/>
                  <a:gd name="connsiteX34" fmla="*/ 603031 w 650656"/>
                  <a:gd name="connsiteY34" fmla="*/ 69056 h 700310"/>
                  <a:gd name="connsiteX35" fmla="*/ 614938 w 650656"/>
                  <a:gd name="connsiteY35" fmla="*/ 47625 h 700310"/>
                  <a:gd name="connsiteX36" fmla="*/ 626844 w 650656"/>
                  <a:gd name="connsiteY36" fmla="*/ 33337 h 700310"/>
                  <a:gd name="connsiteX37" fmla="*/ 638750 w 650656"/>
                  <a:gd name="connsiteY37" fmla="*/ 21431 h 700310"/>
                  <a:gd name="connsiteX38" fmla="*/ 641131 w 650656"/>
                  <a:gd name="connsiteY38" fmla="*/ 14287 h 700310"/>
                  <a:gd name="connsiteX39" fmla="*/ 650656 w 650656"/>
                  <a:gd name="connsiteY39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50644 w 650656"/>
                  <a:gd name="connsiteY27" fmla="*/ 116681 h 700310"/>
                  <a:gd name="connsiteX28" fmla="*/ 555406 w 650656"/>
                  <a:gd name="connsiteY28" fmla="*/ 102394 h 700310"/>
                  <a:gd name="connsiteX29" fmla="*/ 569694 w 650656"/>
                  <a:gd name="connsiteY29" fmla="*/ 92869 h 700310"/>
                  <a:gd name="connsiteX30" fmla="*/ 576838 w 650656"/>
                  <a:gd name="connsiteY30" fmla="*/ 90487 h 700310"/>
                  <a:gd name="connsiteX31" fmla="*/ 591125 w 650656"/>
                  <a:gd name="connsiteY31" fmla="*/ 80962 h 700310"/>
                  <a:gd name="connsiteX32" fmla="*/ 595888 w 650656"/>
                  <a:gd name="connsiteY32" fmla="*/ 73819 h 700310"/>
                  <a:gd name="connsiteX33" fmla="*/ 603031 w 650656"/>
                  <a:gd name="connsiteY33" fmla="*/ 69056 h 700310"/>
                  <a:gd name="connsiteX34" fmla="*/ 614938 w 650656"/>
                  <a:gd name="connsiteY34" fmla="*/ 47625 h 700310"/>
                  <a:gd name="connsiteX35" fmla="*/ 626844 w 650656"/>
                  <a:gd name="connsiteY35" fmla="*/ 33337 h 700310"/>
                  <a:gd name="connsiteX36" fmla="*/ 638750 w 650656"/>
                  <a:gd name="connsiteY36" fmla="*/ 21431 h 700310"/>
                  <a:gd name="connsiteX37" fmla="*/ 641131 w 650656"/>
                  <a:gd name="connsiteY37" fmla="*/ 14287 h 700310"/>
                  <a:gd name="connsiteX38" fmla="*/ 650656 w 650656"/>
                  <a:gd name="connsiteY38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50644 w 650656"/>
                  <a:gd name="connsiteY27" fmla="*/ 116681 h 700310"/>
                  <a:gd name="connsiteX28" fmla="*/ 569694 w 650656"/>
                  <a:gd name="connsiteY28" fmla="*/ 92869 h 700310"/>
                  <a:gd name="connsiteX29" fmla="*/ 576838 w 650656"/>
                  <a:gd name="connsiteY29" fmla="*/ 90487 h 700310"/>
                  <a:gd name="connsiteX30" fmla="*/ 591125 w 650656"/>
                  <a:gd name="connsiteY30" fmla="*/ 80962 h 700310"/>
                  <a:gd name="connsiteX31" fmla="*/ 595888 w 650656"/>
                  <a:gd name="connsiteY31" fmla="*/ 73819 h 700310"/>
                  <a:gd name="connsiteX32" fmla="*/ 603031 w 650656"/>
                  <a:gd name="connsiteY32" fmla="*/ 69056 h 700310"/>
                  <a:gd name="connsiteX33" fmla="*/ 614938 w 650656"/>
                  <a:gd name="connsiteY33" fmla="*/ 47625 h 700310"/>
                  <a:gd name="connsiteX34" fmla="*/ 626844 w 650656"/>
                  <a:gd name="connsiteY34" fmla="*/ 33337 h 700310"/>
                  <a:gd name="connsiteX35" fmla="*/ 638750 w 650656"/>
                  <a:gd name="connsiteY35" fmla="*/ 21431 h 700310"/>
                  <a:gd name="connsiteX36" fmla="*/ 641131 w 650656"/>
                  <a:gd name="connsiteY36" fmla="*/ 14287 h 700310"/>
                  <a:gd name="connsiteX37" fmla="*/ 650656 w 650656"/>
                  <a:gd name="connsiteY37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50644 w 650656"/>
                  <a:gd name="connsiteY27" fmla="*/ 116681 h 700310"/>
                  <a:gd name="connsiteX28" fmla="*/ 569694 w 650656"/>
                  <a:gd name="connsiteY28" fmla="*/ 92869 h 700310"/>
                  <a:gd name="connsiteX29" fmla="*/ 576838 w 650656"/>
                  <a:gd name="connsiteY29" fmla="*/ 90487 h 700310"/>
                  <a:gd name="connsiteX30" fmla="*/ 591125 w 650656"/>
                  <a:gd name="connsiteY30" fmla="*/ 80962 h 700310"/>
                  <a:gd name="connsiteX31" fmla="*/ 595888 w 650656"/>
                  <a:gd name="connsiteY31" fmla="*/ 73819 h 700310"/>
                  <a:gd name="connsiteX32" fmla="*/ 614938 w 650656"/>
                  <a:gd name="connsiteY32" fmla="*/ 47625 h 700310"/>
                  <a:gd name="connsiteX33" fmla="*/ 626844 w 650656"/>
                  <a:gd name="connsiteY33" fmla="*/ 33337 h 700310"/>
                  <a:gd name="connsiteX34" fmla="*/ 638750 w 650656"/>
                  <a:gd name="connsiteY34" fmla="*/ 21431 h 700310"/>
                  <a:gd name="connsiteX35" fmla="*/ 641131 w 650656"/>
                  <a:gd name="connsiteY35" fmla="*/ 14287 h 700310"/>
                  <a:gd name="connsiteX36" fmla="*/ 650656 w 650656"/>
                  <a:gd name="connsiteY36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50644 w 650656"/>
                  <a:gd name="connsiteY27" fmla="*/ 116681 h 700310"/>
                  <a:gd name="connsiteX28" fmla="*/ 569694 w 650656"/>
                  <a:gd name="connsiteY28" fmla="*/ 92869 h 700310"/>
                  <a:gd name="connsiteX29" fmla="*/ 576838 w 650656"/>
                  <a:gd name="connsiteY29" fmla="*/ 90487 h 700310"/>
                  <a:gd name="connsiteX30" fmla="*/ 591125 w 650656"/>
                  <a:gd name="connsiteY30" fmla="*/ 80962 h 700310"/>
                  <a:gd name="connsiteX31" fmla="*/ 614938 w 650656"/>
                  <a:gd name="connsiteY31" fmla="*/ 47625 h 700310"/>
                  <a:gd name="connsiteX32" fmla="*/ 626844 w 650656"/>
                  <a:gd name="connsiteY32" fmla="*/ 33337 h 700310"/>
                  <a:gd name="connsiteX33" fmla="*/ 638750 w 650656"/>
                  <a:gd name="connsiteY33" fmla="*/ 21431 h 700310"/>
                  <a:gd name="connsiteX34" fmla="*/ 641131 w 650656"/>
                  <a:gd name="connsiteY34" fmla="*/ 14287 h 700310"/>
                  <a:gd name="connsiteX35" fmla="*/ 650656 w 650656"/>
                  <a:gd name="connsiteY35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50644 w 650656"/>
                  <a:gd name="connsiteY27" fmla="*/ 116681 h 700310"/>
                  <a:gd name="connsiteX28" fmla="*/ 569694 w 650656"/>
                  <a:gd name="connsiteY28" fmla="*/ 92869 h 700310"/>
                  <a:gd name="connsiteX29" fmla="*/ 591125 w 650656"/>
                  <a:gd name="connsiteY29" fmla="*/ 80962 h 700310"/>
                  <a:gd name="connsiteX30" fmla="*/ 614938 w 650656"/>
                  <a:gd name="connsiteY30" fmla="*/ 47625 h 700310"/>
                  <a:gd name="connsiteX31" fmla="*/ 626844 w 650656"/>
                  <a:gd name="connsiteY31" fmla="*/ 33337 h 700310"/>
                  <a:gd name="connsiteX32" fmla="*/ 638750 w 650656"/>
                  <a:gd name="connsiteY32" fmla="*/ 21431 h 700310"/>
                  <a:gd name="connsiteX33" fmla="*/ 641131 w 650656"/>
                  <a:gd name="connsiteY33" fmla="*/ 14287 h 700310"/>
                  <a:gd name="connsiteX34" fmla="*/ 650656 w 650656"/>
                  <a:gd name="connsiteY34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50644 w 650656"/>
                  <a:gd name="connsiteY27" fmla="*/ 116681 h 700310"/>
                  <a:gd name="connsiteX28" fmla="*/ 569694 w 650656"/>
                  <a:gd name="connsiteY28" fmla="*/ 92869 h 700310"/>
                  <a:gd name="connsiteX29" fmla="*/ 591125 w 650656"/>
                  <a:gd name="connsiteY29" fmla="*/ 80962 h 700310"/>
                  <a:gd name="connsiteX30" fmla="*/ 614938 w 650656"/>
                  <a:gd name="connsiteY30" fmla="*/ 47625 h 700310"/>
                  <a:gd name="connsiteX31" fmla="*/ 626844 w 650656"/>
                  <a:gd name="connsiteY31" fmla="*/ 33337 h 700310"/>
                  <a:gd name="connsiteX32" fmla="*/ 638750 w 650656"/>
                  <a:gd name="connsiteY32" fmla="*/ 21431 h 700310"/>
                  <a:gd name="connsiteX33" fmla="*/ 650656 w 650656"/>
                  <a:gd name="connsiteY33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53013 w 650656"/>
                  <a:gd name="connsiteY19" fmla="*/ 273844 h 700310"/>
                  <a:gd name="connsiteX20" fmla="*/ 464919 w 650656"/>
                  <a:gd name="connsiteY20" fmla="*/ 261937 h 700310"/>
                  <a:gd name="connsiteX21" fmla="*/ 486350 w 650656"/>
                  <a:gd name="connsiteY21" fmla="*/ 235744 h 700310"/>
                  <a:gd name="connsiteX22" fmla="*/ 493494 w 650656"/>
                  <a:gd name="connsiteY22" fmla="*/ 230981 h 700310"/>
                  <a:gd name="connsiteX23" fmla="*/ 507781 w 650656"/>
                  <a:gd name="connsiteY23" fmla="*/ 216694 h 700310"/>
                  <a:gd name="connsiteX24" fmla="*/ 512544 w 650656"/>
                  <a:gd name="connsiteY24" fmla="*/ 188119 h 700310"/>
                  <a:gd name="connsiteX25" fmla="*/ 524450 w 650656"/>
                  <a:gd name="connsiteY25" fmla="*/ 159544 h 700310"/>
                  <a:gd name="connsiteX26" fmla="*/ 538738 w 650656"/>
                  <a:gd name="connsiteY26" fmla="*/ 130969 h 700310"/>
                  <a:gd name="connsiteX27" fmla="*/ 550644 w 650656"/>
                  <a:gd name="connsiteY27" fmla="*/ 116681 h 700310"/>
                  <a:gd name="connsiteX28" fmla="*/ 569694 w 650656"/>
                  <a:gd name="connsiteY28" fmla="*/ 92869 h 700310"/>
                  <a:gd name="connsiteX29" fmla="*/ 591125 w 650656"/>
                  <a:gd name="connsiteY29" fmla="*/ 80962 h 700310"/>
                  <a:gd name="connsiteX30" fmla="*/ 614938 w 650656"/>
                  <a:gd name="connsiteY30" fmla="*/ 47625 h 700310"/>
                  <a:gd name="connsiteX31" fmla="*/ 638750 w 650656"/>
                  <a:gd name="connsiteY31" fmla="*/ 21431 h 700310"/>
                  <a:gd name="connsiteX32" fmla="*/ 650656 w 650656"/>
                  <a:gd name="connsiteY32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33963 w 650656"/>
                  <a:gd name="connsiteY17" fmla="*/ 309562 h 700310"/>
                  <a:gd name="connsiteX18" fmla="*/ 445869 w 650656"/>
                  <a:gd name="connsiteY18" fmla="*/ 280987 h 700310"/>
                  <a:gd name="connsiteX19" fmla="*/ 464919 w 650656"/>
                  <a:gd name="connsiteY19" fmla="*/ 261937 h 700310"/>
                  <a:gd name="connsiteX20" fmla="*/ 486350 w 650656"/>
                  <a:gd name="connsiteY20" fmla="*/ 235744 h 700310"/>
                  <a:gd name="connsiteX21" fmla="*/ 493494 w 650656"/>
                  <a:gd name="connsiteY21" fmla="*/ 230981 h 700310"/>
                  <a:gd name="connsiteX22" fmla="*/ 507781 w 650656"/>
                  <a:gd name="connsiteY22" fmla="*/ 216694 h 700310"/>
                  <a:gd name="connsiteX23" fmla="*/ 512544 w 650656"/>
                  <a:gd name="connsiteY23" fmla="*/ 188119 h 700310"/>
                  <a:gd name="connsiteX24" fmla="*/ 524450 w 650656"/>
                  <a:gd name="connsiteY24" fmla="*/ 159544 h 700310"/>
                  <a:gd name="connsiteX25" fmla="*/ 538738 w 650656"/>
                  <a:gd name="connsiteY25" fmla="*/ 130969 h 700310"/>
                  <a:gd name="connsiteX26" fmla="*/ 550644 w 650656"/>
                  <a:gd name="connsiteY26" fmla="*/ 116681 h 700310"/>
                  <a:gd name="connsiteX27" fmla="*/ 569694 w 650656"/>
                  <a:gd name="connsiteY27" fmla="*/ 92869 h 700310"/>
                  <a:gd name="connsiteX28" fmla="*/ 591125 w 650656"/>
                  <a:gd name="connsiteY28" fmla="*/ 80962 h 700310"/>
                  <a:gd name="connsiteX29" fmla="*/ 614938 w 650656"/>
                  <a:gd name="connsiteY29" fmla="*/ 47625 h 700310"/>
                  <a:gd name="connsiteX30" fmla="*/ 638750 w 650656"/>
                  <a:gd name="connsiteY30" fmla="*/ 21431 h 700310"/>
                  <a:gd name="connsiteX31" fmla="*/ 650656 w 650656"/>
                  <a:gd name="connsiteY31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398244 w 650656"/>
                  <a:gd name="connsiteY12" fmla="*/ 402431 h 700310"/>
                  <a:gd name="connsiteX13" fmla="*/ 410150 w 650656"/>
                  <a:gd name="connsiteY13" fmla="*/ 383381 h 700310"/>
                  <a:gd name="connsiteX14" fmla="*/ 422056 w 650656"/>
                  <a:gd name="connsiteY14" fmla="*/ 354806 h 700310"/>
                  <a:gd name="connsiteX15" fmla="*/ 424438 w 650656"/>
                  <a:gd name="connsiteY15" fmla="*/ 347662 h 700310"/>
                  <a:gd name="connsiteX16" fmla="*/ 429200 w 650656"/>
                  <a:gd name="connsiteY16" fmla="*/ 316706 h 700310"/>
                  <a:gd name="connsiteX17" fmla="*/ 445869 w 650656"/>
                  <a:gd name="connsiteY17" fmla="*/ 280987 h 700310"/>
                  <a:gd name="connsiteX18" fmla="*/ 464919 w 650656"/>
                  <a:gd name="connsiteY18" fmla="*/ 261937 h 700310"/>
                  <a:gd name="connsiteX19" fmla="*/ 486350 w 650656"/>
                  <a:gd name="connsiteY19" fmla="*/ 235744 h 700310"/>
                  <a:gd name="connsiteX20" fmla="*/ 493494 w 650656"/>
                  <a:gd name="connsiteY20" fmla="*/ 230981 h 700310"/>
                  <a:gd name="connsiteX21" fmla="*/ 507781 w 650656"/>
                  <a:gd name="connsiteY21" fmla="*/ 216694 h 700310"/>
                  <a:gd name="connsiteX22" fmla="*/ 512544 w 650656"/>
                  <a:gd name="connsiteY22" fmla="*/ 188119 h 700310"/>
                  <a:gd name="connsiteX23" fmla="*/ 524450 w 650656"/>
                  <a:gd name="connsiteY23" fmla="*/ 159544 h 700310"/>
                  <a:gd name="connsiteX24" fmla="*/ 538738 w 650656"/>
                  <a:gd name="connsiteY24" fmla="*/ 130969 h 700310"/>
                  <a:gd name="connsiteX25" fmla="*/ 550644 w 650656"/>
                  <a:gd name="connsiteY25" fmla="*/ 116681 h 700310"/>
                  <a:gd name="connsiteX26" fmla="*/ 569694 w 650656"/>
                  <a:gd name="connsiteY26" fmla="*/ 92869 h 700310"/>
                  <a:gd name="connsiteX27" fmla="*/ 591125 w 650656"/>
                  <a:gd name="connsiteY27" fmla="*/ 80962 h 700310"/>
                  <a:gd name="connsiteX28" fmla="*/ 614938 w 650656"/>
                  <a:gd name="connsiteY28" fmla="*/ 47625 h 700310"/>
                  <a:gd name="connsiteX29" fmla="*/ 638750 w 650656"/>
                  <a:gd name="connsiteY29" fmla="*/ 21431 h 700310"/>
                  <a:gd name="connsiteX30" fmla="*/ 650656 w 650656"/>
                  <a:gd name="connsiteY30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62513 w 650656"/>
                  <a:gd name="connsiteY6" fmla="*/ 585787 h 700310"/>
                  <a:gd name="connsiteX7" fmla="*/ 288706 w 650656"/>
                  <a:gd name="connsiteY7" fmla="*/ 561975 h 700310"/>
                  <a:gd name="connsiteX8" fmla="*/ 305375 w 650656"/>
                  <a:gd name="connsiteY8" fmla="*/ 526256 h 700310"/>
                  <a:gd name="connsiteX9" fmla="*/ 331569 w 650656"/>
                  <a:gd name="connsiteY9" fmla="*/ 497681 h 700310"/>
                  <a:gd name="connsiteX10" fmla="*/ 379194 w 650656"/>
                  <a:gd name="connsiteY10" fmla="*/ 438150 h 700310"/>
                  <a:gd name="connsiteX11" fmla="*/ 393481 w 650656"/>
                  <a:gd name="connsiteY11" fmla="*/ 409575 h 700310"/>
                  <a:gd name="connsiteX12" fmla="*/ 410150 w 650656"/>
                  <a:gd name="connsiteY12" fmla="*/ 383381 h 700310"/>
                  <a:gd name="connsiteX13" fmla="*/ 422056 w 650656"/>
                  <a:gd name="connsiteY13" fmla="*/ 354806 h 700310"/>
                  <a:gd name="connsiteX14" fmla="*/ 424438 w 650656"/>
                  <a:gd name="connsiteY14" fmla="*/ 347662 h 700310"/>
                  <a:gd name="connsiteX15" fmla="*/ 429200 w 650656"/>
                  <a:gd name="connsiteY15" fmla="*/ 316706 h 700310"/>
                  <a:gd name="connsiteX16" fmla="*/ 445869 w 650656"/>
                  <a:gd name="connsiteY16" fmla="*/ 280987 h 700310"/>
                  <a:gd name="connsiteX17" fmla="*/ 464919 w 650656"/>
                  <a:gd name="connsiteY17" fmla="*/ 261937 h 700310"/>
                  <a:gd name="connsiteX18" fmla="*/ 486350 w 650656"/>
                  <a:gd name="connsiteY18" fmla="*/ 235744 h 700310"/>
                  <a:gd name="connsiteX19" fmla="*/ 493494 w 650656"/>
                  <a:gd name="connsiteY19" fmla="*/ 230981 h 700310"/>
                  <a:gd name="connsiteX20" fmla="*/ 507781 w 650656"/>
                  <a:gd name="connsiteY20" fmla="*/ 216694 h 700310"/>
                  <a:gd name="connsiteX21" fmla="*/ 512544 w 650656"/>
                  <a:gd name="connsiteY21" fmla="*/ 188119 h 700310"/>
                  <a:gd name="connsiteX22" fmla="*/ 524450 w 650656"/>
                  <a:gd name="connsiteY22" fmla="*/ 159544 h 700310"/>
                  <a:gd name="connsiteX23" fmla="*/ 538738 w 650656"/>
                  <a:gd name="connsiteY23" fmla="*/ 130969 h 700310"/>
                  <a:gd name="connsiteX24" fmla="*/ 550644 w 650656"/>
                  <a:gd name="connsiteY24" fmla="*/ 116681 h 700310"/>
                  <a:gd name="connsiteX25" fmla="*/ 569694 w 650656"/>
                  <a:gd name="connsiteY25" fmla="*/ 92869 h 700310"/>
                  <a:gd name="connsiteX26" fmla="*/ 591125 w 650656"/>
                  <a:gd name="connsiteY26" fmla="*/ 80962 h 700310"/>
                  <a:gd name="connsiteX27" fmla="*/ 614938 w 650656"/>
                  <a:gd name="connsiteY27" fmla="*/ 47625 h 700310"/>
                  <a:gd name="connsiteX28" fmla="*/ 638750 w 650656"/>
                  <a:gd name="connsiteY28" fmla="*/ 21431 h 700310"/>
                  <a:gd name="connsiteX29" fmla="*/ 650656 w 650656"/>
                  <a:gd name="connsiteY29" fmla="*/ 0 h 700310"/>
                  <a:gd name="connsiteX0" fmla="*/ 10100 w 650656"/>
                  <a:gd name="connsiteY0" fmla="*/ 697706 h 700310"/>
                  <a:gd name="connsiteX1" fmla="*/ 98206 w 650656"/>
                  <a:gd name="connsiteY1" fmla="*/ 692944 h 700310"/>
                  <a:gd name="connsiteX2" fmla="*/ 148213 w 650656"/>
                  <a:gd name="connsiteY2" fmla="*/ 671512 h 700310"/>
                  <a:gd name="connsiteX3" fmla="*/ 195838 w 650656"/>
                  <a:gd name="connsiteY3" fmla="*/ 640556 h 700310"/>
                  <a:gd name="connsiteX4" fmla="*/ 233938 w 650656"/>
                  <a:gd name="connsiteY4" fmla="*/ 607219 h 700310"/>
                  <a:gd name="connsiteX5" fmla="*/ 255369 w 650656"/>
                  <a:gd name="connsiteY5" fmla="*/ 592931 h 700310"/>
                  <a:gd name="connsiteX6" fmla="*/ 288706 w 650656"/>
                  <a:gd name="connsiteY6" fmla="*/ 561975 h 700310"/>
                  <a:gd name="connsiteX7" fmla="*/ 305375 w 650656"/>
                  <a:gd name="connsiteY7" fmla="*/ 526256 h 700310"/>
                  <a:gd name="connsiteX8" fmla="*/ 331569 w 650656"/>
                  <a:gd name="connsiteY8" fmla="*/ 497681 h 700310"/>
                  <a:gd name="connsiteX9" fmla="*/ 379194 w 650656"/>
                  <a:gd name="connsiteY9" fmla="*/ 438150 h 700310"/>
                  <a:gd name="connsiteX10" fmla="*/ 393481 w 650656"/>
                  <a:gd name="connsiteY10" fmla="*/ 409575 h 700310"/>
                  <a:gd name="connsiteX11" fmla="*/ 410150 w 650656"/>
                  <a:gd name="connsiteY11" fmla="*/ 383381 h 700310"/>
                  <a:gd name="connsiteX12" fmla="*/ 422056 w 650656"/>
                  <a:gd name="connsiteY12" fmla="*/ 354806 h 700310"/>
                  <a:gd name="connsiteX13" fmla="*/ 424438 w 650656"/>
                  <a:gd name="connsiteY13" fmla="*/ 347662 h 700310"/>
                  <a:gd name="connsiteX14" fmla="*/ 429200 w 650656"/>
                  <a:gd name="connsiteY14" fmla="*/ 316706 h 700310"/>
                  <a:gd name="connsiteX15" fmla="*/ 445869 w 650656"/>
                  <a:gd name="connsiteY15" fmla="*/ 280987 h 700310"/>
                  <a:gd name="connsiteX16" fmla="*/ 464919 w 650656"/>
                  <a:gd name="connsiteY16" fmla="*/ 261937 h 700310"/>
                  <a:gd name="connsiteX17" fmla="*/ 486350 w 650656"/>
                  <a:gd name="connsiteY17" fmla="*/ 235744 h 700310"/>
                  <a:gd name="connsiteX18" fmla="*/ 493494 w 650656"/>
                  <a:gd name="connsiteY18" fmla="*/ 230981 h 700310"/>
                  <a:gd name="connsiteX19" fmla="*/ 507781 w 650656"/>
                  <a:gd name="connsiteY19" fmla="*/ 216694 h 700310"/>
                  <a:gd name="connsiteX20" fmla="*/ 512544 w 650656"/>
                  <a:gd name="connsiteY20" fmla="*/ 188119 h 700310"/>
                  <a:gd name="connsiteX21" fmla="*/ 524450 w 650656"/>
                  <a:gd name="connsiteY21" fmla="*/ 159544 h 700310"/>
                  <a:gd name="connsiteX22" fmla="*/ 538738 w 650656"/>
                  <a:gd name="connsiteY22" fmla="*/ 130969 h 700310"/>
                  <a:gd name="connsiteX23" fmla="*/ 550644 w 650656"/>
                  <a:gd name="connsiteY23" fmla="*/ 116681 h 700310"/>
                  <a:gd name="connsiteX24" fmla="*/ 569694 w 650656"/>
                  <a:gd name="connsiteY24" fmla="*/ 92869 h 700310"/>
                  <a:gd name="connsiteX25" fmla="*/ 591125 w 650656"/>
                  <a:gd name="connsiteY25" fmla="*/ 80962 h 700310"/>
                  <a:gd name="connsiteX26" fmla="*/ 614938 w 650656"/>
                  <a:gd name="connsiteY26" fmla="*/ 47625 h 700310"/>
                  <a:gd name="connsiteX27" fmla="*/ 638750 w 650656"/>
                  <a:gd name="connsiteY27" fmla="*/ 21431 h 700310"/>
                  <a:gd name="connsiteX28" fmla="*/ 650656 w 650656"/>
                  <a:gd name="connsiteY28" fmla="*/ 0 h 700310"/>
                  <a:gd name="connsiteX0" fmla="*/ 5337 w 650656"/>
                  <a:gd name="connsiteY0" fmla="*/ 702469 h 702469"/>
                  <a:gd name="connsiteX1" fmla="*/ 98206 w 650656"/>
                  <a:gd name="connsiteY1" fmla="*/ 692944 h 702469"/>
                  <a:gd name="connsiteX2" fmla="*/ 148213 w 650656"/>
                  <a:gd name="connsiteY2" fmla="*/ 671512 h 702469"/>
                  <a:gd name="connsiteX3" fmla="*/ 195838 w 650656"/>
                  <a:gd name="connsiteY3" fmla="*/ 640556 h 702469"/>
                  <a:gd name="connsiteX4" fmla="*/ 233938 w 650656"/>
                  <a:gd name="connsiteY4" fmla="*/ 607219 h 702469"/>
                  <a:gd name="connsiteX5" fmla="*/ 255369 w 650656"/>
                  <a:gd name="connsiteY5" fmla="*/ 592931 h 702469"/>
                  <a:gd name="connsiteX6" fmla="*/ 288706 w 650656"/>
                  <a:gd name="connsiteY6" fmla="*/ 561975 h 702469"/>
                  <a:gd name="connsiteX7" fmla="*/ 305375 w 650656"/>
                  <a:gd name="connsiteY7" fmla="*/ 526256 h 702469"/>
                  <a:gd name="connsiteX8" fmla="*/ 331569 w 650656"/>
                  <a:gd name="connsiteY8" fmla="*/ 497681 h 702469"/>
                  <a:gd name="connsiteX9" fmla="*/ 379194 w 650656"/>
                  <a:gd name="connsiteY9" fmla="*/ 438150 h 702469"/>
                  <a:gd name="connsiteX10" fmla="*/ 393481 w 650656"/>
                  <a:gd name="connsiteY10" fmla="*/ 409575 h 702469"/>
                  <a:gd name="connsiteX11" fmla="*/ 410150 w 650656"/>
                  <a:gd name="connsiteY11" fmla="*/ 383381 h 702469"/>
                  <a:gd name="connsiteX12" fmla="*/ 422056 w 650656"/>
                  <a:gd name="connsiteY12" fmla="*/ 354806 h 702469"/>
                  <a:gd name="connsiteX13" fmla="*/ 424438 w 650656"/>
                  <a:gd name="connsiteY13" fmla="*/ 347662 h 702469"/>
                  <a:gd name="connsiteX14" fmla="*/ 429200 w 650656"/>
                  <a:gd name="connsiteY14" fmla="*/ 316706 h 702469"/>
                  <a:gd name="connsiteX15" fmla="*/ 445869 w 650656"/>
                  <a:gd name="connsiteY15" fmla="*/ 280987 h 702469"/>
                  <a:gd name="connsiteX16" fmla="*/ 464919 w 650656"/>
                  <a:gd name="connsiteY16" fmla="*/ 261937 h 702469"/>
                  <a:gd name="connsiteX17" fmla="*/ 486350 w 650656"/>
                  <a:gd name="connsiteY17" fmla="*/ 235744 h 702469"/>
                  <a:gd name="connsiteX18" fmla="*/ 493494 w 650656"/>
                  <a:gd name="connsiteY18" fmla="*/ 230981 h 702469"/>
                  <a:gd name="connsiteX19" fmla="*/ 507781 w 650656"/>
                  <a:gd name="connsiteY19" fmla="*/ 216694 h 702469"/>
                  <a:gd name="connsiteX20" fmla="*/ 512544 w 650656"/>
                  <a:gd name="connsiteY20" fmla="*/ 188119 h 702469"/>
                  <a:gd name="connsiteX21" fmla="*/ 524450 w 650656"/>
                  <a:gd name="connsiteY21" fmla="*/ 159544 h 702469"/>
                  <a:gd name="connsiteX22" fmla="*/ 538738 w 650656"/>
                  <a:gd name="connsiteY22" fmla="*/ 130969 h 702469"/>
                  <a:gd name="connsiteX23" fmla="*/ 550644 w 650656"/>
                  <a:gd name="connsiteY23" fmla="*/ 116681 h 702469"/>
                  <a:gd name="connsiteX24" fmla="*/ 569694 w 650656"/>
                  <a:gd name="connsiteY24" fmla="*/ 92869 h 702469"/>
                  <a:gd name="connsiteX25" fmla="*/ 591125 w 650656"/>
                  <a:gd name="connsiteY25" fmla="*/ 80962 h 702469"/>
                  <a:gd name="connsiteX26" fmla="*/ 614938 w 650656"/>
                  <a:gd name="connsiteY26" fmla="*/ 47625 h 702469"/>
                  <a:gd name="connsiteX27" fmla="*/ 638750 w 650656"/>
                  <a:gd name="connsiteY27" fmla="*/ 21431 h 702469"/>
                  <a:gd name="connsiteX28" fmla="*/ 650656 w 650656"/>
                  <a:gd name="connsiteY28" fmla="*/ 0 h 702469"/>
                  <a:gd name="connsiteX0" fmla="*/ 5337 w 650656"/>
                  <a:gd name="connsiteY0" fmla="*/ 719534 h 719534"/>
                  <a:gd name="connsiteX1" fmla="*/ 98206 w 650656"/>
                  <a:gd name="connsiteY1" fmla="*/ 710009 h 719534"/>
                  <a:gd name="connsiteX2" fmla="*/ 148213 w 650656"/>
                  <a:gd name="connsiteY2" fmla="*/ 688577 h 719534"/>
                  <a:gd name="connsiteX3" fmla="*/ 195838 w 650656"/>
                  <a:gd name="connsiteY3" fmla="*/ 657621 h 719534"/>
                  <a:gd name="connsiteX4" fmla="*/ 233938 w 650656"/>
                  <a:gd name="connsiteY4" fmla="*/ 624284 h 719534"/>
                  <a:gd name="connsiteX5" fmla="*/ 255369 w 650656"/>
                  <a:gd name="connsiteY5" fmla="*/ 609996 h 719534"/>
                  <a:gd name="connsiteX6" fmla="*/ 288706 w 650656"/>
                  <a:gd name="connsiteY6" fmla="*/ 579040 h 719534"/>
                  <a:gd name="connsiteX7" fmla="*/ 305375 w 650656"/>
                  <a:gd name="connsiteY7" fmla="*/ 543321 h 719534"/>
                  <a:gd name="connsiteX8" fmla="*/ 331569 w 650656"/>
                  <a:gd name="connsiteY8" fmla="*/ 514746 h 719534"/>
                  <a:gd name="connsiteX9" fmla="*/ 379194 w 650656"/>
                  <a:gd name="connsiteY9" fmla="*/ 455215 h 719534"/>
                  <a:gd name="connsiteX10" fmla="*/ 393481 w 650656"/>
                  <a:gd name="connsiteY10" fmla="*/ 426640 h 719534"/>
                  <a:gd name="connsiteX11" fmla="*/ 410150 w 650656"/>
                  <a:gd name="connsiteY11" fmla="*/ 400446 h 719534"/>
                  <a:gd name="connsiteX12" fmla="*/ 422056 w 650656"/>
                  <a:gd name="connsiteY12" fmla="*/ 371871 h 719534"/>
                  <a:gd name="connsiteX13" fmla="*/ 424438 w 650656"/>
                  <a:gd name="connsiteY13" fmla="*/ 364727 h 719534"/>
                  <a:gd name="connsiteX14" fmla="*/ 429200 w 650656"/>
                  <a:gd name="connsiteY14" fmla="*/ 333771 h 719534"/>
                  <a:gd name="connsiteX15" fmla="*/ 445869 w 650656"/>
                  <a:gd name="connsiteY15" fmla="*/ 298052 h 719534"/>
                  <a:gd name="connsiteX16" fmla="*/ 464919 w 650656"/>
                  <a:gd name="connsiteY16" fmla="*/ 279002 h 719534"/>
                  <a:gd name="connsiteX17" fmla="*/ 486350 w 650656"/>
                  <a:gd name="connsiteY17" fmla="*/ 252809 h 719534"/>
                  <a:gd name="connsiteX18" fmla="*/ 493494 w 650656"/>
                  <a:gd name="connsiteY18" fmla="*/ 248046 h 719534"/>
                  <a:gd name="connsiteX19" fmla="*/ 507781 w 650656"/>
                  <a:gd name="connsiteY19" fmla="*/ 233759 h 719534"/>
                  <a:gd name="connsiteX20" fmla="*/ 512544 w 650656"/>
                  <a:gd name="connsiteY20" fmla="*/ 205184 h 719534"/>
                  <a:gd name="connsiteX21" fmla="*/ 524450 w 650656"/>
                  <a:gd name="connsiteY21" fmla="*/ 176609 h 719534"/>
                  <a:gd name="connsiteX22" fmla="*/ 538738 w 650656"/>
                  <a:gd name="connsiteY22" fmla="*/ 148034 h 719534"/>
                  <a:gd name="connsiteX23" fmla="*/ 550644 w 650656"/>
                  <a:gd name="connsiteY23" fmla="*/ 133746 h 719534"/>
                  <a:gd name="connsiteX24" fmla="*/ 569694 w 650656"/>
                  <a:gd name="connsiteY24" fmla="*/ 109934 h 719534"/>
                  <a:gd name="connsiteX25" fmla="*/ 591125 w 650656"/>
                  <a:gd name="connsiteY25" fmla="*/ 98027 h 719534"/>
                  <a:gd name="connsiteX26" fmla="*/ 562561 w 650656"/>
                  <a:gd name="connsiteY26" fmla="*/ 9922 h 719534"/>
                  <a:gd name="connsiteX27" fmla="*/ 638750 w 650656"/>
                  <a:gd name="connsiteY27" fmla="*/ 38496 h 719534"/>
                  <a:gd name="connsiteX28" fmla="*/ 650656 w 650656"/>
                  <a:gd name="connsiteY28" fmla="*/ 17065 h 719534"/>
                  <a:gd name="connsiteX0" fmla="*/ 5337 w 650656"/>
                  <a:gd name="connsiteY0" fmla="*/ 784225 h 784225"/>
                  <a:gd name="connsiteX1" fmla="*/ 98206 w 650656"/>
                  <a:gd name="connsiteY1" fmla="*/ 774700 h 784225"/>
                  <a:gd name="connsiteX2" fmla="*/ 148213 w 650656"/>
                  <a:gd name="connsiteY2" fmla="*/ 753268 h 784225"/>
                  <a:gd name="connsiteX3" fmla="*/ 195838 w 650656"/>
                  <a:gd name="connsiteY3" fmla="*/ 722312 h 784225"/>
                  <a:gd name="connsiteX4" fmla="*/ 233938 w 650656"/>
                  <a:gd name="connsiteY4" fmla="*/ 688975 h 784225"/>
                  <a:gd name="connsiteX5" fmla="*/ 255369 w 650656"/>
                  <a:gd name="connsiteY5" fmla="*/ 674687 h 784225"/>
                  <a:gd name="connsiteX6" fmla="*/ 288706 w 650656"/>
                  <a:gd name="connsiteY6" fmla="*/ 643731 h 784225"/>
                  <a:gd name="connsiteX7" fmla="*/ 305375 w 650656"/>
                  <a:gd name="connsiteY7" fmla="*/ 608012 h 784225"/>
                  <a:gd name="connsiteX8" fmla="*/ 331569 w 650656"/>
                  <a:gd name="connsiteY8" fmla="*/ 579437 h 784225"/>
                  <a:gd name="connsiteX9" fmla="*/ 379194 w 650656"/>
                  <a:gd name="connsiteY9" fmla="*/ 519906 h 784225"/>
                  <a:gd name="connsiteX10" fmla="*/ 393481 w 650656"/>
                  <a:gd name="connsiteY10" fmla="*/ 491331 h 784225"/>
                  <a:gd name="connsiteX11" fmla="*/ 410150 w 650656"/>
                  <a:gd name="connsiteY11" fmla="*/ 465137 h 784225"/>
                  <a:gd name="connsiteX12" fmla="*/ 422056 w 650656"/>
                  <a:gd name="connsiteY12" fmla="*/ 436562 h 784225"/>
                  <a:gd name="connsiteX13" fmla="*/ 424438 w 650656"/>
                  <a:gd name="connsiteY13" fmla="*/ 429418 h 784225"/>
                  <a:gd name="connsiteX14" fmla="*/ 429200 w 650656"/>
                  <a:gd name="connsiteY14" fmla="*/ 398462 h 784225"/>
                  <a:gd name="connsiteX15" fmla="*/ 445869 w 650656"/>
                  <a:gd name="connsiteY15" fmla="*/ 362743 h 784225"/>
                  <a:gd name="connsiteX16" fmla="*/ 464919 w 650656"/>
                  <a:gd name="connsiteY16" fmla="*/ 343693 h 784225"/>
                  <a:gd name="connsiteX17" fmla="*/ 486350 w 650656"/>
                  <a:gd name="connsiteY17" fmla="*/ 317500 h 784225"/>
                  <a:gd name="connsiteX18" fmla="*/ 493494 w 650656"/>
                  <a:gd name="connsiteY18" fmla="*/ 312737 h 784225"/>
                  <a:gd name="connsiteX19" fmla="*/ 507781 w 650656"/>
                  <a:gd name="connsiteY19" fmla="*/ 298450 h 784225"/>
                  <a:gd name="connsiteX20" fmla="*/ 512544 w 650656"/>
                  <a:gd name="connsiteY20" fmla="*/ 269875 h 784225"/>
                  <a:gd name="connsiteX21" fmla="*/ 524450 w 650656"/>
                  <a:gd name="connsiteY21" fmla="*/ 241300 h 784225"/>
                  <a:gd name="connsiteX22" fmla="*/ 538738 w 650656"/>
                  <a:gd name="connsiteY22" fmla="*/ 212725 h 784225"/>
                  <a:gd name="connsiteX23" fmla="*/ 550644 w 650656"/>
                  <a:gd name="connsiteY23" fmla="*/ 198437 h 784225"/>
                  <a:gd name="connsiteX24" fmla="*/ 569694 w 650656"/>
                  <a:gd name="connsiteY24" fmla="*/ 174625 h 784225"/>
                  <a:gd name="connsiteX25" fmla="*/ 591125 w 650656"/>
                  <a:gd name="connsiteY25" fmla="*/ 162718 h 784225"/>
                  <a:gd name="connsiteX26" fmla="*/ 562561 w 650656"/>
                  <a:gd name="connsiteY26" fmla="*/ 74613 h 784225"/>
                  <a:gd name="connsiteX27" fmla="*/ 588744 w 650656"/>
                  <a:gd name="connsiteY27" fmla="*/ 5556 h 784225"/>
                  <a:gd name="connsiteX28" fmla="*/ 650656 w 650656"/>
                  <a:gd name="connsiteY28" fmla="*/ 81756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07781 w 648275"/>
                  <a:gd name="connsiteY19" fmla="*/ 298450 h 784225"/>
                  <a:gd name="connsiteX20" fmla="*/ 512544 w 648275"/>
                  <a:gd name="connsiteY20" fmla="*/ 269875 h 784225"/>
                  <a:gd name="connsiteX21" fmla="*/ 524450 w 648275"/>
                  <a:gd name="connsiteY21" fmla="*/ 241300 h 784225"/>
                  <a:gd name="connsiteX22" fmla="*/ 538738 w 648275"/>
                  <a:gd name="connsiteY22" fmla="*/ 212725 h 784225"/>
                  <a:gd name="connsiteX23" fmla="*/ 550644 w 648275"/>
                  <a:gd name="connsiteY23" fmla="*/ 198437 h 784225"/>
                  <a:gd name="connsiteX24" fmla="*/ 569694 w 648275"/>
                  <a:gd name="connsiteY24" fmla="*/ 174625 h 784225"/>
                  <a:gd name="connsiteX25" fmla="*/ 591125 w 648275"/>
                  <a:gd name="connsiteY25" fmla="*/ 162718 h 784225"/>
                  <a:gd name="connsiteX26" fmla="*/ 562561 w 648275"/>
                  <a:gd name="connsiteY26" fmla="*/ 74613 h 784225"/>
                  <a:gd name="connsiteX27" fmla="*/ 588744 w 648275"/>
                  <a:gd name="connsiteY27" fmla="*/ 5556 h 784225"/>
                  <a:gd name="connsiteX28" fmla="*/ 648275 w 648275"/>
                  <a:gd name="connsiteY28" fmla="*/ 26987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07781 w 648275"/>
                  <a:gd name="connsiteY19" fmla="*/ 298450 h 784225"/>
                  <a:gd name="connsiteX20" fmla="*/ 512544 w 648275"/>
                  <a:gd name="connsiteY20" fmla="*/ 269875 h 784225"/>
                  <a:gd name="connsiteX21" fmla="*/ 524450 w 648275"/>
                  <a:gd name="connsiteY21" fmla="*/ 241300 h 784225"/>
                  <a:gd name="connsiteX22" fmla="*/ 538738 w 648275"/>
                  <a:gd name="connsiteY22" fmla="*/ 212725 h 784225"/>
                  <a:gd name="connsiteX23" fmla="*/ 550644 w 648275"/>
                  <a:gd name="connsiteY23" fmla="*/ 198437 h 784225"/>
                  <a:gd name="connsiteX24" fmla="*/ 569694 w 648275"/>
                  <a:gd name="connsiteY24" fmla="*/ 174625 h 784225"/>
                  <a:gd name="connsiteX25" fmla="*/ 562561 w 648275"/>
                  <a:gd name="connsiteY25" fmla="*/ 74613 h 784225"/>
                  <a:gd name="connsiteX26" fmla="*/ 588744 w 648275"/>
                  <a:gd name="connsiteY26" fmla="*/ 5556 h 784225"/>
                  <a:gd name="connsiteX27" fmla="*/ 648275 w 648275"/>
                  <a:gd name="connsiteY27" fmla="*/ 26987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07781 w 648275"/>
                  <a:gd name="connsiteY19" fmla="*/ 298450 h 784225"/>
                  <a:gd name="connsiteX20" fmla="*/ 512544 w 648275"/>
                  <a:gd name="connsiteY20" fmla="*/ 269875 h 784225"/>
                  <a:gd name="connsiteX21" fmla="*/ 524450 w 648275"/>
                  <a:gd name="connsiteY21" fmla="*/ 241300 h 784225"/>
                  <a:gd name="connsiteX22" fmla="*/ 538738 w 648275"/>
                  <a:gd name="connsiteY22" fmla="*/ 212725 h 784225"/>
                  <a:gd name="connsiteX23" fmla="*/ 550644 w 648275"/>
                  <a:gd name="connsiteY23" fmla="*/ 198437 h 784225"/>
                  <a:gd name="connsiteX24" fmla="*/ 562561 w 648275"/>
                  <a:gd name="connsiteY24" fmla="*/ 74613 h 784225"/>
                  <a:gd name="connsiteX25" fmla="*/ 588744 w 648275"/>
                  <a:gd name="connsiteY25" fmla="*/ 5556 h 784225"/>
                  <a:gd name="connsiteX26" fmla="*/ 648275 w 648275"/>
                  <a:gd name="connsiteY26" fmla="*/ 26987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07781 w 648275"/>
                  <a:gd name="connsiteY19" fmla="*/ 298450 h 784225"/>
                  <a:gd name="connsiteX20" fmla="*/ 512544 w 648275"/>
                  <a:gd name="connsiteY20" fmla="*/ 269875 h 784225"/>
                  <a:gd name="connsiteX21" fmla="*/ 524450 w 648275"/>
                  <a:gd name="connsiteY21" fmla="*/ 241300 h 784225"/>
                  <a:gd name="connsiteX22" fmla="*/ 538738 w 648275"/>
                  <a:gd name="connsiteY22" fmla="*/ 212725 h 784225"/>
                  <a:gd name="connsiteX23" fmla="*/ 562561 w 648275"/>
                  <a:gd name="connsiteY23" fmla="*/ 74613 h 784225"/>
                  <a:gd name="connsiteX24" fmla="*/ 588744 w 648275"/>
                  <a:gd name="connsiteY24" fmla="*/ 5556 h 784225"/>
                  <a:gd name="connsiteX25" fmla="*/ 648275 w 648275"/>
                  <a:gd name="connsiteY25" fmla="*/ 26987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07781 w 648275"/>
                  <a:gd name="connsiteY19" fmla="*/ 298450 h 784225"/>
                  <a:gd name="connsiteX20" fmla="*/ 512544 w 648275"/>
                  <a:gd name="connsiteY20" fmla="*/ 269875 h 784225"/>
                  <a:gd name="connsiteX21" fmla="*/ 524450 w 648275"/>
                  <a:gd name="connsiteY21" fmla="*/ 241300 h 784225"/>
                  <a:gd name="connsiteX22" fmla="*/ 562561 w 648275"/>
                  <a:gd name="connsiteY22" fmla="*/ 74613 h 784225"/>
                  <a:gd name="connsiteX23" fmla="*/ 588744 w 648275"/>
                  <a:gd name="connsiteY23" fmla="*/ 5556 h 784225"/>
                  <a:gd name="connsiteX24" fmla="*/ 648275 w 648275"/>
                  <a:gd name="connsiteY24" fmla="*/ 26987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07781 w 648275"/>
                  <a:gd name="connsiteY19" fmla="*/ 298450 h 784225"/>
                  <a:gd name="connsiteX20" fmla="*/ 512544 w 648275"/>
                  <a:gd name="connsiteY20" fmla="*/ 269875 h 784225"/>
                  <a:gd name="connsiteX21" fmla="*/ 562561 w 648275"/>
                  <a:gd name="connsiteY21" fmla="*/ 74613 h 784225"/>
                  <a:gd name="connsiteX22" fmla="*/ 588744 w 648275"/>
                  <a:gd name="connsiteY22" fmla="*/ 5556 h 784225"/>
                  <a:gd name="connsiteX23" fmla="*/ 648275 w 648275"/>
                  <a:gd name="connsiteY23" fmla="*/ 26987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12544 w 648275"/>
                  <a:gd name="connsiteY19" fmla="*/ 269875 h 784225"/>
                  <a:gd name="connsiteX20" fmla="*/ 562561 w 648275"/>
                  <a:gd name="connsiteY20" fmla="*/ 74613 h 784225"/>
                  <a:gd name="connsiteX21" fmla="*/ 588744 w 648275"/>
                  <a:gd name="connsiteY21" fmla="*/ 5556 h 784225"/>
                  <a:gd name="connsiteX22" fmla="*/ 648275 w 648275"/>
                  <a:gd name="connsiteY22" fmla="*/ 26987 h 784225"/>
                  <a:gd name="connsiteX0" fmla="*/ 5337 w 648275"/>
                  <a:gd name="connsiteY0" fmla="*/ 784225 h 784225"/>
                  <a:gd name="connsiteX1" fmla="*/ 98206 w 648275"/>
                  <a:gd name="connsiteY1" fmla="*/ 774700 h 784225"/>
                  <a:gd name="connsiteX2" fmla="*/ 148213 w 648275"/>
                  <a:gd name="connsiteY2" fmla="*/ 753268 h 784225"/>
                  <a:gd name="connsiteX3" fmla="*/ 195838 w 648275"/>
                  <a:gd name="connsiteY3" fmla="*/ 722312 h 784225"/>
                  <a:gd name="connsiteX4" fmla="*/ 233938 w 648275"/>
                  <a:gd name="connsiteY4" fmla="*/ 688975 h 784225"/>
                  <a:gd name="connsiteX5" fmla="*/ 255369 w 648275"/>
                  <a:gd name="connsiteY5" fmla="*/ 674687 h 784225"/>
                  <a:gd name="connsiteX6" fmla="*/ 288706 w 648275"/>
                  <a:gd name="connsiteY6" fmla="*/ 643731 h 784225"/>
                  <a:gd name="connsiteX7" fmla="*/ 305375 w 648275"/>
                  <a:gd name="connsiteY7" fmla="*/ 608012 h 784225"/>
                  <a:gd name="connsiteX8" fmla="*/ 331569 w 648275"/>
                  <a:gd name="connsiteY8" fmla="*/ 579437 h 784225"/>
                  <a:gd name="connsiteX9" fmla="*/ 379194 w 648275"/>
                  <a:gd name="connsiteY9" fmla="*/ 519906 h 784225"/>
                  <a:gd name="connsiteX10" fmla="*/ 393481 w 648275"/>
                  <a:gd name="connsiteY10" fmla="*/ 491331 h 784225"/>
                  <a:gd name="connsiteX11" fmla="*/ 410150 w 648275"/>
                  <a:gd name="connsiteY11" fmla="*/ 465137 h 784225"/>
                  <a:gd name="connsiteX12" fmla="*/ 422056 w 648275"/>
                  <a:gd name="connsiteY12" fmla="*/ 436562 h 784225"/>
                  <a:gd name="connsiteX13" fmla="*/ 424438 w 648275"/>
                  <a:gd name="connsiteY13" fmla="*/ 429418 h 784225"/>
                  <a:gd name="connsiteX14" fmla="*/ 429200 w 648275"/>
                  <a:gd name="connsiteY14" fmla="*/ 398462 h 784225"/>
                  <a:gd name="connsiteX15" fmla="*/ 445869 w 648275"/>
                  <a:gd name="connsiteY15" fmla="*/ 362743 h 784225"/>
                  <a:gd name="connsiteX16" fmla="*/ 464919 w 648275"/>
                  <a:gd name="connsiteY16" fmla="*/ 343693 h 784225"/>
                  <a:gd name="connsiteX17" fmla="*/ 486350 w 648275"/>
                  <a:gd name="connsiteY17" fmla="*/ 317500 h 784225"/>
                  <a:gd name="connsiteX18" fmla="*/ 493494 w 648275"/>
                  <a:gd name="connsiteY18" fmla="*/ 312737 h 784225"/>
                  <a:gd name="connsiteX19" fmla="*/ 512544 w 648275"/>
                  <a:gd name="connsiteY19" fmla="*/ 198413 h 784225"/>
                  <a:gd name="connsiteX20" fmla="*/ 562561 w 648275"/>
                  <a:gd name="connsiteY20" fmla="*/ 74613 h 784225"/>
                  <a:gd name="connsiteX21" fmla="*/ 588744 w 648275"/>
                  <a:gd name="connsiteY21" fmla="*/ 5556 h 784225"/>
                  <a:gd name="connsiteX22" fmla="*/ 648275 w 648275"/>
                  <a:gd name="connsiteY22" fmla="*/ 26987 h 784225"/>
                  <a:gd name="connsiteX0" fmla="*/ 5337 w 719712"/>
                  <a:gd name="connsiteY0" fmla="*/ 784225 h 784225"/>
                  <a:gd name="connsiteX1" fmla="*/ 98206 w 719712"/>
                  <a:gd name="connsiteY1" fmla="*/ 774700 h 784225"/>
                  <a:gd name="connsiteX2" fmla="*/ 148213 w 719712"/>
                  <a:gd name="connsiteY2" fmla="*/ 753268 h 784225"/>
                  <a:gd name="connsiteX3" fmla="*/ 195838 w 719712"/>
                  <a:gd name="connsiteY3" fmla="*/ 722312 h 784225"/>
                  <a:gd name="connsiteX4" fmla="*/ 233938 w 719712"/>
                  <a:gd name="connsiteY4" fmla="*/ 688975 h 784225"/>
                  <a:gd name="connsiteX5" fmla="*/ 255369 w 719712"/>
                  <a:gd name="connsiteY5" fmla="*/ 674687 h 784225"/>
                  <a:gd name="connsiteX6" fmla="*/ 288706 w 719712"/>
                  <a:gd name="connsiteY6" fmla="*/ 643731 h 784225"/>
                  <a:gd name="connsiteX7" fmla="*/ 305375 w 719712"/>
                  <a:gd name="connsiteY7" fmla="*/ 608012 h 784225"/>
                  <a:gd name="connsiteX8" fmla="*/ 331569 w 719712"/>
                  <a:gd name="connsiteY8" fmla="*/ 579437 h 784225"/>
                  <a:gd name="connsiteX9" fmla="*/ 379194 w 719712"/>
                  <a:gd name="connsiteY9" fmla="*/ 519906 h 784225"/>
                  <a:gd name="connsiteX10" fmla="*/ 393481 w 719712"/>
                  <a:gd name="connsiteY10" fmla="*/ 491331 h 784225"/>
                  <a:gd name="connsiteX11" fmla="*/ 410150 w 719712"/>
                  <a:gd name="connsiteY11" fmla="*/ 465137 h 784225"/>
                  <a:gd name="connsiteX12" fmla="*/ 422056 w 719712"/>
                  <a:gd name="connsiteY12" fmla="*/ 436562 h 784225"/>
                  <a:gd name="connsiteX13" fmla="*/ 424438 w 719712"/>
                  <a:gd name="connsiteY13" fmla="*/ 429418 h 784225"/>
                  <a:gd name="connsiteX14" fmla="*/ 429200 w 719712"/>
                  <a:gd name="connsiteY14" fmla="*/ 398462 h 784225"/>
                  <a:gd name="connsiteX15" fmla="*/ 445869 w 719712"/>
                  <a:gd name="connsiteY15" fmla="*/ 362743 h 784225"/>
                  <a:gd name="connsiteX16" fmla="*/ 464919 w 719712"/>
                  <a:gd name="connsiteY16" fmla="*/ 343693 h 784225"/>
                  <a:gd name="connsiteX17" fmla="*/ 486350 w 719712"/>
                  <a:gd name="connsiteY17" fmla="*/ 317500 h 784225"/>
                  <a:gd name="connsiteX18" fmla="*/ 493494 w 719712"/>
                  <a:gd name="connsiteY18" fmla="*/ 312737 h 784225"/>
                  <a:gd name="connsiteX19" fmla="*/ 512544 w 719712"/>
                  <a:gd name="connsiteY19" fmla="*/ 198413 h 784225"/>
                  <a:gd name="connsiteX20" fmla="*/ 562561 w 719712"/>
                  <a:gd name="connsiteY20" fmla="*/ 74613 h 784225"/>
                  <a:gd name="connsiteX21" fmla="*/ 588744 w 719712"/>
                  <a:gd name="connsiteY21" fmla="*/ 5556 h 784225"/>
                  <a:gd name="connsiteX22" fmla="*/ 719712 w 719712"/>
                  <a:gd name="connsiteY22" fmla="*/ 103187 h 784225"/>
                  <a:gd name="connsiteX0" fmla="*/ 5337 w 719712"/>
                  <a:gd name="connsiteY0" fmla="*/ 719534 h 719534"/>
                  <a:gd name="connsiteX1" fmla="*/ 98206 w 719712"/>
                  <a:gd name="connsiteY1" fmla="*/ 710009 h 719534"/>
                  <a:gd name="connsiteX2" fmla="*/ 148213 w 719712"/>
                  <a:gd name="connsiteY2" fmla="*/ 688577 h 719534"/>
                  <a:gd name="connsiteX3" fmla="*/ 195838 w 719712"/>
                  <a:gd name="connsiteY3" fmla="*/ 657621 h 719534"/>
                  <a:gd name="connsiteX4" fmla="*/ 233938 w 719712"/>
                  <a:gd name="connsiteY4" fmla="*/ 624284 h 719534"/>
                  <a:gd name="connsiteX5" fmla="*/ 255369 w 719712"/>
                  <a:gd name="connsiteY5" fmla="*/ 609996 h 719534"/>
                  <a:gd name="connsiteX6" fmla="*/ 288706 w 719712"/>
                  <a:gd name="connsiteY6" fmla="*/ 579040 h 719534"/>
                  <a:gd name="connsiteX7" fmla="*/ 305375 w 719712"/>
                  <a:gd name="connsiteY7" fmla="*/ 543321 h 719534"/>
                  <a:gd name="connsiteX8" fmla="*/ 331569 w 719712"/>
                  <a:gd name="connsiteY8" fmla="*/ 514746 h 719534"/>
                  <a:gd name="connsiteX9" fmla="*/ 379194 w 719712"/>
                  <a:gd name="connsiteY9" fmla="*/ 455215 h 719534"/>
                  <a:gd name="connsiteX10" fmla="*/ 393481 w 719712"/>
                  <a:gd name="connsiteY10" fmla="*/ 426640 h 719534"/>
                  <a:gd name="connsiteX11" fmla="*/ 410150 w 719712"/>
                  <a:gd name="connsiteY11" fmla="*/ 400446 h 719534"/>
                  <a:gd name="connsiteX12" fmla="*/ 422056 w 719712"/>
                  <a:gd name="connsiteY12" fmla="*/ 371871 h 719534"/>
                  <a:gd name="connsiteX13" fmla="*/ 424438 w 719712"/>
                  <a:gd name="connsiteY13" fmla="*/ 364727 h 719534"/>
                  <a:gd name="connsiteX14" fmla="*/ 429200 w 719712"/>
                  <a:gd name="connsiteY14" fmla="*/ 333771 h 719534"/>
                  <a:gd name="connsiteX15" fmla="*/ 445869 w 719712"/>
                  <a:gd name="connsiteY15" fmla="*/ 298052 h 719534"/>
                  <a:gd name="connsiteX16" fmla="*/ 464919 w 719712"/>
                  <a:gd name="connsiteY16" fmla="*/ 279002 h 719534"/>
                  <a:gd name="connsiteX17" fmla="*/ 486350 w 719712"/>
                  <a:gd name="connsiteY17" fmla="*/ 252809 h 719534"/>
                  <a:gd name="connsiteX18" fmla="*/ 493494 w 719712"/>
                  <a:gd name="connsiteY18" fmla="*/ 248046 h 719534"/>
                  <a:gd name="connsiteX19" fmla="*/ 512544 w 719712"/>
                  <a:gd name="connsiteY19" fmla="*/ 133722 h 719534"/>
                  <a:gd name="connsiteX20" fmla="*/ 562561 w 719712"/>
                  <a:gd name="connsiteY20" fmla="*/ 9922 h 719534"/>
                  <a:gd name="connsiteX21" fmla="*/ 619700 w 719712"/>
                  <a:gd name="connsiteY21" fmla="*/ 9921 h 719534"/>
                  <a:gd name="connsiteX22" fmla="*/ 719712 w 719712"/>
                  <a:gd name="connsiteY22" fmla="*/ 38496 h 719534"/>
                  <a:gd name="connsiteX0" fmla="*/ 5337 w 719712"/>
                  <a:gd name="connsiteY0" fmla="*/ 729849 h 729849"/>
                  <a:gd name="connsiteX1" fmla="*/ 98206 w 719712"/>
                  <a:gd name="connsiteY1" fmla="*/ 720324 h 729849"/>
                  <a:gd name="connsiteX2" fmla="*/ 148213 w 719712"/>
                  <a:gd name="connsiteY2" fmla="*/ 698892 h 729849"/>
                  <a:gd name="connsiteX3" fmla="*/ 195838 w 719712"/>
                  <a:gd name="connsiteY3" fmla="*/ 667936 h 729849"/>
                  <a:gd name="connsiteX4" fmla="*/ 233938 w 719712"/>
                  <a:gd name="connsiteY4" fmla="*/ 634599 h 729849"/>
                  <a:gd name="connsiteX5" fmla="*/ 255369 w 719712"/>
                  <a:gd name="connsiteY5" fmla="*/ 620311 h 729849"/>
                  <a:gd name="connsiteX6" fmla="*/ 288706 w 719712"/>
                  <a:gd name="connsiteY6" fmla="*/ 589355 h 729849"/>
                  <a:gd name="connsiteX7" fmla="*/ 305375 w 719712"/>
                  <a:gd name="connsiteY7" fmla="*/ 553636 h 729849"/>
                  <a:gd name="connsiteX8" fmla="*/ 331569 w 719712"/>
                  <a:gd name="connsiteY8" fmla="*/ 525061 h 729849"/>
                  <a:gd name="connsiteX9" fmla="*/ 379194 w 719712"/>
                  <a:gd name="connsiteY9" fmla="*/ 465530 h 729849"/>
                  <a:gd name="connsiteX10" fmla="*/ 393481 w 719712"/>
                  <a:gd name="connsiteY10" fmla="*/ 436955 h 729849"/>
                  <a:gd name="connsiteX11" fmla="*/ 410150 w 719712"/>
                  <a:gd name="connsiteY11" fmla="*/ 410761 h 729849"/>
                  <a:gd name="connsiteX12" fmla="*/ 422056 w 719712"/>
                  <a:gd name="connsiteY12" fmla="*/ 382186 h 729849"/>
                  <a:gd name="connsiteX13" fmla="*/ 424438 w 719712"/>
                  <a:gd name="connsiteY13" fmla="*/ 375042 h 729849"/>
                  <a:gd name="connsiteX14" fmla="*/ 429200 w 719712"/>
                  <a:gd name="connsiteY14" fmla="*/ 344086 h 729849"/>
                  <a:gd name="connsiteX15" fmla="*/ 445869 w 719712"/>
                  <a:gd name="connsiteY15" fmla="*/ 308367 h 729849"/>
                  <a:gd name="connsiteX16" fmla="*/ 464919 w 719712"/>
                  <a:gd name="connsiteY16" fmla="*/ 289317 h 729849"/>
                  <a:gd name="connsiteX17" fmla="*/ 486350 w 719712"/>
                  <a:gd name="connsiteY17" fmla="*/ 263124 h 729849"/>
                  <a:gd name="connsiteX18" fmla="*/ 493494 w 719712"/>
                  <a:gd name="connsiteY18" fmla="*/ 258361 h 729849"/>
                  <a:gd name="connsiteX19" fmla="*/ 512544 w 719712"/>
                  <a:gd name="connsiteY19" fmla="*/ 144037 h 729849"/>
                  <a:gd name="connsiteX20" fmla="*/ 562561 w 719712"/>
                  <a:gd name="connsiteY20" fmla="*/ 20237 h 729849"/>
                  <a:gd name="connsiteX21" fmla="*/ 569694 w 719712"/>
                  <a:gd name="connsiteY21" fmla="*/ 70242 h 729849"/>
                  <a:gd name="connsiteX22" fmla="*/ 619700 w 719712"/>
                  <a:gd name="connsiteY22" fmla="*/ 20236 h 729849"/>
                  <a:gd name="connsiteX23" fmla="*/ 719712 w 719712"/>
                  <a:gd name="connsiteY23" fmla="*/ 48811 h 72984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194 w 719712"/>
                  <a:gd name="connsiteY9" fmla="*/ 450850 h 715169"/>
                  <a:gd name="connsiteX10" fmla="*/ 393481 w 719712"/>
                  <a:gd name="connsiteY10" fmla="*/ 422275 h 715169"/>
                  <a:gd name="connsiteX11" fmla="*/ 410150 w 719712"/>
                  <a:gd name="connsiteY11" fmla="*/ 396081 h 715169"/>
                  <a:gd name="connsiteX12" fmla="*/ 422056 w 719712"/>
                  <a:gd name="connsiteY12" fmla="*/ 367506 h 715169"/>
                  <a:gd name="connsiteX13" fmla="*/ 424438 w 719712"/>
                  <a:gd name="connsiteY13" fmla="*/ 360362 h 715169"/>
                  <a:gd name="connsiteX14" fmla="*/ 429200 w 719712"/>
                  <a:gd name="connsiteY14" fmla="*/ 329406 h 715169"/>
                  <a:gd name="connsiteX15" fmla="*/ 445869 w 719712"/>
                  <a:gd name="connsiteY15" fmla="*/ 293687 h 715169"/>
                  <a:gd name="connsiteX16" fmla="*/ 464919 w 719712"/>
                  <a:gd name="connsiteY16" fmla="*/ 274637 h 715169"/>
                  <a:gd name="connsiteX17" fmla="*/ 486350 w 719712"/>
                  <a:gd name="connsiteY17" fmla="*/ 248444 h 715169"/>
                  <a:gd name="connsiteX18" fmla="*/ 493494 w 719712"/>
                  <a:gd name="connsiteY18" fmla="*/ 243681 h 715169"/>
                  <a:gd name="connsiteX19" fmla="*/ 512544 w 719712"/>
                  <a:gd name="connsiteY19" fmla="*/ 129357 h 715169"/>
                  <a:gd name="connsiteX20" fmla="*/ 569694 w 719712"/>
                  <a:gd name="connsiteY20" fmla="*/ 55562 h 715169"/>
                  <a:gd name="connsiteX21" fmla="*/ 619700 w 719712"/>
                  <a:gd name="connsiteY21" fmla="*/ 5556 h 715169"/>
                  <a:gd name="connsiteX22" fmla="*/ 719712 w 719712"/>
                  <a:gd name="connsiteY22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194 w 719712"/>
                  <a:gd name="connsiteY9" fmla="*/ 450850 h 715169"/>
                  <a:gd name="connsiteX10" fmla="*/ 393481 w 719712"/>
                  <a:gd name="connsiteY10" fmla="*/ 422275 h 715169"/>
                  <a:gd name="connsiteX11" fmla="*/ 410150 w 719712"/>
                  <a:gd name="connsiteY11" fmla="*/ 396081 h 715169"/>
                  <a:gd name="connsiteX12" fmla="*/ 422056 w 719712"/>
                  <a:gd name="connsiteY12" fmla="*/ 367506 h 715169"/>
                  <a:gd name="connsiteX13" fmla="*/ 424438 w 719712"/>
                  <a:gd name="connsiteY13" fmla="*/ 360362 h 715169"/>
                  <a:gd name="connsiteX14" fmla="*/ 429200 w 719712"/>
                  <a:gd name="connsiteY14" fmla="*/ 329406 h 715169"/>
                  <a:gd name="connsiteX15" fmla="*/ 445869 w 719712"/>
                  <a:gd name="connsiteY15" fmla="*/ 293687 h 715169"/>
                  <a:gd name="connsiteX16" fmla="*/ 464919 w 719712"/>
                  <a:gd name="connsiteY16" fmla="*/ 274637 h 715169"/>
                  <a:gd name="connsiteX17" fmla="*/ 486350 w 719712"/>
                  <a:gd name="connsiteY17" fmla="*/ 248444 h 715169"/>
                  <a:gd name="connsiteX18" fmla="*/ 493494 w 719712"/>
                  <a:gd name="connsiteY18" fmla="*/ 243681 h 715169"/>
                  <a:gd name="connsiteX19" fmla="*/ 512544 w 719712"/>
                  <a:gd name="connsiteY19" fmla="*/ 129357 h 715169"/>
                  <a:gd name="connsiteX20" fmla="*/ 517306 w 719712"/>
                  <a:gd name="connsiteY20" fmla="*/ 138907 h 715169"/>
                  <a:gd name="connsiteX21" fmla="*/ 569694 w 719712"/>
                  <a:gd name="connsiteY21" fmla="*/ 55562 h 715169"/>
                  <a:gd name="connsiteX22" fmla="*/ 619700 w 719712"/>
                  <a:gd name="connsiteY22" fmla="*/ 5556 h 715169"/>
                  <a:gd name="connsiteX23" fmla="*/ 719712 w 719712"/>
                  <a:gd name="connsiteY23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194 w 719712"/>
                  <a:gd name="connsiteY9" fmla="*/ 450850 h 715169"/>
                  <a:gd name="connsiteX10" fmla="*/ 393481 w 719712"/>
                  <a:gd name="connsiteY10" fmla="*/ 422275 h 715169"/>
                  <a:gd name="connsiteX11" fmla="*/ 410150 w 719712"/>
                  <a:gd name="connsiteY11" fmla="*/ 396081 h 715169"/>
                  <a:gd name="connsiteX12" fmla="*/ 422056 w 719712"/>
                  <a:gd name="connsiteY12" fmla="*/ 367506 h 715169"/>
                  <a:gd name="connsiteX13" fmla="*/ 424438 w 719712"/>
                  <a:gd name="connsiteY13" fmla="*/ 360362 h 715169"/>
                  <a:gd name="connsiteX14" fmla="*/ 429200 w 719712"/>
                  <a:gd name="connsiteY14" fmla="*/ 329406 h 715169"/>
                  <a:gd name="connsiteX15" fmla="*/ 445869 w 719712"/>
                  <a:gd name="connsiteY15" fmla="*/ 293687 h 715169"/>
                  <a:gd name="connsiteX16" fmla="*/ 464919 w 719712"/>
                  <a:gd name="connsiteY16" fmla="*/ 274637 h 715169"/>
                  <a:gd name="connsiteX17" fmla="*/ 486350 w 719712"/>
                  <a:gd name="connsiteY17" fmla="*/ 248444 h 715169"/>
                  <a:gd name="connsiteX18" fmla="*/ 493494 w 719712"/>
                  <a:gd name="connsiteY18" fmla="*/ 243681 h 715169"/>
                  <a:gd name="connsiteX19" fmla="*/ 512544 w 719712"/>
                  <a:gd name="connsiteY19" fmla="*/ 129357 h 715169"/>
                  <a:gd name="connsiteX20" fmla="*/ 569694 w 719712"/>
                  <a:gd name="connsiteY20" fmla="*/ 55562 h 715169"/>
                  <a:gd name="connsiteX21" fmla="*/ 619700 w 719712"/>
                  <a:gd name="connsiteY21" fmla="*/ 5556 h 715169"/>
                  <a:gd name="connsiteX22" fmla="*/ 719712 w 719712"/>
                  <a:gd name="connsiteY22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194 w 719712"/>
                  <a:gd name="connsiteY9" fmla="*/ 450850 h 715169"/>
                  <a:gd name="connsiteX10" fmla="*/ 393481 w 719712"/>
                  <a:gd name="connsiteY10" fmla="*/ 422275 h 715169"/>
                  <a:gd name="connsiteX11" fmla="*/ 410150 w 719712"/>
                  <a:gd name="connsiteY11" fmla="*/ 396081 h 715169"/>
                  <a:gd name="connsiteX12" fmla="*/ 422056 w 719712"/>
                  <a:gd name="connsiteY12" fmla="*/ 367506 h 715169"/>
                  <a:gd name="connsiteX13" fmla="*/ 424438 w 719712"/>
                  <a:gd name="connsiteY13" fmla="*/ 360362 h 715169"/>
                  <a:gd name="connsiteX14" fmla="*/ 429200 w 719712"/>
                  <a:gd name="connsiteY14" fmla="*/ 329406 h 715169"/>
                  <a:gd name="connsiteX15" fmla="*/ 445869 w 719712"/>
                  <a:gd name="connsiteY15" fmla="*/ 293687 h 715169"/>
                  <a:gd name="connsiteX16" fmla="*/ 464919 w 719712"/>
                  <a:gd name="connsiteY16" fmla="*/ 274637 h 715169"/>
                  <a:gd name="connsiteX17" fmla="*/ 486350 w 719712"/>
                  <a:gd name="connsiteY17" fmla="*/ 248444 h 715169"/>
                  <a:gd name="connsiteX18" fmla="*/ 493494 w 719712"/>
                  <a:gd name="connsiteY18" fmla="*/ 243681 h 715169"/>
                  <a:gd name="connsiteX19" fmla="*/ 524450 w 719712"/>
                  <a:gd name="connsiteY19" fmla="*/ 141263 h 715169"/>
                  <a:gd name="connsiteX20" fmla="*/ 569694 w 719712"/>
                  <a:gd name="connsiteY20" fmla="*/ 55562 h 715169"/>
                  <a:gd name="connsiteX21" fmla="*/ 619700 w 719712"/>
                  <a:gd name="connsiteY21" fmla="*/ 5556 h 715169"/>
                  <a:gd name="connsiteX22" fmla="*/ 719712 w 719712"/>
                  <a:gd name="connsiteY22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206 w 719712"/>
                  <a:gd name="connsiteY9" fmla="*/ 486567 h 715169"/>
                  <a:gd name="connsiteX10" fmla="*/ 393481 w 719712"/>
                  <a:gd name="connsiteY10" fmla="*/ 422275 h 715169"/>
                  <a:gd name="connsiteX11" fmla="*/ 410150 w 719712"/>
                  <a:gd name="connsiteY11" fmla="*/ 396081 h 715169"/>
                  <a:gd name="connsiteX12" fmla="*/ 422056 w 719712"/>
                  <a:gd name="connsiteY12" fmla="*/ 367506 h 715169"/>
                  <a:gd name="connsiteX13" fmla="*/ 424438 w 719712"/>
                  <a:gd name="connsiteY13" fmla="*/ 360362 h 715169"/>
                  <a:gd name="connsiteX14" fmla="*/ 429200 w 719712"/>
                  <a:gd name="connsiteY14" fmla="*/ 329406 h 715169"/>
                  <a:gd name="connsiteX15" fmla="*/ 445869 w 719712"/>
                  <a:gd name="connsiteY15" fmla="*/ 293687 h 715169"/>
                  <a:gd name="connsiteX16" fmla="*/ 464919 w 719712"/>
                  <a:gd name="connsiteY16" fmla="*/ 274637 h 715169"/>
                  <a:gd name="connsiteX17" fmla="*/ 486350 w 719712"/>
                  <a:gd name="connsiteY17" fmla="*/ 248444 h 715169"/>
                  <a:gd name="connsiteX18" fmla="*/ 493494 w 719712"/>
                  <a:gd name="connsiteY18" fmla="*/ 243681 h 715169"/>
                  <a:gd name="connsiteX19" fmla="*/ 524450 w 719712"/>
                  <a:gd name="connsiteY19" fmla="*/ 141263 h 715169"/>
                  <a:gd name="connsiteX20" fmla="*/ 569694 w 719712"/>
                  <a:gd name="connsiteY20" fmla="*/ 55562 h 715169"/>
                  <a:gd name="connsiteX21" fmla="*/ 619700 w 719712"/>
                  <a:gd name="connsiteY21" fmla="*/ 5556 h 715169"/>
                  <a:gd name="connsiteX22" fmla="*/ 719712 w 719712"/>
                  <a:gd name="connsiteY22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206 w 719712"/>
                  <a:gd name="connsiteY9" fmla="*/ 486567 h 715169"/>
                  <a:gd name="connsiteX10" fmla="*/ 393481 w 719712"/>
                  <a:gd name="connsiteY10" fmla="*/ 422275 h 715169"/>
                  <a:gd name="connsiteX11" fmla="*/ 403006 w 719712"/>
                  <a:gd name="connsiteY11" fmla="*/ 419895 h 715169"/>
                  <a:gd name="connsiteX12" fmla="*/ 410150 w 719712"/>
                  <a:gd name="connsiteY12" fmla="*/ 396081 h 715169"/>
                  <a:gd name="connsiteX13" fmla="*/ 422056 w 719712"/>
                  <a:gd name="connsiteY13" fmla="*/ 367506 h 715169"/>
                  <a:gd name="connsiteX14" fmla="*/ 424438 w 719712"/>
                  <a:gd name="connsiteY14" fmla="*/ 360362 h 715169"/>
                  <a:gd name="connsiteX15" fmla="*/ 429200 w 719712"/>
                  <a:gd name="connsiteY15" fmla="*/ 329406 h 715169"/>
                  <a:gd name="connsiteX16" fmla="*/ 445869 w 719712"/>
                  <a:gd name="connsiteY16" fmla="*/ 293687 h 715169"/>
                  <a:gd name="connsiteX17" fmla="*/ 464919 w 719712"/>
                  <a:gd name="connsiteY17" fmla="*/ 274637 h 715169"/>
                  <a:gd name="connsiteX18" fmla="*/ 486350 w 719712"/>
                  <a:gd name="connsiteY18" fmla="*/ 248444 h 715169"/>
                  <a:gd name="connsiteX19" fmla="*/ 493494 w 719712"/>
                  <a:gd name="connsiteY19" fmla="*/ 243681 h 715169"/>
                  <a:gd name="connsiteX20" fmla="*/ 524450 w 719712"/>
                  <a:gd name="connsiteY20" fmla="*/ 141263 h 715169"/>
                  <a:gd name="connsiteX21" fmla="*/ 569694 w 719712"/>
                  <a:gd name="connsiteY21" fmla="*/ 55562 h 715169"/>
                  <a:gd name="connsiteX22" fmla="*/ 619700 w 719712"/>
                  <a:gd name="connsiteY22" fmla="*/ 5556 h 715169"/>
                  <a:gd name="connsiteX23" fmla="*/ 719712 w 719712"/>
                  <a:gd name="connsiteY23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206 w 719712"/>
                  <a:gd name="connsiteY9" fmla="*/ 486567 h 715169"/>
                  <a:gd name="connsiteX10" fmla="*/ 393481 w 719712"/>
                  <a:gd name="connsiteY10" fmla="*/ 422275 h 715169"/>
                  <a:gd name="connsiteX11" fmla="*/ 403006 w 719712"/>
                  <a:gd name="connsiteY11" fmla="*/ 419895 h 715169"/>
                  <a:gd name="connsiteX12" fmla="*/ 410150 w 719712"/>
                  <a:gd name="connsiteY12" fmla="*/ 396081 h 715169"/>
                  <a:gd name="connsiteX13" fmla="*/ 422056 w 719712"/>
                  <a:gd name="connsiteY13" fmla="*/ 367506 h 715169"/>
                  <a:gd name="connsiteX14" fmla="*/ 424438 w 719712"/>
                  <a:gd name="connsiteY14" fmla="*/ 360362 h 715169"/>
                  <a:gd name="connsiteX15" fmla="*/ 429200 w 719712"/>
                  <a:gd name="connsiteY15" fmla="*/ 329406 h 715169"/>
                  <a:gd name="connsiteX16" fmla="*/ 445869 w 719712"/>
                  <a:gd name="connsiteY16" fmla="*/ 293687 h 715169"/>
                  <a:gd name="connsiteX17" fmla="*/ 464919 w 719712"/>
                  <a:gd name="connsiteY17" fmla="*/ 274637 h 715169"/>
                  <a:gd name="connsiteX18" fmla="*/ 486350 w 719712"/>
                  <a:gd name="connsiteY18" fmla="*/ 248444 h 715169"/>
                  <a:gd name="connsiteX19" fmla="*/ 493494 w 719712"/>
                  <a:gd name="connsiteY19" fmla="*/ 243681 h 715169"/>
                  <a:gd name="connsiteX20" fmla="*/ 524450 w 719712"/>
                  <a:gd name="connsiteY20" fmla="*/ 141263 h 715169"/>
                  <a:gd name="connsiteX21" fmla="*/ 569694 w 719712"/>
                  <a:gd name="connsiteY21" fmla="*/ 55562 h 715169"/>
                  <a:gd name="connsiteX22" fmla="*/ 619700 w 719712"/>
                  <a:gd name="connsiteY22" fmla="*/ 5556 h 715169"/>
                  <a:gd name="connsiteX23" fmla="*/ 719712 w 719712"/>
                  <a:gd name="connsiteY23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206 w 719712"/>
                  <a:gd name="connsiteY9" fmla="*/ 486567 h 715169"/>
                  <a:gd name="connsiteX10" fmla="*/ 393481 w 719712"/>
                  <a:gd name="connsiteY10" fmla="*/ 422275 h 715169"/>
                  <a:gd name="connsiteX11" fmla="*/ 410150 w 719712"/>
                  <a:gd name="connsiteY11" fmla="*/ 396081 h 715169"/>
                  <a:gd name="connsiteX12" fmla="*/ 422056 w 719712"/>
                  <a:gd name="connsiteY12" fmla="*/ 367506 h 715169"/>
                  <a:gd name="connsiteX13" fmla="*/ 424438 w 719712"/>
                  <a:gd name="connsiteY13" fmla="*/ 360362 h 715169"/>
                  <a:gd name="connsiteX14" fmla="*/ 429200 w 719712"/>
                  <a:gd name="connsiteY14" fmla="*/ 329406 h 715169"/>
                  <a:gd name="connsiteX15" fmla="*/ 445869 w 719712"/>
                  <a:gd name="connsiteY15" fmla="*/ 293687 h 715169"/>
                  <a:gd name="connsiteX16" fmla="*/ 464919 w 719712"/>
                  <a:gd name="connsiteY16" fmla="*/ 274637 h 715169"/>
                  <a:gd name="connsiteX17" fmla="*/ 486350 w 719712"/>
                  <a:gd name="connsiteY17" fmla="*/ 248444 h 715169"/>
                  <a:gd name="connsiteX18" fmla="*/ 493494 w 719712"/>
                  <a:gd name="connsiteY18" fmla="*/ 243681 h 715169"/>
                  <a:gd name="connsiteX19" fmla="*/ 524450 w 719712"/>
                  <a:gd name="connsiteY19" fmla="*/ 141263 h 715169"/>
                  <a:gd name="connsiteX20" fmla="*/ 569694 w 719712"/>
                  <a:gd name="connsiteY20" fmla="*/ 55562 h 715169"/>
                  <a:gd name="connsiteX21" fmla="*/ 619700 w 719712"/>
                  <a:gd name="connsiteY21" fmla="*/ 5556 h 715169"/>
                  <a:gd name="connsiteX22" fmla="*/ 719712 w 719712"/>
                  <a:gd name="connsiteY22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206 w 719712"/>
                  <a:gd name="connsiteY9" fmla="*/ 486567 h 715169"/>
                  <a:gd name="connsiteX10" fmla="*/ 410150 w 719712"/>
                  <a:gd name="connsiteY10" fmla="*/ 434181 h 715169"/>
                  <a:gd name="connsiteX11" fmla="*/ 410150 w 719712"/>
                  <a:gd name="connsiteY11" fmla="*/ 396081 h 715169"/>
                  <a:gd name="connsiteX12" fmla="*/ 422056 w 719712"/>
                  <a:gd name="connsiteY12" fmla="*/ 367506 h 715169"/>
                  <a:gd name="connsiteX13" fmla="*/ 424438 w 719712"/>
                  <a:gd name="connsiteY13" fmla="*/ 360362 h 715169"/>
                  <a:gd name="connsiteX14" fmla="*/ 429200 w 719712"/>
                  <a:gd name="connsiteY14" fmla="*/ 329406 h 715169"/>
                  <a:gd name="connsiteX15" fmla="*/ 445869 w 719712"/>
                  <a:gd name="connsiteY15" fmla="*/ 293687 h 715169"/>
                  <a:gd name="connsiteX16" fmla="*/ 464919 w 719712"/>
                  <a:gd name="connsiteY16" fmla="*/ 274637 h 715169"/>
                  <a:gd name="connsiteX17" fmla="*/ 486350 w 719712"/>
                  <a:gd name="connsiteY17" fmla="*/ 248444 h 715169"/>
                  <a:gd name="connsiteX18" fmla="*/ 493494 w 719712"/>
                  <a:gd name="connsiteY18" fmla="*/ 243681 h 715169"/>
                  <a:gd name="connsiteX19" fmla="*/ 524450 w 719712"/>
                  <a:gd name="connsiteY19" fmla="*/ 141263 h 715169"/>
                  <a:gd name="connsiteX20" fmla="*/ 569694 w 719712"/>
                  <a:gd name="connsiteY20" fmla="*/ 55562 h 715169"/>
                  <a:gd name="connsiteX21" fmla="*/ 619700 w 719712"/>
                  <a:gd name="connsiteY21" fmla="*/ 5556 h 715169"/>
                  <a:gd name="connsiteX22" fmla="*/ 719712 w 719712"/>
                  <a:gd name="connsiteY22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79206 w 719712"/>
                  <a:gd name="connsiteY9" fmla="*/ 486567 h 715169"/>
                  <a:gd name="connsiteX10" fmla="*/ 410150 w 719712"/>
                  <a:gd name="connsiteY10" fmla="*/ 434181 h 715169"/>
                  <a:gd name="connsiteX11" fmla="*/ 410150 w 719712"/>
                  <a:gd name="connsiteY11" fmla="*/ 396081 h 715169"/>
                  <a:gd name="connsiteX12" fmla="*/ 422056 w 719712"/>
                  <a:gd name="connsiteY12" fmla="*/ 393701 h 715169"/>
                  <a:gd name="connsiteX13" fmla="*/ 422056 w 719712"/>
                  <a:gd name="connsiteY13" fmla="*/ 367506 h 715169"/>
                  <a:gd name="connsiteX14" fmla="*/ 424438 w 719712"/>
                  <a:gd name="connsiteY14" fmla="*/ 360362 h 715169"/>
                  <a:gd name="connsiteX15" fmla="*/ 429200 w 719712"/>
                  <a:gd name="connsiteY15" fmla="*/ 329406 h 715169"/>
                  <a:gd name="connsiteX16" fmla="*/ 445869 w 719712"/>
                  <a:gd name="connsiteY16" fmla="*/ 293687 h 715169"/>
                  <a:gd name="connsiteX17" fmla="*/ 464919 w 719712"/>
                  <a:gd name="connsiteY17" fmla="*/ 274637 h 715169"/>
                  <a:gd name="connsiteX18" fmla="*/ 486350 w 719712"/>
                  <a:gd name="connsiteY18" fmla="*/ 248444 h 715169"/>
                  <a:gd name="connsiteX19" fmla="*/ 493494 w 719712"/>
                  <a:gd name="connsiteY19" fmla="*/ 243681 h 715169"/>
                  <a:gd name="connsiteX20" fmla="*/ 524450 w 719712"/>
                  <a:gd name="connsiteY20" fmla="*/ 141263 h 715169"/>
                  <a:gd name="connsiteX21" fmla="*/ 569694 w 719712"/>
                  <a:gd name="connsiteY21" fmla="*/ 55562 h 715169"/>
                  <a:gd name="connsiteX22" fmla="*/ 619700 w 719712"/>
                  <a:gd name="connsiteY22" fmla="*/ 5556 h 715169"/>
                  <a:gd name="connsiteX23" fmla="*/ 719712 w 719712"/>
                  <a:gd name="connsiteY23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98256 w 719712"/>
                  <a:gd name="connsiteY9" fmla="*/ 493711 h 715169"/>
                  <a:gd name="connsiteX10" fmla="*/ 410150 w 719712"/>
                  <a:gd name="connsiteY10" fmla="*/ 434181 h 715169"/>
                  <a:gd name="connsiteX11" fmla="*/ 410150 w 719712"/>
                  <a:gd name="connsiteY11" fmla="*/ 396081 h 715169"/>
                  <a:gd name="connsiteX12" fmla="*/ 422056 w 719712"/>
                  <a:gd name="connsiteY12" fmla="*/ 393701 h 715169"/>
                  <a:gd name="connsiteX13" fmla="*/ 422056 w 719712"/>
                  <a:gd name="connsiteY13" fmla="*/ 367506 h 715169"/>
                  <a:gd name="connsiteX14" fmla="*/ 424438 w 719712"/>
                  <a:gd name="connsiteY14" fmla="*/ 360362 h 715169"/>
                  <a:gd name="connsiteX15" fmla="*/ 429200 w 719712"/>
                  <a:gd name="connsiteY15" fmla="*/ 329406 h 715169"/>
                  <a:gd name="connsiteX16" fmla="*/ 445869 w 719712"/>
                  <a:gd name="connsiteY16" fmla="*/ 293687 h 715169"/>
                  <a:gd name="connsiteX17" fmla="*/ 464919 w 719712"/>
                  <a:gd name="connsiteY17" fmla="*/ 274637 h 715169"/>
                  <a:gd name="connsiteX18" fmla="*/ 486350 w 719712"/>
                  <a:gd name="connsiteY18" fmla="*/ 248444 h 715169"/>
                  <a:gd name="connsiteX19" fmla="*/ 493494 w 719712"/>
                  <a:gd name="connsiteY19" fmla="*/ 243681 h 715169"/>
                  <a:gd name="connsiteX20" fmla="*/ 524450 w 719712"/>
                  <a:gd name="connsiteY20" fmla="*/ 141263 h 715169"/>
                  <a:gd name="connsiteX21" fmla="*/ 569694 w 719712"/>
                  <a:gd name="connsiteY21" fmla="*/ 55562 h 715169"/>
                  <a:gd name="connsiteX22" fmla="*/ 619700 w 719712"/>
                  <a:gd name="connsiteY22" fmla="*/ 5556 h 715169"/>
                  <a:gd name="connsiteX23" fmla="*/ 719712 w 719712"/>
                  <a:gd name="connsiteY23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64906 w 719712"/>
                  <a:gd name="connsiteY9" fmla="*/ 493713 h 715169"/>
                  <a:gd name="connsiteX10" fmla="*/ 398256 w 719712"/>
                  <a:gd name="connsiteY10" fmla="*/ 493711 h 715169"/>
                  <a:gd name="connsiteX11" fmla="*/ 410150 w 719712"/>
                  <a:gd name="connsiteY11" fmla="*/ 434181 h 715169"/>
                  <a:gd name="connsiteX12" fmla="*/ 410150 w 719712"/>
                  <a:gd name="connsiteY12" fmla="*/ 396081 h 715169"/>
                  <a:gd name="connsiteX13" fmla="*/ 422056 w 719712"/>
                  <a:gd name="connsiteY13" fmla="*/ 393701 h 715169"/>
                  <a:gd name="connsiteX14" fmla="*/ 422056 w 719712"/>
                  <a:gd name="connsiteY14" fmla="*/ 367506 h 715169"/>
                  <a:gd name="connsiteX15" fmla="*/ 424438 w 719712"/>
                  <a:gd name="connsiteY15" fmla="*/ 360362 h 715169"/>
                  <a:gd name="connsiteX16" fmla="*/ 429200 w 719712"/>
                  <a:gd name="connsiteY16" fmla="*/ 329406 h 715169"/>
                  <a:gd name="connsiteX17" fmla="*/ 445869 w 719712"/>
                  <a:gd name="connsiteY17" fmla="*/ 293687 h 715169"/>
                  <a:gd name="connsiteX18" fmla="*/ 464919 w 719712"/>
                  <a:gd name="connsiteY18" fmla="*/ 274637 h 715169"/>
                  <a:gd name="connsiteX19" fmla="*/ 486350 w 719712"/>
                  <a:gd name="connsiteY19" fmla="*/ 248444 h 715169"/>
                  <a:gd name="connsiteX20" fmla="*/ 493494 w 719712"/>
                  <a:gd name="connsiteY20" fmla="*/ 243681 h 715169"/>
                  <a:gd name="connsiteX21" fmla="*/ 524450 w 719712"/>
                  <a:gd name="connsiteY21" fmla="*/ 141263 h 715169"/>
                  <a:gd name="connsiteX22" fmla="*/ 569694 w 719712"/>
                  <a:gd name="connsiteY22" fmla="*/ 55562 h 715169"/>
                  <a:gd name="connsiteX23" fmla="*/ 619700 w 719712"/>
                  <a:gd name="connsiteY23" fmla="*/ 5556 h 715169"/>
                  <a:gd name="connsiteX24" fmla="*/ 719712 w 719712"/>
                  <a:gd name="connsiteY24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64906 w 719712"/>
                  <a:gd name="connsiteY9" fmla="*/ 493713 h 715169"/>
                  <a:gd name="connsiteX10" fmla="*/ 398256 w 719712"/>
                  <a:gd name="connsiteY10" fmla="*/ 493711 h 715169"/>
                  <a:gd name="connsiteX11" fmla="*/ 410150 w 719712"/>
                  <a:gd name="connsiteY11" fmla="*/ 434181 h 715169"/>
                  <a:gd name="connsiteX12" fmla="*/ 410150 w 719712"/>
                  <a:gd name="connsiteY12" fmla="*/ 396081 h 715169"/>
                  <a:gd name="connsiteX13" fmla="*/ 422056 w 719712"/>
                  <a:gd name="connsiteY13" fmla="*/ 393701 h 715169"/>
                  <a:gd name="connsiteX14" fmla="*/ 422056 w 719712"/>
                  <a:gd name="connsiteY14" fmla="*/ 367506 h 715169"/>
                  <a:gd name="connsiteX15" fmla="*/ 424438 w 719712"/>
                  <a:gd name="connsiteY15" fmla="*/ 360362 h 715169"/>
                  <a:gd name="connsiteX16" fmla="*/ 457775 w 719712"/>
                  <a:gd name="connsiteY16" fmla="*/ 353219 h 715169"/>
                  <a:gd name="connsiteX17" fmla="*/ 445869 w 719712"/>
                  <a:gd name="connsiteY17" fmla="*/ 293687 h 715169"/>
                  <a:gd name="connsiteX18" fmla="*/ 464919 w 719712"/>
                  <a:gd name="connsiteY18" fmla="*/ 274637 h 715169"/>
                  <a:gd name="connsiteX19" fmla="*/ 486350 w 719712"/>
                  <a:gd name="connsiteY19" fmla="*/ 248444 h 715169"/>
                  <a:gd name="connsiteX20" fmla="*/ 493494 w 719712"/>
                  <a:gd name="connsiteY20" fmla="*/ 243681 h 715169"/>
                  <a:gd name="connsiteX21" fmla="*/ 524450 w 719712"/>
                  <a:gd name="connsiteY21" fmla="*/ 141263 h 715169"/>
                  <a:gd name="connsiteX22" fmla="*/ 569694 w 719712"/>
                  <a:gd name="connsiteY22" fmla="*/ 55562 h 715169"/>
                  <a:gd name="connsiteX23" fmla="*/ 619700 w 719712"/>
                  <a:gd name="connsiteY23" fmla="*/ 5556 h 715169"/>
                  <a:gd name="connsiteX24" fmla="*/ 719712 w 719712"/>
                  <a:gd name="connsiteY24" fmla="*/ 34131 h 715169"/>
                  <a:gd name="connsiteX0" fmla="*/ 5337 w 719712"/>
                  <a:gd name="connsiteY0" fmla="*/ 715169 h 715169"/>
                  <a:gd name="connsiteX1" fmla="*/ 98206 w 719712"/>
                  <a:gd name="connsiteY1" fmla="*/ 705644 h 715169"/>
                  <a:gd name="connsiteX2" fmla="*/ 148213 w 719712"/>
                  <a:gd name="connsiteY2" fmla="*/ 684212 h 715169"/>
                  <a:gd name="connsiteX3" fmla="*/ 195838 w 719712"/>
                  <a:gd name="connsiteY3" fmla="*/ 653256 h 715169"/>
                  <a:gd name="connsiteX4" fmla="*/ 233938 w 719712"/>
                  <a:gd name="connsiteY4" fmla="*/ 619919 h 715169"/>
                  <a:gd name="connsiteX5" fmla="*/ 255369 w 719712"/>
                  <a:gd name="connsiteY5" fmla="*/ 605631 h 715169"/>
                  <a:gd name="connsiteX6" fmla="*/ 288706 w 719712"/>
                  <a:gd name="connsiteY6" fmla="*/ 574675 h 715169"/>
                  <a:gd name="connsiteX7" fmla="*/ 305375 w 719712"/>
                  <a:gd name="connsiteY7" fmla="*/ 538956 h 715169"/>
                  <a:gd name="connsiteX8" fmla="*/ 331569 w 719712"/>
                  <a:gd name="connsiteY8" fmla="*/ 510381 h 715169"/>
                  <a:gd name="connsiteX9" fmla="*/ 364906 w 719712"/>
                  <a:gd name="connsiteY9" fmla="*/ 493713 h 715169"/>
                  <a:gd name="connsiteX10" fmla="*/ 398256 w 719712"/>
                  <a:gd name="connsiteY10" fmla="*/ 493711 h 715169"/>
                  <a:gd name="connsiteX11" fmla="*/ 410150 w 719712"/>
                  <a:gd name="connsiteY11" fmla="*/ 434181 h 715169"/>
                  <a:gd name="connsiteX12" fmla="*/ 410150 w 719712"/>
                  <a:gd name="connsiteY12" fmla="*/ 396081 h 715169"/>
                  <a:gd name="connsiteX13" fmla="*/ 422056 w 719712"/>
                  <a:gd name="connsiteY13" fmla="*/ 393701 h 715169"/>
                  <a:gd name="connsiteX14" fmla="*/ 422056 w 719712"/>
                  <a:gd name="connsiteY14" fmla="*/ 367506 h 715169"/>
                  <a:gd name="connsiteX15" fmla="*/ 424438 w 719712"/>
                  <a:gd name="connsiteY15" fmla="*/ 360362 h 715169"/>
                  <a:gd name="connsiteX16" fmla="*/ 457775 w 719712"/>
                  <a:gd name="connsiteY16" fmla="*/ 353219 h 715169"/>
                  <a:gd name="connsiteX17" fmla="*/ 464919 w 719712"/>
                  <a:gd name="connsiteY17" fmla="*/ 291305 h 715169"/>
                  <a:gd name="connsiteX18" fmla="*/ 464919 w 719712"/>
                  <a:gd name="connsiteY18" fmla="*/ 274637 h 715169"/>
                  <a:gd name="connsiteX19" fmla="*/ 486350 w 719712"/>
                  <a:gd name="connsiteY19" fmla="*/ 248444 h 715169"/>
                  <a:gd name="connsiteX20" fmla="*/ 493494 w 719712"/>
                  <a:gd name="connsiteY20" fmla="*/ 243681 h 715169"/>
                  <a:gd name="connsiteX21" fmla="*/ 524450 w 719712"/>
                  <a:gd name="connsiteY21" fmla="*/ 141263 h 715169"/>
                  <a:gd name="connsiteX22" fmla="*/ 569694 w 719712"/>
                  <a:gd name="connsiteY22" fmla="*/ 55562 h 715169"/>
                  <a:gd name="connsiteX23" fmla="*/ 619700 w 719712"/>
                  <a:gd name="connsiteY23" fmla="*/ 5556 h 715169"/>
                  <a:gd name="connsiteX24" fmla="*/ 719712 w 719712"/>
                  <a:gd name="connsiteY24" fmla="*/ 34131 h 715169"/>
                  <a:gd name="connsiteX0" fmla="*/ 5337 w 719712"/>
                  <a:gd name="connsiteY0" fmla="*/ 708025 h 708025"/>
                  <a:gd name="connsiteX1" fmla="*/ 98206 w 719712"/>
                  <a:gd name="connsiteY1" fmla="*/ 698500 h 708025"/>
                  <a:gd name="connsiteX2" fmla="*/ 148213 w 719712"/>
                  <a:gd name="connsiteY2" fmla="*/ 677068 h 708025"/>
                  <a:gd name="connsiteX3" fmla="*/ 195838 w 719712"/>
                  <a:gd name="connsiteY3" fmla="*/ 646112 h 708025"/>
                  <a:gd name="connsiteX4" fmla="*/ 233938 w 719712"/>
                  <a:gd name="connsiteY4" fmla="*/ 612775 h 708025"/>
                  <a:gd name="connsiteX5" fmla="*/ 255369 w 719712"/>
                  <a:gd name="connsiteY5" fmla="*/ 598487 h 708025"/>
                  <a:gd name="connsiteX6" fmla="*/ 288706 w 719712"/>
                  <a:gd name="connsiteY6" fmla="*/ 567531 h 708025"/>
                  <a:gd name="connsiteX7" fmla="*/ 305375 w 719712"/>
                  <a:gd name="connsiteY7" fmla="*/ 531812 h 708025"/>
                  <a:gd name="connsiteX8" fmla="*/ 331569 w 719712"/>
                  <a:gd name="connsiteY8" fmla="*/ 503237 h 708025"/>
                  <a:gd name="connsiteX9" fmla="*/ 364906 w 719712"/>
                  <a:gd name="connsiteY9" fmla="*/ 486569 h 708025"/>
                  <a:gd name="connsiteX10" fmla="*/ 398256 w 719712"/>
                  <a:gd name="connsiteY10" fmla="*/ 486567 h 708025"/>
                  <a:gd name="connsiteX11" fmla="*/ 410150 w 719712"/>
                  <a:gd name="connsiteY11" fmla="*/ 427037 h 708025"/>
                  <a:gd name="connsiteX12" fmla="*/ 410150 w 719712"/>
                  <a:gd name="connsiteY12" fmla="*/ 388937 h 708025"/>
                  <a:gd name="connsiteX13" fmla="*/ 422056 w 719712"/>
                  <a:gd name="connsiteY13" fmla="*/ 386557 h 708025"/>
                  <a:gd name="connsiteX14" fmla="*/ 422056 w 719712"/>
                  <a:gd name="connsiteY14" fmla="*/ 360362 h 708025"/>
                  <a:gd name="connsiteX15" fmla="*/ 424438 w 719712"/>
                  <a:gd name="connsiteY15" fmla="*/ 353218 h 708025"/>
                  <a:gd name="connsiteX16" fmla="*/ 457775 w 719712"/>
                  <a:gd name="connsiteY16" fmla="*/ 346075 h 708025"/>
                  <a:gd name="connsiteX17" fmla="*/ 464919 w 719712"/>
                  <a:gd name="connsiteY17" fmla="*/ 284161 h 708025"/>
                  <a:gd name="connsiteX18" fmla="*/ 464919 w 719712"/>
                  <a:gd name="connsiteY18" fmla="*/ 267493 h 708025"/>
                  <a:gd name="connsiteX19" fmla="*/ 486350 w 719712"/>
                  <a:gd name="connsiteY19" fmla="*/ 241300 h 708025"/>
                  <a:gd name="connsiteX20" fmla="*/ 493494 w 719712"/>
                  <a:gd name="connsiteY20" fmla="*/ 236537 h 708025"/>
                  <a:gd name="connsiteX21" fmla="*/ 524450 w 719712"/>
                  <a:gd name="connsiteY21" fmla="*/ 134119 h 708025"/>
                  <a:gd name="connsiteX22" fmla="*/ 569694 w 719712"/>
                  <a:gd name="connsiteY22" fmla="*/ 48418 h 708025"/>
                  <a:gd name="connsiteX23" fmla="*/ 612556 w 719712"/>
                  <a:gd name="connsiteY23" fmla="*/ 5556 h 708025"/>
                  <a:gd name="connsiteX24" fmla="*/ 719712 w 719712"/>
                  <a:gd name="connsiteY24" fmla="*/ 26987 h 708025"/>
                  <a:gd name="connsiteX0" fmla="*/ 5337 w 726856"/>
                  <a:gd name="connsiteY0" fmla="*/ 708025 h 708025"/>
                  <a:gd name="connsiteX1" fmla="*/ 98206 w 726856"/>
                  <a:gd name="connsiteY1" fmla="*/ 698500 h 708025"/>
                  <a:gd name="connsiteX2" fmla="*/ 148213 w 726856"/>
                  <a:gd name="connsiteY2" fmla="*/ 677068 h 708025"/>
                  <a:gd name="connsiteX3" fmla="*/ 195838 w 726856"/>
                  <a:gd name="connsiteY3" fmla="*/ 646112 h 708025"/>
                  <a:gd name="connsiteX4" fmla="*/ 233938 w 726856"/>
                  <a:gd name="connsiteY4" fmla="*/ 612775 h 708025"/>
                  <a:gd name="connsiteX5" fmla="*/ 255369 w 726856"/>
                  <a:gd name="connsiteY5" fmla="*/ 598487 h 708025"/>
                  <a:gd name="connsiteX6" fmla="*/ 288706 w 726856"/>
                  <a:gd name="connsiteY6" fmla="*/ 567531 h 708025"/>
                  <a:gd name="connsiteX7" fmla="*/ 305375 w 726856"/>
                  <a:gd name="connsiteY7" fmla="*/ 531812 h 708025"/>
                  <a:gd name="connsiteX8" fmla="*/ 331569 w 726856"/>
                  <a:gd name="connsiteY8" fmla="*/ 503237 h 708025"/>
                  <a:gd name="connsiteX9" fmla="*/ 364906 w 726856"/>
                  <a:gd name="connsiteY9" fmla="*/ 486569 h 708025"/>
                  <a:gd name="connsiteX10" fmla="*/ 398256 w 726856"/>
                  <a:gd name="connsiteY10" fmla="*/ 486567 h 708025"/>
                  <a:gd name="connsiteX11" fmla="*/ 410150 w 726856"/>
                  <a:gd name="connsiteY11" fmla="*/ 427037 h 708025"/>
                  <a:gd name="connsiteX12" fmla="*/ 410150 w 726856"/>
                  <a:gd name="connsiteY12" fmla="*/ 388937 h 708025"/>
                  <a:gd name="connsiteX13" fmla="*/ 422056 w 726856"/>
                  <a:gd name="connsiteY13" fmla="*/ 386557 h 708025"/>
                  <a:gd name="connsiteX14" fmla="*/ 422056 w 726856"/>
                  <a:gd name="connsiteY14" fmla="*/ 360362 h 708025"/>
                  <a:gd name="connsiteX15" fmla="*/ 424438 w 726856"/>
                  <a:gd name="connsiteY15" fmla="*/ 353218 h 708025"/>
                  <a:gd name="connsiteX16" fmla="*/ 457775 w 726856"/>
                  <a:gd name="connsiteY16" fmla="*/ 346075 h 708025"/>
                  <a:gd name="connsiteX17" fmla="*/ 464919 w 726856"/>
                  <a:gd name="connsiteY17" fmla="*/ 284161 h 708025"/>
                  <a:gd name="connsiteX18" fmla="*/ 464919 w 726856"/>
                  <a:gd name="connsiteY18" fmla="*/ 267493 h 708025"/>
                  <a:gd name="connsiteX19" fmla="*/ 486350 w 726856"/>
                  <a:gd name="connsiteY19" fmla="*/ 241300 h 708025"/>
                  <a:gd name="connsiteX20" fmla="*/ 493494 w 726856"/>
                  <a:gd name="connsiteY20" fmla="*/ 236537 h 708025"/>
                  <a:gd name="connsiteX21" fmla="*/ 524450 w 726856"/>
                  <a:gd name="connsiteY21" fmla="*/ 134119 h 708025"/>
                  <a:gd name="connsiteX22" fmla="*/ 569694 w 726856"/>
                  <a:gd name="connsiteY22" fmla="*/ 48418 h 708025"/>
                  <a:gd name="connsiteX23" fmla="*/ 612556 w 726856"/>
                  <a:gd name="connsiteY23" fmla="*/ 5556 h 708025"/>
                  <a:gd name="connsiteX24" fmla="*/ 726856 w 726856"/>
                  <a:gd name="connsiteY24" fmla="*/ 7937 h 70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6856" h="708025">
                    <a:moveTo>
                      <a:pt x="5337" y="708025"/>
                    </a:moveTo>
                    <a:cubicBezTo>
                      <a:pt x="39465" y="696651"/>
                      <a:pt x="0" y="705866"/>
                      <a:pt x="98206" y="698500"/>
                    </a:cubicBezTo>
                    <a:cubicBezTo>
                      <a:pt x="121225" y="694134"/>
                      <a:pt x="138688" y="681037"/>
                      <a:pt x="148213" y="677068"/>
                    </a:cubicBezTo>
                    <a:lnTo>
                      <a:pt x="195838" y="646112"/>
                    </a:lnTo>
                    <a:cubicBezTo>
                      <a:pt x="210125" y="635397"/>
                      <a:pt x="224016" y="620713"/>
                      <a:pt x="233938" y="612775"/>
                    </a:cubicBezTo>
                    <a:cubicBezTo>
                      <a:pt x="238303" y="609203"/>
                      <a:pt x="250607" y="602059"/>
                      <a:pt x="255369" y="598487"/>
                    </a:cubicBezTo>
                    <a:cubicBezTo>
                      <a:pt x="264497" y="590946"/>
                      <a:pt x="280372" y="578644"/>
                      <a:pt x="288706" y="567531"/>
                    </a:cubicBezTo>
                    <a:cubicBezTo>
                      <a:pt x="292675" y="560387"/>
                      <a:pt x="298231" y="542528"/>
                      <a:pt x="305375" y="531812"/>
                    </a:cubicBezTo>
                    <a:cubicBezTo>
                      <a:pt x="310534" y="525859"/>
                      <a:pt x="319266" y="517921"/>
                      <a:pt x="331569" y="503237"/>
                    </a:cubicBezTo>
                    <a:cubicBezTo>
                      <a:pt x="341094" y="497681"/>
                      <a:pt x="353792" y="489347"/>
                      <a:pt x="364906" y="486569"/>
                    </a:cubicBezTo>
                    <a:cubicBezTo>
                      <a:pt x="376020" y="483791"/>
                      <a:pt x="390319" y="498474"/>
                      <a:pt x="398256" y="486567"/>
                    </a:cubicBezTo>
                    <a:cubicBezTo>
                      <a:pt x="404828" y="466849"/>
                      <a:pt x="397840" y="445501"/>
                      <a:pt x="410150" y="427037"/>
                    </a:cubicBezTo>
                    <a:cubicBezTo>
                      <a:pt x="415307" y="411956"/>
                      <a:pt x="405388" y="398065"/>
                      <a:pt x="410150" y="388937"/>
                    </a:cubicBezTo>
                    <a:cubicBezTo>
                      <a:pt x="409753" y="382190"/>
                      <a:pt x="420072" y="391320"/>
                      <a:pt x="422056" y="386557"/>
                    </a:cubicBezTo>
                    <a:cubicBezTo>
                      <a:pt x="424040" y="381795"/>
                      <a:pt x="419278" y="365918"/>
                      <a:pt x="422056" y="360362"/>
                    </a:cubicBezTo>
                    <a:lnTo>
                      <a:pt x="424438" y="353218"/>
                    </a:lnTo>
                    <a:cubicBezTo>
                      <a:pt x="424916" y="348919"/>
                      <a:pt x="454682" y="353292"/>
                      <a:pt x="457775" y="346075"/>
                    </a:cubicBezTo>
                    <a:cubicBezTo>
                      <a:pt x="461347" y="334963"/>
                      <a:pt x="458966" y="293289"/>
                      <a:pt x="464919" y="284161"/>
                    </a:cubicBezTo>
                    <a:cubicBezTo>
                      <a:pt x="470078" y="276224"/>
                      <a:pt x="458172" y="275033"/>
                      <a:pt x="464919" y="267493"/>
                    </a:cubicBezTo>
                    <a:cubicBezTo>
                      <a:pt x="470475" y="261143"/>
                      <a:pt x="481588" y="246459"/>
                      <a:pt x="486350" y="241300"/>
                    </a:cubicBezTo>
                    <a:cubicBezTo>
                      <a:pt x="488731" y="239712"/>
                      <a:pt x="491355" y="238438"/>
                      <a:pt x="493494" y="236537"/>
                    </a:cubicBezTo>
                    <a:cubicBezTo>
                      <a:pt x="497860" y="228600"/>
                      <a:pt x="512939" y="173806"/>
                      <a:pt x="524450" y="134119"/>
                    </a:cubicBezTo>
                    <a:cubicBezTo>
                      <a:pt x="537150" y="102766"/>
                      <a:pt x="551835" y="69051"/>
                      <a:pt x="569694" y="48418"/>
                    </a:cubicBezTo>
                    <a:cubicBezTo>
                      <a:pt x="579217" y="48418"/>
                      <a:pt x="586759" y="1190"/>
                      <a:pt x="612556" y="5556"/>
                    </a:cubicBezTo>
                    <a:cubicBezTo>
                      <a:pt x="616525" y="0"/>
                      <a:pt x="724376" y="12402"/>
                      <a:pt x="726856" y="7937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119 Forma libre"/>
              <p:cNvSpPr/>
              <p:nvPr/>
            </p:nvSpPr>
            <p:spPr>
              <a:xfrm>
                <a:off x="6616186" y="3672263"/>
                <a:ext cx="147638" cy="185771"/>
              </a:xfrm>
              <a:custGeom>
                <a:avLst/>
                <a:gdLst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38100 w 214313"/>
                  <a:gd name="connsiteY2" fmla="*/ 285750 h 295275"/>
                  <a:gd name="connsiteX3" fmla="*/ 45244 w 214313"/>
                  <a:gd name="connsiteY3" fmla="*/ 283369 h 295275"/>
                  <a:gd name="connsiteX4" fmla="*/ 66675 w 214313"/>
                  <a:gd name="connsiteY4" fmla="*/ 269081 h 295275"/>
                  <a:gd name="connsiteX5" fmla="*/ 73819 w 214313"/>
                  <a:gd name="connsiteY5" fmla="*/ 264319 h 295275"/>
                  <a:gd name="connsiteX6" fmla="*/ 78581 w 214313"/>
                  <a:gd name="connsiteY6" fmla="*/ 257175 h 295275"/>
                  <a:gd name="connsiteX7" fmla="*/ 85725 w 214313"/>
                  <a:gd name="connsiteY7" fmla="*/ 250031 h 295275"/>
                  <a:gd name="connsiteX8" fmla="*/ 88106 w 214313"/>
                  <a:gd name="connsiteY8" fmla="*/ 242887 h 295275"/>
                  <a:gd name="connsiteX9" fmla="*/ 97631 w 214313"/>
                  <a:gd name="connsiteY9" fmla="*/ 228600 h 295275"/>
                  <a:gd name="connsiteX10" fmla="*/ 102394 w 214313"/>
                  <a:gd name="connsiteY10" fmla="*/ 214312 h 295275"/>
                  <a:gd name="connsiteX11" fmla="*/ 116681 w 214313"/>
                  <a:gd name="connsiteY11" fmla="*/ 202406 h 295275"/>
                  <a:gd name="connsiteX12" fmla="*/ 126206 w 214313"/>
                  <a:gd name="connsiteY12" fmla="*/ 188119 h 295275"/>
                  <a:gd name="connsiteX13" fmla="*/ 130969 w 214313"/>
                  <a:gd name="connsiteY13" fmla="*/ 180975 h 295275"/>
                  <a:gd name="connsiteX14" fmla="*/ 135731 w 214313"/>
                  <a:gd name="connsiteY14" fmla="*/ 173831 h 295275"/>
                  <a:gd name="connsiteX15" fmla="*/ 140494 w 214313"/>
                  <a:gd name="connsiteY15" fmla="*/ 166687 h 295275"/>
                  <a:gd name="connsiteX16" fmla="*/ 150019 w 214313"/>
                  <a:gd name="connsiteY16" fmla="*/ 138112 h 295275"/>
                  <a:gd name="connsiteX17" fmla="*/ 152400 w 214313"/>
                  <a:gd name="connsiteY17" fmla="*/ 130969 h 295275"/>
                  <a:gd name="connsiteX18" fmla="*/ 157163 w 214313"/>
                  <a:gd name="connsiteY18" fmla="*/ 123825 h 295275"/>
                  <a:gd name="connsiteX19" fmla="*/ 166688 w 214313"/>
                  <a:gd name="connsiteY19" fmla="*/ 102394 h 295275"/>
                  <a:gd name="connsiteX20" fmla="*/ 169069 w 214313"/>
                  <a:gd name="connsiteY20" fmla="*/ 95250 h 295275"/>
                  <a:gd name="connsiteX21" fmla="*/ 176213 w 214313"/>
                  <a:gd name="connsiteY21" fmla="*/ 90487 h 295275"/>
                  <a:gd name="connsiteX22" fmla="*/ 180975 w 214313"/>
                  <a:gd name="connsiteY22" fmla="*/ 83344 h 295275"/>
                  <a:gd name="connsiteX23" fmla="*/ 185738 w 214313"/>
                  <a:gd name="connsiteY23" fmla="*/ 59531 h 295275"/>
                  <a:gd name="connsiteX24" fmla="*/ 188119 w 214313"/>
                  <a:gd name="connsiteY24" fmla="*/ 52387 h 295275"/>
                  <a:gd name="connsiteX25" fmla="*/ 195263 w 214313"/>
                  <a:gd name="connsiteY25" fmla="*/ 38100 h 295275"/>
                  <a:gd name="connsiteX26" fmla="*/ 200025 w 214313"/>
                  <a:gd name="connsiteY26" fmla="*/ 19050 h 295275"/>
                  <a:gd name="connsiteX27" fmla="*/ 214313 w 214313"/>
                  <a:gd name="connsiteY27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38100 w 214313"/>
                  <a:gd name="connsiteY2" fmla="*/ 285750 h 295275"/>
                  <a:gd name="connsiteX3" fmla="*/ 45244 w 214313"/>
                  <a:gd name="connsiteY3" fmla="*/ 283369 h 295275"/>
                  <a:gd name="connsiteX4" fmla="*/ 66675 w 214313"/>
                  <a:gd name="connsiteY4" fmla="*/ 269081 h 295275"/>
                  <a:gd name="connsiteX5" fmla="*/ 73819 w 214313"/>
                  <a:gd name="connsiteY5" fmla="*/ 264319 h 295275"/>
                  <a:gd name="connsiteX6" fmla="*/ 78581 w 214313"/>
                  <a:gd name="connsiteY6" fmla="*/ 257175 h 295275"/>
                  <a:gd name="connsiteX7" fmla="*/ 85725 w 214313"/>
                  <a:gd name="connsiteY7" fmla="*/ 250031 h 295275"/>
                  <a:gd name="connsiteX8" fmla="*/ 97631 w 214313"/>
                  <a:gd name="connsiteY8" fmla="*/ 228600 h 295275"/>
                  <a:gd name="connsiteX9" fmla="*/ 102394 w 214313"/>
                  <a:gd name="connsiteY9" fmla="*/ 214312 h 295275"/>
                  <a:gd name="connsiteX10" fmla="*/ 116681 w 214313"/>
                  <a:gd name="connsiteY10" fmla="*/ 202406 h 295275"/>
                  <a:gd name="connsiteX11" fmla="*/ 126206 w 214313"/>
                  <a:gd name="connsiteY11" fmla="*/ 188119 h 295275"/>
                  <a:gd name="connsiteX12" fmla="*/ 130969 w 214313"/>
                  <a:gd name="connsiteY12" fmla="*/ 180975 h 295275"/>
                  <a:gd name="connsiteX13" fmla="*/ 135731 w 214313"/>
                  <a:gd name="connsiteY13" fmla="*/ 173831 h 295275"/>
                  <a:gd name="connsiteX14" fmla="*/ 140494 w 214313"/>
                  <a:gd name="connsiteY14" fmla="*/ 166687 h 295275"/>
                  <a:gd name="connsiteX15" fmla="*/ 150019 w 214313"/>
                  <a:gd name="connsiteY15" fmla="*/ 138112 h 295275"/>
                  <a:gd name="connsiteX16" fmla="*/ 152400 w 214313"/>
                  <a:gd name="connsiteY16" fmla="*/ 130969 h 295275"/>
                  <a:gd name="connsiteX17" fmla="*/ 157163 w 214313"/>
                  <a:gd name="connsiteY17" fmla="*/ 123825 h 295275"/>
                  <a:gd name="connsiteX18" fmla="*/ 166688 w 214313"/>
                  <a:gd name="connsiteY18" fmla="*/ 102394 h 295275"/>
                  <a:gd name="connsiteX19" fmla="*/ 169069 w 214313"/>
                  <a:gd name="connsiteY19" fmla="*/ 95250 h 295275"/>
                  <a:gd name="connsiteX20" fmla="*/ 176213 w 214313"/>
                  <a:gd name="connsiteY20" fmla="*/ 90487 h 295275"/>
                  <a:gd name="connsiteX21" fmla="*/ 180975 w 214313"/>
                  <a:gd name="connsiteY21" fmla="*/ 83344 h 295275"/>
                  <a:gd name="connsiteX22" fmla="*/ 185738 w 214313"/>
                  <a:gd name="connsiteY22" fmla="*/ 59531 h 295275"/>
                  <a:gd name="connsiteX23" fmla="*/ 188119 w 214313"/>
                  <a:gd name="connsiteY23" fmla="*/ 52387 h 295275"/>
                  <a:gd name="connsiteX24" fmla="*/ 195263 w 214313"/>
                  <a:gd name="connsiteY24" fmla="*/ 38100 h 295275"/>
                  <a:gd name="connsiteX25" fmla="*/ 200025 w 214313"/>
                  <a:gd name="connsiteY25" fmla="*/ 19050 h 295275"/>
                  <a:gd name="connsiteX26" fmla="*/ 214313 w 214313"/>
                  <a:gd name="connsiteY26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38100 w 214313"/>
                  <a:gd name="connsiteY2" fmla="*/ 285750 h 295275"/>
                  <a:gd name="connsiteX3" fmla="*/ 45244 w 214313"/>
                  <a:gd name="connsiteY3" fmla="*/ 283369 h 295275"/>
                  <a:gd name="connsiteX4" fmla="*/ 66675 w 214313"/>
                  <a:gd name="connsiteY4" fmla="*/ 269081 h 295275"/>
                  <a:gd name="connsiteX5" fmla="*/ 73819 w 214313"/>
                  <a:gd name="connsiteY5" fmla="*/ 264319 h 295275"/>
                  <a:gd name="connsiteX6" fmla="*/ 85725 w 214313"/>
                  <a:gd name="connsiteY6" fmla="*/ 250031 h 295275"/>
                  <a:gd name="connsiteX7" fmla="*/ 97631 w 214313"/>
                  <a:gd name="connsiteY7" fmla="*/ 228600 h 295275"/>
                  <a:gd name="connsiteX8" fmla="*/ 102394 w 214313"/>
                  <a:gd name="connsiteY8" fmla="*/ 214312 h 295275"/>
                  <a:gd name="connsiteX9" fmla="*/ 116681 w 214313"/>
                  <a:gd name="connsiteY9" fmla="*/ 202406 h 295275"/>
                  <a:gd name="connsiteX10" fmla="*/ 126206 w 214313"/>
                  <a:gd name="connsiteY10" fmla="*/ 188119 h 295275"/>
                  <a:gd name="connsiteX11" fmla="*/ 130969 w 214313"/>
                  <a:gd name="connsiteY11" fmla="*/ 180975 h 295275"/>
                  <a:gd name="connsiteX12" fmla="*/ 135731 w 214313"/>
                  <a:gd name="connsiteY12" fmla="*/ 173831 h 295275"/>
                  <a:gd name="connsiteX13" fmla="*/ 140494 w 214313"/>
                  <a:gd name="connsiteY13" fmla="*/ 166687 h 295275"/>
                  <a:gd name="connsiteX14" fmla="*/ 150019 w 214313"/>
                  <a:gd name="connsiteY14" fmla="*/ 138112 h 295275"/>
                  <a:gd name="connsiteX15" fmla="*/ 152400 w 214313"/>
                  <a:gd name="connsiteY15" fmla="*/ 130969 h 295275"/>
                  <a:gd name="connsiteX16" fmla="*/ 157163 w 214313"/>
                  <a:gd name="connsiteY16" fmla="*/ 123825 h 295275"/>
                  <a:gd name="connsiteX17" fmla="*/ 166688 w 214313"/>
                  <a:gd name="connsiteY17" fmla="*/ 102394 h 295275"/>
                  <a:gd name="connsiteX18" fmla="*/ 169069 w 214313"/>
                  <a:gd name="connsiteY18" fmla="*/ 95250 h 295275"/>
                  <a:gd name="connsiteX19" fmla="*/ 176213 w 214313"/>
                  <a:gd name="connsiteY19" fmla="*/ 90487 h 295275"/>
                  <a:gd name="connsiteX20" fmla="*/ 180975 w 214313"/>
                  <a:gd name="connsiteY20" fmla="*/ 83344 h 295275"/>
                  <a:gd name="connsiteX21" fmla="*/ 185738 w 214313"/>
                  <a:gd name="connsiteY21" fmla="*/ 59531 h 295275"/>
                  <a:gd name="connsiteX22" fmla="*/ 188119 w 214313"/>
                  <a:gd name="connsiteY22" fmla="*/ 52387 h 295275"/>
                  <a:gd name="connsiteX23" fmla="*/ 195263 w 214313"/>
                  <a:gd name="connsiteY23" fmla="*/ 38100 h 295275"/>
                  <a:gd name="connsiteX24" fmla="*/ 200025 w 214313"/>
                  <a:gd name="connsiteY24" fmla="*/ 19050 h 295275"/>
                  <a:gd name="connsiteX25" fmla="*/ 214313 w 214313"/>
                  <a:gd name="connsiteY25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38100 w 214313"/>
                  <a:gd name="connsiteY2" fmla="*/ 285750 h 295275"/>
                  <a:gd name="connsiteX3" fmla="*/ 45244 w 214313"/>
                  <a:gd name="connsiteY3" fmla="*/ 283369 h 295275"/>
                  <a:gd name="connsiteX4" fmla="*/ 73819 w 214313"/>
                  <a:gd name="connsiteY4" fmla="*/ 264319 h 295275"/>
                  <a:gd name="connsiteX5" fmla="*/ 85725 w 214313"/>
                  <a:gd name="connsiteY5" fmla="*/ 250031 h 295275"/>
                  <a:gd name="connsiteX6" fmla="*/ 97631 w 214313"/>
                  <a:gd name="connsiteY6" fmla="*/ 228600 h 295275"/>
                  <a:gd name="connsiteX7" fmla="*/ 102394 w 214313"/>
                  <a:gd name="connsiteY7" fmla="*/ 214312 h 295275"/>
                  <a:gd name="connsiteX8" fmla="*/ 116681 w 214313"/>
                  <a:gd name="connsiteY8" fmla="*/ 202406 h 295275"/>
                  <a:gd name="connsiteX9" fmla="*/ 126206 w 214313"/>
                  <a:gd name="connsiteY9" fmla="*/ 188119 h 295275"/>
                  <a:gd name="connsiteX10" fmla="*/ 130969 w 214313"/>
                  <a:gd name="connsiteY10" fmla="*/ 180975 h 295275"/>
                  <a:gd name="connsiteX11" fmla="*/ 135731 w 214313"/>
                  <a:gd name="connsiteY11" fmla="*/ 173831 h 295275"/>
                  <a:gd name="connsiteX12" fmla="*/ 140494 w 214313"/>
                  <a:gd name="connsiteY12" fmla="*/ 166687 h 295275"/>
                  <a:gd name="connsiteX13" fmla="*/ 150019 w 214313"/>
                  <a:gd name="connsiteY13" fmla="*/ 138112 h 295275"/>
                  <a:gd name="connsiteX14" fmla="*/ 152400 w 214313"/>
                  <a:gd name="connsiteY14" fmla="*/ 130969 h 295275"/>
                  <a:gd name="connsiteX15" fmla="*/ 157163 w 214313"/>
                  <a:gd name="connsiteY15" fmla="*/ 123825 h 295275"/>
                  <a:gd name="connsiteX16" fmla="*/ 166688 w 214313"/>
                  <a:gd name="connsiteY16" fmla="*/ 102394 h 295275"/>
                  <a:gd name="connsiteX17" fmla="*/ 169069 w 214313"/>
                  <a:gd name="connsiteY17" fmla="*/ 95250 h 295275"/>
                  <a:gd name="connsiteX18" fmla="*/ 176213 w 214313"/>
                  <a:gd name="connsiteY18" fmla="*/ 90487 h 295275"/>
                  <a:gd name="connsiteX19" fmla="*/ 180975 w 214313"/>
                  <a:gd name="connsiteY19" fmla="*/ 83344 h 295275"/>
                  <a:gd name="connsiteX20" fmla="*/ 185738 w 214313"/>
                  <a:gd name="connsiteY20" fmla="*/ 59531 h 295275"/>
                  <a:gd name="connsiteX21" fmla="*/ 188119 w 214313"/>
                  <a:gd name="connsiteY21" fmla="*/ 52387 h 295275"/>
                  <a:gd name="connsiteX22" fmla="*/ 195263 w 214313"/>
                  <a:gd name="connsiteY22" fmla="*/ 38100 h 295275"/>
                  <a:gd name="connsiteX23" fmla="*/ 200025 w 214313"/>
                  <a:gd name="connsiteY23" fmla="*/ 19050 h 295275"/>
                  <a:gd name="connsiteX24" fmla="*/ 214313 w 214313"/>
                  <a:gd name="connsiteY24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16681 w 214313"/>
                  <a:gd name="connsiteY7" fmla="*/ 202406 h 295275"/>
                  <a:gd name="connsiteX8" fmla="*/ 126206 w 214313"/>
                  <a:gd name="connsiteY8" fmla="*/ 188119 h 295275"/>
                  <a:gd name="connsiteX9" fmla="*/ 130969 w 214313"/>
                  <a:gd name="connsiteY9" fmla="*/ 180975 h 295275"/>
                  <a:gd name="connsiteX10" fmla="*/ 135731 w 214313"/>
                  <a:gd name="connsiteY10" fmla="*/ 173831 h 295275"/>
                  <a:gd name="connsiteX11" fmla="*/ 140494 w 214313"/>
                  <a:gd name="connsiteY11" fmla="*/ 166687 h 295275"/>
                  <a:gd name="connsiteX12" fmla="*/ 150019 w 214313"/>
                  <a:gd name="connsiteY12" fmla="*/ 138112 h 295275"/>
                  <a:gd name="connsiteX13" fmla="*/ 152400 w 214313"/>
                  <a:gd name="connsiteY13" fmla="*/ 130969 h 295275"/>
                  <a:gd name="connsiteX14" fmla="*/ 157163 w 214313"/>
                  <a:gd name="connsiteY14" fmla="*/ 123825 h 295275"/>
                  <a:gd name="connsiteX15" fmla="*/ 166688 w 214313"/>
                  <a:gd name="connsiteY15" fmla="*/ 102394 h 295275"/>
                  <a:gd name="connsiteX16" fmla="*/ 169069 w 214313"/>
                  <a:gd name="connsiteY16" fmla="*/ 95250 h 295275"/>
                  <a:gd name="connsiteX17" fmla="*/ 176213 w 214313"/>
                  <a:gd name="connsiteY17" fmla="*/ 90487 h 295275"/>
                  <a:gd name="connsiteX18" fmla="*/ 180975 w 214313"/>
                  <a:gd name="connsiteY18" fmla="*/ 83344 h 295275"/>
                  <a:gd name="connsiteX19" fmla="*/ 185738 w 214313"/>
                  <a:gd name="connsiteY19" fmla="*/ 59531 h 295275"/>
                  <a:gd name="connsiteX20" fmla="*/ 188119 w 214313"/>
                  <a:gd name="connsiteY20" fmla="*/ 52387 h 295275"/>
                  <a:gd name="connsiteX21" fmla="*/ 195263 w 214313"/>
                  <a:gd name="connsiteY21" fmla="*/ 38100 h 295275"/>
                  <a:gd name="connsiteX22" fmla="*/ 200025 w 214313"/>
                  <a:gd name="connsiteY22" fmla="*/ 19050 h 295275"/>
                  <a:gd name="connsiteX23" fmla="*/ 214313 w 214313"/>
                  <a:gd name="connsiteY23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0969 w 214313"/>
                  <a:gd name="connsiteY8" fmla="*/ 180975 h 295275"/>
                  <a:gd name="connsiteX9" fmla="*/ 135731 w 214313"/>
                  <a:gd name="connsiteY9" fmla="*/ 173831 h 295275"/>
                  <a:gd name="connsiteX10" fmla="*/ 140494 w 214313"/>
                  <a:gd name="connsiteY10" fmla="*/ 166687 h 295275"/>
                  <a:gd name="connsiteX11" fmla="*/ 150019 w 214313"/>
                  <a:gd name="connsiteY11" fmla="*/ 138112 h 295275"/>
                  <a:gd name="connsiteX12" fmla="*/ 152400 w 214313"/>
                  <a:gd name="connsiteY12" fmla="*/ 130969 h 295275"/>
                  <a:gd name="connsiteX13" fmla="*/ 157163 w 214313"/>
                  <a:gd name="connsiteY13" fmla="*/ 123825 h 295275"/>
                  <a:gd name="connsiteX14" fmla="*/ 166688 w 214313"/>
                  <a:gd name="connsiteY14" fmla="*/ 102394 h 295275"/>
                  <a:gd name="connsiteX15" fmla="*/ 169069 w 214313"/>
                  <a:gd name="connsiteY15" fmla="*/ 95250 h 295275"/>
                  <a:gd name="connsiteX16" fmla="*/ 176213 w 214313"/>
                  <a:gd name="connsiteY16" fmla="*/ 90487 h 295275"/>
                  <a:gd name="connsiteX17" fmla="*/ 180975 w 214313"/>
                  <a:gd name="connsiteY17" fmla="*/ 83344 h 295275"/>
                  <a:gd name="connsiteX18" fmla="*/ 185738 w 214313"/>
                  <a:gd name="connsiteY18" fmla="*/ 59531 h 295275"/>
                  <a:gd name="connsiteX19" fmla="*/ 188119 w 214313"/>
                  <a:gd name="connsiteY19" fmla="*/ 52387 h 295275"/>
                  <a:gd name="connsiteX20" fmla="*/ 195263 w 214313"/>
                  <a:gd name="connsiteY20" fmla="*/ 38100 h 295275"/>
                  <a:gd name="connsiteX21" fmla="*/ 200025 w 214313"/>
                  <a:gd name="connsiteY21" fmla="*/ 19050 h 295275"/>
                  <a:gd name="connsiteX22" fmla="*/ 214313 w 214313"/>
                  <a:gd name="connsiteY22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40494 w 214313"/>
                  <a:gd name="connsiteY9" fmla="*/ 166687 h 295275"/>
                  <a:gd name="connsiteX10" fmla="*/ 150019 w 214313"/>
                  <a:gd name="connsiteY10" fmla="*/ 138112 h 295275"/>
                  <a:gd name="connsiteX11" fmla="*/ 152400 w 214313"/>
                  <a:gd name="connsiteY11" fmla="*/ 130969 h 295275"/>
                  <a:gd name="connsiteX12" fmla="*/ 157163 w 214313"/>
                  <a:gd name="connsiteY12" fmla="*/ 123825 h 295275"/>
                  <a:gd name="connsiteX13" fmla="*/ 166688 w 214313"/>
                  <a:gd name="connsiteY13" fmla="*/ 102394 h 295275"/>
                  <a:gd name="connsiteX14" fmla="*/ 169069 w 214313"/>
                  <a:gd name="connsiteY14" fmla="*/ 95250 h 295275"/>
                  <a:gd name="connsiteX15" fmla="*/ 176213 w 214313"/>
                  <a:gd name="connsiteY15" fmla="*/ 90487 h 295275"/>
                  <a:gd name="connsiteX16" fmla="*/ 180975 w 214313"/>
                  <a:gd name="connsiteY16" fmla="*/ 83344 h 295275"/>
                  <a:gd name="connsiteX17" fmla="*/ 185738 w 214313"/>
                  <a:gd name="connsiteY17" fmla="*/ 59531 h 295275"/>
                  <a:gd name="connsiteX18" fmla="*/ 188119 w 214313"/>
                  <a:gd name="connsiteY18" fmla="*/ 52387 h 295275"/>
                  <a:gd name="connsiteX19" fmla="*/ 195263 w 214313"/>
                  <a:gd name="connsiteY19" fmla="*/ 38100 h 295275"/>
                  <a:gd name="connsiteX20" fmla="*/ 200025 w 214313"/>
                  <a:gd name="connsiteY20" fmla="*/ 19050 h 295275"/>
                  <a:gd name="connsiteX21" fmla="*/ 214313 w 214313"/>
                  <a:gd name="connsiteY21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50019 w 214313"/>
                  <a:gd name="connsiteY9" fmla="*/ 138112 h 295275"/>
                  <a:gd name="connsiteX10" fmla="*/ 152400 w 214313"/>
                  <a:gd name="connsiteY10" fmla="*/ 130969 h 295275"/>
                  <a:gd name="connsiteX11" fmla="*/ 157163 w 214313"/>
                  <a:gd name="connsiteY11" fmla="*/ 123825 h 295275"/>
                  <a:gd name="connsiteX12" fmla="*/ 166688 w 214313"/>
                  <a:gd name="connsiteY12" fmla="*/ 102394 h 295275"/>
                  <a:gd name="connsiteX13" fmla="*/ 169069 w 214313"/>
                  <a:gd name="connsiteY13" fmla="*/ 95250 h 295275"/>
                  <a:gd name="connsiteX14" fmla="*/ 176213 w 214313"/>
                  <a:gd name="connsiteY14" fmla="*/ 90487 h 295275"/>
                  <a:gd name="connsiteX15" fmla="*/ 180975 w 214313"/>
                  <a:gd name="connsiteY15" fmla="*/ 83344 h 295275"/>
                  <a:gd name="connsiteX16" fmla="*/ 185738 w 214313"/>
                  <a:gd name="connsiteY16" fmla="*/ 59531 h 295275"/>
                  <a:gd name="connsiteX17" fmla="*/ 188119 w 214313"/>
                  <a:gd name="connsiteY17" fmla="*/ 52387 h 295275"/>
                  <a:gd name="connsiteX18" fmla="*/ 195263 w 214313"/>
                  <a:gd name="connsiteY18" fmla="*/ 38100 h 295275"/>
                  <a:gd name="connsiteX19" fmla="*/ 200025 w 214313"/>
                  <a:gd name="connsiteY19" fmla="*/ 19050 h 295275"/>
                  <a:gd name="connsiteX20" fmla="*/ 214313 w 214313"/>
                  <a:gd name="connsiteY20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50019 w 214313"/>
                  <a:gd name="connsiteY9" fmla="*/ 138112 h 295275"/>
                  <a:gd name="connsiteX10" fmla="*/ 152400 w 214313"/>
                  <a:gd name="connsiteY10" fmla="*/ 130969 h 295275"/>
                  <a:gd name="connsiteX11" fmla="*/ 157163 w 214313"/>
                  <a:gd name="connsiteY11" fmla="*/ 123825 h 295275"/>
                  <a:gd name="connsiteX12" fmla="*/ 166688 w 214313"/>
                  <a:gd name="connsiteY12" fmla="*/ 102394 h 295275"/>
                  <a:gd name="connsiteX13" fmla="*/ 169069 w 214313"/>
                  <a:gd name="connsiteY13" fmla="*/ 95250 h 295275"/>
                  <a:gd name="connsiteX14" fmla="*/ 180975 w 214313"/>
                  <a:gd name="connsiteY14" fmla="*/ 83344 h 295275"/>
                  <a:gd name="connsiteX15" fmla="*/ 185738 w 214313"/>
                  <a:gd name="connsiteY15" fmla="*/ 59531 h 295275"/>
                  <a:gd name="connsiteX16" fmla="*/ 188119 w 214313"/>
                  <a:gd name="connsiteY16" fmla="*/ 52387 h 295275"/>
                  <a:gd name="connsiteX17" fmla="*/ 195263 w 214313"/>
                  <a:gd name="connsiteY17" fmla="*/ 38100 h 295275"/>
                  <a:gd name="connsiteX18" fmla="*/ 200025 w 214313"/>
                  <a:gd name="connsiteY18" fmla="*/ 19050 h 295275"/>
                  <a:gd name="connsiteX19" fmla="*/ 214313 w 214313"/>
                  <a:gd name="connsiteY19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50019 w 214313"/>
                  <a:gd name="connsiteY9" fmla="*/ 138112 h 295275"/>
                  <a:gd name="connsiteX10" fmla="*/ 152400 w 214313"/>
                  <a:gd name="connsiteY10" fmla="*/ 130969 h 295275"/>
                  <a:gd name="connsiteX11" fmla="*/ 157163 w 214313"/>
                  <a:gd name="connsiteY11" fmla="*/ 123825 h 295275"/>
                  <a:gd name="connsiteX12" fmla="*/ 166688 w 214313"/>
                  <a:gd name="connsiteY12" fmla="*/ 102394 h 295275"/>
                  <a:gd name="connsiteX13" fmla="*/ 169069 w 214313"/>
                  <a:gd name="connsiteY13" fmla="*/ 95250 h 295275"/>
                  <a:gd name="connsiteX14" fmla="*/ 185738 w 214313"/>
                  <a:gd name="connsiteY14" fmla="*/ 59531 h 295275"/>
                  <a:gd name="connsiteX15" fmla="*/ 188119 w 214313"/>
                  <a:gd name="connsiteY15" fmla="*/ 52387 h 295275"/>
                  <a:gd name="connsiteX16" fmla="*/ 195263 w 214313"/>
                  <a:gd name="connsiteY16" fmla="*/ 38100 h 295275"/>
                  <a:gd name="connsiteX17" fmla="*/ 200025 w 214313"/>
                  <a:gd name="connsiteY17" fmla="*/ 19050 h 295275"/>
                  <a:gd name="connsiteX18" fmla="*/ 214313 w 214313"/>
                  <a:gd name="connsiteY18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50019 w 214313"/>
                  <a:gd name="connsiteY9" fmla="*/ 138112 h 295275"/>
                  <a:gd name="connsiteX10" fmla="*/ 152400 w 214313"/>
                  <a:gd name="connsiteY10" fmla="*/ 130969 h 295275"/>
                  <a:gd name="connsiteX11" fmla="*/ 157163 w 214313"/>
                  <a:gd name="connsiteY11" fmla="*/ 123825 h 295275"/>
                  <a:gd name="connsiteX12" fmla="*/ 166688 w 214313"/>
                  <a:gd name="connsiteY12" fmla="*/ 102394 h 295275"/>
                  <a:gd name="connsiteX13" fmla="*/ 169069 w 214313"/>
                  <a:gd name="connsiteY13" fmla="*/ 95250 h 295275"/>
                  <a:gd name="connsiteX14" fmla="*/ 185738 w 214313"/>
                  <a:gd name="connsiteY14" fmla="*/ 59531 h 295275"/>
                  <a:gd name="connsiteX15" fmla="*/ 195263 w 214313"/>
                  <a:gd name="connsiteY15" fmla="*/ 38100 h 295275"/>
                  <a:gd name="connsiteX16" fmla="*/ 200025 w 214313"/>
                  <a:gd name="connsiteY16" fmla="*/ 19050 h 295275"/>
                  <a:gd name="connsiteX17" fmla="*/ 214313 w 214313"/>
                  <a:gd name="connsiteY17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50019 w 214313"/>
                  <a:gd name="connsiteY9" fmla="*/ 138112 h 295275"/>
                  <a:gd name="connsiteX10" fmla="*/ 152400 w 214313"/>
                  <a:gd name="connsiteY10" fmla="*/ 130969 h 295275"/>
                  <a:gd name="connsiteX11" fmla="*/ 157163 w 214313"/>
                  <a:gd name="connsiteY11" fmla="*/ 123825 h 295275"/>
                  <a:gd name="connsiteX12" fmla="*/ 166688 w 214313"/>
                  <a:gd name="connsiteY12" fmla="*/ 102394 h 295275"/>
                  <a:gd name="connsiteX13" fmla="*/ 169069 w 214313"/>
                  <a:gd name="connsiteY13" fmla="*/ 95250 h 295275"/>
                  <a:gd name="connsiteX14" fmla="*/ 185738 w 214313"/>
                  <a:gd name="connsiteY14" fmla="*/ 59531 h 295275"/>
                  <a:gd name="connsiteX15" fmla="*/ 200025 w 214313"/>
                  <a:gd name="connsiteY15" fmla="*/ 19050 h 295275"/>
                  <a:gd name="connsiteX16" fmla="*/ 214313 w 214313"/>
                  <a:gd name="connsiteY16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50019 w 214313"/>
                  <a:gd name="connsiteY9" fmla="*/ 138112 h 295275"/>
                  <a:gd name="connsiteX10" fmla="*/ 152400 w 214313"/>
                  <a:gd name="connsiteY10" fmla="*/ 130969 h 295275"/>
                  <a:gd name="connsiteX11" fmla="*/ 166688 w 214313"/>
                  <a:gd name="connsiteY11" fmla="*/ 102394 h 295275"/>
                  <a:gd name="connsiteX12" fmla="*/ 169069 w 214313"/>
                  <a:gd name="connsiteY12" fmla="*/ 95250 h 295275"/>
                  <a:gd name="connsiteX13" fmla="*/ 185738 w 214313"/>
                  <a:gd name="connsiteY13" fmla="*/ 59531 h 295275"/>
                  <a:gd name="connsiteX14" fmla="*/ 200025 w 214313"/>
                  <a:gd name="connsiteY14" fmla="*/ 19050 h 295275"/>
                  <a:gd name="connsiteX15" fmla="*/ 214313 w 214313"/>
                  <a:gd name="connsiteY15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97631 w 214313"/>
                  <a:gd name="connsiteY5" fmla="*/ 228600 h 295275"/>
                  <a:gd name="connsiteX6" fmla="*/ 102394 w 214313"/>
                  <a:gd name="connsiteY6" fmla="*/ 214312 h 295275"/>
                  <a:gd name="connsiteX7" fmla="*/ 126206 w 214313"/>
                  <a:gd name="connsiteY7" fmla="*/ 188119 h 295275"/>
                  <a:gd name="connsiteX8" fmla="*/ 135731 w 214313"/>
                  <a:gd name="connsiteY8" fmla="*/ 173831 h 295275"/>
                  <a:gd name="connsiteX9" fmla="*/ 150019 w 214313"/>
                  <a:gd name="connsiteY9" fmla="*/ 138112 h 295275"/>
                  <a:gd name="connsiteX10" fmla="*/ 166688 w 214313"/>
                  <a:gd name="connsiteY10" fmla="*/ 102394 h 295275"/>
                  <a:gd name="connsiteX11" fmla="*/ 169069 w 214313"/>
                  <a:gd name="connsiteY11" fmla="*/ 95250 h 295275"/>
                  <a:gd name="connsiteX12" fmla="*/ 185738 w 214313"/>
                  <a:gd name="connsiteY12" fmla="*/ 59531 h 295275"/>
                  <a:gd name="connsiteX13" fmla="*/ 200025 w 214313"/>
                  <a:gd name="connsiteY13" fmla="*/ 19050 h 295275"/>
                  <a:gd name="connsiteX14" fmla="*/ 214313 w 214313"/>
                  <a:gd name="connsiteY14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102394 w 214313"/>
                  <a:gd name="connsiteY5" fmla="*/ 214312 h 295275"/>
                  <a:gd name="connsiteX6" fmla="*/ 126206 w 214313"/>
                  <a:gd name="connsiteY6" fmla="*/ 188119 h 295275"/>
                  <a:gd name="connsiteX7" fmla="*/ 135731 w 214313"/>
                  <a:gd name="connsiteY7" fmla="*/ 173831 h 295275"/>
                  <a:gd name="connsiteX8" fmla="*/ 150019 w 214313"/>
                  <a:gd name="connsiteY8" fmla="*/ 138112 h 295275"/>
                  <a:gd name="connsiteX9" fmla="*/ 166688 w 214313"/>
                  <a:gd name="connsiteY9" fmla="*/ 102394 h 295275"/>
                  <a:gd name="connsiteX10" fmla="*/ 169069 w 214313"/>
                  <a:gd name="connsiteY10" fmla="*/ 95250 h 295275"/>
                  <a:gd name="connsiteX11" fmla="*/ 185738 w 214313"/>
                  <a:gd name="connsiteY11" fmla="*/ 59531 h 295275"/>
                  <a:gd name="connsiteX12" fmla="*/ 200025 w 214313"/>
                  <a:gd name="connsiteY12" fmla="*/ 19050 h 295275"/>
                  <a:gd name="connsiteX13" fmla="*/ 214313 w 214313"/>
                  <a:gd name="connsiteY13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126207 w 214313"/>
                  <a:gd name="connsiteY5" fmla="*/ 216693 h 295275"/>
                  <a:gd name="connsiteX6" fmla="*/ 126206 w 214313"/>
                  <a:gd name="connsiteY6" fmla="*/ 188119 h 295275"/>
                  <a:gd name="connsiteX7" fmla="*/ 135731 w 214313"/>
                  <a:gd name="connsiteY7" fmla="*/ 173831 h 295275"/>
                  <a:gd name="connsiteX8" fmla="*/ 150019 w 214313"/>
                  <a:gd name="connsiteY8" fmla="*/ 138112 h 295275"/>
                  <a:gd name="connsiteX9" fmla="*/ 166688 w 214313"/>
                  <a:gd name="connsiteY9" fmla="*/ 102394 h 295275"/>
                  <a:gd name="connsiteX10" fmla="*/ 169069 w 214313"/>
                  <a:gd name="connsiteY10" fmla="*/ 95250 h 295275"/>
                  <a:gd name="connsiteX11" fmla="*/ 185738 w 214313"/>
                  <a:gd name="connsiteY11" fmla="*/ 59531 h 295275"/>
                  <a:gd name="connsiteX12" fmla="*/ 200025 w 214313"/>
                  <a:gd name="connsiteY12" fmla="*/ 19050 h 295275"/>
                  <a:gd name="connsiteX13" fmla="*/ 214313 w 214313"/>
                  <a:gd name="connsiteY13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126207 w 214313"/>
                  <a:gd name="connsiteY5" fmla="*/ 216693 h 295275"/>
                  <a:gd name="connsiteX6" fmla="*/ 135731 w 214313"/>
                  <a:gd name="connsiteY6" fmla="*/ 173831 h 295275"/>
                  <a:gd name="connsiteX7" fmla="*/ 150019 w 214313"/>
                  <a:gd name="connsiteY7" fmla="*/ 138112 h 295275"/>
                  <a:gd name="connsiteX8" fmla="*/ 166688 w 214313"/>
                  <a:gd name="connsiteY8" fmla="*/ 102394 h 295275"/>
                  <a:gd name="connsiteX9" fmla="*/ 169069 w 214313"/>
                  <a:gd name="connsiteY9" fmla="*/ 95250 h 295275"/>
                  <a:gd name="connsiteX10" fmla="*/ 185738 w 214313"/>
                  <a:gd name="connsiteY10" fmla="*/ 59531 h 295275"/>
                  <a:gd name="connsiteX11" fmla="*/ 200025 w 214313"/>
                  <a:gd name="connsiteY11" fmla="*/ 19050 h 295275"/>
                  <a:gd name="connsiteX12" fmla="*/ 214313 w 214313"/>
                  <a:gd name="connsiteY12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126207 w 214313"/>
                  <a:gd name="connsiteY5" fmla="*/ 216693 h 295275"/>
                  <a:gd name="connsiteX6" fmla="*/ 150019 w 214313"/>
                  <a:gd name="connsiteY6" fmla="*/ 138112 h 295275"/>
                  <a:gd name="connsiteX7" fmla="*/ 166688 w 214313"/>
                  <a:gd name="connsiteY7" fmla="*/ 102394 h 295275"/>
                  <a:gd name="connsiteX8" fmla="*/ 169069 w 214313"/>
                  <a:gd name="connsiteY8" fmla="*/ 95250 h 295275"/>
                  <a:gd name="connsiteX9" fmla="*/ 185738 w 214313"/>
                  <a:gd name="connsiteY9" fmla="*/ 59531 h 295275"/>
                  <a:gd name="connsiteX10" fmla="*/ 200025 w 214313"/>
                  <a:gd name="connsiteY10" fmla="*/ 19050 h 295275"/>
                  <a:gd name="connsiteX11" fmla="*/ 214313 w 214313"/>
                  <a:gd name="connsiteY11" fmla="*/ 0 h 295275"/>
                  <a:gd name="connsiteX0" fmla="*/ 0 w 214313"/>
                  <a:gd name="connsiteY0" fmla="*/ 295275 h 295275"/>
                  <a:gd name="connsiteX1" fmla="*/ 23813 w 214313"/>
                  <a:gd name="connsiteY1" fmla="*/ 290512 h 295275"/>
                  <a:gd name="connsiteX2" fmla="*/ 45244 w 214313"/>
                  <a:gd name="connsiteY2" fmla="*/ 283369 h 295275"/>
                  <a:gd name="connsiteX3" fmla="*/ 73819 w 214313"/>
                  <a:gd name="connsiteY3" fmla="*/ 264319 h 295275"/>
                  <a:gd name="connsiteX4" fmla="*/ 85725 w 214313"/>
                  <a:gd name="connsiteY4" fmla="*/ 250031 h 295275"/>
                  <a:gd name="connsiteX5" fmla="*/ 126207 w 214313"/>
                  <a:gd name="connsiteY5" fmla="*/ 216693 h 295275"/>
                  <a:gd name="connsiteX6" fmla="*/ 166688 w 214313"/>
                  <a:gd name="connsiteY6" fmla="*/ 102394 h 295275"/>
                  <a:gd name="connsiteX7" fmla="*/ 169069 w 214313"/>
                  <a:gd name="connsiteY7" fmla="*/ 95250 h 295275"/>
                  <a:gd name="connsiteX8" fmla="*/ 185738 w 214313"/>
                  <a:gd name="connsiteY8" fmla="*/ 59531 h 295275"/>
                  <a:gd name="connsiteX9" fmla="*/ 200025 w 214313"/>
                  <a:gd name="connsiteY9" fmla="*/ 19050 h 295275"/>
                  <a:gd name="connsiteX10" fmla="*/ 214313 w 214313"/>
                  <a:gd name="connsiteY10" fmla="*/ 0 h 295275"/>
                  <a:gd name="connsiteX0" fmla="*/ 0 w 214313"/>
                  <a:gd name="connsiteY0" fmla="*/ 295275 h 295275"/>
                  <a:gd name="connsiteX1" fmla="*/ 45244 w 214313"/>
                  <a:gd name="connsiteY1" fmla="*/ 283369 h 295275"/>
                  <a:gd name="connsiteX2" fmla="*/ 73819 w 214313"/>
                  <a:gd name="connsiteY2" fmla="*/ 264319 h 295275"/>
                  <a:gd name="connsiteX3" fmla="*/ 85725 w 214313"/>
                  <a:gd name="connsiteY3" fmla="*/ 250031 h 295275"/>
                  <a:gd name="connsiteX4" fmla="*/ 126207 w 214313"/>
                  <a:gd name="connsiteY4" fmla="*/ 216693 h 295275"/>
                  <a:gd name="connsiteX5" fmla="*/ 166688 w 214313"/>
                  <a:gd name="connsiteY5" fmla="*/ 102394 h 295275"/>
                  <a:gd name="connsiteX6" fmla="*/ 169069 w 214313"/>
                  <a:gd name="connsiteY6" fmla="*/ 95250 h 295275"/>
                  <a:gd name="connsiteX7" fmla="*/ 185738 w 214313"/>
                  <a:gd name="connsiteY7" fmla="*/ 59531 h 295275"/>
                  <a:gd name="connsiteX8" fmla="*/ 200025 w 214313"/>
                  <a:gd name="connsiteY8" fmla="*/ 19050 h 295275"/>
                  <a:gd name="connsiteX9" fmla="*/ 214313 w 214313"/>
                  <a:gd name="connsiteY9" fmla="*/ 0 h 295275"/>
                  <a:gd name="connsiteX0" fmla="*/ 0 w 211932"/>
                  <a:gd name="connsiteY0" fmla="*/ 280988 h 288528"/>
                  <a:gd name="connsiteX1" fmla="*/ 42863 w 211932"/>
                  <a:gd name="connsiteY1" fmla="*/ 283369 h 288528"/>
                  <a:gd name="connsiteX2" fmla="*/ 71438 w 211932"/>
                  <a:gd name="connsiteY2" fmla="*/ 264319 h 288528"/>
                  <a:gd name="connsiteX3" fmla="*/ 83344 w 211932"/>
                  <a:gd name="connsiteY3" fmla="*/ 250031 h 288528"/>
                  <a:gd name="connsiteX4" fmla="*/ 123826 w 211932"/>
                  <a:gd name="connsiteY4" fmla="*/ 216693 h 288528"/>
                  <a:gd name="connsiteX5" fmla="*/ 164307 w 211932"/>
                  <a:gd name="connsiteY5" fmla="*/ 102394 h 288528"/>
                  <a:gd name="connsiteX6" fmla="*/ 166688 w 211932"/>
                  <a:gd name="connsiteY6" fmla="*/ 95250 h 288528"/>
                  <a:gd name="connsiteX7" fmla="*/ 183357 w 211932"/>
                  <a:gd name="connsiteY7" fmla="*/ 59531 h 288528"/>
                  <a:gd name="connsiteX8" fmla="*/ 197644 w 211932"/>
                  <a:gd name="connsiteY8" fmla="*/ 19050 h 288528"/>
                  <a:gd name="connsiteX9" fmla="*/ 211932 w 211932"/>
                  <a:gd name="connsiteY9" fmla="*/ 0 h 288528"/>
                  <a:gd name="connsiteX0" fmla="*/ 0 w 211932"/>
                  <a:gd name="connsiteY0" fmla="*/ 280988 h 280988"/>
                  <a:gd name="connsiteX1" fmla="*/ 71438 w 211932"/>
                  <a:gd name="connsiteY1" fmla="*/ 264319 h 280988"/>
                  <a:gd name="connsiteX2" fmla="*/ 83344 w 211932"/>
                  <a:gd name="connsiteY2" fmla="*/ 250031 h 280988"/>
                  <a:gd name="connsiteX3" fmla="*/ 123826 w 211932"/>
                  <a:gd name="connsiteY3" fmla="*/ 216693 h 280988"/>
                  <a:gd name="connsiteX4" fmla="*/ 164307 w 211932"/>
                  <a:gd name="connsiteY4" fmla="*/ 102394 h 280988"/>
                  <a:gd name="connsiteX5" fmla="*/ 166688 w 211932"/>
                  <a:gd name="connsiteY5" fmla="*/ 95250 h 280988"/>
                  <a:gd name="connsiteX6" fmla="*/ 183357 w 211932"/>
                  <a:gd name="connsiteY6" fmla="*/ 59531 h 280988"/>
                  <a:gd name="connsiteX7" fmla="*/ 197644 w 211932"/>
                  <a:gd name="connsiteY7" fmla="*/ 19050 h 280988"/>
                  <a:gd name="connsiteX8" fmla="*/ 211932 w 211932"/>
                  <a:gd name="connsiteY8" fmla="*/ 0 h 280988"/>
                  <a:gd name="connsiteX0" fmla="*/ 0 w 211932"/>
                  <a:gd name="connsiteY0" fmla="*/ 280988 h 280988"/>
                  <a:gd name="connsiteX1" fmla="*/ 71438 w 211932"/>
                  <a:gd name="connsiteY1" fmla="*/ 264319 h 280988"/>
                  <a:gd name="connsiteX2" fmla="*/ 123826 w 211932"/>
                  <a:gd name="connsiteY2" fmla="*/ 216693 h 280988"/>
                  <a:gd name="connsiteX3" fmla="*/ 164307 w 211932"/>
                  <a:gd name="connsiteY3" fmla="*/ 102394 h 280988"/>
                  <a:gd name="connsiteX4" fmla="*/ 166688 w 211932"/>
                  <a:gd name="connsiteY4" fmla="*/ 95250 h 280988"/>
                  <a:gd name="connsiteX5" fmla="*/ 183357 w 211932"/>
                  <a:gd name="connsiteY5" fmla="*/ 59531 h 280988"/>
                  <a:gd name="connsiteX6" fmla="*/ 197644 w 211932"/>
                  <a:gd name="connsiteY6" fmla="*/ 19050 h 280988"/>
                  <a:gd name="connsiteX7" fmla="*/ 211932 w 211932"/>
                  <a:gd name="connsiteY7" fmla="*/ 0 h 280988"/>
                  <a:gd name="connsiteX0" fmla="*/ 0 w 216694"/>
                  <a:gd name="connsiteY0" fmla="*/ 274057 h 274057"/>
                  <a:gd name="connsiteX1" fmla="*/ 71438 w 216694"/>
                  <a:gd name="connsiteY1" fmla="*/ 257388 h 274057"/>
                  <a:gd name="connsiteX2" fmla="*/ 123826 w 216694"/>
                  <a:gd name="connsiteY2" fmla="*/ 209762 h 274057"/>
                  <a:gd name="connsiteX3" fmla="*/ 164307 w 216694"/>
                  <a:gd name="connsiteY3" fmla="*/ 95463 h 274057"/>
                  <a:gd name="connsiteX4" fmla="*/ 166688 w 216694"/>
                  <a:gd name="connsiteY4" fmla="*/ 88319 h 274057"/>
                  <a:gd name="connsiteX5" fmla="*/ 183357 w 216694"/>
                  <a:gd name="connsiteY5" fmla="*/ 52600 h 274057"/>
                  <a:gd name="connsiteX6" fmla="*/ 197644 w 216694"/>
                  <a:gd name="connsiteY6" fmla="*/ 12119 h 274057"/>
                  <a:gd name="connsiteX7" fmla="*/ 216694 w 216694"/>
                  <a:gd name="connsiteY7" fmla="*/ 2594 h 27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694" h="274057">
                    <a:moveTo>
                      <a:pt x="0" y="274057"/>
                    </a:moveTo>
                    <a:cubicBezTo>
                      <a:pt x="14883" y="270584"/>
                      <a:pt x="57547" y="262547"/>
                      <a:pt x="71438" y="257388"/>
                    </a:cubicBezTo>
                    <a:cubicBezTo>
                      <a:pt x="92076" y="246672"/>
                      <a:pt x="108348" y="236749"/>
                      <a:pt x="123826" y="209762"/>
                    </a:cubicBezTo>
                    <a:cubicBezTo>
                      <a:pt x="137320" y="185156"/>
                      <a:pt x="157163" y="115703"/>
                      <a:pt x="164307" y="95463"/>
                    </a:cubicBezTo>
                    <a:cubicBezTo>
                      <a:pt x="165101" y="93082"/>
                      <a:pt x="165120" y="90279"/>
                      <a:pt x="166688" y="88319"/>
                    </a:cubicBezTo>
                    <a:cubicBezTo>
                      <a:pt x="169863" y="81175"/>
                      <a:pt x="180182" y="59744"/>
                      <a:pt x="183357" y="52600"/>
                    </a:cubicBezTo>
                    <a:cubicBezTo>
                      <a:pt x="188516" y="39900"/>
                      <a:pt x="192882" y="22041"/>
                      <a:pt x="197644" y="12119"/>
                    </a:cubicBezTo>
                    <a:cubicBezTo>
                      <a:pt x="204376" y="0"/>
                      <a:pt x="209467" y="9820"/>
                      <a:pt x="216694" y="2594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120 Forma libre"/>
              <p:cNvSpPr/>
              <p:nvPr/>
            </p:nvSpPr>
            <p:spPr>
              <a:xfrm>
                <a:off x="6347899" y="3586523"/>
                <a:ext cx="284162" cy="274687"/>
              </a:xfrm>
              <a:custGeom>
                <a:avLst/>
                <a:gdLst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7857 w 415513"/>
                  <a:gd name="connsiteY26" fmla="*/ 104775 h 323850"/>
                  <a:gd name="connsiteX27" fmla="*/ 113094 w 415513"/>
                  <a:gd name="connsiteY27" fmla="*/ 128588 h 323850"/>
                  <a:gd name="connsiteX28" fmla="*/ 110713 w 415513"/>
                  <a:gd name="connsiteY28" fmla="*/ 140494 h 323850"/>
                  <a:gd name="connsiteX29" fmla="*/ 105950 w 415513"/>
                  <a:gd name="connsiteY29" fmla="*/ 154782 h 323850"/>
                  <a:gd name="connsiteX30" fmla="*/ 103569 w 415513"/>
                  <a:gd name="connsiteY30" fmla="*/ 161925 h 323850"/>
                  <a:gd name="connsiteX31" fmla="*/ 94044 w 415513"/>
                  <a:gd name="connsiteY31" fmla="*/ 169069 h 323850"/>
                  <a:gd name="connsiteX32" fmla="*/ 89282 w 415513"/>
                  <a:gd name="connsiteY32" fmla="*/ 176213 h 323850"/>
                  <a:gd name="connsiteX33" fmla="*/ 86900 w 415513"/>
                  <a:gd name="connsiteY33" fmla="*/ 183357 h 323850"/>
                  <a:gd name="connsiteX34" fmla="*/ 79757 w 415513"/>
                  <a:gd name="connsiteY34" fmla="*/ 192882 h 323850"/>
                  <a:gd name="connsiteX35" fmla="*/ 74994 w 415513"/>
                  <a:gd name="connsiteY35" fmla="*/ 200025 h 323850"/>
                  <a:gd name="connsiteX36" fmla="*/ 60707 w 415513"/>
                  <a:gd name="connsiteY36" fmla="*/ 209550 h 323850"/>
                  <a:gd name="connsiteX37" fmla="*/ 51182 w 415513"/>
                  <a:gd name="connsiteY37" fmla="*/ 226219 h 323850"/>
                  <a:gd name="connsiteX38" fmla="*/ 41657 w 415513"/>
                  <a:gd name="connsiteY38" fmla="*/ 240507 h 323850"/>
                  <a:gd name="connsiteX39" fmla="*/ 32132 w 415513"/>
                  <a:gd name="connsiteY39" fmla="*/ 252413 h 323850"/>
                  <a:gd name="connsiteX40" fmla="*/ 27369 w 415513"/>
                  <a:gd name="connsiteY40" fmla="*/ 261938 h 323850"/>
                  <a:gd name="connsiteX41" fmla="*/ 17844 w 415513"/>
                  <a:gd name="connsiteY41" fmla="*/ 276225 h 323850"/>
                  <a:gd name="connsiteX42" fmla="*/ 8319 w 415513"/>
                  <a:gd name="connsiteY42" fmla="*/ 288132 h 323850"/>
                  <a:gd name="connsiteX43" fmla="*/ 5938 w 415513"/>
                  <a:gd name="connsiteY43" fmla="*/ 295275 h 323850"/>
                  <a:gd name="connsiteX44" fmla="*/ 1175 w 415513"/>
                  <a:gd name="connsiteY44" fmla="*/ 302419 h 323850"/>
                  <a:gd name="connsiteX45" fmla="*/ 1175 w 415513"/>
                  <a:gd name="connsiteY45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10713 w 415513"/>
                  <a:gd name="connsiteY27" fmla="*/ 140494 h 323850"/>
                  <a:gd name="connsiteX28" fmla="*/ 105950 w 415513"/>
                  <a:gd name="connsiteY28" fmla="*/ 154782 h 323850"/>
                  <a:gd name="connsiteX29" fmla="*/ 103569 w 415513"/>
                  <a:gd name="connsiteY29" fmla="*/ 161925 h 323850"/>
                  <a:gd name="connsiteX30" fmla="*/ 94044 w 415513"/>
                  <a:gd name="connsiteY30" fmla="*/ 169069 h 323850"/>
                  <a:gd name="connsiteX31" fmla="*/ 89282 w 415513"/>
                  <a:gd name="connsiteY31" fmla="*/ 176213 h 323850"/>
                  <a:gd name="connsiteX32" fmla="*/ 86900 w 415513"/>
                  <a:gd name="connsiteY32" fmla="*/ 183357 h 323850"/>
                  <a:gd name="connsiteX33" fmla="*/ 79757 w 415513"/>
                  <a:gd name="connsiteY33" fmla="*/ 192882 h 323850"/>
                  <a:gd name="connsiteX34" fmla="*/ 74994 w 415513"/>
                  <a:gd name="connsiteY34" fmla="*/ 200025 h 323850"/>
                  <a:gd name="connsiteX35" fmla="*/ 60707 w 415513"/>
                  <a:gd name="connsiteY35" fmla="*/ 209550 h 323850"/>
                  <a:gd name="connsiteX36" fmla="*/ 51182 w 415513"/>
                  <a:gd name="connsiteY36" fmla="*/ 226219 h 323850"/>
                  <a:gd name="connsiteX37" fmla="*/ 41657 w 415513"/>
                  <a:gd name="connsiteY37" fmla="*/ 240507 h 323850"/>
                  <a:gd name="connsiteX38" fmla="*/ 32132 w 415513"/>
                  <a:gd name="connsiteY38" fmla="*/ 252413 h 323850"/>
                  <a:gd name="connsiteX39" fmla="*/ 27369 w 415513"/>
                  <a:gd name="connsiteY39" fmla="*/ 261938 h 323850"/>
                  <a:gd name="connsiteX40" fmla="*/ 17844 w 415513"/>
                  <a:gd name="connsiteY40" fmla="*/ 276225 h 323850"/>
                  <a:gd name="connsiteX41" fmla="*/ 8319 w 415513"/>
                  <a:gd name="connsiteY41" fmla="*/ 288132 h 323850"/>
                  <a:gd name="connsiteX42" fmla="*/ 5938 w 415513"/>
                  <a:gd name="connsiteY42" fmla="*/ 295275 h 323850"/>
                  <a:gd name="connsiteX43" fmla="*/ 1175 w 415513"/>
                  <a:gd name="connsiteY43" fmla="*/ 302419 h 323850"/>
                  <a:gd name="connsiteX44" fmla="*/ 1175 w 415513"/>
                  <a:gd name="connsiteY44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103569 w 415513"/>
                  <a:gd name="connsiteY28" fmla="*/ 161925 h 323850"/>
                  <a:gd name="connsiteX29" fmla="*/ 94044 w 415513"/>
                  <a:gd name="connsiteY29" fmla="*/ 169069 h 323850"/>
                  <a:gd name="connsiteX30" fmla="*/ 89282 w 415513"/>
                  <a:gd name="connsiteY30" fmla="*/ 176213 h 323850"/>
                  <a:gd name="connsiteX31" fmla="*/ 86900 w 415513"/>
                  <a:gd name="connsiteY31" fmla="*/ 183357 h 323850"/>
                  <a:gd name="connsiteX32" fmla="*/ 79757 w 415513"/>
                  <a:gd name="connsiteY32" fmla="*/ 192882 h 323850"/>
                  <a:gd name="connsiteX33" fmla="*/ 74994 w 415513"/>
                  <a:gd name="connsiteY33" fmla="*/ 200025 h 323850"/>
                  <a:gd name="connsiteX34" fmla="*/ 60707 w 415513"/>
                  <a:gd name="connsiteY34" fmla="*/ 209550 h 323850"/>
                  <a:gd name="connsiteX35" fmla="*/ 51182 w 415513"/>
                  <a:gd name="connsiteY35" fmla="*/ 226219 h 323850"/>
                  <a:gd name="connsiteX36" fmla="*/ 41657 w 415513"/>
                  <a:gd name="connsiteY36" fmla="*/ 240507 h 323850"/>
                  <a:gd name="connsiteX37" fmla="*/ 32132 w 415513"/>
                  <a:gd name="connsiteY37" fmla="*/ 252413 h 323850"/>
                  <a:gd name="connsiteX38" fmla="*/ 27369 w 415513"/>
                  <a:gd name="connsiteY38" fmla="*/ 261938 h 323850"/>
                  <a:gd name="connsiteX39" fmla="*/ 17844 w 415513"/>
                  <a:gd name="connsiteY39" fmla="*/ 276225 h 323850"/>
                  <a:gd name="connsiteX40" fmla="*/ 8319 w 415513"/>
                  <a:gd name="connsiteY40" fmla="*/ 288132 h 323850"/>
                  <a:gd name="connsiteX41" fmla="*/ 5938 w 415513"/>
                  <a:gd name="connsiteY41" fmla="*/ 295275 h 323850"/>
                  <a:gd name="connsiteX42" fmla="*/ 1175 w 415513"/>
                  <a:gd name="connsiteY42" fmla="*/ 302419 h 323850"/>
                  <a:gd name="connsiteX43" fmla="*/ 1175 w 415513"/>
                  <a:gd name="connsiteY43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86900 w 415513"/>
                  <a:gd name="connsiteY30" fmla="*/ 183357 h 323850"/>
                  <a:gd name="connsiteX31" fmla="*/ 79757 w 415513"/>
                  <a:gd name="connsiteY31" fmla="*/ 192882 h 323850"/>
                  <a:gd name="connsiteX32" fmla="*/ 74994 w 415513"/>
                  <a:gd name="connsiteY32" fmla="*/ 200025 h 323850"/>
                  <a:gd name="connsiteX33" fmla="*/ 60707 w 415513"/>
                  <a:gd name="connsiteY33" fmla="*/ 209550 h 323850"/>
                  <a:gd name="connsiteX34" fmla="*/ 51182 w 415513"/>
                  <a:gd name="connsiteY34" fmla="*/ 226219 h 323850"/>
                  <a:gd name="connsiteX35" fmla="*/ 41657 w 415513"/>
                  <a:gd name="connsiteY35" fmla="*/ 240507 h 323850"/>
                  <a:gd name="connsiteX36" fmla="*/ 32132 w 415513"/>
                  <a:gd name="connsiteY36" fmla="*/ 252413 h 323850"/>
                  <a:gd name="connsiteX37" fmla="*/ 27369 w 415513"/>
                  <a:gd name="connsiteY37" fmla="*/ 261938 h 323850"/>
                  <a:gd name="connsiteX38" fmla="*/ 17844 w 415513"/>
                  <a:gd name="connsiteY38" fmla="*/ 276225 h 323850"/>
                  <a:gd name="connsiteX39" fmla="*/ 8319 w 415513"/>
                  <a:gd name="connsiteY39" fmla="*/ 288132 h 323850"/>
                  <a:gd name="connsiteX40" fmla="*/ 5938 w 415513"/>
                  <a:gd name="connsiteY40" fmla="*/ 295275 h 323850"/>
                  <a:gd name="connsiteX41" fmla="*/ 1175 w 415513"/>
                  <a:gd name="connsiteY41" fmla="*/ 302419 h 323850"/>
                  <a:gd name="connsiteX42" fmla="*/ 1175 w 415513"/>
                  <a:gd name="connsiteY42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79757 w 415513"/>
                  <a:gd name="connsiteY30" fmla="*/ 192882 h 323850"/>
                  <a:gd name="connsiteX31" fmla="*/ 74994 w 415513"/>
                  <a:gd name="connsiteY31" fmla="*/ 200025 h 323850"/>
                  <a:gd name="connsiteX32" fmla="*/ 60707 w 415513"/>
                  <a:gd name="connsiteY32" fmla="*/ 209550 h 323850"/>
                  <a:gd name="connsiteX33" fmla="*/ 51182 w 415513"/>
                  <a:gd name="connsiteY33" fmla="*/ 226219 h 323850"/>
                  <a:gd name="connsiteX34" fmla="*/ 41657 w 415513"/>
                  <a:gd name="connsiteY34" fmla="*/ 240507 h 323850"/>
                  <a:gd name="connsiteX35" fmla="*/ 32132 w 415513"/>
                  <a:gd name="connsiteY35" fmla="*/ 252413 h 323850"/>
                  <a:gd name="connsiteX36" fmla="*/ 27369 w 415513"/>
                  <a:gd name="connsiteY36" fmla="*/ 261938 h 323850"/>
                  <a:gd name="connsiteX37" fmla="*/ 17844 w 415513"/>
                  <a:gd name="connsiteY37" fmla="*/ 276225 h 323850"/>
                  <a:gd name="connsiteX38" fmla="*/ 8319 w 415513"/>
                  <a:gd name="connsiteY38" fmla="*/ 288132 h 323850"/>
                  <a:gd name="connsiteX39" fmla="*/ 5938 w 415513"/>
                  <a:gd name="connsiteY39" fmla="*/ 295275 h 323850"/>
                  <a:gd name="connsiteX40" fmla="*/ 1175 w 415513"/>
                  <a:gd name="connsiteY40" fmla="*/ 302419 h 323850"/>
                  <a:gd name="connsiteX41" fmla="*/ 1175 w 415513"/>
                  <a:gd name="connsiteY41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74994 w 415513"/>
                  <a:gd name="connsiteY30" fmla="*/ 200025 h 323850"/>
                  <a:gd name="connsiteX31" fmla="*/ 60707 w 415513"/>
                  <a:gd name="connsiteY31" fmla="*/ 209550 h 323850"/>
                  <a:gd name="connsiteX32" fmla="*/ 51182 w 415513"/>
                  <a:gd name="connsiteY32" fmla="*/ 226219 h 323850"/>
                  <a:gd name="connsiteX33" fmla="*/ 41657 w 415513"/>
                  <a:gd name="connsiteY33" fmla="*/ 240507 h 323850"/>
                  <a:gd name="connsiteX34" fmla="*/ 32132 w 415513"/>
                  <a:gd name="connsiteY34" fmla="*/ 252413 h 323850"/>
                  <a:gd name="connsiteX35" fmla="*/ 27369 w 415513"/>
                  <a:gd name="connsiteY35" fmla="*/ 261938 h 323850"/>
                  <a:gd name="connsiteX36" fmla="*/ 17844 w 415513"/>
                  <a:gd name="connsiteY36" fmla="*/ 276225 h 323850"/>
                  <a:gd name="connsiteX37" fmla="*/ 8319 w 415513"/>
                  <a:gd name="connsiteY37" fmla="*/ 288132 h 323850"/>
                  <a:gd name="connsiteX38" fmla="*/ 5938 w 415513"/>
                  <a:gd name="connsiteY38" fmla="*/ 295275 h 323850"/>
                  <a:gd name="connsiteX39" fmla="*/ 1175 w 415513"/>
                  <a:gd name="connsiteY39" fmla="*/ 302419 h 323850"/>
                  <a:gd name="connsiteX40" fmla="*/ 1175 w 415513"/>
                  <a:gd name="connsiteY40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60707 w 415513"/>
                  <a:gd name="connsiteY30" fmla="*/ 209550 h 323850"/>
                  <a:gd name="connsiteX31" fmla="*/ 51182 w 415513"/>
                  <a:gd name="connsiteY31" fmla="*/ 226219 h 323850"/>
                  <a:gd name="connsiteX32" fmla="*/ 41657 w 415513"/>
                  <a:gd name="connsiteY32" fmla="*/ 240507 h 323850"/>
                  <a:gd name="connsiteX33" fmla="*/ 32132 w 415513"/>
                  <a:gd name="connsiteY33" fmla="*/ 252413 h 323850"/>
                  <a:gd name="connsiteX34" fmla="*/ 27369 w 415513"/>
                  <a:gd name="connsiteY34" fmla="*/ 261938 h 323850"/>
                  <a:gd name="connsiteX35" fmla="*/ 17844 w 415513"/>
                  <a:gd name="connsiteY35" fmla="*/ 276225 h 323850"/>
                  <a:gd name="connsiteX36" fmla="*/ 8319 w 415513"/>
                  <a:gd name="connsiteY36" fmla="*/ 288132 h 323850"/>
                  <a:gd name="connsiteX37" fmla="*/ 5938 w 415513"/>
                  <a:gd name="connsiteY37" fmla="*/ 295275 h 323850"/>
                  <a:gd name="connsiteX38" fmla="*/ 1175 w 415513"/>
                  <a:gd name="connsiteY38" fmla="*/ 302419 h 323850"/>
                  <a:gd name="connsiteX39" fmla="*/ 1175 w 415513"/>
                  <a:gd name="connsiteY39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60707 w 415513"/>
                  <a:gd name="connsiteY30" fmla="*/ 209550 h 323850"/>
                  <a:gd name="connsiteX31" fmla="*/ 41657 w 415513"/>
                  <a:gd name="connsiteY31" fmla="*/ 240507 h 323850"/>
                  <a:gd name="connsiteX32" fmla="*/ 32132 w 415513"/>
                  <a:gd name="connsiteY32" fmla="*/ 252413 h 323850"/>
                  <a:gd name="connsiteX33" fmla="*/ 27369 w 415513"/>
                  <a:gd name="connsiteY33" fmla="*/ 261938 h 323850"/>
                  <a:gd name="connsiteX34" fmla="*/ 17844 w 415513"/>
                  <a:gd name="connsiteY34" fmla="*/ 276225 h 323850"/>
                  <a:gd name="connsiteX35" fmla="*/ 8319 w 415513"/>
                  <a:gd name="connsiteY35" fmla="*/ 288132 h 323850"/>
                  <a:gd name="connsiteX36" fmla="*/ 5938 w 415513"/>
                  <a:gd name="connsiteY36" fmla="*/ 295275 h 323850"/>
                  <a:gd name="connsiteX37" fmla="*/ 1175 w 415513"/>
                  <a:gd name="connsiteY37" fmla="*/ 302419 h 323850"/>
                  <a:gd name="connsiteX38" fmla="*/ 1175 w 415513"/>
                  <a:gd name="connsiteY38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60707 w 415513"/>
                  <a:gd name="connsiteY30" fmla="*/ 209550 h 323850"/>
                  <a:gd name="connsiteX31" fmla="*/ 32132 w 415513"/>
                  <a:gd name="connsiteY31" fmla="*/ 252413 h 323850"/>
                  <a:gd name="connsiteX32" fmla="*/ 27369 w 415513"/>
                  <a:gd name="connsiteY32" fmla="*/ 261938 h 323850"/>
                  <a:gd name="connsiteX33" fmla="*/ 17844 w 415513"/>
                  <a:gd name="connsiteY33" fmla="*/ 276225 h 323850"/>
                  <a:gd name="connsiteX34" fmla="*/ 8319 w 415513"/>
                  <a:gd name="connsiteY34" fmla="*/ 288132 h 323850"/>
                  <a:gd name="connsiteX35" fmla="*/ 5938 w 415513"/>
                  <a:gd name="connsiteY35" fmla="*/ 295275 h 323850"/>
                  <a:gd name="connsiteX36" fmla="*/ 1175 w 415513"/>
                  <a:gd name="connsiteY36" fmla="*/ 302419 h 323850"/>
                  <a:gd name="connsiteX37" fmla="*/ 1175 w 415513"/>
                  <a:gd name="connsiteY37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60707 w 415513"/>
                  <a:gd name="connsiteY30" fmla="*/ 209550 h 323850"/>
                  <a:gd name="connsiteX31" fmla="*/ 27369 w 415513"/>
                  <a:gd name="connsiteY31" fmla="*/ 261938 h 323850"/>
                  <a:gd name="connsiteX32" fmla="*/ 17844 w 415513"/>
                  <a:gd name="connsiteY32" fmla="*/ 276225 h 323850"/>
                  <a:gd name="connsiteX33" fmla="*/ 8319 w 415513"/>
                  <a:gd name="connsiteY33" fmla="*/ 288132 h 323850"/>
                  <a:gd name="connsiteX34" fmla="*/ 5938 w 415513"/>
                  <a:gd name="connsiteY34" fmla="*/ 295275 h 323850"/>
                  <a:gd name="connsiteX35" fmla="*/ 1175 w 415513"/>
                  <a:gd name="connsiteY35" fmla="*/ 302419 h 323850"/>
                  <a:gd name="connsiteX36" fmla="*/ 1175 w 415513"/>
                  <a:gd name="connsiteY36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60707 w 415513"/>
                  <a:gd name="connsiteY30" fmla="*/ 209550 h 323850"/>
                  <a:gd name="connsiteX31" fmla="*/ 27369 w 415513"/>
                  <a:gd name="connsiteY31" fmla="*/ 261938 h 323850"/>
                  <a:gd name="connsiteX32" fmla="*/ 8319 w 415513"/>
                  <a:gd name="connsiteY32" fmla="*/ 288132 h 323850"/>
                  <a:gd name="connsiteX33" fmla="*/ 5938 w 415513"/>
                  <a:gd name="connsiteY33" fmla="*/ 295275 h 323850"/>
                  <a:gd name="connsiteX34" fmla="*/ 1175 w 415513"/>
                  <a:gd name="connsiteY34" fmla="*/ 302419 h 323850"/>
                  <a:gd name="connsiteX35" fmla="*/ 1175 w 415513"/>
                  <a:gd name="connsiteY35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34525 w 415513"/>
                  <a:gd name="connsiteY23" fmla="*/ 69057 h 323850"/>
                  <a:gd name="connsiteX24" fmla="*/ 127382 w 415513"/>
                  <a:gd name="connsiteY24" fmla="*/ 83344 h 323850"/>
                  <a:gd name="connsiteX25" fmla="*/ 125000 w 415513"/>
                  <a:gd name="connsiteY25" fmla="*/ 90488 h 323850"/>
                  <a:gd name="connsiteX26" fmla="*/ 113094 w 415513"/>
                  <a:gd name="connsiteY26" fmla="*/ 128588 h 323850"/>
                  <a:gd name="connsiteX27" fmla="*/ 105950 w 415513"/>
                  <a:gd name="connsiteY27" fmla="*/ 154782 h 323850"/>
                  <a:gd name="connsiteX28" fmla="*/ 94044 w 415513"/>
                  <a:gd name="connsiteY28" fmla="*/ 169069 h 323850"/>
                  <a:gd name="connsiteX29" fmla="*/ 89282 w 415513"/>
                  <a:gd name="connsiteY29" fmla="*/ 176213 h 323850"/>
                  <a:gd name="connsiteX30" fmla="*/ 60707 w 415513"/>
                  <a:gd name="connsiteY30" fmla="*/ 209550 h 323850"/>
                  <a:gd name="connsiteX31" fmla="*/ 27369 w 415513"/>
                  <a:gd name="connsiteY31" fmla="*/ 261938 h 323850"/>
                  <a:gd name="connsiteX32" fmla="*/ 5938 w 415513"/>
                  <a:gd name="connsiteY32" fmla="*/ 295275 h 323850"/>
                  <a:gd name="connsiteX33" fmla="*/ 1175 w 415513"/>
                  <a:gd name="connsiteY33" fmla="*/ 302419 h 323850"/>
                  <a:gd name="connsiteX34" fmla="*/ 1175 w 415513"/>
                  <a:gd name="connsiteY34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51194 w 415513"/>
                  <a:gd name="connsiteY20" fmla="*/ 50007 h 323850"/>
                  <a:gd name="connsiteX21" fmla="*/ 144050 w 415513"/>
                  <a:gd name="connsiteY21" fmla="*/ 54769 h 323850"/>
                  <a:gd name="connsiteX22" fmla="*/ 141669 w 415513"/>
                  <a:gd name="connsiteY22" fmla="*/ 61913 h 323850"/>
                  <a:gd name="connsiteX23" fmla="*/ 127382 w 415513"/>
                  <a:gd name="connsiteY23" fmla="*/ 83344 h 323850"/>
                  <a:gd name="connsiteX24" fmla="*/ 125000 w 415513"/>
                  <a:gd name="connsiteY24" fmla="*/ 90488 h 323850"/>
                  <a:gd name="connsiteX25" fmla="*/ 113094 w 415513"/>
                  <a:gd name="connsiteY25" fmla="*/ 128588 h 323850"/>
                  <a:gd name="connsiteX26" fmla="*/ 105950 w 415513"/>
                  <a:gd name="connsiteY26" fmla="*/ 154782 h 323850"/>
                  <a:gd name="connsiteX27" fmla="*/ 94044 w 415513"/>
                  <a:gd name="connsiteY27" fmla="*/ 169069 h 323850"/>
                  <a:gd name="connsiteX28" fmla="*/ 89282 w 415513"/>
                  <a:gd name="connsiteY28" fmla="*/ 176213 h 323850"/>
                  <a:gd name="connsiteX29" fmla="*/ 60707 w 415513"/>
                  <a:gd name="connsiteY29" fmla="*/ 209550 h 323850"/>
                  <a:gd name="connsiteX30" fmla="*/ 27369 w 415513"/>
                  <a:gd name="connsiteY30" fmla="*/ 261938 h 323850"/>
                  <a:gd name="connsiteX31" fmla="*/ 5938 w 415513"/>
                  <a:gd name="connsiteY31" fmla="*/ 295275 h 323850"/>
                  <a:gd name="connsiteX32" fmla="*/ 1175 w 415513"/>
                  <a:gd name="connsiteY32" fmla="*/ 302419 h 323850"/>
                  <a:gd name="connsiteX33" fmla="*/ 1175 w 415513"/>
                  <a:gd name="connsiteY33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55957 w 415513"/>
                  <a:gd name="connsiteY19" fmla="*/ 42863 h 323850"/>
                  <a:gd name="connsiteX20" fmla="*/ 144050 w 415513"/>
                  <a:gd name="connsiteY20" fmla="*/ 54769 h 323850"/>
                  <a:gd name="connsiteX21" fmla="*/ 141669 w 415513"/>
                  <a:gd name="connsiteY21" fmla="*/ 61913 h 323850"/>
                  <a:gd name="connsiteX22" fmla="*/ 127382 w 415513"/>
                  <a:gd name="connsiteY22" fmla="*/ 83344 h 323850"/>
                  <a:gd name="connsiteX23" fmla="*/ 125000 w 415513"/>
                  <a:gd name="connsiteY23" fmla="*/ 90488 h 323850"/>
                  <a:gd name="connsiteX24" fmla="*/ 113094 w 415513"/>
                  <a:gd name="connsiteY24" fmla="*/ 128588 h 323850"/>
                  <a:gd name="connsiteX25" fmla="*/ 105950 w 415513"/>
                  <a:gd name="connsiteY25" fmla="*/ 154782 h 323850"/>
                  <a:gd name="connsiteX26" fmla="*/ 94044 w 415513"/>
                  <a:gd name="connsiteY26" fmla="*/ 169069 h 323850"/>
                  <a:gd name="connsiteX27" fmla="*/ 89282 w 415513"/>
                  <a:gd name="connsiteY27" fmla="*/ 176213 h 323850"/>
                  <a:gd name="connsiteX28" fmla="*/ 60707 w 415513"/>
                  <a:gd name="connsiteY28" fmla="*/ 209550 h 323850"/>
                  <a:gd name="connsiteX29" fmla="*/ 27369 w 415513"/>
                  <a:gd name="connsiteY29" fmla="*/ 261938 h 323850"/>
                  <a:gd name="connsiteX30" fmla="*/ 5938 w 415513"/>
                  <a:gd name="connsiteY30" fmla="*/ 295275 h 323850"/>
                  <a:gd name="connsiteX31" fmla="*/ 1175 w 415513"/>
                  <a:gd name="connsiteY31" fmla="*/ 302419 h 323850"/>
                  <a:gd name="connsiteX32" fmla="*/ 1175 w 415513"/>
                  <a:gd name="connsiteY32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70244 w 415513"/>
                  <a:gd name="connsiteY18" fmla="*/ 33338 h 323850"/>
                  <a:gd name="connsiteX19" fmla="*/ 144050 w 415513"/>
                  <a:gd name="connsiteY19" fmla="*/ 54769 h 323850"/>
                  <a:gd name="connsiteX20" fmla="*/ 141669 w 415513"/>
                  <a:gd name="connsiteY20" fmla="*/ 61913 h 323850"/>
                  <a:gd name="connsiteX21" fmla="*/ 127382 w 415513"/>
                  <a:gd name="connsiteY21" fmla="*/ 83344 h 323850"/>
                  <a:gd name="connsiteX22" fmla="*/ 125000 w 415513"/>
                  <a:gd name="connsiteY22" fmla="*/ 90488 h 323850"/>
                  <a:gd name="connsiteX23" fmla="*/ 113094 w 415513"/>
                  <a:gd name="connsiteY23" fmla="*/ 128588 h 323850"/>
                  <a:gd name="connsiteX24" fmla="*/ 105950 w 415513"/>
                  <a:gd name="connsiteY24" fmla="*/ 154782 h 323850"/>
                  <a:gd name="connsiteX25" fmla="*/ 94044 w 415513"/>
                  <a:gd name="connsiteY25" fmla="*/ 169069 h 323850"/>
                  <a:gd name="connsiteX26" fmla="*/ 89282 w 415513"/>
                  <a:gd name="connsiteY26" fmla="*/ 176213 h 323850"/>
                  <a:gd name="connsiteX27" fmla="*/ 60707 w 415513"/>
                  <a:gd name="connsiteY27" fmla="*/ 209550 h 323850"/>
                  <a:gd name="connsiteX28" fmla="*/ 27369 w 415513"/>
                  <a:gd name="connsiteY28" fmla="*/ 261938 h 323850"/>
                  <a:gd name="connsiteX29" fmla="*/ 5938 w 415513"/>
                  <a:gd name="connsiteY29" fmla="*/ 295275 h 323850"/>
                  <a:gd name="connsiteX30" fmla="*/ 1175 w 415513"/>
                  <a:gd name="connsiteY30" fmla="*/ 302419 h 323850"/>
                  <a:gd name="connsiteX31" fmla="*/ 1175 w 415513"/>
                  <a:gd name="connsiteY31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91675 w 415513"/>
                  <a:gd name="connsiteY15" fmla="*/ 11907 h 323850"/>
                  <a:gd name="connsiteX16" fmla="*/ 184532 w 415513"/>
                  <a:gd name="connsiteY16" fmla="*/ 14288 h 323850"/>
                  <a:gd name="connsiteX17" fmla="*/ 177388 w 415513"/>
                  <a:gd name="connsiteY17" fmla="*/ 28575 h 323850"/>
                  <a:gd name="connsiteX18" fmla="*/ 144050 w 415513"/>
                  <a:gd name="connsiteY18" fmla="*/ 54769 h 323850"/>
                  <a:gd name="connsiteX19" fmla="*/ 141669 w 415513"/>
                  <a:gd name="connsiteY19" fmla="*/ 61913 h 323850"/>
                  <a:gd name="connsiteX20" fmla="*/ 127382 w 415513"/>
                  <a:gd name="connsiteY20" fmla="*/ 83344 h 323850"/>
                  <a:gd name="connsiteX21" fmla="*/ 125000 w 415513"/>
                  <a:gd name="connsiteY21" fmla="*/ 90488 h 323850"/>
                  <a:gd name="connsiteX22" fmla="*/ 113094 w 415513"/>
                  <a:gd name="connsiteY22" fmla="*/ 128588 h 323850"/>
                  <a:gd name="connsiteX23" fmla="*/ 105950 w 415513"/>
                  <a:gd name="connsiteY23" fmla="*/ 154782 h 323850"/>
                  <a:gd name="connsiteX24" fmla="*/ 94044 w 415513"/>
                  <a:gd name="connsiteY24" fmla="*/ 169069 h 323850"/>
                  <a:gd name="connsiteX25" fmla="*/ 89282 w 415513"/>
                  <a:gd name="connsiteY25" fmla="*/ 176213 h 323850"/>
                  <a:gd name="connsiteX26" fmla="*/ 60707 w 415513"/>
                  <a:gd name="connsiteY26" fmla="*/ 209550 h 323850"/>
                  <a:gd name="connsiteX27" fmla="*/ 27369 w 415513"/>
                  <a:gd name="connsiteY27" fmla="*/ 261938 h 323850"/>
                  <a:gd name="connsiteX28" fmla="*/ 5938 w 415513"/>
                  <a:gd name="connsiteY28" fmla="*/ 295275 h 323850"/>
                  <a:gd name="connsiteX29" fmla="*/ 1175 w 415513"/>
                  <a:gd name="connsiteY29" fmla="*/ 302419 h 323850"/>
                  <a:gd name="connsiteX30" fmla="*/ 1175 w 415513"/>
                  <a:gd name="connsiteY30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205963 w 415513"/>
                  <a:gd name="connsiteY14" fmla="*/ 16669 h 323850"/>
                  <a:gd name="connsiteX15" fmla="*/ 184532 w 415513"/>
                  <a:gd name="connsiteY15" fmla="*/ 14288 h 323850"/>
                  <a:gd name="connsiteX16" fmla="*/ 177388 w 415513"/>
                  <a:gd name="connsiteY16" fmla="*/ 28575 h 323850"/>
                  <a:gd name="connsiteX17" fmla="*/ 144050 w 415513"/>
                  <a:gd name="connsiteY17" fmla="*/ 54769 h 323850"/>
                  <a:gd name="connsiteX18" fmla="*/ 141669 w 415513"/>
                  <a:gd name="connsiteY18" fmla="*/ 61913 h 323850"/>
                  <a:gd name="connsiteX19" fmla="*/ 127382 w 415513"/>
                  <a:gd name="connsiteY19" fmla="*/ 83344 h 323850"/>
                  <a:gd name="connsiteX20" fmla="*/ 125000 w 415513"/>
                  <a:gd name="connsiteY20" fmla="*/ 90488 h 323850"/>
                  <a:gd name="connsiteX21" fmla="*/ 113094 w 415513"/>
                  <a:gd name="connsiteY21" fmla="*/ 128588 h 323850"/>
                  <a:gd name="connsiteX22" fmla="*/ 105950 w 415513"/>
                  <a:gd name="connsiteY22" fmla="*/ 154782 h 323850"/>
                  <a:gd name="connsiteX23" fmla="*/ 94044 w 415513"/>
                  <a:gd name="connsiteY23" fmla="*/ 169069 h 323850"/>
                  <a:gd name="connsiteX24" fmla="*/ 89282 w 415513"/>
                  <a:gd name="connsiteY24" fmla="*/ 176213 h 323850"/>
                  <a:gd name="connsiteX25" fmla="*/ 60707 w 415513"/>
                  <a:gd name="connsiteY25" fmla="*/ 209550 h 323850"/>
                  <a:gd name="connsiteX26" fmla="*/ 27369 w 415513"/>
                  <a:gd name="connsiteY26" fmla="*/ 261938 h 323850"/>
                  <a:gd name="connsiteX27" fmla="*/ 5938 w 415513"/>
                  <a:gd name="connsiteY27" fmla="*/ 295275 h 323850"/>
                  <a:gd name="connsiteX28" fmla="*/ 1175 w 415513"/>
                  <a:gd name="connsiteY28" fmla="*/ 302419 h 323850"/>
                  <a:gd name="connsiteX29" fmla="*/ 1175 w 415513"/>
                  <a:gd name="connsiteY29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213107 w 415513"/>
                  <a:gd name="connsiteY13" fmla="*/ 23813 h 323850"/>
                  <a:gd name="connsiteX14" fmla="*/ 184532 w 415513"/>
                  <a:gd name="connsiteY14" fmla="*/ 14288 h 323850"/>
                  <a:gd name="connsiteX15" fmla="*/ 177388 w 415513"/>
                  <a:gd name="connsiteY15" fmla="*/ 28575 h 323850"/>
                  <a:gd name="connsiteX16" fmla="*/ 144050 w 415513"/>
                  <a:gd name="connsiteY16" fmla="*/ 54769 h 323850"/>
                  <a:gd name="connsiteX17" fmla="*/ 141669 w 415513"/>
                  <a:gd name="connsiteY17" fmla="*/ 61913 h 323850"/>
                  <a:gd name="connsiteX18" fmla="*/ 127382 w 415513"/>
                  <a:gd name="connsiteY18" fmla="*/ 83344 h 323850"/>
                  <a:gd name="connsiteX19" fmla="*/ 125000 w 415513"/>
                  <a:gd name="connsiteY19" fmla="*/ 90488 h 323850"/>
                  <a:gd name="connsiteX20" fmla="*/ 113094 w 415513"/>
                  <a:gd name="connsiteY20" fmla="*/ 128588 h 323850"/>
                  <a:gd name="connsiteX21" fmla="*/ 105950 w 415513"/>
                  <a:gd name="connsiteY21" fmla="*/ 154782 h 323850"/>
                  <a:gd name="connsiteX22" fmla="*/ 94044 w 415513"/>
                  <a:gd name="connsiteY22" fmla="*/ 169069 h 323850"/>
                  <a:gd name="connsiteX23" fmla="*/ 89282 w 415513"/>
                  <a:gd name="connsiteY23" fmla="*/ 176213 h 323850"/>
                  <a:gd name="connsiteX24" fmla="*/ 60707 w 415513"/>
                  <a:gd name="connsiteY24" fmla="*/ 209550 h 323850"/>
                  <a:gd name="connsiteX25" fmla="*/ 27369 w 415513"/>
                  <a:gd name="connsiteY25" fmla="*/ 261938 h 323850"/>
                  <a:gd name="connsiteX26" fmla="*/ 5938 w 415513"/>
                  <a:gd name="connsiteY26" fmla="*/ 295275 h 323850"/>
                  <a:gd name="connsiteX27" fmla="*/ 1175 w 415513"/>
                  <a:gd name="connsiteY27" fmla="*/ 302419 h 323850"/>
                  <a:gd name="connsiteX28" fmla="*/ 1175 w 415513"/>
                  <a:gd name="connsiteY28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36919 w 415513"/>
                  <a:gd name="connsiteY10" fmla="*/ 28575 h 323850"/>
                  <a:gd name="connsiteX11" fmla="*/ 229775 w 415513"/>
                  <a:gd name="connsiteY11" fmla="*/ 33338 h 323850"/>
                  <a:gd name="connsiteX12" fmla="*/ 217869 w 415513"/>
                  <a:gd name="connsiteY12" fmla="*/ 30957 h 323850"/>
                  <a:gd name="connsiteX13" fmla="*/ 184532 w 415513"/>
                  <a:gd name="connsiteY13" fmla="*/ 14288 h 323850"/>
                  <a:gd name="connsiteX14" fmla="*/ 177388 w 415513"/>
                  <a:gd name="connsiteY14" fmla="*/ 28575 h 323850"/>
                  <a:gd name="connsiteX15" fmla="*/ 144050 w 415513"/>
                  <a:gd name="connsiteY15" fmla="*/ 54769 h 323850"/>
                  <a:gd name="connsiteX16" fmla="*/ 141669 w 415513"/>
                  <a:gd name="connsiteY16" fmla="*/ 61913 h 323850"/>
                  <a:gd name="connsiteX17" fmla="*/ 127382 w 415513"/>
                  <a:gd name="connsiteY17" fmla="*/ 83344 h 323850"/>
                  <a:gd name="connsiteX18" fmla="*/ 125000 w 415513"/>
                  <a:gd name="connsiteY18" fmla="*/ 90488 h 323850"/>
                  <a:gd name="connsiteX19" fmla="*/ 113094 w 415513"/>
                  <a:gd name="connsiteY19" fmla="*/ 128588 h 323850"/>
                  <a:gd name="connsiteX20" fmla="*/ 105950 w 415513"/>
                  <a:gd name="connsiteY20" fmla="*/ 154782 h 323850"/>
                  <a:gd name="connsiteX21" fmla="*/ 94044 w 415513"/>
                  <a:gd name="connsiteY21" fmla="*/ 169069 h 323850"/>
                  <a:gd name="connsiteX22" fmla="*/ 89282 w 415513"/>
                  <a:gd name="connsiteY22" fmla="*/ 176213 h 323850"/>
                  <a:gd name="connsiteX23" fmla="*/ 60707 w 415513"/>
                  <a:gd name="connsiteY23" fmla="*/ 209550 h 323850"/>
                  <a:gd name="connsiteX24" fmla="*/ 27369 w 415513"/>
                  <a:gd name="connsiteY24" fmla="*/ 261938 h 323850"/>
                  <a:gd name="connsiteX25" fmla="*/ 5938 w 415513"/>
                  <a:gd name="connsiteY25" fmla="*/ 295275 h 323850"/>
                  <a:gd name="connsiteX26" fmla="*/ 1175 w 415513"/>
                  <a:gd name="connsiteY26" fmla="*/ 302419 h 323850"/>
                  <a:gd name="connsiteX27" fmla="*/ 1175 w 415513"/>
                  <a:gd name="connsiteY27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51207 w 415513"/>
                  <a:gd name="connsiteY9" fmla="*/ 21432 h 323850"/>
                  <a:gd name="connsiteX10" fmla="*/ 229775 w 415513"/>
                  <a:gd name="connsiteY10" fmla="*/ 33338 h 323850"/>
                  <a:gd name="connsiteX11" fmla="*/ 217869 w 415513"/>
                  <a:gd name="connsiteY11" fmla="*/ 30957 h 323850"/>
                  <a:gd name="connsiteX12" fmla="*/ 184532 w 415513"/>
                  <a:gd name="connsiteY12" fmla="*/ 14288 h 323850"/>
                  <a:gd name="connsiteX13" fmla="*/ 177388 w 415513"/>
                  <a:gd name="connsiteY13" fmla="*/ 28575 h 323850"/>
                  <a:gd name="connsiteX14" fmla="*/ 144050 w 415513"/>
                  <a:gd name="connsiteY14" fmla="*/ 54769 h 323850"/>
                  <a:gd name="connsiteX15" fmla="*/ 141669 w 415513"/>
                  <a:gd name="connsiteY15" fmla="*/ 61913 h 323850"/>
                  <a:gd name="connsiteX16" fmla="*/ 127382 w 415513"/>
                  <a:gd name="connsiteY16" fmla="*/ 83344 h 323850"/>
                  <a:gd name="connsiteX17" fmla="*/ 125000 w 415513"/>
                  <a:gd name="connsiteY17" fmla="*/ 90488 h 323850"/>
                  <a:gd name="connsiteX18" fmla="*/ 113094 w 415513"/>
                  <a:gd name="connsiteY18" fmla="*/ 128588 h 323850"/>
                  <a:gd name="connsiteX19" fmla="*/ 105950 w 415513"/>
                  <a:gd name="connsiteY19" fmla="*/ 154782 h 323850"/>
                  <a:gd name="connsiteX20" fmla="*/ 94044 w 415513"/>
                  <a:gd name="connsiteY20" fmla="*/ 169069 h 323850"/>
                  <a:gd name="connsiteX21" fmla="*/ 89282 w 415513"/>
                  <a:gd name="connsiteY21" fmla="*/ 176213 h 323850"/>
                  <a:gd name="connsiteX22" fmla="*/ 60707 w 415513"/>
                  <a:gd name="connsiteY22" fmla="*/ 209550 h 323850"/>
                  <a:gd name="connsiteX23" fmla="*/ 27369 w 415513"/>
                  <a:gd name="connsiteY23" fmla="*/ 261938 h 323850"/>
                  <a:gd name="connsiteX24" fmla="*/ 5938 w 415513"/>
                  <a:gd name="connsiteY24" fmla="*/ 295275 h 323850"/>
                  <a:gd name="connsiteX25" fmla="*/ 1175 w 415513"/>
                  <a:gd name="connsiteY25" fmla="*/ 302419 h 323850"/>
                  <a:gd name="connsiteX26" fmla="*/ 1175 w 415513"/>
                  <a:gd name="connsiteY26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75019 w 415513"/>
                  <a:gd name="connsiteY7" fmla="*/ 30957 h 323850"/>
                  <a:gd name="connsiteX8" fmla="*/ 265494 w 415513"/>
                  <a:gd name="connsiteY8" fmla="*/ 16669 h 323850"/>
                  <a:gd name="connsiteX9" fmla="*/ 229775 w 415513"/>
                  <a:gd name="connsiteY9" fmla="*/ 33338 h 323850"/>
                  <a:gd name="connsiteX10" fmla="*/ 217869 w 415513"/>
                  <a:gd name="connsiteY10" fmla="*/ 30957 h 323850"/>
                  <a:gd name="connsiteX11" fmla="*/ 184532 w 415513"/>
                  <a:gd name="connsiteY11" fmla="*/ 14288 h 323850"/>
                  <a:gd name="connsiteX12" fmla="*/ 177388 w 415513"/>
                  <a:gd name="connsiteY12" fmla="*/ 28575 h 323850"/>
                  <a:gd name="connsiteX13" fmla="*/ 144050 w 415513"/>
                  <a:gd name="connsiteY13" fmla="*/ 54769 h 323850"/>
                  <a:gd name="connsiteX14" fmla="*/ 141669 w 415513"/>
                  <a:gd name="connsiteY14" fmla="*/ 61913 h 323850"/>
                  <a:gd name="connsiteX15" fmla="*/ 127382 w 415513"/>
                  <a:gd name="connsiteY15" fmla="*/ 83344 h 323850"/>
                  <a:gd name="connsiteX16" fmla="*/ 125000 w 415513"/>
                  <a:gd name="connsiteY16" fmla="*/ 90488 h 323850"/>
                  <a:gd name="connsiteX17" fmla="*/ 113094 w 415513"/>
                  <a:gd name="connsiteY17" fmla="*/ 128588 h 323850"/>
                  <a:gd name="connsiteX18" fmla="*/ 105950 w 415513"/>
                  <a:gd name="connsiteY18" fmla="*/ 154782 h 323850"/>
                  <a:gd name="connsiteX19" fmla="*/ 94044 w 415513"/>
                  <a:gd name="connsiteY19" fmla="*/ 169069 h 323850"/>
                  <a:gd name="connsiteX20" fmla="*/ 89282 w 415513"/>
                  <a:gd name="connsiteY20" fmla="*/ 176213 h 323850"/>
                  <a:gd name="connsiteX21" fmla="*/ 60707 w 415513"/>
                  <a:gd name="connsiteY21" fmla="*/ 209550 h 323850"/>
                  <a:gd name="connsiteX22" fmla="*/ 27369 w 415513"/>
                  <a:gd name="connsiteY22" fmla="*/ 261938 h 323850"/>
                  <a:gd name="connsiteX23" fmla="*/ 5938 w 415513"/>
                  <a:gd name="connsiteY23" fmla="*/ 295275 h 323850"/>
                  <a:gd name="connsiteX24" fmla="*/ 1175 w 415513"/>
                  <a:gd name="connsiteY24" fmla="*/ 302419 h 323850"/>
                  <a:gd name="connsiteX25" fmla="*/ 1175 w 415513"/>
                  <a:gd name="connsiteY25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308357 w 415513"/>
                  <a:gd name="connsiteY6" fmla="*/ 38100 h 323850"/>
                  <a:gd name="connsiteX7" fmla="*/ 265494 w 415513"/>
                  <a:gd name="connsiteY7" fmla="*/ 16669 h 323850"/>
                  <a:gd name="connsiteX8" fmla="*/ 229775 w 415513"/>
                  <a:gd name="connsiteY8" fmla="*/ 33338 h 323850"/>
                  <a:gd name="connsiteX9" fmla="*/ 217869 w 415513"/>
                  <a:gd name="connsiteY9" fmla="*/ 30957 h 323850"/>
                  <a:gd name="connsiteX10" fmla="*/ 184532 w 415513"/>
                  <a:gd name="connsiteY10" fmla="*/ 14288 h 323850"/>
                  <a:gd name="connsiteX11" fmla="*/ 177388 w 415513"/>
                  <a:gd name="connsiteY11" fmla="*/ 28575 h 323850"/>
                  <a:gd name="connsiteX12" fmla="*/ 144050 w 415513"/>
                  <a:gd name="connsiteY12" fmla="*/ 54769 h 323850"/>
                  <a:gd name="connsiteX13" fmla="*/ 141669 w 415513"/>
                  <a:gd name="connsiteY13" fmla="*/ 61913 h 323850"/>
                  <a:gd name="connsiteX14" fmla="*/ 127382 w 415513"/>
                  <a:gd name="connsiteY14" fmla="*/ 83344 h 323850"/>
                  <a:gd name="connsiteX15" fmla="*/ 125000 w 415513"/>
                  <a:gd name="connsiteY15" fmla="*/ 90488 h 323850"/>
                  <a:gd name="connsiteX16" fmla="*/ 113094 w 415513"/>
                  <a:gd name="connsiteY16" fmla="*/ 128588 h 323850"/>
                  <a:gd name="connsiteX17" fmla="*/ 105950 w 415513"/>
                  <a:gd name="connsiteY17" fmla="*/ 154782 h 323850"/>
                  <a:gd name="connsiteX18" fmla="*/ 94044 w 415513"/>
                  <a:gd name="connsiteY18" fmla="*/ 169069 h 323850"/>
                  <a:gd name="connsiteX19" fmla="*/ 89282 w 415513"/>
                  <a:gd name="connsiteY19" fmla="*/ 176213 h 323850"/>
                  <a:gd name="connsiteX20" fmla="*/ 60707 w 415513"/>
                  <a:gd name="connsiteY20" fmla="*/ 209550 h 323850"/>
                  <a:gd name="connsiteX21" fmla="*/ 27369 w 415513"/>
                  <a:gd name="connsiteY21" fmla="*/ 261938 h 323850"/>
                  <a:gd name="connsiteX22" fmla="*/ 5938 w 415513"/>
                  <a:gd name="connsiteY22" fmla="*/ 295275 h 323850"/>
                  <a:gd name="connsiteX23" fmla="*/ 1175 w 415513"/>
                  <a:gd name="connsiteY23" fmla="*/ 302419 h 323850"/>
                  <a:gd name="connsiteX24" fmla="*/ 1175 w 415513"/>
                  <a:gd name="connsiteY24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28575 h 323850"/>
                  <a:gd name="connsiteX11" fmla="*/ 144050 w 415513"/>
                  <a:gd name="connsiteY11" fmla="*/ 54769 h 323850"/>
                  <a:gd name="connsiteX12" fmla="*/ 141669 w 415513"/>
                  <a:gd name="connsiteY12" fmla="*/ 61913 h 323850"/>
                  <a:gd name="connsiteX13" fmla="*/ 127382 w 415513"/>
                  <a:gd name="connsiteY13" fmla="*/ 83344 h 323850"/>
                  <a:gd name="connsiteX14" fmla="*/ 125000 w 415513"/>
                  <a:gd name="connsiteY14" fmla="*/ 90488 h 323850"/>
                  <a:gd name="connsiteX15" fmla="*/ 113094 w 415513"/>
                  <a:gd name="connsiteY15" fmla="*/ 128588 h 323850"/>
                  <a:gd name="connsiteX16" fmla="*/ 105950 w 415513"/>
                  <a:gd name="connsiteY16" fmla="*/ 154782 h 323850"/>
                  <a:gd name="connsiteX17" fmla="*/ 94044 w 415513"/>
                  <a:gd name="connsiteY17" fmla="*/ 169069 h 323850"/>
                  <a:gd name="connsiteX18" fmla="*/ 89282 w 415513"/>
                  <a:gd name="connsiteY18" fmla="*/ 176213 h 323850"/>
                  <a:gd name="connsiteX19" fmla="*/ 60707 w 415513"/>
                  <a:gd name="connsiteY19" fmla="*/ 209550 h 323850"/>
                  <a:gd name="connsiteX20" fmla="*/ 27369 w 415513"/>
                  <a:gd name="connsiteY20" fmla="*/ 261938 h 323850"/>
                  <a:gd name="connsiteX21" fmla="*/ 5938 w 415513"/>
                  <a:gd name="connsiteY21" fmla="*/ 295275 h 323850"/>
                  <a:gd name="connsiteX22" fmla="*/ 1175 w 415513"/>
                  <a:gd name="connsiteY22" fmla="*/ 302419 h 323850"/>
                  <a:gd name="connsiteX23" fmla="*/ 1175 w 415513"/>
                  <a:gd name="connsiteY23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28575 h 323850"/>
                  <a:gd name="connsiteX11" fmla="*/ 144050 w 415513"/>
                  <a:gd name="connsiteY11" fmla="*/ 54769 h 323850"/>
                  <a:gd name="connsiteX12" fmla="*/ 141669 w 415513"/>
                  <a:gd name="connsiteY12" fmla="*/ 61913 h 323850"/>
                  <a:gd name="connsiteX13" fmla="*/ 127382 w 415513"/>
                  <a:gd name="connsiteY13" fmla="*/ 83344 h 323850"/>
                  <a:gd name="connsiteX14" fmla="*/ 125000 w 415513"/>
                  <a:gd name="connsiteY14" fmla="*/ 90488 h 323850"/>
                  <a:gd name="connsiteX15" fmla="*/ 113094 w 415513"/>
                  <a:gd name="connsiteY15" fmla="*/ 128588 h 323850"/>
                  <a:gd name="connsiteX16" fmla="*/ 105950 w 415513"/>
                  <a:gd name="connsiteY16" fmla="*/ 154782 h 323850"/>
                  <a:gd name="connsiteX17" fmla="*/ 94044 w 415513"/>
                  <a:gd name="connsiteY17" fmla="*/ 169069 h 323850"/>
                  <a:gd name="connsiteX18" fmla="*/ 89282 w 415513"/>
                  <a:gd name="connsiteY18" fmla="*/ 176213 h 323850"/>
                  <a:gd name="connsiteX19" fmla="*/ 60707 w 415513"/>
                  <a:gd name="connsiteY19" fmla="*/ 209550 h 323850"/>
                  <a:gd name="connsiteX20" fmla="*/ 27369 w 415513"/>
                  <a:gd name="connsiteY20" fmla="*/ 261938 h 323850"/>
                  <a:gd name="connsiteX21" fmla="*/ 5938 w 415513"/>
                  <a:gd name="connsiteY21" fmla="*/ 295275 h 323850"/>
                  <a:gd name="connsiteX22" fmla="*/ 1175 w 415513"/>
                  <a:gd name="connsiteY22" fmla="*/ 302419 h 323850"/>
                  <a:gd name="connsiteX23" fmla="*/ 1175 w 415513"/>
                  <a:gd name="connsiteY23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28575 h 323850"/>
                  <a:gd name="connsiteX11" fmla="*/ 144050 w 415513"/>
                  <a:gd name="connsiteY11" fmla="*/ 54769 h 323850"/>
                  <a:gd name="connsiteX12" fmla="*/ 141669 w 415513"/>
                  <a:gd name="connsiteY12" fmla="*/ 61913 h 323850"/>
                  <a:gd name="connsiteX13" fmla="*/ 127382 w 415513"/>
                  <a:gd name="connsiteY13" fmla="*/ 83344 h 323850"/>
                  <a:gd name="connsiteX14" fmla="*/ 113094 w 415513"/>
                  <a:gd name="connsiteY14" fmla="*/ 128588 h 323850"/>
                  <a:gd name="connsiteX15" fmla="*/ 105950 w 415513"/>
                  <a:gd name="connsiteY15" fmla="*/ 154782 h 323850"/>
                  <a:gd name="connsiteX16" fmla="*/ 94044 w 415513"/>
                  <a:gd name="connsiteY16" fmla="*/ 169069 h 323850"/>
                  <a:gd name="connsiteX17" fmla="*/ 89282 w 415513"/>
                  <a:gd name="connsiteY17" fmla="*/ 176213 h 323850"/>
                  <a:gd name="connsiteX18" fmla="*/ 60707 w 415513"/>
                  <a:gd name="connsiteY18" fmla="*/ 209550 h 323850"/>
                  <a:gd name="connsiteX19" fmla="*/ 27369 w 415513"/>
                  <a:gd name="connsiteY19" fmla="*/ 261938 h 323850"/>
                  <a:gd name="connsiteX20" fmla="*/ 5938 w 415513"/>
                  <a:gd name="connsiteY20" fmla="*/ 295275 h 323850"/>
                  <a:gd name="connsiteX21" fmla="*/ 1175 w 415513"/>
                  <a:gd name="connsiteY21" fmla="*/ 302419 h 323850"/>
                  <a:gd name="connsiteX22" fmla="*/ 1175 w 415513"/>
                  <a:gd name="connsiteY22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28575 h 323850"/>
                  <a:gd name="connsiteX11" fmla="*/ 144050 w 415513"/>
                  <a:gd name="connsiteY11" fmla="*/ 54769 h 323850"/>
                  <a:gd name="connsiteX12" fmla="*/ 127382 w 415513"/>
                  <a:gd name="connsiteY12" fmla="*/ 83344 h 323850"/>
                  <a:gd name="connsiteX13" fmla="*/ 113094 w 415513"/>
                  <a:gd name="connsiteY13" fmla="*/ 128588 h 323850"/>
                  <a:gd name="connsiteX14" fmla="*/ 105950 w 415513"/>
                  <a:gd name="connsiteY14" fmla="*/ 154782 h 323850"/>
                  <a:gd name="connsiteX15" fmla="*/ 94044 w 415513"/>
                  <a:gd name="connsiteY15" fmla="*/ 169069 h 323850"/>
                  <a:gd name="connsiteX16" fmla="*/ 89282 w 415513"/>
                  <a:gd name="connsiteY16" fmla="*/ 176213 h 323850"/>
                  <a:gd name="connsiteX17" fmla="*/ 60707 w 415513"/>
                  <a:gd name="connsiteY17" fmla="*/ 209550 h 323850"/>
                  <a:gd name="connsiteX18" fmla="*/ 27369 w 415513"/>
                  <a:gd name="connsiteY18" fmla="*/ 261938 h 323850"/>
                  <a:gd name="connsiteX19" fmla="*/ 5938 w 415513"/>
                  <a:gd name="connsiteY19" fmla="*/ 295275 h 323850"/>
                  <a:gd name="connsiteX20" fmla="*/ 1175 w 415513"/>
                  <a:gd name="connsiteY20" fmla="*/ 302419 h 323850"/>
                  <a:gd name="connsiteX21" fmla="*/ 1175 w 415513"/>
                  <a:gd name="connsiteY21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28575 h 323850"/>
                  <a:gd name="connsiteX11" fmla="*/ 144050 w 415513"/>
                  <a:gd name="connsiteY11" fmla="*/ 54769 h 323850"/>
                  <a:gd name="connsiteX12" fmla="*/ 127382 w 415513"/>
                  <a:gd name="connsiteY12" fmla="*/ 83344 h 323850"/>
                  <a:gd name="connsiteX13" fmla="*/ 144050 w 415513"/>
                  <a:gd name="connsiteY13" fmla="*/ 135732 h 323850"/>
                  <a:gd name="connsiteX14" fmla="*/ 113094 w 415513"/>
                  <a:gd name="connsiteY14" fmla="*/ 128588 h 323850"/>
                  <a:gd name="connsiteX15" fmla="*/ 105950 w 415513"/>
                  <a:gd name="connsiteY15" fmla="*/ 154782 h 323850"/>
                  <a:gd name="connsiteX16" fmla="*/ 94044 w 415513"/>
                  <a:gd name="connsiteY16" fmla="*/ 169069 h 323850"/>
                  <a:gd name="connsiteX17" fmla="*/ 89282 w 415513"/>
                  <a:gd name="connsiteY17" fmla="*/ 176213 h 323850"/>
                  <a:gd name="connsiteX18" fmla="*/ 60707 w 415513"/>
                  <a:gd name="connsiteY18" fmla="*/ 209550 h 323850"/>
                  <a:gd name="connsiteX19" fmla="*/ 27369 w 415513"/>
                  <a:gd name="connsiteY19" fmla="*/ 261938 h 323850"/>
                  <a:gd name="connsiteX20" fmla="*/ 5938 w 415513"/>
                  <a:gd name="connsiteY20" fmla="*/ 295275 h 323850"/>
                  <a:gd name="connsiteX21" fmla="*/ 1175 w 415513"/>
                  <a:gd name="connsiteY21" fmla="*/ 302419 h 323850"/>
                  <a:gd name="connsiteX22" fmla="*/ 1175 w 415513"/>
                  <a:gd name="connsiteY22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28575 h 323850"/>
                  <a:gd name="connsiteX11" fmla="*/ 144050 w 415513"/>
                  <a:gd name="connsiteY11" fmla="*/ 54769 h 323850"/>
                  <a:gd name="connsiteX12" fmla="*/ 144050 w 415513"/>
                  <a:gd name="connsiteY12" fmla="*/ 135732 h 323850"/>
                  <a:gd name="connsiteX13" fmla="*/ 113094 w 415513"/>
                  <a:gd name="connsiteY13" fmla="*/ 128588 h 323850"/>
                  <a:gd name="connsiteX14" fmla="*/ 105950 w 415513"/>
                  <a:gd name="connsiteY14" fmla="*/ 154782 h 323850"/>
                  <a:gd name="connsiteX15" fmla="*/ 94044 w 415513"/>
                  <a:gd name="connsiteY15" fmla="*/ 169069 h 323850"/>
                  <a:gd name="connsiteX16" fmla="*/ 89282 w 415513"/>
                  <a:gd name="connsiteY16" fmla="*/ 176213 h 323850"/>
                  <a:gd name="connsiteX17" fmla="*/ 60707 w 415513"/>
                  <a:gd name="connsiteY17" fmla="*/ 209550 h 323850"/>
                  <a:gd name="connsiteX18" fmla="*/ 27369 w 415513"/>
                  <a:gd name="connsiteY18" fmla="*/ 261938 h 323850"/>
                  <a:gd name="connsiteX19" fmla="*/ 5938 w 415513"/>
                  <a:gd name="connsiteY19" fmla="*/ 295275 h 323850"/>
                  <a:gd name="connsiteX20" fmla="*/ 1175 w 415513"/>
                  <a:gd name="connsiteY20" fmla="*/ 302419 h 323850"/>
                  <a:gd name="connsiteX21" fmla="*/ 1175 w 415513"/>
                  <a:gd name="connsiteY21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28575 h 323850"/>
                  <a:gd name="connsiteX11" fmla="*/ 144050 w 415513"/>
                  <a:gd name="connsiteY11" fmla="*/ 135732 h 323850"/>
                  <a:gd name="connsiteX12" fmla="*/ 113094 w 415513"/>
                  <a:gd name="connsiteY12" fmla="*/ 128588 h 323850"/>
                  <a:gd name="connsiteX13" fmla="*/ 105950 w 415513"/>
                  <a:gd name="connsiteY13" fmla="*/ 154782 h 323850"/>
                  <a:gd name="connsiteX14" fmla="*/ 94044 w 415513"/>
                  <a:gd name="connsiteY14" fmla="*/ 169069 h 323850"/>
                  <a:gd name="connsiteX15" fmla="*/ 89282 w 415513"/>
                  <a:gd name="connsiteY15" fmla="*/ 176213 h 323850"/>
                  <a:gd name="connsiteX16" fmla="*/ 60707 w 415513"/>
                  <a:gd name="connsiteY16" fmla="*/ 209550 h 323850"/>
                  <a:gd name="connsiteX17" fmla="*/ 27369 w 415513"/>
                  <a:gd name="connsiteY17" fmla="*/ 261938 h 323850"/>
                  <a:gd name="connsiteX18" fmla="*/ 5938 w 415513"/>
                  <a:gd name="connsiteY18" fmla="*/ 295275 h 323850"/>
                  <a:gd name="connsiteX19" fmla="*/ 1175 w 415513"/>
                  <a:gd name="connsiteY19" fmla="*/ 302419 h 323850"/>
                  <a:gd name="connsiteX20" fmla="*/ 1175 w 415513"/>
                  <a:gd name="connsiteY20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177388 w 415513"/>
                  <a:gd name="connsiteY10" fmla="*/ 69056 h 323850"/>
                  <a:gd name="connsiteX11" fmla="*/ 144050 w 415513"/>
                  <a:gd name="connsiteY11" fmla="*/ 135732 h 323850"/>
                  <a:gd name="connsiteX12" fmla="*/ 113094 w 415513"/>
                  <a:gd name="connsiteY12" fmla="*/ 128588 h 323850"/>
                  <a:gd name="connsiteX13" fmla="*/ 105950 w 415513"/>
                  <a:gd name="connsiteY13" fmla="*/ 154782 h 323850"/>
                  <a:gd name="connsiteX14" fmla="*/ 94044 w 415513"/>
                  <a:gd name="connsiteY14" fmla="*/ 169069 h 323850"/>
                  <a:gd name="connsiteX15" fmla="*/ 89282 w 415513"/>
                  <a:gd name="connsiteY15" fmla="*/ 176213 h 323850"/>
                  <a:gd name="connsiteX16" fmla="*/ 60707 w 415513"/>
                  <a:gd name="connsiteY16" fmla="*/ 209550 h 323850"/>
                  <a:gd name="connsiteX17" fmla="*/ 27369 w 415513"/>
                  <a:gd name="connsiteY17" fmla="*/ 261938 h 323850"/>
                  <a:gd name="connsiteX18" fmla="*/ 5938 w 415513"/>
                  <a:gd name="connsiteY18" fmla="*/ 295275 h 323850"/>
                  <a:gd name="connsiteX19" fmla="*/ 1175 w 415513"/>
                  <a:gd name="connsiteY19" fmla="*/ 302419 h 323850"/>
                  <a:gd name="connsiteX20" fmla="*/ 1175 w 415513"/>
                  <a:gd name="connsiteY20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213107 w 415513"/>
                  <a:gd name="connsiteY10" fmla="*/ 66675 h 323850"/>
                  <a:gd name="connsiteX11" fmla="*/ 177388 w 415513"/>
                  <a:gd name="connsiteY11" fmla="*/ 69056 h 323850"/>
                  <a:gd name="connsiteX12" fmla="*/ 144050 w 415513"/>
                  <a:gd name="connsiteY12" fmla="*/ 135732 h 323850"/>
                  <a:gd name="connsiteX13" fmla="*/ 113094 w 415513"/>
                  <a:gd name="connsiteY13" fmla="*/ 128588 h 323850"/>
                  <a:gd name="connsiteX14" fmla="*/ 105950 w 415513"/>
                  <a:gd name="connsiteY14" fmla="*/ 154782 h 323850"/>
                  <a:gd name="connsiteX15" fmla="*/ 94044 w 415513"/>
                  <a:gd name="connsiteY15" fmla="*/ 169069 h 323850"/>
                  <a:gd name="connsiteX16" fmla="*/ 89282 w 415513"/>
                  <a:gd name="connsiteY16" fmla="*/ 176213 h 323850"/>
                  <a:gd name="connsiteX17" fmla="*/ 60707 w 415513"/>
                  <a:gd name="connsiteY17" fmla="*/ 209550 h 323850"/>
                  <a:gd name="connsiteX18" fmla="*/ 27369 w 415513"/>
                  <a:gd name="connsiteY18" fmla="*/ 261938 h 323850"/>
                  <a:gd name="connsiteX19" fmla="*/ 5938 w 415513"/>
                  <a:gd name="connsiteY19" fmla="*/ 295275 h 323850"/>
                  <a:gd name="connsiteX20" fmla="*/ 1175 w 415513"/>
                  <a:gd name="connsiteY20" fmla="*/ 302419 h 323850"/>
                  <a:gd name="connsiteX21" fmla="*/ 1175 w 415513"/>
                  <a:gd name="connsiteY21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29775 w 415513"/>
                  <a:gd name="connsiteY7" fmla="*/ 33338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222632 w 415513"/>
                  <a:gd name="connsiteY10" fmla="*/ 47625 h 323850"/>
                  <a:gd name="connsiteX11" fmla="*/ 213107 w 415513"/>
                  <a:gd name="connsiteY11" fmla="*/ 66675 h 323850"/>
                  <a:gd name="connsiteX12" fmla="*/ 177388 w 415513"/>
                  <a:gd name="connsiteY12" fmla="*/ 69056 h 323850"/>
                  <a:gd name="connsiteX13" fmla="*/ 144050 w 415513"/>
                  <a:gd name="connsiteY13" fmla="*/ 135732 h 323850"/>
                  <a:gd name="connsiteX14" fmla="*/ 113094 w 415513"/>
                  <a:gd name="connsiteY14" fmla="*/ 128588 h 323850"/>
                  <a:gd name="connsiteX15" fmla="*/ 105950 w 415513"/>
                  <a:gd name="connsiteY15" fmla="*/ 154782 h 323850"/>
                  <a:gd name="connsiteX16" fmla="*/ 94044 w 415513"/>
                  <a:gd name="connsiteY16" fmla="*/ 169069 h 323850"/>
                  <a:gd name="connsiteX17" fmla="*/ 89282 w 415513"/>
                  <a:gd name="connsiteY17" fmla="*/ 176213 h 323850"/>
                  <a:gd name="connsiteX18" fmla="*/ 60707 w 415513"/>
                  <a:gd name="connsiteY18" fmla="*/ 209550 h 323850"/>
                  <a:gd name="connsiteX19" fmla="*/ 27369 w 415513"/>
                  <a:gd name="connsiteY19" fmla="*/ 261938 h 323850"/>
                  <a:gd name="connsiteX20" fmla="*/ 5938 w 415513"/>
                  <a:gd name="connsiteY20" fmla="*/ 295275 h 323850"/>
                  <a:gd name="connsiteX21" fmla="*/ 1175 w 415513"/>
                  <a:gd name="connsiteY21" fmla="*/ 302419 h 323850"/>
                  <a:gd name="connsiteX22" fmla="*/ 1175 w 415513"/>
                  <a:gd name="connsiteY22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53587 w 415513"/>
                  <a:gd name="connsiteY7" fmla="*/ 50007 h 323850"/>
                  <a:gd name="connsiteX8" fmla="*/ 217869 w 415513"/>
                  <a:gd name="connsiteY8" fmla="*/ 30957 h 323850"/>
                  <a:gd name="connsiteX9" fmla="*/ 184532 w 415513"/>
                  <a:gd name="connsiteY9" fmla="*/ 14288 h 323850"/>
                  <a:gd name="connsiteX10" fmla="*/ 222632 w 415513"/>
                  <a:gd name="connsiteY10" fmla="*/ 47625 h 323850"/>
                  <a:gd name="connsiteX11" fmla="*/ 213107 w 415513"/>
                  <a:gd name="connsiteY11" fmla="*/ 66675 h 323850"/>
                  <a:gd name="connsiteX12" fmla="*/ 177388 w 415513"/>
                  <a:gd name="connsiteY12" fmla="*/ 69056 h 323850"/>
                  <a:gd name="connsiteX13" fmla="*/ 144050 w 415513"/>
                  <a:gd name="connsiteY13" fmla="*/ 135732 h 323850"/>
                  <a:gd name="connsiteX14" fmla="*/ 113094 w 415513"/>
                  <a:gd name="connsiteY14" fmla="*/ 128588 h 323850"/>
                  <a:gd name="connsiteX15" fmla="*/ 105950 w 415513"/>
                  <a:gd name="connsiteY15" fmla="*/ 154782 h 323850"/>
                  <a:gd name="connsiteX16" fmla="*/ 94044 w 415513"/>
                  <a:gd name="connsiteY16" fmla="*/ 169069 h 323850"/>
                  <a:gd name="connsiteX17" fmla="*/ 89282 w 415513"/>
                  <a:gd name="connsiteY17" fmla="*/ 176213 h 323850"/>
                  <a:gd name="connsiteX18" fmla="*/ 60707 w 415513"/>
                  <a:gd name="connsiteY18" fmla="*/ 209550 h 323850"/>
                  <a:gd name="connsiteX19" fmla="*/ 27369 w 415513"/>
                  <a:gd name="connsiteY19" fmla="*/ 261938 h 323850"/>
                  <a:gd name="connsiteX20" fmla="*/ 5938 w 415513"/>
                  <a:gd name="connsiteY20" fmla="*/ 295275 h 323850"/>
                  <a:gd name="connsiteX21" fmla="*/ 1175 w 415513"/>
                  <a:gd name="connsiteY21" fmla="*/ 302419 h 323850"/>
                  <a:gd name="connsiteX22" fmla="*/ 1175 w 415513"/>
                  <a:gd name="connsiteY22" fmla="*/ 323850 h 323850"/>
                  <a:gd name="connsiteX0" fmla="*/ 415513 w 415513"/>
                  <a:gd name="connsiteY0" fmla="*/ 0 h 323850"/>
                  <a:gd name="connsiteX1" fmla="*/ 394082 w 415513"/>
                  <a:gd name="connsiteY1" fmla="*/ 7144 h 323850"/>
                  <a:gd name="connsiteX2" fmla="*/ 386938 w 415513"/>
                  <a:gd name="connsiteY2" fmla="*/ 9525 h 323850"/>
                  <a:gd name="connsiteX3" fmla="*/ 339313 w 415513"/>
                  <a:gd name="connsiteY3" fmla="*/ 11907 h 323850"/>
                  <a:gd name="connsiteX4" fmla="*/ 332169 w 415513"/>
                  <a:gd name="connsiteY4" fmla="*/ 16669 h 323850"/>
                  <a:gd name="connsiteX5" fmla="*/ 322644 w 415513"/>
                  <a:gd name="connsiteY5" fmla="*/ 30957 h 323850"/>
                  <a:gd name="connsiteX6" fmla="*/ 265494 w 415513"/>
                  <a:gd name="connsiteY6" fmla="*/ 16669 h 323850"/>
                  <a:gd name="connsiteX7" fmla="*/ 253587 w 415513"/>
                  <a:gd name="connsiteY7" fmla="*/ 50007 h 323850"/>
                  <a:gd name="connsiteX8" fmla="*/ 217869 w 415513"/>
                  <a:gd name="connsiteY8" fmla="*/ 30957 h 323850"/>
                  <a:gd name="connsiteX9" fmla="*/ 222632 w 415513"/>
                  <a:gd name="connsiteY9" fmla="*/ 47625 h 323850"/>
                  <a:gd name="connsiteX10" fmla="*/ 213107 w 415513"/>
                  <a:gd name="connsiteY10" fmla="*/ 66675 h 323850"/>
                  <a:gd name="connsiteX11" fmla="*/ 177388 w 415513"/>
                  <a:gd name="connsiteY11" fmla="*/ 69056 h 323850"/>
                  <a:gd name="connsiteX12" fmla="*/ 144050 w 415513"/>
                  <a:gd name="connsiteY12" fmla="*/ 135732 h 323850"/>
                  <a:gd name="connsiteX13" fmla="*/ 113094 w 415513"/>
                  <a:gd name="connsiteY13" fmla="*/ 128588 h 323850"/>
                  <a:gd name="connsiteX14" fmla="*/ 105950 w 415513"/>
                  <a:gd name="connsiteY14" fmla="*/ 154782 h 323850"/>
                  <a:gd name="connsiteX15" fmla="*/ 94044 w 415513"/>
                  <a:gd name="connsiteY15" fmla="*/ 169069 h 323850"/>
                  <a:gd name="connsiteX16" fmla="*/ 89282 w 415513"/>
                  <a:gd name="connsiteY16" fmla="*/ 176213 h 323850"/>
                  <a:gd name="connsiteX17" fmla="*/ 60707 w 415513"/>
                  <a:gd name="connsiteY17" fmla="*/ 209550 h 323850"/>
                  <a:gd name="connsiteX18" fmla="*/ 27369 w 415513"/>
                  <a:gd name="connsiteY18" fmla="*/ 261938 h 323850"/>
                  <a:gd name="connsiteX19" fmla="*/ 5938 w 415513"/>
                  <a:gd name="connsiteY19" fmla="*/ 295275 h 323850"/>
                  <a:gd name="connsiteX20" fmla="*/ 1175 w 415513"/>
                  <a:gd name="connsiteY20" fmla="*/ 302419 h 323850"/>
                  <a:gd name="connsiteX21" fmla="*/ 1175 w 415513"/>
                  <a:gd name="connsiteY21" fmla="*/ 323850 h 323850"/>
                  <a:gd name="connsiteX0" fmla="*/ 419101 w 419101"/>
                  <a:gd name="connsiteY0" fmla="*/ 0 h 404812"/>
                  <a:gd name="connsiteX1" fmla="*/ 397670 w 419101"/>
                  <a:gd name="connsiteY1" fmla="*/ 7144 h 404812"/>
                  <a:gd name="connsiteX2" fmla="*/ 390526 w 419101"/>
                  <a:gd name="connsiteY2" fmla="*/ 9525 h 404812"/>
                  <a:gd name="connsiteX3" fmla="*/ 342901 w 419101"/>
                  <a:gd name="connsiteY3" fmla="*/ 11907 h 404812"/>
                  <a:gd name="connsiteX4" fmla="*/ 335757 w 419101"/>
                  <a:gd name="connsiteY4" fmla="*/ 16669 h 404812"/>
                  <a:gd name="connsiteX5" fmla="*/ 326232 w 419101"/>
                  <a:gd name="connsiteY5" fmla="*/ 30957 h 404812"/>
                  <a:gd name="connsiteX6" fmla="*/ 269082 w 419101"/>
                  <a:gd name="connsiteY6" fmla="*/ 16669 h 404812"/>
                  <a:gd name="connsiteX7" fmla="*/ 257175 w 419101"/>
                  <a:gd name="connsiteY7" fmla="*/ 50007 h 404812"/>
                  <a:gd name="connsiteX8" fmla="*/ 221457 w 419101"/>
                  <a:gd name="connsiteY8" fmla="*/ 30957 h 404812"/>
                  <a:gd name="connsiteX9" fmla="*/ 226220 w 419101"/>
                  <a:gd name="connsiteY9" fmla="*/ 47625 h 404812"/>
                  <a:gd name="connsiteX10" fmla="*/ 216695 w 419101"/>
                  <a:gd name="connsiteY10" fmla="*/ 66675 h 404812"/>
                  <a:gd name="connsiteX11" fmla="*/ 180976 w 419101"/>
                  <a:gd name="connsiteY11" fmla="*/ 69056 h 404812"/>
                  <a:gd name="connsiteX12" fmla="*/ 147638 w 419101"/>
                  <a:gd name="connsiteY12" fmla="*/ 135732 h 404812"/>
                  <a:gd name="connsiteX13" fmla="*/ 116682 w 419101"/>
                  <a:gd name="connsiteY13" fmla="*/ 128588 h 404812"/>
                  <a:gd name="connsiteX14" fmla="*/ 109538 w 419101"/>
                  <a:gd name="connsiteY14" fmla="*/ 154782 h 404812"/>
                  <a:gd name="connsiteX15" fmla="*/ 97632 w 419101"/>
                  <a:gd name="connsiteY15" fmla="*/ 169069 h 404812"/>
                  <a:gd name="connsiteX16" fmla="*/ 92870 w 419101"/>
                  <a:gd name="connsiteY16" fmla="*/ 176213 h 404812"/>
                  <a:gd name="connsiteX17" fmla="*/ 64295 w 419101"/>
                  <a:gd name="connsiteY17" fmla="*/ 209550 h 404812"/>
                  <a:gd name="connsiteX18" fmla="*/ 30957 w 419101"/>
                  <a:gd name="connsiteY18" fmla="*/ 261938 h 404812"/>
                  <a:gd name="connsiteX19" fmla="*/ 9526 w 419101"/>
                  <a:gd name="connsiteY19" fmla="*/ 295275 h 404812"/>
                  <a:gd name="connsiteX20" fmla="*/ 4763 w 419101"/>
                  <a:gd name="connsiteY20" fmla="*/ 302419 h 404812"/>
                  <a:gd name="connsiteX21" fmla="*/ 0 w 419101"/>
                  <a:gd name="connsiteY21" fmla="*/ 404812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101" h="404812">
                    <a:moveTo>
                      <a:pt x="419101" y="0"/>
                    </a:moveTo>
                    <a:lnTo>
                      <a:pt x="397670" y="7144"/>
                    </a:lnTo>
                    <a:cubicBezTo>
                      <a:pt x="395289" y="7938"/>
                      <a:pt x="393033" y="9400"/>
                      <a:pt x="390526" y="9525"/>
                    </a:cubicBezTo>
                    <a:lnTo>
                      <a:pt x="342901" y="11907"/>
                    </a:lnTo>
                    <a:cubicBezTo>
                      <a:pt x="340520" y="13494"/>
                      <a:pt x="337642" y="14515"/>
                      <a:pt x="335757" y="16669"/>
                    </a:cubicBezTo>
                    <a:cubicBezTo>
                      <a:pt x="331988" y="20977"/>
                      <a:pt x="330995" y="27782"/>
                      <a:pt x="326232" y="30957"/>
                    </a:cubicBezTo>
                    <a:cubicBezTo>
                      <a:pt x="315120" y="30957"/>
                      <a:pt x="284560" y="16272"/>
                      <a:pt x="269082" y="16669"/>
                    </a:cubicBezTo>
                    <a:cubicBezTo>
                      <a:pt x="261541" y="17066"/>
                      <a:pt x="265112" y="47626"/>
                      <a:pt x="257175" y="50007"/>
                    </a:cubicBezTo>
                    <a:cubicBezTo>
                      <a:pt x="253159" y="50509"/>
                      <a:pt x="224971" y="32965"/>
                      <a:pt x="221457" y="30957"/>
                    </a:cubicBezTo>
                    <a:cubicBezTo>
                      <a:pt x="216298" y="30560"/>
                      <a:pt x="227014" y="41672"/>
                      <a:pt x="226220" y="47625"/>
                    </a:cubicBezTo>
                    <a:cubicBezTo>
                      <a:pt x="225426" y="53578"/>
                      <a:pt x="224236" y="63103"/>
                      <a:pt x="216695" y="66675"/>
                    </a:cubicBezTo>
                    <a:cubicBezTo>
                      <a:pt x="209154" y="70247"/>
                      <a:pt x="186929" y="48815"/>
                      <a:pt x="180976" y="69056"/>
                    </a:cubicBezTo>
                    <a:cubicBezTo>
                      <a:pt x="174229" y="89297"/>
                      <a:pt x="158354" y="119063"/>
                      <a:pt x="147638" y="135732"/>
                    </a:cubicBezTo>
                    <a:cubicBezTo>
                      <a:pt x="145257" y="143273"/>
                      <a:pt x="119460" y="116682"/>
                      <a:pt x="116682" y="128588"/>
                    </a:cubicBezTo>
                    <a:cubicBezTo>
                      <a:pt x="113507" y="139304"/>
                      <a:pt x="111125" y="149226"/>
                      <a:pt x="109538" y="154782"/>
                    </a:cubicBezTo>
                    <a:cubicBezTo>
                      <a:pt x="106363" y="161529"/>
                      <a:pt x="100410" y="165497"/>
                      <a:pt x="97632" y="169069"/>
                    </a:cubicBezTo>
                    <a:cubicBezTo>
                      <a:pt x="96045" y="171450"/>
                      <a:pt x="94150" y="173653"/>
                      <a:pt x="92870" y="176213"/>
                    </a:cubicBezTo>
                    <a:cubicBezTo>
                      <a:pt x="87314" y="182960"/>
                      <a:pt x="70645" y="201216"/>
                      <a:pt x="64295" y="209550"/>
                    </a:cubicBezTo>
                    <a:cubicBezTo>
                      <a:pt x="53976" y="223837"/>
                      <a:pt x="38101" y="250826"/>
                      <a:pt x="30957" y="261938"/>
                    </a:cubicBezTo>
                    <a:lnTo>
                      <a:pt x="9526" y="295275"/>
                    </a:lnTo>
                    <a:cubicBezTo>
                      <a:pt x="8246" y="297835"/>
                      <a:pt x="5234" y="299596"/>
                      <a:pt x="4763" y="302419"/>
                    </a:cubicBezTo>
                    <a:cubicBezTo>
                      <a:pt x="3588" y="309465"/>
                      <a:pt x="0" y="397668"/>
                      <a:pt x="0" y="404812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121 Forma libre"/>
              <p:cNvSpPr/>
              <p:nvPr/>
            </p:nvSpPr>
            <p:spPr>
              <a:xfrm>
                <a:off x="6027224" y="3845332"/>
                <a:ext cx="323850" cy="176243"/>
              </a:xfrm>
              <a:custGeom>
                <a:avLst/>
                <a:gdLst>
                  <a:gd name="connsiteX0" fmla="*/ 389267 w 392482"/>
                  <a:gd name="connsiteY0" fmla="*/ 11307 h 259159"/>
                  <a:gd name="connsiteX1" fmla="*/ 384505 w 392482"/>
                  <a:gd name="connsiteY1" fmla="*/ 39882 h 259159"/>
                  <a:gd name="connsiteX2" fmla="*/ 379742 w 392482"/>
                  <a:gd name="connsiteY2" fmla="*/ 54169 h 259159"/>
                  <a:gd name="connsiteX3" fmla="*/ 377361 w 392482"/>
                  <a:gd name="connsiteY3" fmla="*/ 61313 h 259159"/>
                  <a:gd name="connsiteX4" fmla="*/ 372598 w 392482"/>
                  <a:gd name="connsiteY4" fmla="*/ 75600 h 259159"/>
                  <a:gd name="connsiteX5" fmla="*/ 370217 w 392482"/>
                  <a:gd name="connsiteY5" fmla="*/ 82744 h 259159"/>
                  <a:gd name="connsiteX6" fmla="*/ 367836 w 392482"/>
                  <a:gd name="connsiteY6" fmla="*/ 92269 h 259159"/>
                  <a:gd name="connsiteX7" fmla="*/ 360692 w 392482"/>
                  <a:gd name="connsiteY7" fmla="*/ 116082 h 259159"/>
                  <a:gd name="connsiteX8" fmla="*/ 353548 w 392482"/>
                  <a:gd name="connsiteY8" fmla="*/ 158944 h 259159"/>
                  <a:gd name="connsiteX9" fmla="*/ 348786 w 392482"/>
                  <a:gd name="connsiteY9" fmla="*/ 173232 h 259159"/>
                  <a:gd name="connsiteX10" fmla="*/ 346405 w 392482"/>
                  <a:gd name="connsiteY10" fmla="*/ 187519 h 259159"/>
                  <a:gd name="connsiteX11" fmla="*/ 344023 w 392482"/>
                  <a:gd name="connsiteY11" fmla="*/ 197044 h 259159"/>
                  <a:gd name="connsiteX12" fmla="*/ 341642 w 392482"/>
                  <a:gd name="connsiteY12" fmla="*/ 213713 h 259159"/>
                  <a:gd name="connsiteX13" fmla="*/ 336880 w 392482"/>
                  <a:gd name="connsiteY13" fmla="*/ 230382 h 259159"/>
                  <a:gd name="connsiteX14" fmla="*/ 317830 w 392482"/>
                  <a:gd name="connsiteY14" fmla="*/ 228000 h 259159"/>
                  <a:gd name="connsiteX15" fmla="*/ 301161 w 392482"/>
                  <a:gd name="connsiteY15" fmla="*/ 223238 h 259159"/>
                  <a:gd name="connsiteX16" fmla="*/ 270205 w 392482"/>
                  <a:gd name="connsiteY16" fmla="*/ 220857 h 259159"/>
                  <a:gd name="connsiteX17" fmla="*/ 267823 w 392482"/>
                  <a:gd name="connsiteY17" fmla="*/ 163707 h 259159"/>
                  <a:gd name="connsiteX18" fmla="*/ 139236 w 392482"/>
                  <a:gd name="connsiteY18" fmla="*/ 163707 h 259159"/>
                  <a:gd name="connsiteX19" fmla="*/ 136855 w 392482"/>
                  <a:gd name="connsiteY19" fmla="*/ 197044 h 259159"/>
                  <a:gd name="connsiteX20" fmla="*/ 134473 w 392482"/>
                  <a:gd name="connsiteY20" fmla="*/ 230382 h 259159"/>
                  <a:gd name="connsiteX21" fmla="*/ 63036 w 392482"/>
                  <a:gd name="connsiteY21" fmla="*/ 239907 h 259159"/>
                  <a:gd name="connsiteX22" fmla="*/ 32080 w 392482"/>
                  <a:gd name="connsiteY22" fmla="*/ 228000 h 259159"/>
                  <a:gd name="connsiteX23" fmla="*/ 24936 w 392482"/>
                  <a:gd name="connsiteY23" fmla="*/ 223238 h 259159"/>
                  <a:gd name="connsiteX24" fmla="*/ 22555 w 392482"/>
                  <a:gd name="connsiteY24" fmla="*/ 216094 h 259159"/>
                  <a:gd name="connsiteX25" fmla="*/ 8267 w 392482"/>
                  <a:gd name="connsiteY25" fmla="*/ 211332 h 259159"/>
                  <a:gd name="connsiteX26" fmla="*/ 1123 w 392482"/>
                  <a:gd name="connsiteY26" fmla="*/ 208950 h 259159"/>
                  <a:gd name="connsiteX27" fmla="*/ 3505 w 392482"/>
                  <a:gd name="connsiteY27" fmla="*/ 204188 h 259159"/>
                  <a:gd name="connsiteX0" fmla="*/ 389267 w 392482"/>
                  <a:gd name="connsiteY0" fmla="*/ 11307 h 259159"/>
                  <a:gd name="connsiteX1" fmla="*/ 384505 w 392482"/>
                  <a:gd name="connsiteY1" fmla="*/ 39882 h 259159"/>
                  <a:gd name="connsiteX2" fmla="*/ 379742 w 392482"/>
                  <a:gd name="connsiteY2" fmla="*/ 54169 h 259159"/>
                  <a:gd name="connsiteX3" fmla="*/ 377361 w 392482"/>
                  <a:gd name="connsiteY3" fmla="*/ 61313 h 259159"/>
                  <a:gd name="connsiteX4" fmla="*/ 372598 w 392482"/>
                  <a:gd name="connsiteY4" fmla="*/ 75600 h 259159"/>
                  <a:gd name="connsiteX5" fmla="*/ 370217 w 392482"/>
                  <a:gd name="connsiteY5" fmla="*/ 82744 h 259159"/>
                  <a:gd name="connsiteX6" fmla="*/ 367836 w 392482"/>
                  <a:gd name="connsiteY6" fmla="*/ 92269 h 259159"/>
                  <a:gd name="connsiteX7" fmla="*/ 360692 w 392482"/>
                  <a:gd name="connsiteY7" fmla="*/ 116082 h 259159"/>
                  <a:gd name="connsiteX8" fmla="*/ 353548 w 392482"/>
                  <a:gd name="connsiteY8" fmla="*/ 158944 h 259159"/>
                  <a:gd name="connsiteX9" fmla="*/ 348786 w 392482"/>
                  <a:gd name="connsiteY9" fmla="*/ 173232 h 259159"/>
                  <a:gd name="connsiteX10" fmla="*/ 346405 w 392482"/>
                  <a:gd name="connsiteY10" fmla="*/ 187519 h 259159"/>
                  <a:gd name="connsiteX11" fmla="*/ 344023 w 392482"/>
                  <a:gd name="connsiteY11" fmla="*/ 197044 h 259159"/>
                  <a:gd name="connsiteX12" fmla="*/ 341642 w 392482"/>
                  <a:gd name="connsiteY12" fmla="*/ 213713 h 259159"/>
                  <a:gd name="connsiteX13" fmla="*/ 336880 w 392482"/>
                  <a:gd name="connsiteY13" fmla="*/ 230382 h 259159"/>
                  <a:gd name="connsiteX14" fmla="*/ 317830 w 392482"/>
                  <a:gd name="connsiteY14" fmla="*/ 228000 h 259159"/>
                  <a:gd name="connsiteX15" fmla="*/ 301161 w 392482"/>
                  <a:gd name="connsiteY15" fmla="*/ 223238 h 259159"/>
                  <a:gd name="connsiteX16" fmla="*/ 270205 w 392482"/>
                  <a:gd name="connsiteY16" fmla="*/ 220857 h 259159"/>
                  <a:gd name="connsiteX17" fmla="*/ 267823 w 392482"/>
                  <a:gd name="connsiteY17" fmla="*/ 163707 h 259159"/>
                  <a:gd name="connsiteX18" fmla="*/ 139236 w 392482"/>
                  <a:gd name="connsiteY18" fmla="*/ 163707 h 259159"/>
                  <a:gd name="connsiteX19" fmla="*/ 136855 w 392482"/>
                  <a:gd name="connsiteY19" fmla="*/ 197044 h 259159"/>
                  <a:gd name="connsiteX20" fmla="*/ 134473 w 392482"/>
                  <a:gd name="connsiteY20" fmla="*/ 230382 h 259159"/>
                  <a:gd name="connsiteX21" fmla="*/ 63036 w 392482"/>
                  <a:gd name="connsiteY21" fmla="*/ 239907 h 259159"/>
                  <a:gd name="connsiteX22" fmla="*/ 32080 w 392482"/>
                  <a:gd name="connsiteY22" fmla="*/ 228000 h 259159"/>
                  <a:gd name="connsiteX23" fmla="*/ 24936 w 392482"/>
                  <a:gd name="connsiteY23" fmla="*/ 223238 h 259159"/>
                  <a:gd name="connsiteX24" fmla="*/ 22555 w 392482"/>
                  <a:gd name="connsiteY24" fmla="*/ 216094 h 259159"/>
                  <a:gd name="connsiteX25" fmla="*/ 8267 w 392482"/>
                  <a:gd name="connsiteY25" fmla="*/ 211332 h 259159"/>
                  <a:gd name="connsiteX26" fmla="*/ 1123 w 392482"/>
                  <a:gd name="connsiteY26" fmla="*/ 208950 h 259159"/>
                  <a:gd name="connsiteX0" fmla="*/ 388144 w 391359"/>
                  <a:gd name="connsiteY0" fmla="*/ 11307 h 259159"/>
                  <a:gd name="connsiteX1" fmla="*/ 383382 w 391359"/>
                  <a:gd name="connsiteY1" fmla="*/ 39882 h 259159"/>
                  <a:gd name="connsiteX2" fmla="*/ 378619 w 391359"/>
                  <a:gd name="connsiteY2" fmla="*/ 54169 h 259159"/>
                  <a:gd name="connsiteX3" fmla="*/ 376238 w 391359"/>
                  <a:gd name="connsiteY3" fmla="*/ 61313 h 259159"/>
                  <a:gd name="connsiteX4" fmla="*/ 371475 w 391359"/>
                  <a:gd name="connsiteY4" fmla="*/ 75600 h 259159"/>
                  <a:gd name="connsiteX5" fmla="*/ 369094 w 391359"/>
                  <a:gd name="connsiteY5" fmla="*/ 82744 h 259159"/>
                  <a:gd name="connsiteX6" fmla="*/ 366713 w 391359"/>
                  <a:gd name="connsiteY6" fmla="*/ 92269 h 259159"/>
                  <a:gd name="connsiteX7" fmla="*/ 359569 w 391359"/>
                  <a:gd name="connsiteY7" fmla="*/ 116082 h 259159"/>
                  <a:gd name="connsiteX8" fmla="*/ 352425 w 391359"/>
                  <a:gd name="connsiteY8" fmla="*/ 158944 h 259159"/>
                  <a:gd name="connsiteX9" fmla="*/ 347663 w 391359"/>
                  <a:gd name="connsiteY9" fmla="*/ 173232 h 259159"/>
                  <a:gd name="connsiteX10" fmla="*/ 345282 w 391359"/>
                  <a:gd name="connsiteY10" fmla="*/ 187519 h 259159"/>
                  <a:gd name="connsiteX11" fmla="*/ 342900 w 391359"/>
                  <a:gd name="connsiteY11" fmla="*/ 197044 h 259159"/>
                  <a:gd name="connsiteX12" fmla="*/ 340519 w 391359"/>
                  <a:gd name="connsiteY12" fmla="*/ 213713 h 259159"/>
                  <a:gd name="connsiteX13" fmla="*/ 335757 w 391359"/>
                  <a:gd name="connsiteY13" fmla="*/ 230382 h 259159"/>
                  <a:gd name="connsiteX14" fmla="*/ 316707 w 391359"/>
                  <a:gd name="connsiteY14" fmla="*/ 228000 h 259159"/>
                  <a:gd name="connsiteX15" fmla="*/ 300038 w 391359"/>
                  <a:gd name="connsiteY15" fmla="*/ 223238 h 259159"/>
                  <a:gd name="connsiteX16" fmla="*/ 269082 w 391359"/>
                  <a:gd name="connsiteY16" fmla="*/ 220857 h 259159"/>
                  <a:gd name="connsiteX17" fmla="*/ 266700 w 391359"/>
                  <a:gd name="connsiteY17" fmla="*/ 163707 h 259159"/>
                  <a:gd name="connsiteX18" fmla="*/ 138113 w 391359"/>
                  <a:gd name="connsiteY18" fmla="*/ 163707 h 259159"/>
                  <a:gd name="connsiteX19" fmla="*/ 135732 w 391359"/>
                  <a:gd name="connsiteY19" fmla="*/ 197044 h 259159"/>
                  <a:gd name="connsiteX20" fmla="*/ 133350 w 391359"/>
                  <a:gd name="connsiteY20" fmla="*/ 230382 h 259159"/>
                  <a:gd name="connsiteX21" fmla="*/ 61913 w 391359"/>
                  <a:gd name="connsiteY21" fmla="*/ 239907 h 259159"/>
                  <a:gd name="connsiteX22" fmla="*/ 30957 w 391359"/>
                  <a:gd name="connsiteY22" fmla="*/ 228000 h 259159"/>
                  <a:gd name="connsiteX23" fmla="*/ 23813 w 391359"/>
                  <a:gd name="connsiteY23" fmla="*/ 223238 h 259159"/>
                  <a:gd name="connsiteX24" fmla="*/ 21432 w 391359"/>
                  <a:gd name="connsiteY24" fmla="*/ 216094 h 259159"/>
                  <a:gd name="connsiteX25" fmla="*/ 0 w 391359"/>
                  <a:gd name="connsiteY25" fmla="*/ 208950 h 259159"/>
                  <a:gd name="connsiteX0" fmla="*/ 388144 w 391359"/>
                  <a:gd name="connsiteY0" fmla="*/ 11307 h 259159"/>
                  <a:gd name="connsiteX1" fmla="*/ 383382 w 391359"/>
                  <a:gd name="connsiteY1" fmla="*/ 39882 h 259159"/>
                  <a:gd name="connsiteX2" fmla="*/ 378619 w 391359"/>
                  <a:gd name="connsiteY2" fmla="*/ 54169 h 259159"/>
                  <a:gd name="connsiteX3" fmla="*/ 376238 w 391359"/>
                  <a:gd name="connsiteY3" fmla="*/ 61313 h 259159"/>
                  <a:gd name="connsiteX4" fmla="*/ 371475 w 391359"/>
                  <a:gd name="connsiteY4" fmla="*/ 75600 h 259159"/>
                  <a:gd name="connsiteX5" fmla="*/ 369094 w 391359"/>
                  <a:gd name="connsiteY5" fmla="*/ 82744 h 259159"/>
                  <a:gd name="connsiteX6" fmla="*/ 366713 w 391359"/>
                  <a:gd name="connsiteY6" fmla="*/ 92269 h 259159"/>
                  <a:gd name="connsiteX7" fmla="*/ 359569 w 391359"/>
                  <a:gd name="connsiteY7" fmla="*/ 116082 h 259159"/>
                  <a:gd name="connsiteX8" fmla="*/ 352425 w 391359"/>
                  <a:gd name="connsiteY8" fmla="*/ 158944 h 259159"/>
                  <a:gd name="connsiteX9" fmla="*/ 347663 w 391359"/>
                  <a:gd name="connsiteY9" fmla="*/ 173232 h 259159"/>
                  <a:gd name="connsiteX10" fmla="*/ 345282 w 391359"/>
                  <a:gd name="connsiteY10" fmla="*/ 187519 h 259159"/>
                  <a:gd name="connsiteX11" fmla="*/ 342900 w 391359"/>
                  <a:gd name="connsiteY11" fmla="*/ 197044 h 259159"/>
                  <a:gd name="connsiteX12" fmla="*/ 340519 w 391359"/>
                  <a:gd name="connsiteY12" fmla="*/ 213713 h 259159"/>
                  <a:gd name="connsiteX13" fmla="*/ 335757 w 391359"/>
                  <a:gd name="connsiteY13" fmla="*/ 230382 h 259159"/>
                  <a:gd name="connsiteX14" fmla="*/ 316707 w 391359"/>
                  <a:gd name="connsiteY14" fmla="*/ 228000 h 259159"/>
                  <a:gd name="connsiteX15" fmla="*/ 300038 w 391359"/>
                  <a:gd name="connsiteY15" fmla="*/ 223238 h 259159"/>
                  <a:gd name="connsiteX16" fmla="*/ 269082 w 391359"/>
                  <a:gd name="connsiteY16" fmla="*/ 220857 h 259159"/>
                  <a:gd name="connsiteX17" fmla="*/ 266700 w 391359"/>
                  <a:gd name="connsiteY17" fmla="*/ 163707 h 259159"/>
                  <a:gd name="connsiteX18" fmla="*/ 138113 w 391359"/>
                  <a:gd name="connsiteY18" fmla="*/ 163707 h 259159"/>
                  <a:gd name="connsiteX19" fmla="*/ 135732 w 391359"/>
                  <a:gd name="connsiteY19" fmla="*/ 197044 h 259159"/>
                  <a:gd name="connsiteX20" fmla="*/ 133350 w 391359"/>
                  <a:gd name="connsiteY20" fmla="*/ 230382 h 259159"/>
                  <a:gd name="connsiteX21" fmla="*/ 61913 w 391359"/>
                  <a:gd name="connsiteY21" fmla="*/ 239907 h 259159"/>
                  <a:gd name="connsiteX22" fmla="*/ 30957 w 391359"/>
                  <a:gd name="connsiteY22" fmla="*/ 228000 h 259159"/>
                  <a:gd name="connsiteX23" fmla="*/ 23813 w 391359"/>
                  <a:gd name="connsiteY23" fmla="*/ 223238 h 259159"/>
                  <a:gd name="connsiteX24" fmla="*/ 0 w 391359"/>
                  <a:gd name="connsiteY24" fmla="*/ 208950 h 259159"/>
                  <a:gd name="connsiteX0" fmla="*/ 388144 w 391359"/>
                  <a:gd name="connsiteY0" fmla="*/ 11307 h 259159"/>
                  <a:gd name="connsiteX1" fmla="*/ 383382 w 391359"/>
                  <a:gd name="connsiteY1" fmla="*/ 39882 h 259159"/>
                  <a:gd name="connsiteX2" fmla="*/ 378619 w 391359"/>
                  <a:gd name="connsiteY2" fmla="*/ 54169 h 259159"/>
                  <a:gd name="connsiteX3" fmla="*/ 376238 w 391359"/>
                  <a:gd name="connsiteY3" fmla="*/ 61313 h 259159"/>
                  <a:gd name="connsiteX4" fmla="*/ 371475 w 391359"/>
                  <a:gd name="connsiteY4" fmla="*/ 75600 h 259159"/>
                  <a:gd name="connsiteX5" fmla="*/ 369094 w 391359"/>
                  <a:gd name="connsiteY5" fmla="*/ 82744 h 259159"/>
                  <a:gd name="connsiteX6" fmla="*/ 366713 w 391359"/>
                  <a:gd name="connsiteY6" fmla="*/ 92269 h 259159"/>
                  <a:gd name="connsiteX7" fmla="*/ 359569 w 391359"/>
                  <a:gd name="connsiteY7" fmla="*/ 116082 h 259159"/>
                  <a:gd name="connsiteX8" fmla="*/ 352425 w 391359"/>
                  <a:gd name="connsiteY8" fmla="*/ 158944 h 259159"/>
                  <a:gd name="connsiteX9" fmla="*/ 347663 w 391359"/>
                  <a:gd name="connsiteY9" fmla="*/ 173232 h 259159"/>
                  <a:gd name="connsiteX10" fmla="*/ 345282 w 391359"/>
                  <a:gd name="connsiteY10" fmla="*/ 187519 h 259159"/>
                  <a:gd name="connsiteX11" fmla="*/ 342900 w 391359"/>
                  <a:gd name="connsiteY11" fmla="*/ 197044 h 259159"/>
                  <a:gd name="connsiteX12" fmla="*/ 340519 w 391359"/>
                  <a:gd name="connsiteY12" fmla="*/ 213713 h 259159"/>
                  <a:gd name="connsiteX13" fmla="*/ 335757 w 391359"/>
                  <a:gd name="connsiteY13" fmla="*/ 230382 h 259159"/>
                  <a:gd name="connsiteX14" fmla="*/ 316707 w 391359"/>
                  <a:gd name="connsiteY14" fmla="*/ 228000 h 259159"/>
                  <a:gd name="connsiteX15" fmla="*/ 300038 w 391359"/>
                  <a:gd name="connsiteY15" fmla="*/ 223238 h 259159"/>
                  <a:gd name="connsiteX16" fmla="*/ 269082 w 391359"/>
                  <a:gd name="connsiteY16" fmla="*/ 220857 h 259159"/>
                  <a:gd name="connsiteX17" fmla="*/ 266700 w 391359"/>
                  <a:gd name="connsiteY17" fmla="*/ 163707 h 259159"/>
                  <a:gd name="connsiteX18" fmla="*/ 138113 w 391359"/>
                  <a:gd name="connsiteY18" fmla="*/ 163707 h 259159"/>
                  <a:gd name="connsiteX19" fmla="*/ 135732 w 391359"/>
                  <a:gd name="connsiteY19" fmla="*/ 197044 h 259159"/>
                  <a:gd name="connsiteX20" fmla="*/ 133350 w 391359"/>
                  <a:gd name="connsiteY20" fmla="*/ 230382 h 259159"/>
                  <a:gd name="connsiteX21" fmla="*/ 61913 w 391359"/>
                  <a:gd name="connsiteY21" fmla="*/ 239907 h 259159"/>
                  <a:gd name="connsiteX22" fmla="*/ 30957 w 391359"/>
                  <a:gd name="connsiteY22" fmla="*/ 228000 h 259159"/>
                  <a:gd name="connsiteX23" fmla="*/ 0 w 391359"/>
                  <a:gd name="connsiteY23" fmla="*/ 208950 h 259159"/>
                  <a:gd name="connsiteX0" fmla="*/ 471488 w 474703"/>
                  <a:gd name="connsiteY0" fmla="*/ 11307 h 259159"/>
                  <a:gd name="connsiteX1" fmla="*/ 466726 w 474703"/>
                  <a:gd name="connsiteY1" fmla="*/ 39882 h 259159"/>
                  <a:gd name="connsiteX2" fmla="*/ 461963 w 474703"/>
                  <a:gd name="connsiteY2" fmla="*/ 54169 h 259159"/>
                  <a:gd name="connsiteX3" fmla="*/ 459582 w 474703"/>
                  <a:gd name="connsiteY3" fmla="*/ 61313 h 259159"/>
                  <a:gd name="connsiteX4" fmla="*/ 454819 w 474703"/>
                  <a:gd name="connsiteY4" fmla="*/ 75600 h 259159"/>
                  <a:gd name="connsiteX5" fmla="*/ 452438 w 474703"/>
                  <a:gd name="connsiteY5" fmla="*/ 82744 h 259159"/>
                  <a:gd name="connsiteX6" fmla="*/ 450057 w 474703"/>
                  <a:gd name="connsiteY6" fmla="*/ 92269 h 259159"/>
                  <a:gd name="connsiteX7" fmla="*/ 442913 w 474703"/>
                  <a:gd name="connsiteY7" fmla="*/ 116082 h 259159"/>
                  <a:gd name="connsiteX8" fmla="*/ 435769 w 474703"/>
                  <a:gd name="connsiteY8" fmla="*/ 158944 h 259159"/>
                  <a:gd name="connsiteX9" fmla="*/ 431007 w 474703"/>
                  <a:gd name="connsiteY9" fmla="*/ 173232 h 259159"/>
                  <a:gd name="connsiteX10" fmla="*/ 428626 w 474703"/>
                  <a:gd name="connsiteY10" fmla="*/ 187519 h 259159"/>
                  <a:gd name="connsiteX11" fmla="*/ 426244 w 474703"/>
                  <a:gd name="connsiteY11" fmla="*/ 197044 h 259159"/>
                  <a:gd name="connsiteX12" fmla="*/ 423863 w 474703"/>
                  <a:gd name="connsiteY12" fmla="*/ 213713 h 259159"/>
                  <a:gd name="connsiteX13" fmla="*/ 419101 w 474703"/>
                  <a:gd name="connsiteY13" fmla="*/ 230382 h 259159"/>
                  <a:gd name="connsiteX14" fmla="*/ 400051 w 474703"/>
                  <a:gd name="connsiteY14" fmla="*/ 228000 h 259159"/>
                  <a:gd name="connsiteX15" fmla="*/ 383382 w 474703"/>
                  <a:gd name="connsiteY15" fmla="*/ 223238 h 259159"/>
                  <a:gd name="connsiteX16" fmla="*/ 352426 w 474703"/>
                  <a:gd name="connsiteY16" fmla="*/ 220857 h 259159"/>
                  <a:gd name="connsiteX17" fmla="*/ 350044 w 474703"/>
                  <a:gd name="connsiteY17" fmla="*/ 163707 h 259159"/>
                  <a:gd name="connsiteX18" fmla="*/ 221457 w 474703"/>
                  <a:gd name="connsiteY18" fmla="*/ 163707 h 259159"/>
                  <a:gd name="connsiteX19" fmla="*/ 219076 w 474703"/>
                  <a:gd name="connsiteY19" fmla="*/ 197044 h 259159"/>
                  <a:gd name="connsiteX20" fmla="*/ 216694 w 474703"/>
                  <a:gd name="connsiteY20" fmla="*/ 230382 h 259159"/>
                  <a:gd name="connsiteX21" fmla="*/ 145257 w 474703"/>
                  <a:gd name="connsiteY21" fmla="*/ 239907 h 259159"/>
                  <a:gd name="connsiteX22" fmla="*/ 114301 w 474703"/>
                  <a:gd name="connsiteY22" fmla="*/ 228000 h 259159"/>
                  <a:gd name="connsiteX23" fmla="*/ 0 w 474703"/>
                  <a:gd name="connsiteY23" fmla="*/ 180375 h 259159"/>
                  <a:gd name="connsiteX0" fmla="*/ 471488 w 474703"/>
                  <a:gd name="connsiteY0" fmla="*/ 11307 h 259159"/>
                  <a:gd name="connsiteX1" fmla="*/ 466726 w 474703"/>
                  <a:gd name="connsiteY1" fmla="*/ 39882 h 259159"/>
                  <a:gd name="connsiteX2" fmla="*/ 461963 w 474703"/>
                  <a:gd name="connsiteY2" fmla="*/ 54169 h 259159"/>
                  <a:gd name="connsiteX3" fmla="*/ 459582 w 474703"/>
                  <a:gd name="connsiteY3" fmla="*/ 61313 h 259159"/>
                  <a:gd name="connsiteX4" fmla="*/ 454819 w 474703"/>
                  <a:gd name="connsiteY4" fmla="*/ 75600 h 259159"/>
                  <a:gd name="connsiteX5" fmla="*/ 452438 w 474703"/>
                  <a:gd name="connsiteY5" fmla="*/ 82744 h 259159"/>
                  <a:gd name="connsiteX6" fmla="*/ 450057 w 474703"/>
                  <a:gd name="connsiteY6" fmla="*/ 92269 h 259159"/>
                  <a:gd name="connsiteX7" fmla="*/ 442913 w 474703"/>
                  <a:gd name="connsiteY7" fmla="*/ 116082 h 259159"/>
                  <a:gd name="connsiteX8" fmla="*/ 435769 w 474703"/>
                  <a:gd name="connsiteY8" fmla="*/ 158944 h 259159"/>
                  <a:gd name="connsiteX9" fmla="*/ 431007 w 474703"/>
                  <a:gd name="connsiteY9" fmla="*/ 173232 h 259159"/>
                  <a:gd name="connsiteX10" fmla="*/ 428626 w 474703"/>
                  <a:gd name="connsiteY10" fmla="*/ 187519 h 259159"/>
                  <a:gd name="connsiteX11" fmla="*/ 426244 w 474703"/>
                  <a:gd name="connsiteY11" fmla="*/ 197044 h 259159"/>
                  <a:gd name="connsiteX12" fmla="*/ 423863 w 474703"/>
                  <a:gd name="connsiteY12" fmla="*/ 213713 h 259159"/>
                  <a:gd name="connsiteX13" fmla="*/ 419101 w 474703"/>
                  <a:gd name="connsiteY13" fmla="*/ 230382 h 259159"/>
                  <a:gd name="connsiteX14" fmla="*/ 400051 w 474703"/>
                  <a:gd name="connsiteY14" fmla="*/ 228000 h 259159"/>
                  <a:gd name="connsiteX15" fmla="*/ 383382 w 474703"/>
                  <a:gd name="connsiteY15" fmla="*/ 223238 h 259159"/>
                  <a:gd name="connsiteX16" fmla="*/ 352426 w 474703"/>
                  <a:gd name="connsiteY16" fmla="*/ 220857 h 259159"/>
                  <a:gd name="connsiteX17" fmla="*/ 350044 w 474703"/>
                  <a:gd name="connsiteY17" fmla="*/ 163707 h 259159"/>
                  <a:gd name="connsiteX18" fmla="*/ 221457 w 474703"/>
                  <a:gd name="connsiteY18" fmla="*/ 163707 h 259159"/>
                  <a:gd name="connsiteX19" fmla="*/ 219076 w 474703"/>
                  <a:gd name="connsiteY19" fmla="*/ 197044 h 259159"/>
                  <a:gd name="connsiteX20" fmla="*/ 216694 w 474703"/>
                  <a:gd name="connsiteY20" fmla="*/ 230382 h 259159"/>
                  <a:gd name="connsiteX21" fmla="*/ 145257 w 474703"/>
                  <a:gd name="connsiteY21" fmla="*/ 239907 h 259159"/>
                  <a:gd name="connsiteX22" fmla="*/ 114301 w 474703"/>
                  <a:gd name="connsiteY22" fmla="*/ 228000 h 259159"/>
                  <a:gd name="connsiteX23" fmla="*/ 66676 w 474703"/>
                  <a:gd name="connsiteY23" fmla="*/ 187519 h 259159"/>
                  <a:gd name="connsiteX24" fmla="*/ 0 w 474703"/>
                  <a:gd name="connsiteY24" fmla="*/ 180375 h 259159"/>
                  <a:gd name="connsiteX0" fmla="*/ 471488 w 474703"/>
                  <a:gd name="connsiteY0" fmla="*/ 11307 h 259159"/>
                  <a:gd name="connsiteX1" fmla="*/ 466726 w 474703"/>
                  <a:gd name="connsiteY1" fmla="*/ 39882 h 259159"/>
                  <a:gd name="connsiteX2" fmla="*/ 461963 w 474703"/>
                  <a:gd name="connsiteY2" fmla="*/ 54169 h 259159"/>
                  <a:gd name="connsiteX3" fmla="*/ 459582 w 474703"/>
                  <a:gd name="connsiteY3" fmla="*/ 61313 h 259159"/>
                  <a:gd name="connsiteX4" fmla="*/ 454819 w 474703"/>
                  <a:gd name="connsiteY4" fmla="*/ 75600 h 259159"/>
                  <a:gd name="connsiteX5" fmla="*/ 452438 w 474703"/>
                  <a:gd name="connsiteY5" fmla="*/ 82744 h 259159"/>
                  <a:gd name="connsiteX6" fmla="*/ 450057 w 474703"/>
                  <a:gd name="connsiteY6" fmla="*/ 92269 h 259159"/>
                  <a:gd name="connsiteX7" fmla="*/ 442913 w 474703"/>
                  <a:gd name="connsiteY7" fmla="*/ 116082 h 259159"/>
                  <a:gd name="connsiteX8" fmla="*/ 435769 w 474703"/>
                  <a:gd name="connsiteY8" fmla="*/ 158944 h 259159"/>
                  <a:gd name="connsiteX9" fmla="*/ 431007 w 474703"/>
                  <a:gd name="connsiteY9" fmla="*/ 173232 h 259159"/>
                  <a:gd name="connsiteX10" fmla="*/ 428626 w 474703"/>
                  <a:gd name="connsiteY10" fmla="*/ 187519 h 259159"/>
                  <a:gd name="connsiteX11" fmla="*/ 426244 w 474703"/>
                  <a:gd name="connsiteY11" fmla="*/ 197044 h 259159"/>
                  <a:gd name="connsiteX12" fmla="*/ 423863 w 474703"/>
                  <a:gd name="connsiteY12" fmla="*/ 213713 h 259159"/>
                  <a:gd name="connsiteX13" fmla="*/ 419101 w 474703"/>
                  <a:gd name="connsiteY13" fmla="*/ 230382 h 259159"/>
                  <a:gd name="connsiteX14" fmla="*/ 400051 w 474703"/>
                  <a:gd name="connsiteY14" fmla="*/ 228000 h 259159"/>
                  <a:gd name="connsiteX15" fmla="*/ 383382 w 474703"/>
                  <a:gd name="connsiteY15" fmla="*/ 223238 h 259159"/>
                  <a:gd name="connsiteX16" fmla="*/ 352426 w 474703"/>
                  <a:gd name="connsiteY16" fmla="*/ 220857 h 259159"/>
                  <a:gd name="connsiteX17" fmla="*/ 350044 w 474703"/>
                  <a:gd name="connsiteY17" fmla="*/ 163707 h 259159"/>
                  <a:gd name="connsiteX18" fmla="*/ 221457 w 474703"/>
                  <a:gd name="connsiteY18" fmla="*/ 163707 h 259159"/>
                  <a:gd name="connsiteX19" fmla="*/ 219076 w 474703"/>
                  <a:gd name="connsiteY19" fmla="*/ 197044 h 259159"/>
                  <a:gd name="connsiteX20" fmla="*/ 216694 w 474703"/>
                  <a:gd name="connsiteY20" fmla="*/ 230382 h 259159"/>
                  <a:gd name="connsiteX21" fmla="*/ 145257 w 474703"/>
                  <a:gd name="connsiteY21" fmla="*/ 239907 h 259159"/>
                  <a:gd name="connsiteX22" fmla="*/ 114301 w 474703"/>
                  <a:gd name="connsiteY22" fmla="*/ 228000 h 259159"/>
                  <a:gd name="connsiteX23" fmla="*/ 111919 w 474703"/>
                  <a:gd name="connsiteY23" fmla="*/ 247050 h 259159"/>
                  <a:gd name="connsiteX24" fmla="*/ 66676 w 474703"/>
                  <a:gd name="connsiteY24" fmla="*/ 187519 h 259159"/>
                  <a:gd name="connsiteX25" fmla="*/ 0 w 474703"/>
                  <a:gd name="connsiteY25" fmla="*/ 180375 h 259159"/>
                  <a:gd name="connsiteX0" fmla="*/ 471488 w 474703"/>
                  <a:gd name="connsiteY0" fmla="*/ 11307 h 259159"/>
                  <a:gd name="connsiteX1" fmla="*/ 466726 w 474703"/>
                  <a:gd name="connsiteY1" fmla="*/ 39882 h 259159"/>
                  <a:gd name="connsiteX2" fmla="*/ 461963 w 474703"/>
                  <a:gd name="connsiteY2" fmla="*/ 54169 h 259159"/>
                  <a:gd name="connsiteX3" fmla="*/ 459582 w 474703"/>
                  <a:gd name="connsiteY3" fmla="*/ 61313 h 259159"/>
                  <a:gd name="connsiteX4" fmla="*/ 454819 w 474703"/>
                  <a:gd name="connsiteY4" fmla="*/ 75600 h 259159"/>
                  <a:gd name="connsiteX5" fmla="*/ 452438 w 474703"/>
                  <a:gd name="connsiteY5" fmla="*/ 82744 h 259159"/>
                  <a:gd name="connsiteX6" fmla="*/ 450057 w 474703"/>
                  <a:gd name="connsiteY6" fmla="*/ 92269 h 259159"/>
                  <a:gd name="connsiteX7" fmla="*/ 442913 w 474703"/>
                  <a:gd name="connsiteY7" fmla="*/ 116082 h 259159"/>
                  <a:gd name="connsiteX8" fmla="*/ 435769 w 474703"/>
                  <a:gd name="connsiteY8" fmla="*/ 158944 h 259159"/>
                  <a:gd name="connsiteX9" fmla="*/ 431007 w 474703"/>
                  <a:gd name="connsiteY9" fmla="*/ 173232 h 259159"/>
                  <a:gd name="connsiteX10" fmla="*/ 428626 w 474703"/>
                  <a:gd name="connsiteY10" fmla="*/ 187519 h 259159"/>
                  <a:gd name="connsiteX11" fmla="*/ 426244 w 474703"/>
                  <a:gd name="connsiteY11" fmla="*/ 197044 h 259159"/>
                  <a:gd name="connsiteX12" fmla="*/ 423863 w 474703"/>
                  <a:gd name="connsiteY12" fmla="*/ 213713 h 259159"/>
                  <a:gd name="connsiteX13" fmla="*/ 419101 w 474703"/>
                  <a:gd name="connsiteY13" fmla="*/ 230382 h 259159"/>
                  <a:gd name="connsiteX14" fmla="*/ 400051 w 474703"/>
                  <a:gd name="connsiteY14" fmla="*/ 228000 h 259159"/>
                  <a:gd name="connsiteX15" fmla="*/ 383382 w 474703"/>
                  <a:gd name="connsiteY15" fmla="*/ 223238 h 259159"/>
                  <a:gd name="connsiteX16" fmla="*/ 352426 w 474703"/>
                  <a:gd name="connsiteY16" fmla="*/ 220857 h 259159"/>
                  <a:gd name="connsiteX17" fmla="*/ 350044 w 474703"/>
                  <a:gd name="connsiteY17" fmla="*/ 163707 h 259159"/>
                  <a:gd name="connsiteX18" fmla="*/ 221457 w 474703"/>
                  <a:gd name="connsiteY18" fmla="*/ 163707 h 259159"/>
                  <a:gd name="connsiteX19" fmla="*/ 219076 w 474703"/>
                  <a:gd name="connsiteY19" fmla="*/ 197044 h 259159"/>
                  <a:gd name="connsiteX20" fmla="*/ 216694 w 474703"/>
                  <a:gd name="connsiteY20" fmla="*/ 230382 h 259159"/>
                  <a:gd name="connsiteX21" fmla="*/ 145257 w 474703"/>
                  <a:gd name="connsiteY21" fmla="*/ 239907 h 259159"/>
                  <a:gd name="connsiteX22" fmla="*/ 114301 w 474703"/>
                  <a:gd name="connsiteY22" fmla="*/ 228000 h 259159"/>
                  <a:gd name="connsiteX23" fmla="*/ 111919 w 474703"/>
                  <a:gd name="connsiteY23" fmla="*/ 247050 h 259159"/>
                  <a:gd name="connsiteX24" fmla="*/ 66676 w 474703"/>
                  <a:gd name="connsiteY24" fmla="*/ 187519 h 259159"/>
                  <a:gd name="connsiteX25" fmla="*/ 0 w 474703"/>
                  <a:gd name="connsiteY25" fmla="*/ 180375 h 259159"/>
                  <a:gd name="connsiteX0" fmla="*/ 471488 w 474703"/>
                  <a:gd name="connsiteY0" fmla="*/ 11307 h 259159"/>
                  <a:gd name="connsiteX1" fmla="*/ 466726 w 474703"/>
                  <a:gd name="connsiteY1" fmla="*/ 39882 h 259159"/>
                  <a:gd name="connsiteX2" fmla="*/ 461963 w 474703"/>
                  <a:gd name="connsiteY2" fmla="*/ 54169 h 259159"/>
                  <a:gd name="connsiteX3" fmla="*/ 459582 w 474703"/>
                  <a:gd name="connsiteY3" fmla="*/ 61313 h 259159"/>
                  <a:gd name="connsiteX4" fmla="*/ 454819 w 474703"/>
                  <a:gd name="connsiteY4" fmla="*/ 75600 h 259159"/>
                  <a:gd name="connsiteX5" fmla="*/ 452438 w 474703"/>
                  <a:gd name="connsiteY5" fmla="*/ 82744 h 259159"/>
                  <a:gd name="connsiteX6" fmla="*/ 450057 w 474703"/>
                  <a:gd name="connsiteY6" fmla="*/ 92269 h 259159"/>
                  <a:gd name="connsiteX7" fmla="*/ 442913 w 474703"/>
                  <a:gd name="connsiteY7" fmla="*/ 116082 h 259159"/>
                  <a:gd name="connsiteX8" fmla="*/ 435769 w 474703"/>
                  <a:gd name="connsiteY8" fmla="*/ 158944 h 259159"/>
                  <a:gd name="connsiteX9" fmla="*/ 431007 w 474703"/>
                  <a:gd name="connsiteY9" fmla="*/ 173232 h 259159"/>
                  <a:gd name="connsiteX10" fmla="*/ 428626 w 474703"/>
                  <a:gd name="connsiteY10" fmla="*/ 187519 h 259159"/>
                  <a:gd name="connsiteX11" fmla="*/ 426244 w 474703"/>
                  <a:gd name="connsiteY11" fmla="*/ 197044 h 259159"/>
                  <a:gd name="connsiteX12" fmla="*/ 423863 w 474703"/>
                  <a:gd name="connsiteY12" fmla="*/ 213713 h 259159"/>
                  <a:gd name="connsiteX13" fmla="*/ 419101 w 474703"/>
                  <a:gd name="connsiteY13" fmla="*/ 230382 h 259159"/>
                  <a:gd name="connsiteX14" fmla="*/ 400051 w 474703"/>
                  <a:gd name="connsiteY14" fmla="*/ 228000 h 259159"/>
                  <a:gd name="connsiteX15" fmla="*/ 383382 w 474703"/>
                  <a:gd name="connsiteY15" fmla="*/ 223238 h 259159"/>
                  <a:gd name="connsiteX16" fmla="*/ 352426 w 474703"/>
                  <a:gd name="connsiteY16" fmla="*/ 220857 h 259159"/>
                  <a:gd name="connsiteX17" fmla="*/ 350044 w 474703"/>
                  <a:gd name="connsiteY17" fmla="*/ 163707 h 259159"/>
                  <a:gd name="connsiteX18" fmla="*/ 221457 w 474703"/>
                  <a:gd name="connsiteY18" fmla="*/ 163707 h 259159"/>
                  <a:gd name="connsiteX19" fmla="*/ 219076 w 474703"/>
                  <a:gd name="connsiteY19" fmla="*/ 197044 h 259159"/>
                  <a:gd name="connsiteX20" fmla="*/ 216694 w 474703"/>
                  <a:gd name="connsiteY20" fmla="*/ 230382 h 259159"/>
                  <a:gd name="connsiteX21" fmla="*/ 145257 w 474703"/>
                  <a:gd name="connsiteY21" fmla="*/ 239907 h 259159"/>
                  <a:gd name="connsiteX22" fmla="*/ 111919 w 474703"/>
                  <a:gd name="connsiteY22" fmla="*/ 247050 h 259159"/>
                  <a:gd name="connsiteX23" fmla="*/ 66676 w 474703"/>
                  <a:gd name="connsiteY23" fmla="*/ 187519 h 259159"/>
                  <a:gd name="connsiteX24" fmla="*/ 0 w 474703"/>
                  <a:gd name="connsiteY24" fmla="*/ 180375 h 259159"/>
                  <a:gd name="connsiteX0" fmla="*/ 471488 w 474703"/>
                  <a:gd name="connsiteY0" fmla="*/ 11307 h 259159"/>
                  <a:gd name="connsiteX1" fmla="*/ 466726 w 474703"/>
                  <a:gd name="connsiteY1" fmla="*/ 39882 h 259159"/>
                  <a:gd name="connsiteX2" fmla="*/ 461963 w 474703"/>
                  <a:gd name="connsiteY2" fmla="*/ 54169 h 259159"/>
                  <a:gd name="connsiteX3" fmla="*/ 459582 w 474703"/>
                  <a:gd name="connsiteY3" fmla="*/ 61313 h 259159"/>
                  <a:gd name="connsiteX4" fmla="*/ 454819 w 474703"/>
                  <a:gd name="connsiteY4" fmla="*/ 75600 h 259159"/>
                  <a:gd name="connsiteX5" fmla="*/ 452438 w 474703"/>
                  <a:gd name="connsiteY5" fmla="*/ 82744 h 259159"/>
                  <a:gd name="connsiteX6" fmla="*/ 450057 w 474703"/>
                  <a:gd name="connsiteY6" fmla="*/ 92269 h 259159"/>
                  <a:gd name="connsiteX7" fmla="*/ 442913 w 474703"/>
                  <a:gd name="connsiteY7" fmla="*/ 116082 h 259159"/>
                  <a:gd name="connsiteX8" fmla="*/ 435769 w 474703"/>
                  <a:gd name="connsiteY8" fmla="*/ 158944 h 259159"/>
                  <a:gd name="connsiteX9" fmla="*/ 431007 w 474703"/>
                  <a:gd name="connsiteY9" fmla="*/ 173232 h 259159"/>
                  <a:gd name="connsiteX10" fmla="*/ 428626 w 474703"/>
                  <a:gd name="connsiteY10" fmla="*/ 187519 h 259159"/>
                  <a:gd name="connsiteX11" fmla="*/ 426244 w 474703"/>
                  <a:gd name="connsiteY11" fmla="*/ 197044 h 259159"/>
                  <a:gd name="connsiteX12" fmla="*/ 423863 w 474703"/>
                  <a:gd name="connsiteY12" fmla="*/ 213713 h 259159"/>
                  <a:gd name="connsiteX13" fmla="*/ 419101 w 474703"/>
                  <a:gd name="connsiteY13" fmla="*/ 230382 h 259159"/>
                  <a:gd name="connsiteX14" fmla="*/ 400051 w 474703"/>
                  <a:gd name="connsiteY14" fmla="*/ 228000 h 259159"/>
                  <a:gd name="connsiteX15" fmla="*/ 383382 w 474703"/>
                  <a:gd name="connsiteY15" fmla="*/ 223238 h 259159"/>
                  <a:gd name="connsiteX16" fmla="*/ 352426 w 474703"/>
                  <a:gd name="connsiteY16" fmla="*/ 220857 h 259159"/>
                  <a:gd name="connsiteX17" fmla="*/ 350044 w 474703"/>
                  <a:gd name="connsiteY17" fmla="*/ 163707 h 259159"/>
                  <a:gd name="connsiteX18" fmla="*/ 221457 w 474703"/>
                  <a:gd name="connsiteY18" fmla="*/ 163707 h 259159"/>
                  <a:gd name="connsiteX19" fmla="*/ 219076 w 474703"/>
                  <a:gd name="connsiteY19" fmla="*/ 197044 h 259159"/>
                  <a:gd name="connsiteX20" fmla="*/ 216694 w 474703"/>
                  <a:gd name="connsiteY20" fmla="*/ 230382 h 259159"/>
                  <a:gd name="connsiteX21" fmla="*/ 150019 w 474703"/>
                  <a:gd name="connsiteY21" fmla="*/ 230382 h 259159"/>
                  <a:gd name="connsiteX22" fmla="*/ 111919 w 474703"/>
                  <a:gd name="connsiteY22" fmla="*/ 247050 h 259159"/>
                  <a:gd name="connsiteX23" fmla="*/ 66676 w 474703"/>
                  <a:gd name="connsiteY23" fmla="*/ 187519 h 259159"/>
                  <a:gd name="connsiteX24" fmla="*/ 0 w 474703"/>
                  <a:gd name="connsiteY24" fmla="*/ 180375 h 259159"/>
                  <a:gd name="connsiteX0" fmla="*/ 471488 w 474703"/>
                  <a:gd name="connsiteY0" fmla="*/ 11307 h 259159"/>
                  <a:gd name="connsiteX1" fmla="*/ 466726 w 474703"/>
                  <a:gd name="connsiteY1" fmla="*/ 39882 h 259159"/>
                  <a:gd name="connsiteX2" fmla="*/ 461963 w 474703"/>
                  <a:gd name="connsiteY2" fmla="*/ 54169 h 259159"/>
                  <a:gd name="connsiteX3" fmla="*/ 459582 w 474703"/>
                  <a:gd name="connsiteY3" fmla="*/ 61313 h 259159"/>
                  <a:gd name="connsiteX4" fmla="*/ 454819 w 474703"/>
                  <a:gd name="connsiteY4" fmla="*/ 75600 h 259159"/>
                  <a:gd name="connsiteX5" fmla="*/ 452438 w 474703"/>
                  <a:gd name="connsiteY5" fmla="*/ 82744 h 259159"/>
                  <a:gd name="connsiteX6" fmla="*/ 450057 w 474703"/>
                  <a:gd name="connsiteY6" fmla="*/ 92269 h 259159"/>
                  <a:gd name="connsiteX7" fmla="*/ 442913 w 474703"/>
                  <a:gd name="connsiteY7" fmla="*/ 116082 h 259159"/>
                  <a:gd name="connsiteX8" fmla="*/ 435769 w 474703"/>
                  <a:gd name="connsiteY8" fmla="*/ 158944 h 259159"/>
                  <a:gd name="connsiteX9" fmla="*/ 431007 w 474703"/>
                  <a:gd name="connsiteY9" fmla="*/ 173232 h 259159"/>
                  <a:gd name="connsiteX10" fmla="*/ 428626 w 474703"/>
                  <a:gd name="connsiteY10" fmla="*/ 187519 h 259159"/>
                  <a:gd name="connsiteX11" fmla="*/ 426244 w 474703"/>
                  <a:gd name="connsiteY11" fmla="*/ 197044 h 259159"/>
                  <a:gd name="connsiteX12" fmla="*/ 423863 w 474703"/>
                  <a:gd name="connsiteY12" fmla="*/ 213713 h 259159"/>
                  <a:gd name="connsiteX13" fmla="*/ 419101 w 474703"/>
                  <a:gd name="connsiteY13" fmla="*/ 230382 h 259159"/>
                  <a:gd name="connsiteX14" fmla="*/ 400051 w 474703"/>
                  <a:gd name="connsiteY14" fmla="*/ 228000 h 259159"/>
                  <a:gd name="connsiteX15" fmla="*/ 383382 w 474703"/>
                  <a:gd name="connsiteY15" fmla="*/ 223238 h 259159"/>
                  <a:gd name="connsiteX16" fmla="*/ 352426 w 474703"/>
                  <a:gd name="connsiteY16" fmla="*/ 220857 h 259159"/>
                  <a:gd name="connsiteX17" fmla="*/ 350044 w 474703"/>
                  <a:gd name="connsiteY17" fmla="*/ 163707 h 259159"/>
                  <a:gd name="connsiteX18" fmla="*/ 221457 w 474703"/>
                  <a:gd name="connsiteY18" fmla="*/ 163707 h 259159"/>
                  <a:gd name="connsiteX19" fmla="*/ 219076 w 474703"/>
                  <a:gd name="connsiteY19" fmla="*/ 197044 h 259159"/>
                  <a:gd name="connsiteX20" fmla="*/ 216694 w 474703"/>
                  <a:gd name="connsiteY20" fmla="*/ 230382 h 259159"/>
                  <a:gd name="connsiteX21" fmla="*/ 150019 w 474703"/>
                  <a:gd name="connsiteY21" fmla="*/ 230382 h 259159"/>
                  <a:gd name="connsiteX22" fmla="*/ 111919 w 474703"/>
                  <a:gd name="connsiteY22" fmla="*/ 247050 h 259159"/>
                  <a:gd name="connsiteX23" fmla="*/ 66676 w 474703"/>
                  <a:gd name="connsiteY23" fmla="*/ 187519 h 259159"/>
                  <a:gd name="connsiteX24" fmla="*/ 0 w 474703"/>
                  <a:gd name="connsiteY24" fmla="*/ 161325 h 25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4703" h="259159">
                    <a:moveTo>
                      <a:pt x="471488" y="11307"/>
                    </a:moveTo>
                    <a:cubicBezTo>
                      <a:pt x="464977" y="30840"/>
                      <a:pt x="474703" y="0"/>
                      <a:pt x="466726" y="39882"/>
                    </a:cubicBezTo>
                    <a:cubicBezTo>
                      <a:pt x="465741" y="44805"/>
                      <a:pt x="463551" y="49407"/>
                      <a:pt x="461963" y="54169"/>
                    </a:cubicBezTo>
                    <a:lnTo>
                      <a:pt x="459582" y="61313"/>
                    </a:lnTo>
                    <a:lnTo>
                      <a:pt x="454819" y="75600"/>
                    </a:lnTo>
                    <a:cubicBezTo>
                      <a:pt x="454025" y="77981"/>
                      <a:pt x="453047" y="80309"/>
                      <a:pt x="452438" y="82744"/>
                    </a:cubicBezTo>
                    <a:cubicBezTo>
                      <a:pt x="451644" y="85919"/>
                      <a:pt x="450997" y="89134"/>
                      <a:pt x="450057" y="92269"/>
                    </a:cubicBezTo>
                    <a:cubicBezTo>
                      <a:pt x="447674" y="100214"/>
                      <a:pt x="444286" y="107846"/>
                      <a:pt x="442913" y="116082"/>
                    </a:cubicBezTo>
                    <a:cubicBezTo>
                      <a:pt x="440441" y="130913"/>
                      <a:pt x="440632" y="144353"/>
                      <a:pt x="435769" y="158944"/>
                    </a:cubicBezTo>
                    <a:cubicBezTo>
                      <a:pt x="434182" y="163707"/>
                      <a:pt x="431832" y="168280"/>
                      <a:pt x="431007" y="173232"/>
                    </a:cubicBezTo>
                    <a:cubicBezTo>
                      <a:pt x="430213" y="177994"/>
                      <a:pt x="429573" y="182785"/>
                      <a:pt x="428626" y="187519"/>
                    </a:cubicBezTo>
                    <a:cubicBezTo>
                      <a:pt x="427984" y="190728"/>
                      <a:pt x="426830" y="193824"/>
                      <a:pt x="426244" y="197044"/>
                    </a:cubicBezTo>
                    <a:cubicBezTo>
                      <a:pt x="425240" y="202566"/>
                      <a:pt x="424867" y="208191"/>
                      <a:pt x="423863" y="213713"/>
                    </a:cubicBezTo>
                    <a:cubicBezTo>
                      <a:pt x="422667" y="220291"/>
                      <a:pt x="421141" y="224262"/>
                      <a:pt x="419101" y="230382"/>
                    </a:cubicBezTo>
                    <a:cubicBezTo>
                      <a:pt x="412751" y="229588"/>
                      <a:pt x="406347" y="229145"/>
                      <a:pt x="400051" y="228000"/>
                    </a:cubicBezTo>
                    <a:cubicBezTo>
                      <a:pt x="384534" y="225178"/>
                      <a:pt x="402211" y="225453"/>
                      <a:pt x="383382" y="223238"/>
                    </a:cubicBezTo>
                    <a:cubicBezTo>
                      <a:pt x="373104" y="222029"/>
                      <a:pt x="362745" y="221651"/>
                      <a:pt x="352426" y="220857"/>
                    </a:cubicBezTo>
                    <a:cubicBezTo>
                      <a:pt x="351632" y="201807"/>
                      <a:pt x="365405" y="175002"/>
                      <a:pt x="350044" y="163707"/>
                    </a:cubicBezTo>
                    <a:cubicBezTo>
                      <a:pt x="340560" y="156733"/>
                      <a:pt x="243017" y="162680"/>
                      <a:pt x="221457" y="163707"/>
                    </a:cubicBezTo>
                    <a:cubicBezTo>
                      <a:pt x="210968" y="179437"/>
                      <a:pt x="219076" y="164039"/>
                      <a:pt x="219076" y="197044"/>
                    </a:cubicBezTo>
                    <a:cubicBezTo>
                      <a:pt x="219076" y="208185"/>
                      <a:pt x="217996" y="219317"/>
                      <a:pt x="216694" y="230382"/>
                    </a:cubicBezTo>
                    <a:cubicBezTo>
                      <a:pt x="213308" y="259159"/>
                      <a:pt x="163965" y="229901"/>
                      <a:pt x="150019" y="230382"/>
                    </a:cubicBezTo>
                    <a:cubicBezTo>
                      <a:pt x="132557" y="233160"/>
                      <a:pt x="125016" y="255781"/>
                      <a:pt x="111919" y="247050"/>
                    </a:cubicBezTo>
                    <a:lnTo>
                      <a:pt x="66676" y="187519"/>
                    </a:lnTo>
                    <a:lnTo>
                      <a:pt x="0" y="1613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122 Forma libre"/>
              <p:cNvSpPr/>
              <p:nvPr/>
            </p:nvSpPr>
            <p:spPr bwMode="auto">
              <a:xfrm>
                <a:off x="6209786" y="5169542"/>
                <a:ext cx="488950" cy="381068"/>
              </a:xfrm>
              <a:custGeom>
                <a:avLst/>
                <a:gdLst>
                  <a:gd name="connsiteX0" fmla="*/ 0 w 1511300"/>
                  <a:gd name="connsiteY0" fmla="*/ 35983 h 547158"/>
                  <a:gd name="connsiteX1" fmla="*/ 82550 w 1511300"/>
                  <a:gd name="connsiteY1" fmla="*/ 1058 h 547158"/>
                  <a:gd name="connsiteX2" fmla="*/ 111125 w 1511300"/>
                  <a:gd name="connsiteY2" fmla="*/ 29633 h 547158"/>
                  <a:gd name="connsiteX3" fmla="*/ 117475 w 1511300"/>
                  <a:gd name="connsiteY3" fmla="*/ 70908 h 547158"/>
                  <a:gd name="connsiteX4" fmla="*/ 177800 w 1511300"/>
                  <a:gd name="connsiteY4" fmla="*/ 86783 h 547158"/>
                  <a:gd name="connsiteX5" fmla="*/ 215900 w 1511300"/>
                  <a:gd name="connsiteY5" fmla="*/ 191558 h 547158"/>
                  <a:gd name="connsiteX6" fmla="*/ 244475 w 1511300"/>
                  <a:gd name="connsiteY6" fmla="*/ 302683 h 547158"/>
                  <a:gd name="connsiteX7" fmla="*/ 307975 w 1511300"/>
                  <a:gd name="connsiteY7" fmla="*/ 331258 h 547158"/>
                  <a:gd name="connsiteX8" fmla="*/ 342900 w 1511300"/>
                  <a:gd name="connsiteY8" fmla="*/ 334433 h 547158"/>
                  <a:gd name="connsiteX9" fmla="*/ 361950 w 1511300"/>
                  <a:gd name="connsiteY9" fmla="*/ 353483 h 547158"/>
                  <a:gd name="connsiteX10" fmla="*/ 381000 w 1511300"/>
                  <a:gd name="connsiteY10" fmla="*/ 318558 h 547158"/>
                  <a:gd name="connsiteX11" fmla="*/ 403225 w 1511300"/>
                  <a:gd name="connsiteY11" fmla="*/ 340783 h 547158"/>
                  <a:gd name="connsiteX12" fmla="*/ 419100 w 1511300"/>
                  <a:gd name="connsiteY12" fmla="*/ 382058 h 547158"/>
                  <a:gd name="connsiteX13" fmla="*/ 412750 w 1511300"/>
                  <a:gd name="connsiteY13" fmla="*/ 426508 h 547158"/>
                  <a:gd name="connsiteX14" fmla="*/ 444500 w 1511300"/>
                  <a:gd name="connsiteY14" fmla="*/ 445558 h 547158"/>
                  <a:gd name="connsiteX15" fmla="*/ 466725 w 1511300"/>
                  <a:gd name="connsiteY15" fmla="*/ 445558 h 547158"/>
                  <a:gd name="connsiteX16" fmla="*/ 476250 w 1511300"/>
                  <a:gd name="connsiteY16" fmla="*/ 480483 h 547158"/>
                  <a:gd name="connsiteX17" fmla="*/ 517525 w 1511300"/>
                  <a:gd name="connsiteY17" fmla="*/ 490008 h 547158"/>
                  <a:gd name="connsiteX18" fmla="*/ 565150 w 1511300"/>
                  <a:gd name="connsiteY18" fmla="*/ 464608 h 547158"/>
                  <a:gd name="connsiteX19" fmla="*/ 584200 w 1511300"/>
                  <a:gd name="connsiteY19" fmla="*/ 458258 h 547158"/>
                  <a:gd name="connsiteX20" fmla="*/ 615950 w 1511300"/>
                  <a:gd name="connsiteY20" fmla="*/ 439208 h 547158"/>
                  <a:gd name="connsiteX21" fmla="*/ 644525 w 1511300"/>
                  <a:gd name="connsiteY21" fmla="*/ 436033 h 547158"/>
                  <a:gd name="connsiteX22" fmla="*/ 727075 w 1511300"/>
                  <a:gd name="connsiteY22" fmla="*/ 486833 h 547158"/>
                  <a:gd name="connsiteX23" fmla="*/ 771525 w 1511300"/>
                  <a:gd name="connsiteY23" fmla="*/ 499533 h 547158"/>
                  <a:gd name="connsiteX24" fmla="*/ 876300 w 1511300"/>
                  <a:gd name="connsiteY24" fmla="*/ 493183 h 547158"/>
                  <a:gd name="connsiteX25" fmla="*/ 914400 w 1511300"/>
                  <a:gd name="connsiteY25" fmla="*/ 480483 h 547158"/>
                  <a:gd name="connsiteX26" fmla="*/ 949325 w 1511300"/>
                  <a:gd name="connsiteY26" fmla="*/ 467783 h 547158"/>
                  <a:gd name="connsiteX27" fmla="*/ 1016000 w 1511300"/>
                  <a:gd name="connsiteY27" fmla="*/ 451908 h 547158"/>
                  <a:gd name="connsiteX28" fmla="*/ 1028700 w 1511300"/>
                  <a:gd name="connsiteY28" fmla="*/ 515408 h 547158"/>
                  <a:gd name="connsiteX29" fmla="*/ 1073150 w 1511300"/>
                  <a:gd name="connsiteY29" fmla="*/ 543983 h 547158"/>
                  <a:gd name="connsiteX30" fmla="*/ 1120775 w 1511300"/>
                  <a:gd name="connsiteY30" fmla="*/ 534458 h 547158"/>
                  <a:gd name="connsiteX31" fmla="*/ 1171575 w 1511300"/>
                  <a:gd name="connsiteY31" fmla="*/ 480483 h 547158"/>
                  <a:gd name="connsiteX32" fmla="*/ 1196975 w 1511300"/>
                  <a:gd name="connsiteY32" fmla="*/ 448733 h 547158"/>
                  <a:gd name="connsiteX33" fmla="*/ 1216025 w 1511300"/>
                  <a:gd name="connsiteY33" fmla="*/ 407458 h 547158"/>
                  <a:gd name="connsiteX34" fmla="*/ 1273175 w 1511300"/>
                  <a:gd name="connsiteY34" fmla="*/ 391583 h 547158"/>
                  <a:gd name="connsiteX35" fmla="*/ 1273175 w 1511300"/>
                  <a:gd name="connsiteY35" fmla="*/ 343958 h 547158"/>
                  <a:gd name="connsiteX36" fmla="*/ 1292225 w 1511300"/>
                  <a:gd name="connsiteY36" fmla="*/ 299508 h 547158"/>
                  <a:gd name="connsiteX37" fmla="*/ 1308100 w 1511300"/>
                  <a:gd name="connsiteY37" fmla="*/ 248708 h 547158"/>
                  <a:gd name="connsiteX38" fmla="*/ 1339850 w 1511300"/>
                  <a:gd name="connsiteY38" fmla="*/ 245533 h 547158"/>
                  <a:gd name="connsiteX39" fmla="*/ 1362075 w 1511300"/>
                  <a:gd name="connsiteY39" fmla="*/ 236008 h 547158"/>
                  <a:gd name="connsiteX40" fmla="*/ 1419225 w 1511300"/>
                  <a:gd name="connsiteY40" fmla="*/ 248708 h 547158"/>
                  <a:gd name="connsiteX41" fmla="*/ 1431925 w 1511300"/>
                  <a:gd name="connsiteY41" fmla="*/ 207433 h 547158"/>
                  <a:gd name="connsiteX42" fmla="*/ 1431925 w 1511300"/>
                  <a:gd name="connsiteY42" fmla="*/ 166158 h 547158"/>
                  <a:gd name="connsiteX43" fmla="*/ 1454150 w 1511300"/>
                  <a:gd name="connsiteY43" fmla="*/ 121708 h 547158"/>
                  <a:gd name="connsiteX44" fmla="*/ 1495425 w 1511300"/>
                  <a:gd name="connsiteY44" fmla="*/ 42333 h 547158"/>
                  <a:gd name="connsiteX45" fmla="*/ 1511300 w 1511300"/>
                  <a:gd name="connsiteY45" fmla="*/ 23283 h 547158"/>
                  <a:gd name="connsiteX0" fmla="*/ 0 w 1530350"/>
                  <a:gd name="connsiteY0" fmla="*/ 48384 h 559559"/>
                  <a:gd name="connsiteX1" fmla="*/ 82550 w 1530350"/>
                  <a:gd name="connsiteY1" fmla="*/ 13459 h 559559"/>
                  <a:gd name="connsiteX2" fmla="*/ 111125 w 1530350"/>
                  <a:gd name="connsiteY2" fmla="*/ 42034 h 559559"/>
                  <a:gd name="connsiteX3" fmla="*/ 117475 w 1530350"/>
                  <a:gd name="connsiteY3" fmla="*/ 83309 h 559559"/>
                  <a:gd name="connsiteX4" fmla="*/ 177800 w 1530350"/>
                  <a:gd name="connsiteY4" fmla="*/ 99184 h 559559"/>
                  <a:gd name="connsiteX5" fmla="*/ 215900 w 1530350"/>
                  <a:gd name="connsiteY5" fmla="*/ 203959 h 559559"/>
                  <a:gd name="connsiteX6" fmla="*/ 244475 w 1530350"/>
                  <a:gd name="connsiteY6" fmla="*/ 315084 h 559559"/>
                  <a:gd name="connsiteX7" fmla="*/ 307975 w 1530350"/>
                  <a:gd name="connsiteY7" fmla="*/ 343659 h 559559"/>
                  <a:gd name="connsiteX8" fmla="*/ 342900 w 1530350"/>
                  <a:gd name="connsiteY8" fmla="*/ 346834 h 559559"/>
                  <a:gd name="connsiteX9" fmla="*/ 361950 w 1530350"/>
                  <a:gd name="connsiteY9" fmla="*/ 365884 h 559559"/>
                  <a:gd name="connsiteX10" fmla="*/ 381000 w 1530350"/>
                  <a:gd name="connsiteY10" fmla="*/ 330959 h 559559"/>
                  <a:gd name="connsiteX11" fmla="*/ 403225 w 1530350"/>
                  <a:gd name="connsiteY11" fmla="*/ 353184 h 559559"/>
                  <a:gd name="connsiteX12" fmla="*/ 419100 w 1530350"/>
                  <a:gd name="connsiteY12" fmla="*/ 394459 h 559559"/>
                  <a:gd name="connsiteX13" fmla="*/ 412750 w 1530350"/>
                  <a:gd name="connsiteY13" fmla="*/ 438909 h 559559"/>
                  <a:gd name="connsiteX14" fmla="*/ 444500 w 1530350"/>
                  <a:gd name="connsiteY14" fmla="*/ 457959 h 559559"/>
                  <a:gd name="connsiteX15" fmla="*/ 466725 w 1530350"/>
                  <a:gd name="connsiteY15" fmla="*/ 457959 h 559559"/>
                  <a:gd name="connsiteX16" fmla="*/ 476250 w 1530350"/>
                  <a:gd name="connsiteY16" fmla="*/ 492884 h 559559"/>
                  <a:gd name="connsiteX17" fmla="*/ 517525 w 1530350"/>
                  <a:gd name="connsiteY17" fmla="*/ 502409 h 559559"/>
                  <a:gd name="connsiteX18" fmla="*/ 565150 w 1530350"/>
                  <a:gd name="connsiteY18" fmla="*/ 477009 h 559559"/>
                  <a:gd name="connsiteX19" fmla="*/ 584200 w 1530350"/>
                  <a:gd name="connsiteY19" fmla="*/ 470659 h 559559"/>
                  <a:gd name="connsiteX20" fmla="*/ 615950 w 1530350"/>
                  <a:gd name="connsiteY20" fmla="*/ 451609 h 559559"/>
                  <a:gd name="connsiteX21" fmla="*/ 644525 w 1530350"/>
                  <a:gd name="connsiteY21" fmla="*/ 448434 h 559559"/>
                  <a:gd name="connsiteX22" fmla="*/ 727075 w 1530350"/>
                  <a:gd name="connsiteY22" fmla="*/ 499234 h 559559"/>
                  <a:gd name="connsiteX23" fmla="*/ 771525 w 1530350"/>
                  <a:gd name="connsiteY23" fmla="*/ 511934 h 559559"/>
                  <a:gd name="connsiteX24" fmla="*/ 876300 w 1530350"/>
                  <a:gd name="connsiteY24" fmla="*/ 505584 h 559559"/>
                  <a:gd name="connsiteX25" fmla="*/ 914400 w 1530350"/>
                  <a:gd name="connsiteY25" fmla="*/ 492884 h 559559"/>
                  <a:gd name="connsiteX26" fmla="*/ 949325 w 1530350"/>
                  <a:gd name="connsiteY26" fmla="*/ 480184 h 559559"/>
                  <a:gd name="connsiteX27" fmla="*/ 1016000 w 1530350"/>
                  <a:gd name="connsiteY27" fmla="*/ 464309 h 559559"/>
                  <a:gd name="connsiteX28" fmla="*/ 1028700 w 1530350"/>
                  <a:gd name="connsiteY28" fmla="*/ 527809 h 559559"/>
                  <a:gd name="connsiteX29" fmla="*/ 1073150 w 1530350"/>
                  <a:gd name="connsiteY29" fmla="*/ 556384 h 559559"/>
                  <a:gd name="connsiteX30" fmla="*/ 1120775 w 1530350"/>
                  <a:gd name="connsiteY30" fmla="*/ 546859 h 559559"/>
                  <a:gd name="connsiteX31" fmla="*/ 1171575 w 1530350"/>
                  <a:gd name="connsiteY31" fmla="*/ 492884 h 559559"/>
                  <a:gd name="connsiteX32" fmla="*/ 1196975 w 1530350"/>
                  <a:gd name="connsiteY32" fmla="*/ 461134 h 559559"/>
                  <a:gd name="connsiteX33" fmla="*/ 1216025 w 1530350"/>
                  <a:gd name="connsiteY33" fmla="*/ 419859 h 559559"/>
                  <a:gd name="connsiteX34" fmla="*/ 1273175 w 1530350"/>
                  <a:gd name="connsiteY34" fmla="*/ 403984 h 559559"/>
                  <a:gd name="connsiteX35" fmla="*/ 1273175 w 1530350"/>
                  <a:gd name="connsiteY35" fmla="*/ 356359 h 559559"/>
                  <a:gd name="connsiteX36" fmla="*/ 1292225 w 1530350"/>
                  <a:gd name="connsiteY36" fmla="*/ 311909 h 559559"/>
                  <a:gd name="connsiteX37" fmla="*/ 1308100 w 1530350"/>
                  <a:gd name="connsiteY37" fmla="*/ 261109 h 559559"/>
                  <a:gd name="connsiteX38" fmla="*/ 1339850 w 1530350"/>
                  <a:gd name="connsiteY38" fmla="*/ 257934 h 559559"/>
                  <a:gd name="connsiteX39" fmla="*/ 1362075 w 1530350"/>
                  <a:gd name="connsiteY39" fmla="*/ 248409 h 559559"/>
                  <a:gd name="connsiteX40" fmla="*/ 1419225 w 1530350"/>
                  <a:gd name="connsiteY40" fmla="*/ 261109 h 559559"/>
                  <a:gd name="connsiteX41" fmla="*/ 1431925 w 1530350"/>
                  <a:gd name="connsiteY41" fmla="*/ 219834 h 559559"/>
                  <a:gd name="connsiteX42" fmla="*/ 1431925 w 1530350"/>
                  <a:gd name="connsiteY42" fmla="*/ 178559 h 559559"/>
                  <a:gd name="connsiteX43" fmla="*/ 1454150 w 1530350"/>
                  <a:gd name="connsiteY43" fmla="*/ 134109 h 559559"/>
                  <a:gd name="connsiteX44" fmla="*/ 1495425 w 1530350"/>
                  <a:gd name="connsiteY44" fmla="*/ 54734 h 559559"/>
                  <a:gd name="connsiteX45" fmla="*/ 1530350 w 1530350"/>
                  <a:gd name="connsiteY45" fmla="*/ 0 h 559559"/>
                  <a:gd name="connsiteX0" fmla="*/ 0 w 1530350"/>
                  <a:gd name="connsiteY0" fmla="*/ 48384 h 559559"/>
                  <a:gd name="connsiteX1" fmla="*/ 82550 w 1530350"/>
                  <a:gd name="connsiteY1" fmla="*/ 13459 h 559559"/>
                  <a:gd name="connsiteX2" fmla="*/ 117475 w 1530350"/>
                  <a:gd name="connsiteY2" fmla="*/ 83309 h 559559"/>
                  <a:gd name="connsiteX3" fmla="*/ 177800 w 1530350"/>
                  <a:gd name="connsiteY3" fmla="*/ 99184 h 559559"/>
                  <a:gd name="connsiteX4" fmla="*/ 215900 w 1530350"/>
                  <a:gd name="connsiteY4" fmla="*/ 203959 h 559559"/>
                  <a:gd name="connsiteX5" fmla="*/ 244475 w 1530350"/>
                  <a:gd name="connsiteY5" fmla="*/ 315084 h 559559"/>
                  <a:gd name="connsiteX6" fmla="*/ 307975 w 1530350"/>
                  <a:gd name="connsiteY6" fmla="*/ 343659 h 559559"/>
                  <a:gd name="connsiteX7" fmla="*/ 342900 w 1530350"/>
                  <a:gd name="connsiteY7" fmla="*/ 346834 h 559559"/>
                  <a:gd name="connsiteX8" fmla="*/ 361950 w 1530350"/>
                  <a:gd name="connsiteY8" fmla="*/ 365884 h 559559"/>
                  <a:gd name="connsiteX9" fmla="*/ 381000 w 1530350"/>
                  <a:gd name="connsiteY9" fmla="*/ 330959 h 559559"/>
                  <a:gd name="connsiteX10" fmla="*/ 403225 w 1530350"/>
                  <a:gd name="connsiteY10" fmla="*/ 353184 h 559559"/>
                  <a:gd name="connsiteX11" fmla="*/ 419100 w 1530350"/>
                  <a:gd name="connsiteY11" fmla="*/ 394459 h 559559"/>
                  <a:gd name="connsiteX12" fmla="*/ 412750 w 1530350"/>
                  <a:gd name="connsiteY12" fmla="*/ 438909 h 559559"/>
                  <a:gd name="connsiteX13" fmla="*/ 444500 w 1530350"/>
                  <a:gd name="connsiteY13" fmla="*/ 457959 h 559559"/>
                  <a:gd name="connsiteX14" fmla="*/ 466725 w 1530350"/>
                  <a:gd name="connsiteY14" fmla="*/ 457959 h 559559"/>
                  <a:gd name="connsiteX15" fmla="*/ 476250 w 1530350"/>
                  <a:gd name="connsiteY15" fmla="*/ 492884 h 559559"/>
                  <a:gd name="connsiteX16" fmla="*/ 517525 w 1530350"/>
                  <a:gd name="connsiteY16" fmla="*/ 502409 h 559559"/>
                  <a:gd name="connsiteX17" fmla="*/ 565150 w 1530350"/>
                  <a:gd name="connsiteY17" fmla="*/ 477009 h 559559"/>
                  <a:gd name="connsiteX18" fmla="*/ 584200 w 1530350"/>
                  <a:gd name="connsiteY18" fmla="*/ 470659 h 559559"/>
                  <a:gd name="connsiteX19" fmla="*/ 615950 w 1530350"/>
                  <a:gd name="connsiteY19" fmla="*/ 451609 h 559559"/>
                  <a:gd name="connsiteX20" fmla="*/ 644525 w 1530350"/>
                  <a:gd name="connsiteY20" fmla="*/ 448434 h 559559"/>
                  <a:gd name="connsiteX21" fmla="*/ 727075 w 1530350"/>
                  <a:gd name="connsiteY21" fmla="*/ 499234 h 559559"/>
                  <a:gd name="connsiteX22" fmla="*/ 771525 w 1530350"/>
                  <a:gd name="connsiteY22" fmla="*/ 511934 h 559559"/>
                  <a:gd name="connsiteX23" fmla="*/ 876300 w 1530350"/>
                  <a:gd name="connsiteY23" fmla="*/ 505584 h 559559"/>
                  <a:gd name="connsiteX24" fmla="*/ 914400 w 1530350"/>
                  <a:gd name="connsiteY24" fmla="*/ 492884 h 559559"/>
                  <a:gd name="connsiteX25" fmla="*/ 949325 w 1530350"/>
                  <a:gd name="connsiteY25" fmla="*/ 480184 h 559559"/>
                  <a:gd name="connsiteX26" fmla="*/ 1016000 w 1530350"/>
                  <a:gd name="connsiteY26" fmla="*/ 464309 h 559559"/>
                  <a:gd name="connsiteX27" fmla="*/ 1028700 w 1530350"/>
                  <a:gd name="connsiteY27" fmla="*/ 527809 h 559559"/>
                  <a:gd name="connsiteX28" fmla="*/ 1073150 w 1530350"/>
                  <a:gd name="connsiteY28" fmla="*/ 556384 h 559559"/>
                  <a:gd name="connsiteX29" fmla="*/ 1120775 w 1530350"/>
                  <a:gd name="connsiteY29" fmla="*/ 546859 h 559559"/>
                  <a:gd name="connsiteX30" fmla="*/ 1171575 w 1530350"/>
                  <a:gd name="connsiteY30" fmla="*/ 492884 h 559559"/>
                  <a:gd name="connsiteX31" fmla="*/ 1196975 w 1530350"/>
                  <a:gd name="connsiteY31" fmla="*/ 461134 h 559559"/>
                  <a:gd name="connsiteX32" fmla="*/ 1216025 w 1530350"/>
                  <a:gd name="connsiteY32" fmla="*/ 419859 h 559559"/>
                  <a:gd name="connsiteX33" fmla="*/ 1273175 w 1530350"/>
                  <a:gd name="connsiteY33" fmla="*/ 403984 h 559559"/>
                  <a:gd name="connsiteX34" fmla="*/ 1273175 w 1530350"/>
                  <a:gd name="connsiteY34" fmla="*/ 356359 h 559559"/>
                  <a:gd name="connsiteX35" fmla="*/ 1292225 w 1530350"/>
                  <a:gd name="connsiteY35" fmla="*/ 311909 h 559559"/>
                  <a:gd name="connsiteX36" fmla="*/ 1308100 w 1530350"/>
                  <a:gd name="connsiteY36" fmla="*/ 261109 h 559559"/>
                  <a:gd name="connsiteX37" fmla="*/ 1339850 w 1530350"/>
                  <a:gd name="connsiteY37" fmla="*/ 257934 h 559559"/>
                  <a:gd name="connsiteX38" fmla="*/ 1362075 w 1530350"/>
                  <a:gd name="connsiteY38" fmla="*/ 248409 h 559559"/>
                  <a:gd name="connsiteX39" fmla="*/ 1419225 w 1530350"/>
                  <a:gd name="connsiteY39" fmla="*/ 261109 h 559559"/>
                  <a:gd name="connsiteX40" fmla="*/ 1431925 w 1530350"/>
                  <a:gd name="connsiteY40" fmla="*/ 219834 h 559559"/>
                  <a:gd name="connsiteX41" fmla="*/ 1431925 w 1530350"/>
                  <a:gd name="connsiteY41" fmla="*/ 178559 h 559559"/>
                  <a:gd name="connsiteX42" fmla="*/ 1454150 w 1530350"/>
                  <a:gd name="connsiteY42" fmla="*/ 134109 h 559559"/>
                  <a:gd name="connsiteX43" fmla="*/ 1495425 w 1530350"/>
                  <a:gd name="connsiteY43" fmla="*/ 54734 h 559559"/>
                  <a:gd name="connsiteX44" fmla="*/ 1530350 w 1530350"/>
                  <a:gd name="connsiteY44" fmla="*/ 0 h 559559"/>
                  <a:gd name="connsiteX0" fmla="*/ 0 w 1530350"/>
                  <a:gd name="connsiteY0" fmla="*/ 48384 h 559559"/>
                  <a:gd name="connsiteX1" fmla="*/ 117475 w 1530350"/>
                  <a:gd name="connsiteY1" fmla="*/ 83309 h 559559"/>
                  <a:gd name="connsiteX2" fmla="*/ 177800 w 1530350"/>
                  <a:gd name="connsiteY2" fmla="*/ 99184 h 559559"/>
                  <a:gd name="connsiteX3" fmla="*/ 215900 w 1530350"/>
                  <a:gd name="connsiteY3" fmla="*/ 203959 h 559559"/>
                  <a:gd name="connsiteX4" fmla="*/ 244475 w 1530350"/>
                  <a:gd name="connsiteY4" fmla="*/ 315084 h 559559"/>
                  <a:gd name="connsiteX5" fmla="*/ 307975 w 1530350"/>
                  <a:gd name="connsiteY5" fmla="*/ 343659 h 559559"/>
                  <a:gd name="connsiteX6" fmla="*/ 342900 w 1530350"/>
                  <a:gd name="connsiteY6" fmla="*/ 346834 h 559559"/>
                  <a:gd name="connsiteX7" fmla="*/ 361950 w 1530350"/>
                  <a:gd name="connsiteY7" fmla="*/ 365884 h 559559"/>
                  <a:gd name="connsiteX8" fmla="*/ 381000 w 1530350"/>
                  <a:gd name="connsiteY8" fmla="*/ 330959 h 559559"/>
                  <a:gd name="connsiteX9" fmla="*/ 403225 w 1530350"/>
                  <a:gd name="connsiteY9" fmla="*/ 353184 h 559559"/>
                  <a:gd name="connsiteX10" fmla="*/ 419100 w 1530350"/>
                  <a:gd name="connsiteY10" fmla="*/ 394459 h 559559"/>
                  <a:gd name="connsiteX11" fmla="*/ 412750 w 1530350"/>
                  <a:gd name="connsiteY11" fmla="*/ 438909 h 559559"/>
                  <a:gd name="connsiteX12" fmla="*/ 444500 w 1530350"/>
                  <a:gd name="connsiteY12" fmla="*/ 457959 h 559559"/>
                  <a:gd name="connsiteX13" fmla="*/ 466725 w 1530350"/>
                  <a:gd name="connsiteY13" fmla="*/ 457959 h 559559"/>
                  <a:gd name="connsiteX14" fmla="*/ 476250 w 1530350"/>
                  <a:gd name="connsiteY14" fmla="*/ 492884 h 559559"/>
                  <a:gd name="connsiteX15" fmla="*/ 517525 w 1530350"/>
                  <a:gd name="connsiteY15" fmla="*/ 502409 h 559559"/>
                  <a:gd name="connsiteX16" fmla="*/ 565150 w 1530350"/>
                  <a:gd name="connsiteY16" fmla="*/ 477009 h 559559"/>
                  <a:gd name="connsiteX17" fmla="*/ 584200 w 1530350"/>
                  <a:gd name="connsiteY17" fmla="*/ 470659 h 559559"/>
                  <a:gd name="connsiteX18" fmla="*/ 615950 w 1530350"/>
                  <a:gd name="connsiteY18" fmla="*/ 451609 h 559559"/>
                  <a:gd name="connsiteX19" fmla="*/ 644525 w 1530350"/>
                  <a:gd name="connsiteY19" fmla="*/ 448434 h 559559"/>
                  <a:gd name="connsiteX20" fmla="*/ 727075 w 1530350"/>
                  <a:gd name="connsiteY20" fmla="*/ 499234 h 559559"/>
                  <a:gd name="connsiteX21" fmla="*/ 771525 w 1530350"/>
                  <a:gd name="connsiteY21" fmla="*/ 511934 h 559559"/>
                  <a:gd name="connsiteX22" fmla="*/ 876300 w 1530350"/>
                  <a:gd name="connsiteY22" fmla="*/ 505584 h 559559"/>
                  <a:gd name="connsiteX23" fmla="*/ 914400 w 1530350"/>
                  <a:gd name="connsiteY23" fmla="*/ 492884 h 559559"/>
                  <a:gd name="connsiteX24" fmla="*/ 949325 w 1530350"/>
                  <a:gd name="connsiteY24" fmla="*/ 480184 h 559559"/>
                  <a:gd name="connsiteX25" fmla="*/ 1016000 w 1530350"/>
                  <a:gd name="connsiteY25" fmla="*/ 464309 h 559559"/>
                  <a:gd name="connsiteX26" fmla="*/ 1028700 w 1530350"/>
                  <a:gd name="connsiteY26" fmla="*/ 527809 h 559559"/>
                  <a:gd name="connsiteX27" fmla="*/ 1073150 w 1530350"/>
                  <a:gd name="connsiteY27" fmla="*/ 556384 h 559559"/>
                  <a:gd name="connsiteX28" fmla="*/ 1120775 w 1530350"/>
                  <a:gd name="connsiteY28" fmla="*/ 546859 h 559559"/>
                  <a:gd name="connsiteX29" fmla="*/ 1171575 w 1530350"/>
                  <a:gd name="connsiteY29" fmla="*/ 492884 h 559559"/>
                  <a:gd name="connsiteX30" fmla="*/ 1196975 w 1530350"/>
                  <a:gd name="connsiteY30" fmla="*/ 461134 h 559559"/>
                  <a:gd name="connsiteX31" fmla="*/ 1216025 w 1530350"/>
                  <a:gd name="connsiteY31" fmla="*/ 419859 h 559559"/>
                  <a:gd name="connsiteX32" fmla="*/ 1273175 w 1530350"/>
                  <a:gd name="connsiteY32" fmla="*/ 403984 h 559559"/>
                  <a:gd name="connsiteX33" fmla="*/ 1273175 w 1530350"/>
                  <a:gd name="connsiteY33" fmla="*/ 356359 h 559559"/>
                  <a:gd name="connsiteX34" fmla="*/ 1292225 w 1530350"/>
                  <a:gd name="connsiteY34" fmla="*/ 311909 h 559559"/>
                  <a:gd name="connsiteX35" fmla="*/ 1308100 w 1530350"/>
                  <a:gd name="connsiteY35" fmla="*/ 261109 h 559559"/>
                  <a:gd name="connsiteX36" fmla="*/ 1339850 w 1530350"/>
                  <a:gd name="connsiteY36" fmla="*/ 257934 h 559559"/>
                  <a:gd name="connsiteX37" fmla="*/ 1362075 w 1530350"/>
                  <a:gd name="connsiteY37" fmla="*/ 248409 h 559559"/>
                  <a:gd name="connsiteX38" fmla="*/ 1419225 w 1530350"/>
                  <a:gd name="connsiteY38" fmla="*/ 261109 h 559559"/>
                  <a:gd name="connsiteX39" fmla="*/ 1431925 w 1530350"/>
                  <a:gd name="connsiteY39" fmla="*/ 219834 h 559559"/>
                  <a:gd name="connsiteX40" fmla="*/ 1431925 w 1530350"/>
                  <a:gd name="connsiteY40" fmla="*/ 178559 h 559559"/>
                  <a:gd name="connsiteX41" fmla="*/ 1454150 w 1530350"/>
                  <a:gd name="connsiteY41" fmla="*/ 134109 h 559559"/>
                  <a:gd name="connsiteX42" fmla="*/ 1495425 w 1530350"/>
                  <a:gd name="connsiteY42" fmla="*/ 54734 h 559559"/>
                  <a:gd name="connsiteX43" fmla="*/ 1530350 w 1530350"/>
                  <a:gd name="connsiteY43" fmla="*/ 0 h 559559"/>
                  <a:gd name="connsiteX0" fmla="*/ 0 w 1530350"/>
                  <a:gd name="connsiteY0" fmla="*/ 48384 h 559559"/>
                  <a:gd name="connsiteX1" fmla="*/ 117475 w 1530350"/>
                  <a:gd name="connsiteY1" fmla="*/ 83309 h 559559"/>
                  <a:gd name="connsiteX2" fmla="*/ 215900 w 1530350"/>
                  <a:gd name="connsiteY2" fmla="*/ 203959 h 559559"/>
                  <a:gd name="connsiteX3" fmla="*/ 244475 w 1530350"/>
                  <a:gd name="connsiteY3" fmla="*/ 315084 h 559559"/>
                  <a:gd name="connsiteX4" fmla="*/ 307975 w 1530350"/>
                  <a:gd name="connsiteY4" fmla="*/ 343659 h 559559"/>
                  <a:gd name="connsiteX5" fmla="*/ 342900 w 1530350"/>
                  <a:gd name="connsiteY5" fmla="*/ 346834 h 559559"/>
                  <a:gd name="connsiteX6" fmla="*/ 361950 w 1530350"/>
                  <a:gd name="connsiteY6" fmla="*/ 365884 h 559559"/>
                  <a:gd name="connsiteX7" fmla="*/ 381000 w 1530350"/>
                  <a:gd name="connsiteY7" fmla="*/ 330959 h 559559"/>
                  <a:gd name="connsiteX8" fmla="*/ 403225 w 1530350"/>
                  <a:gd name="connsiteY8" fmla="*/ 353184 h 559559"/>
                  <a:gd name="connsiteX9" fmla="*/ 419100 w 1530350"/>
                  <a:gd name="connsiteY9" fmla="*/ 394459 h 559559"/>
                  <a:gd name="connsiteX10" fmla="*/ 412750 w 1530350"/>
                  <a:gd name="connsiteY10" fmla="*/ 438909 h 559559"/>
                  <a:gd name="connsiteX11" fmla="*/ 444500 w 1530350"/>
                  <a:gd name="connsiteY11" fmla="*/ 457959 h 559559"/>
                  <a:gd name="connsiteX12" fmla="*/ 466725 w 1530350"/>
                  <a:gd name="connsiteY12" fmla="*/ 457959 h 559559"/>
                  <a:gd name="connsiteX13" fmla="*/ 476250 w 1530350"/>
                  <a:gd name="connsiteY13" fmla="*/ 492884 h 559559"/>
                  <a:gd name="connsiteX14" fmla="*/ 517525 w 1530350"/>
                  <a:gd name="connsiteY14" fmla="*/ 502409 h 559559"/>
                  <a:gd name="connsiteX15" fmla="*/ 565150 w 1530350"/>
                  <a:gd name="connsiteY15" fmla="*/ 477009 h 559559"/>
                  <a:gd name="connsiteX16" fmla="*/ 584200 w 1530350"/>
                  <a:gd name="connsiteY16" fmla="*/ 470659 h 559559"/>
                  <a:gd name="connsiteX17" fmla="*/ 615950 w 1530350"/>
                  <a:gd name="connsiteY17" fmla="*/ 451609 h 559559"/>
                  <a:gd name="connsiteX18" fmla="*/ 644525 w 1530350"/>
                  <a:gd name="connsiteY18" fmla="*/ 448434 h 559559"/>
                  <a:gd name="connsiteX19" fmla="*/ 727075 w 1530350"/>
                  <a:gd name="connsiteY19" fmla="*/ 499234 h 559559"/>
                  <a:gd name="connsiteX20" fmla="*/ 771525 w 1530350"/>
                  <a:gd name="connsiteY20" fmla="*/ 511934 h 559559"/>
                  <a:gd name="connsiteX21" fmla="*/ 876300 w 1530350"/>
                  <a:gd name="connsiteY21" fmla="*/ 505584 h 559559"/>
                  <a:gd name="connsiteX22" fmla="*/ 914400 w 1530350"/>
                  <a:gd name="connsiteY22" fmla="*/ 492884 h 559559"/>
                  <a:gd name="connsiteX23" fmla="*/ 949325 w 1530350"/>
                  <a:gd name="connsiteY23" fmla="*/ 480184 h 559559"/>
                  <a:gd name="connsiteX24" fmla="*/ 1016000 w 1530350"/>
                  <a:gd name="connsiteY24" fmla="*/ 464309 h 559559"/>
                  <a:gd name="connsiteX25" fmla="*/ 1028700 w 1530350"/>
                  <a:gd name="connsiteY25" fmla="*/ 527809 h 559559"/>
                  <a:gd name="connsiteX26" fmla="*/ 1073150 w 1530350"/>
                  <a:gd name="connsiteY26" fmla="*/ 556384 h 559559"/>
                  <a:gd name="connsiteX27" fmla="*/ 1120775 w 1530350"/>
                  <a:gd name="connsiteY27" fmla="*/ 546859 h 559559"/>
                  <a:gd name="connsiteX28" fmla="*/ 1171575 w 1530350"/>
                  <a:gd name="connsiteY28" fmla="*/ 492884 h 559559"/>
                  <a:gd name="connsiteX29" fmla="*/ 1196975 w 1530350"/>
                  <a:gd name="connsiteY29" fmla="*/ 461134 h 559559"/>
                  <a:gd name="connsiteX30" fmla="*/ 1216025 w 1530350"/>
                  <a:gd name="connsiteY30" fmla="*/ 419859 h 559559"/>
                  <a:gd name="connsiteX31" fmla="*/ 1273175 w 1530350"/>
                  <a:gd name="connsiteY31" fmla="*/ 403984 h 559559"/>
                  <a:gd name="connsiteX32" fmla="*/ 1273175 w 1530350"/>
                  <a:gd name="connsiteY32" fmla="*/ 356359 h 559559"/>
                  <a:gd name="connsiteX33" fmla="*/ 1292225 w 1530350"/>
                  <a:gd name="connsiteY33" fmla="*/ 311909 h 559559"/>
                  <a:gd name="connsiteX34" fmla="*/ 1308100 w 1530350"/>
                  <a:gd name="connsiteY34" fmla="*/ 261109 h 559559"/>
                  <a:gd name="connsiteX35" fmla="*/ 1339850 w 1530350"/>
                  <a:gd name="connsiteY35" fmla="*/ 257934 h 559559"/>
                  <a:gd name="connsiteX36" fmla="*/ 1362075 w 1530350"/>
                  <a:gd name="connsiteY36" fmla="*/ 248409 h 559559"/>
                  <a:gd name="connsiteX37" fmla="*/ 1419225 w 1530350"/>
                  <a:gd name="connsiteY37" fmla="*/ 261109 h 559559"/>
                  <a:gd name="connsiteX38" fmla="*/ 1431925 w 1530350"/>
                  <a:gd name="connsiteY38" fmla="*/ 219834 h 559559"/>
                  <a:gd name="connsiteX39" fmla="*/ 1431925 w 1530350"/>
                  <a:gd name="connsiteY39" fmla="*/ 178559 h 559559"/>
                  <a:gd name="connsiteX40" fmla="*/ 1454150 w 1530350"/>
                  <a:gd name="connsiteY40" fmla="*/ 134109 h 559559"/>
                  <a:gd name="connsiteX41" fmla="*/ 1495425 w 1530350"/>
                  <a:gd name="connsiteY41" fmla="*/ 54734 h 559559"/>
                  <a:gd name="connsiteX42" fmla="*/ 1530350 w 1530350"/>
                  <a:gd name="connsiteY42" fmla="*/ 0 h 559559"/>
                  <a:gd name="connsiteX0" fmla="*/ 0 w 1530350"/>
                  <a:gd name="connsiteY0" fmla="*/ 48384 h 559559"/>
                  <a:gd name="connsiteX1" fmla="*/ 117475 w 1530350"/>
                  <a:gd name="connsiteY1" fmla="*/ 83309 h 559559"/>
                  <a:gd name="connsiteX2" fmla="*/ 244475 w 1530350"/>
                  <a:gd name="connsiteY2" fmla="*/ 315084 h 559559"/>
                  <a:gd name="connsiteX3" fmla="*/ 307975 w 1530350"/>
                  <a:gd name="connsiteY3" fmla="*/ 343659 h 559559"/>
                  <a:gd name="connsiteX4" fmla="*/ 342900 w 1530350"/>
                  <a:gd name="connsiteY4" fmla="*/ 346834 h 559559"/>
                  <a:gd name="connsiteX5" fmla="*/ 361950 w 1530350"/>
                  <a:gd name="connsiteY5" fmla="*/ 365884 h 559559"/>
                  <a:gd name="connsiteX6" fmla="*/ 381000 w 1530350"/>
                  <a:gd name="connsiteY6" fmla="*/ 330959 h 559559"/>
                  <a:gd name="connsiteX7" fmla="*/ 403225 w 1530350"/>
                  <a:gd name="connsiteY7" fmla="*/ 353184 h 559559"/>
                  <a:gd name="connsiteX8" fmla="*/ 419100 w 1530350"/>
                  <a:gd name="connsiteY8" fmla="*/ 394459 h 559559"/>
                  <a:gd name="connsiteX9" fmla="*/ 412750 w 1530350"/>
                  <a:gd name="connsiteY9" fmla="*/ 438909 h 559559"/>
                  <a:gd name="connsiteX10" fmla="*/ 444500 w 1530350"/>
                  <a:gd name="connsiteY10" fmla="*/ 457959 h 559559"/>
                  <a:gd name="connsiteX11" fmla="*/ 466725 w 1530350"/>
                  <a:gd name="connsiteY11" fmla="*/ 457959 h 559559"/>
                  <a:gd name="connsiteX12" fmla="*/ 476250 w 1530350"/>
                  <a:gd name="connsiteY12" fmla="*/ 492884 h 559559"/>
                  <a:gd name="connsiteX13" fmla="*/ 517525 w 1530350"/>
                  <a:gd name="connsiteY13" fmla="*/ 502409 h 559559"/>
                  <a:gd name="connsiteX14" fmla="*/ 565150 w 1530350"/>
                  <a:gd name="connsiteY14" fmla="*/ 477009 h 559559"/>
                  <a:gd name="connsiteX15" fmla="*/ 584200 w 1530350"/>
                  <a:gd name="connsiteY15" fmla="*/ 470659 h 559559"/>
                  <a:gd name="connsiteX16" fmla="*/ 615950 w 1530350"/>
                  <a:gd name="connsiteY16" fmla="*/ 451609 h 559559"/>
                  <a:gd name="connsiteX17" fmla="*/ 644525 w 1530350"/>
                  <a:gd name="connsiteY17" fmla="*/ 448434 h 559559"/>
                  <a:gd name="connsiteX18" fmla="*/ 727075 w 1530350"/>
                  <a:gd name="connsiteY18" fmla="*/ 499234 h 559559"/>
                  <a:gd name="connsiteX19" fmla="*/ 771525 w 1530350"/>
                  <a:gd name="connsiteY19" fmla="*/ 511934 h 559559"/>
                  <a:gd name="connsiteX20" fmla="*/ 876300 w 1530350"/>
                  <a:gd name="connsiteY20" fmla="*/ 505584 h 559559"/>
                  <a:gd name="connsiteX21" fmla="*/ 914400 w 1530350"/>
                  <a:gd name="connsiteY21" fmla="*/ 492884 h 559559"/>
                  <a:gd name="connsiteX22" fmla="*/ 949325 w 1530350"/>
                  <a:gd name="connsiteY22" fmla="*/ 480184 h 559559"/>
                  <a:gd name="connsiteX23" fmla="*/ 1016000 w 1530350"/>
                  <a:gd name="connsiteY23" fmla="*/ 464309 h 559559"/>
                  <a:gd name="connsiteX24" fmla="*/ 1028700 w 1530350"/>
                  <a:gd name="connsiteY24" fmla="*/ 527809 h 559559"/>
                  <a:gd name="connsiteX25" fmla="*/ 1073150 w 1530350"/>
                  <a:gd name="connsiteY25" fmla="*/ 556384 h 559559"/>
                  <a:gd name="connsiteX26" fmla="*/ 1120775 w 1530350"/>
                  <a:gd name="connsiteY26" fmla="*/ 546859 h 559559"/>
                  <a:gd name="connsiteX27" fmla="*/ 1171575 w 1530350"/>
                  <a:gd name="connsiteY27" fmla="*/ 492884 h 559559"/>
                  <a:gd name="connsiteX28" fmla="*/ 1196975 w 1530350"/>
                  <a:gd name="connsiteY28" fmla="*/ 461134 h 559559"/>
                  <a:gd name="connsiteX29" fmla="*/ 1216025 w 1530350"/>
                  <a:gd name="connsiteY29" fmla="*/ 419859 h 559559"/>
                  <a:gd name="connsiteX30" fmla="*/ 1273175 w 1530350"/>
                  <a:gd name="connsiteY30" fmla="*/ 403984 h 559559"/>
                  <a:gd name="connsiteX31" fmla="*/ 1273175 w 1530350"/>
                  <a:gd name="connsiteY31" fmla="*/ 356359 h 559559"/>
                  <a:gd name="connsiteX32" fmla="*/ 1292225 w 1530350"/>
                  <a:gd name="connsiteY32" fmla="*/ 311909 h 559559"/>
                  <a:gd name="connsiteX33" fmla="*/ 1308100 w 1530350"/>
                  <a:gd name="connsiteY33" fmla="*/ 261109 h 559559"/>
                  <a:gd name="connsiteX34" fmla="*/ 1339850 w 1530350"/>
                  <a:gd name="connsiteY34" fmla="*/ 257934 h 559559"/>
                  <a:gd name="connsiteX35" fmla="*/ 1362075 w 1530350"/>
                  <a:gd name="connsiteY35" fmla="*/ 248409 h 559559"/>
                  <a:gd name="connsiteX36" fmla="*/ 1419225 w 1530350"/>
                  <a:gd name="connsiteY36" fmla="*/ 261109 h 559559"/>
                  <a:gd name="connsiteX37" fmla="*/ 1431925 w 1530350"/>
                  <a:gd name="connsiteY37" fmla="*/ 219834 h 559559"/>
                  <a:gd name="connsiteX38" fmla="*/ 1431925 w 1530350"/>
                  <a:gd name="connsiteY38" fmla="*/ 178559 h 559559"/>
                  <a:gd name="connsiteX39" fmla="*/ 1454150 w 1530350"/>
                  <a:gd name="connsiteY39" fmla="*/ 134109 h 559559"/>
                  <a:gd name="connsiteX40" fmla="*/ 1495425 w 1530350"/>
                  <a:gd name="connsiteY40" fmla="*/ 54734 h 559559"/>
                  <a:gd name="connsiteX41" fmla="*/ 1530350 w 1530350"/>
                  <a:gd name="connsiteY41" fmla="*/ 0 h 559559"/>
                  <a:gd name="connsiteX0" fmla="*/ 0 w 1489868"/>
                  <a:gd name="connsiteY0" fmla="*/ 10321 h 559559"/>
                  <a:gd name="connsiteX1" fmla="*/ 76993 w 1489868"/>
                  <a:gd name="connsiteY1" fmla="*/ 83309 h 559559"/>
                  <a:gd name="connsiteX2" fmla="*/ 203993 w 1489868"/>
                  <a:gd name="connsiteY2" fmla="*/ 315084 h 559559"/>
                  <a:gd name="connsiteX3" fmla="*/ 267493 w 1489868"/>
                  <a:gd name="connsiteY3" fmla="*/ 343659 h 559559"/>
                  <a:gd name="connsiteX4" fmla="*/ 302418 w 1489868"/>
                  <a:gd name="connsiteY4" fmla="*/ 346834 h 559559"/>
                  <a:gd name="connsiteX5" fmla="*/ 321468 w 1489868"/>
                  <a:gd name="connsiteY5" fmla="*/ 365884 h 559559"/>
                  <a:gd name="connsiteX6" fmla="*/ 340518 w 1489868"/>
                  <a:gd name="connsiteY6" fmla="*/ 330959 h 559559"/>
                  <a:gd name="connsiteX7" fmla="*/ 362743 w 1489868"/>
                  <a:gd name="connsiteY7" fmla="*/ 353184 h 559559"/>
                  <a:gd name="connsiteX8" fmla="*/ 378618 w 1489868"/>
                  <a:gd name="connsiteY8" fmla="*/ 394459 h 559559"/>
                  <a:gd name="connsiteX9" fmla="*/ 372268 w 1489868"/>
                  <a:gd name="connsiteY9" fmla="*/ 438909 h 559559"/>
                  <a:gd name="connsiteX10" fmla="*/ 404018 w 1489868"/>
                  <a:gd name="connsiteY10" fmla="*/ 457959 h 559559"/>
                  <a:gd name="connsiteX11" fmla="*/ 426243 w 1489868"/>
                  <a:gd name="connsiteY11" fmla="*/ 457959 h 559559"/>
                  <a:gd name="connsiteX12" fmla="*/ 435768 w 1489868"/>
                  <a:gd name="connsiteY12" fmla="*/ 492884 h 559559"/>
                  <a:gd name="connsiteX13" fmla="*/ 477043 w 1489868"/>
                  <a:gd name="connsiteY13" fmla="*/ 502409 h 559559"/>
                  <a:gd name="connsiteX14" fmla="*/ 524668 w 1489868"/>
                  <a:gd name="connsiteY14" fmla="*/ 477009 h 559559"/>
                  <a:gd name="connsiteX15" fmla="*/ 543718 w 1489868"/>
                  <a:gd name="connsiteY15" fmla="*/ 470659 h 559559"/>
                  <a:gd name="connsiteX16" fmla="*/ 575468 w 1489868"/>
                  <a:gd name="connsiteY16" fmla="*/ 451609 h 559559"/>
                  <a:gd name="connsiteX17" fmla="*/ 604043 w 1489868"/>
                  <a:gd name="connsiteY17" fmla="*/ 448434 h 559559"/>
                  <a:gd name="connsiteX18" fmla="*/ 686593 w 1489868"/>
                  <a:gd name="connsiteY18" fmla="*/ 499234 h 559559"/>
                  <a:gd name="connsiteX19" fmla="*/ 731043 w 1489868"/>
                  <a:gd name="connsiteY19" fmla="*/ 511934 h 559559"/>
                  <a:gd name="connsiteX20" fmla="*/ 835818 w 1489868"/>
                  <a:gd name="connsiteY20" fmla="*/ 505584 h 559559"/>
                  <a:gd name="connsiteX21" fmla="*/ 873918 w 1489868"/>
                  <a:gd name="connsiteY21" fmla="*/ 492884 h 559559"/>
                  <a:gd name="connsiteX22" fmla="*/ 908843 w 1489868"/>
                  <a:gd name="connsiteY22" fmla="*/ 480184 h 559559"/>
                  <a:gd name="connsiteX23" fmla="*/ 975518 w 1489868"/>
                  <a:gd name="connsiteY23" fmla="*/ 464309 h 559559"/>
                  <a:gd name="connsiteX24" fmla="*/ 988218 w 1489868"/>
                  <a:gd name="connsiteY24" fmla="*/ 527809 h 559559"/>
                  <a:gd name="connsiteX25" fmla="*/ 1032668 w 1489868"/>
                  <a:gd name="connsiteY25" fmla="*/ 556384 h 559559"/>
                  <a:gd name="connsiteX26" fmla="*/ 1080293 w 1489868"/>
                  <a:gd name="connsiteY26" fmla="*/ 546859 h 559559"/>
                  <a:gd name="connsiteX27" fmla="*/ 1131093 w 1489868"/>
                  <a:gd name="connsiteY27" fmla="*/ 492884 h 559559"/>
                  <a:gd name="connsiteX28" fmla="*/ 1156493 w 1489868"/>
                  <a:gd name="connsiteY28" fmla="*/ 461134 h 559559"/>
                  <a:gd name="connsiteX29" fmla="*/ 1175543 w 1489868"/>
                  <a:gd name="connsiteY29" fmla="*/ 419859 h 559559"/>
                  <a:gd name="connsiteX30" fmla="*/ 1232693 w 1489868"/>
                  <a:gd name="connsiteY30" fmla="*/ 403984 h 559559"/>
                  <a:gd name="connsiteX31" fmla="*/ 1232693 w 1489868"/>
                  <a:gd name="connsiteY31" fmla="*/ 356359 h 559559"/>
                  <a:gd name="connsiteX32" fmla="*/ 1251743 w 1489868"/>
                  <a:gd name="connsiteY32" fmla="*/ 311909 h 559559"/>
                  <a:gd name="connsiteX33" fmla="*/ 1267618 w 1489868"/>
                  <a:gd name="connsiteY33" fmla="*/ 261109 h 559559"/>
                  <a:gd name="connsiteX34" fmla="*/ 1299368 w 1489868"/>
                  <a:gd name="connsiteY34" fmla="*/ 257934 h 559559"/>
                  <a:gd name="connsiteX35" fmla="*/ 1321593 w 1489868"/>
                  <a:gd name="connsiteY35" fmla="*/ 248409 h 559559"/>
                  <a:gd name="connsiteX36" fmla="*/ 1378743 w 1489868"/>
                  <a:gd name="connsiteY36" fmla="*/ 261109 h 559559"/>
                  <a:gd name="connsiteX37" fmla="*/ 1391443 w 1489868"/>
                  <a:gd name="connsiteY37" fmla="*/ 219834 h 559559"/>
                  <a:gd name="connsiteX38" fmla="*/ 1391443 w 1489868"/>
                  <a:gd name="connsiteY38" fmla="*/ 178559 h 559559"/>
                  <a:gd name="connsiteX39" fmla="*/ 1413668 w 1489868"/>
                  <a:gd name="connsiteY39" fmla="*/ 134109 h 559559"/>
                  <a:gd name="connsiteX40" fmla="*/ 1454943 w 1489868"/>
                  <a:gd name="connsiteY40" fmla="*/ 54734 h 559559"/>
                  <a:gd name="connsiteX41" fmla="*/ 1489868 w 1489868"/>
                  <a:gd name="connsiteY41" fmla="*/ 0 h 559559"/>
                  <a:gd name="connsiteX0" fmla="*/ 0 w 1489868"/>
                  <a:gd name="connsiteY0" fmla="*/ 10321 h 559559"/>
                  <a:gd name="connsiteX1" fmla="*/ 37306 w 1489868"/>
                  <a:gd name="connsiteY1" fmla="*/ 76634 h 559559"/>
                  <a:gd name="connsiteX2" fmla="*/ 76993 w 1489868"/>
                  <a:gd name="connsiteY2" fmla="*/ 83309 h 559559"/>
                  <a:gd name="connsiteX3" fmla="*/ 203993 w 1489868"/>
                  <a:gd name="connsiteY3" fmla="*/ 315084 h 559559"/>
                  <a:gd name="connsiteX4" fmla="*/ 267493 w 1489868"/>
                  <a:gd name="connsiteY4" fmla="*/ 343659 h 559559"/>
                  <a:gd name="connsiteX5" fmla="*/ 302418 w 1489868"/>
                  <a:gd name="connsiteY5" fmla="*/ 346834 h 559559"/>
                  <a:gd name="connsiteX6" fmla="*/ 321468 w 1489868"/>
                  <a:gd name="connsiteY6" fmla="*/ 365884 h 559559"/>
                  <a:gd name="connsiteX7" fmla="*/ 340518 w 1489868"/>
                  <a:gd name="connsiteY7" fmla="*/ 330959 h 559559"/>
                  <a:gd name="connsiteX8" fmla="*/ 362743 w 1489868"/>
                  <a:gd name="connsiteY8" fmla="*/ 353184 h 559559"/>
                  <a:gd name="connsiteX9" fmla="*/ 378618 w 1489868"/>
                  <a:gd name="connsiteY9" fmla="*/ 394459 h 559559"/>
                  <a:gd name="connsiteX10" fmla="*/ 372268 w 1489868"/>
                  <a:gd name="connsiteY10" fmla="*/ 438909 h 559559"/>
                  <a:gd name="connsiteX11" fmla="*/ 404018 w 1489868"/>
                  <a:gd name="connsiteY11" fmla="*/ 457959 h 559559"/>
                  <a:gd name="connsiteX12" fmla="*/ 426243 w 1489868"/>
                  <a:gd name="connsiteY12" fmla="*/ 457959 h 559559"/>
                  <a:gd name="connsiteX13" fmla="*/ 435768 w 1489868"/>
                  <a:gd name="connsiteY13" fmla="*/ 492884 h 559559"/>
                  <a:gd name="connsiteX14" fmla="*/ 477043 w 1489868"/>
                  <a:gd name="connsiteY14" fmla="*/ 502409 h 559559"/>
                  <a:gd name="connsiteX15" fmla="*/ 524668 w 1489868"/>
                  <a:gd name="connsiteY15" fmla="*/ 477009 h 559559"/>
                  <a:gd name="connsiteX16" fmla="*/ 543718 w 1489868"/>
                  <a:gd name="connsiteY16" fmla="*/ 470659 h 559559"/>
                  <a:gd name="connsiteX17" fmla="*/ 575468 w 1489868"/>
                  <a:gd name="connsiteY17" fmla="*/ 451609 h 559559"/>
                  <a:gd name="connsiteX18" fmla="*/ 604043 w 1489868"/>
                  <a:gd name="connsiteY18" fmla="*/ 448434 h 559559"/>
                  <a:gd name="connsiteX19" fmla="*/ 686593 w 1489868"/>
                  <a:gd name="connsiteY19" fmla="*/ 499234 h 559559"/>
                  <a:gd name="connsiteX20" fmla="*/ 731043 w 1489868"/>
                  <a:gd name="connsiteY20" fmla="*/ 511934 h 559559"/>
                  <a:gd name="connsiteX21" fmla="*/ 835818 w 1489868"/>
                  <a:gd name="connsiteY21" fmla="*/ 505584 h 559559"/>
                  <a:gd name="connsiteX22" fmla="*/ 873918 w 1489868"/>
                  <a:gd name="connsiteY22" fmla="*/ 492884 h 559559"/>
                  <a:gd name="connsiteX23" fmla="*/ 908843 w 1489868"/>
                  <a:gd name="connsiteY23" fmla="*/ 480184 h 559559"/>
                  <a:gd name="connsiteX24" fmla="*/ 975518 w 1489868"/>
                  <a:gd name="connsiteY24" fmla="*/ 464309 h 559559"/>
                  <a:gd name="connsiteX25" fmla="*/ 988218 w 1489868"/>
                  <a:gd name="connsiteY25" fmla="*/ 527809 h 559559"/>
                  <a:gd name="connsiteX26" fmla="*/ 1032668 w 1489868"/>
                  <a:gd name="connsiteY26" fmla="*/ 556384 h 559559"/>
                  <a:gd name="connsiteX27" fmla="*/ 1080293 w 1489868"/>
                  <a:gd name="connsiteY27" fmla="*/ 546859 h 559559"/>
                  <a:gd name="connsiteX28" fmla="*/ 1131093 w 1489868"/>
                  <a:gd name="connsiteY28" fmla="*/ 492884 h 559559"/>
                  <a:gd name="connsiteX29" fmla="*/ 1156493 w 1489868"/>
                  <a:gd name="connsiteY29" fmla="*/ 461134 h 559559"/>
                  <a:gd name="connsiteX30" fmla="*/ 1175543 w 1489868"/>
                  <a:gd name="connsiteY30" fmla="*/ 419859 h 559559"/>
                  <a:gd name="connsiteX31" fmla="*/ 1232693 w 1489868"/>
                  <a:gd name="connsiteY31" fmla="*/ 403984 h 559559"/>
                  <a:gd name="connsiteX32" fmla="*/ 1232693 w 1489868"/>
                  <a:gd name="connsiteY32" fmla="*/ 356359 h 559559"/>
                  <a:gd name="connsiteX33" fmla="*/ 1251743 w 1489868"/>
                  <a:gd name="connsiteY33" fmla="*/ 311909 h 559559"/>
                  <a:gd name="connsiteX34" fmla="*/ 1267618 w 1489868"/>
                  <a:gd name="connsiteY34" fmla="*/ 261109 h 559559"/>
                  <a:gd name="connsiteX35" fmla="*/ 1299368 w 1489868"/>
                  <a:gd name="connsiteY35" fmla="*/ 257934 h 559559"/>
                  <a:gd name="connsiteX36" fmla="*/ 1321593 w 1489868"/>
                  <a:gd name="connsiteY36" fmla="*/ 248409 h 559559"/>
                  <a:gd name="connsiteX37" fmla="*/ 1378743 w 1489868"/>
                  <a:gd name="connsiteY37" fmla="*/ 261109 h 559559"/>
                  <a:gd name="connsiteX38" fmla="*/ 1391443 w 1489868"/>
                  <a:gd name="connsiteY38" fmla="*/ 219834 h 559559"/>
                  <a:gd name="connsiteX39" fmla="*/ 1391443 w 1489868"/>
                  <a:gd name="connsiteY39" fmla="*/ 178559 h 559559"/>
                  <a:gd name="connsiteX40" fmla="*/ 1413668 w 1489868"/>
                  <a:gd name="connsiteY40" fmla="*/ 134109 h 559559"/>
                  <a:gd name="connsiteX41" fmla="*/ 1454943 w 1489868"/>
                  <a:gd name="connsiteY41" fmla="*/ 54734 h 559559"/>
                  <a:gd name="connsiteX42" fmla="*/ 1489868 w 1489868"/>
                  <a:gd name="connsiteY42" fmla="*/ 0 h 559559"/>
                  <a:gd name="connsiteX0" fmla="*/ 0 w 1477961"/>
                  <a:gd name="connsiteY0" fmla="*/ 17458 h 559559"/>
                  <a:gd name="connsiteX1" fmla="*/ 25399 w 1477961"/>
                  <a:gd name="connsiteY1" fmla="*/ 76634 h 559559"/>
                  <a:gd name="connsiteX2" fmla="*/ 65086 w 1477961"/>
                  <a:gd name="connsiteY2" fmla="*/ 83309 h 559559"/>
                  <a:gd name="connsiteX3" fmla="*/ 192086 w 1477961"/>
                  <a:gd name="connsiteY3" fmla="*/ 315084 h 559559"/>
                  <a:gd name="connsiteX4" fmla="*/ 255586 w 1477961"/>
                  <a:gd name="connsiteY4" fmla="*/ 343659 h 559559"/>
                  <a:gd name="connsiteX5" fmla="*/ 290511 w 1477961"/>
                  <a:gd name="connsiteY5" fmla="*/ 346834 h 559559"/>
                  <a:gd name="connsiteX6" fmla="*/ 309561 w 1477961"/>
                  <a:gd name="connsiteY6" fmla="*/ 365884 h 559559"/>
                  <a:gd name="connsiteX7" fmla="*/ 328611 w 1477961"/>
                  <a:gd name="connsiteY7" fmla="*/ 330959 h 559559"/>
                  <a:gd name="connsiteX8" fmla="*/ 350836 w 1477961"/>
                  <a:gd name="connsiteY8" fmla="*/ 353184 h 559559"/>
                  <a:gd name="connsiteX9" fmla="*/ 366711 w 1477961"/>
                  <a:gd name="connsiteY9" fmla="*/ 394459 h 559559"/>
                  <a:gd name="connsiteX10" fmla="*/ 360361 w 1477961"/>
                  <a:gd name="connsiteY10" fmla="*/ 438909 h 559559"/>
                  <a:gd name="connsiteX11" fmla="*/ 392111 w 1477961"/>
                  <a:gd name="connsiteY11" fmla="*/ 457959 h 559559"/>
                  <a:gd name="connsiteX12" fmla="*/ 414336 w 1477961"/>
                  <a:gd name="connsiteY12" fmla="*/ 457959 h 559559"/>
                  <a:gd name="connsiteX13" fmla="*/ 423861 w 1477961"/>
                  <a:gd name="connsiteY13" fmla="*/ 492884 h 559559"/>
                  <a:gd name="connsiteX14" fmla="*/ 465136 w 1477961"/>
                  <a:gd name="connsiteY14" fmla="*/ 502409 h 559559"/>
                  <a:gd name="connsiteX15" fmla="*/ 512761 w 1477961"/>
                  <a:gd name="connsiteY15" fmla="*/ 477009 h 559559"/>
                  <a:gd name="connsiteX16" fmla="*/ 531811 w 1477961"/>
                  <a:gd name="connsiteY16" fmla="*/ 470659 h 559559"/>
                  <a:gd name="connsiteX17" fmla="*/ 563561 w 1477961"/>
                  <a:gd name="connsiteY17" fmla="*/ 451609 h 559559"/>
                  <a:gd name="connsiteX18" fmla="*/ 592136 w 1477961"/>
                  <a:gd name="connsiteY18" fmla="*/ 448434 h 559559"/>
                  <a:gd name="connsiteX19" fmla="*/ 674686 w 1477961"/>
                  <a:gd name="connsiteY19" fmla="*/ 499234 h 559559"/>
                  <a:gd name="connsiteX20" fmla="*/ 719136 w 1477961"/>
                  <a:gd name="connsiteY20" fmla="*/ 511934 h 559559"/>
                  <a:gd name="connsiteX21" fmla="*/ 823911 w 1477961"/>
                  <a:gd name="connsiteY21" fmla="*/ 505584 h 559559"/>
                  <a:gd name="connsiteX22" fmla="*/ 862011 w 1477961"/>
                  <a:gd name="connsiteY22" fmla="*/ 492884 h 559559"/>
                  <a:gd name="connsiteX23" fmla="*/ 896936 w 1477961"/>
                  <a:gd name="connsiteY23" fmla="*/ 480184 h 559559"/>
                  <a:gd name="connsiteX24" fmla="*/ 963611 w 1477961"/>
                  <a:gd name="connsiteY24" fmla="*/ 464309 h 559559"/>
                  <a:gd name="connsiteX25" fmla="*/ 976311 w 1477961"/>
                  <a:gd name="connsiteY25" fmla="*/ 527809 h 559559"/>
                  <a:gd name="connsiteX26" fmla="*/ 1020761 w 1477961"/>
                  <a:gd name="connsiteY26" fmla="*/ 556384 h 559559"/>
                  <a:gd name="connsiteX27" fmla="*/ 1068386 w 1477961"/>
                  <a:gd name="connsiteY27" fmla="*/ 546859 h 559559"/>
                  <a:gd name="connsiteX28" fmla="*/ 1119186 w 1477961"/>
                  <a:gd name="connsiteY28" fmla="*/ 492884 h 559559"/>
                  <a:gd name="connsiteX29" fmla="*/ 1144586 w 1477961"/>
                  <a:gd name="connsiteY29" fmla="*/ 461134 h 559559"/>
                  <a:gd name="connsiteX30" fmla="*/ 1163636 w 1477961"/>
                  <a:gd name="connsiteY30" fmla="*/ 419859 h 559559"/>
                  <a:gd name="connsiteX31" fmla="*/ 1220786 w 1477961"/>
                  <a:gd name="connsiteY31" fmla="*/ 403984 h 559559"/>
                  <a:gd name="connsiteX32" fmla="*/ 1220786 w 1477961"/>
                  <a:gd name="connsiteY32" fmla="*/ 356359 h 559559"/>
                  <a:gd name="connsiteX33" fmla="*/ 1239836 w 1477961"/>
                  <a:gd name="connsiteY33" fmla="*/ 311909 h 559559"/>
                  <a:gd name="connsiteX34" fmla="*/ 1255711 w 1477961"/>
                  <a:gd name="connsiteY34" fmla="*/ 261109 h 559559"/>
                  <a:gd name="connsiteX35" fmla="*/ 1287461 w 1477961"/>
                  <a:gd name="connsiteY35" fmla="*/ 257934 h 559559"/>
                  <a:gd name="connsiteX36" fmla="*/ 1309686 w 1477961"/>
                  <a:gd name="connsiteY36" fmla="*/ 248409 h 559559"/>
                  <a:gd name="connsiteX37" fmla="*/ 1366836 w 1477961"/>
                  <a:gd name="connsiteY37" fmla="*/ 261109 h 559559"/>
                  <a:gd name="connsiteX38" fmla="*/ 1379536 w 1477961"/>
                  <a:gd name="connsiteY38" fmla="*/ 219834 h 559559"/>
                  <a:gd name="connsiteX39" fmla="*/ 1379536 w 1477961"/>
                  <a:gd name="connsiteY39" fmla="*/ 178559 h 559559"/>
                  <a:gd name="connsiteX40" fmla="*/ 1401761 w 1477961"/>
                  <a:gd name="connsiteY40" fmla="*/ 134109 h 559559"/>
                  <a:gd name="connsiteX41" fmla="*/ 1443036 w 1477961"/>
                  <a:gd name="connsiteY41" fmla="*/ 54734 h 559559"/>
                  <a:gd name="connsiteX42" fmla="*/ 1477961 w 1477961"/>
                  <a:gd name="connsiteY42" fmla="*/ 0 h 559559"/>
                  <a:gd name="connsiteX0" fmla="*/ 0 w 1452562"/>
                  <a:gd name="connsiteY0" fmla="*/ 76634 h 559559"/>
                  <a:gd name="connsiteX1" fmla="*/ 39687 w 1452562"/>
                  <a:gd name="connsiteY1" fmla="*/ 83309 h 559559"/>
                  <a:gd name="connsiteX2" fmla="*/ 166687 w 1452562"/>
                  <a:gd name="connsiteY2" fmla="*/ 315084 h 559559"/>
                  <a:gd name="connsiteX3" fmla="*/ 230187 w 1452562"/>
                  <a:gd name="connsiteY3" fmla="*/ 343659 h 559559"/>
                  <a:gd name="connsiteX4" fmla="*/ 265112 w 1452562"/>
                  <a:gd name="connsiteY4" fmla="*/ 346834 h 559559"/>
                  <a:gd name="connsiteX5" fmla="*/ 284162 w 1452562"/>
                  <a:gd name="connsiteY5" fmla="*/ 365884 h 559559"/>
                  <a:gd name="connsiteX6" fmla="*/ 303212 w 1452562"/>
                  <a:gd name="connsiteY6" fmla="*/ 330959 h 559559"/>
                  <a:gd name="connsiteX7" fmla="*/ 325437 w 1452562"/>
                  <a:gd name="connsiteY7" fmla="*/ 353184 h 559559"/>
                  <a:gd name="connsiteX8" fmla="*/ 341312 w 1452562"/>
                  <a:gd name="connsiteY8" fmla="*/ 394459 h 559559"/>
                  <a:gd name="connsiteX9" fmla="*/ 334962 w 1452562"/>
                  <a:gd name="connsiteY9" fmla="*/ 438909 h 559559"/>
                  <a:gd name="connsiteX10" fmla="*/ 366712 w 1452562"/>
                  <a:gd name="connsiteY10" fmla="*/ 457959 h 559559"/>
                  <a:gd name="connsiteX11" fmla="*/ 388937 w 1452562"/>
                  <a:gd name="connsiteY11" fmla="*/ 457959 h 559559"/>
                  <a:gd name="connsiteX12" fmla="*/ 398462 w 1452562"/>
                  <a:gd name="connsiteY12" fmla="*/ 492884 h 559559"/>
                  <a:gd name="connsiteX13" fmla="*/ 439737 w 1452562"/>
                  <a:gd name="connsiteY13" fmla="*/ 502409 h 559559"/>
                  <a:gd name="connsiteX14" fmla="*/ 487362 w 1452562"/>
                  <a:gd name="connsiteY14" fmla="*/ 477009 h 559559"/>
                  <a:gd name="connsiteX15" fmla="*/ 506412 w 1452562"/>
                  <a:gd name="connsiteY15" fmla="*/ 470659 h 559559"/>
                  <a:gd name="connsiteX16" fmla="*/ 538162 w 1452562"/>
                  <a:gd name="connsiteY16" fmla="*/ 451609 h 559559"/>
                  <a:gd name="connsiteX17" fmla="*/ 566737 w 1452562"/>
                  <a:gd name="connsiteY17" fmla="*/ 448434 h 559559"/>
                  <a:gd name="connsiteX18" fmla="*/ 649287 w 1452562"/>
                  <a:gd name="connsiteY18" fmla="*/ 499234 h 559559"/>
                  <a:gd name="connsiteX19" fmla="*/ 693737 w 1452562"/>
                  <a:gd name="connsiteY19" fmla="*/ 511934 h 559559"/>
                  <a:gd name="connsiteX20" fmla="*/ 798512 w 1452562"/>
                  <a:gd name="connsiteY20" fmla="*/ 505584 h 559559"/>
                  <a:gd name="connsiteX21" fmla="*/ 836612 w 1452562"/>
                  <a:gd name="connsiteY21" fmla="*/ 492884 h 559559"/>
                  <a:gd name="connsiteX22" fmla="*/ 871537 w 1452562"/>
                  <a:gd name="connsiteY22" fmla="*/ 480184 h 559559"/>
                  <a:gd name="connsiteX23" fmla="*/ 938212 w 1452562"/>
                  <a:gd name="connsiteY23" fmla="*/ 464309 h 559559"/>
                  <a:gd name="connsiteX24" fmla="*/ 950912 w 1452562"/>
                  <a:gd name="connsiteY24" fmla="*/ 527809 h 559559"/>
                  <a:gd name="connsiteX25" fmla="*/ 995362 w 1452562"/>
                  <a:gd name="connsiteY25" fmla="*/ 556384 h 559559"/>
                  <a:gd name="connsiteX26" fmla="*/ 1042987 w 1452562"/>
                  <a:gd name="connsiteY26" fmla="*/ 546859 h 559559"/>
                  <a:gd name="connsiteX27" fmla="*/ 1093787 w 1452562"/>
                  <a:gd name="connsiteY27" fmla="*/ 492884 h 559559"/>
                  <a:gd name="connsiteX28" fmla="*/ 1119187 w 1452562"/>
                  <a:gd name="connsiteY28" fmla="*/ 461134 h 559559"/>
                  <a:gd name="connsiteX29" fmla="*/ 1138237 w 1452562"/>
                  <a:gd name="connsiteY29" fmla="*/ 419859 h 559559"/>
                  <a:gd name="connsiteX30" fmla="*/ 1195387 w 1452562"/>
                  <a:gd name="connsiteY30" fmla="*/ 403984 h 559559"/>
                  <a:gd name="connsiteX31" fmla="*/ 1195387 w 1452562"/>
                  <a:gd name="connsiteY31" fmla="*/ 356359 h 559559"/>
                  <a:gd name="connsiteX32" fmla="*/ 1214437 w 1452562"/>
                  <a:gd name="connsiteY32" fmla="*/ 311909 h 559559"/>
                  <a:gd name="connsiteX33" fmla="*/ 1230312 w 1452562"/>
                  <a:gd name="connsiteY33" fmla="*/ 261109 h 559559"/>
                  <a:gd name="connsiteX34" fmla="*/ 1262062 w 1452562"/>
                  <a:gd name="connsiteY34" fmla="*/ 257934 h 559559"/>
                  <a:gd name="connsiteX35" fmla="*/ 1284287 w 1452562"/>
                  <a:gd name="connsiteY35" fmla="*/ 248409 h 559559"/>
                  <a:gd name="connsiteX36" fmla="*/ 1341437 w 1452562"/>
                  <a:gd name="connsiteY36" fmla="*/ 261109 h 559559"/>
                  <a:gd name="connsiteX37" fmla="*/ 1354137 w 1452562"/>
                  <a:gd name="connsiteY37" fmla="*/ 219834 h 559559"/>
                  <a:gd name="connsiteX38" fmla="*/ 1354137 w 1452562"/>
                  <a:gd name="connsiteY38" fmla="*/ 178559 h 559559"/>
                  <a:gd name="connsiteX39" fmla="*/ 1376362 w 1452562"/>
                  <a:gd name="connsiteY39" fmla="*/ 134109 h 559559"/>
                  <a:gd name="connsiteX40" fmla="*/ 1417637 w 1452562"/>
                  <a:gd name="connsiteY40" fmla="*/ 54734 h 559559"/>
                  <a:gd name="connsiteX41" fmla="*/ 1452562 w 1452562"/>
                  <a:gd name="connsiteY41" fmla="*/ 0 h 559559"/>
                  <a:gd name="connsiteX0" fmla="*/ 0 w 1412875"/>
                  <a:gd name="connsiteY0" fmla="*/ 83309 h 559559"/>
                  <a:gd name="connsiteX1" fmla="*/ 127000 w 1412875"/>
                  <a:gd name="connsiteY1" fmla="*/ 315084 h 559559"/>
                  <a:gd name="connsiteX2" fmla="*/ 190500 w 1412875"/>
                  <a:gd name="connsiteY2" fmla="*/ 343659 h 559559"/>
                  <a:gd name="connsiteX3" fmla="*/ 225425 w 1412875"/>
                  <a:gd name="connsiteY3" fmla="*/ 346834 h 559559"/>
                  <a:gd name="connsiteX4" fmla="*/ 244475 w 1412875"/>
                  <a:gd name="connsiteY4" fmla="*/ 365884 h 559559"/>
                  <a:gd name="connsiteX5" fmla="*/ 263525 w 1412875"/>
                  <a:gd name="connsiteY5" fmla="*/ 330959 h 559559"/>
                  <a:gd name="connsiteX6" fmla="*/ 285750 w 1412875"/>
                  <a:gd name="connsiteY6" fmla="*/ 353184 h 559559"/>
                  <a:gd name="connsiteX7" fmla="*/ 301625 w 1412875"/>
                  <a:gd name="connsiteY7" fmla="*/ 394459 h 559559"/>
                  <a:gd name="connsiteX8" fmla="*/ 295275 w 1412875"/>
                  <a:gd name="connsiteY8" fmla="*/ 438909 h 559559"/>
                  <a:gd name="connsiteX9" fmla="*/ 327025 w 1412875"/>
                  <a:gd name="connsiteY9" fmla="*/ 457959 h 559559"/>
                  <a:gd name="connsiteX10" fmla="*/ 349250 w 1412875"/>
                  <a:gd name="connsiteY10" fmla="*/ 457959 h 559559"/>
                  <a:gd name="connsiteX11" fmla="*/ 358775 w 1412875"/>
                  <a:gd name="connsiteY11" fmla="*/ 492884 h 559559"/>
                  <a:gd name="connsiteX12" fmla="*/ 400050 w 1412875"/>
                  <a:gd name="connsiteY12" fmla="*/ 502409 h 559559"/>
                  <a:gd name="connsiteX13" fmla="*/ 447675 w 1412875"/>
                  <a:gd name="connsiteY13" fmla="*/ 477009 h 559559"/>
                  <a:gd name="connsiteX14" fmla="*/ 466725 w 1412875"/>
                  <a:gd name="connsiteY14" fmla="*/ 470659 h 559559"/>
                  <a:gd name="connsiteX15" fmla="*/ 498475 w 1412875"/>
                  <a:gd name="connsiteY15" fmla="*/ 451609 h 559559"/>
                  <a:gd name="connsiteX16" fmla="*/ 527050 w 1412875"/>
                  <a:gd name="connsiteY16" fmla="*/ 448434 h 559559"/>
                  <a:gd name="connsiteX17" fmla="*/ 609600 w 1412875"/>
                  <a:gd name="connsiteY17" fmla="*/ 499234 h 559559"/>
                  <a:gd name="connsiteX18" fmla="*/ 654050 w 1412875"/>
                  <a:gd name="connsiteY18" fmla="*/ 511934 h 559559"/>
                  <a:gd name="connsiteX19" fmla="*/ 758825 w 1412875"/>
                  <a:gd name="connsiteY19" fmla="*/ 505584 h 559559"/>
                  <a:gd name="connsiteX20" fmla="*/ 796925 w 1412875"/>
                  <a:gd name="connsiteY20" fmla="*/ 492884 h 559559"/>
                  <a:gd name="connsiteX21" fmla="*/ 831850 w 1412875"/>
                  <a:gd name="connsiteY21" fmla="*/ 480184 h 559559"/>
                  <a:gd name="connsiteX22" fmla="*/ 898525 w 1412875"/>
                  <a:gd name="connsiteY22" fmla="*/ 464309 h 559559"/>
                  <a:gd name="connsiteX23" fmla="*/ 911225 w 1412875"/>
                  <a:gd name="connsiteY23" fmla="*/ 527809 h 559559"/>
                  <a:gd name="connsiteX24" fmla="*/ 955675 w 1412875"/>
                  <a:gd name="connsiteY24" fmla="*/ 556384 h 559559"/>
                  <a:gd name="connsiteX25" fmla="*/ 1003300 w 1412875"/>
                  <a:gd name="connsiteY25" fmla="*/ 546859 h 559559"/>
                  <a:gd name="connsiteX26" fmla="*/ 1054100 w 1412875"/>
                  <a:gd name="connsiteY26" fmla="*/ 492884 h 559559"/>
                  <a:gd name="connsiteX27" fmla="*/ 1079500 w 1412875"/>
                  <a:gd name="connsiteY27" fmla="*/ 461134 h 559559"/>
                  <a:gd name="connsiteX28" fmla="*/ 1098550 w 1412875"/>
                  <a:gd name="connsiteY28" fmla="*/ 419859 h 559559"/>
                  <a:gd name="connsiteX29" fmla="*/ 1155700 w 1412875"/>
                  <a:gd name="connsiteY29" fmla="*/ 403984 h 559559"/>
                  <a:gd name="connsiteX30" fmla="*/ 1155700 w 1412875"/>
                  <a:gd name="connsiteY30" fmla="*/ 356359 h 559559"/>
                  <a:gd name="connsiteX31" fmla="*/ 1174750 w 1412875"/>
                  <a:gd name="connsiteY31" fmla="*/ 311909 h 559559"/>
                  <a:gd name="connsiteX32" fmla="*/ 1190625 w 1412875"/>
                  <a:gd name="connsiteY32" fmla="*/ 261109 h 559559"/>
                  <a:gd name="connsiteX33" fmla="*/ 1222375 w 1412875"/>
                  <a:gd name="connsiteY33" fmla="*/ 257934 h 559559"/>
                  <a:gd name="connsiteX34" fmla="*/ 1244600 w 1412875"/>
                  <a:gd name="connsiteY34" fmla="*/ 248409 h 559559"/>
                  <a:gd name="connsiteX35" fmla="*/ 1301750 w 1412875"/>
                  <a:gd name="connsiteY35" fmla="*/ 261109 h 559559"/>
                  <a:gd name="connsiteX36" fmla="*/ 1314450 w 1412875"/>
                  <a:gd name="connsiteY36" fmla="*/ 219834 h 559559"/>
                  <a:gd name="connsiteX37" fmla="*/ 1314450 w 1412875"/>
                  <a:gd name="connsiteY37" fmla="*/ 178559 h 559559"/>
                  <a:gd name="connsiteX38" fmla="*/ 1336675 w 1412875"/>
                  <a:gd name="connsiteY38" fmla="*/ 134109 h 559559"/>
                  <a:gd name="connsiteX39" fmla="*/ 1377950 w 1412875"/>
                  <a:gd name="connsiteY39" fmla="*/ 54734 h 559559"/>
                  <a:gd name="connsiteX40" fmla="*/ 1412875 w 1412875"/>
                  <a:gd name="connsiteY40" fmla="*/ 0 h 559559"/>
                  <a:gd name="connsiteX0" fmla="*/ 0 w 1285875"/>
                  <a:gd name="connsiteY0" fmla="*/ 315084 h 559559"/>
                  <a:gd name="connsiteX1" fmla="*/ 63500 w 1285875"/>
                  <a:gd name="connsiteY1" fmla="*/ 343659 h 559559"/>
                  <a:gd name="connsiteX2" fmla="*/ 98425 w 1285875"/>
                  <a:gd name="connsiteY2" fmla="*/ 346834 h 559559"/>
                  <a:gd name="connsiteX3" fmla="*/ 117475 w 1285875"/>
                  <a:gd name="connsiteY3" fmla="*/ 365884 h 559559"/>
                  <a:gd name="connsiteX4" fmla="*/ 136525 w 1285875"/>
                  <a:gd name="connsiteY4" fmla="*/ 330959 h 559559"/>
                  <a:gd name="connsiteX5" fmla="*/ 158750 w 1285875"/>
                  <a:gd name="connsiteY5" fmla="*/ 353184 h 559559"/>
                  <a:gd name="connsiteX6" fmla="*/ 174625 w 1285875"/>
                  <a:gd name="connsiteY6" fmla="*/ 394459 h 559559"/>
                  <a:gd name="connsiteX7" fmla="*/ 168275 w 1285875"/>
                  <a:gd name="connsiteY7" fmla="*/ 438909 h 559559"/>
                  <a:gd name="connsiteX8" fmla="*/ 200025 w 1285875"/>
                  <a:gd name="connsiteY8" fmla="*/ 457959 h 559559"/>
                  <a:gd name="connsiteX9" fmla="*/ 222250 w 1285875"/>
                  <a:gd name="connsiteY9" fmla="*/ 457959 h 559559"/>
                  <a:gd name="connsiteX10" fmla="*/ 231775 w 1285875"/>
                  <a:gd name="connsiteY10" fmla="*/ 492884 h 559559"/>
                  <a:gd name="connsiteX11" fmla="*/ 273050 w 1285875"/>
                  <a:gd name="connsiteY11" fmla="*/ 502409 h 559559"/>
                  <a:gd name="connsiteX12" fmla="*/ 320675 w 1285875"/>
                  <a:gd name="connsiteY12" fmla="*/ 477009 h 559559"/>
                  <a:gd name="connsiteX13" fmla="*/ 339725 w 1285875"/>
                  <a:gd name="connsiteY13" fmla="*/ 470659 h 559559"/>
                  <a:gd name="connsiteX14" fmla="*/ 371475 w 1285875"/>
                  <a:gd name="connsiteY14" fmla="*/ 451609 h 559559"/>
                  <a:gd name="connsiteX15" fmla="*/ 400050 w 1285875"/>
                  <a:gd name="connsiteY15" fmla="*/ 448434 h 559559"/>
                  <a:gd name="connsiteX16" fmla="*/ 482600 w 1285875"/>
                  <a:gd name="connsiteY16" fmla="*/ 499234 h 559559"/>
                  <a:gd name="connsiteX17" fmla="*/ 527050 w 1285875"/>
                  <a:gd name="connsiteY17" fmla="*/ 511934 h 559559"/>
                  <a:gd name="connsiteX18" fmla="*/ 631825 w 1285875"/>
                  <a:gd name="connsiteY18" fmla="*/ 505584 h 559559"/>
                  <a:gd name="connsiteX19" fmla="*/ 669925 w 1285875"/>
                  <a:gd name="connsiteY19" fmla="*/ 492884 h 559559"/>
                  <a:gd name="connsiteX20" fmla="*/ 704850 w 1285875"/>
                  <a:gd name="connsiteY20" fmla="*/ 480184 h 559559"/>
                  <a:gd name="connsiteX21" fmla="*/ 771525 w 1285875"/>
                  <a:gd name="connsiteY21" fmla="*/ 464309 h 559559"/>
                  <a:gd name="connsiteX22" fmla="*/ 784225 w 1285875"/>
                  <a:gd name="connsiteY22" fmla="*/ 527809 h 559559"/>
                  <a:gd name="connsiteX23" fmla="*/ 828675 w 1285875"/>
                  <a:gd name="connsiteY23" fmla="*/ 556384 h 559559"/>
                  <a:gd name="connsiteX24" fmla="*/ 876300 w 1285875"/>
                  <a:gd name="connsiteY24" fmla="*/ 546859 h 559559"/>
                  <a:gd name="connsiteX25" fmla="*/ 927100 w 1285875"/>
                  <a:gd name="connsiteY25" fmla="*/ 492884 h 559559"/>
                  <a:gd name="connsiteX26" fmla="*/ 952500 w 1285875"/>
                  <a:gd name="connsiteY26" fmla="*/ 461134 h 559559"/>
                  <a:gd name="connsiteX27" fmla="*/ 971550 w 1285875"/>
                  <a:gd name="connsiteY27" fmla="*/ 419859 h 559559"/>
                  <a:gd name="connsiteX28" fmla="*/ 1028700 w 1285875"/>
                  <a:gd name="connsiteY28" fmla="*/ 403984 h 559559"/>
                  <a:gd name="connsiteX29" fmla="*/ 1028700 w 1285875"/>
                  <a:gd name="connsiteY29" fmla="*/ 356359 h 559559"/>
                  <a:gd name="connsiteX30" fmla="*/ 1047750 w 1285875"/>
                  <a:gd name="connsiteY30" fmla="*/ 311909 h 559559"/>
                  <a:gd name="connsiteX31" fmla="*/ 1063625 w 1285875"/>
                  <a:gd name="connsiteY31" fmla="*/ 261109 h 559559"/>
                  <a:gd name="connsiteX32" fmla="*/ 1095375 w 1285875"/>
                  <a:gd name="connsiteY32" fmla="*/ 257934 h 559559"/>
                  <a:gd name="connsiteX33" fmla="*/ 1117600 w 1285875"/>
                  <a:gd name="connsiteY33" fmla="*/ 248409 h 559559"/>
                  <a:gd name="connsiteX34" fmla="*/ 1174750 w 1285875"/>
                  <a:gd name="connsiteY34" fmla="*/ 261109 h 559559"/>
                  <a:gd name="connsiteX35" fmla="*/ 1187450 w 1285875"/>
                  <a:gd name="connsiteY35" fmla="*/ 219834 h 559559"/>
                  <a:gd name="connsiteX36" fmla="*/ 1187450 w 1285875"/>
                  <a:gd name="connsiteY36" fmla="*/ 178559 h 559559"/>
                  <a:gd name="connsiteX37" fmla="*/ 1209675 w 1285875"/>
                  <a:gd name="connsiteY37" fmla="*/ 134109 h 559559"/>
                  <a:gd name="connsiteX38" fmla="*/ 1250950 w 1285875"/>
                  <a:gd name="connsiteY38" fmla="*/ 54734 h 559559"/>
                  <a:gd name="connsiteX39" fmla="*/ 1285875 w 1285875"/>
                  <a:gd name="connsiteY39" fmla="*/ 0 h 559559"/>
                  <a:gd name="connsiteX0" fmla="*/ 0 w 1222375"/>
                  <a:gd name="connsiteY0" fmla="*/ 343659 h 559559"/>
                  <a:gd name="connsiteX1" fmla="*/ 34925 w 1222375"/>
                  <a:gd name="connsiteY1" fmla="*/ 346834 h 559559"/>
                  <a:gd name="connsiteX2" fmla="*/ 53975 w 1222375"/>
                  <a:gd name="connsiteY2" fmla="*/ 365884 h 559559"/>
                  <a:gd name="connsiteX3" fmla="*/ 73025 w 1222375"/>
                  <a:gd name="connsiteY3" fmla="*/ 330959 h 559559"/>
                  <a:gd name="connsiteX4" fmla="*/ 95250 w 1222375"/>
                  <a:gd name="connsiteY4" fmla="*/ 353184 h 559559"/>
                  <a:gd name="connsiteX5" fmla="*/ 111125 w 1222375"/>
                  <a:gd name="connsiteY5" fmla="*/ 394459 h 559559"/>
                  <a:gd name="connsiteX6" fmla="*/ 104775 w 1222375"/>
                  <a:gd name="connsiteY6" fmla="*/ 438909 h 559559"/>
                  <a:gd name="connsiteX7" fmla="*/ 136525 w 1222375"/>
                  <a:gd name="connsiteY7" fmla="*/ 457959 h 559559"/>
                  <a:gd name="connsiteX8" fmla="*/ 158750 w 1222375"/>
                  <a:gd name="connsiteY8" fmla="*/ 457959 h 559559"/>
                  <a:gd name="connsiteX9" fmla="*/ 168275 w 1222375"/>
                  <a:gd name="connsiteY9" fmla="*/ 492884 h 559559"/>
                  <a:gd name="connsiteX10" fmla="*/ 209550 w 1222375"/>
                  <a:gd name="connsiteY10" fmla="*/ 502409 h 559559"/>
                  <a:gd name="connsiteX11" fmla="*/ 257175 w 1222375"/>
                  <a:gd name="connsiteY11" fmla="*/ 477009 h 559559"/>
                  <a:gd name="connsiteX12" fmla="*/ 276225 w 1222375"/>
                  <a:gd name="connsiteY12" fmla="*/ 470659 h 559559"/>
                  <a:gd name="connsiteX13" fmla="*/ 307975 w 1222375"/>
                  <a:gd name="connsiteY13" fmla="*/ 451609 h 559559"/>
                  <a:gd name="connsiteX14" fmla="*/ 336550 w 1222375"/>
                  <a:gd name="connsiteY14" fmla="*/ 448434 h 559559"/>
                  <a:gd name="connsiteX15" fmla="*/ 419100 w 1222375"/>
                  <a:gd name="connsiteY15" fmla="*/ 499234 h 559559"/>
                  <a:gd name="connsiteX16" fmla="*/ 463550 w 1222375"/>
                  <a:gd name="connsiteY16" fmla="*/ 511934 h 559559"/>
                  <a:gd name="connsiteX17" fmla="*/ 568325 w 1222375"/>
                  <a:gd name="connsiteY17" fmla="*/ 505584 h 559559"/>
                  <a:gd name="connsiteX18" fmla="*/ 606425 w 1222375"/>
                  <a:gd name="connsiteY18" fmla="*/ 492884 h 559559"/>
                  <a:gd name="connsiteX19" fmla="*/ 641350 w 1222375"/>
                  <a:gd name="connsiteY19" fmla="*/ 480184 h 559559"/>
                  <a:gd name="connsiteX20" fmla="*/ 708025 w 1222375"/>
                  <a:gd name="connsiteY20" fmla="*/ 464309 h 559559"/>
                  <a:gd name="connsiteX21" fmla="*/ 720725 w 1222375"/>
                  <a:gd name="connsiteY21" fmla="*/ 527809 h 559559"/>
                  <a:gd name="connsiteX22" fmla="*/ 765175 w 1222375"/>
                  <a:gd name="connsiteY22" fmla="*/ 556384 h 559559"/>
                  <a:gd name="connsiteX23" fmla="*/ 812800 w 1222375"/>
                  <a:gd name="connsiteY23" fmla="*/ 546859 h 559559"/>
                  <a:gd name="connsiteX24" fmla="*/ 863600 w 1222375"/>
                  <a:gd name="connsiteY24" fmla="*/ 492884 h 559559"/>
                  <a:gd name="connsiteX25" fmla="*/ 889000 w 1222375"/>
                  <a:gd name="connsiteY25" fmla="*/ 461134 h 559559"/>
                  <a:gd name="connsiteX26" fmla="*/ 908050 w 1222375"/>
                  <a:gd name="connsiteY26" fmla="*/ 419859 h 559559"/>
                  <a:gd name="connsiteX27" fmla="*/ 965200 w 1222375"/>
                  <a:gd name="connsiteY27" fmla="*/ 403984 h 559559"/>
                  <a:gd name="connsiteX28" fmla="*/ 965200 w 1222375"/>
                  <a:gd name="connsiteY28" fmla="*/ 356359 h 559559"/>
                  <a:gd name="connsiteX29" fmla="*/ 984250 w 1222375"/>
                  <a:gd name="connsiteY29" fmla="*/ 311909 h 559559"/>
                  <a:gd name="connsiteX30" fmla="*/ 1000125 w 1222375"/>
                  <a:gd name="connsiteY30" fmla="*/ 261109 h 559559"/>
                  <a:gd name="connsiteX31" fmla="*/ 1031875 w 1222375"/>
                  <a:gd name="connsiteY31" fmla="*/ 257934 h 559559"/>
                  <a:gd name="connsiteX32" fmla="*/ 1054100 w 1222375"/>
                  <a:gd name="connsiteY32" fmla="*/ 248409 h 559559"/>
                  <a:gd name="connsiteX33" fmla="*/ 1111250 w 1222375"/>
                  <a:gd name="connsiteY33" fmla="*/ 261109 h 559559"/>
                  <a:gd name="connsiteX34" fmla="*/ 1123950 w 1222375"/>
                  <a:gd name="connsiteY34" fmla="*/ 219834 h 559559"/>
                  <a:gd name="connsiteX35" fmla="*/ 1123950 w 1222375"/>
                  <a:gd name="connsiteY35" fmla="*/ 178559 h 559559"/>
                  <a:gd name="connsiteX36" fmla="*/ 1146175 w 1222375"/>
                  <a:gd name="connsiteY36" fmla="*/ 134109 h 559559"/>
                  <a:gd name="connsiteX37" fmla="*/ 1187450 w 1222375"/>
                  <a:gd name="connsiteY37" fmla="*/ 54734 h 559559"/>
                  <a:gd name="connsiteX38" fmla="*/ 1222375 w 1222375"/>
                  <a:gd name="connsiteY38" fmla="*/ 0 h 559559"/>
                  <a:gd name="connsiteX0" fmla="*/ 0 w 1187450"/>
                  <a:gd name="connsiteY0" fmla="*/ 346834 h 559559"/>
                  <a:gd name="connsiteX1" fmla="*/ 19050 w 1187450"/>
                  <a:gd name="connsiteY1" fmla="*/ 365884 h 559559"/>
                  <a:gd name="connsiteX2" fmla="*/ 38100 w 1187450"/>
                  <a:gd name="connsiteY2" fmla="*/ 330959 h 559559"/>
                  <a:gd name="connsiteX3" fmla="*/ 60325 w 1187450"/>
                  <a:gd name="connsiteY3" fmla="*/ 353184 h 559559"/>
                  <a:gd name="connsiteX4" fmla="*/ 76200 w 1187450"/>
                  <a:gd name="connsiteY4" fmla="*/ 394459 h 559559"/>
                  <a:gd name="connsiteX5" fmla="*/ 69850 w 1187450"/>
                  <a:gd name="connsiteY5" fmla="*/ 438909 h 559559"/>
                  <a:gd name="connsiteX6" fmla="*/ 101600 w 1187450"/>
                  <a:gd name="connsiteY6" fmla="*/ 457959 h 559559"/>
                  <a:gd name="connsiteX7" fmla="*/ 123825 w 1187450"/>
                  <a:gd name="connsiteY7" fmla="*/ 457959 h 559559"/>
                  <a:gd name="connsiteX8" fmla="*/ 133350 w 1187450"/>
                  <a:gd name="connsiteY8" fmla="*/ 492884 h 559559"/>
                  <a:gd name="connsiteX9" fmla="*/ 174625 w 1187450"/>
                  <a:gd name="connsiteY9" fmla="*/ 502409 h 559559"/>
                  <a:gd name="connsiteX10" fmla="*/ 222250 w 1187450"/>
                  <a:gd name="connsiteY10" fmla="*/ 477009 h 559559"/>
                  <a:gd name="connsiteX11" fmla="*/ 241300 w 1187450"/>
                  <a:gd name="connsiteY11" fmla="*/ 470659 h 559559"/>
                  <a:gd name="connsiteX12" fmla="*/ 273050 w 1187450"/>
                  <a:gd name="connsiteY12" fmla="*/ 451609 h 559559"/>
                  <a:gd name="connsiteX13" fmla="*/ 301625 w 1187450"/>
                  <a:gd name="connsiteY13" fmla="*/ 448434 h 559559"/>
                  <a:gd name="connsiteX14" fmla="*/ 384175 w 1187450"/>
                  <a:gd name="connsiteY14" fmla="*/ 499234 h 559559"/>
                  <a:gd name="connsiteX15" fmla="*/ 428625 w 1187450"/>
                  <a:gd name="connsiteY15" fmla="*/ 511934 h 559559"/>
                  <a:gd name="connsiteX16" fmla="*/ 533400 w 1187450"/>
                  <a:gd name="connsiteY16" fmla="*/ 505584 h 559559"/>
                  <a:gd name="connsiteX17" fmla="*/ 571500 w 1187450"/>
                  <a:gd name="connsiteY17" fmla="*/ 492884 h 559559"/>
                  <a:gd name="connsiteX18" fmla="*/ 606425 w 1187450"/>
                  <a:gd name="connsiteY18" fmla="*/ 480184 h 559559"/>
                  <a:gd name="connsiteX19" fmla="*/ 673100 w 1187450"/>
                  <a:gd name="connsiteY19" fmla="*/ 464309 h 559559"/>
                  <a:gd name="connsiteX20" fmla="*/ 685800 w 1187450"/>
                  <a:gd name="connsiteY20" fmla="*/ 527809 h 559559"/>
                  <a:gd name="connsiteX21" fmla="*/ 730250 w 1187450"/>
                  <a:gd name="connsiteY21" fmla="*/ 556384 h 559559"/>
                  <a:gd name="connsiteX22" fmla="*/ 777875 w 1187450"/>
                  <a:gd name="connsiteY22" fmla="*/ 546859 h 559559"/>
                  <a:gd name="connsiteX23" fmla="*/ 828675 w 1187450"/>
                  <a:gd name="connsiteY23" fmla="*/ 492884 h 559559"/>
                  <a:gd name="connsiteX24" fmla="*/ 854075 w 1187450"/>
                  <a:gd name="connsiteY24" fmla="*/ 461134 h 559559"/>
                  <a:gd name="connsiteX25" fmla="*/ 873125 w 1187450"/>
                  <a:gd name="connsiteY25" fmla="*/ 419859 h 559559"/>
                  <a:gd name="connsiteX26" fmla="*/ 930275 w 1187450"/>
                  <a:gd name="connsiteY26" fmla="*/ 403984 h 559559"/>
                  <a:gd name="connsiteX27" fmla="*/ 930275 w 1187450"/>
                  <a:gd name="connsiteY27" fmla="*/ 356359 h 559559"/>
                  <a:gd name="connsiteX28" fmla="*/ 949325 w 1187450"/>
                  <a:gd name="connsiteY28" fmla="*/ 311909 h 559559"/>
                  <a:gd name="connsiteX29" fmla="*/ 965200 w 1187450"/>
                  <a:gd name="connsiteY29" fmla="*/ 261109 h 559559"/>
                  <a:gd name="connsiteX30" fmla="*/ 996950 w 1187450"/>
                  <a:gd name="connsiteY30" fmla="*/ 257934 h 559559"/>
                  <a:gd name="connsiteX31" fmla="*/ 1019175 w 1187450"/>
                  <a:gd name="connsiteY31" fmla="*/ 248409 h 559559"/>
                  <a:gd name="connsiteX32" fmla="*/ 1076325 w 1187450"/>
                  <a:gd name="connsiteY32" fmla="*/ 261109 h 559559"/>
                  <a:gd name="connsiteX33" fmla="*/ 1089025 w 1187450"/>
                  <a:gd name="connsiteY33" fmla="*/ 219834 h 559559"/>
                  <a:gd name="connsiteX34" fmla="*/ 1089025 w 1187450"/>
                  <a:gd name="connsiteY34" fmla="*/ 178559 h 559559"/>
                  <a:gd name="connsiteX35" fmla="*/ 1111250 w 1187450"/>
                  <a:gd name="connsiteY35" fmla="*/ 134109 h 559559"/>
                  <a:gd name="connsiteX36" fmla="*/ 1152525 w 1187450"/>
                  <a:gd name="connsiteY36" fmla="*/ 54734 h 559559"/>
                  <a:gd name="connsiteX37" fmla="*/ 1187450 w 1187450"/>
                  <a:gd name="connsiteY37" fmla="*/ 0 h 559559"/>
                  <a:gd name="connsiteX0" fmla="*/ 0 w 1168400"/>
                  <a:gd name="connsiteY0" fmla="*/ 365884 h 559559"/>
                  <a:gd name="connsiteX1" fmla="*/ 19050 w 1168400"/>
                  <a:gd name="connsiteY1" fmla="*/ 330959 h 559559"/>
                  <a:gd name="connsiteX2" fmla="*/ 41275 w 1168400"/>
                  <a:gd name="connsiteY2" fmla="*/ 353184 h 559559"/>
                  <a:gd name="connsiteX3" fmla="*/ 57150 w 1168400"/>
                  <a:gd name="connsiteY3" fmla="*/ 394459 h 559559"/>
                  <a:gd name="connsiteX4" fmla="*/ 50800 w 1168400"/>
                  <a:gd name="connsiteY4" fmla="*/ 438909 h 559559"/>
                  <a:gd name="connsiteX5" fmla="*/ 82550 w 1168400"/>
                  <a:gd name="connsiteY5" fmla="*/ 457959 h 559559"/>
                  <a:gd name="connsiteX6" fmla="*/ 104775 w 1168400"/>
                  <a:gd name="connsiteY6" fmla="*/ 457959 h 559559"/>
                  <a:gd name="connsiteX7" fmla="*/ 114300 w 1168400"/>
                  <a:gd name="connsiteY7" fmla="*/ 492884 h 559559"/>
                  <a:gd name="connsiteX8" fmla="*/ 155575 w 1168400"/>
                  <a:gd name="connsiteY8" fmla="*/ 502409 h 559559"/>
                  <a:gd name="connsiteX9" fmla="*/ 203200 w 1168400"/>
                  <a:gd name="connsiteY9" fmla="*/ 477009 h 559559"/>
                  <a:gd name="connsiteX10" fmla="*/ 222250 w 1168400"/>
                  <a:gd name="connsiteY10" fmla="*/ 470659 h 559559"/>
                  <a:gd name="connsiteX11" fmla="*/ 254000 w 1168400"/>
                  <a:gd name="connsiteY11" fmla="*/ 451609 h 559559"/>
                  <a:gd name="connsiteX12" fmla="*/ 282575 w 1168400"/>
                  <a:gd name="connsiteY12" fmla="*/ 448434 h 559559"/>
                  <a:gd name="connsiteX13" fmla="*/ 365125 w 1168400"/>
                  <a:gd name="connsiteY13" fmla="*/ 499234 h 559559"/>
                  <a:gd name="connsiteX14" fmla="*/ 409575 w 1168400"/>
                  <a:gd name="connsiteY14" fmla="*/ 511934 h 559559"/>
                  <a:gd name="connsiteX15" fmla="*/ 514350 w 1168400"/>
                  <a:gd name="connsiteY15" fmla="*/ 505584 h 559559"/>
                  <a:gd name="connsiteX16" fmla="*/ 552450 w 1168400"/>
                  <a:gd name="connsiteY16" fmla="*/ 492884 h 559559"/>
                  <a:gd name="connsiteX17" fmla="*/ 587375 w 1168400"/>
                  <a:gd name="connsiteY17" fmla="*/ 480184 h 559559"/>
                  <a:gd name="connsiteX18" fmla="*/ 654050 w 1168400"/>
                  <a:gd name="connsiteY18" fmla="*/ 464309 h 559559"/>
                  <a:gd name="connsiteX19" fmla="*/ 666750 w 1168400"/>
                  <a:gd name="connsiteY19" fmla="*/ 527809 h 559559"/>
                  <a:gd name="connsiteX20" fmla="*/ 711200 w 1168400"/>
                  <a:gd name="connsiteY20" fmla="*/ 556384 h 559559"/>
                  <a:gd name="connsiteX21" fmla="*/ 758825 w 1168400"/>
                  <a:gd name="connsiteY21" fmla="*/ 546859 h 559559"/>
                  <a:gd name="connsiteX22" fmla="*/ 809625 w 1168400"/>
                  <a:gd name="connsiteY22" fmla="*/ 492884 h 559559"/>
                  <a:gd name="connsiteX23" fmla="*/ 835025 w 1168400"/>
                  <a:gd name="connsiteY23" fmla="*/ 461134 h 559559"/>
                  <a:gd name="connsiteX24" fmla="*/ 854075 w 1168400"/>
                  <a:gd name="connsiteY24" fmla="*/ 419859 h 559559"/>
                  <a:gd name="connsiteX25" fmla="*/ 911225 w 1168400"/>
                  <a:gd name="connsiteY25" fmla="*/ 403984 h 559559"/>
                  <a:gd name="connsiteX26" fmla="*/ 911225 w 1168400"/>
                  <a:gd name="connsiteY26" fmla="*/ 356359 h 559559"/>
                  <a:gd name="connsiteX27" fmla="*/ 930275 w 1168400"/>
                  <a:gd name="connsiteY27" fmla="*/ 311909 h 559559"/>
                  <a:gd name="connsiteX28" fmla="*/ 946150 w 1168400"/>
                  <a:gd name="connsiteY28" fmla="*/ 261109 h 559559"/>
                  <a:gd name="connsiteX29" fmla="*/ 977900 w 1168400"/>
                  <a:gd name="connsiteY29" fmla="*/ 257934 h 559559"/>
                  <a:gd name="connsiteX30" fmla="*/ 1000125 w 1168400"/>
                  <a:gd name="connsiteY30" fmla="*/ 248409 h 559559"/>
                  <a:gd name="connsiteX31" fmla="*/ 1057275 w 1168400"/>
                  <a:gd name="connsiteY31" fmla="*/ 261109 h 559559"/>
                  <a:gd name="connsiteX32" fmla="*/ 1069975 w 1168400"/>
                  <a:gd name="connsiteY32" fmla="*/ 219834 h 559559"/>
                  <a:gd name="connsiteX33" fmla="*/ 1069975 w 1168400"/>
                  <a:gd name="connsiteY33" fmla="*/ 178559 h 559559"/>
                  <a:gd name="connsiteX34" fmla="*/ 1092200 w 1168400"/>
                  <a:gd name="connsiteY34" fmla="*/ 134109 h 559559"/>
                  <a:gd name="connsiteX35" fmla="*/ 1133475 w 1168400"/>
                  <a:gd name="connsiteY35" fmla="*/ 54734 h 559559"/>
                  <a:gd name="connsiteX36" fmla="*/ 1168400 w 1168400"/>
                  <a:gd name="connsiteY36" fmla="*/ 0 h 559559"/>
                  <a:gd name="connsiteX0" fmla="*/ 0 w 1149350"/>
                  <a:gd name="connsiteY0" fmla="*/ 330959 h 559559"/>
                  <a:gd name="connsiteX1" fmla="*/ 22225 w 1149350"/>
                  <a:gd name="connsiteY1" fmla="*/ 353184 h 559559"/>
                  <a:gd name="connsiteX2" fmla="*/ 38100 w 1149350"/>
                  <a:gd name="connsiteY2" fmla="*/ 394459 h 559559"/>
                  <a:gd name="connsiteX3" fmla="*/ 31750 w 1149350"/>
                  <a:gd name="connsiteY3" fmla="*/ 438909 h 559559"/>
                  <a:gd name="connsiteX4" fmla="*/ 63500 w 1149350"/>
                  <a:gd name="connsiteY4" fmla="*/ 457959 h 559559"/>
                  <a:gd name="connsiteX5" fmla="*/ 85725 w 1149350"/>
                  <a:gd name="connsiteY5" fmla="*/ 457959 h 559559"/>
                  <a:gd name="connsiteX6" fmla="*/ 95250 w 1149350"/>
                  <a:gd name="connsiteY6" fmla="*/ 492884 h 559559"/>
                  <a:gd name="connsiteX7" fmla="*/ 136525 w 1149350"/>
                  <a:gd name="connsiteY7" fmla="*/ 502409 h 559559"/>
                  <a:gd name="connsiteX8" fmla="*/ 184150 w 1149350"/>
                  <a:gd name="connsiteY8" fmla="*/ 477009 h 559559"/>
                  <a:gd name="connsiteX9" fmla="*/ 203200 w 1149350"/>
                  <a:gd name="connsiteY9" fmla="*/ 470659 h 559559"/>
                  <a:gd name="connsiteX10" fmla="*/ 234950 w 1149350"/>
                  <a:gd name="connsiteY10" fmla="*/ 451609 h 559559"/>
                  <a:gd name="connsiteX11" fmla="*/ 263525 w 1149350"/>
                  <a:gd name="connsiteY11" fmla="*/ 448434 h 559559"/>
                  <a:gd name="connsiteX12" fmla="*/ 346075 w 1149350"/>
                  <a:gd name="connsiteY12" fmla="*/ 499234 h 559559"/>
                  <a:gd name="connsiteX13" fmla="*/ 390525 w 1149350"/>
                  <a:gd name="connsiteY13" fmla="*/ 511934 h 559559"/>
                  <a:gd name="connsiteX14" fmla="*/ 495300 w 1149350"/>
                  <a:gd name="connsiteY14" fmla="*/ 505584 h 559559"/>
                  <a:gd name="connsiteX15" fmla="*/ 533400 w 1149350"/>
                  <a:gd name="connsiteY15" fmla="*/ 492884 h 559559"/>
                  <a:gd name="connsiteX16" fmla="*/ 568325 w 1149350"/>
                  <a:gd name="connsiteY16" fmla="*/ 480184 h 559559"/>
                  <a:gd name="connsiteX17" fmla="*/ 635000 w 1149350"/>
                  <a:gd name="connsiteY17" fmla="*/ 464309 h 559559"/>
                  <a:gd name="connsiteX18" fmla="*/ 647700 w 1149350"/>
                  <a:gd name="connsiteY18" fmla="*/ 527809 h 559559"/>
                  <a:gd name="connsiteX19" fmla="*/ 692150 w 1149350"/>
                  <a:gd name="connsiteY19" fmla="*/ 556384 h 559559"/>
                  <a:gd name="connsiteX20" fmla="*/ 739775 w 1149350"/>
                  <a:gd name="connsiteY20" fmla="*/ 546859 h 559559"/>
                  <a:gd name="connsiteX21" fmla="*/ 790575 w 1149350"/>
                  <a:gd name="connsiteY21" fmla="*/ 492884 h 559559"/>
                  <a:gd name="connsiteX22" fmla="*/ 815975 w 1149350"/>
                  <a:gd name="connsiteY22" fmla="*/ 461134 h 559559"/>
                  <a:gd name="connsiteX23" fmla="*/ 835025 w 1149350"/>
                  <a:gd name="connsiteY23" fmla="*/ 419859 h 559559"/>
                  <a:gd name="connsiteX24" fmla="*/ 892175 w 1149350"/>
                  <a:gd name="connsiteY24" fmla="*/ 403984 h 559559"/>
                  <a:gd name="connsiteX25" fmla="*/ 892175 w 1149350"/>
                  <a:gd name="connsiteY25" fmla="*/ 356359 h 559559"/>
                  <a:gd name="connsiteX26" fmla="*/ 911225 w 1149350"/>
                  <a:gd name="connsiteY26" fmla="*/ 311909 h 559559"/>
                  <a:gd name="connsiteX27" fmla="*/ 927100 w 1149350"/>
                  <a:gd name="connsiteY27" fmla="*/ 261109 h 559559"/>
                  <a:gd name="connsiteX28" fmla="*/ 958850 w 1149350"/>
                  <a:gd name="connsiteY28" fmla="*/ 257934 h 559559"/>
                  <a:gd name="connsiteX29" fmla="*/ 981075 w 1149350"/>
                  <a:gd name="connsiteY29" fmla="*/ 248409 h 559559"/>
                  <a:gd name="connsiteX30" fmla="*/ 1038225 w 1149350"/>
                  <a:gd name="connsiteY30" fmla="*/ 261109 h 559559"/>
                  <a:gd name="connsiteX31" fmla="*/ 1050925 w 1149350"/>
                  <a:gd name="connsiteY31" fmla="*/ 219834 h 559559"/>
                  <a:gd name="connsiteX32" fmla="*/ 1050925 w 1149350"/>
                  <a:gd name="connsiteY32" fmla="*/ 178559 h 559559"/>
                  <a:gd name="connsiteX33" fmla="*/ 1073150 w 1149350"/>
                  <a:gd name="connsiteY33" fmla="*/ 134109 h 559559"/>
                  <a:gd name="connsiteX34" fmla="*/ 1114425 w 1149350"/>
                  <a:gd name="connsiteY34" fmla="*/ 54734 h 559559"/>
                  <a:gd name="connsiteX35" fmla="*/ 1149350 w 1149350"/>
                  <a:gd name="connsiteY35" fmla="*/ 0 h 559559"/>
                  <a:gd name="connsiteX0" fmla="*/ 0 w 1127125"/>
                  <a:gd name="connsiteY0" fmla="*/ 353184 h 559559"/>
                  <a:gd name="connsiteX1" fmla="*/ 15875 w 1127125"/>
                  <a:gd name="connsiteY1" fmla="*/ 394459 h 559559"/>
                  <a:gd name="connsiteX2" fmla="*/ 9525 w 1127125"/>
                  <a:gd name="connsiteY2" fmla="*/ 438909 h 559559"/>
                  <a:gd name="connsiteX3" fmla="*/ 41275 w 1127125"/>
                  <a:gd name="connsiteY3" fmla="*/ 457959 h 559559"/>
                  <a:gd name="connsiteX4" fmla="*/ 63500 w 1127125"/>
                  <a:gd name="connsiteY4" fmla="*/ 457959 h 559559"/>
                  <a:gd name="connsiteX5" fmla="*/ 73025 w 1127125"/>
                  <a:gd name="connsiteY5" fmla="*/ 492884 h 559559"/>
                  <a:gd name="connsiteX6" fmla="*/ 114300 w 1127125"/>
                  <a:gd name="connsiteY6" fmla="*/ 502409 h 559559"/>
                  <a:gd name="connsiteX7" fmla="*/ 161925 w 1127125"/>
                  <a:gd name="connsiteY7" fmla="*/ 477009 h 559559"/>
                  <a:gd name="connsiteX8" fmla="*/ 180975 w 1127125"/>
                  <a:gd name="connsiteY8" fmla="*/ 470659 h 559559"/>
                  <a:gd name="connsiteX9" fmla="*/ 212725 w 1127125"/>
                  <a:gd name="connsiteY9" fmla="*/ 451609 h 559559"/>
                  <a:gd name="connsiteX10" fmla="*/ 241300 w 1127125"/>
                  <a:gd name="connsiteY10" fmla="*/ 448434 h 559559"/>
                  <a:gd name="connsiteX11" fmla="*/ 323850 w 1127125"/>
                  <a:gd name="connsiteY11" fmla="*/ 499234 h 559559"/>
                  <a:gd name="connsiteX12" fmla="*/ 368300 w 1127125"/>
                  <a:gd name="connsiteY12" fmla="*/ 511934 h 559559"/>
                  <a:gd name="connsiteX13" fmla="*/ 473075 w 1127125"/>
                  <a:gd name="connsiteY13" fmla="*/ 505584 h 559559"/>
                  <a:gd name="connsiteX14" fmla="*/ 511175 w 1127125"/>
                  <a:gd name="connsiteY14" fmla="*/ 492884 h 559559"/>
                  <a:gd name="connsiteX15" fmla="*/ 546100 w 1127125"/>
                  <a:gd name="connsiteY15" fmla="*/ 480184 h 559559"/>
                  <a:gd name="connsiteX16" fmla="*/ 612775 w 1127125"/>
                  <a:gd name="connsiteY16" fmla="*/ 464309 h 559559"/>
                  <a:gd name="connsiteX17" fmla="*/ 625475 w 1127125"/>
                  <a:gd name="connsiteY17" fmla="*/ 527809 h 559559"/>
                  <a:gd name="connsiteX18" fmla="*/ 669925 w 1127125"/>
                  <a:gd name="connsiteY18" fmla="*/ 556384 h 559559"/>
                  <a:gd name="connsiteX19" fmla="*/ 717550 w 1127125"/>
                  <a:gd name="connsiteY19" fmla="*/ 546859 h 559559"/>
                  <a:gd name="connsiteX20" fmla="*/ 768350 w 1127125"/>
                  <a:gd name="connsiteY20" fmla="*/ 492884 h 559559"/>
                  <a:gd name="connsiteX21" fmla="*/ 793750 w 1127125"/>
                  <a:gd name="connsiteY21" fmla="*/ 461134 h 559559"/>
                  <a:gd name="connsiteX22" fmla="*/ 812800 w 1127125"/>
                  <a:gd name="connsiteY22" fmla="*/ 419859 h 559559"/>
                  <a:gd name="connsiteX23" fmla="*/ 869950 w 1127125"/>
                  <a:gd name="connsiteY23" fmla="*/ 403984 h 559559"/>
                  <a:gd name="connsiteX24" fmla="*/ 869950 w 1127125"/>
                  <a:gd name="connsiteY24" fmla="*/ 356359 h 559559"/>
                  <a:gd name="connsiteX25" fmla="*/ 889000 w 1127125"/>
                  <a:gd name="connsiteY25" fmla="*/ 311909 h 559559"/>
                  <a:gd name="connsiteX26" fmla="*/ 904875 w 1127125"/>
                  <a:gd name="connsiteY26" fmla="*/ 261109 h 559559"/>
                  <a:gd name="connsiteX27" fmla="*/ 936625 w 1127125"/>
                  <a:gd name="connsiteY27" fmla="*/ 257934 h 559559"/>
                  <a:gd name="connsiteX28" fmla="*/ 958850 w 1127125"/>
                  <a:gd name="connsiteY28" fmla="*/ 248409 h 559559"/>
                  <a:gd name="connsiteX29" fmla="*/ 1016000 w 1127125"/>
                  <a:gd name="connsiteY29" fmla="*/ 261109 h 559559"/>
                  <a:gd name="connsiteX30" fmla="*/ 1028700 w 1127125"/>
                  <a:gd name="connsiteY30" fmla="*/ 219834 h 559559"/>
                  <a:gd name="connsiteX31" fmla="*/ 1028700 w 1127125"/>
                  <a:gd name="connsiteY31" fmla="*/ 178559 h 559559"/>
                  <a:gd name="connsiteX32" fmla="*/ 1050925 w 1127125"/>
                  <a:gd name="connsiteY32" fmla="*/ 134109 h 559559"/>
                  <a:gd name="connsiteX33" fmla="*/ 1092200 w 1127125"/>
                  <a:gd name="connsiteY33" fmla="*/ 54734 h 559559"/>
                  <a:gd name="connsiteX34" fmla="*/ 1127125 w 1127125"/>
                  <a:gd name="connsiteY34" fmla="*/ 0 h 559559"/>
                  <a:gd name="connsiteX0" fmla="*/ 10583 w 1121833"/>
                  <a:gd name="connsiteY0" fmla="*/ 394459 h 559559"/>
                  <a:gd name="connsiteX1" fmla="*/ 4233 w 1121833"/>
                  <a:gd name="connsiteY1" fmla="*/ 438909 h 559559"/>
                  <a:gd name="connsiteX2" fmla="*/ 35983 w 1121833"/>
                  <a:gd name="connsiteY2" fmla="*/ 457959 h 559559"/>
                  <a:gd name="connsiteX3" fmla="*/ 58208 w 1121833"/>
                  <a:gd name="connsiteY3" fmla="*/ 457959 h 559559"/>
                  <a:gd name="connsiteX4" fmla="*/ 67733 w 1121833"/>
                  <a:gd name="connsiteY4" fmla="*/ 492884 h 559559"/>
                  <a:gd name="connsiteX5" fmla="*/ 109008 w 1121833"/>
                  <a:gd name="connsiteY5" fmla="*/ 502409 h 559559"/>
                  <a:gd name="connsiteX6" fmla="*/ 156633 w 1121833"/>
                  <a:gd name="connsiteY6" fmla="*/ 477009 h 559559"/>
                  <a:gd name="connsiteX7" fmla="*/ 175683 w 1121833"/>
                  <a:gd name="connsiteY7" fmla="*/ 470659 h 559559"/>
                  <a:gd name="connsiteX8" fmla="*/ 207433 w 1121833"/>
                  <a:gd name="connsiteY8" fmla="*/ 451609 h 559559"/>
                  <a:gd name="connsiteX9" fmla="*/ 236008 w 1121833"/>
                  <a:gd name="connsiteY9" fmla="*/ 448434 h 559559"/>
                  <a:gd name="connsiteX10" fmla="*/ 318558 w 1121833"/>
                  <a:gd name="connsiteY10" fmla="*/ 499234 h 559559"/>
                  <a:gd name="connsiteX11" fmla="*/ 363008 w 1121833"/>
                  <a:gd name="connsiteY11" fmla="*/ 511934 h 559559"/>
                  <a:gd name="connsiteX12" fmla="*/ 467783 w 1121833"/>
                  <a:gd name="connsiteY12" fmla="*/ 505584 h 559559"/>
                  <a:gd name="connsiteX13" fmla="*/ 505883 w 1121833"/>
                  <a:gd name="connsiteY13" fmla="*/ 492884 h 559559"/>
                  <a:gd name="connsiteX14" fmla="*/ 540808 w 1121833"/>
                  <a:gd name="connsiteY14" fmla="*/ 480184 h 559559"/>
                  <a:gd name="connsiteX15" fmla="*/ 607483 w 1121833"/>
                  <a:gd name="connsiteY15" fmla="*/ 464309 h 559559"/>
                  <a:gd name="connsiteX16" fmla="*/ 620183 w 1121833"/>
                  <a:gd name="connsiteY16" fmla="*/ 527809 h 559559"/>
                  <a:gd name="connsiteX17" fmla="*/ 664633 w 1121833"/>
                  <a:gd name="connsiteY17" fmla="*/ 556384 h 559559"/>
                  <a:gd name="connsiteX18" fmla="*/ 712258 w 1121833"/>
                  <a:gd name="connsiteY18" fmla="*/ 546859 h 559559"/>
                  <a:gd name="connsiteX19" fmla="*/ 763058 w 1121833"/>
                  <a:gd name="connsiteY19" fmla="*/ 492884 h 559559"/>
                  <a:gd name="connsiteX20" fmla="*/ 788458 w 1121833"/>
                  <a:gd name="connsiteY20" fmla="*/ 461134 h 559559"/>
                  <a:gd name="connsiteX21" fmla="*/ 807508 w 1121833"/>
                  <a:gd name="connsiteY21" fmla="*/ 419859 h 559559"/>
                  <a:gd name="connsiteX22" fmla="*/ 864658 w 1121833"/>
                  <a:gd name="connsiteY22" fmla="*/ 403984 h 559559"/>
                  <a:gd name="connsiteX23" fmla="*/ 864658 w 1121833"/>
                  <a:gd name="connsiteY23" fmla="*/ 356359 h 559559"/>
                  <a:gd name="connsiteX24" fmla="*/ 883708 w 1121833"/>
                  <a:gd name="connsiteY24" fmla="*/ 311909 h 559559"/>
                  <a:gd name="connsiteX25" fmla="*/ 899583 w 1121833"/>
                  <a:gd name="connsiteY25" fmla="*/ 261109 h 559559"/>
                  <a:gd name="connsiteX26" fmla="*/ 931333 w 1121833"/>
                  <a:gd name="connsiteY26" fmla="*/ 257934 h 559559"/>
                  <a:gd name="connsiteX27" fmla="*/ 953558 w 1121833"/>
                  <a:gd name="connsiteY27" fmla="*/ 248409 h 559559"/>
                  <a:gd name="connsiteX28" fmla="*/ 1010708 w 1121833"/>
                  <a:gd name="connsiteY28" fmla="*/ 261109 h 559559"/>
                  <a:gd name="connsiteX29" fmla="*/ 1023408 w 1121833"/>
                  <a:gd name="connsiteY29" fmla="*/ 219834 h 559559"/>
                  <a:gd name="connsiteX30" fmla="*/ 1023408 w 1121833"/>
                  <a:gd name="connsiteY30" fmla="*/ 178559 h 559559"/>
                  <a:gd name="connsiteX31" fmla="*/ 1045633 w 1121833"/>
                  <a:gd name="connsiteY31" fmla="*/ 134109 h 559559"/>
                  <a:gd name="connsiteX32" fmla="*/ 1086908 w 1121833"/>
                  <a:gd name="connsiteY32" fmla="*/ 54734 h 559559"/>
                  <a:gd name="connsiteX33" fmla="*/ 1121833 w 1121833"/>
                  <a:gd name="connsiteY33" fmla="*/ 0 h 559559"/>
                  <a:gd name="connsiteX0" fmla="*/ 0 w 1117600"/>
                  <a:gd name="connsiteY0" fmla="*/ 438909 h 559559"/>
                  <a:gd name="connsiteX1" fmla="*/ 31750 w 1117600"/>
                  <a:gd name="connsiteY1" fmla="*/ 457959 h 559559"/>
                  <a:gd name="connsiteX2" fmla="*/ 53975 w 1117600"/>
                  <a:gd name="connsiteY2" fmla="*/ 457959 h 559559"/>
                  <a:gd name="connsiteX3" fmla="*/ 63500 w 1117600"/>
                  <a:gd name="connsiteY3" fmla="*/ 492884 h 559559"/>
                  <a:gd name="connsiteX4" fmla="*/ 104775 w 1117600"/>
                  <a:gd name="connsiteY4" fmla="*/ 502409 h 559559"/>
                  <a:gd name="connsiteX5" fmla="*/ 152400 w 1117600"/>
                  <a:gd name="connsiteY5" fmla="*/ 477009 h 559559"/>
                  <a:gd name="connsiteX6" fmla="*/ 171450 w 1117600"/>
                  <a:gd name="connsiteY6" fmla="*/ 470659 h 559559"/>
                  <a:gd name="connsiteX7" fmla="*/ 203200 w 1117600"/>
                  <a:gd name="connsiteY7" fmla="*/ 451609 h 559559"/>
                  <a:gd name="connsiteX8" fmla="*/ 231775 w 1117600"/>
                  <a:gd name="connsiteY8" fmla="*/ 448434 h 559559"/>
                  <a:gd name="connsiteX9" fmla="*/ 314325 w 1117600"/>
                  <a:gd name="connsiteY9" fmla="*/ 499234 h 559559"/>
                  <a:gd name="connsiteX10" fmla="*/ 358775 w 1117600"/>
                  <a:gd name="connsiteY10" fmla="*/ 511934 h 559559"/>
                  <a:gd name="connsiteX11" fmla="*/ 463550 w 1117600"/>
                  <a:gd name="connsiteY11" fmla="*/ 505584 h 559559"/>
                  <a:gd name="connsiteX12" fmla="*/ 501650 w 1117600"/>
                  <a:gd name="connsiteY12" fmla="*/ 492884 h 559559"/>
                  <a:gd name="connsiteX13" fmla="*/ 536575 w 1117600"/>
                  <a:gd name="connsiteY13" fmla="*/ 480184 h 559559"/>
                  <a:gd name="connsiteX14" fmla="*/ 603250 w 1117600"/>
                  <a:gd name="connsiteY14" fmla="*/ 464309 h 559559"/>
                  <a:gd name="connsiteX15" fmla="*/ 615950 w 1117600"/>
                  <a:gd name="connsiteY15" fmla="*/ 527809 h 559559"/>
                  <a:gd name="connsiteX16" fmla="*/ 660400 w 1117600"/>
                  <a:gd name="connsiteY16" fmla="*/ 556384 h 559559"/>
                  <a:gd name="connsiteX17" fmla="*/ 708025 w 1117600"/>
                  <a:gd name="connsiteY17" fmla="*/ 546859 h 559559"/>
                  <a:gd name="connsiteX18" fmla="*/ 758825 w 1117600"/>
                  <a:gd name="connsiteY18" fmla="*/ 492884 h 559559"/>
                  <a:gd name="connsiteX19" fmla="*/ 784225 w 1117600"/>
                  <a:gd name="connsiteY19" fmla="*/ 461134 h 559559"/>
                  <a:gd name="connsiteX20" fmla="*/ 803275 w 1117600"/>
                  <a:gd name="connsiteY20" fmla="*/ 419859 h 559559"/>
                  <a:gd name="connsiteX21" fmla="*/ 860425 w 1117600"/>
                  <a:gd name="connsiteY21" fmla="*/ 403984 h 559559"/>
                  <a:gd name="connsiteX22" fmla="*/ 860425 w 1117600"/>
                  <a:gd name="connsiteY22" fmla="*/ 356359 h 559559"/>
                  <a:gd name="connsiteX23" fmla="*/ 879475 w 1117600"/>
                  <a:gd name="connsiteY23" fmla="*/ 311909 h 559559"/>
                  <a:gd name="connsiteX24" fmla="*/ 895350 w 1117600"/>
                  <a:gd name="connsiteY24" fmla="*/ 261109 h 559559"/>
                  <a:gd name="connsiteX25" fmla="*/ 927100 w 1117600"/>
                  <a:gd name="connsiteY25" fmla="*/ 257934 h 559559"/>
                  <a:gd name="connsiteX26" fmla="*/ 949325 w 1117600"/>
                  <a:gd name="connsiteY26" fmla="*/ 248409 h 559559"/>
                  <a:gd name="connsiteX27" fmla="*/ 1006475 w 1117600"/>
                  <a:gd name="connsiteY27" fmla="*/ 261109 h 559559"/>
                  <a:gd name="connsiteX28" fmla="*/ 1019175 w 1117600"/>
                  <a:gd name="connsiteY28" fmla="*/ 219834 h 559559"/>
                  <a:gd name="connsiteX29" fmla="*/ 1019175 w 1117600"/>
                  <a:gd name="connsiteY29" fmla="*/ 178559 h 559559"/>
                  <a:gd name="connsiteX30" fmla="*/ 1041400 w 1117600"/>
                  <a:gd name="connsiteY30" fmla="*/ 134109 h 559559"/>
                  <a:gd name="connsiteX31" fmla="*/ 1082675 w 1117600"/>
                  <a:gd name="connsiteY31" fmla="*/ 54734 h 559559"/>
                  <a:gd name="connsiteX32" fmla="*/ 1117600 w 1117600"/>
                  <a:gd name="connsiteY32" fmla="*/ 0 h 559559"/>
                  <a:gd name="connsiteX0" fmla="*/ 0 w 1085850"/>
                  <a:gd name="connsiteY0" fmla="*/ 457959 h 559559"/>
                  <a:gd name="connsiteX1" fmla="*/ 22225 w 1085850"/>
                  <a:gd name="connsiteY1" fmla="*/ 457959 h 559559"/>
                  <a:gd name="connsiteX2" fmla="*/ 31750 w 1085850"/>
                  <a:gd name="connsiteY2" fmla="*/ 492884 h 559559"/>
                  <a:gd name="connsiteX3" fmla="*/ 73025 w 1085850"/>
                  <a:gd name="connsiteY3" fmla="*/ 502409 h 559559"/>
                  <a:gd name="connsiteX4" fmla="*/ 120650 w 1085850"/>
                  <a:gd name="connsiteY4" fmla="*/ 477009 h 559559"/>
                  <a:gd name="connsiteX5" fmla="*/ 139700 w 1085850"/>
                  <a:gd name="connsiteY5" fmla="*/ 470659 h 559559"/>
                  <a:gd name="connsiteX6" fmla="*/ 171450 w 1085850"/>
                  <a:gd name="connsiteY6" fmla="*/ 451609 h 559559"/>
                  <a:gd name="connsiteX7" fmla="*/ 200025 w 1085850"/>
                  <a:gd name="connsiteY7" fmla="*/ 448434 h 559559"/>
                  <a:gd name="connsiteX8" fmla="*/ 282575 w 1085850"/>
                  <a:gd name="connsiteY8" fmla="*/ 499234 h 559559"/>
                  <a:gd name="connsiteX9" fmla="*/ 327025 w 1085850"/>
                  <a:gd name="connsiteY9" fmla="*/ 511934 h 559559"/>
                  <a:gd name="connsiteX10" fmla="*/ 431800 w 1085850"/>
                  <a:gd name="connsiteY10" fmla="*/ 505584 h 559559"/>
                  <a:gd name="connsiteX11" fmla="*/ 469900 w 1085850"/>
                  <a:gd name="connsiteY11" fmla="*/ 492884 h 559559"/>
                  <a:gd name="connsiteX12" fmla="*/ 504825 w 1085850"/>
                  <a:gd name="connsiteY12" fmla="*/ 480184 h 559559"/>
                  <a:gd name="connsiteX13" fmla="*/ 571500 w 1085850"/>
                  <a:gd name="connsiteY13" fmla="*/ 464309 h 559559"/>
                  <a:gd name="connsiteX14" fmla="*/ 584200 w 1085850"/>
                  <a:gd name="connsiteY14" fmla="*/ 527809 h 559559"/>
                  <a:gd name="connsiteX15" fmla="*/ 628650 w 1085850"/>
                  <a:gd name="connsiteY15" fmla="*/ 556384 h 559559"/>
                  <a:gd name="connsiteX16" fmla="*/ 676275 w 1085850"/>
                  <a:gd name="connsiteY16" fmla="*/ 546859 h 559559"/>
                  <a:gd name="connsiteX17" fmla="*/ 727075 w 1085850"/>
                  <a:gd name="connsiteY17" fmla="*/ 492884 h 559559"/>
                  <a:gd name="connsiteX18" fmla="*/ 752475 w 1085850"/>
                  <a:gd name="connsiteY18" fmla="*/ 461134 h 559559"/>
                  <a:gd name="connsiteX19" fmla="*/ 771525 w 1085850"/>
                  <a:gd name="connsiteY19" fmla="*/ 419859 h 559559"/>
                  <a:gd name="connsiteX20" fmla="*/ 828675 w 1085850"/>
                  <a:gd name="connsiteY20" fmla="*/ 403984 h 559559"/>
                  <a:gd name="connsiteX21" fmla="*/ 828675 w 1085850"/>
                  <a:gd name="connsiteY21" fmla="*/ 356359 h 559559"/>
                  <a:gd name="connsiteX22" fmla="*/ 847725 w 1085850"/>
                  <a:gd name="connsiteY22" fmla="*/ 311909 h 559559"/>
                  <a:gd name="connsiteX23" fmla="*/ 863600 w 1085850"/>
                  <a:gd name="connsiteY23" fmla="*/ 261109 h 559559"/>
                  <a:gd name="connsiteX24" fmla="*/ 895350 w 1085850"/>
                  <a:gd name="connsiteY24" fmla="*/ 257934 h 559559"/>
                  <a:gd name="connsiteX25" fmla="*/ 917575 w 1085850"/>
                  <a:gd name="connsiteY25" fmla="*/ 248409 h 559559"/>
                  <a:gd name="connsiteX26" fmla="*/ 974725 w 1085850"/>
                  <a:gd name="connsiteY26" fmla="*/ 261109 h 559559"/>
                  <a:gd name="connsiteX27" fmla="*/ 987425 w 1085850"/>
                  <a:gd name="connsiteY27" fmla="*/ 219834 h 559559"/>
                  <a:gd name="connsiteX28" fmla="*/ 987425 w 1085850"/>
                  <a:gd name="connsiteY28" fmla="*/ 178559 h 559559"/>
                  <a:gd name="connsiteX29" fmla="*/ 1009650 w 1085850"/>
                  <a:gd name="connsiteY29" fmla="*/ 134109 h 559559"/>
                  <a:gd name="connsiteX30" fmla="*/ 1050925 w 1085850"/>
                  <a:gd name="connsiteY30" fmla="*/ 54734 h 559559"/>
                  <a:gd name="connsiteX31" fmla="*/ 1085850 w 1085850"/>
                  <a:gd name="connsiteY31" fmla="*/ 0 h 559559"/>
                  <a:gd name="connsiteX0" fmla="*/ 0 w 1063625"/>
                  <a:gd name="connsiteY0" fmla="*/ 457959 h 559559"/>
                  <a:gd name="connsiteX1" fmla="*/ 9525 w 1063625"/>
                  <a:gd name="connsiteY1" fmla="*/ 492884 h 559559"/>
                  <a:gd name="connsiteX2" fmla="*/ 50800 w 1063625"/>
                  <a:gd name="connsiteY2" fmla="*/ 502409 h 559559"/>
                  <a:gd name="connsiteX3" fmla="*/ 98425 w 1063625"/>
                  <a:gd name="connsiteY3" fmla="*/ 477009 h 559559"/>
                  <a:gd name="connsiteX4" fmla="*/ 117475 w 1063625"/>
                  <a:gd name="connsiteY4" fmla="*/ 470659 h 559559"/>
                  <a:gd name="connsiteX5" fmla="*/ 149225 w 1063625"/>
                  <a:gd name="connsiteY5" fmla="*/ 451609 h 559559"/>
                  <a:gd name="connsiteX6" fmla="*/ 177800 w 1063625"/>
                  <a:gd name="connsiteY6" fmla="*/ 448434 h 559559"/>
                  <a:gd name="connsiteX7" fmla="*/ 260350 w 1063625"/>
                  <a:gd name="connsiteY7" fmla="*/ 499234 h 559559"/>
                  <a:gd name="connsiteX8" fmla="*/ 304800 w 1063625"/>
                  <a:gd name="connsiteY8" fmla="*/ 511934 h 559559"/>
                  <a:gd name="connsiteX9" fmla="*/ 409575 w 1063625"/>
                  <a:gd name="connsiteY9" fmla="*/ 505584 h 559559"/>
                  <a:gd name="connsiteX10" fmla="*/ 447675 w 1063625"/>
                  <a:gd name="connsiteY10" fmla="*/ 492884 h 559559"/>
                  <a:gd name="connsiteX11" fmla="*/ 482600 w 1063625"/>
                  <a:gd name="connsiteY11" fmla="*/ 480184 h 559559"/>
                  <a:gd name="connsiteX12" fmla="*/ 549275 w 1063625"/>
                  <a:gd name="connsiteY12" fmla="*/ 464309 h 559559"/>
                  <a:gd name="connsiteX13" fmla="*/ 561975 w 1063625"/>
                  <a:gd name="connsiteY13" fmla="*/ 527809 h 559559"/>
                  <a:gd name="connsiteX14" fmla="*/ 606425 w 1063625"/>
                  <a:gd name="connsiteY14" fmla="*/ 556384 h 559559"/>
                  <a:gd name="connsiteX15" fmla="*/ 654050 w 1063625"/>
                  <a:gd name="connsiteY15" fmla="*/ 546859 h 559559"/>
                  <a:gd name="connsiteX16" fmla="*/ 704850 w 1063625"/>
                  <a:gd name="connsiteY16" fmla="*/ 492884 h 559559"/>
                  <a:gd name="connsiteX17" fmla="*/ 730250 w 1063625"/>
                  <a:gd name="connsiteY17" fmla="*/ 461134 h 559559"/>
                  <a:gd name="connsiteX18" fmla="*/ 749300 w 1063625"/>
                  <a:gd name="connsiteY18" fmla="*/ 419859 h 559559"/>
                  <a:gd name="connsiteX19" fmla="*/ 806450 w 1063625"/>
                  <a:gd name="connsiteY19" fmla="*/ 403984 h 559559"/>
                  <a:gd name="connsiteX20" fmla="*/ 806450 w 1063625"/>
                  <a:gd name="connsiteY20" fmla="*/ 356359 h 559559"/>
                  <a:gd name="connsiteX21" fmla="*/ 825500 w 1063625"/>
                  <a:gd name="connsiteY21" fmla="*/ 311909 h 559559"/>
                  <a:gd name="connsiteX22" fmla="*/ 841375 w 1063625"/>
                  <a:gd name="connsiteY22" fmla="*/ 261109 h 559559"/>
                  <a:gd name="connsiteX23" fmla="*/ 873125 w 1063625"/>
                  <a:gd name="connsiteY23" fmla="*/ 257934 h 559559"/>
                  <a:gd name="connsiteX24" fmla="*/ 895350 w 1063625"/>
                  <a:gd name="connsiteY24" fmla="*/ 248409 h 559559"/>
                  <a:gd name="connsiteX25" fmla="*/ 952500 w 1063625"/>
                  <a:gd name="connsiteY25" fmla="*/ 261109 h 559559"/>
                  <a:gd name="connsiteX26" fmla="*/ 965200 w 1063625"/>
                  <a:gd name="connsiteY26" fmla="*/ 219834 h 559559"/>
                  <a:gd name="connsiteX27" fmla="*/ 965200 w 1063625"/>
                  <a:gd name="connsiteY27" fmla="*/ 178559 h 559559"/>
                  <a:gd name="connsiteX28" fmla="*/ 987425 w 1063625"/>
                  <a:gd name="connsiteY28" fmla="*/ 134109 h 559559"/>
                  <a:gd name="connsiteX29" fmla="*/ 1028700 w 1063625"/>
                  <a:gd name="connsiteY29" fmla="*/ 54734 h 559559"/>
                  <a:gd name="connsiteX30" fmla="*/ 1063625 w 1063625"/>
                  <a:gd name="connsiteY30" fmla="*/ 0 h 559559"/>
                  <a:gd name="connsiteX0" fmla="*/ 0 w 1054100"/>
                  <a:gd name="connsiteY0" fmla="*/ 492884 h 559559"/>
                  <a:gd name="connsiteX1" fmla="*/ 41275 w 1054100"/>
                  <a:gd name="connsiteY1" fmla="*/ 502409 h 559559"/>
                  <a:gd name="connsiteX2" fmla="*/ 88900 w 1054100"/>
                  <a:gd name="connsiteY2" fmla="*/ 477009 h 559559"/>
                  <a:gd name="connsiteX3" fmla="*/ 107950 w 1054100"/>
                  <a:gd name="connsiteY3" fmla="*/ 470659 h 559559"/>
                  <a:gd name="connsiteX4" fmla="*/ 139700 w 1054100"/>
                  <a:gd name="connsiteY4" fmla="*/ 451609 h 559559"/>
                  <a:gd name="connsiteX5" fmla="*/ 168275 w 1054100"/>
                  <a:gd name="connsiteY5" fmla="*/ 448434 h 559559"/>
                  <a:gd name="connsiteX6" fmla="*/ 250825 w 1054100"/>
                  <a:gd name="connsiteY6" fmla="*/ 499234 h 559559"/>
                  <a:gd name="connsiteX7" fmla="*/ 295275 w 1054100"/>
                  <a:gd name="connsiteY7" fmla="*/ 511934 h 559559"/>
                  <a:gd name="connsiteX8" fmla="*/ 400050 w 1054100"/>
                  <a:gd name="connsiteY8" fmla="*/ 505584 h 559559"/>
                  <a:gd name="connsiteX9" fmla="*/ 438150 w 1054100"/>
                  <a:gd name="connsiteY9" fmla="*/ 492884 h 559559"/>
                  <a:gd name="connsiteX10" fmla="*/ 473075 w 1054100"/>
                  <a:gd name="connsiteY10" fmla="*/ 480184 h 559559"/>
                  <a:gd name="connsiteX11" fmla="*/ 539750 w 1054100"/>
                  <a:gd name="connsiteY11" fmla="*/ 464309 h 559559"/>
                  <a:gd name="connsiteX12" fmla="*/ 552450 w 1054100"/>
                  <a:gd name="connsiteY12" fmla="*/ 527809 h 559559"/>
                  <a:gd name="connsiteX13" fmla="*/ 596900 w 1054100"/>
                  <a:gd name="connsiteY13" fmla="*/ 556384 h 559559"/>
                  <a:gd name="connsiteX14" fmla="*/ 644525 w 1054100"/>
                  <a:gd name="connsiteY14" fmla="*/ 546859 h 559559"/>
                  <a:gd name="connsiteX15" fmla="*/ 695325 w 1054100"/>
                  <a:gd name="connsiteY15" fmla="*/ 492884 h 559559"/>
                  <a:gd name="connsiteX16" fmla="*/ 720725 w 1054100"/>
                  <a:gd name="connsiteY16" fmla="*/ 461134 h 559559"/>
                  <a:gd name="connsiteX17" fmla="*/ 739775 w 1054100"/>
                  <a:gd name="connsiteY17" fmla="*/ 419859 h 559559"/>
                  <a:gd name="connsiteX18" fmla="*/ 796925 w 1054100"/>
                  <a:gd name="connsiteY18" fmla="*/ 403984 h 559559"/>
                  <a:gd name="connsiteX19" fmla="*/ 796925 w 1054100"/>
                  <a:gd name="connsiteY19" fmla="*/ 356359 h 559559"/>
                  <a:gd name="connsiteX20" fmla="*/ 815975 w 1054100"/>
                  <a:gd name="connsiteY20" fmla="*/ 311909 h 559559"/>
                  <a:gd name="connsiteX21" fmla="*/ 831850 w 1054100"/>
                  <a:gd name="connsiteY21" fmla="*/ 261109 h 559559"/>
                  <a:gd name="connsiteX22" fmla="*/ 863600 w 1054100"/>
                  <a:gd name="connsiteY22" fmla="*/ 257934 h 559559"/>
                  <a:gd name="connsiteX23" fmla="*/ 885825 w 1054100"/>
                  <a:gd name="connsiteY23" fmla="*/ 248409 h 559559"/>
                  <a:gd name="connsiteX24" fmla="*/ 942975 w 1054100"/>
                  <a:gd name="connsiteY24" fmla="*/ 261109 h 559559"/>
                  <a:gd name="connsiteX25" fmla="*/ 955675 w 1054100"/>
                  <a:gd name="connsiteY25" fmla="*/ 219834 h 559559"/>
                  <a:gd name="connsiteX26" fmla="*/ 955675 w 1054100"/>
                  <a:gd name="connsiteY26" fmla="*/ 178559 h 559559"/>
                  <a:gd name="connsiteX27" fmla="*/ 977900 w 1054100"/>
                  <a:gd name="connsiteY27" fmla="*/ 134109 h 559559"/>
                  <a:gd name="connsiteX28" fmla="*/ 1019175 w 1054100"/>
                  <a:gd name="connsiteY28" fmla="*/ 54734 h 559559"/>
                  <a:gd name="connsiteX29" fmla="*/ 1054100 w 1054100"/>
                  <a:gd name="connsiteY29" fmla="*/ 0 h 559559"/>
                  <a:gd name="connsiteX0" fmla="*/ 0 w 1012825"/>
                  <a:gd name="connsiteY0" fmla="*/ 502409 h 559559"/>
                  <a:gd name="connsiteX1" fmla="*/ 47625 w 1012825"/>
                  <a:gd name="connsiteY1" fmla="*/ 477009 h 559559"/>
                  <a:gd name="connsiteX2" fmla="*/ 66675 w 1012825"/>
                  <a:gd name="connsiteY2" fmla="*/ 470659 h 559559"/>
                  <a:gd name="connsiteX3" fmla="*/ 98425 w 1012825"/>
                  <a:gd name="connsiteY3" fmla="*/ 451609 h 559559"/>
                  <a:gd name="connsiteX4" fmla="*/ 127000 w 1012825"/>
                  <a:gd name="connsiteY4" fmla="*/ 448434 h 559559"/>
                  <a:gd name="connsiteX5" fmla="*/ 209550 w 1012825"/>
                  <a:gd name="connsiteY5" fmla="*/ 499234 h 559559"/>
                  <a:gd name="connsiteX6" fmla="*/ 254000 w 1012825"/>
                  <a:gd name="connsiteY6" fmla="*/ 511934 h 559559"/>
                  <a:gd name="connsiteX7" fmla="*/ 358775 w 1012825"/>
                  <a:gd name="connsiteY7" fmla="*/ 505584 h 559559"/>
                  <a:gd name="connsiteX8" fmla="*/ 396875 w 1012825"/>
                  <a:gd name="connsiteY8" fmla="*/ 492884 h 559559"/>
                  <a:gd name="connsiteX9" fmla="*/ 431800 w 1012825"/>
                  <a:gd name="connsiteY9" fmla="*/ 480184 h 559559"/>
                  <a:gd name="connsiteX10" fmla="*/ 498475 w 1012825"/>
                  <a:gd name="connsiteY10" fmla="*/ 464309 h 559559"/>
                  <a:gd name="connsiteX11" fmla="*/ 511175 w 1012825"/>
                  <a:gd name="connsiteY11" fmla="*/ 527809 h 559559"/>
                  <a:gd name="connsiteX12" fmla="*/ 555625 w 1012825"/>
                  <a:gd name="connsiteY12" fmla="*/ 556384 h 559559"/>
                  <a:gd name="connsiteX13" fmla="*/ 603250 w 1012825"/>
                  <a:gd name="connsiteY13" fmla="*/ 546859 h 559559"/>
                  <a:gd name="connsiteX14" fmla="*/ 654050 w 1012825"/>
                  <a:gd name="connsiteY14" fmla="*/ 492884 h 559559"/>
                  <a:gd name="connsiteX15" fmla="*/ 679450 w 1012825"/>
                  <a:gd name="connsiteY15" fmla="*/ 461134 h 559559"/>
                  <a:gd name="connsiteX16" fmla="*/ 698500 w 1012825"/>
                  <a:gd name="connsiteY16" fmla="*/ 419859 h 559559"/>
                  <a:gd name="connsiteX17" fmla="*/ 755650 w 1012825"/>
                  <a:gd name="connsiteY17" fmla="*/ 403984 h 559559"/>
                  <a:gd name="connsiteX18" fmla="*/ 755650 w 1012825"/>
                  <a:gd name="connsiteY18" fmla="*/ 356359 h 559559"/>
                  <a:gd name="connsiteX19" fmla="*/ 774700 w 1012825"/>
                  <a:gd name="connsiteY19" fmla="*/ 311909 h 559559"/>
                  <a:gd name="connsiteX20" fmla="*/ 790575 w 1012825"/>
                  <a:gd name="connsiteY20" fmla="*/ 261109 h 559559"/>
                  <a:gd name="connsiteX21" fmla="*/ 822325 w 1012825"/>
                  <a:gd name="connsiteY21" fmla="*/ 257934 h 559559"/>
                  <a:gd name="connsiteX22" fmla="*/ 844550 w 1012825"/>
                  <a:gd name="connsiteY22" fmla="*/ 248409 h 559559"/>
                  <a:gd name="connsiteX23" fmla="*/ 901700 w 1012825"/>
                  <a:gd name="connsiteY23" fmla="*/ 261109 h 559559"/>
                  <a:gd name="connsiteX24" fmla="*/ 914400 w 1012825"/>
                  <a:gd name="connsiteY24" fmla="*/ 219834 h 559559"/>
                  <a:gd name="connsiteX25" fmla="*/ 914400 w 1012825"/>
                  <a:gd name="connsiteY25" fmla="*/ 178559 h 559559"/>
                  <a:gd name="connsiteX26" fmla="*/ 936625 w 1012825"/>
                  <a:gd name="connsiteY26" fmla="*/ 134109 h 559559"/>
                  <a:gd name="connsiteX27" fmla="*/ 977900 w 1012825"/>
                  <a:gd name="connsiteY27" fmla="*/ 54734 h 559559"/>
                  <a:gd name="connsiteX28" fmla="*/ 1012825 w 1012825"/>
                  <a:gd name="connsiteY28" fmla="*/ 0 h 559559"/>
                  <a:gd name="connsiteX0" fmla="*/ 0 w 965200"/>
                  <a:gd name="connsiteY0" fmla="*/ 477009 h 559559"/>
                  <a:gd name="connsiteX1" fmla="*/ 19050 w 965200"/>
                  <a:gd name="connsiteY1" fmla="*/ 470659 h 559559"/>
                  <a:gd name="connsiteX2" fmla="*/ 50800 w 965200"/>
                  <a:gd name="connsiteY2" fmla="*/ 451609 h 559559"/>
                  <a:gd name="connsiteX3" fmla="*/ 79375 w 965200"/>
                  <a:gd name="connsiteY3" fmla="*/ 448434 h 559559"/>
                  <a:gd name="connsiteX4" fmla="*/ 161925 w 965200"/>
                  <a:gd name="connsiteY4" fmla="*/ 499234 h 559559"/>
                  <a:gd name="connsiteX5" fmla="*/ 206375 w 965200"/>
                  <a:gd name="connsiteY5" fmla="*/ 511934 h 559559"/>
                  <a:gd name="connsiteX6" fmla="*/ 311150 w 965200"/>
                  <a:gd name="connsiteY6" fmla="*/ 505584 h 559559"/>
                  <a:gd name="connsiteX7" fmla="*/ 349250 w 965200"/>
                  <a:gd name="connsiteY7" fmla="*/ 492884 h 559559"/>
                  <a:gd name="connsiteX8" fmla="*/ 384175 w 965200"/>
                  <a:gd name="connsiteY8" fmla="*/ 480184 h 559559"/>
                  <a:gd name="connsiteX9" fmla="*/ 450850 w 965200"/>
                  <a:gd name="connsiteY9" fmla="*/ 464309 h 559559"/>
                  <a:gd name="connsiteX10" fmla="*/ 463550 w 965200"/>
                  <a:gd name="connsiteY10" fmla="*/ 527809 h 559559"/>
                  <a:gd name="connsiteX11" fmla="*/ 508000 w 965200"/>
                  <a:gd name="connsiteY11" fmla="*/ 556384 h 559559"/>
                  <a:gd name="connsiteX12" fmla="*/ 555625 w 965200"/>
                  <a:gd name="connsiteY12" fmla="*/ 546859 h 559559"/>
                  <a:gd name="connsiteX13" fmla="*/ 606425 w 965200"/>
                  <a:gd name="connsiteY13" fmla="*/ 492884 h 559559"/>
                  <a:gd name="connsiteX14" fmla="*/ 631825 w 965200"/>
                  <a:gd name="connsiteY14" fmla="*/ 461134 h 559559"/>
                  <a:gd name="connsiteX15" fmla="*/ 650875 w 965200"/>
                  <a:gd name="connsiteY15" fmla="*/ 419859 h 559559"/>
                  <a:gd name="connsiteX16" fmla="*/ 708025 w 965200"/>
                  <a:gd name="connsiteY16" fmla="*/ 403984 h 559559"/>
                  <a:gd name="connsiteX17" fmla="*/ 708025 w 965200"/>
                  <a:gd name="connsiteY17" fmla="*/ 356359 h 559559"/>
                  <a:gd name="connsiteX18" fmla="*/ 727075 w 965200"/>
                  <a:gd name="connsiteY18" fmla="*/ 311909 h 559559"/>
                  <a:gd name="connsiteX19" fmla="*/ 742950 w 965200"/>
                  <a:gd name="connsiteY19" fmla="*/ 261109 h 559559"/>
                  <a:gd name="connsiteX20" fmla="*/ 774700 w 965200"/>
                  <a:gd name="connsiteY20" fmla="*/ 257934 h 559559"/>
                  <a:gd name="connsiteX21" fmla="*/ 796925 w 965200"/>
                  <a:gd name="connsiteY21" fmla="*/ 248409 h 559559"/>
                  <a:gd name="connsiteX22" fmla="*/ 854075 w 965200"/>
                  <a:gd name="connsiteY22" fmla="*/ 261109 h 559559"/>
                  <a:gd name="connsiteX23" fmla="*/ 866775 w 965200"/>
                  <a:gd name="connsiteY23" fmla="*/ 219834 h 559559"/>
                  <a:gd name="connsiteX24" fmla="*/ 866775 w 965200"/>
                  <a:gd name="connsiteY24" fmla="*/ 178559 h 559559"/>
                  <a:gd name="connsiteX25" fmla="*/ 889000 w 965200"/>
                  <a:gd name="connsiteY25" fmla="*/ 134109 h 559559"/>
                  <a:gd name="connsiteX26" fmla="*/ 930275 w 965200"/>
                  <a:gd name="connsiteY26" fmla="*/ 54734 h 559559"/>
                  <a:gd name="connsiteX27" fmla="*/ 965200 w 965200"/>
                  <a:gd name="connsiteY27" fmla="*/ 0 h 559559"/>
                  <a:gd name="connsiteX0" fmla="*/ 0 w 946150"/>
                  <a:gd name="connsiteY0" fmla="*/ 470659 h 559559"/>
                  <a:gd name="connsiteX1" fmla="*/ 31750 w 946150"/>
                  <a:gd name="connsiteY1" fmla="*/ 451609 h 559559"/>
                  <a:gd name="connsiteX2" fmla="*/ 60325 w 946150"/>
                  <a:gd name="connsiteY2" fmla="*/ 448434 h 559559"/>
                  <a:gd name="connsiteX3" fmla="*/ 142875 w 946150"/>
                  <a:gd name="connsiteY3" fmla="*/ 499234 h 559559"/>
                  <a:gd name="connsiteX4" fmla="*/ 187325 w 946150"/>
                  <a:gd name="connsiteY4" fmla="*/ 511934 h 559559"/>
                  <a:gd name="connsiteX5" fmla="*/ 292100 w 946150"/>
                  <a:gd name="connsiteY5" fmla="*/ 505584 h 559559"/>
                  <a:gd name="connsiteX6" fmla="*/ 330200 w 946150"/>
                  <a:gd name="connsiteY6" fmla="*/ 492884 h 559559"/>
                  <a:gd name="connsiteX7" fmla="*/ 365125 w 946150"/>
                  <a:gd name="connsiteY7" fmla="*/ 480184 h 559559"/>
                  <a:gd name="connsiteX8" fmla="*/ 431800 w 946150"/>
                  <a:gd name="connsiteY8" fmla="*/ 464309 h 559559"/>
                  <a:gd name="connsiteX9" fmla="*/ 444500 w 946150"/>
                  <a:gd name="connsiteY9" fmla="*/ 527809 h 559559"/>
                  <a:gd name="connsiteX10" fmla="*/ 488950 w 946150"/>
                  <a:gd name="connsiteY10" fmla="*/ 556384 h 559559"/>
                  <a:gd name="connsiteX11" fmla="*/ 536575 w 946150"/>
                  <a:gd name="connsiteY11" fmla="*/ 546859 h 559559"/>
                  <a:gd name="connsiteX12" fmla="*/ 587375 w 946150"/>
                  <a:gd name="connsiteY12" fmla="*/ 492884 h 559559"/>
                  <a:gd name="connsiteX13" fmla="*/ 612775 w 946150"/>
                  <a:gd name="connsiteY13" fmla="*/ 461134 h 559559"/>
                  <a:gd name="connsiteX14" fmla="*/ 631825 w 946150"/>
                  <a:gd name="connsiteY14" fmla="*/ 419859 h 559559"/>
                  <a:gd name="connsiteX15" fmla="*/ 688975 w 946150"/>
                  <a:gd name="connsiteY15" fmla="*/ 403984 h 559559"/>
                  <a:gd name="connsiteX16" fmla="*/ 688975 w 946150"/>
                  <a:gd name="connsiteY16" fmla="*/ 356359 h 559559"/>
                  <a:gd name="connsiteX17" fmla="*/ 708025 w 946150"/>
                  <a:gd name="connsiteY17" fmla="*/ 311909 h 559559"/>
                  <a:gd name="connsiteX18" fmla="*/ 723900 w 946150"/>
                  <a:gd name="connsiteY18" fmla="*/ 261109 h 559559"/>
                  <a:gd name="connsiteX19" fmla="*/ 755650 w 946150"/>
                  <a:gd name="connsiteY19" fmla="*/ 257934 h 559559"/>
                  <a:gd name="connsiteX20" fmla="*/ 777875 w 946150"/>
                  <a:gd name="connsiteY20" fmla="*/ 248409 h 559559"/>
                  <a:gd name="connsiteX21" fmla="*/ 835025 w 946150"/>
                  <a:gd name="connsiteY21" fmla="*/ 261109 h 559559"/>
                  <a:gd name="connsiteX22" fmla="*/ 847725 w 946150"/>
                  <a:gd name="connsiteY22" fmla="*/ 219834 h 559559"/>
                  <a:gd name="connsiteX23" fmla="*/ 847725 w 946150"/>
                  <a:gd name="connsiteY23" fmla="*/ 178559 h 559559"/>
                  <a:gd name="connsiteX24" fmla="*/ 869950 w 946150"/>
                  <a:gd name="connsiteY24" fmla="*/ 134109 h 559559"/>
                  <a:gd name="connsiteX25" fmla="*/ 911225 w 946150"/>
                  <a:gd name="connsiteY25" fmla="*/ 54734 h 559559"/>
                  <a:gd name="connsiteX26" fmla="*/ 946150 w 946150"/>
                  <a:gd name="connsiteY26" fmla="*/ 0 h 559559"/>
                  <a:gd name="connsiteX0" fmla="*/ 0 w 914400"/>
                  <a:gd name="connsiteY0" fmla="*/ 451609 h 559559"/>
                  <a:gd name="connsiteX1" fmla="*/ 28575 w 914400"/>
                  <a:gd name="connsiteY1" fmla="*/ 448434 h 559559"/>
                  <a:gd name="connsiteX2" fmla="*/ 111125 w 914400"/>
                  <a:gd name="connsiteY2" fmla="*/ 499234 h 559559"/>
                  <a:gd name="connsiteX3" fmla="*/ 155575 w 914400"/>
                  <a:gd name="connsiteY3" fmla="*/ 511934 h 559559"/>
                  <a:gd name="connsiteX4" fmla="*/ 260350 w 914400"/>
                  <a:gd name="connsiteY4" fmla="*/ 505584 h 559559"/>
                  <a:gd name="connsiteX5" fmla="*/ 298450 w 914400"/>
                  <a:gd name="connsiteY5" fmla="*/ 492884 h 559559"/>
                  <a:gd name="connsiteX6" fmla="*/ 333375 w 914400"/>
                  <a:gd name="connsiteY6" fmla="*/ 480184 h 559559"/>
                  <a:gd name="connsiteX7" fmla="*/ 400050 w 914400"/>
                  <a:gd name="connsiteY7" fmla="*/ 464309 h 559559"/>
                  <a:gd name="connsiteX8" fmla="*/ 412750 w 914400"/>
                  <a:gd name="connsiteY8" fmla="*/ 527809 h 559559"/>
                  <a:gd name="connsiteX9" fmla="*/ 457200 w 914400"/>
                  <a:gd name="connsiteY9" fmla="*/ 556384 h 559559"/>
                  <a:gd name="connsiteX10" fmla="*/ 504825 w 914400"/>
                  <a:gd name="connsiteY10" fmla="*/ 546859 h 559559"/>
                  <a:gd name="connsiteX11" fmla="*/ 555625 w 914400"/>
                  <a:gd name="connsiteY11" fmla="*/ 492884 h 559559"/>
                  <a:gd name="connsiteX12" fmla="*/ 581025 w 914400"/>
                  <a:gd name="connsiteY12" fmla="*/ 461134 h 559559"/>
                  <a:gd name="connsiteX13" fmla="*/ 600075 w 914400"/>
                  <a:gd name="connsiteY13" fmla="*/ 419859 h 559559"/>
                  <a:gd name="connsiteX14" fmla="*/ 657225 w 914400"/>
                  <a:gd name="connsiteY14" fmla="*/ 403984 h 559559"/>
                  <a:gd name="connsiteX15" fmla="*/ 657225 w 914400"/>
                  <a:gd name="connsiteY15" fmla="*/ 356359 h 559559"/>
                  <a:gd name="connsiteX16" fmla="*/ 676275 w 914400"/>
                  <a:gd name="connsiteY16" fmla="*/ 311909 h 559559"/>
                  <a:gd name="connsiteX17" fmla="*/ 692150 w 914400"/>
                  <a:gd name="connsiteY17" fmla="*/ 261109 h 559559"/>
                  <a:gd name="connsiteX18" fmla="*/ 723900 w 914400"/>
                  <a:gd name="connsiteY18" fmla="*/ 257934 h 559559"/>
                  <a:gd name="connsiteX19" fmla="*/ 746125 w 914400"/>
                  <a:gd name="connsiteY19" fmla="*/ 248409 h 559559"/>
                  <a:gd name="connsiteX20" fmla="*/ 803275 w 914400"/>
                  <a:gd name="connsiteY20" fmla="*/ 261109 h 559559"/>
                  <a:gd name="connsiteX21" fmla="*/ 815975 w 914400"/>
                  <a:gd name="connsiteY21" fmla="*/ 219834 h 559559"/>
                  <a:gd name="connsiteX22" fmla="*/ 815975 w 914400"/>
                  <a:gd name="connsiteY22" fmla="*/ 178559 h 559559"/>
                  <a:gd name="connsiteX23" fmla="*/ 838200 w 914400"/>
                  <a:gd name="connsiteY23" fmla="*/ 134109 h 559559"/>
                  <a:gd name="connsiteX24" fmla="*/ 879475 w 914400"/>
                  <a:gd name="connsiteY24" fmla="*/ 54734 h 559559"/>
                  <a:gd name="connsiteX25" fmla="*/ 914400 w 914400"/>
                  <a:gd name="connsiteY25" fmla="*/ 0 h 559559"/>
                  <a:gd name="connsiteX0" fmla="*/ 0 w 885825"/>
                  <a:gd name="connsiteY0" fmla="*/ 448434 h 559559"/>
                  <a:gd name="connsiteX1" fmla="*/ 82550 w 885825"/>
                  <a:gd name="connsiteY1" fmla="*/ 499234 h 559559"/>
                  <a:gd name="connsiteX2" fmla="*/ 127000 w 885825"/>
                  <a:gd name="connsiteY2" fmla="*/ 511934 h 559559"/>
                  <a:gd name="connsiteX3" fmla="*/ 231775 w 885825"/>
                  <a:gd name="connsiteY3" fmla="*/ 505584 h 559559"/>
                  <a:gd name="connsiteX4" fmla="*/ 269875 w 885825"/>
                  <a:gd name="connsiteY4" fmla="*/ 492884 h 559559"/>
                  <a:gd name="connsiteX5" fmla="*/ 304800 w 885825"/>
                  <a:gd name="connsiteY5" fmla="*/ 480184 h 559559"/>
                  <a:gd name="connsiteX6" fmla="*/ 371475 w 885825"/>
                  <a:gd name="connsiteY6" fmla="*/ 464309 h 559559"/>
                  <a:gd name="connsiteX7" fmla="*/ 384175 w 885825"/>
                  <a:gd name="connsiteY7" fmla="*/ 527809 h 559559"/>
                  <a:gd name="connsiteX8" fmla="*/ 428625 w 885825"/>
                  <a:gd name="connsiteY8" fmla="*/ 556384 h 559559"/>
                  <a:gd name="connsiteX9" fmla="*/ 476250 w 885825"/>
                  <a:gd name="connsiteY9" fmla="*/ 546859 h 559559"/>
                  <a:gd name="connsiteX10" fmla="*/ 527050 w 885825"/>
                  <a:gd name="connsiteY10" fmla="*/ 492884 h 559559"/>
                  <a:gd name="connsiteX11" fmla="*/ 552450 w 885825"/>
                  <a:gd name="connsiteY11" fmla="*/ 461134 h 559559"/>
                  <a:gd name="connsiteX12" fmla="*/ 571500 w 885825"/>
                  <a:gd name="connsiteY12" fmla="*/ 419859 h 559559"/>
                  <a:gd name="connsiteX13" fmla="*/ 628650 w 885825"/>
                  <a:gd name="connsiteY13" fmla="*/ 403984 h 559559"/>
                  <a:gd name="connsiteX14" fmla="*/ 628650 w 885825"/>
                  <a:gd name="connsiteY14" fmla="*/ 356359 h 559559"/>
                  <a:gd name="connsiteX15" fmla="*/ 647700 w 885825"/>
                  <a:gd name="connsiteY15" fmla="*/ 311909 h 559559"/>
                  <a:gd name="connsiteX16" fmla="*/ 663575 w 885825"/>
                  <a:gd name="connsiteY16" fmla="*/ 261109 h 559559"/>
                  <a:gd name="connsiteX17" fmla="*/ 695325 w 885825"/>
                  <a:gd name="connsiteY17" fmla="*/ 257934 h 559559"/>
                  <a:gd name="connsiteX18" fmla="*/ 717550 w 885825"/>
                  <a:gd name="connsiteY18" fmla="*/ 248409 h 559559"/>
                  <a:gd name="connsiteX19" fmla="*/ 774700 w 885825"/>
                  <a:gd name="connsiteY19" fmla="*/ 261109 h 559559"/>
                  <a:gd name="connsiteX20" fmla="*/ 787400 w 885825"/>
                  <a:gd name="connsiteY20" fmla="*/ 219834 h 559559"/>
                  <a:gd name="connsiteX21" fmla="*/ 787400 w 885825"/>
                  <a:gd name="connsiteY21" fmla="*/ 178559 h 559559"/>
                  <a:gd name="connsiteX22" fmla="*/ 809625 w 885825"/>
                  <a:gd name="connsiteY22" fmla="*/ 134109 h 559559"/>
                  <a:gd name="connsiteX23" fmla="*/ 850900 w 885825"/>
                  <a:gd name="connsiteY23" fmla="*/ 54734 h 559559"/>
                  <a:gd name="connsiteX24" fmla="*/ 885825 w 885825"/>
                  <a:gd name="connsiteY24" fmla="*/ 0 h 559559"/>
                  <a:gd name="connsiteX0" fmla="*/ 0 w 803275"/>
                  <a:gd name="connsiteY0" fmla="*/ 499234 h 559559"/>
                  <a:gd name="connsiteX1" fmla="*/ 44450 w 803275"/>
                  <a:gd name="connsiteY1" fmla="*/ 511934 h 559559"/>
                  <a:gd name="connsiteX2" fmla="*/ 149225 w 803275"/>
                  <a:gd name="connsiteY2" fmla="*/ 505584 h 559559"/>
                  <a:gd name="connsiteX3" fmla="*/ 187325 w 803275"/>
                  <a:gd name="connsiteY3" fmla="*/ 492884 h 559559"/>
                  <a:gd name="connsiteX4" fmla="*/ 222250 w 803275"/>
                  <a:gd name="connsiteY4" fmla="*/ 480184 h 559559"/>
                  <a:gd name="connsiteX5" fmla="*/ 288925 w 803275"/>
                  <a:gd name="connsiteY5" fmla="*/ 464309 h 559559"/>
                  <a:gd name="connsiteX6" fmla="*/ 301625 w 803275"/>
                  <a:gd name="connsiteY6" fmla="*/ 527809 h 559559"/>
                  <a:gd name="connsiteX7" fmla="*/ 346075 w 803275"/>
                  <a:gd name="connsiteY7" fmla="*/ 556384 h 559559"/>
                  <a:gd name="connsiteX8" fmla="*/ 393700 w 803275"/>
                  <a:gd name="connsiteY8" fmla="*/ 546859 h 559559"/>
                  <a:gd name="connsiteX9" fmla="*/ 444500 w 803275"/>
                  <a:gd name="connsiteY9" fmla="*/ 492884 h 559559"/>
                  <a:gd name="connsiteX10" fmla="*/ 469900 w 803275"/>
                  <a:gd name="connsiteY10" fmla="*/ 461134 h 559559"/>
                  <a:gd name="connsiteX11" fmla="*/ 488950 w 803275"/>
                  <a:gd name="connsiteY11" fmla="*/ 419859 h 559559"/>
                  <a:gd name="connsiteX12" fmla="*/ 546100 w 803275"/>
                  <a:gd name="connsiteY12" fmla="*/ 403984 h 559559"/>
                  <a:gd name="connsiteX13" fmla="*/ 546100 w 803275"/>
                  <a:gd name="connsiteY13" fmla="*/ 356359 h 559559"/>
                  <a:gd name="connsiteX14" fmla="*/ 565150 w 803275"/>
                  <a:gd name="connsiteY14" fmla="*/ 311909 h 559559"/>
                  <a:gd name="connsiteX15" fmla="*/ 581025 w 803275"/>
                  <a:gd name="connsiteY15" fmla="*/ 261109 h 559559"/>
                  <a:gd name="connsiteX16" fmla="*/ 612775 w 803275"/>
                  <a:gd name="connsiteY16" fmla="*/ 257934 h 559559"/>
                  <a:gd name="connsiteX17" fmla="*/ 635000 w 803275"/>
                  <a:gd name="connsiteY17" fmla="*/ 248409 h 559559"/>
                  <a:gd name="connsiteX18" fmla="*/ 692150 w 803275"/>
                  <a:gd name="connsiteY18" fmla="*/ 261109 h 559559"/>
                  <a:gd name="connsiteX19" fmla="*/ 704850 w 803275"/>
                  <a:gd name="connsiteY19" fmla="*/ 219834 h 559559"/>
                  <a:gd name="connsiteX20" fmla="*/ 704850 w 803275"/>
                  <a:gd name="connsiteY20" fmla="*/ 178559 h 559559"/>
                  <a:gd name="connsiteX21" fmla="*/ 727075 w 803275"/>
                  <a:gd name="connsiteY21" fmla="*/ 134109 h 559559"/>
                  <a:gd name="connsiteX22" fmla="*/ 768350 w 803275"/>
                  <a:gd name="connsiteY22" fmla="*/ 54734 h 559559"/>
                  <a:gd name="connsiteX23" fmla="*/ 803275 w 803275"/>
                  <a:gd name="connsiteY23" fmla="*/ 0 h 559559"/>
                  <a:gd name="connsiteX0" fmla="*/ 0 w 758825"/>
                  <a:gd name="connsiteY0" fmla="*/ 511934 h 559559"/>
                  <a:gd name="connsiteX1" fmla="*/ 104775 w 758825"/>
                  <a:gd name="connsiteY1" fmla="*/ 505584 h 559559"/>
                  <a:gd name="connsiteX2" fmla="*/ 142875 w 758825"/>
                  <a:gd name="connsiteY2" fmla="*/ 492884 h 559559"/>
                  <a:gd name="connsiteX3" fmla="*/ 177800 w 758825"/>
                  <a:gd name="connsiteY3" fmla="*/ 480184 h 559559"/>
                  <a:gd name="connsiteX4" fmla="*/ 244475 w 758825"/>
                  <a:gd name="connsiteY4" fmla="*/ 464309 h 559559"/>
                  <a:gd name="connsiteX5" fmla="*/ 257175 w 758825"/>
                  <a:gd name="connsiteY5" fmla="*/ 527809 h 559559"/>
                  <a:gd name="connsiteX6" fmla="*/ 301625 w 758825"/>
                  <a:gd name="connsiteY6" fmla="*/ 556384 h 559559"/>
                  <a:gd name="connsiteX7" fmla="*/ 349250 w 758825"/>
                  <a:gd name="connsiteY7" fmla="*/ 546859 h 559559"/>
                  <a:gd name="connsiteX8" fmla="*/ 400050 w 758825"/>
                  <a:gd name="connsiteY8" fmla="*/ 492884 h 559559"/>
                  <a:gd name="connsiteX9" fmla="*/ 425450 w 758825"/>
                  <a:gd name="connsiteY9" fmla="*/ 461134 h 559559"/>
                  <a:gd name="connsiteX10" fmla="*/ 444500 w 758825"/>
                  <a:gd name="connsiteY10" fmla="*/ 419859 h 559559"/>
                  <a:gd name="connsiteX11" fmla="*/ 501650 w 758825"/>
                  <a:gd name="connsiteY11" fmla="*/ 403984 h 559559"/>
                  <a:gd name="connsiteX12" fmla="*/ 501650 w 758825"/>
                  <a:gd name="connsiteY12" fmla="*/ 356359 h 559559"/>
                  <a:gd name="connsiteX13" fmla="*/ 520700 w 758825"/>
                  <a:gd name="connsiteY13" fmla="*/ 311909 h 559559"/>
                  <a:gd name="connsiteX14" fmla="*/ 536575 w 758825"/>
                  <a:gd name="connsiteY14" fmla="*/ 261109 h 559559"/>
                  <a:gd name="connsiteX15" fmla="*/ 568325 w 758825"/>
                  <a:gd name="connsiteY15" fmla="*/ 257934 h 559559"/>
                  <a:gd name="connsiteX16" fmla="*/ 590550 w 758825"/>
                  <a:gd name="connsiteY16" fmla="*/ 248409 h 559559"/>
                  <a:gd name="connsiteX17" fmla="*/ 647700 w 758825"/>
                  <a:gd name="connsiteY17" fmla="*/ 261109 h 559559"/>
                  <a:gd name="connsiteX18" fmla="*/ 660400 w 758825"/>
                  <a:gd name="connsiteY18" fmla="*/ 219834 h 559559"/>
                  <a:gd name="connsiteX19" fmla="*/ 660400 w 758825"/>
                  <a:gd name="connsiteY19" fmla="*/ 178559 h 559559"/>
                  <a:gd name="connsiteX20" fmla="*/ 682625 w 758825"/>
                  <a:gd name="connsiteY20" fmla="*/ 134109 h 559559"/>
                  <a:gd name="connsiteX21" fmla="*/ 723900 w 758825"/>
                  <a:gd name="connsiteY21" fmla="*/ 54734 h 559559"/>
                  <a:gd name="connsiteX22" fmla="*/ 758825 w 758825"/>
                  <a:gd name="connsiteY22" fmla="*/ 0 h 559559"/>
                  <a:gd name="connsiteX0" fmla="*/ 0 w 719068"/>
                  <a:gd name="connsiteY0" fmla="*/ 511934 h 559559"/>
                  <a:gd name="connsiteX1" fmla="*/ 65018 w 719068"/>
                  <a:gd name="connsiteY1" fmla="*/ 505584 h 559559"/>
                  <a:gd name="connsiteX2" fmla="*/ 103118 w 719068"/>
                  <a:gd name="connsiteY2" fmla="*/ 492884 h 559559"/>
                  <a:gd name="connsiteX3" fmla="*/ 138043 w 719068"/>
                  <a:gd name="connsiteY3" fmla="*/ 480184 h 559559"/>
                  <a:gd name="connsiteX4" fmla="*/ 204718 w 719068"/>
                  <a:gd name="connsiteY4" fmla="*/ 464309 h 559559"/>
                  <a:gd name="connsiteX5" fmla="*/ 217418 w 719068"/>
                  <a:gd name="connsiteY5" fmla="*/ 527809 h 559559"/>
                  <a:gd name="connsiteX6" fmla="*/ 261868 w 719068"/>
                  <a:gd name="connsiteY6" fmla="*/ 556384 h 559559"/>
                  <a:gd name="connsiteX7" fmla="*/ 309493 w 719068"/>
                  <a:gd name="connsiteY7" fmla="*/ 546859 h 559559"/>
                  <a:gd name="connsiteX8" fmla="*/ 360293 w 719068"/>
                  <a:gd name="connsiteY8" fmla="*/ 492884 h 559559"/>
                  <a:gd name="connsiteX9" fmla="*/ 385693 w 719068"/>
                  <a:gd name="connsiteY9" fmla="*/ 461134 h 559559"/>
                  <a:gd name="connsiteX10" fmla="*/ 404743 w 719068"/>
                  <a:gd name="connsiteY10" fmla="*/ 419859 h 559559"/>
                  <a:gd name="connsiteX11" fmla="*/ 461893 w 719068"/>
                  <a:gd name="connsiteY11" fmla="*/ 403984 h 559559"/>
                  <a:gd name="connsiteX12" fmla="*/ 461893 w 719068"/>
                  <a:gd name="connsiteY12" fmla="*/ 356359 h 559559"/>
                  <a:gd name="connsiteX13" fmla="*/ 480943 w 719068"/>
                  <a:gd name="connsiteY13" fmla="*/ 311909 h 559559"/>
                  <a:gd name="connsiteX14" fmla="*/ 496818 w 719068"/>
                  <a:gd name="connsiteY14" fmla="*/ 261109 h 559559"/>
                  <a:gd name="connsiteX15" fmla="*/ 528568 w 719068"/>
                  <a:gd name="connsiteY15" fmla="*/ 257934 h 559559"/>
                  <a:gd name="connsiteX16" fmla="*/ 550793 w 719068"/>
                  <a:gd name="connsiteY16" fmla="*/ 248409 h 559559"/>
                  <a:gd name="connsiteX17" fmla="*/ 607943 w 719068"/>
                  <a:gd name="connsiteY17" fmla="*/ 261109 h 559559"/>
                  <a:gd name="connsiteX18" fmla="*/ 620643 w 719068"/>
                  <a:gd name="connsiteY18" fmla="*/ 219834 h 559559"/>
                  <a:gd name="connsiteX19" fmla="*/ 620643 w 719068"/>
                  <a:gd name="connsiteY19" fmla="*/ 178559 h 559559"/>
                  <a:gd name="connsiteX20" fmla="*/ 642868 w 719068"/>
                  <a:gd name="connsiteY20" fmla="*/ 134109 h 559559"/>
                  <a:gd name="connsiteX21" fmla="*/ 684143 w 719068"/>
                  <a:gd name="connsiteY21" fmla="*/ 54734 h 559559"/>
                  <a:gd name="connsiteX22" fmla="*/ 719068 w 719068"/>
                  <a:gd name="connsiteY22" fmla="*/ 0 h 55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9068" h="559559">
                    <a:moveTo>
                      <a:pt x="0" y="511934"/>
                    </a:moveTo>
                    <a:cubicBezTo>
                      <a:pt x="24871" y="512992"/>
                      <a:pt x="47832" y="508759"/>
                      <a:pt x="65018" y="505584"/>
                    </a:cubicBezTo>
                    <a:cubicBezTo>
                      <a:pt x="82204" y="502409"/>
                      <a:pt x="90947" y="497117"/>
                      <a:pt x="103118" y="492884"/>
                    </a:cubicBezTo>
                    <a:cubicBezTo>
                      <a:pt x="115289" y="488651"/>
                      <a:pt x="121110" y="484946"/>
                      <a:pt x="138043" y="480184"/>
                    </a:cubicBezTo>
                    <a:cubicBezTo>
                      <a:pt x="154976" y="475422"/>
                      <a:pt x="191489" y="456372"/>
                      <a:pt x="204718" y="464309"/>
                    </a:cubicBezTo>
                    <a:cubicBezTo>
                      <a:pt x="217947" y="472246"/>
                      <a:pt x="207893" y="512463"/>
                      <a:pt x="217418" y="527809"/>
                    </a:cubicBezTo>
                    <a:cubicBezTo>
                      <a:pt x="226943" y="543155"/>
                      <a:pt x="246522" y="553209"/>
                      <a:pt x="261868" y="556384"/>
                    </a:cubicBezTo>
                    <a:cubicBezTo>
                      <a:pt x="277214" y="559559"/>
                      <a:pt x="293089" y="557442"/>
                      <a:pt x="309493" y="546859"/>
                    </a:cubicBezTo>
                    <a:cubicBezTo>
                      <a:pt x="325897" y="536276"/>
                      <a:pt x="347593" y="507172"/>
                      <a:pt x="360293" y="492884"/>
                    </a:cubicBezTo>
                    <a:cubicBezTo>
                      <a:pt x="372993" y="478597"/>
                      <a:pt x="378285" y="473305"/>
                      <a:pt x="385693" y="461134"/>
                    </a:cubicBezTo>
                    <a:cubicBezTo>
                      <a:pt x="393101" y="448963"/>
                      <a:pt x="392043" y="429384"/>
                      <a:pt x="404743" y="419859"/>
                    </a:cubicBezTo>
                    <a:cubicBezTo>
                      <a:pt x="417443" y="410334"/>
                      <a:pt x="452368" y="414567"/>
                      <a:pt x="461893" y="403984"/>
                    </a:cubicBezTo>
                    <a:cubicBezTo>
                      <a:pt x="471418" y="393401"/>
                      <a:pt x="458718" y="371705"/>
                      <a:pt x="461893" y="356359"/>
                    </a:cubicBezTo>
                    <a:cubicBezTo>
                      <a:pt x="465068" y="341013"/>
                      <a:pt x="475122" y="327784"/>
                      <a:pt x="480943" y="311909"/>
                    </a:cubicBezTo>
                    <a:cubicBezTo>
                      <a:pt x="486764" y="296034"/>
                      <a:pt x="488881" y="270105"/>
                      <a:pt x="496818" y="261109"/>
                    </a:cubicBezTo>
                    <a:cubicBezTo>
                      <a:pt x="504756" y="252113"/>
                      <a:pt x="519572" y="260051"/>
                      <a:pt x="528568" y="257934"/>
                    </a:cubicBezTo>
                    <a:cubicBezTo>
                      <a:pt x="537564" y="255817"/>
                      <a:pt x="537564" y="247880"/>
                      <a:pt x="550793" y="248409"/>
                    </a:cubicBezTo>
                    <a:cubicBezTo>
                      <a:pt x="564022" y="248938"/>
                      <a:pt x="596301" y="265871"/>
                      <a:pt x="607943" y="261109"/>
                    </a:cubicBezTo>
                    <a:cubicBezTo>
                      <a:pt x="619585" y="256347"/>
                      <a:pt x="618526" y="233592"/>
                      <a:pt x="620643" y="219834"/>
                    </a:cubicBezTo>
                    <a:cubicBezTo>
                      <a:pt x="622760" y="206076"/>
                      <a:pt x="616939" y="192846"/>
                      <a:pt x="620643" y="178559"/>
                    </a:cubicBezTo>
                    <a:cubicBezTo>
                      <a:pt x="624347" y="164272"/>
                      <a:pt x="632285" y="154747"/>
                      <a:pt x="642868" y="134109"/>
                    </a:cubicBezTo>
                    <a:cubicBezTo>
                      <a:pt x="653451" y="113472"/>
                      <a:pt x="671443" y="77085"/>
                      <a:pt x="684143" y="54734"/>
                    </a:cubicBezTo>
                    <a:cubicBezTo>
                      <a:pt x="696843" y="32383"/>
                      <a:pt x="715893" y="1323"/>
                      <a:pt x="719068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123 Forma libre"/>
              <p:cNvSpPr/>
              <p:nvPr/>
            </p:nvSpPr>
            <p:spPr>
              <a:xfrm>
                <a:off x="6314561" y="4386765"/>
                <a:ext cx="193675" cy="281038"/>
              </a:xfrm>
              <a:custGeom>
                <a:avLst/>
                <a:gdLst>
                  <a:gd name="connsiteX0" fmla="*/ 1628775 w 1628775"/>
                  <a:gd name="connsiteY0" fmla="*/ 511969 h 644128"/>
                  <a:gd name="connsiteX1" fmla="*/ 1557338 w 1628775"/>
                  <a:gd name="connsiteY1" fmla="*/ 550069 h 644128"/>
                  <a:gd name="connsiteX2" fmla="*/ 1521619 w 1628775"/>
                  <a:gd name="connsiteY2" fmla="*/ 571500 h 644128"/>
                  <a:gd name="connsiteX3" fmla="*/ 1469231 w 1628775"/>
                  <a:gd name="connsiteY3" fmla="*/ 602456 h 644128"/>
                  <a:gd name="connsiteX4" fmla="*/ 1426369 w 1628775"/>
                  <a:gd name="connsiteY4" fmla="*/ 597694 h 644128"/>
                  <a:gd name="connsiteX5" fmla="*/ 1409700 w 1628775"/>
                  <a:gd name="connsiteY5" fmla="*/ 616744 h 644128"/>
                  <a:gd name="connsiteX6" fmla="*/ 1385888 w 1628775"/>
                  <a:gd name="connsiteY6" fmla="*/ 611981 h 644128"/>
                  <a:gd name="connsiteX7" fmla="*/ 1354931 w 1628775"/>
                  <a:gd name="connsiteY7" fmla="*/ 642937 h 644128"/>
                  <a:gd name="connsiteX8" fmla="*/ 1307306 w 1628775"/>
                  <a:gd name="connsiteY8" fmla="*/ 604837 h 644128"/>
                  <a:gd name="connsiteX9" fmla="*/ 1271588 w 1628775"/>
                  <a:gd name="connsiteY9" fmla="*/ 607219 h 644128"/>
                  <a:gd name="connsiteX10" fmla="*/ 1238250 w 1628775"/>
                  <a:gd name="connsiteY10" fmla="*/ 633412 h 644128"/>
                  <a:gd name="connsiteX11" fmla="*/ 1188244 w 1628775"/>
                  <a:gd name="connsiteY11" fmla="*/ 607219 h 644128"/>
                  <a:gd name="connsiteX12" fmla="*/ 1152525 w 1628775"/>
                  <a:gd name="connsiteY12" fmla="*/ 559594 h 644128"/>
                  <a:gd name="connsiteX13" fmla="*/ 1119188 w 1628775"/>
                  <a:gd name="connsiteY13" fmla="*/ 504825 h 644128"/>
                  <a:gd name="connsiteX14" fmla="*/ 1123950 w 1628775"/>
                  <a:gd name="connsiteY14" fmla="*/ 447675 h 644128"/>
                  <a:gd name="connsiteX15" fmla="*/ 1114425 w 1628775"/>
                  <a:gd name="connsiteY15" fmla="*/ 392906 h 644128"/>
                  <a:gd name="connsiteX16" fmla="*/ 1081088 w 1628775"/>
                  <a:gd name="connsiteY16" fmla="*/ 390525 h 644128"/>
                  <a:gd name="connsiteX17" fmla="*/ 1100138 w 1628775"/>
                  <a:gd name="connsiteY17" fmla="*/ 354806 h 644128"/>
                  <a:gd name="connsiteX18" fmla="*/ 1097756 w 1628775"/>
                  <a:gd name="connsiteY18" fmla="*/ 330994 h 644128"/>
                  <a:gd name="connsiteX19" fmla="*/ 1069181 w 1628775"/>
                  <a:gd name="connsiteY19" fmla="*/ 316706 h 644128"/>
                  <a:gd name="connsiteX20" fmla="*/ 1033463 w 1628775"/>
                  <a:gd name="connsiteY20" fmla="*/ 273844 h 644128"/>
                  <a:gd name="connsiteX21" fmla="*/ 990600 w 1628775"/>
                  <a:gd name="connsiteY21" fmla="*/ 283369 h 644128"/>
                  <a:gd name="connsiteX22" fmla="*/ 973931 w 1628775"/>
                  <a:gd name="connsiteY22" fmla="*/ 238125 h 644128"/>
                  <a:gd name="connsiteX23" fmla="*/ 940594 w 1628775"/>
                  <a:gd name="connsiteY23" fmla="*/ 202406 h 644128"/>
                  <a:gd name="connsiteX24" fmla="*/ 914400 w 1628775"/>
                  <a:gd name="connsiteY24" fmla="*/ 173831 h 644128"/>
                  <a:gd name="connsiteX25" fmla="*/ 881063 w 1628775"/>
                  <a:gd name="connsiteY25" fmla="*/ 159544 h 644128"/>
                  <a:gd name="connsiteX26" fmla="*/ 847725 w 1628775"/>
                  <a:gd name="connsiteY26" fmla="*/ 180975 h 644128"/>
                  <a:gd name="connsiteX27" fmla="*/ 809625 w 1628775"/>
                  <a:gd name="connsiteY27" fmla="*/ 192881 h 644128"/>
                  <a:gd name="connsiteX28" fmla="*/ 783431 w 1628775"/>
                  <a:gd name="connsiteY28" fmla="*/ 142875 h 644128"/>
                  <a:gd name="connsiteX29" fmla="*/ 754856 w 1628775"/>
                  <a:gd name="connsiteY29" fmla="*/ 150019 h 644128"/>
                  <a:gd name="connsiteX30" fmla="*/ 747713 w 1628775"/>
                  <a:gd name="connsiteY30" fmla="*/ 197644 h 644128"/>
                  <a:gd name="connsiteX31" fmla="*/ 740569 w 1628775"/>
                  <a:gd name="connsiteY31" fmla="*/ 235744 h 644128"/>
                  <a:gd name="connsiteX32" fmla="*/ 716756 w 1628775"/>
                  <a:gd name="connsiteY32" fmla="*/ 276225 h 644128"/>
                  <a:gd name="connsiteX33" fmla="*/ 711994 w 1628775"/>
                  <a:gd name="connsiteY33" fmla="*/ 326231 h 644128"/>
                  <a:gd name="connsiteX34" fmla="*/ 702469 w 1628775"/>
                  <a:gd name="connsiteY34" fmla="*/ 357187 h 644128"/>
                  <a:gd name="connsiteX35" fmla="*/ 623888 w 1628775"/>
                  <a:gd name="connsiteY35" fmla="*/ 328612 h 644128"/>
                  <a:gd name="connsiteX36" fmla="*/ 583406 w 1628775"/>
                  <a:gd name="connsiteY36" fmla="*/ 359569 h 644128"/>
                  <a:gd name="connsiteX37" fmla="*/ 583406 w 1628775"/>
                  <a:gd name="connsiteY37" fmla="*/ 438150 h 644128"/>
                  <a:gd name="connsiteX38" fmla="*/ 521494 w 1628775"/>
                  <a:gd name="connsiteY38" fmla="*/ 433387 h 644128"/>
                  <a:gd name="connsiteX39" fmla="*/ 464344 w 1628775"/>
                  <a:gd name="connsiteY39" fmla="*/ 416719 h 644128"/>
                  <a:gd name="connsiteX40" fmla="*/ 509588 w 1628775"/>
                  <a:gd name="connsiteY40" fmla="*/ 371475 h 644128"/>
                  <a:gd name="connsiteX41" fmla="*/ 497681 w 1628775"/>
                  <a:gd name="connsiteY41" fmla="*/ 314325 h 644128"/>
                  <a:gd name="connsiteX42" fmla="*/ 447675 w 1628775"/>
                  <a:gd name="connsiteY42" fmla="*/ 245269 h 644128"/>
                  <a:gd name="connsiteX43" fmla="*/ 447675 w 1628775"/>
                  <a:gd name="connsiteY43" fmla="*/ 197644 h 644128"/>
                  <a:gd name="connsiteX44" fmla="*/ 411956 w 1628775"/>
                  <a:gd name="connsiteY44" fmla="*/ 116681 h 644128"/>
                  <a:gd name="connsiteX45" fmla="*/ 364331 w 1628775"/>
                  <a:gd name="connsiteY45" fmla="*/ 54769 h 644128"/>
                  <a:gd name="connsiteX46" fmla="*/ 333375 w 1628775"/>
                  <a:gd name="connsiteY46" fmla="*/ 28575 h 644128"/>
                  <a:gd name="connsiteX47" fmla="*/ 302419 w 1628775"/>
                  <a:gd name="connsiteY47" fmla="*/ 9525 h 644128"/>
                  <a:gd name="connsiteX48" fmla="*/ 266700 w 1628775"/>
                  <a:gd name="connsiteY48" fmla="*/ 50006 h 644128"/>
                  <a:gd name="connsiteX49" fmla="*/ 230981 w 1628775"/>
                  <a:gd name="connsiteY49" fmla="*/ 2381 h 644128"/>
                  <a:gd name="connsiteX50" fmla="*/ 183356 w 1628775"/>
                  <a:gd name="connsiteY50" fmla="*/ 35719 h 644128"/>
                  <a:gd name="connsiteX51" fmla="*/ 150019 w 1628775"/>
                  <a:gd name="connsiteY51" fmla="*/ 52387 h 644128"/>
                  <a:gd name="connsiteX52" fmla="*/ 104775 w 1628775"/>
                  <a:gd name="connsiteY52" fmla="*/ 59531 h 644128"/>
                  <a:gd name="connsiteX53" fmla="*/ 76200 w 1628775"/>
                  <a:gd name="connsiteY53" fmla="*/ 54769 h 644128"/>
                  <a:gd name="connsiteX54" fmla="*/ 30956 w 1628775"/>
                  <a:gd name="connsiteY54" fmla="*/ 23812 h 644128"/>
                  <a:gd name="connsiteX55" fmla="*/ 0 w 1628775"/>
                  <a:gd name="connsiteY55" fmla="*/ 16669 h 644128"/>
                  <a:gd name="connsiteX0" fmla="*/ 1662113 w 1662113"/>
                  <a:gd name="connsiteY0" fmla="*/ 511969 h 644128"/>
                  <a:gd name="connsiteX1" fmla="*/ 1590676 w 1662113"/>
                  <a:gd name="connsiteY1" fmla="*/ 550069 h 644128"/>
                  <a:gd name="connsiteX2" fmla="*/ 1554957 w 1662113"/>
                  <a:gd name="connsiteY2" fmla="*/ 571500 h 644128"/>
                  <a:gd name="connsiteX3" fmla="*/ 1502569 w 1662113"/>
                  <a:gd name="connsiteY3" fmla="*/ 602456 h 644128"/>
                  <a:gd name="connsiteX4" fmla="*/ 1459707 w 1662113"/>
                  <a:gd name="connsiteY4" fmla="*/ 597694 h 644128"/>
                  <a:gd name="connsiteX5" fmla="*/ 1443038 w 1662113"/>
                  <a:gd name="connsiteY5" fmla="*/ 616744 h 644128"/>
                  <a:gd name="connsiteX6" fmla="*/ 1419226 w 1662113"/>
                  <a:gd name="connsiteY6" fmla="*/ 611981 h 644128"/>
                  <a:gd name="connsiteX7" fmla="*/ 1388269 w 1662113"/>
                  <a:gd name="connsiteY7" fmla="*/ 642937 h 644128"/>
                  <a:gd name="connsiteX8" fmla="*/ 1340644 w 1662113"/>
                  <a:gd name="connsiteY8" fmla="*/ 604837 h 644128"/>
                  <a:gd name="connsiteX9" fmla="*/ 1304926 w 1662113"/>
                  <a:gd name="connsiteY9" fmla="*/ 607219 h 644128"/>
                  <a:gd name="connsiteX10" fmla="*/ 1271588 w 1662113"/>
                  <a:gd name="connsiteY10" fmla="*/ 633412 h 644128"/>
                  <a:gd name="connsiteX11" fmla="*/ 1221582 w 1662113"/>
                  <a:gd name="connsiteY11" fmla="*/ 607219 h 644128"/>
                  <a:gd name="connsiteX12" fmla="*/ 1185863 w 1662113"/>
                  <a:gd name="connsiteY12" fmla="*/ 559594 h 644128"/>
                  <a:gd name="connsiteX13" fmla="*/ 1152526 w 1662113"/>
                  <a:gd name="connsiteY13" fmla="*/ 504825 h 644128"/>
                  <a:gd name="connsiteX14" fmla="*/ 1157288 w 1662113"/>
                  <a:gd name="connsiteY14" fmla="*/ 447675 h 644128"/>
                  <a:gd name="connsiteX15" fmla="*/ 1147763 w 1662113"/>
                  <a:gd name="connsiteY15" fmla="*/ 392906 h 644128"/>
                  <a:gd name="connsiteX16" fmla="*/ 1114426 w 1662113"/>
                  <a:gd name="connsiteY16" fmla="*/ 390525 h 644128"/>
                  <a:gd name="connsiteX17" fmla="*/ 1133476 w 1662113"/>
                  <a:gd name="connsiteY17" fmla="*/ 354806 h 644128"/>
                  <a:gd name="connsiteX18" fmla="*/ 1131094 w 1662113"/>
                  <a:gd name="connsiteY18" fmla="*/ 330994 h 644128"/>
                  <a:gd name="connsiteX19" fmla="*/ 1102519 w 1662113"/>
                  <a:gd name="connsiteY19" fmla="*/ 316706 h 644128"/>
                  <a:gd name="connsiteX20" fmla="*/ 1066801 w 1662113"/>
                  <a:gd name="connsiteY20" fmla="*/ 273844 h 644128"/>
                  <a:gd name="connsiteX21" fmla="*/ 1023938 w 1662113"/>
                  <a:gd name="connsiteY21" fmla="*/ 283369 h 644128"/>
                  <a:gd name="connsiteX22" fmla="*/ 1007269 w 1662113"/>
                  <a:gd name="connsiteY22" fmla="*/ 238125 h 644128"/>
                  <a:gd name="connsiteX23" fmla="*/ 973932 w 1662113"/>
                  <a:gd name="connsiteY23" fmla="*/ 202406 h 644128"/>
                  <a:gd name="connsiteX24" fmla="*/ 947738 w 1662113"/>
                  <a:gd name="connsiteY24" fmla="*/ 173831 h 644128"/>
                  <a:gd name="connsiteX25" fmla="*/ 914401 w 1662113"/>
                  <a:gd name="connsiteY25" fmla="*/ 159544 h 644128"/>
                  <a:gd name="connsiteX26" fmla="*/ 881063 w 1662113"/>
                  <a:gd name="connsiteY26" fmla="*/ 180975 h 644128"/>
                  <a:gd name="connsiteX27" fmla="*/ 842963 w 1662113"/>
                  <a:gd name="connsiteY27" fmla="*/ 192881 h 644128"/>
                  <a:gd name="connsiteX28" fmla="*/ 816769 w 1662113"/>
                  <a:gd name="connsiteY28" fmla="*/ 142875 h 644128"/>
                  <a:gd name="connsiteX29" fmla="*/ 788194 w 1662113"/>
                  <a:gd name="connsiteY29" fmla="*/ 150019 h 644128"/>
                  <a:gd name="connsiteX30" fmla="*/ 781051 w 1662113"/>
                  <a:gd name="connsiteY30" fmla="*/ 197644 h 644128"/>
                  <a:gd name="connsiteX31" fmla="*/ 773907 w 1662113"/>
                  <a:gd name="connsiteY31" fmla="*/ 235744 h 644128"/>
                  <a:gd name="connsiteX32" fmla="*/ 750094 w 1662113"/>
                  <a:gd name="connsiteY32" fmla="*/ 276225 h 644128"/>
                  <a:gd name="connsiteX33" fmla="*/ 745332 w 1662113"/>
                  <a:gd name="connsiteY33" fmla="*/ 326231 h 644128"/>
                  <a:gd name="connsiteX34" fmla="*/ 735807 w 1662113"/>
                  <a:gd name="connsiteY34" fmla="*/ 357187 h 644128"/>
                  <a:gd name="connsiteX35" fmla="*/ 657226 w 1662113"/>
                  <a:gd name="connsiteY35" fmla="*/ 328612 h 644128"/>
                  <a:gd name="connsiteX36" fmla="*/ 616744 w 1662113"/>
                  <a:gd name="connsiteY36" fmla="*/ 359569 h 644128"/>
                  <a:gd name="connsiteX37" fmla="*/ 616744 w 1662113"/>
                  <a:gd name="connsiteY37" fmla="*/ 438150 h 644128"/>
                  <a:gd name="connsiteX38" fmla="*/ 554832 w 1662113"/>
                  <a:gd name="connsiteY38" fmla="*/ 433387 h 644128"/>
                  <a:gd name="connsiteX39" fmla="*/ 497682 w 1662113"/>
                  <a:gd name="connsiteY39" fmla="*/ 416719 h 644128"/>
                  <a:gd name="connsiteX40" fmla="*/ 542926 w 1662113"/>
                  <a:gd name="connsiteY40" fmla="*/ 371475 h 644128"/>
                  <a:gd name="connsiteX41" fmla="*/ 531019 w 1662113"/>
                  <a:gd name="connsiteY41" fmla="*/ 314325 h 644128"/>
                  <a:gd name="connsiteX42" fmla="*/ 481013 w 1662113"/>
                  <a:gd name="connsiteY42" fmla="*/ 245269 h 644128"/>
                  <a:gd name="connsiteX43" fmla="*/ 481013 w 1662113"/>
                  <a:gd name="connsiteY43" fmla="*/ 197644 h 644128"/>
                  <a:gd name="connsiteX44" fmla="*/ 445294 w 1662113"/>
                  <a:gd name="connsiteY44" fmla="*/ 116681 h 644128"/>
                  <a:gd name="connsiteX45" fmla="*/ 397669 w 1662113"/>
                  <a:gd name="connsiteY45" fmla="*/ 54769 h 644128"/>
                  <a:gd name="connsiteX46" fmla="*/ 366713 w 1662113"/>
                  <a:gd name="connsiteY46" fmla="*/ 28575 h 644128"/>
                  <a:gd name="connsiteX47" fmla="*/ 335757 w 1662113"/>
                  <a:gd name="connsiteY47" fmla="*/ 9525 h 644128"/>
                  <a:gd name="connsiteX48" fmla="*/ 300038 w 1662113"/>
                  <a:gd name="connsiteY48" fmla="*/ 50006 h 644128"/>
                  <a:gd name="connsiteX49" fmla="*/ 264319 w 1662113"/>
                  <a:gd name="connsiteY49" fmla="*/ 2381 h 644128"/>
                  <a:gd name="connsiteX50" fmla="*/ 216694 w 1662113"/>
                  <a:gd name="connsiteY50" fmla="*/ 35719 h 644128"/>
                  <a:gd name="connsiteX51" fmla="*/ 183357 w 1662113"/>
                  <a:gd name="connsiteY51" fmla="*/ 52387 h 644128"/>
                  <a:gd name="connsiteX52" fmla="*/ 138113 w 1662113"/>
                  <a:gd name="connsiteY52" fmla="*/ 59531 h 644128"/>
                  <a:gd name="connsiteX53" fmla="*/ 109538 w 1662113"/>
                  <a:gd name="connsiteY53" fmla="*/ 54769 h 644128"/>
                  <a:gd name="connsiteX54" fmla="*/ 64294 w 1662113"/>
                  <a:gd name="connsiteY54" fmla="*/ 23812 h 644128"/>
                  <a:gd name="connsiteX55" fmla="*/ 0 w 1662113"/>
                  <a:gd name="connsiteY55" fmla="*/ 7126 h 644128"/>
                  <a:gd name="connsiteX0" fmla="*/ 1590676 w 1590676"/>
                  <a:gd name="connsiteY0" fmla="*/ 550069 h 644128"/>
                  <a:gd name="connsiteX1" fmla="*/ 1554957 w 1590676"/>
                  <a:gd name="connsiteY1" fmla="*/ 571500 h 644128"/>
                  <a:gd name="connsiteX2" fmla="*/ 1502569 w 1590676"/>
                  <a:gd name="connsiteY2" fmla="*/ 602456 h 644128"/>
                  <a:gd name="connsiteX3" fmla="*/ 1459707 w 1590676"/>
                  <a:gd name="connsiteY3" fmla="*/ 597694 h 644128"/>
                  <a:gd name="connsiteX4" fmla="*/ 1443038 w 1590676"/>
                  <a:gd name="connsiteY4" fmla="*/ 616744 h 644128"/>
                  <a:gd name="connsiteX5" fmla="*/ 1419226 w 1590676"/>
                  <a:gd name="connsiteY5" fmla="*/ 611981 h 644128"/>
                  <a:gd name="connsiteX6" fmla="*/ 1388269 w 1590676"/>
                  <a:gd name="connsiteY6" fmla="*/ 642937 h 644128"/>
                  <a:gd name="connsiteX7" fmla="*/ 1340644 w 1590676"/>
                  <a:gd name="connsiteY7" fmla="*/ 604837 h 644128"/>
                  <a:gd name="connsiteX8" fmla="*/ 1304926 w 1590676"/>
                  <a:gd name="connsiteY8" fmla="*/ 607219 h 644128"/>
                  <a:gd name="connsiteX9" fmla="*/ 1271588 w 1590676"/>
                  <a:gd name="connsiteY9" fmla="*/ 633412 h 644128"/>
                  <a:gd name="connsiteX10" fmla="*/ 1221582 w 1590676"/>
                  <a:gd name="connsiteY10" fmla="*/ 607219 h 644128"/>
                  <a:gd name="connsiteX11" fmla="*/ 1185863 w 1590676"/>
                  <a:gd name="connsiteY11" fmla="*/ 559594 h 644128"/>
                  <a:gd name="connsiteX12" fmla="*/ 1152526 w 1590676"/>
                  <a:gd name="connsiteY12" fmla="*/ 504825 h 644128"/>
                  <a:gd name="connsiteX13" fmla="*/ 1157288 w 1590676"/>
                  <a:gd name="connsiteY13" fmla="*/ 447675 h 644128"/>
                  <a:gd name="connsiteX14" fmla="*/ 1147763 w 1590676"/>
                  <a:gd name="connsiteY14" fmla="*/ 392906 h 644128"/>
                  <a:gd name="connsiteX15" fmla="*/ 1114426 w 1590676"/>
                  <a:gd name="connsiteY15" fmla="*/ 390525 h 644128"/>
                  <a:gd name="connsiteX16" fmla="*/ 1133476 w 1590676"/>
                  <a:gd name="connsiteY16" fmla="*/ 354806 h 644128"/>
                  <a:gd name="connsiteX17" fmla="*/ 1131094 w 1590676"/>
                  <a:gd name="connsiteY17" fmla="*/ 330994 h 644128"/>
                  <a:gd name="connsiteX18" fmla="*/ 1102519 w 1590676"/>
                  <a:gd name="connsiteY18" fmla="*/ 316706 h 644128"/>
                  <a:gd name="connsiteX19" fmla="*/ 1066801 w 1590676"/>
                  <a:gd name="connsiteY19" fmla="*/ 273844 h 644128"/>
                  <a:gd name="connsiteX20" fmla="*/ 1023938 w 1590676"/>
                  <a:gd name="connsiteY20" fmla="*/ 283369 h 644128"/>
                  <a:gd name="connsiteX21" fmla="*/ 1007269 w 1590676"/>
                  <a:gd name="connsiteY21" fmla="*/ 238125 h 644128"/>
                  <a:gd name="connsiteX22" fmla="*/ 973932 w 1590676"/>
                  <a:gd name="connsiteY22" fmla="*/ 202406 h 644128"/>
                  <a:gd name="connsiteX23" fmla="*/ 947738 w 1590676"/>
                  <a:gd name="connsiteY23" fmla="*/ 173831 h 644128"/>
                  <a:gd name="connsiteX24" fmla="*/ 914401 w 1590676"/>
                  <a:gd name="connsiteY24" fmla="*/ 159544 h 644128"/>
                  <a:gd name="connsiteX25" fmla="*/ 881063 w 1590676"/>
                  <a:gd name="connsiteY25" fmla="*/ 180975 h 644128"/>
                  <a:gd name="connsiteX26" fmla="*/ 842963 w 1590676"/>
                  <a:gd name="connsiteY26" fmla="*/ 192881 h 644128"/>
                  <a:gd name="connsiteX27" fmla="*/ 816769 w 1590676"/>
                  <a:gd name="connsiteY27" fmla="*/ 142875 h 644128"/>
                  <a:gd name="connsiteX28" fmla="*/ 788194 w 1590676"/>
                  <a:gd name="connsiteY28" fmla="*/ 150019 h 644128"/>
                  <a:gd name="connsiteX29" fmla="*/ 781051 w 1590676"/>
                  <a:gd name="connsiteY29" fmla="*/ 197644 h 644128"/>
                  <a:gd name="connsiteX30" fmla="*/ 773907 w 1590676"/>
                  <a:gd name="connsiteY30" fmla="*/ 235744 h 644128"/>
                  <a:gd name="connsiteX31" fmla="*/ 750094 w 1590676"/>
                  <a:gd name="connsiteY31" fmla="*/ 276225 h 644128"/>
                  <a:gd name="connsiteX32" fmla="*/ 745332 w 1590676"/>
                  <a:gd name="connsiteY32" fmla="*/ 326231 h 644128"/>
                  <a:gd name="connsiteX33" fmla="*/ 735807 w 1590676"/>
                  <a:gd name="connsiteY33" fmla="*/ 357187 h 644128"/>
                  <a:gd name="connsiteX34" fmla="*/ 657226 w 1590676"/>
                  <a:gd name="connsiteY34" fmla="*/ 328612 h 644128"/>
                  <a:gd name="connsiteX35" fmla="*/ 616744 w 1590676"/>
                  <a:gd name="connsiteY35" fmla="*/ 359569 h 644128"/>
                  <a:gd name="connsiteX36" fmla="*/ 616744 w 1590676"/>
                  <a:gd name="connsiteY36" fmla="*/ 438150 h 644128"/>
                  <a:gd name="connsiteX37" fmla="*/ 554832 w 1590676"/>
                  <a:gd name="connsiteY37" fmla="*/ 433387 h 644128"/>
                  <a:gd name="connsiteX38" fmla="*/ 497682 w 1590676"/>
                  <a:gd name="connsiteY38" fmla="*/ 416719 h 644128"/>
                  <a:gd name="connsiteX39" fmla="*/ 542926 w 1590676"/>
                  <a:gd name="connsiteY39" fmla="*/ 371475 h 644128"/>
                  <a:gd name="connsiteX40" fmla="*/ 531019 w 1590676"/>
                  <a:gd name="connsiteY40" fmla="*/ 314325 h 644128"/>
                  <a:gd name="connsiteX41" fmla="*/ 481013 w 1590676"/>
                  <a:gd name="connsiteY41" fmla="*/ 245269 h 644128"/>
                  <a:gd name="connsiteX42" fmla="*/ 481013 w 1590676"/>
                  <a:gd name="connsiteY42" fmla="*/ 197644 h 644128"/>
                  <a:gd name="connsiteX43" fmla="*/ 445294 w 1590676"/>
                  <a:gd name="connsiteY43" fmla="*/ 116681 h 644128"/>
                  <a:gd name="connsiteX44" fmla="*/ 397669 w 1590676"/>
                  <a:gd name="connsiteY44" fmla="*/ 54769 h 644128"/>
                  <a:gd name="connsiteX45" fmla="*/ 366713 w 1590676"/>
                  <a:gd name="connsiteY45" fmla="*/ 28575 h 644128"/>
                  <a:gd name="connsiteX46" fmla="*/ 335757 w 1590676"/>
                  <a:gd name="connsiteY46" fmla="*/ 9525 h 644128"/>
                  <a:gd name="connsiteX47" fmla="*/ 300038 w 1590676"/>
                  <a:gd name="connsiteY47" fmla="*/ 50006 h 644128"/>
                  <a:gd name="connsiteX48" fmla="*/ 264319 w 1590676"/>
                  <a:gd name="connsiteY48" fmla="*/ 2381 h 644128"/>
                  <a:gd name="connsiteX49" fmla="*/ 216694 w 1590676"/>
                  <a:gd name="connsiteY49" fmla="*/ 35719 h 644128"/>
                  <a:gd name="connsiteX50" fmla="*/ 183357 w 1590676"/>
                  <a:gd name="connsiteY50" fmla="*/ 52387 h 644128"/>
                  <a:gd name="connsiteX51" fmla="*/ 138113 w 1590676"/>
                  <a:gd name="connsiteY51" fmla="*/ 59531 h 644128"/>
                  <a:gd name="connsiteX52" fmla="*/ 109538 w 1590676"/>
                  <a:gd name="connsiteY52" fmla="*/ 54769 h 644128"/>
                  <a:gd name="connsiteX53" fmla="*/ 64294 w 1590676"/>
                  <a:gd name="connsiteY53" fmla="*/ 23812 h 644128"/>
                  <a:gd name="connsiteX54" fmla="*/ 0 w 1590676"/>
                  <a:gd name="connsiteY54" fmla="*/ 7126 h 644128"/>
                  <a:gd name="connsiteX0" fmla="*/ 1554957 w 1554957"/>
                  <a:gd name="connsiteY0" fmla="*/ 571500 h 644128"/>
                  <a:gd name="connsiteX1" fmla="*/ 1502569 w 1554957"/>
                  <a:gd name="connsiteY1" fmla="*/ 602456 h 644128"/>
                  <a:gd name="connsiteX2" fmla="*/ 1459707 w 1554957"/>
                  <a:gd name="connsiteY2" fmla="*/ 597694 h 644128"/>
                  <a:gd name="connsiteX3" fmla="*/ 1443038 w 1554957"/>
                  <a:gd name="connsiteY3" fmla="*/ 616744 h 644128"/>
                  <a:gd name="connsiteX4" fmla="*/ 1419226 w 1554957"/>
                  <a:gd name="connsiteY4" fmla="*/ 611981 h 644128"/>
                  <a:gd name="connsiteX5" fmla="*/ 1388269 w 1554957"/>
                  <a:gd name="connsiteY5" fmla="*/ 642937 h 644128"/>
                  <a:gd name="connsiteX6" fmla="*/ 1340644 w 1554957"/>
                  <a:gd name="connsiteY6" fmla="*/ 604837 h 644128"/>
                  <a:gd name="connsiteX7" fmla="*/ 1304926 w 1554957"/>
                  <a:gd name="connsiteY7" fmla="*/ 607219 h 644128"/>
                  <a:gd name="connsiteX8" fmla="*/ 1271588 w 1554957"/>
                  <a:gd name="connsiteY8" fmla="*/ 633412 h 644128"/>
                  <a:gd name="connsiteX9" fmla="*/ 1221582 w 1554957"/>
                  <a:gd name="connsiteY9" fmla="*/ 607219 h 644128"/>
                  <a:gd name="connsiteX10" fmla="*/ 1185863 w 1554957"/>
                  <a:gd name="connsiteY10" fmla="*/ 559594 h 644128"/>
                  <a:gd name="connsiteX11" fmla="*/ 1152526 w 1554957"/>
                  <a:gd name="connsiteY11" fmla="*/ 504825 h 644128"/>
                  <a:gd name="connsiteX12" fmla="*/ 1157288 w 1554957"/>
                  <a:gd name="connsiteY12" fmla="*/ 447675 h 644128"/>
                  <a:gd name="connsiteX13" fmla="*/ 1147763 w 1554957"/>
                  <a:gd name="connsiteY13" fmla="*/ 392906 h 644128"/>
                  <a:gd name="connsiteX14" fmla="*/ 1114426 w 1554957"/>
                  <a:gd name="connsiteY14" fmla="*/ 390525 h 644128"/>
                  <a:gd name="connsiteX15" fmla="*/ 1133476 w 1554957"/>
                  <a:gd name="connsiteY15" fmla="*/ 354806 h 644128"/>
                  <a:gd name="connsiteX16" fmla="*/ 1131094 w 1554957"/>
                  <a:gd name="connsiteY16" fmla="*/ 330994 h 644128"/>
                  <a:gd name="connsiteX17" fmla="*/ 1102519 w 1554957"/>
                  <a:gd name="connsiteY17" fmla="*/ 316706 h 644128"/>
                  <a:gd name="connsiteX18" fmla="*/ 1066801 w 1554957"/>
                  <a:gd name="connsiteY18" fmla="*/ 273844 h 644128"/>
                  <a:gd name="connsiteX19" fmla="*/ 1023938 w 1554957"/>
                  <a:gd name="connsiteY19" fmla="*/ 283369 h 644128"/>
                  <a:gd name="connsiteX20" fmla="*/ 1007269 w 1554957"/>
                  <a:gd name="connsiteY20" fmla="*/ 238125 h 644128"/>
                  <a:gd name="connsiteX21" fmla="*/ 973932 w 1554957"/>
                  <a:gd name="connsiteY21" fmla="*/ 202406 h 644128"/>
                  <a:gd name="connsiteX22" fmla="*/ 947738 w 1554957"/>
                  <a:gd name="connsiteY22" fmla="*/ 173831 h 644128"/>
                  <a:gd name="connsiteX23" fmla="*/ 914401 w 1554957"/>
                  <a:gd name="connsiteY23" fmla="*/ 159544 h 644128"/>
                  <a:gd name="connsiteX24" fmla="*/ 881063 w 1554957"/>
                  <a:gd name="connsiteY24" fmla="*/ 180975 h 644128"/>
                  <a:gd name="connsiteX25" fmla="*/ 842963 w 1554957"/>
                  <a:gd name="connsiteY25" fmla="*/ 192881 h 644128"/>
                  <a:gd name="connsiteX26" fmla="*/ 816769 w 1554957"/>
                  <a:gd name="connsiteY26" fmla="*/ 142875 h 644128"/>
                  <a:gd name="connsiteX27" fmla="*/ 788194 w 1554957"/>
                  <a:gd name="connsiteY27" fmla="*/ 150019 h 644128"/>
                  <a:gd name="connsiteX28" fmla="*/ 781051 w 1554957"/>
                  <a:gd name="connsiteY28" fmla="*/ 197644 h 644128"/>
                  <a:gd name="connsiteX29" fmla="*/ 773907 w 1554957"/>
                  <a:gd name="connsiteY29" fmla="*/ 235744 h 644128"/>
                  <a:gd name="connsiteX30" fmla="*/ 750094 w 1554957"/>
                  <a:gd name="connsiteY30" fmla="*/ 276225 h 644128"/>
                  <a:gd name="connsiteX31" fmla="*/ 745332 w 1554957"/>
                  <a:gd name="connsiteY31" fmla="*/ 326231 h 644128"/>
                  <a:gd name="connsiteX32" fmla="*/ 735807 w 1554957"/>
                  <a:gd name="connsiteY32" fmla="*/ 357187 h 644128"/>
                  <a:gd name="connsiteX33" fmla="*/ 657226 w 1554957"/>
                  <a:gd name="connsiteY33" fmla="*/ 328612 h 644128"/>
                  <a:gd name="connsiteX34" fmla="*/ 616744 w 1554957"/>
                  <a:gd name="connsiteY34" fmla="*/ 359569 h 644128"/>
                  <a:gd name="connsiteX35" fmla="*/ 616744 w 1554957"/>
                  <a:gd name="connsiteY35" fmla="*/ 438150 h 644128"/>
                  <a:gd name="connsiteX36" fmla="*/ 554832 w 1554957"/>
                  <a:gd name="connsiteY36" fmla="*/ 433387 h 644128"/>
                  <a:gd name="connsiteX37" fmla="*/ 497682 w 1554957"/>
                  <a:gd name="connsiteY37" fmla="*/ 416719 h 644128"/>
                  <a:gd name="connsiteX38" fmla="*/ 542926 w 1554957"/>
                  <a:gd name="connsiteY38" fmla="*/ 371475 h 644128"/>
                  <a:gd name="connsiteX39" fmla="*/ 531019 w 1554957"/>
                  <a:gd name="connsiteY39" fmla="*/ 314325 h 644128"/>
                  <a:gd name="connsiteX40" fmla="*/ 481013 w 1554957"/>
                  <a:gd name="connsiteY40" fmla="*/ 245269 h 644128"/>
                  <a:gd name="connsiteX41" fmla="*/ 481013 w 1554957"/>
                  <a:gd name="connsiteY41" fmla="*/ 197644 h 644128"/>
                  <a:gd name="connsiteX42" fmla="*/ 445294 w 1554957"/>
                  <a:gd name="connsiteY42" fmla="*/ 116681 h 644128"/>
                  <a:gd name="connsiteX43" fmla="*/ 397669 w 1554957"/>
                  <a:gd name="connsiteY43" fmla="*/ 54769 h 644128"/>
                  <a:gd name="connsiteX44" fmla="*/ 366713 w 1554957"/>
                  <a:gd name="connsiteY44" fmla="*/ 28575 h 644128"/>
                  <a:gd name="connsiteX45" fmla="*/ 335757 w 1554957"/>
                  <a:gd name="connsiteY45" fmla="*/ 9525 h 644128"/>
                  <a:gd name="connsiteX46" fmla="*/ 300038 w 1554957"/>
                  <a:gd name="connsiteY46" fmla="*/ 50006 h 644128"/>
                  <a:gd name="connsiteX47" fmla="*/ 264319 w 1554957"/>
                  <a:gd name="connsiteY47" fmla="*/ 2381 h 644128"/>
                  <a:gd name="connsiteX48" fmla="*/ 216694 w 1554957"/>
                  <a:gd name="connsiteY48" fmla="*/ 35719 h 644128"/>
                  <a:gd name="connsiteX49" fmla="*/ 183357 w 1554957"/>
                  <a:gd name="connsiteY49" fmla="*/ 52387 h 644128"/>
                  <a:gd name="connsiteX50" fmla="*/ 138113 w 1554957"/>
                  <a:gd name="connsiteY50" fmla="*/ 59531 h 644128"/>
                  <a:gd name="connsiteX51" fmla="*/ 109538 w 1554957"/>
                  <a:gd name="connsiteY51" fmla="*/ 54769 h 644128"/>
                  <a:gd name="connsiteX52" fmla="*/ 64294 w 1554957"/>
                  <a:gd name="connsiteY52" fmla="*/ 23812 h 644128"/>
                  <a:gd name="connsiteX53" fmla="*/ 0 w 1554957"/>
                  <a:gd name="connsiteY53" fmla="*/ 7126 h 644128"/>
                  <a:gd name="connsiteX0" fmla="*/ 1502569 w 1502569"/>
                  <a:gd name="connsiteY0" fmla="*/ 602456 h 644128"/>
                  <a:gd name="connsiteX1" fmla="*/ 1459707 w 1502569"/>
                  <a:gd name="connsiteY1" fmla="*/ 597694 h 644128"/>
                  <a:gd name="connsiteX2" fmla="*/ 1443038 w 1502569"/>
                  <a:gd name="connsiteY2" fmla="*/ 616744 h 644128"/>
                  <a:gd name="connsiteX3" fmla="*/ 1419226 w 1502569"/>
                  <a:gd name="connsiteY3" fmla="*/ 611981 h 644128"/>
                  <a:gd name="connsiteX4" fmla="*/ 1388269 w 1502569"/>
                  <a:gd name="connsiteY4" fmla="*/ 642937 h 644128"/>
                  <a:gd name="connsiteX5" fmla="*/ 1340644 w 1502569"/>
                  <a:gd name="connsiteY5" fmla="*/ 604837 h 644128"/>
                  <a:gd name="connsiteX6" fmla="*/ 1304926 w 1502569"/>
                  <a:gd name="connsiteY6" fmla="*/ 607219 h 644128"/>
                  <a:gd name="connsiteX7" fmla="*/ 1271588 w 1502569"/>
                  <a:gd name="connsiteY7" fmla="*/ 633412 h 644128"/>
                  <a:gd name="connsiteX8" fmla="*/ 1221582 w 1502569"/>
                  <a:gd name="connsiteY8" fmla="*/ 607219 h 644128"/>
                  <a:gd name="connsiteX9" fmla="*/ 1185863 w 1502569"/>
                  <a:gd name="connsiteY9" fmla="*/ 559594 h 644128"/>
                  <a:gd name="connsiteX10" fmla="*/ 1152526 w 1502569"/>
                  <a:gd name="connsiteY10" fmla="*/ 504825 h 644128"/>
                  <a:gd name="connsiteX11" fmla="*/ 1157288 w 1502569"/>
                  <a:gd name="connsiteY11" fmla="*/ 447675 h 644128"/>
                  <a:gd name="connsiteX12" fmla="*/ 1147763 w 1502569"/>
                  <a:gd name="connsiteY12" fmla="*/ 392906 h 644128"/>
                  <a:gd name="connsiteX13" fmla="*/ 1114426 w 1502569"/>
                  <a:gd name="connsiteY13" fmla="*/ 390525 h 644128"/>
                  <a:gd name="connsiteX14" fmla="*/ 1133476 w 1502569"/>
                  <a:gd name="connsiteY14" fmla="*/ 354806 h 644128"/>
                  <a:gd name="connsiteX15" fmla="*/ 1131094 w 1502569"/>
                  <a:gd name="connsiteY15" fmla="*/ 330994 h 644128"/>
                  <a:gd name="connsiteX16" fmla="*/ 1102519 w 1502569"/>
                  <a:gd name="connsiteY16" fmla="*/ 316706 h 644128"/>
                  <a:gd name="connsiteX17" fmla="*/ 1066801 w 1502569"/>
                  <a:gd name="connsiteY17" fmla="*/ 273844 h 644128"/>
                  <a:gd name="connsiteX18" fmla="*/ 1023938 w 1502569"/>
                  <a:gd name="connsiteY18" fmla="*/ 283369 h 644128"/>
                  <a:gd name="connsiteX19" fmla="*/ 1007269 w 1502569"/>
                  <a:gd name="connsiteY19" fmla="*/ 238125 h 644128"/>
                  <a:gd name="connsiteX20" fmla="*/ 973932 w 1502569"/>
                  <a:gd name="connsiteY20" fmla="*/ 202406 h 644128"/>
                  <a:gd name="connsiteX21" fmla="*/ 947738 w 1502569"/>
                  <a:gd name="connsiteY21" fmla="*/ 173831 h 644128"/>
                  <a:gd name="connsiteX22" fmla="*/ 914401 w 1502569"/>
                  <a:gd name="connsiteY22" fmla="*/ 159544 h 644128"/>
                  <a:gd name="connsiteX23" fmla="*/ 881063 w 1502569"/>
                  <a:gd name="connsiteY23" fmla="*/ 180975 h 644128"/>
                  <a:gd name="connsiteX24" fmla="*/ 842963 w 1502569"/>
                  <a:gd name="connsiteY24" fmla="*/ 192881 h 644128"/>
                  <a:gd name="connsiteX25" fmla="*/ 816769 w 1502569"/>
                  <a:gd name="connsiteY25" fmla="*/ 142875 h 644128"/>
                  <a:gd name="connsiteX26" fmla="*/ 788194 w 1502569"/>
                  <a:gd name="connsiteY26" fmla="*/ 150019 h 644128"/>
                  <a:gd name="connsiteX27" fmla="*/ 781051 w 1502569"/>
                  <a:gd name="connsiteY27" fmla="*/ 197644 h 644128"/>
                  <a:gd name="connsiteX28" fmla="*/ 773907 w 1502569"/>
                  <a:gd name="connsiteY28" fmla="*/ 235744 h 644128"/>
                  <a:gd name="connsiteX29" fmla="*/ 750094 w 1502569"/>
                  <a:gd name="connsiteY29" fmla="*/ 276225 h 644128"/>
                  <a:gd name="connsiteX30" fmla="*/ 745332 w 1502569"/>
                  <a:gd name="connsiteY30" fmla="*/ 326231 h 644128"/>
                  <a:gd name="connsiteX31" fmla="*/ 735807 w 1502569"/>
                  <a:gd name="connsiteY31" fmla="*/ 357187 h 644128"/>
                  <a:gd name="connsiteX32" fmla="*/ 657226 w 1502569"/>
                  <a:gd name="connsiteY32" fmla="*/ 328612 h 644128"/>
                  <a:gd name="connsiteX33" fmla="*/ 616744 w 1502569"/>
                  <a:gd name="connsiteY33" fmla="*/ 359569 h 644128"/>
                  <a:gd name="connsiteX34" fmla="*/ 616744 w 1502569"/>
                  <a:gd name="connsiteY34" fmla="*/ 438150 h 644128"/>
                  <a:gd name="connsiteX35" fmla="*/ 554832 w 1502569"/>
                  <a:gd name="connsiteY35" fmla="*/ 433387 h 644128"/>
                  <a:gd name="connsiteX36" fmla="*/ 497682 w 1502569"/>
                  <a:gd name="connsiteY36" fmla="*/ 416719 h 644128"/>
                  <a:gd name="connsiteX37" fmla="*/ 542926 w 1502569"/>
                  <a:gd name="connsiteY37" fmla="*/ 371475 h 644128"/>
                  <a:gd name="connsiteX38" fmla="*/ 531019 w 1502569"/>
                  <a:gd name="connsiteY38" fmla="*/ 314325 h 644128"/>
                  <a:gd name="connsiteX39" fmla="*/ 481013 w 1502569"/>
                  <a:gd name="connsiteY39" fmla="*/ 245269 h 644128"/>
                  <a:gd name="connsiteX40" fmla="*/ 481013 w 1502569"/>
                  <a:gd name="connsiteY40" fmla="*/ 197644 h 644128"/>
                  <a:gd name="connsiteX41" fmla="*/ 445294 w 1502569"/>
                  <a:gd name="connsiteY41" fmla="*/ 116681 h 644128"/>
                  <a:gd name="connsiteX42" fmla="*/ 397669 w 1502569"/>
                  <a:gd name="connsiteY42" fmla="*/ 54769 h 644128"/>
                  <a:gd name="connsiteX43" fmla="*/ 366713 w 1502569"/>
                  <a:gd name="connsiteY43" fmla="*/ 28575 h 644128"/>
                  <a:gd name="connsiteX44" fmla="*/ 335757 w 1502569"/>
                  <a:gd name="connsiteY44" fmla="*/ 9525 h 644128"/>
                  <a:gd name="connsiteX45" fmla="*/ 300038 w 1502569"/>
                  <a:gd name="connsiteY45" fmla="*/ 50006 h 644128"/>
                  <a:gd name="connsiteX46" fmla="*/ 264319 w 1502569"/>
                  <a:gd name="connsiteY46" fmla="*/ 2381 h 644128"/>
                  <a:gd name="connsiteX47" fmla="*/ 216694 w 1502569"/>
                  <a:gd name="connsiteY47" fmla="*/ 35719 h 644128"/>
                  <a:gd name="connsiteX48" fmla="*/ 183357 w 1502569"/>
                  <a:gd name="connsiteY48" fmla="*/ 52387 h 644128"/>
                  <a:gd name="connsiteX49" fmla="*/ 138113 w 1502569"/>
                  <a:gd name="connsiteY49" fmla="*/ 59531 h 644128"/>
                  <a:gd name="connsiteX50" fmla="*/ 109538 w 1502569"/>
                  <a:gd name="connsiteY50" fmla="*/ 54769 h 644128"/>
                  <a:gd name="connsiteX51" fmla="*/ 64294 w 1502569"/>
                  <a:gd name="connsiteY51" fmla="*/ 23812 h 644128"/>
                  <a:gd name="connsiteX52" fmla="*/ 0 w 1502569"/>
                  <a:gd name="connsiteY52" fmla="*/ 7126 h 644128"/>
                  <a:gd name="connsiteX0" fmla="*/ 1459707 w 1459707"/>
                  <a:gd name="connsiteY0" fmla="*/ 597694 h 644128"/>
                  <a:gd name="connsiteX1" fmla="*/ 1443038 w 1459707"/>
                  <a:gd name="connsiteY1" fmla="*/ 616744 h 644128"/>
                  <a:gd name="connsiteX2" fmla="*/ 1419226 w 1459707"/>
                  <a:gd name="connsiteY2" fmla="*/ 611981 h 644128"/>
                  <a:gd name="connsiteX3" fmla="*/ 1388269 w 1459707"/>
                  <a:gd name="connsiteY3" fmla="*/ 642937 h 644128"/>
                  <a:gd name="connsiteX4" fmla="*/ 1340644 w 1459707"/>
                  <a:gd name="connsiteY4" fmla="*/ 604837 h 644128"/>
                  <a:gd name="connsiteX5" fmla="*/ 1304926 w 1459707"/>
                  <a:gd name="connsiteY5" fmla="*/ 607219 h 644128"/>
                  <a:gd name="connsiteX6" fmla="*/ 1271588 w 1459707"/>
                  <a:gd name="connsiteY6" fmla="*/ 633412 h 644128"/>
                  <a:gd name="connsiteX7" fmla="*/ 1221582 w 1459707"/>
                  <a:gd name="connsiteY7" fmla="*/ 607219 h 644128"/>
                  <a:gd name="connsiteX8" fmla="*/ 1185863 w 1459707"/>
                  <a:gd name="connsiteY8" fmla="*/ 559594 h 644128"/>
                  <a:gd name="connsiteX9" fmla="*/ 1152526 w 1459707"/>
                  <a:gd name="connsiteY9" fmla="*/ 504825 h 644128"/>
                  <a:gd name="connsiteX10" fmla="*/ 1157288 w 1459707"/>
                  <a:gd name="connsiteY10" fmla="*/ 447675 h 644128"/>
                  <a:gd name="connsiteX11" fmla="*/ 1147763 w 1459707"/>
                  <a:gd name="connsiteY11" fmla="*/ 392906 h 644128"/>
                  <a:gd name="connsiteX12" fmla="*/ 1114426 w 1459707"/>
                  <a:gd name="connsiteY12" fmla="*/ 390525 h 644128"/>
                  <a:gd name="connsiteX13" fmla="*/ 1133476 w 1459707"/>
                  <a:gd name="connsiteY13" fmla="*/ 354806 h 644128"/>
                  <a:gd name="connsiteX14" fmla="*/ 1131094 w 1459707"/>
                  <a:gd name="connsiteY14" fmla="*/ 330994 h 644128"/>
                  <a:gd name="connsiteX15" fmla="*/ 1102519 w 1459707"/>
                  <a:gd name="connsiteY15" fmla="*/ 316706 h 644128"/>
                  <a:gd name="connsiteX16" fmla="*/ 1066801 w 1459707"/>
                  <a:gd name="connsiteY16" fmla="*/ 273844 h 644128"/>
                  <a:gd name="connsiteX17" fmla="*/ 1023938 w 1459707"/>
                  <a:gd name="connsiteY17" fmla="*/ 283369 h 644128"/>
                  <a:gd name="connsiteX18" fmla="*/ 1007269 w 1459707"/>
                  <a:gd name="connsiteY18" fmla="*/ 238125 h 644128"/>
                  <a:gd name="connsiteX19" fmla="*/ 973932 w 1459707"/>
                  <a:gd name="connsiteY19" fmla="*/ 202406 h 644128"/>
                  <a:gd name="connsiteX20" fmla="*/ 947738 w 1459707"/>
                  <a:gd name="connsiteY20" fmla="*/ 173831 h 644128"/>
                  <a:gd name="connsiteX21" fmla="*/ 914401 w 1459707"/>
                  <a:gd name="connsiteY21" fmla="*/ 159544 h 644128"/>
                  <a:gd name="connsiteX22" fmla="*/ 881063 w 1459707"/>
                  <a:gd name="connsiteY22" fmla="*/ 180975 h 644128"/>
                  <a:gd name="connsiteX23" fmla="*/ 842963 w 1459707"/>
                  <a:gd name="connsiteY23" fmla="*/ 192881 h 644128"/>
                  <a:gd name="connsiteX24" fmla="*/ 816769 w 1459707"/>
                  <a:gd name="connsiteY24" fmla="*/ 142875 h 644128"/>
                  <a:gd name="connsiteX25" fmla="*/ 788194 w 1459707"/>
                  <a:gd name="connsiteY25" fmla="*/ 150019 h 644128"/>
                  <a:gd name="connsiteX26" fmla="*/ 781051 w 1459707"/>
                  <a:gd name="connsiteY26" fmla="*/ 197644 h 644128"/>
                  <a:gd name="connsiteX27" fmla="*/ 773907 w 1459707"/>
                  <a:gd name="connsiteY27" fmla="*/ 235744 h 644128"/>
                  <a:gd name="connsiteX28" fmla="*/ 750094 w 1459707"/>
                  <a:gd name="connsiteY28" fmla="*/ 276225 h 644128"/>
                  <a:gd name="connsiteX29" fmla="*/ 745332 w 1459707"/>
                  <a:gd name="connsiteY29" fmla="*/ 326231 h 644128"/>
                  <a:gd name="connsiteX30" fmla="*/ 735807 w 1459707"/>
                  <a:gd name="connsiteY30" fmla="*/ 357187 h 644128"/>
                  <a:gd name="connsiteX31" fmla="*/ 657226 w 1459707"/>
                  <a:gd name="connsiteY31" fmla="*/ 328612 h 644128"/>
                  <a:gd name="connsiteX32" fmla="*/ 616744 w 1459707"/>
                  <a:gd name="connsiteY32" fmla="*/ 359569 h 644128"/>
                  <a:gd name="connsiteX33" fmla="*/ 616744 w 1459707"/>
                  <a:gd name="connsiteY33" fmla="*/ 438150 h 644128"/>
                  <a:gd name="connsiteX34" fmla="*/ 554832 w 1459707"/>
                  <a:gd name="connsiteY34" fmla="*/ 433387 h 644128"/>
                  <a:gd name="connsiteX35" fmla="*/ 497682 w 1459707"/>
                  <a:gd name="connsiteY35" fmla="*/ 416719 h 644128"/>
                  <a:gd name="connsiteX36" fmla="*/ 542926 w 1459707"/>
                  <a:gd name="connsiteY36" fmla="*/ 371475 h 644128"/>
                  <a:gd name="connsiteX37" fmla="*/ 531019 w 1459707"/>
                  <a:gd name="connsiteY37" fmla="*/ 314325 h 644128"/>
                  <a:gd name="connsiteX38" fmla="*/ 481013 w 1459707"/>
                  <a:gd name="connsiteY38" fmla="*/ 245269 h 644128"/>
                  <a:gd name="connsiteX39" fmla="*/ 481013 w 1459707"/>
                  <a:gd name="connsiteY39" fmla="*/ 197644 h 644128"/>
                  <a:gd name="connsiteX40" fmla="*/ 445294 w 1459707"/>
                  <a:gd name="connsiteY40" fmla="*/ 116681 h 644128"/>
                  <a:gd name="connsiteX41" fmla="*/ 397669 w 1459707"/>
                  <a:gd name="connsiteY41" fmla="*/ 54769 h 644128"/>
                  <a:gd name="connsiteX42" fmla="*/ 366713 w 1459707"/>
                  <a:gd name="connsiteY42" fmla="*/ 28575 h 644128"/>
                  <a:gd name="connsiteX43" fmla="*/ 335757 w 1459707"/>
                  <a:gd name="connsiteY43" fmla="*/ 9525 h 644128"/>
                  <a:gd name="connsiteX44" fmla="*/ 300038 w 1459707"/>
                  <a:gd name="connsiteY44" fmla="*/ 50006 h 644128"/>
                  <a:gd name="connsiteX45" fmla="*/ 264319 w 1459707"/>
                  <a:gd name="connsiteY45" fmla="*/ 2381 h 644128"/>
                  <a:gd name="connsiteX46" fmla="*/ 216694 w 1459707"/>
                  <a:gd name="connsiteY46" fmla="*/ 35719 h 644128"/>
                  <a:gd name="connsiteX47" fmla="*/ 183357 w 1459707"/>
                  <a:gd name="connsiteY47" fmla="*/ 52387 h 644128"/>
                  <a:gd name="connsiteX48" fmla="*/ 138113 w 1459707"/>
                  <a:gd name="connsiteY48" fmla="*/ 59531 h 644128"/>
                  <a:gd name="connsiteX49" fmla="*/ 109538 w 1459707"/>
                  <a:gd name="connsiteY49" fmla="*/ 54769 h 644128"/>
                  <a:gd name="connsiteX50" fmla="*/ 64294 w 1459707"/>
                  <a:gd name="connsiteY50" fmla="*/ 23812 h 644128"/>
                  <a:gd name="connsiteX51" fmla="*/ 0 w 1459707"/>
                  <a:gd name="connsiteY51" fmla="*/ 7126 h 644128"/>
                  <a:gd name="connsiteX0" fmla="*/ 1443038 w 1443038"/>
                  <a:gd name="connsiteY0" fmla="*/ 616744 h 644128"/>
                  <a:gd name="connsiteX1" fmla="*/ 1419226 w 1443038"/>
                  <a:gd name="connsiteY1" fmla="*/ 611981 h 644128"/>
                  <a:gd name="connsiteX2" fmla="*/ 1388269 w 1443038"/>
                  <a:gd name="connsiteY2" fmla="*/ 642937 h 644128"/>
                  <a:gd name="connsiteX3" fmla="*/ 1340644 w 1443038"/>
                  <a:gd name="connsiteY3" fmla="*/ 604837 h 644128"/>
                  <a:gd name="connsiteX4" fmla="*/ 1304926 w 1443038"/>
                  <a:gd name="connsiteY4" fmla="*/ 607219 h 644128"/>
                  <a:gd name="connsiteX5" fmla="*/ 1271588 w 1443038"/>
                  <a:gd name="connsiteY5" fmla="*/ 633412 h 644128"/>
                  <a:gd name="connsiteX6" fmla="*/ 1221582 w 1443038"/>
                  <a:gd name="connsiteY6" fmla="*/ 607219 h 644128"/>
                  <a:gd name="connsiteX7" fmla="*/ 1185863 w 1443038"/>
                  <a:gd name="connsiteY7" fmla="*/ 559594 h 644128"/>
                  <a:gd name="connsiteX8" fmla="*/ 1152526 w 1443038"/>
                  <a:gd name="connsiteY8" fmla="*/ 504825 h 644128"/>
                  <a:gd name="connsiteX9" fmla="*/ 1157288 w 1443038"/>
                  <a:gd name="connsiteY9" fmla="*/ 447675 h 644128"/>
                  <a:gd name="connsiteX10" fmla="*/ 1147763 w 1443038"/>
                  <a:gd name="connsiteY10" fmla="*/ 392906 h 644128"/>
                  <a:gd name="connsiteX11" fmla="*/ 1114426 w 1443038"/>
                  <a:gd name="connsiteY11" fmla="*/ 390525 h 644128"/>
                  <a:gd name="connsiteX12" fmla="*/ 1133476 w 1443038"/>
                  <a:gd name="connsiteY12" fmla="*/ 354806 h 644128"/>
                  <a:gd name="connsiteX13" fmla="*/ 1131094 w 1443038"/>
                  <a:gd name="connsiteY13" fmla="*/ 330994 h 644128"/>
                  <a:gd name="connsiteX14" fmla="*/ 1102519 w 1443038"/>
                  <a:gd name="connsiteY14" fmla="*/ 316706 h 644128"/>
                  <a:gd name="connsiteX15" fmla="*/ 1066801 w 1443038"/>
                  <a:gd name="connsiteY15" fmla="*/ 273844 h 644128"/>
                  <a:gd name="connsiteX16" fmla="*/ 1023938 w 1443038"/>
                  <a:gd name="connsiteY16" fmla="*/ 283369 h 644128"/>
                  <a:gd name="connsiteX17" fmla="*/ 1007269 w 1443038"/>
                  <a:gd name="connsiteY17" fmla="*/ 238125 h 644128"/>
                  <a:gd name="connsiteX18" fmla="*/ 973932 w 1443038"/>
                  <a:gd name="connsiteY18" fmla="*/ 202406 h 644128"/>
                  <a:gd name="connsiteX19" fmla="*/ 947738 w 1443038"/>
                  <a:gd name="connsiteY19" fmla="*/ 173831 h 644128"/>
                  <a:gd name="connsiteX20" fmla="*/ 914401 w 1443038"/>
                  <a:gd name="connsiteY20" fmla="*/ 159544 h 644128"/>
                  <a:gd name="connsiteX21" fmla="*/ 881063 w 1443038"/>
                  <a:gd name="connsiteY21" fmla="*/ 180975 h 644128"/>
                  <a:gd name="connsiteX22" fmla="*/ 842963 w 1443038"/>
                  <a:gd name="connsiteY22" fmla="*/ 192881 h 644128"/>
                  <a:gd name="connsiteX23" fmla="*/ 816769 w 1443038"/>
                  <a:gd name="connsiteY23" fmla="*/ 142875 h 644128"/>
                  <a:gd name="connsiteX24" fmla="*/ 788194 w 1443038"/>
                  <a:gd name="connsiteY24" fmla="*/ 150019 h 644128"/>
                  <a:gd name="connsiteX25" fmla="*/ 781051 w 1443038"/>
                  <a:gd name="connsiteY25" fmla="*/ 197644 h 644128"/>
                  <a:gd name="connsiteX26" fmla="*/ 773907 w 1443038"/>
                  <a:gd name="connsiteY26" fmla="*/ 235744 h 644128"/>
                  <a:gd name="connsiteX27" fmla="*/ 750094 w 1443038"/>
                  <a:gd name="connsiteY27" fmla="*/ 276225 h 644128"/>
                  <a:gd name="connsiteX28" fmla="*/ 745332 w 1443038"/>
                  <a:gd name="connsiteY28" fmla="*/ 326231 h 644128"/>
                  <a:gd name="connsiteX29" fmla="*/ 735807 w 1443038"/>
                  <a:gd name="connsiteY29" fmla="*/ 357187 h 644128"/>
                  <a:gd name="connsiteX30" fmla="*/ 657226 w 1443038"/>
                  <a:gd name="connsiteY30" fmla="*/ 328612 h 644128"/>
                  <a:gd name="connsiteX31" fmla="*/ 616744 w 1443038"/>
                  <a:gd name="connsiteY31" fmla="*/ 359569 h 644128"/>
                  <a:gd name="connsiteX32" fmla="*/ 616744 w 1443038"/>
                  <a:gd name="connsiteY32" fmla="*/ 438150 h 644128"/>
                  <a:gd name="connsiteX33" fmla="*/ 554832 w 1443038"/>
                  <a:gd name="connsiteY33" fmla="*/ 433387 h 644128"/>
                  <a:gd name="connsiteX34" fmla="*/ 497682 w 1443038"/>
                  <a:gd name="connsiteY34" fmla="*/ 416719 h 644128"/>
                  <a:gd name="connsiteX35" fmla="*/ 542926 w 1443038"/>
                  <a:gd name="connsiteY35" fmla="*/ 371475 h 644128"/>
                  <a:gd name="connsiteX36" fmla="*/ 531019 w 1443038"/>
                  <a:gd name="connsiteY36" fmla="*/ 314325 h 644128"/>
                  <a:gd name="connsiteX37" fmla="*/ 481013 w 1443038"/>
                  <a:gd name="connsiteY37" fmla="*/ 245269 h 644128"/>
                  <a:gd name="connsiteX38" fmla="*/ 481013 w 1443038"/>
                  <a:gd name="connsiteY38" fmla="*/ 197644 h 644128"/>
                  <a:gd name="connsiteX39" fmla="*/ 445294 w 1443038"/>
                  <a:gd name="connsiteY39" fmla="*/ 116681 h 644128"/>
                  <a:gd name="connsiteX40" fmla="*/ 397669 w 1443038"/>
                  <a:gd name="connsiteY40" fmla="*/ 54769 h 644128"/>
                  <a:gd name="connsiteX41" fmla="*/ 366713 w 1443038"/>
                  <a:gd name="connsiteY41" fmla="*/ 28575 h 644128"/>
                  <a:gd name="connsiteX42" fmla="*/ 335757 w 1443038"/>
                  <a:gd name="connsiteY42" fmla="*/ 9525 h 644128"/>
                  <a:gd name="connsiteX43" fmla="*/ 300038 w 1443038"/>
                  <a:gd name="connsiteY43" fmla="*/ 50006 h 644128"/>
                  <a:gd name="connsiteX44" fmla="*/ 264319 w 1443038"/>
                  <a:gd name="connsiteY44" fmla="*/ 2381 h 644128"/>
                  <a:gd name="connsiteX45" fmla="*/ 216694 w 1443038"/>
                  <a:gd name="connsiteY45" fmla="*/ 35719 h 644128"/>
                  <a:gd name="connsiteX46" fmla="*/ 183357 w 1443038"/>
                  <a:gd name="connsiteY46" fmla="*/ 52387 h 644128"/>
                  <a:gd name="connsiteX47" fmla="*/ 138113 w 1443038"/>
                  <a:gd name="connsiteY47" fmla="*/ 59531 h 644128"/>
                  <a:gd name="connsiteX48" fmla="*/ 109538 w 1443038"/>
                  <a:gd name="connsiteY48" fmla="*/ 54769 h 644128"/>
                  <a:gd name="connsiteX49" fmla="*/ 64294 w 1443038"/>
                  <a:gd name="connsiteY49" fmla="*/ 23812 h 644128"/>
                  <a:gd name="connsiteX50" fmla="*/ 0 w 1443038"/>
                  <a:gd name="connsiteY50" fmla="*/ 7126 h 644128"/>
                  <a:gd name="connsiteX0" fmla="*/ 1419226 w 1419226"/>
                  <a:gd name="connsiteY0" fmla="*/ 611981 h 644128"/>
                  <a:gd name="connsiteX1" fmla="*/ 1388269 w 1419226"/>
                  <a:gd name="connsiteY1" fmla="*/ 642937 h 644128"/>
                  <a:gd name="connsiteX2" fmla="*/ 1340644 w 1419226"/>
                  <a:gd name="connsiteY2" fmla="*/ 604837 h 644128"/>
                  <a:gd name="connsiteX3" fmla="*/ 1304926 w 1419226"/>
                  <a:gd name="connsiteY3" fmla="*/ 607219 h 644128"/>
                  <a:gd name="connsiteX4" fmla="*/ 1271588 w 1419226"/>
                  <a:gd name="connsiteY4" fmla="*/ 633412 h 644128"/>
                  <a:gd name="connsiteX5" fmla="*/ 1221582 w 1419226"/>
                  <a:gd name="connsiteY5" fmla="*/ 607219 h 644128"/>
                  <a:gd name="connsiteX6" fmla="*/ 1185863 w 1419226"/>
                  <a:gd name="connsiteY6" fmla="*/ 559594 h 644128"/>
                  <a:gd name="connsiteX7" fmla="*/ 1152526 w 1419226"/>
                  <a:gd name="connsiteY7" fmla="*/ 504825 h 644128"/>
                  <a:gd name="connsiteX8" fmla="*/ 1157288 w 1419226"/>
                  <a:gd name="connsiteY8" fmla="*/ 447675 h 644128"/>
                  <a:gd name="connsiteX9" fmla="*/ 1147763 w 1419226"/>
                  <a:gd name="connsiteY9" fmla="*/ 392906 h 644128"/>
                  <a:gd name="connsiteX10" fmla="*/ 1114426 w 1419226"/>
                  <a:gd name="connsiteY10" fmla="*/ 390525 h 644128"/>
                  <a:gd name="connsiteX11" fmla="*/ 1133476 w 1419226"/>
                  <a:gd name="connsiteY11" fmla="*/ 354806 h 644128"/>
                  <a:gd name="connsiteX12" fmla="*/ 1131094 w 1419226"/>
                  <a:gd name="connsiteY12" fmla="*/ 330994 h 644128"/>
                  <a:gd name="connsiteX13" fmla="*/ 1102519 w 1419226"/>
                  <a:gd name="connsiteY13" fmla="*/ 316706 h 644128"/>
                  <a:gd name="connsiteX14" fmla="*/ 1066801 w 1419226"/>
                  <a:gd name="connsiteY14" fmla="*/ 273844 h 644128"/>
                  <a:gd name="connsiteX15" fmla="*/ 1023938 w 1419226"/>
                  <a:gd name="connsiteY15" fmla="*/ 283369 h 644128"/>
                  <a:gd name="connsiteX16" fmla="*/ 1007269 w 1419226"/>
                  <a:gd name="connsiteY16" fmla="*/ 238125 h 644128"/>
                  <a:gd name="connsiteX17" fmla="*/ 973932 w 1419226"/>
                  <a:gd name="connsiteY17" fmla="*/ 202406 h 644128"/>
                  <a:gd name="connsiteX18" fmla="*/ 947738 w 1419226"/>
                  <a:gd name="connsiteY18" fmla="*/ 173831 h 644128"/>
                  <a:gd name="connsiteX19" fmla="*/ 914401 w 1419226"/>
                  <a:gd name="connsiteY19" fmla="*/ 159544 h 644128"/>
                  <a:gd name="connsiteX20" fmla="*/ 881063 w 1419226"/>
                  <a:gd name="connsiteY20" fmla="*/ 180975 h 644128"/>
                  <a:gd name="connsiteX21" fmla="*/ 842963 w 1419226"/>
                  <a:gd name="connsiteY21" fmla="*/ 192881 h 644128"/>
                  <a:gd name="connsiteX22" fmla="*/ 816769 w 1419226"/>
                  <a:gd name="connsiteY22" fmla="*/ 142875 h 644128"/>
                  <a:gd name="connsiteX23" fmla="*/ 788194 w 1419226"/>
                  <a:gd name="connsiteY23" fmla="*/ 150019 h 644128"/>
                  <a:gd name="connsiteX24" fmla="*/ 781051 w 1419226"/>
                  <a:gd name="connsiteY24" fmla="*/ 197644 h 644128"/>
                  <a:gd name="connsiteX25" fmla="*/ 773907 w 1419226"/>
                  <a:gd name="connsiteY25" fmla="*/ 235744 h 644128"/>
                  <a:gd name="connsiteX26" fmla="*/ 750094 w 1419226"/>
                  <a:gd name="connsiteY26" fmla="*/ 276225 h 644128"/>
                  <a:gd name="connsiteX27" fmla="*/ 745332 w 1419226"/>
                  <a:gd name="connsiteY27" fmla="*/ 326231 h 644128"/>
                  <a:gd name="connsiteX28" fmla="*/ 735807 w 1419226"/>
                  <a:gd name="connsiteY28" fmla="*/ 357187 h 644128"/>
                  <a:gd name="connsiteX29" fmla="*/ 657226 w 1419226"/>
                  <a:gd name="connsiteY29" fmla="*/ 328612 h 644128"/>
                  <a:gd name="connsiteX30" fmla="*/ 616744 w 1419226"/>
                  <a:gd name="connsiteY30" fmla="*/ 359569 h 644128"/>
                  <a:gd name="connsiteX31" fmla="*/ 616744 w 1419226"/>
                  <a:gd name="connsiteY31" fmla="*/ 438150 h 644128"/>
                  <a:gd name="connsiteX32" fmla="*/ 554832 w 1419226"/>
                  <a:gd name="connsiteY32" fmla="*/ 433387 h 644128"/>
                  <a:gd name="connsiteX33" fmla="*/ 497682 w 1419226"/>
                  <a:gd name="connsiteY33" fmla="*/ 416719 h 644128"/>
                  <a:gd name="connsiteX34" fmla="*/ 542926 w 1419226"/>
                  <a:gd name="connsiteY34" fmla="*/ 371475 h 644128"/>
                  <a:gd name="connsiteX35" fmla="*/ 531019 w 1419226"/>
                  <a:gd name="connsiteY35" fmla="*/ 314325 h 644128"/>
                  <a:gd name="connsiteX36" fmla="*/ 481013 w 1419226"/>
                  <a:gd name="connsiteY36" fmla="*/ 245269 h 644128"/>
                  <a:gd name="connsiteX37" fmla="*/ 481013 w 1419226"/>
                  <a:gd name="connsiteY37" fmla="*/ 197644 h 644128"/>
                  <a:gd name="connsiteX38" fmla="*/ 445294 w 1419226"/>
                  <a:gd name="connsiteY38" fmla="*/ 116681 h 644128"/>
                  <a:gd name="connsiteX39" fmla="*/ 397669 w 1419226"/>
                  <a:gd name="connsiteY39" fmla="*/ 54769 h 644128"/>
                  <a:gd name="connsiteX40" fmla="*/ 366713 w 1419226"/>
                  <a:gd name="connsiteY40" fmla="*/ 28575 h 644128"/>
                  <a:gd name="connsiteX41" fmla="*/ 335757 w 1419226"/>
                  <a:gd name="connsiteY41" fmla="*/ 9525 h 644128"/>
                  <a:gd name="connsiteX42" fmla="*/ 300038 w 1419226"/>
                  <a:gd name="connsiteY42" fmla="*/ 50006 h 644128"/>
                  <a:gd name="connsiteX43" fmla="*/ 264319 w 1419226"/>
                  <a:gd name="connsiteY43" fmla="*/ 2381 h 644128"/>
                  <a:gd name="connsiteX44" fmla="*/ 216694 w 1419226"/>
                  <a:gd name="connsiteY44" fmla="*/ 35719 h 644128"/>
                  <a:gd name="connsiteX45" fmla="*/ 183357 w 1419226"/>
                  <a:gd name="connsiteY45" fmla="*/ 52387 h 644128"/>
                  <a:gd name="connsiteX46" fmla="*/ 138113 w 1419226"/>
                  <a:gd name="connsiteY46" fmla="*/ 59531 h 644128"/>
                  <a:gd name="connsiteX47" fmla="*/ 109538 w 1419226"/>
                  <a:gd name="connsiteY47" fmla="*/ 54769 h 644128"/>
                  <a:gd name="connsiteX48" fmla="*/ 64294 w 1419226"/>
                  <a:gd name="connsiteY48" fmla="*/ 23812 h 644128"/>
                  <a:gd name="connsiteX49" fmla="*/ 0 w 1419226"/>
                  <a:gd name="connsiteY49" fmla="*/ 7126 h 644128"/>
                  <a:gd name="connsiteX0" fmla="*/ 1388269 w 1388269"/>
                  <a:gd name="connsiteY0" fmla="*/ 642937 h 642937"/>
                  <a:gd name="connsiteX1" fmla="*/ 1340644 w 1388269"/>
                  <a:gd name="connsiteY1" fmla="*/ 604837 h 642937"/>
                  <a:gd name="connsiteX2" fmla="*/ 1304926 w 1388269"/>
                  <a:gd name="connsiteY2" fmla="*/ 607219 h 642937"/>
                  <a:gd name="connsiteX3" fmla="*/ 1271588 w 1388269"/>
                  <a:gd name="connsiteY3" fmla="*/ 633412 h 642937"/>
                  <a:gd name="connsiteX4" fmla="*/ 1221582 w 1388269"/>
                  <a:gd name="connsiteY4" fmla="*/ 607219 h 642937"/>
                  <a:gd name="connsiteX5" fmla="*/ 1185863 w 1388269"/>
                  <a:gd name="connsiteY5" fmla="*/ 559594 h 642937"/>
                  <a:gd name="connsiteX6" fmla="*/ 1152526 w 1388269"/>
                  <a:gd name="connsiteY6" fmla="*/ 504825 h 642937"/>
                  <a:gd name="connsiteX7" fmla="*/ 1157288 w 1388269"/>
                  <a:gd name="connsiteY7" fmla="*/ 447675 h 642937"/>
                  <a:gd name="connsiteX8" fmla="*/ 1147763 w 1388269"/>
                  <a:gd name="connsiteY8" fmla="*/ 392906 h 642937"/>
                  <a:gd name="connsiteX9" fmla="*/ 1114426 w 1388269"/>
                  <a:gd name="connsiteY9" fmla="*/ 390525 h 642937"/>
                  <a:gd name="connsiteX10" fmla="*/ 1133476 w 1388269"/>
                  <a:gd name="connsiteY10" fmla="*/ 354806 h 642937"/>
                  <a:gd name="connsiteX11" fmla="*/ 1131094 w 1388269"/>
                  <a:gd name="connsiteY11" fmla="*/ 330994 h 642937"/>
                  <a:gd name="connsiteX12" fmla="*/ 1102519 w 1388269"/>
                  <a:gd name="connsiteY12" fmla="*/ 316706 h 642937"/>
                  <a:gd name="connsiteX13" fmla="*/ 1066801 w 1388269"/>
                  <a:gd name="connsiteY13" fmla="*/ 273844 h 642937"/>
                  <a:gd name="connsiteX14" fmla="*/ 1023938 w 1388269"/>
                  <a:gd name="connsiteY14" fmla="*/ 283369 h 642937"/>
                  <a:gd name="connsiteX15" fmla="*/ 1007269 w 1388269"/>
                  <a:gd name="connsiteY15" fmla="*/ 238125 h 642937"/>
                  <a:gd name="connsiteX16" fmla="*/ 973932 w 1388269"/>
                  <a:gd name="connsiteY16" fmla="*/ 202406 h 642937"/>
                  <a:gd name="connsiteX17" fmla="*/ 947738 w 1388269"/>
                  <a:gd name="connsiteY17" fmla="*/ 173831 h 642937"/>
                  <a:gd name="connsiteX18" fmla="*/ 914401 w 1388269"/>
                  <a:gd name="connsiteY18" fmla="*/ 159544 h 642937"/>
                  <a:gd name="connsiteX19" fmla="*/ 881063 w 1388269"/>
                  <a:gd name="connsiteY19" fmla="*/ 180975 h 642937"/>
                  <a:gd name="connsiteX20" fmla="*/ 842963 w 1388269"/>
                  <a:gd name="connsiteY20" fmla="*/ 192881 h 642937"/>
                  <a:gd name="connsiteX21" fmla="*/ 816769 w 1388269"/>
                  <a:gd name="connsiteY21" fmla="*/ 142875 h 642937"/>
                  <a:gd name="connsiteX22" fmla="*/ 788194 w 1388269"/>
                  <a:gd name="connsiteY22" fmla="*/ 150019 h 642937"/>
                  <a:gd name="connsiteX23" fmla="*/ 781051 w 1388269"/>
                  <a:gd name="connsiteY23" fmla="*/ 197644 h 642937"/>
                  <a:gd name="connsiteX24" fmla="*/ 773907 w 1388269"/>
                  <a:gd name="connsiteY24" fmla="*/ 235744 h 642937"/>
                  <a:gd name="connsiteX25" fmla="*/ 750094 w 1388269"/>
                  <a:gd name="connsiteY25" fmla="*/ 276225 h 642937"/>
                  <a:gd name="connsiteX26" fmla="*/ 745332 w 1388269"/>
                  <a:gd name="connsiteY26" fmla="*/ 326231 h 642937"/>
                  <a:gd name="connsiteX27" fmla="*/ 735807 w 1388269"/>
                  <a:gd name="connsiteY27" fmla="*/ 357187 h 642937"/>
                  <a:gd name="connsiteX28" fmla="*/ 657226 w 1388269"/>
                  <a:gd name="connsiteY28" fmla="*/ 328612 h 642937"/>
                  <a:gd name="connsiteX29" fmla="*/ 616744 w 1388269"/>
                  <a:gd name="connsiteY29" fmla="*/ 359569 h 642937"/>
                  <a:gd name="connsiteX30" fmla="*/ 616744 w 1388269"/>
                  <a:gd name="connsiteY30" fmla="*/ 438150 h 642937"/>
                  <a:gd name="connsiteX31" fmla="*/ 554832 w 1388269"/>
                  <a:gd name="connsiteY31" fmla="*/ 433387 h 642937"/>
                  <a:gd name="connsiteX32" fmla="*/ 497682 w 1388269"/>
                  <a:gd name="connsiteY32" fmla="*/ 416719 h 642937"/>
                  <a:gd name="connsiteX33" fmla="*/ 542926 w 1388269"/>
                  <a:gd name="connsiteY33" fmla="*/ 371475 h 642937"/>
                  <a:gd name="connsiteX34" fmla="*/ 531019 w 1388269"/>
                  <a:gd name="connsiteY34" fmla="*/ 314325 h 642937"/>
                  <a:gd name="connsiteX35" fmla="*/ 481013 w 1388269"/>
                  <a:gd name="connsiteY35" fmla="*/ 245269 h 642937"/>
                  <a:gd name="connsiteX36" fmla="*/ 481013 w 1388269"/>
                  <a:gd name="connsiteY36" fmla="*/ 197644 h 642937"/>
                  <a:gd name="connsiteX37" fmla="*/ 445294 w 1388269"/>
                  <a:gd name="connsiteY37" fmla="*/ 116681 h 642937"/>
                  <a:gd name="connsiteX38" fmla="*/ 397669 w 1388269"/>
                  <a:gd name="connsiteY38" fmla="*/ 54769 h 642937"/>
                  <a:gd name="connsiteX39" fmla="*/ 366713 w 1388269"/>
                  <a:gd name="connsiteY39" fmla="*/ 28575 h 642937"/>
                  <a:gd name="connsiteX40" fmla="*/ 335757 w 1388269"/>
                  <a:gd name="connsiteY40" fmla="*/ 9525 h 642937"/>
                  <a:gd name="connsiteX41" fmla="*/ 300038 w 1388269"/>
                  <a:gd name="connsiteY41" fmla="*/ 50006 h 642937"/>
                  <a:gd name="connsiteX42" fmla="*/ 264319 w 1388269"/>
                  <a:gd name="connsiteY42" fmla="*/ 2381 h 642937"/>
                  <a:gd name="connsiteX43" fmla="*/ 216694 w 1388269"/>
                  <a:gd name="connsiteY43" fmla="*/ 35719 h 642937"/>
                  <a:gd name="connsiteX44" fmla="*/ 183357 w 1388269"/>
                  <a:gd name="connsiteY44" fmla="*/ 52387 h 642937"/>
                  <a:gd name="connsiteX45" fmla="*/ 138113 w 1388269"/>
                  <a:gd name="connsiteY45" fmla="*/ 59531 h 642937"/>
                  <a:gd name="connsiteX46" fmla="*/ 109538 w 1388269"/>
                  <a:gd name="connsiteY46" fmla="*/ 54769 h 642937"/>
                  <a:gd name="connsiteX47" fmla="*/ 64294 w 1388269"/>
                  <a:gd name="connsiteY47" fmla="*/ 23812 h 642937"/>
                  <a:gd name="connsiteX48" fmla="*/ 0 w 1388269"/>
                  <a:gd name="connsiteY48" fmla="*/ 7126 h 642937"/>
                  <a:gd name="connsiteX0" fmla="*/ 1340644 w 1340644"/>
                  <a:gd name="connsiteY0" fmla="*/ 604837 h 633412"/>
                  <a:gd name="connsiteX1" fmla="*/ 1304926 w 1340644"/>
                  <a:gd name="connsiteY1" fmla="*/ 607219 h 633412"/>
                  <a:gd name="connsiteX2" fmla="*/ 1271588 w 1340644"/>
                  <a:gd name="connsiteY2" fmla="*/ 633412 h 633412"/>
                  <a:gd name="connsiteX3" fmla="*/ 1221582 w 1340644"/>
                  <a:gd name="connsiteY3" fmla="*/ 607219 h 633412"/>
                  <a:gd name="connsiteX4" fmla="*/ 1185863 w 1340644"/>
                  <a:gd name="connsiteY4" fmla="*/ 559594 h 633412"/>
                  <a:gd name="connsiteX5" fmla="*/ 1152526 w 1340644"/>
                  <a:gd name="connsiteY5" fmla="*/ 504825 h 633412"/>
                  <a:gd name="connsiteX6" fmla="*/ 1157288 w 1340644"/>
                  <a:gd name="connsiteY6" fmla="*/ 447675 h 633412"/>
                  <a:gd name="connsiteX7" fmla="*/ 1147763 w 1340644"/>
                  <a:gd name="connsiteY7" fmla="*/ 392906 h 633412"/>
                  <a:gd name="connsiteX8" fmla="*/ 1114426 w 1340644"/>
                  <a:gd name="connsiteY8" fmla="*/ 390525 h 633412"/>
                  <a:gd name="connsiteX9" fmla="*/ 1133476 w 1340644"/>
                  <a:gd name="connsiteY9" fmla="*/ 354806 h 633412"/>
                  <a:gd name="connsiteX10" fmla="*/ 1131094 w 1340644"/>
                  <a:gd name="connsiteY10" fmla="*/ 330994 h 633412"/>
                  <a:gd name="connsiteX11" fmla="*/ 1102519 w 1340644"/>
                  <a:gd name="connsiteY11" fmla="*/ 316706 h 633412"/>
                  <a:gd name="connsiteX12" fmla="*/ 1066801 w 1340644"/>
                  <a:gd name="connsiteY12" fmla="*/ 273844 h 633412"/>
                  <a:gd name="connsiteX13" fmla="*/ 1023938 w 1340644"/>
                  <a:gd name="connsiteY13" fmla="*/ 283369 h 633412"/>
                  <a:gd name="connsiteX14" fmla="*/ 1007269 w 1340644"/>
                  <a:gd name="connsiteY14" fmla="*/ 238125 h 633412"/>
                  <a:gd name="connsiteX15" fmla="*/ 973932 w 1340644"/>
                  <a:gd name="connsiteY15" fmla="*/ 202406 h 633412"/>
                  <a:gd name="connsiteX16" fmla="*/ 947738 w 1340644"/>
                  <a:gd name="connsiteY16" fmla="*/ 173831 h 633412"/>
                  <a:gd name="connsiteX17" fmla="*/ 914401 w 1340644"/>
                  <a:gd name="connsiteY17" fmla="*/ 159544 h 633412"/>
                  <a:gd name="connsiteX18" fmla="*/ 881063 w 1340644"/>
                  <a:gd name="connsiteY18" fmla="*/ 180975 h 633412"/>
                  <a:gd name="connsiteX19" fmla="*/ 842963 w 1340644"/>
                  <a:gd name="connsiteY19" fmla="*/ 192881 h 633412"/>
                  <a:gd name="connsiteX20" fmla="*/ 816769 w 1340644"/>
                  <a:gd name="connsiteY20" fmla="*/ 142875 h 633412"/>
                  <a:gd name="connsiteX21" fmla="*/ 788194 w 1340644"/>
                  <a:gd name="connsiteY21" fmla="*/ 150019 h 633412"/>
                  <a:gd name="connsiteX22" fmla="*/ 781051 w 1340644"/>
                  <a:gd name="connsiteY22" fmla="*/ 197644 h 633412"/>
                  <a:gd name="connsiteX23" fmla="*/ 773907 w 1340644"/>
                  <a:gd name="connsiteY23" fmla="*/ 235744 h 633412"/>
                  <a:gd name="connsiteX24" fmla="*/ 750094 w 1340644"/>
                  <a:gd name="connsiteY24" fmla="*/ 276225 h 633412"/>
                  <a:gd name="connsiteX25" fmla="*/ 745332 w 1340644"/>
                  <a:gd name="connsiteY25" fmla="*/ 326231 h 633412"/>
                  <a:gd name="connsiteX26" fmla="*/ 735807 w 1340644"/>
                  <a:gd name="connsiteY26" fmla="*/ 357187 h 633412"/>
                  <a:gd name="connsiteX27" fmla="*/ 657226 w 1340644"/>
                  <a:gd name="connsiteY27" fmla="*/ 328612 h 633412"/>
                  <a:gd name="connsiteX28" fmla="*/ 616744 w 1340644"/>
                  <a:gd name="connsiteY28" fmla="*/ 359569 h 633412"/>
                  <a:gd name="connsiteX29" fmla="*/ 616744 w 1340644"/>
                  <a:gd name="connsiteY29" fmla="*/ 438150 h 633412"/>
                  <a:gd name="connsiteX30" fmla="*/ 554832 w 1340644"/>
                  <a:gd name="connsiteY30" fmla="*/ 433387 h 633412"/>
                  <a:gd name="connsiteX31" fmla="*/ 497682 w 1340644"/>
                  <a:gd name="connsiteY31" fmla="*/ 416719 h 633412"/>
                  <a:gd name="connsiteX32" fmla="*/ 542926 w 1340644"/>
                  <a:gd name="connsiteY32" fmla="*/ 371475 h 633412"/>
                  <a:gd name="connsiteX33" fmla="*/ 531019 w 1340644"/>
                  <a:gd name="connsiteY33" fmla="*/ 314325 h 633412"/>
                  <a:gd name="connsiteX34" fmla="*/ 481013 w 1340644"/>
                  <a:gd name="connsiteY34" fmla="*/ 245269 h 633412"/>
                  <a:gd name="connsiteX35" fmla="*/ 481013 w 1340644"/>
                  <a:gd name="connsiteY35" fmla="*/ 197644 h 633412"/>
                  <a:gd name="connsiteX36" fmla="*/ 445294 w 1340644"/>
                  <a:gd name="connsiteY36" fmla="*/ 116681 h 633412"/>
                  <a:gd name="connsiteX37" fmla="*/ 397669 w 1340644"/>
                  <a:gd name="connsiteY37" fmla="*/ 54769 h 633412"/>
                  <a:gd name="connsiteX38" fmla="*/ 366713 w 1340644"/>
                  <a:gd name="connsiteY38" fmla="*/ 28575 h 633412"/>
                  <a:gd name="connsiteX39" fmla="*/ 335757 w 1340644"/>
                  <a:gd name="connsiteY39" fmla="*/ 9525 h 633412"/>
                  <a:gd name="connsiteX40" fmla="*/ 300038 w 1340644"/>
                  <a:gd name="connsiteY40" fmla="*/ 50006 h 633412"/>
                  <a:gd name="connsiteX41" fmla="*/ 264319 w 1340644"/>
                  <a:gd name="connsiteY41" fmla="*/ 2381 h 633412"/>
                  <a:gd name="connsiteX42" fmla="*/ 216694 w 1340644"/>
                  <a:gd name="connsiteY42" fmla="*/ 35719 h 633412"/>
                  <a:gd name="connsiteX43" fmla="*/ 183357 w 1340644"/>
                  <a:gd name="connsiteY43" fmla="*/ 52387 h 633412"/>
                  <a:gd name="connsiteX44" fmla="*/ 138113 w 1340644"/>
                  <a:gd name="connsiteY44" fmla="*/ 59531 h 633412"/>
                  <a:gd name="connsiteX45" fmla="*/ 109538 w 1340644"/>
                  <a:gd name="connsiteY45" fmla="*/ 54769 h 633412"/>
                  <a:gd name="connsiteX46" fmla="*/ 64294 w 1340644"/>
                  <a:gd name="connsiteY46" fmla="*/ 23812 h 633412"/>
                  <a:gd name="connsiteX47" fmla="*/ 0 w 1340644"/>
                  <a:gd name="connsiteY47" fmla="*/ 7126 h 633412"/>
                  <a:gd name="connsiteX0" fmla="*/ 1304926 w 1304926"/>
                  <a:gd name="connsiteY0" fmla="*/ 607219 h 633412"/>
                  <a:gd name="connsiteX1" fmla="*/ 1271588 w 1304926"/>
                  <a:gd name="connsiteY1" fmla="*/ 633412 h 633412"/>
                  <a:gd name="connsiteX2" fmla="*/ 1221582 w 1304926"/>
                  <a:gd name="connsiteY2" fmla="*/ 607219 h 633412"/>
                  <a:gd name="connsiteX3" fmla="*/ 1185863 w 1304926"/>
                  <a:gd name="connsiteY3" fmla="*/ 559594 h 633412"/>
                  <a:gd name="connsiteX4" fmla="*/ 1152526 w 1304926"/>
                  <a:gd name="connsiteY4" fmla="*/ 504825 h 633412"/>
                  <a:gd name="connsiteX5" fmla="*/ 1157288 w 1304926"/>
                  <a:gd name="connsiteY5" fmla="*/ 447675 h 633412"/>
                  <a:gd name="connsiteX6" fmla="*/ 1147763 w 1304926"/>
                  <a:gd name="connsiteY6" fmla="*/ 392906 h 633412"/>
                  <a:gd name="connsiteX7" fmla="*/ 1114426 w 1304926"/>
                  <a:gd name="connsiteY7" fmla="*/ 390525 h 633412"/>
                  <a:gd name="connsiteX8" fmla="*/ 1133476 w 1304926"/>
                  <a:gd name="connsiteY8" fmla="*/ 354806 h 633412"/>
                  <a:gd name="connsiteX9" fmla="*/ 1131094 w 1304926"/>
                  <a:gd name="connsiteY9" fmla="*/ 330994 h 633412"/>
                  <a:gd name="connsiteX10" fmla="*/ 1102519 w 1304926"/>
                  <a:gd name="connsiteY10" fmla="*/ 316706 h 633412"/>
                  <a:gd name="connsiteX11" fmla="*/ 1066801 w 1304926"/>
                  <a:gd name="connsiteY11" fmla="*/ 273844 h 633412"/>
                  <a:gd name="connsiteX12" fmla="*/ 1023938 w 1304926"/>
                  <a:gd name="connsiteY12" fmla="*/ 283369 h 633412"/>
                  <a:gd name="connsiteX13" fmla="*/ 1007269 w 1304926"/>
                  <a:gd name="connsiteY13" fmla="*/ 238125 h 633412"/>
                  <a:gd name="connsiteX14" fmla="*/ 973932 w 1304926"/>
                  <a:gd name="connsiteY14" fmla="*/ 202406 h 633412"/>
                  <a:gd name="connsiteX15" fmla="*/ 947738 w 1304926"/>
                  <a:gd name="connsiteY15" fmla="*/ 173831 h 633412"/>
                  <a:gd name="connsiteX16" fmla="*/ 914401 w 1304926"/>
                  <a:gd name="connsiteY16" fmla="*/ 159544 h 633412"/>
                  <a:gd name="connsiteX17" fmla="*/ 881063 w 1304926"/>
                  <a:gd name="connsiteY17" fmla="*/ 180975 h 633412"/>
                  <a:gd name="connsiteX18" fmla="*/ 842963 w 1304926"/>
                  <a:gd name="connsiteY18" fmla="*/ 192881 h 633412"/>
                  <a:gd name="connsiteX19" fmla="*/ 816769 w 1304926"/>
                  <a:gd name="connsiteY19" fmla="*/ 142875 h 633412"/>
                  <a:gd name="connsiteX20" fmla="*/ 788194 w 1304926"/>
                  <a:gd name="connsiteY20" fmla="*/ 150019 h 633412"/>
                  <a:gd name="connsiteX21" fmla="*/ 781051 w 1304926"/>
                  <a:gd name="connsiteY21" fmla="*/ 197644 h 633412"/>
                  <a:gd name="connsiteX22" fmla="*/ 773907 w 1304926"/>
                  <a:gd name="connsiteY22" fmla="*/ 235744 h 633412"/>
                  <a:gd name="connsiteX23" fmla="*/ 750094 w 1304926"/>
                  <a:gd name="connsiteY23" fmla="*/ 276225 h 633412"/>
                  <a:gd name="connsiteX24" fmla="*/ 745332 w 1304926"/>
                  <a:gd name="connsiteY24" fmla="*/ 326231 h 633412"/>
                  <a:gd name="connsiteX25" fmla="*/ 735807 w 1304926"/>
                  <a:gd name="connsiteY25" fmla="*/ 357187 h 633412"/>
                  <a:gd name="connsiteX26" fmla="*/ 657226 w 1304926"/>
                  <a:gd name="connsiteY26" fmla="*/ 328612 h 633412"/>
                  <a:gd name="connsiteX27" fmla="*/ 616744 w 1304926"/>
                  <a:gd name="connsiteY27" fmla="*/ 359569 h 633412"/>
                  <a:gd name="connsiteX28" fmla="*/ 616744 w 1304926"/>
                  <a:gd name="connsiteY28" fmla="*/ 438150 h 633412"/>
                  <a:gd name="connsiteX29" fmla="*/ 554832 w 1304926"/>
                  <a:gd name="connsiteY29" fmla="*/ 433387 h 633412"/>
                  <a:gd name="connsiteX30" fmla="*/ 497682 w 1304926"/>
                  <a:gd name="connsiteY30" fmla="*/ 416719 h 633412"/>
                  <a:gd name="connsiteX31" fmla="*/ 542926 w 1304926"/>
                  <a:gd name="connsiteY31" fmla="*/ 371475 h 633412"/>
                  <a:gd name="connsiteX32" fmla="*/ 531019 w 1304926"/>
                  <a:gd name="connsiteY32" fmla="*/ 314325 h 633412"/>
                  <a:gd name="connsiteX33" fmla="*/ 481013 w 1304926"/>
                  <a:gd name="connsiteY33" fmla="*/ 245269 h 633412"/>
                  <a:gd name="connsiteX34" fmla="*/ 481013 w 1304926"/>
                  <a:gd name="connsiteY34" fmla="*/ 197644 h 633412"/>
                  <a:gd name="connsiteX35" fmla="*/ 445294 w 1304926"/>
                  <a:gd name="connsiteY35" fmla="*/ 116681 h 633412"/>
                  <a:gd name="connsiteX36" fmla="*/ 397669 w 1304926"/>
                  <a:gd name="connsiteY36" fmla="*/ 54769 h 633412"/>
                  <a:gd name="connsiteX37" fmla="*/ 366713 w 1304926"/>
                  <a:gd name="connsiteY37" fmla="*/ 28575 h 633412"/>
                  <a:gd name="connsiteX38" fmla="*/ 335757 w 1304926"/>
                  <a:gd name="connsiteY38" fmla="*/ 9525 h 633412"/>
                  <a:gd name="connsiteX39" fmla="*/ 300038 w 1304926"/>
                  <a:gd name="connsiteY39" fmla="*/ 50006 h 633412"/>
                  <a:gd name="connsiteX40" fmla="*/ 264319 w 1304926"/>
                  <a:gd name="connsiteY40" fmla="*/ 2381 h 633412"/>
                  <a:gd name="connsiteX41" fmla="*/ 216694 w 1304926"/>
                  <a:gd name="connsiteY41" fmla="*/ 35719 h 633412"/>
                  <a:gd name="connsiteX42" fmla="*/ 183357 w 1304926"/>
                  <a:gd name="connsiteY42" fmla="*/ 52387 h 633412"/>
                  <a:gd name="connsiteX43" fmla="*/ 138113 w 1304926"/>
                  <a:gd name="connsiteY43" fmla="*/ 59531 h 633412"/>
                  <a:gd name="connsiteX44" fmla="*/ 109538 w 1304926"/>
                  <a:gd name="connsiteY44" fmla="*/ 54769 h 633412"/>
                  <a:gd name="connsiteX45" fmla="*/ 64294 w 1304926"/>
                  <a:gd name="connsiteY45" fmla="*/ 23812 h 633412"/>
                  <a:gd name="connsiteX46" fmla="*/ 0 w 1304926"/>
                  <a:gd name="connsiteY46" fmla="*/ 7126 h 633412"/>
                  <a:gd name="connsiteX0" fmla="*/ 1271588 w 1271588"/>
                  <a:gd name="connsiteY0" fmla="*/ 633412 h 633412"/>
                  <a:gd name="connsiteX1" fmla="*/ 1221582 w 1271588"/>
                  <a:gd name="connsiteY1" fmla="*/ 607219 h 633412"/>
                  <a:gd name="connsiteX2" fmla="*/ 1185863 w 1271588"/>
                  <a:gd name="connsiteY2" fmla="*/ 559594 h 633412"/>
                  <a:gd name="connsiteX3" fmla="*/ 1152526 w 1271588"/>
                  <a:gd name="connsiteY3" fmla="*/ 504825 h 633412"/>
                  <a:gd name="connsiteX4" fmla="*/ 1157288 w 1271588"/>
                  <a:gd name="connsiteY4" fmla="*/ 447675 h 633412"/>
                  <a:gd name="connsiteX5" fmla="*/ 1147763 w 1271588"/>
                  <a:gd name="connsiteY5" fmla="*/ 392906 h 633412"/>
                  <a:gd name="connsiteX6" fmla="*/ 1114426 w 1271588"/>
                  <a:gd name="connsiteY6" fmla="*/ 390525 h 633412"/>
                  <a:gd name="connsiteX7" fmla="*/ 1133476 w 1271588"/>
                  <a:gd name="connsiteY7" fmla="*/ 354806 h 633412"/>
                  <a:gd name="connsiteX8" fmla="*/ 1131094 w 1271588"/>
                  <a:gd name="connsiteY8" fmla="*/ 330994 h 633412"/>
                  <a:gd name="connsiteX9" fmla="*/ 1102519 w 1271588"/>
                  <a:gd name="connsiteY9" fmla="*/ 316706 h 633412"/>
                  <a:gd name="connsiteX10" fmla="*/ 1066801 w 1271588"/>
                  <a:gd name="connsiteY10" fmla="*/ 273844 h 633412"/>
                  <a:gd name="connsiteX11" fmla="*/ 1023938 w 1271588"/>
                  <a:gd name="connsiteY11" fmla="*/ 283369 h 633412"/>
                  <a:gd name="connsiteX12" fmla="*/ 1007269 w 1271588"/>
                  <a:gd name="connsiteY12" fmla="*/ 238125 h 633412"/>
                  <a:gd name="connsiteX13" fmla="*/ 973932 w 1271588"/>
                  <a:gd name="connsiteY13" fmla="*/ 202406 h 633412"/>
                  <a:gd name="connsiteX14" fmla="*/ 947738 w 1271588"/>
                  <a:gd name="connsiteY14" fmla="*/ 173831 h 633412"/>
                  <a:gd name="connsiteX15" fmla="*/ 914401 w 1271588"/>
                  <a:gd name="connsiteY15" fmla="*/ 159544 h 633412"/>
                  <a:gd name="connsiteX16" fmla="*/ 881063 w 1271588"/>
                  <a:gd name="connsiteY16" fmla="*/ 180975 h 633412"/>
                  <a:gd name="connsiteX17" fmla="*/ 842963 w 1271588"/>
                  <a:gd name="connsiteY17" fmla="*/ 192881 h 633412"/>
                  <a:gd name="connsiteX18" fmla="*/ 816769 w 1271588"/>
                  <a:gd name="connsiteY18" fmla="*/ 142875 h 633412"/>
                  <a:gd name="connsiteX19" fmla="*/ 788194 w 1271588"/>
                  <a:gd name="connsiteY19" fmla="*/ 150019 h 633412"/>
                  <a:gd name="connsiteX20" fmla="*/ 781051 w 1271588"/>
                  <a:gd name="connsiteY20" fmla="*/ 197644 h 633412"/>
                  <a:gd name="connsiteX21" fmla="*/ 773907 w 1271588"/>
                  <a:gd name="connsiteY21" fmla="*/ 235744 h 633412"/>
                  <a:gd name="connsiteX22" fmla="*/ 750094 w 1271588"/>
                  <a:gd name="connsiteY22" fmla="*/ 276225 h 633412"/>
                  <a:gd name="connsiteX23" fmla="*/ 745332 w 1271588"/>
                  <a:gd name="connsiteY23" fmla="*/ 326231 h 633412"/>
                  <a:gd name="connsiteX24" fmla="*/ 735807 w 1271588"/>
                  <a:gd name="connsiteY24" fmla="*/ 357187 h 633412"/>
                  <a:gd name="connsiteX25" fmla="*/ 657226 w 1271588"/>
                  <a:gd name="connsiteY25" fmla="*/ 328612 h 633412"/>
                  <a:gd name="connsiteX26" fmla="*/ 616744 w 1271588"/>
                  <a:gd name="connsiteY26" fmla="*/ 359569 h 633412"/>
                  <a:gd name="connsiteX27" fmla="*/ 616744 w 1271588"/>
                  <a:gd name="connsiteY27" fmla="*/ 438150 h 633412"/>
                  <a:gd name="connsiteX28" fmla="*/ 554832 w 1271588"/>
                  <a:gd name="connsiteY28" fmla="*/ 433387 h 633412"/>
                  <a:gd name="connsiteX29" fmla="*/ 497682 w 1271588"/>
                  <a:gd name="connsiteY29" fmla="*/ 416719 h 633412"/>
                  <a:gd name="connsiteX30" fmla="*/ 542926 w 1271588"/>
                  <a:gd name="connsiteY30" fmla="*/ 371475 h 633412"/>
                  <a:gd name="connsiteX31" fmla="*/ 531019 w 1271588"/>
                  <a:gd name="connsiteY31" fmla="*/ 314325 h 633412"/>
                  <a:gd name="connsiteX32" fmla="*/ 481013 w 1271588"/>
                  <a:gd name="connsiteY32" fmla="*/ 245269 h 633412"/>
                  <a:gd name="connsiteX33" fmla="*/ 481013 w 1271588"/>
                  <a:gd name="connsiteY33" fmla="*/ 197644 h 633412"/>
                  <a:gd name="connsiteX34" fmla="*/ 445294 w 1271588"/>
                  <a:gd name="connsiteY34" fmla="*/ 116681 h 633412"/>
                  <a:gd name="connsiteX35" fmla="*/ 397669 w 1271588"/>
                  <a:gd name="connsiteY35" fmla="*/ 54769 h 633412"/>
                  <a:gd name="connsiteX36" fmla="*/ 366713 w 1271588"/>
                  <a:gd name="connsiteY36" fmla="*/ 28575 h 633412"/>
                  <a:gd name="connsiteX37" fmla="*/ 335757 w 1271588"/>
                  <a:gd name="connsiteY37" fmla="*/ 9525 h 633412"/>
                  <a:gd name="connsiteX38" fmla="*/ 300038 w 1271588"/>
                  <a:gd name="connsiteY38" fmla="*/ 50006 h 633412"/>
                  <a:gd name="connsiteX39" fmla="*/ 264319 w 1271588"/>
                  <a:gd name="connsiteY39" fmla="*/ 2381 h 633412"/>
                  <a:gd name="connsiteX40" fmla="*/ 216694 w 1271588"/>
                  <a:gd name="connsiteY40" fmla="*/ 35719 h 633412"/>
                  <a:gd name="connsiteX41" fmla="*/ 183357 w 1271588"/>
                  <a:gd name="connsiteY41" fmla="*/ 52387 h 633412"/>
                  <a:gd name="connsiteX42" fmla="*/ 138113 w 1271588"/>
                  <a:gd name="connsiteY42" fmla="*/ 59531 h 633412"/>
                  <a:gd name="connsiteX43" fmla="*/ 109538 w 1271588"/>
                  <a:gd name="connsiteY43" fmla="*/ 54769 h 633412"/>
                  <a:gd name="connsiteX44" fmla="*/ 64294 w 1271588"/>
                  <a:gd name="connsiteY44" fmla="*/ 23812 h 633412"/>
                  <a:gd name="connsiteX45" fmla="*/ 0 w 1271588"/>
                  <a:gd name="connsiteY45" fmla="*/ 7126 h 633412"/>
                  <a:gd name="connsiteX0" fmla="*/ 1221582 w 1221582"/>
                  <a:gd name="connsiteY0" fmla="*/ 607219 h 607219"/>
                  <a:gd name="connsiteX1" fmla="*/ 1185863 w 1221582"/>
                  <a:gd name="connsiteY1" fmla="*/ 559594 h 607219"/>
                  <a:gd name="connsiteX2" fmla="*/ 1152526 w 1221582"/>
                  <a:gd name="connsiteY2" fmla="*/ 504825 h 607219"/>
                  <a:gd name="connsiteX3" fmla="*/ 1157288 w 1221582"/>
                  <a:gd name="connsiteY3" fmla="*/ 447675 h 607219"/>
                  <a:gd name="connsiteX4" fmla="*/ 1147763 w 1221582"/>
                  <a:gd name="connsiteY4" fmla="*/ 392906 h 607219"/>
                  <a:gd name="connsiteX5" fmla="*/ 1114426 w 1221582"/>
                  <a:gd name="connsiteY5" fmla="*/ 390525 h 607219"/>
                  <a:gd name="connsiteX6" fmla="*/ 1133476 w 1221582"/>
                  <a:gd name="connsiteY6" fmla="*/ 354806 h 607219"/>
                  <a:gd name="connsiteX7" fmla="*/ 1131094 w 1221582"/>
                  <a:gd name="connsiteY7" fmla="*/ 330994 h 607219"/>
                  <a:gd name="connsiteX8" fmla="*/ 1102519 w 1221582"/>
                  <a:gd name="connsiteY8" fmla="*/ 316706 h 607219"/>
                  <a:gd name="connsiteX9" fmla="*/ 1066801 w 1221582"/>
                  <a:gd name="connsiteY9" fmla="*/ 273844 h 607219"/>
                  <a:gd name="connsiteX10" fmla="*/ 1023938 w 1221582"/>
                  <a:gd name="connsiteY10" fmla="*/ 283369 h 607219"/>
                  <a:gd name="connsiteX11" fmla="*/ 1007269 w 1221582"/>
                  <a:gd name="connsiteY11" fmla="*/ 238125 h 607219"/>
                  <a:gd name="connsiteX12" fmla="*/ 973932 w 1221582"/>
                  <a:gd name="connsiteY12" fmla="*/ 202406 h 607219"/>
                  <a:gd name="connsiteX13" fmla="*/ 947738 w 1221582"/>
                  <a:gd name="connsiteY13" fmla="*/ 173831 h 607219"/>
                  <a:gd name="connsiteX14" fmla="*/ 914401 w 1221582"/>
                  <a:gd name="connsiteY14" fmla="*/ 159544 h 607219"/>
                  <a:gd name="connsiteX15" fmla="*/ 881063 w 1221582"/>
                  <a:gd name="connsiteY15" fmla="*/ 180975 h 607219"/>
                  <a:gd name="connsiteX16" fmla="*/ 842963 w 1221582"/>
                  <a:gd name="connsiteY16" fmla="*/ 192881 h 607219"/>
                  <a:gd name="connsiteX17" fmla="*/ 816769 w 1221582"/>
                  <a:gd name="connsiteY17" fmla="*/ 142875 h 607219"/>
                  <a:gd name="connsiteX18" fmla="*/ 788194 w 1221582"/>
                  <a:gd name="connsiteY18" fmla="*/ 150019 h 607219"/>
                  <a:gd name="connsiteX19" fmla="*/ 781051 w 1221582"/>
                  <a:gd name="connsiteY19" fmla="*/ 197644 h 607219"/>
                  <a:gd name="connsiteX20" fmla="*/ 773907 w 1221582"/>
                  <a:gd name="connsiteY20" fmla="*/ 235744 h 607219"/>
                  <a:gd name="connsiteX21" fmla="*/ 750094 w 1221582"/>
                  <a:gd name="connsiteY21" fmla="*/ 276225 h 607219"/>
                  <a:gd name="connsiteX22" fmla="*/ 745332 w 1221582"/>
                  <a:gd name="connsiteY22" fmla="*/ 326231 h 607219"/>
                  <a:gd name="connsiteX23" fmla="*/ 735807 w 1221582"/>
                  <a:gd name="connsiteY23" fmla="*/ 357187 h 607219"/>
                  <a:gd name="connsiteX24" fmla="*/ 657226 w 1221582"/>
                  <a:gd name="connsiteY24" fmla="*/ 328612 h 607219"/>
                  <a:gd name="connsiteX25" fmla="*/ 616744 w 1221582"/>
                  <a:gd name="connsiteY25" fmla="*/ 359569 h 607219"/>
                  <a:gd name="connsiteX26" fmla="*/ 616744 w 1221582"/>
                  <a:gd name="connsiteY26" fmla="*/ 438150 h 607219"/>
                  <a:gd name="connsiteX27" fmla="*/ 554832 w 1221582"/>
                  <a:gd name="connsiteY27" fmla="*/ 433387 h 607219"/>
                  <a:gd name="connsiteX28" fmla="*/ 497682 w 1221582"/>
                  <a:gd name="connsiteY28" fmla="*/ 416719 h 607219"/>
                  <a:gd name="connsiteX29" fmla="*/ 542926 w 1221582"/>
                  <a:gd name="connsiteY29" fmla="*/ 371475 h 607219"/>
                  <a:gd name="connsiteX30" fmla="*/ 531019 w 1221582"/>
                  <a:gd name="connsiteY30" fmla="*/ 314325 h 607219"/>
                  <a:gd name="connsiteX31" fmla="*/ 481013 w 1221582"/>
                  <a:gd name="connsiteY31" fmla="*/ 245269 h 607219"/>
                  <a:gd name="connsiteX32" fmla="*/ 481013 w 1221582"/>
                  <a:gd name="connsiteY32" fmla="*/ 197644 h 607219"/>
                  <a:gd name="connsiteX33" fmla="*/ 445294 w 1221582"/>
                  <a:gd name="connsiteY33" fmla="*/ 116681 h 607219"/>
                  <a:gd name="connsiteX34" fmla="*/ 397669 w 1221582"/>
                  <a:gd name="connsiteY34" fmla="*/ 54769 h 607219"/>
                  <a:gd name="connsiteX35" fmla="*/ 366713 w 1221582"/>
                  <a:gd name="connsiteY35" fmla="*/ 28575 h 607219"/>
                  <a:gd name="connsiteX36" fmla="*/ 335757 w 1221582"/>
                  <a:gd name="connsiteY36" fmla="*/ 9525 h 607219"/>
                  <a:gd name="connsiteX37" fmla="*/ 300038 w 1221582"/>
                  <a:gd name="connsiteY37" fmla="*/ 50006 h 607219"/>
                  <a:gd name="connsiteX38" fmla="*/ 264319 w 1221582"/>
                  <a:gd name="connsiteY38" fmla="*/ 2381 h 607219"/>
                  <a:gd name="connsiteX39" fmla="*/ 216694 w 1221582"/>
                  <a:gd name="connsiteY39" fmla="*/ 35719 h 607219"/>
                  <a:gd name="connsiteX40" fmla="*/ 183357 w 1221582"/>
                  <a:gd name="connsiteY40" fmla="*/ 52387 h 607219"/>
                  <a:gd name="connsiteX41" fmla="*/ 138113 w 1221582"/>
                  <a:gd name="connsiteY41" fmla="*/ 59531 h 607219"/>
                  <a:gd name="connsiteX42" fmla="*/ 109538 w 1221582"/>
                  <a:gd name="connsiteY42" fmla="*/ 54769 h 607219"/>
                  <a:gd name="connsiteX43" fmla="*/ 64294 w 1221582"/>
                  <a:gd name="connsiteY43" fmla="*/ 23812 h 607219"/>
                  <a:gd name="connsiteX44" fmla="*/ 0 w 1221582"/>
                  <a:gd name="connsiteY44" fmla="*/ 7126 h 607219"/>
                  <a:gd name="connsiteX0" fmla="*/ 1185863 w 1185863"/>
                  <a:gd name="connsiteY0" fmla="*/ 559594 h 559594"/>
                  <a:gd name="connsiteX1" fmla="*/ 1152526 w 1185863"/>
                  <a:gd name="connsiteY1" fmla="*/ 504825 h 559594"/>
                  <a:gd name="connsiteX2" fmla="*/ 1157288 w 1185863"/>
                  <a:gd name="connsiteY2" fmla="*/ 447675 h 559594"/>
                  <a:gd name="connsiteX3" fmla="*/ 1147763 w 1185863"/>
                  <a:gd name="connsiteY3" fmla="*/ 392906 h 559594"/>
                  <a:gd name="connsiteX4" fmla="*/ 1114426 w 1185863"/>
                  <a:gd name="connsiteY4" fmla="*/ 390525 h 559594"/>
                  <a:gd name="connsiteX5" fmla="*/ 1133476 w 1185863"/>
                  <a:gd name="connsiteY5" fmla="*/ 354806 h 559594"/>
                  <a:gd name="connsiteX6" fmla="*/ 1131094 w 1185863"/>
                  <a:gd name="connsiteY6" fmla="*/ 330994 h 559594"/>
                  <a:gd name="connsiteX7" fmla="*/ 1102519 w 1185863"/>
                  <a:gd name="connsiteY7" fmla="*/ 316706 h 559594"/>
                  <a:gd name="connsiteX8" fmla="*/ 1066801 w 1185863"/>
                  <a:gd name="connsiteY8" fmla="*/ 273844 h 559594"/>
                  <a:gd name="connsiteX9" fmla="*/ 1023938 w 1185863"/>
                  <a:gd name="connsiteY9" fmla="*/ 283369 h 559594"/>
                  <a:gd name="connsiteX10" fmla="*/ 1007269 w 1185863"/>
                  <a:gd name="connsiteY10" fmla="*/ 238125 h 559594"/>
                  <a:gd name="connsiteX11" fmla="*/ 973932 w 1185863"/>
                  <a:gd name="connsiteY11" fmla="*/ 202406 h 559594"/>
                  <a:gd name="connsiteX12" fmla="*/ 947738 w 1185863"/>
                  <a:gd name="connsiteY12" fmla="*/ 173831 h 559594"/>
                  <a:gd name="connsiteX13" fmla="*/ 914401 w 1185863"/>
                  <a:gd name="connsiteY13" fmla="*/ 159544 h 559594"/>
                  <a:gd name="connsiteX14" fmla="*/ 881063 w 1185863"/>
                  <a:gd name="connsiteY14" fmla="*/ 180975 h 559594"/>
                  <a:gd name="connsiteX15" fmla="*/ 842963 w 1185863"/>
                  <a:gd name="connsiteY15" fmla="*/ 192881 h 559594"/>
                  <a:gd name="connsiteX16" fmla="*/ 816769 w 1185863"/>
                  <a:gd name="connsiteY16" fmla="*/ 142875 h 559594"/>
                  <a:gd name="connsiteX17" fmla="*/ 788194 w 1185863"/>
                  <a:gd name="connsiteY17" fmla="*/ 150019 h 559594"/>
                  <a:gd name="connsiteX18" fmla="*/ 781051 w 1185863"/>
                  <a:gd name="connsiteY18" fmla="*/ 197644 h 559594"/>
                  <a:gd name="connsiteX19" fmla="*/ 773907 w 1185863"/>
                  <a:gd name="connsiteY19" fmla="*/ 235744 h 559594"/>
                  <a:gd name="connsiteX20" fmla="*/ 750094 w 1185863"/>
                  <a:gd name="connsiteY20" fmla="*/ 276225 h 559594"/>
                  <a:gd name="connsiteX21" fmla="*/ 745332 w 1185863"/>
                  <a:gd name="connsiteY21" fmla="*/ 326231 h 559594"/>
                  <a:gd name="connsiteX22" fmla="*/ 735807 w 1185863"/>
                  <a:gd name="connsiteY22" fmla="*/ 357187 h 559594"/>
                  <a:gd name="connsiteX23" fmla="*/ 657226 w 1185863"/>
                  <a:gd name="connsiteY23" fmla="*/ 328612 h 559594"/>
                  <a:gd name="connsiteX24" fmla="*/ 616744 w 1185863"/>
                  <a:gd name="connsiteY24" fmla="*/ 359569 h 559594"/>
                  <a:gd name="connsiteX25" fmla="*/ 616744 w 1185863"/>
                  <a:gd name="connsiteY25" fmla="*/ 438150 h 559594"/>
                  <a:gd name="connsiteX26" fmla="*/ 554832 w 1185863"/>
                  <a:gd name="connsiteY26" fmla="*/ 433387 h 559594"/>
                  <a:gd name="connsiteX27" fmla="*/ 497682 w 1185863"/>
                  <a:gd name="connsiteY27" fmla="*/ 416719 h 559594"/>
                  <a:gd name="connsiteX28" fmla="*/ 542926 w 1185863"/>
                  <a:gd name="connsiteY28" fmla="*/ 371475 h 559594"/>
                  <a:gd name="connsiteX29" fmla="*/ 531019 w 1185863"/>
                  <a:gd name="connsiteY29" fmla="*/ 314325 h 559594"/>
                  <a:gd name="connsiteX30" fmla="*/ 481013 w 1185863"/>
                  <a:gd name="connsiteY30" fmla="*/ 245269 h 559594"/>
                  <a:gd name="connsiteX31" fmla="*/ 481013 w 1185863"/>
                  <a:gd name="connsiteY31" fmla="*/ 197644 h 559594"/>
                  <a:gd name="connsiteX32" fmla="*/ 445294 w 1185863"/>
                  <a:gd name="connsiteY32" fmla="*/ 116681 h 559594"/>
                  <a:gd name="connsiteX33" fmla="*/ 397669 w 1185863"/>
                  <a:gd name="connsiteY33" fmla="*/ 54769 h 559594"/>
                  <a:gd name="connsiteX34" fmla="*/ 366713 w 1185863"/>
                  <a:gd name="connsiteY34" fmla="*/ 28575 h 559594"/>
                  <a:gd name="connsiteX35" fmla="*/ 335757 w 1185863"/>
                  <a:gd name="connsiteY35" fmla="*/ 9525 h 559594"/>
                  <a:gd name="connsiteX36" fmla="*/ 300038 w 1185863"/>
                  <a:gd name="connsiteY36" fmla="*/ 50006 h 559594"/>
                  <a:gd name="connsiteX37" fmla="*/ 264319 w 1185863"/>
                  <a:gd name="connsiteY37" fmla="*/ 2381 h 559594"/>
                  <a:gd name="connsiteX38" fmla="*/ 216694 w 1185863"/>
                  <a:gd name="connsiteY38" fmla="*/ 35719 h 559594"/>
                  <a:gd name="connsiteX39" fmla="*/ 183357 w 1185863"/>
                  <a:gd name="connsiteY39" fmla="*/ 52387 h 559594"/>
                  <a:gd name="connsiteX40" fmla="*/ 138113 w 1185863"/>
                  <a:gd name="connsiteY40" fmla="*/ 59531 h 559594"/>
                  <a:gd name="connsiteX41" fmla="*/ 109538 w 1185863"/>
                  <a:gd name="connsiteY41" fmla="*/ 54769 h 559594"/>
                  <a:gd name="connsiteX42" fmla="*/ 64294 w 1185863"/>
                  <a:gd name="connsiteY42" fmla="*/ 23812 h 559594"/>
                  <a:gd name="connsiteX43" fmla="*/ 0 w 1185863"/>
                  <a:gd name="connsiteY43" fmla="*/ 7126 h 559594"/>
                  <a:gd name="connsiteX0" fmla="*/ 1152526 w 1158082"/>
                  <a:gd name="connsiteY0" fmla="*/ 504825 h 504825"/>
                  <a:gd name="connsiteX1" fmla="*/ 1157288 w 1158082"/>
                  <a:gd name="connsiteY1" fmla="*/ 447675 h 504825"/>
                  <a:gd name="connsiteX2" fmla="*/ 1147763 w 1158082"/>
                  <a:gd name="connsiteY2" fmla="*/ 392906 h 504825"/>
                  <a:gd name="connsiteX3" fmla="*/ 1114426 w 1158082"/>
                  <a:gd name="connsiteY3" fmla="*/ 390525 h 504825"/>
                  <a:gd name="connsiteX4" fmla="*/ 1133476 w 1158082"/>
                  <a:gd name="connsiteY4" fmla="*/ 354806 h 504825"/>
                  <a:gd name="connsiteX5" fmla="*/ 1131094 w 1158082"/>
                  <a:gd name="connsiteY5" fmla="*/ 330994 h 504825"/>
                  <a:gd name="connsiteX6" fmla="*/ 1102519 w 1158082"/>
                  <a:gd name="connsiteY6" fmla="*/ 316706 h 504825"/>
                  <a:gd name="connsiteX7" fmla="*/ 1066801 w 1158082"/>
                  <a:gd name="connsiteY7" fmla="*/ 273844 h 504825"/>
                  <a:gd name="connsiteX8" fmla="*/ 1023938 w 1158082"/>
                  <a:gd name="connsiteY8" fmla="*/ 283369 h 504825"/>
                  <a:gd name="connsiteX9" fmla="*/ 1007269 w 1158082"/>
                  <a:gd name="connsiteY9" fmla="*/ 238125 h 504825"/>
                  <a:gd name="connsiteX10" fmla="*/ 973932 w 1158082"/>
                  <a:gd name="connsiteY10" fmla="*/ 202406 h 504825"/>
                  <a:gd name="connsiteX11" fmla="*/ 947738 w 1158082"/>
                  <a:gd name="connsiteY11" fmla="*/ 173831 h 504825"/>
                  <a:gd name="connsiteX12" fmla="*/ 914401 w 1158082"/>
                  <a:gd name="connsiteY12" fmla="*/ 159544 h 504825"/>
                  <a:gd name="connsiteX13" fmla="*/ 881063 w 1158082"/>
                  <a:gd name="connsiteY13" fmla="*/ 180975 h 504825"/>
                  <a:gd name="connsiteX14" fmla="*/ 842963 w 1158082"/>
                  <a:gd name="connsiteY14" fmla="*/ 192881 h 504825"/>
                  <a:gd name="connsiteX15" fmla="*/ 816769 w 1158082"/>
                  <a:gd name="connsiteY15" fmla="*/ 142875 h 504825"/>
                  <a:gd name="connsiteX16" fmla="*/ 788194 w 1158082"/>
                  <a:gd name="connsiteY16" fmla="*/ 150019 h 504825"/>
                  <a:gd name="connsiteX17" fmla="*/ 781051 w 1158082"/>
                  <a:gd name="connsiteY17" fmla="*/ 197644 h 504825"/>
                  <a:gd name="connsiteX18" fmla="*/ 773907 w 1158082"/>
                  <a:gd name="connsiteY18" fmla="*/ 235744 h 504825"/>
                  <a:gd name="connsiteX19" fmla="*/ 750094 w 1158082"/>
                  <a:gd name="connsiteY19" fmla="*/ 276225 h 504825"/>
                  <a:gd name="connsiteX20" fmla="*/ 745332 w 1158082"/>
                  <a:gd name="connsiteY20" fmla="*/ 326231 h 504825"/>
                  <a:gd name="connsiteX21" fmla="*/ 735807 w 1158082"/>
                  <a:gd name="connsiteY21" fmla="*/ 357187 h 504825"/>
                  <a:gd name="connsiteX22" fmla="*/ 657226 w 1158082"/>
                  <a:gd name="connsiteY22" fmla="*/ 328612 h 504825"/>
                  <a:gd name="connsiteX23" fmla="*/ 616744 w 1158082"/>
                  <a:gd name="connsiteY23" fmla="*/ 359569 h 504825"/>
                  <a:gd name="connsiteX24" fmla="*/ 616744 w 1158082"/>
                  <a:gd name="connsiteY24" fmla="*/ 438150 h 504825"/>
                  <a:gd name="connsiteX25" fmla="*/ 554832 w 1158082"/>
                  <a:gd name="connsiteY25" fmla="*/ 433387 h 504825"/>
                  <a:gd name="connsiteX26" fmla="*/ 497682 w 1158082"/>
                  <a:gd name="connsiteY26" fmla="*/ 416719 h 504825"/>
                  <a:gd name="connsiteX27" fmla="*/ 542926 w 1158082"/>
                  <a:gd name="connsiteY27" fmla="*/ 371475 h 504825"/>
                  <a:gd name="connsiteX28" fmla="*/ 531019 w 1158082"/>
                  <a:gd name="connsiteY28" fmla="*/ 314325 h 504825"/>
                  <a:gd name="connsiteX29" fmla="*/ 481013 w 1158082"/>
                  <a:gd name="connsiteY29" fmla="*/ 245269 h 504825"/>
                  <a:gd name="connsiteX30" fmla="*/ 481013 w 1158082"/>
                  <a:gd name="connsiteY30" fmla="*/ 197644 h 504825"/>
                  <a:gd name="connsiteX31" fmla="*/ 445294 w 1158082"/>
                  <a:gd name="connsiteY31" fmla="*/ 116681 h 504825"/>
                  <a:gd name="connsiteX32" fmla="*/ 397669 w 1158082"/>
                  <a:gd name="connsiteY32" fmla="*/ 54769 h 504825"/>
                  <a:gd name="connsiteX33" fmla="*/ 366713 w 1158082"/>
                  <a:gd name="connsiteY33" fmla="*/ 28575 h 504825"/>
                  <a:gd name="connsiteX34" fmla="*/ 335757 w 1158082"/>
                  <a:gd name="connsiteY34" fmla="*/ 9525 h 504825"/>
                  <a:gd name="connsiteX35" fmla="*/ 300038 w 1158082"/>
                  <a:gd name="connsiteY35" fmla="*/ 50006 h 504825"/>
                  <a:gd name="connsiteX36" fmla="*/ 264319 w 1158082"/>
                  <a:gd name="connsiteY36" fmla="*/ 2381 h 504825"/>
                  <a:gd name="connsiteX37" fmla="*/ 216694 w 1158082"/>
                  <a:gd name="connsiteY37" fmla="*/ 35719 h 504825"/>
                  <a:gd name="connsiteX38" fmla="*/ 183357 w 1158082"/>
                  <a:gd name="connsiteY38" fmla="*/ 52387 h 504825"/>
                  <a:gd name="connsiteX39" fmla="*/ 138113 w 1158082"/>
                  <a:gd name="connsiteY39" fmla="*/ 59531 h 504825"/>
                  <a:gd name="connsiteX40" fmla="*/ 109538 w 1158082"/>
                  <a:gd name="connsiteY40" fmla="*/ 54769 h 504825"/>
                  <a:gd name="connsiteX41" fmla="*/ 64294 w 1158082"/>
                  <a:gd name="connsiteY41" fmla="*/ 23812 h 504825"/>
                  <a:gd name="connsiteX42" fmla="*/ 0 w 1158082"/>
                  <a:gd name="connsiteY42" fmla="*/ 7126 h 504825"/>
                  <a:gd name="connsiteX0" fmla="*/ 1157288 w 1157288"/>
                  <a:gd name="connsiteY0" fmla="*/ 447675 h 450453"/>
                  <a:gd name="connsiteX1" fmla="*/ 1147763 w 1157288"/>
                  <a:gd name="connsiteY1" fmla="*/ 392906 h 450453"/>
                  <a:gd name="connsiteX2" fmla="*/ 1114426 w 1157288"/>
                  <a:gd name="connsiteY2" fmla="*/ 390525 h 450453"/>
                  <a:gd name="connsiteX3" fmla="*/ 1133476 w 1157288"/>
                  <a:gd name="connsiteY3" fmla="*/ 354806 h 450453"/>
                  <a:gd name="connsiteX4" fmla="*/ 1131094 w 1157288"/>
                  <a:gd name="connsiteY4" fmla="*/ 330994 h 450453"/>
                  <a:gd name="connsiteX5" fmla="*/ 1102519 w 1157288"/>
                  <a:gd name="connsiteY5" fmla="*/ 316706 h 450453"/>
                  <a:gd name="connsiteX6" fmla="*/ 1066801 w 1157288"/>
                  <a:gd name="connsiteY6" fmla="*/ 273844 h 450453"/>
                  <a:gd name="connsiteX7" fmla="*/ 1023938 w 1157288"/>
                  <a:gd name="connsiteY7" fmla="*/ 283369 h 450453"/>
                  <a:gd name="connsiteX8" fmla="*/ 1007269 w 1157288"/>
                  <a:gd name="connsiteY8" fmla="*/ 238125 h 450453"/>
                  <a:gd name="connsiteX9" fmla="*/ 973932 w 1157288"/>
                  <a:gd name="connsiteY9" fmla="*/ 202406 h 450453"/>
                  <a:gd name="connsiteX10" fmla="*/ 947738 w 1157288"/>
                  <a:gd name="connsiteY10" fmla="*/ 173831 h 450453"/>
                  <a:gd name="connsiteX11" fmla="*/ 914401 w 1157288"/>
                  <a:gd name="connsiteY11" fmla="*/ 159544 h 450453"/>
                  <a:gd name="connsiteX12" fmla="*/ 881063 w 1157288"/>
                  <a:gd name="connsiteY12" fmla="*/ 180975 h 450453"/>
                  <a:gd name="connsiteX13" fmla="*/ 842963 w 1157288"/>
                  <a:gd name="connsiteY13" fmla="*/ 192881 h 450453"/>
                  <a:gd name="connsiteX14" fmla="*/ 816769 w 1157288"/>
                  <a:gd name="connsiteY14" fmla="*/ 142875 h 450453"/>
                  <a:gd name="connsiteX15" fmla="*/ 788194 w 1157288"/>
                  <a:gd name="connsiteY15" fmla="*/ 150019 h 450453"/>
                  <a:gd name="connsiteX16" fmla="*/ 781051 w 1157288"/>
                  <a:gd name="connsiteY16" fmla="*/ 197644 h 450453"/>
                  <a:gd name="connsiteX17" fmla="*/ 773907 w 1157288"/>
                  <a:gd name="connsiteY17" fmla="*/ 235744 h 450453"/>
                  <a:gd name="connsiteX18" fmla="*/ 750094 w 1157288"/>
                  <a:gd name="connsiteY18" fmla="*/ 276225 h 450453"/>
                  <a:gd name="connsiteX19" fmla="*/ 745332 w 1157288"/>
                  <a:gd name="connsiteY19" fmla="*/ 326231 h 450453"/>
                  <a:gd name="connsiteX20" fmla="*/ 735807 w 1157288"/>
                  <a:gd name="connsiteY20" fmla="*/ 357187 h 450453"/>
                  <a:gd name="connsiteX21" fmla="*/ 657226 w 1157288"/>
                  <a:gd name="connsiteY21" fmla="*/ 328612 h 450453"/>
                  <a:gd name="connsiteX22" fmla="*/ 616744 w 1157288"/>
                  <a:gd name="connsiteY22" fmla="*/ 359569 h 450453"/>
                  <a:gd name="connsiteX23" fmla="*/ 616744 w 1157288"/>
                  <a:gd name="connsiteY23" fmla="*/ 438150 h 450453"/>
                  <a:gd name="connsiteX24" fmla="*/ 554832 w 1157288"/>
                  <a:gd name="connsiteY24" fmla="*/ 433387 h 450453"/>
                  <a:gd name="connsiteX25" fmla="*/ 497682 w 1157288"/>
                  <a:gd name="connsiteY25" fmla="*/ 416719 h 450453"/>
                  <a:gd name="connsiteX26" fmla="*/ 542926 w 1157288"/>
                  <a:gd name="connsiteY26" fmla="*/ 371475 h 450453"/>
                  <a:gd name="connsiteX27" fmla="*/ 531019 w 1157288"/>
                  <a:gd name="connsiteY27" fmla="*/ 314325 h 450453"/>
                  <a:gd name="connsiteX28" fmla="*/ 481013 w 1157288"/>
                  <a:gd name="connsiteY28" fmla="*/ 245269 h 450453"/>
                  <a:gd name="connsiteX29" fmla="*/ 481013 w 1157288"/>
                  <a:gd name="connsiteY29" fmla="*/ 197644 h 450453"/>
                  <a:gd name="connsiteX30" fmla="*/ 445294 w 1157288"/>
                  <a:gd name="connsiteY30" fmla="*/ 116681 h 450453"/>
                  <a:gd name="connsiteX31" fmla="*/ 397669 w 1157288"/>
                  <a:gd name="connsiteY31" fmla="*/ 54769 h 450453"/>
                  <a:gd name="connsiteX32" fmla="*/ 366713 w 1157288"/>
                  <a:gd name="connsiteY32" fmla="*/ 28575 h 450453"/>
                  <a:gd name="connsiteX33" fmla="*/ 335757 w 1157288"/>
                  <a:gd name="connsiteY33" fmla="*/ 9525 h 450453"/>
                  <a:gd name="connsiteX34" fmla="*/ 300038 w 1157288"/>
                  <a:gd name="connsiteY34" fmla="*/ 50006 h 450453"/>
                  <a:gd name="connsiteX35" fmla="*/ 264319 w 1157288"/>
                  <a:gd name="connsiteY35" fmla="*/ 2381 h 450453"/>
                  <a:gd name="connsiteX36" fmla="*/ 216694 w 1157288"/>
                  <a:gd name="connsiteY36" fmla="*/ 35719 h 450453"/>
                  <a:gd name="connsiteX37" fmla="*/ 183357 w 1157288"/>
                  <a:gd name="connsiteY37" fmla="*/ 52387 h 450453"/>
                  <a:gd name="connsiteX38" fmla="*/ 138113 w 1157288"/>
                  <a:gd name="connsiteY38" fmla="*/ 59531 h 450453"/>
                  <a:gd name="connsiteX39" fmla="*/ 109538 w 1157288"/>
                  <a:gd name="connsiteY39" fmla="*/ 54769 h 450453"/>
                  <a:gd name="connsiteX40" fmla="*/ 64294 w 1157288"/>
                  <a:gd name="connsiteY40" fmla="*/ 23812 h 450453"/>
                  <a:gd name="connsiteX41" fmla="*/ 0 w 1157288"/>
                  <a:gd name="connsiteY41" fmla="*/ 7126 h 450453"/>
                  <a:gd name="connsiteX0" fmla="*/ 1147763 w 1147763"/>
                  <a:gd name="connsiteY0" fmla="*/ 392906 h 450453"/>
                  <a:gd name="connsiteX1" fmla="*/ 1114426 w 1147763"/>
                  <a:gd name="connsiteY1" fmla="*/ 390525 h 450453"/>
                  <a:gd name="connsiteX2" fmla="*/ 1133476 w 1147763"/>
                  <a:gd name="connsiteY2" fmla="*/ 354806 h 450453"/>
                  <a:gd name="connsiteX3" fmla="*/ 1131094 w 1147763"/>
                  <a:gd name="connsiteY3" fmla="*/ 330994 h 450453"/>
                  <a:gd name="connsiteX4" fmla="*/ 1102519 w 1147763"/>
                  <a:gd name="connsiteY4" fmla="*/ 316706 h 450453"/>
                  <a:gd name="connsiteX5" fmla="*/ 1066801 w 1147763"/>
                  <a:gd name="connsiteY5" fmla="*/ 273844 h 450453"/>
                  <a:gd name="connsiteX6" fmla="*/ 1023938 w 1147763"/>
                  <a:gd name="connsiteY6" fmla="*/ 283369 h 450453"/>
                  <a:gd name="connsiteX7" fmla="*/ 1007269 w 1147763"/>
                  <a:gd name="connsiteY7" fmla="*/ 238125 h 450453"/>
                  <a:gd name="connsiteX8" fmla="*/ 973932 w 1147763"/>
                  <a:gd name="connsiteY8" fmla="*/ 202406 h 450453"/>
                  <a:gd name="connsiteX9" fmla="*/ 947738 w 1147763"/>
                  <a:gd name="connsiteY9" fmla="*/ 173831 h 450453"/>
                  <a:gd name="connsiteX10" fmla="*/ 914401 w 1147763"/>
                  <a:gd name="connsiteY10" fmla="*/ 159544 h 450453"/>
                  <a:gd name="connsiteX11" fmla="*/ 881063 w 1147763"/>
                  <a:gd name="connsiteY11" fmla="*/ 180975 h 450453"/>
                  <a:gd name="connsiteX12" fmla="*/ 842963 w 1147763"/>
                  <a:gd name="connsiteY12" fmla="*/ 192881 h 450453"/>
                  <a:gd name="connsiteX13" fmla="*/ 816769 w 1147763"/>
                  <a:gd name="connsiteY13" fmla="*/ 142875 h 450453"/>
                  <a:gd name="connsiteX14" fmla="*/ 788194 w 1147763"/>
                  <a:gd name="connsiteY14" fmla="*/ 150019 h 450453"/>
                  <a:gd name="connsiteX15" fmla="*/ 781051 w 1147763"/>
                  <a:gd name="connsiteY15" fmla="*/ 197644 h 450453"/>
                  <a:gd name="connsiteX16" fmla="*/ 773907 w 1147763"/>
                  <a:gd name="connsiteY16" fmla="*/ 235744 h 450453"/>
                  <a:gd name="connsiteX17" fmla="*/ 750094 w 1147763"/>
                  <a:gd name="connsiteY17" fmla="*/ 276225 h 450453"/>
                  <a:gd name="connsiteX18" fmla="*/ 745332 w 1147763"/>
                  <a:gd name="connsiteY18" fmla="*/ 326231 h 450453"/>
                  <a:gd name="connsiteX19" fmla="*/ 735807 w 1147763"/>
                  <a:gd name="connsiteY19" fmla="*/ 357187 h 450453"/>
                  <a:gd name="connsiteX20" fmla="*/ 657226 w 1147763"/>
                  <a:gd name="connsiteY20" fmla="*/ 328612 h 450453"/>
                  <a:gd name="connsiteX21" fmla="*/ 616744 w 1147763"/>
                  <a:gd name="connsiteY21" fmla="*/ 359569 h 450453"/>
                  <a:gd name="connsiteX22" fmla="*/ 616744 w 1147763"/>
                  <a:gd name="connsiteY22" fmla="*/ 438150 h 450453"/>
                  <a:gd name="connsiteX23" fmla="*/ 554832 w 1147763"/>
                  <a:gd name="connsiteY23" fmla="*/ 433387 h 450453"/>
                  <a:gd name="connsiteX24" fmla="*/ 497682 w 1147763"/>
                  <a:gd name="connsiteY24" fmla="*/ 416719 h 450453"/>
                  <a:gd name="connsiteX25" fmla="*/ 542926 w 1147763"/>
                  <a:gd name="connsiteY25" fmla="*/ 371475 h 450453"/>
                  <a:gd name="connsiteX26" fmla="*/ 531019 w 1147763"/>
                  <a:gd name="connsiteY26" fmla="*/ 314325 h 450453"/>
                  <a:gd name="connsiteX27" fmla="*/ 481013 w 1147763"/>
                  <a:gd name="connsiteY27" fmla="*/ 245269 h 450453"/>
                  <a:gd name="connsiteX28" fmla="*/ 481013 w 1147763"/>
                  <a:gd name="connsiteY28" fmla="*/ 197644 h 450453"/>
                  <a:gd name="connsiteX29" fmla="*/ 445294 w 1147763"/>
                  <a:gd name="connsiteY29" fmla="*/ 116681 h 450453"/>
                  <a:gd name="connsiteX30" fmla="*/ 397669 w 1147763"/>
                  <a:gd name="connsiteY30" fmla="*/ 54769 h 450453"/>
                  <a:gd name="connsiteX31" fmla="*/ 366713 w 1147763"/>
                  <a:gd name="connsiteY31" fmla="*/ 28575 h 450453"/>
                  <a:gd name="connsiteX32" fmla="*/ 335757 w 1147763"/>
                  <a:gd name="connsiteY32" fmla="*/ 9525 h 450453"/>
                  <a:gd name="connsiteX33" fmla="*/ 300038 w 1147763"/>
                  <a:gd name="connsiteY33" fmla="*/ 50006 h 450453"/>
                  <a:gd name="connsiteX34" fmla="*/ 264319 w 1147763"/>
                  <a:gd name="connsiteY34" fmla="*/ 2381 h 450453"/>
                  <a:gd name="connsiteX35" fmla="*/ 216694 w 1147763"/>
                  <a:gd name="connsiteY35" fmla="*/ 35719 h 450453"/>
                  <a:gd name="connsiteX36" fmla="*/ 183357 w 1147763"/>
                  <a:gd name="connsiteY36" fmla="*/ 52387 h 450453"/>
                  <a:gd name="connsiteX37" fmla="*/ 138113 w 1147763"/>
                  <a:gd name="connsiteY37" fmla="*/ 59531 h 450453"/>
                  <a:gd name="connsiteX38" fmla="*/ 109538 w 1147763"/>
                  <a:gd name="connsiteY38" fmla="*/ 54769 h 450453"/>
                  <a:gd name="connsiteX39" fmla="*/ 64294 w 1147763"/>
                  <a:gd name="connsiteY39" fmla="*/ 23812 h 450453"/>
                  <a:gd name="connsiteX40" fmla="*/ 0 w 1147763"/>
                  <a:gd name="connsiteY40" fmla="*/ 7126 h 450453"/>
                  <a:gd name="connsiteX0" fmla="*/ 1114426 w 1136254"/>
                  <a:gd name="connsiteY0" fmla="*/ 390525 h 450453"/>
                  <a:gd name="connsiteX1" fmla="*/ 1133476 w 1136254"/>
                  <a:gd name="connsiteY1" fmla="*/ 354806 h 450453"/>
                  <a:gd name="connsiteX2" fmla="*/ 1131094 w 1136254"/>
                  <a:gd name="connsiteY2" fmla="*/ 330994 h 450453"/>
                  <a:gd name="connsiteX3" fmla="*/ 1102519 w 1136254"/>
                  <a:gd name="connsiteY3" fmla="*/ 316706 h 450453"/>
                  <a:gd name="connsiteX4" fmla="*/ 1066801 w 1136254"/>
                  <a:gd name="connsiteY4" fmla="*/ 273844 h 450453"/>
                  <a:gd name="connsiteX5" fmla="*/ 1023938 w 1136254"/>
                  <a:gd name="connsiteY5" fmla="*/ 283369 h 450453"/>
                  <a:gd name="connsiteX6" fmla="*/ 1007269 w 1136254"/>
                  <a:gd name="connsiteY6" fmla="*/ 238125 h 450453"/>
                  <a:gd name="connsiteX7" fmla="*/ 973932 w 1136254"/>
                  <a:gd name="connsiteY7" fmla="*/ 202406 h 450453"/>
                  <a:gd name="connsiteX8" fmla="*/ 947738 w 1136254"/>
                  <a:gd name="connsiteY8" fmla="*/ 173831 h 450453"/>
                  <a:gd name="connsiteX9" fmla="*/ 914401 w 1136254"/>
                  <a:gd name="connsiteY9" fmla="*/ 159544 h 450453"/>
                  <a:gd name="connsiteX10" fmla="*/ 881063 w 1136254"/>
                  <a:gd name="connsiteY10" fmla="*/ 180975 h 450453"/>
                  <a:gd name="connsiteX11" fmla="*/ 842963 w 1136254"/>
                  <a:gd name="connsiteY11" fmla="*/ 192881 h 450453"/>
                  <a:gd name="connsiteX12" fmla="*/ 816769 w 1136254"/>
                  <a:gd name="connsiteY12" fmla="*/ 142875 h 450453"/>
                  <a:gd name="connsiteX13" fmla="*/ 788194 w 1136254"/>
                  <a:gd name="connsiteY13" fmla="*/ 150019 h 450453"/>
                  <a:gd name="connsiteX14" fmla="*/ 781051 w 1136254"/>
                  <a:gd name="connsiteY14" fmla="*/ 197644 h 450453"/>
                  <a:gd name="connsiteX15" fmla="*/ 773907 w 1136254"/>
                  <a:gd name="connsiteY15" fmla="*/ 235744 h 450453"/>
                  <a:gd name="connsiteX16" fmla="*/ 750094 w 1136254"/>
                  <a:gd name="connsiteY16" fmla="*/ 276225 h 450453"/>
                  <a:gd name="connsiteX17" fmla="*/ 745332 w 1136254"/>
                  <a:gd name="connsiteY17" fmla="*/ 326231 h 450453"/>
                  <a:gd name="connsiteX18" fmla="*/ 735807 w 1136254"/>
                  <a:gd name="connsiteY18" fmla="*/ 357187 h 450453"/>
                  <a:gd name="connsiteX19" fmla="*/ 657226 w 1136254"/>
                  <a:gd name="connsiteY19" fmla="*/ 328612 h 450453"/>
                  <a:gd name="connsiteX20" fmla="*/ 616744 w 1136254"/>
                  <a:gd name="connsiteY20" fmla="*/ 359569 h 450453"/>
                  <a:gd name="connsiteX21" fmla="*/ 616744 w 1136254"/>
                  <a:gd name="connsiteY21" fmla="*/ 438150 h 450453"/>
                  <a:gd name="connsiteX22" fmla="*/ 554832 w 1136254"/>
                  <a:gd name="connsiteY22" fmla="*/ 433387 h 450453"/>
                  <a:gd name="connsiteX23" fmla="*/ 497682 w 1136254"/>
                  <a:gd name="connsiteY23" fmla="*/ 416719 h 450453"/>
                  <a:gd name="connsiteX24" fmla="*/ 542926 w 1136254"/>
                  <a:gd name="connsiteY24" fmla="*/ 371475 h 450453"/>
                  <a:gd name="connsiteX25" fmla="*/ 531019 w 1136254"/>
                  <a:gd name="connsiteY25" fmla="*/ 314325 h 450453"/>
                  <a:gd name="connsiteX26" fmla="*/ 481013 w 1136254"/>
                  <a:gd name="connsiteY26" fmla="*/ 245269 h 450453"/>
                  <a:gd name="connsiteX27" fmla="*/ 481013 w 1136254"/>
                  <a:gd name="connsiteY27" fmla="*/ 197644 h 450453"/>
                  <a:gd name="connsiteX28" fmla="*/ 445294 w 1136254"/>
                  <a:gd name="connsiteY28" fmla="*/ 116681 h 450453"/>
                  <a:gd name="connsiteX29" fmla="*/ 397669 w 1136254"/>
                  <a:gd name="connsiteY29" fmla="*/ 54769 h 450453"/>
                  <a:gd name="connsiteX30" fmla="*/ 366713 w 1136254"/>
                  <a:gd name="connsiteY30" fmla="*/ 28575 h 450453"/>
                  <a:gd name="connsiteX31" fmla="*/ 335757 w 1136254"/>
                  <a:gd name="connsiteY31" fmla="*/ 9525 h 450453"/>
                  <a:gd name="connsiteX32" fmla="*/ 300038 w 1136254"/>
                  <a:gd name="connsiteY32" fmla="*/ 50006 h 450453"/>
                  <a:gd name="connsiteX33" fmla="*/ 264319 w 1136254"/>
                  <a:gd name="connsiteY33" fmla="*/ 2381 h 450453"/>
                  <a:gd name="connsiteX34" fmla="*/ 216694 w 1136254"/>
                  <a:gd name="connsiteY34" fmla="*/ 35719 h 450453"/>
                  <a:gd name="connsiteX35" fmla="*/ 183357 w 1136254"/>
                  <a:gd name="connsiteY35" fmla="*/ 52387 h 450453"/>
                  <a:gd name="connsiteX36" fmla="*/ 138113 w 1136254"/>
                  <a:gd name="connsiteY36" fmla="*/ 59531 h 450453"/>
                  <a:gd name="connsiteX37" fmla="*/ 109538 w 1136254"/>
                  <a:gd name="connsiteY37" fmla="*/ 54769 h 450453"/>
                  <a:gd name="connsiteX38" fmla="*/ 64294 w 1136254"/>
                  <a:gd name="connsiteY38" fmla="*/ 23812 h 450453"/>
                  <a:gd name="connsiteX39" fmla="*/ 0 w 1136254"/>
                  <a:gd name="connsiteY39" fmla="*/ 7126 h 450453"/>
                  <a:gd name="connsiteX0" fmla="*/ 1133476 w 1136254"/>
                  <a:gd name="connsiteY0" fmla="*/ 354806 h 450453"/>
                  <a:gd name="connsiteX1" fmla="*/ 1131094 w 1136254"/>
                  <a:gd name="connsiteY1" fmla="*/ 330994 h 450453"/>
                  <a:gd name="connsiteX2" fmla="*/ 1102519 w 1136254"/>
                  <a:gd name="connsiteY2" fmla="*/ 316706 h 450453"/>
                  <a:gd name="connsiteX3" fmla="*/ 1066801 w 1136254"/>
                  <a:gd name="connsiteY3" fmla="*/ 273844 h 450453"/>
                  <a:gd name="connsiteX4" fmla="*/ 1023938 w 1136254"/>
                  <a:gd name="connsiteY4" fmla="*/ 283369 h 450453"/>
                  <a:gd name="connsiteX5" fmla="*/ 1007269 w 1136254"/>
                  <a:gd name="connsiteY5" fmla="*/ 238125 h 450453"/>
                  <a:gd name="connsiteX6" fmla="*/ 973932 w 1136254"/>
                  <a:gd name="connsiteY6" fmla="*/ 202406 h 450453"/>
                  <a:gd name="connsiteX7" fmla="*/ 947738 w 1136254"/>
                  <a:gd name="connsiteY7" fmla="*/ 173831 h 450453"/>
                  <a:gd name="connsiteX8" fmla="*/ 914401 w 1136254"/>
                  <a:gd name="connsiteY8" fmla="*/ 159544 h 450453"/>
                  <a:gd name="connsiteX9" fmla="*/ 881063 w 1136254"/>
                  <a:gd name="connsiteY9" fmla="*/ 180975 h 450453"/>
                  <a:gd name="connsiteX10" fmla="*/ 842963 w 1136254"/>
                  <a:gd name="connsiteY10" fmla="*/ 192881 h 450453"/>
                  <a:gd name="connsiteX11" fmla="*/ 816769 w 1136254"/>
                  <a:gd name="connsiteY11" fmla="*/ 142875 h 450453"/>
                  <a:gd name="connsiteX12" fmla="*/ 788194 w 1136254"/>
                  <a:gd name="connsiteY12" fmla="*/ 150019 h 450453"/>
                  <a:gd name="connsiteX13" fmla="*/ 781051 w 1136254"/>
                  <a:gd name="connsiteY13" fmla="*/ 197644 h 450453"/>
                  <a:gd name="connsiteX14" fmla="*/ 773907 w 1136254"/>
                  <a:gd name="connsiteY14" fmla="*/ 235744 h 450453"/>
                  <a:gd name="connsiteX15" fmla="*/ 750094 w 1136254"/>
                  <a:gd name="connsiteY15" fmla="*/ 276225 h 450453"/>
                  <a:gd name="connsiteX16" fmla="*/ 745332 w 1136254"/>
                  <a:gd name="connsiteY16" fmla="*/ 326231 h 450453"/>
                  <a:gd name="connsiteX17" fmla="*/ 735807 w 1136254"/>
                  <a:gd name="connsiteY17" fmla="*/ 357187 h 450453"/>
                  <a:gd name="connsiteX18" fmla="*/ 657226 w 1136254"/>
                  <a:gd name="connsiteY18" fmla="*/ 328612 h 450453"/>
                  <a:gd name="connsiteX19" fmla="*/ 616744 w 1136254"/>
                  <a:gd name="connsiteY19" fmla="*/ 359569 h 450453"/>
                  <a:gd name="connsiteX20" fmla="*/ 616744 w 1136254"/>
                  <a:gd name="connsiteY20" fmla="*/ 438150 h 450453"/>
                  <a:gd name="connsiteX21" fmla="*/ 554832 w 1136254"/>
                  <a:gd name="connsiteY21" fmla="*/ 433387 h 450453"/>
                  <a:gd name="connsiteX22" fmla="*/ 497682 w 1136254"/>
                  <a:gd name="connsiteY22" fmla="*/ 416719 h 450453"/>
                  <a:gd name="connsiteX23" fmla="*/ 542926 w 1136254"/>
                  <a:gd name="connsiteY23" fmla="*/ 371475 h 450453"/>
                  <a:gd name="connsiteX24" fmla="*/ 531019 w 1136254"/>
                  <a:gd name="connsiteY24" fmla="*/ 314325 h 450453"/>
                  <a:gd name="connsiteX25" fmla="*/ 481013 w 1136254"/>
                  <a:gd name="connsiteY25" fmla="*/ 245269 h 450453"/>
                  <a:gd name="connsiteX26" fmla="*/ 481013 w 1136254"/>
                  <a:gd name="connsiteY26" fmla="*/ 197644 h 450453"/>
                  <a:gd name="connsiteX27" fmla="*/ 445294 w 1136254"/>
                  <a:gd name="connsiteY27" fmla="*/ 116681 h 450453"/>
                  <a:gd name="connsiteX28" fmla="*/ 397669 w 1136254"/>
                  <a:gd name="connsiteY28" fmla="*/ 54769 h 450453"/>
                  <a:gd name="connsiteX29" fmla="*/ 366713 w 1136254"/>
                  <a:gd name="connsiteY29" fmla="*/ 28575 h 450453"/>
                  <a:gd name="connsiteX30" fmla="*/ 335757 w 1136254"/>
                  <a:gd name="connsiteY30" fmla="*/ 9525 h 450453"/>
                  <a:gd name="connsiteX31" fmla="*/ 300038 w 1136254"/>
                  <a:gd name="connsiteY31" fmla="*/ 50006 h 450453"/>
                  <a:gd name="connsiteX32" fmla="*/ 264319 w 1136254"/>
                  <a:gd name="connsiteY32" fmla="*/ 2381 h 450453"/>
                  <a:gd name="connsiteX33" fmla="*/ 216694 w 1136254"/>
                  <a:gd name="connsiteY33" fmla="*/ 35719 h 450453"/>
                  <a:gd name="connsiteX34" fmla="*/ 183357 w 1136254"/>
                  <a:gd name="connsiteY34" fmla="*/ 52387 h 450453"/>
                  <a:gd name="connsiteX35" fmla="*/ 138113 w 1136254"/>
                  <a:gd name="connsiteY35" fmla="*/ 59531 h 450453"/>
                  <a:gd name="connsiteX36" fmla="*/ 109538 w 1136254"/>
                  <a:gd name="connsiteY36" fmla="*/ 54769 h 450453"/>
                  <a:gd name="connsiteX37" fmla="*/ 64294 w 1136254"/>
                  <a:gd name="connsiteY37" fmla="*/ 23812 h 450453"/>
                  <a:gd name="connsiteX38" fmla="*/ 0 w 1136254"/>
                  <a:gd name="connsiteY38" fmla="*/ 7126 h 450453"/>
                  <a:gd name="connsiteX0" fmla="*/ 1131094 w 1131094"/>
                  <a:gd name="connsiteY0" fmla="*/ 330994 h 450453"/>
                  <a:gd name="connsiteX1" fmla="*/ 1102519 w 1131094"/>
                  <a:gd name="connsiteY1" fmla="*/ 316706 h 450453"/>
                  <a:gd name="connsiteX2" fmla="*/ 1066801 w 1131094"/>
                  <a:gd name="connsiteY2" fmla="*/ 273844 h 450453"/>
                  <a:gd name="connsiteX3" fmla="*/ 1023938 w 1131094"/>
                  <a:gd name="connsiteY3" fmla="*/ 283369 h 450453"/>
                  <a:gd name="connsiteX4" fmla="*/ 1007269 w 1131094"/>
                  <a:gd name="connsiteY4" fmla="*/ 238125 h 450453"/>
                  <a:gd name="connsiteX5" fmla="*/ 973932 w 1131094"/>
                  <a:gd name="connsiteY5" fmla="*/ 202406 h 450453"/>
                  <a:gd name="connsiteX6" fmla="*/ 947738 w 1131094"/>
                  <a:gd name="connsiteY6" fmla="*/ 173831 h 450453"/>
                  <a:gd name="connsiteX7" fmla="*/ 914401 w 1131094"/>
                  <a:gd name="connsiteY7" fmla="*/ 159544 h 450453"/>
                  <a:gd name="connsiteX8" fmla="*/ 881063 w 1131094"/>
                  <a:gd name="connsiteY8" fmla="*/ 180975 h 450453"/>
                  <a:gd name="connsiteX9" fmla="*/ 842963 w 1131094"/>
                  <a:gd name="connsiteY9" fmla="*/ 192881 h 450453"/>
                  <a:gd name="connsiteX10" fmla="*/ 816769 w 1131094"/>
                  <a:gd name="connsiteY10" fmla="*/ 142875 h 450453"/>
                  <a:gd name="connsiteX11" fmla="*/ 788194 w 1131094"/>
                  <a:gd name="connsiteY11" fmla="*/ 150019 h 450453"/>
                  <a:gd name="connsiteX12" fmla="*/ 781051 w 1131094"/>
                  <a:gd name="connsiteY12" fmla="*/ 197644 h 450453"/>
                  <a:gd name="connsiteX13" fmla="*/ 773907 w 1131094"/>
                  <a:gd name="connsiteY13" fmla="*/ 235744 h 450453"/>
                  <a:gd name="connsiteX14" fmla="*/ 750094 w 1131094"/>
                  <a:gd name="connsiteY14" fmla="*/ 276225 h 450453"/>
                  <a:gd name="connsiteX15" fmla="*/ 745332 w 1131094"/>
                  <a:gd name="connsiteY15" fmla="*/ 326231 h 450453"/>
                  <a:gd name="connsiteX16" fmla="*/ 735807 w 1131094"/>
                  <a:gd name="connsiteY16" fmla="*/ 357187 h 450453"/>
                  <a:gd name="connsiteX17" fmla="*/ 657226 w 1131094"/>
                  <a:gd name="connsiteY17" fmla="*/ 328612 h 450453"/>
                  <a:gd name="connsiteX18" fmla="*/ 616744 w 1131094"/>
                  <a:gd name="connsiteY18" fmla="*/ 359569 h 450453"/>
                  <a:gd name="connsiteX19" fmla="*/ 616744 w 1131094"/>
                  <a:gd name="connsiteY19" fmla="*/ 438150 h 450453"/>
                  <a:gd name="connsiteX20" fmla="*/ 554832 w 1131094"/>
                  <a:gd name="connsiteY20" fmla="*/ 433387 h 450453"/>
                  <a:gd name="connsiteX21" fmla="*/ 497682 w 1131094"/>
                  <a:gd name="connsiteY21" fmla="*/ 416719 h 450453"/>
                  <a:gd name="connsiteX22" fmla="*/ 542926 w 1131094"/>
                  <a:gd name="connsiteY22" fmla="*/ 371475 h 450453"/>
                  <a:gd name="connsiteX23" fmla="*/ 531019 w 1131094"/>
                  <a:gd name="connsiteY23" fmla="*/ 314325 h 450453"/>
                  <a:gd name="connsiteX24" fmla="*/ 481013 w 1131094"/>
                  <a:gd name="connsiteY24" fmla="*/ 245269 h 450453"/>
                  <a:gd name="connsiteX25" fmla="*/ 481013 w 1131094"/>
                  <a:gd name="connsiteY25" fmla="*/ 197644 h 450453"/>
                  <a:gd name="connsiteX26" fmla="*/ 445294 w 1131094"/>
                  <a:gd name="connsiteY26" fmla="*/ 116681 h 450453"/>
                  <a:gd name="connsiteX27" fmla="*/ 397669 w 1131094"/>
                  <a:gd name="connsiteY27" fmla="*/ 54769 h 450453"/>
                  <a:gd name="connsiteX28" fmla="*/ 366713 w 1131094"/>
                  <a:gd name="connsiteY28" fmla="*/ 28575 h 450453"/>
                  <a:gd name="connsiteX29" fmla="*/ 335757 w 1131094"/>
                  <a:gd name="connsiteY29" fmla="*/ 9525 h 450453"/>
                  <a:gd name="connsiteX30" fmla="*/ 300038 w 1131094"/>
                  <a:gd name="connsiteY30" fmla="*/ 50006 h 450453"/>
                  <a:gd name="connsiteX31" fmla="*/ 264319 w 1131094"/>
                  <a:gd name="connsiteY31" fmla="*/ 2381 h 450453"/>
                  <a:gd name="connsiteX32" fmla="*/ 216694 w 1131094"/>
                  <a:gd name="connsiteY32" fmla="*/ 35719 h 450453"/>
                  <a:gd name="connsiteX33" fmla="*/ 183357 w 1131094"/>
                  <a:gd name="connsiteY33" fmla="*/ 52387 h 450453"/>
                  <a:gd name="connsiteX34" fmla="*/ 138113 w 1131094"/>
                  <a:gd name="connsiteY34" fmla="*/ 59531 h 450453"/>
                  <a:gd name="connsiteX35" fmla="*/ 109538 w 1131094"/>
                  <a:gd name="connsiteY35" fmla="*/ 54769 h 450453"/>
                  <a:gd name="connsiteX36" fmla="*/ 64294 w 1131094"/>
                  <a:gd name="connsiteY36" fmla="*/ 23812 h 450453"/>
                  <a:gd name="connsiteX37" fmla="*/ 0 w 1131094"/>
                  <a:gd name="connsiteY37" fmla="*/ 7126 h 450453"/>
                  <a:gd name="connsiteX0" fmla="*/ 1102519 w 1102519"/>
                  <a:gd name="connsiteY0" fmla="*/ 316706 h 450453"/>
                  <a:gd name="connsiteX1" fmla="*/ 1066801 w 1102519"/>
                  <a:gd name="connsiteY1" fmla="*/ 273844 h 450453"/>
                  <a:gd name="connsiteX2" fmla="*/ 1023938 w 1102519"/>
                  <a:gd name="connsiteY2" fmla="*/ 283369 h 450453"/>
                  <a:gd name="connsiteX3" fmla="*/ 1007269 w 1102519"/>
                  <a:gd name="connsiteY3" fmla="*/ 238125 h 450453"/>
                  <a:gd name="connsiteX4" fmla="*/ 973932 w 1102519"/>
                  <a:gd name="connsiteY4" fmla="*/ 202406 h 450453"/>
                  <a:gd name="connsiteX5" fmla="*/ 947738 w 1102519"/>
                  <a:gd name="connsiteY5" fmla="*/ 173831 h 450453"/>
                  <a:gd name="connsiteX6" fmla="*/ 914401 w 1102519"/>
                  <a:gd name="connsiteY6" fmla="*/ 159544 h 450453"/>
                  <a:gd name="connsiteX7" fmla="*/ 881063 w 1102519"/>
                  <a:gd name="connsiteY7" fmla="*/ 180975 h 450453"/>
                  <a:gd name="connsiteX8" fmla="*/ 842963 w 1102519"/>
                  <a:gd name="connsiteY8" fmla="*/ 192881 h 450453"/>
                  <a:gd name="connsiteX9" fmla="*/ 816769 w 1102519"/>
                  <a:gd name="connsiteY9" fmla="*/ 142875 h 450453"/>
                  <a:gd name="connsiteX10" fmla="*/ 788194 w 1102519"/>
                  <a:gd name="connsiteY10" fmla="*/ 150019 h 450453"/>
                  <a:gd name="connsiteX11" fmla="*/ 781051 w 1102519"/>
                  <a:gd name="connsiteY11" fmla="*/ 197644 h 450453"/>
                  <a:gd name="connsiteX12" fmla="*/ 773907 w 1102519"/>
                  <a:gd name="connsiteY12" fmla="*/ 235744 h 450453"/>
                  <a:gd name="connsiteX13" fmla="*/ 750094 w 1102519"/>
                  <a:gd name="connsiteY13" fmla="*/ 276225 h 450453"/>
                  <a:gd name="connsiteX14" fmla="*/ 745332 w 1102519"/>
                  <a:gd name="connsiteY14" fmla="*/ 326231 h 450453"/>
                  <a:gd name="connsiteX15" fmla="*/ 735807 w 1102519"/>
                  <a:gd name="connsiteY15" fmla="*/ 357187 h 450453"/>
                  <a:gd name="connsiteX16" fmla="*/ 657226 w 1102519"/>
                  <a:gd name="connsiteY16" fmla="*/ 328612 h 450453"/>
                  <a:gd name="connsiteX17" fmla="*/ 616744 w 1102519"/>
                  <a:gd name="connsiteY17" fmla="*/ 359569 h 450453"/>
                  <a:gd name="connsiteX18" fmla="*/ 616744 w 1102519"/>
                  <a:gd name="connsiteY18" fmla="*/ 438150 h 450453"/>
                  <a:gd name="connsiteX19" fmla="*/ 554832 w 1102519"/>
                  <a:gd name="connsiteY19" fmla="*/ 433387 h 450453"/>
                  <a:gd name="connsiteX20" fmla="*/ 497682 w 1102519"/>
                  <a:gd name="connsiteY20" fmla="*/ 416719 h 450453"/>
                  <a:gd name="connsiteX21" fmla="*/ 542926 w 1102519"/>
                  <a:gd name="connsiteY21" fmla="*/ 371475 h 450453"/>
                  <a:gd name="connsiteX22" fmla="*/ 531019 w 1102519"/>
                  <a:gd name="connsiteY22" fmla="*/ 314325 h 450453"/>
                  <a:gd name="connsiteX23" fmla="*/ 481013 w 1102519"/>
                  <a:gd name="connsiteY23" fmla="*/ 245269 h 450453"/>
                  <a:gd name="connsiteX24" fmla="*/ 481013 w 1102519"/>
                  <a:gd name="connsiteY24" fmla="*/ 197644 h 450453"/>
                  <a:gd name="connsiteX25" fmla="*/ 445294 w 1102519"/>
                  <a:gd name="connsiteY25" fmla="*/ 116681 h 450453"/>
                  <a:gd name="connsiteX26" fmla="*/ 397669 w 1102519"/>
                  <a:gd name="connsiteY26" fmla="*/ 54769 h 450453"/>
                  <a:gd name="connsiteX27" fmla="*/ 366713 w 1102519"/>
                  <a:gd name="connsiteY27" fmla="*/ 28575 h 450453"/>
                  <a:gd name="connsiteX28" fmla="*/ 335757 w 1102519"/>
                  <a:gd name="connsiteY28" fmla="*/ 9525 h 450453"/>
                  <a:gd name="connsiteX29" fmla="*/ 300038 w 1102519"/>
                  <a:gd name="connsiteY29" fmla="*/ 50006 h 450453"/>
                  <a:gd name="connsiteX30" fmla="*/ 264319 w 1102519"/>
                  <a:gd name="connsiteY30" fmla="*/ 2381 h 450453"/>
                  <a:gd name="connsiteX31" fmla="*/ 216694 w 1102519"/>
                  <a:gd name="connsiteY31" fmla="*/ 35719 h 450453"/>
                  <a:gd name="connsiteX32" fmla="*/ 183357 w 1102519"/>
                  <a:gd name="connsiteY32" fmla="*/ 52387 h 450453"/>
                  <a:gd name="connsiteX33" fmla="*/ 138113 w 1102519"/>
                  <a:gd name="connsiteY33" fmla="*/ 59531 h 450453"/>
                  <a:gd name="connsiteX34" fmla="*/ 109538 w 1102519"/>
                  <a:gd name="connsiteY34" fmla="*/ 54769 h 450453"/>
                  <a:gd name="connsiteX35" fmla="*/ 64294 w 1102519"/>
                  <a:gd name="connsiteY35" fmla="*/ 23812 h 450453"/>
                  <a:gd name="connsiteX36" fmla="*/ 0 w 1102519"/>
                  <a:gd name="connsiteY36" fmla="*/ 7126 h 450453"/>
                  <a:gd name="connsiteX0" fmla="*/ 1066801 w 1066801"/>
                  <a:gd name="connsiteY0" fmla="*/ 273844 h 450453"/>
                  <a:gd name="connsiteX1" fmla="*/ 1023938 w 1066801"/>
                  <a:gd name="connsiteY1" fmla="*/ 283369 h 450453"/>
                  <a:gd name="connsiteX2" fmla="*/ 1007269 w 1066801"/>
                  <a:gd name="connsiteY2" fmla="*/ 238125 h 450453"/>
                  <a:gd name="connsiteX3" fmla="*/ 973932 w 1066801"/>
                  <a:gd name="connsiteY3" fmla="*/ 202406 h 450453"/>
                  <a:gd name="connsiteX4" fmla="*/ 947738 w 1066801"/>
                  <a:gd name="connsiteY4" fmla="*/ 173831 h 450453"/>
                  <a:gd name="connsiteX5" fmla="*/ 914401 w 1066801"/>
                  <a:gd name="connsiteY5" fmla="*/ 159544 h 450453"/>
                  <a:gd name="connsiteX6" fmla="*/ 881063 w 1066801"/>
                  <a:gd name="connsiteY6" fmla="*/ 180975 h 450453"/>
                  <a:gd name="connsiteX7" fmla="*/ 842963 w 1066801"/>
                  <a:gd name="connsiteY7" fmla="*/ 192881 h 450453"/>
                  <a:gd name="connsiteX8" fmla="*/ 816769 w 1066801"/>
                  <a:gd name="connsiteY8" fmla="*/ 142875 h 450453"/>
                  <a:gd name="connsiteX9" fmla="*/ 788194 w 1066801"/>
                  <a:gd name="connsiteY9" fmla="*/ 150019 h 450453"/>
                  <a:gd name="connsiteX10" fmla="*/ 781051 w 1066801"/>
                  <a:gd name="connsiteY10" fmla="*/ 197644 h 450453"/>
                  <a:gd name="connsiteX11" fmla="*/ 773907 w 1066801"/>
                  <a:gd name="connsiteY11" fmla="*/ 235744 h 450453"/>
                  <a:gd name="connsiteX12" fmla="*/ 750094 w 1066801"/>
                  <a:gd name="connsiteY12" fmla="*/ 276225 h 450453"/>
                  <a:gd name="connsiteX13" fmla="*/ 745332 w 1066801"/>
                  <a:gd name="connsiteY13" fmla="*/ 326231 h 450453"/>
                  <a:gd name="connsiteX14" fmla="*/ 735807 w 1066801"/>
                  <a:gd name="connsiteY14" fmla="*/ 357187 h 450453"/>
                  <a:gd name="connsiteX15" fmla="*/ 657226 w 1066801"/>
                  <a:gd name="connsiteY15" fmla="*/ 328612 h 450453"/>
                  <a:gd name="connsiteX16" fmla="*/ 616744 w 1066801"/>
                  <a:gd name="connsiteY16" fmla="*/ 359569 h 450453"/>
                  <a:gd name="connsiteX17" fmla="*/ 616744 w 1066801"/>
                  <a:gd name="connsiteY17" fmla="*/ 438150 h 450453"/>
                  <a:gd name="connsiteX18" fmla="*/ 554832 w 1066801"/>
                  <a:gd name="connsiteY18" fmla="*/ 433387 h 450453"/>
                  <a:gd name="connsiteX19" fmla="*/ 497682 w 1066801"/>
                  <a:gd name="connsiteY19" fmla="*/ 416719 h 450453"/>
                  <a:gd name="connsiteX20" fmla="*/ 542926 w 1066801"/>
                  <a:gd name="connsiteY20" fmla="*/ 371475 h 450453"/>
                  <a:gd name="connsiteX21" fmla="*/ 531019 w 1066801"/>
                  <a:gd name="connsiteY21" fmla="*/ 314325 h 450453"/>
                  <a:gd name="connsiteX22" fmla="*/ 481013 w 1066801"/>
                  <a:gd name="connsiteY22" fmla="*/ 245269 h 450453"/>
                  <a:gd name="connsiteX23" fmla="*/ 481013 w 1066801"/>
                  <a:gd name="connsiteY23" fmla="*/ 197644 h 450453"/>
                  <a:gd name="connsiteX24" fmla="*/ 445294 w 1066801"/>
                  <a:gd name="connsiteY24" fmla="*/ 116681 h 450453"/>
                  <a:gd name="connsiteX25" fmla="*/ 397669 w 1066801"/>
                  <a:gd name="connsiteY25" fmla="*/ 54769 h 450453"/>
                  <a:gd name="connsiteX26" fmla="*/ 366713 w 1066801"/>
                  <a:gd name="connsiteY26" fmla="*/ 28575 h 450453"/>
                  <a:gd name="connsiteX27" fmla="*/ 335757 w 1066801"/>
                  <a:gd name="connsiteY27" fmla="*/ 9525 h 450453"/>
                  <a:gd name="connsiteX28" fmla="*/ 300038 w 1066801"/>
                  <a:gd name="connsiteY28" fmla="*/ 50006 h 450453"/>
                  <a:gd name="connsiteX29" fmla="*/ 264319 w 1066801"/>
                  <a:gd name="connsiteY29" fmla="*/ 2381 h 450453"/>
                  <a:gd name="connsiteX30" fmla="*/ 216694 w 1066801"/>
                  <a:gd name="connsiteY30" fmla="*/ 35719 h 450453"/>
                  <a:gd name="connsiteX31" fmla="*/ 183357 w 1066801"/>
                  <a:gd name="connsiteY31" fmla="*/ 52387 h 450453"/>
                  <a:gd name="connsiteX32" fmla="*/ 138113 w 1066801"/>
                  <a:gd name="connsiteY32" fmla="*/ 59531 h 450453"/>
                  <a:gd name="connsiteX33" fmla="*/ 109538 w 1066801"/>
                  <a:gd name="connsiteY33" fmla="*/ 54769 h 450453"/>
                  <a:gd name="connsiteX34" fmla="*/ 64294 w 1066801"/>
                  <a:gd name="connsiteY34" fmla="*/ 23812 h 450453"/>
                  <a:gd name="connsiteX35" fmla="*/ 0 w 1066801"/>
                  <a:gd name="connsiteY35" fmla="*/ 7126 h 450453"/>
                  <a:gd name="connsiteX0" fmla="*/ 1023938 w 1023938"/>
                  <a:gd name="connsiteY0" fmla="*/ 283369 h 450453"/>
                  <a:gd name="connsiteX1" fmla="*/ 1007269 w 1023938"/>
                  <a:gd name="connsiteY1" fmla="*/ 238125 h 450453"/>
                  <a:gd name="connsiteX2" fmla="*/ 973932 w 1023938"/>
                  <a:gd name="connsiteY2" fmla="*/ 202406 h 450453"/>
                  <a:gd name="connsiteX3" fmla="*/ 947738 w 1023938"/>
                  <a:gd name="connsiteY3" fmla="*/ 173831 h 450453"/>
                  <a:gd name="connsiteX4" fmla="*/ 914401 w 1023938"/>
                  <a:gd name="connsiteY4" fmla="*/ 159544 h 450453"/>
                  <a:gd name="connsiteX5" fmla="*/ 881063 w 1023938"/>
                  <a:gd name="connsiteY5" fmla="*/ 180975 h 450453"/>
                  <a:gd name="connsiteX6" fmla="*/ 842963 w 1023938"/>
                  <a:gd name="connsiteY6" fmla="*/ 192881 h 450453"/>
                  <a:gd name="connsiteX7" fmla="*/ 816769 w 1023938"/>
                  <a:gd name="connsiteY7" fmla="*/ 142875 h 450453"/>
                  <a:gd name="connsiteX8" fmla="*/ 788194 w 1023938"/>
                  <a:gd name="connsiteY8" fmla="*/ 150019 h 450453"/>
                  <a:gd name="connsiteX9" fmla="*/ 781051 w 1023938"/>
                  <a:gd name="connsiteY9" fmla="*/ 197644 h 450453"/>
                  <a:gd name="connsiteX10" fmla="*/ 773907 w 1023938"/>
                  <a:gd name="connsiteY10" fmla="*/ 235744 h 450453"/>
                  <a:gd name="connsiteX11" fmla="*/ 750094 w 1023938"/>
                  <a:gd name="connsiteY11" fmla="*/ 276225 h 450453"/>
                  <a:gd name="connsiteX12" fmla="*/ 745332 w 1023938"/>
                  <a:gd name="connsiteY12" fmla="*/ 326231 h 450453"/>
                  <a:gd name="connsiteX13" fmla="*/ 735807 w 1023938"/>
                  <a:gd name="connsiteY13" fmla="*/ 357187 h 450453"/>
                  <a:gd name="connsiteX14" fmla="*/ 657226 w 1023938"/>
                  <a:gd name="connsiteY14" fmla="*/ 328612 h 450453"/>
                  <a:gd name="connsiteX15" fmla="*/ 616744 w 1023938"/>
                  <a:gd name="connsiteY15" fmla="*/ 359569 h 450453"/>
                  <a:gd name="connsiteX16" fmla="*/ 616744 w 1023938"/>
                  <a:gd name="connsiteY16" fmla="*/ 438150 h 450453"/>
                  <a:gd name="connsiteX17" fmla="*/ 554832 w 1023938"/>
                  <a:gd name="connsiteY17" fmla="*/ 433387 h 450453"/>
                  <a:gd name="connsiteX18" fmla="*/ 497682 w 1023938"/>
                  <a:gd name="connsiteY18" fmla="*/ 416719 h 450453"/>
                  <a:gd name="connsiteX19" fmla="*/ 542926 w 1023938"/>
                  <a:gd name="connsiteY19" fmla="*/ 371475 h 450453"/>
                  <a:gd name="connsiteX20" fmla="*/ 531019 w 1023938"/>
                  <a:gd name="connsiteY20" fmla="*/ 314325 h 450453"/>
                  <a:gd name="connsiteX21" fmla="*/ 481013 w 1023938"/>
                  <a:gd name="connsiteY21" fmla="*/ 245269 h 450453"/>
                  <a:gd name="connsiteX22" fmla="*/ 481013 w 1023938"/>
                  <a:gd name="connsiteY22" fmla="*/ 197644 h 450453"/>
                  <a:gd name="connsiteX23" fmla="*/ 445294 w 1023938"/>
                  <a:gd name="connsiteY23" fmla="*/ 116681 h 450453"/>
                  <a:gd name="connsiteX24" fmla="*/ 397669 w 1023938"/>
                  <a:gd name="connsiteY24" fmla="*/ 54769 h 450453"/>
                  <a:gd name="connsiteX25" fmla="*/ 366713 w 1023938"/>
                  <a:gd name="connsiteY25" fmla="*/ 28575 h 450453"/>
                  <a:gd name="connsiteX26" fmla="*/ 335757 w 1023938"/>
                  <a:gd name="connsiteY26" fmla="*/ 9525 h 450453"/>
                  <a:gd name="connsiteX27" fmla="*/ 300038 w 1023938"/>
                  <a:gd name="connsiteY27" fmla="*/ 50006 h 450453"/>
                  <a:gd name="connsiteX28" fmla="*/ 264319 w 1023938"/>
                  <a:gd name="connsiteY28" fmla="*/ 2381 h 450453"/>
                  <a:gd name="connsiteX29" fmla="*/ 216694 w 1023938"/>
                  <a:gd name="connsiteY29" fmla="*/ 35719 h 450453"/>
                  <a:gd name="connsiteX30" fmla="*/ 183357 w 1023938"/>
                  <a:gd name="connsiteY30" fmla="*/ 52387 h 450453"/>
                  <a:gd name="connsiteX31" fmla="*/ 138113 w 1023938"/>
                  <a:gd name="connsiteY31" fmla="*/ 59531 h 450453"/>
                  <a:gd name="connsiteX32" fmla="*/ 109538 w 1023938"/>
                  <a:gd name="connsiteY32" fmla="*/ 54769 h 450453"/>
                  <a:gd name="connsiteX33" fmla="*/ 64294 w 1023938"/>
                  <a:gd name="connsiteY33" fmla="*/ 23812 h 450453"/>
                  <a:gd name="connsiteX34" fmla="*/ 0 w 1023938"/>
                  <a:gd name="connsiteY34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735807 w 1007269"/>
                  <a:gd name="connsiteY12" fmla="*/ 357187 h 450453"/>
                  <a:gd name="connsiteX13" fmla="*/ 657226 w 1007269"/>
                  <a:gd name="connsiteY13" fmla="*/ 328612 h 450453"/>
                  <a:gd name="connsiteX14" fmla="*/ 616744 w 1007269"/>
                  <a:gd name="connsiteY14" fmla="*/ 359569 h 450453"/>
                  <a:gd name="connsiteX15" fmla="*/ 616744 w 1007269"/>
                  <a:gd name="connsiteY15" fmla="*/ 438150 h 450453"/>
                  <a:gd name="connsiteX16" fmla="*/ 554832 w 1007269"/>
                  <a:gd name="connsiteY16" fmla="*/ 433387 h 450453"/>
                  <a:gd name="connsiteX17" fmla="*/ 497682 w 1007269"/>
                  <a:gd name="connsiteY17" fmla="*/ 416719 h 450453"/>
                  <a:gd name="connsiteX18" fmla="*/ 542926 w 1007269"/>
                  <a:gd name="connsiteY18" fmla="*/ 371475 h 450453"/>
                  <a:gd name="connsiteX19" fmla="*/ 531019 w 1007269"/>
                  <a:gd name="connsiteY19" fmla="*/ 314325 h 450453"/>
                  <a:gd name="connsiteX20" fmla="*/ 481013 w 1007269"/>
                  <a:gd name="connsiteY20" fmla="*/ 245269 h 450453"/>
                  <a:gd name="connsiteX21" fmla="*/ 481013 w 1007269"/>
                  <a:gd name="connsiteY21" fmla="*/ 197644 h 450453"/>
                  <a:gd name="connsiteX22" fmla="*/ 445294 w 1007269"/>
                  <a:gd name="connsiteY22" fmla="*/ 116681 h 450453"/>
                  <a:gd name="connsiteX23" fmla="*/ 397669 w 1007269"/>
                  <a:gd name="connsiteY23" fmla="*/ 54769 h 450453"/>
                  <a:gd name="connsiteX24" fmla="*/ 366713 w 1007269"/>
                  <a:gd name="connsiteY24" fmla="*/ 28575 h 450453"/>
                  <a:gd name="connsiteX25" fmla="*/ 335757 w 1007269"/>
                  <a:gd name="connsiteY25" fmla="*/ 9525 h 450453"/>
                  <a:gd name="connsiteX26" fmla="*/ 300038 w 1007269"/>
                  <a:gd name="connsiteY26" fmla="*/ 50006 h 450453"/>
                  <a:gd name="connsiteX27" fmla="*/ 264319 w 1007269"/>
                  <a:gd name="connsiteY27" fmla="*/ 2381 h 450453"/>
                  <a:gd name="connsiteX28" fmla="*/ 216694 w 1007269"/>
                  <a:gd name="connsiteY28" fmla="*/ 35719 h 450453"/>
                  <a:gd name="connsiteX29" fmla="*/ 183357 w 1007269"/>
                  <a:gd name="connsiteY29" fmla="*/ 52387 h 450453"/>
                  <a:gd name="connsiteX30" fmla="*/ 138113 w 1007269"/>
                  <a:gd name="connsiteY30" fmla="*/ 59531 h 450453"/>
                  <a:gd name="connsiteX31" fmla="*/ 109538 w 1007269"/>
                  <a:gd name="connsiteY31" fmla="*/ 54769 h 450453"/>
                  <a:gd name="connsiteX32" fmla="*/ 64294 w 1007269"/>
                  <a:gd name="connsiteY32" fmla="*/ 23812 h 450453"/>
                  <a:gd name="connsiteX33" fmla="*/ 0 w 1007269"/>
                  <a:gd name="connsiteY33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657226 w 1007269"/>
                  <a:gd name="connsiteY12" fmla="*/ 328612 h 450453"/>
                  <a:gd name="connsiteX13" fmla="*/ 616744 w 1007269"/>
                  <a:gd name="connsiteY13" fmla="*/ 359569 h 450453"/>
                  <a:gd name="connsiteX14" fmla="*/ 616744 w 1007269"/>
                  <a:gd name="connsiteY14" fmla="*/ 438150 h 450453"/>
                  <a:gd name="connsiteX15" fmla="*/ 554832 w 1007269"/>
                  <a:gd name="connsiteY15" fmla="*/ 433387 h 450453"/>
                  <a:gd name="connsiteX16" fmla="*/ 497682 w 1007269"/>
                  <a:gd name="connsiteY16" fmla="*/ 416719 h 450453"/>
                  <a:gd name="connsiteX17" fmla="*/ 542926 w 1007269"/>
                  <a:gd name="connsiteY17" fmla="*/ 371475 h 450453"/>
                  <a:gd name="connsiteX18" fmla="*/ 531019 w 1007269"/>
                  <a:gd name="connsiteY18" fmla="*/ 314325 h 450453"/>
                  <a:gd name="connsiteX19" fmla="*/ 481013 w 1007269"/>
                  <a:gd name="connsiteY19" fmla="*/ 245269 h 450453"/>
                  <a:gd name="connsiteX20" fmla="*/ 481013 w 1007269"/>
                  <a:gd name="connsiteY20" fmla="*/ 197644 h 450453"/>
                  <a:gd name="connsiteX21" fmla="*/ 445294 w 1007269"/>
                  <a:gd name="connsiteY21" fmla="*/ 116681 h 450453"/>
                  <a:gd name="connsiteX22" fmla="*/ 397669 w 1007269"/>
                  <a:gd name="connsiteY22" fmla="*/ 54769 h 450453"/>
                  <a:gd name="connsiteX23" fmla="*/ 366713 w 1007269"/>
                  <a:gd name="connsiteY23" fmla="*/ 28575 h 450453"/>
                  <a:gd name="connsiteX24" fmla="*/ 335757 w 1007269"/>
                  <a:gd name="connsiteY24" fmla="*/ 9525 h 450453"/>
                  <a:gd name="connsiteX25" fmla="*/ 300038 w 1007269"/>
                  <a:gd name="connsiteY25" fmla="*/ 50006 h 450453"/>
                  <a:gd name="connsiteX26" fmla="*/ 264319 w 1007269"/>
                  <a:gd name="connsiteY26" fmla="*/ 2381 h 450453"/>
                  <a:gd name="connsiteX27" fmla="*/ 216694 w 1007269"/>
                  <a:gd name="connsiteY27" fmla="*/ 35719 h 450453"/>
                  <a:gd name="connsiteX28" fmla="*/ 183357 w 1007269"/>
                  <a:gd name="connsiteY28" fmla="*/ 52387 h 450453"/>
                  <a:gd name="connsiteX29" fmla="*/ 138113 w 1007269"/>
                  <a:gd name="connsiteY29" fmla="*/ 59531 h 450453"/>
                  <a:gd name="connsiteX30" fmla="*/ 109538 w 1007269"/>
                  <a:gd name="connsiteY30" fmla="*/ 54769 h 450453"/>
                  <a:gd name="connsiteX31" fmla="*/ 64294 w 1007269"/>
                  <a:gd name="connsiteY31" fmla="*/ 23812 h 450453"/>
                  <a:gd name="connsiteX32" fmla="*/ 0 w 1007269"/>
                  <a:gd name="connsiteY32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616744 w 1007269"/>
                  <a:gd name="connsiteY12" fmla="*/ 359569 h 450453"/>
                  <a:gd name="connsiteX13" fmla="*/ 616744 w 1007269"/>
                  <a:gd name="connsiteY13" fmla="*/ 438150 h 450453"/>
                  <a:gd name="connsiteX14" fmla="*/ 554832 w 1007269"/>
                  <a:gd name="connsiteY14" fmla="*/ 433387 h 450453"/>
                  <a:gd name="connsiteX15" fmla="*/ 497682 w 1007269"/>
                  <a:gd name="connsiteY15" fmla="*/ 416719 h 450453"/>
                  <a:gd name="connsiteX16" fmla="*/ 542926 w 1007269"/>
                  <a:gd name="connsiteY16" fmla="*/ 371475 h 450453"/>
                  <a:gd name="connsiteX17" fmla="*/ 531019 w 1007269"/>
                  <a:gd name="connsiteY17" fmla="*/ 314325 h 450453"/>
                  <a:gd name="connsiteX18" fmla="*/ 481013 w 1007269"/>
                  <a:gd name="connsiteY18" fmla="*/ 245269 h 450453"/>
                  <a:gd name="connsiteX19" fmla="*/ 481013 w 1007269"/>
                  <a:gd name="connsiteY19" fmla="*/ 197644 h 450453"/>
                  <a:gd name="connsiteX20" fmla="*/ 445294 w 1007269"/>
                  <a:gd name="connsiteY20" fmla="*/ 116681 h 450453"/>
                  <a:gd name="connsiteX21" fmla="*/ 397669 w 1007269"/>
                  <a:gd name="connsiteY21" fmla="*/ 54769 h 450453"/>
                  <a:gd name="connsiteX22" fmla="*/ 366713 w 1007269"/>
                  <a:gd name="connsiteY22" fmla="*/ 28575 h 450453"/>
                  <a:gd name="connsiteX23" fmla="*/ 335757 w 1007269"/>
                  <a:gd name="connsiteY23" fmla="*/ 9525 h 450453"/>
                  <a:gd name="connsiteX24" fmla="*/ 300038 w 1007269"/>
                  <a:gd name="connsiteY24" fmla="*/ 50006 h 450453"/>
                  <a:gd name="connsiteX25" fmla="*/ 264319 w 1007269"/>
                  <a:gd name="connsiteY25" fmla="*/ 2381 h 450453"/>
                  <a:gd name="connsiteX26" fmla="*/ 216694 w 1007269"/>
                  <a:gd name="connsiteY26" fmla="*/ 35719 h 450453"/>
                  <a:gd name="connsiteX27" fmla="*/ 183357 w 1007269"/>
                  <a:gd name="connsiteY27" fmla="*/ 52387 h 450453"/>
                  <a:gd name="connsiteX28" fmla="*/ 138113 w 1007269"/>
                  <a:gd name="connsiteY28" fmla="*/ 59531 h 450453"/>
                  <a:gd name="connsiteX29" fmla="*/ 109538 w 1007269"/>
                  <a:gd name="connsiteY29" fmla="*/ 54769 h 450453"/>
                  <a:gd name="connsiteX30" fmla="*/ 64294 w 1007269"/>
                  <a:gd name="connsiteY30" fmla="*/ 23812 h 450453"/>
                  <a:gd name="connsiteX31" fmla="*/ 0 w 1007269"/>
                  <a:gd name="connsiteY31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616744 w 1007269"/>
                  <a:gd name="connsiteY11" fmla="*/ 359569 h 450453"/>
                  <a:gd name="connsiteX12" fmla="*/ 616744 w 1007269"/>
                  <a:gd name="connsiteY12" fmla="*/ 438150 h 450453"/>
                  <a:gd name="connsiteX13" fmla="*/ 554832 w 1007269"/>
                  <a:gd name="connsiteY13" fmla="*/ 433387 h 450453"/>
                  <a:gd name="connsiteX14" fmla="*/ 497682 w 1007269"/>
                  <a:gd name="connsiteY14" fmla="*/ 416719 h 450453"/>
                  <a:gd name="connsiteX15" fmla="*/ 542926 w 1007269"/>
                  <a:gd name="connsiteY15" fmla="*/ 371475 h 450453"/>
                  <a:gd name="connsiteX16" fmla="*/ 531019 w 1007269"/>
                  <a:gd name="connsiteY16" fmla="*/ 314325 h 450453"/>
                  <a:gd name="connsiteX17" fmla="*/ 481013 w 1007269"/>
                  <a:gd name="connsiteY17" fmla="*/ 245269 h 450453"/>
                  <a:gd name="connsiteX18" fmla="*/ 481013 w 1007269"/>
                  <a:gd name="connsiteY18" fmla="*/ 197644 h 450453"/>
                  <a:gd name="connsiteX19" fmla="*/ 445294 w 1007269"/>
                  <a:gd name="connsiteY19" fmla="*/ 116681 h 450453"/>
                  <a:gd name="connsiteX20" fmla="*/ 397669 w 1007269"/>
                  <a:gd name="connsiteY20" fmla="*/ 54769 h 450453"/>
                  <a:gd name="connsiteX21" fmla="*/ 366713 w 1007269"/>
                  <a:gd name="connsiteY21" fmla="*/ 28575 h 450453"/>
                  <a:gd name="connsiteX22" fmla="*/ 335757 w 1007269"/>
                  <a:gd name="connsiteY22" fmla="*/ 9525 h 450453"/>
                  <a:gd name="connsiteX23" fmla="*/ 300038 w 1007269"/>
                  <a:gd name="connsiteY23" fmla="*/ 50006 h 450453"/>
                  <a:gd name="connsiteX24" fmla="*/ 264319 w 1007269"/>
                  <a:gd name="connsiteY24" fmla="*/ 2381 h 450453"/>
                  <a:gd name="connsiteX25" fmla="*/ 216694 w 1007269"/>
                  <a:gd name="connsiteY25" fmla="*/ 35719 h 450453"/>
                  <a:gd name="connsiteX26" fmla="*/ 183357 w 1007269"/>
                  <a:gd name="connsiteY26" fmla="*/ 52387 h 450453"/>
                  <a:gd name="connsiteX27" fmla="*/ 138113 w 1007269"/>
                  <a:gd name="connsiteY27" fmla="*/ 59531 h 450453"/>
                  <a:gd name="connsiteX28" fmla="*/ 109538 w 1007269"/>
                  <a:gd name="connsiteY28" fmla="*/ 54769 h 450453"/>
                  <a:gd name="connsiteX29" fmla="*/ 64294 w 1007269"/>
                  <a:gd name="connsiteY29" fmla="*/ 23812 h 450453"/>
                  <a:gd name="connsiteX30" fmla="*/ 0 w 1007269"/>
                  <a:gd name="connsiteY30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616744 w 1007269"/>
                  <a:gd name="connsiteY10" fmla="*/ 359569 h 450453"/>
                  <a:gd name="connsiteX11" fmla="*/ 616744 w 1007269"/>
                  <a:gd name="connsiteY11" fmla="*/ 438150 h 450453"/>
                  <a:gd name="connsiteX12" fmla="*/ 554832 w 1007269"/>
                  <a:gd name="connsiteY12" fmla="*/ 433387 h 450453"/>
                  <a:gd name="connsiteX13" fmla="*/ 497682 w 1007269"/>
                  <a:gd name="connsiteY13" fmla="*/ 416719 h 450453"/>
                  <a:gd name="connsiteX14" fmla="*/ 542926 w 1007269"/>
                  <a:gd name="connsiteY14" fmla="*/ 371475 h 450453"/>
                  <a:gd name="connsiteX15" fmla="*/ 531019 w 1007269"/>
                  <a:gd name="connsiteY15" fmla="*/ 314325 h 450453"/>
                  <a:gd name="connsiteX16" fmla="*/ 481013 w 1007269"/>
                  <a:gd name="connsiteY16" fmla="*/ 245269 h 450453"/>
                  <a:gd name="connsiteX17" fmla="*/ 481013 w 1007269"/>
                  <a:gd name="connsiteY17" fmla="*/ 197644 h 450453"/>
                  <a:gd name="connsiteX18" fmla="*/ 445294 w 1007269"/>
                  <a:gd name="connsiteY18" fmla="*/ 116681 h 450453"/>
                  <a:gd name="connsiteX19" fmla="*/ 397669 w 1007269"/>
                  <a:gd name="connsiteY19" fmla="*/ 54769 h 450453"/>
                  <a:gd name="connsiteX20" fmla="*/ 366713 w 1007269"/>
                  <a:gd name="connsiteY20" fmla="*/ 28575 h 450453"/>
                  <a:gd name="connsiteX21" fmla="*/ 335757 w 1007269"/>
                  <a:gd name="connsiteY21" fmla="*/ 9525 h 450453"/>
                  <a:gd name="connsiteX22" fmla="*/ 300038 w 1007269"/>
                  <a:gd name="connsiteY22" fmla="*/ 50006 h 450453"/>
                  <a:gd name="connsiteX23" fmla="*/ 264319 w 1007269"/>
                  <a:gd name="connsiteY23" fmla="*/ 2381 h 450453"/>
                  <a:gd name="connsiteX24" fmla="*/ 216694 w 1007269"/>
                  <a:gd name="connsiteY24" fmla="*/ 35719 h 450453"/>
                  <a:gd name="connsiteX25" fmla="*/ 183357 w 1007269"/>
                  <a:gd name="connsiteY25" fmla="*/ 52387 h 450453"/>
                  <a:gd name="connsiteX26" fmla="*/ 138113 w 1007269"/>
                  <a:gd name="connsiteY26" fmla="*/ 59531 h 450453"/>
                  <a:gd name="connsiteX27" fmla="*/ 109538 w 1007269"/>
                  <a:gd name="connsiteY27" fmla="*/ 54769 h 450453"/>
                  <a:gd name="connsiteX28" fmla="*/ 64294 w 1007269"/>
                  <a:gd name="connsiteY28" fmla="*/ 23812 h 450453"/>
                  <a:gd name="connsiteX29" fmla="*/ 0 w 1007269"/>
                  <a:gd name="connsiteY29" fmla="*/ 7126 h 450453"/>
                  <a:gd name="connsiteX0" fmla="*/ 1007269 w 1007269"/>
                  <a:gd name="connsiteY0" fmla="*/ 238125 h 450453"/>
                  <a:gd name="connsiteX1" fmla="*/ 947738 w 1007269"/>
                  <a:gd name="connsiteY1" fmla="*/ 173831 h 450453"/>
                  <a:gd name="connsiteX2" fmla="*/ 914401 w 1007269"/>
                  <a:gd name="connsiteY2" fmla="*/ 159544 h 450453"/>
                  <a:gd name="connsiteX3" fmla="*/ 881063 w 1007269"/>
                  <a:gd name="connsiteY3" fmla="*/ 180975 h 450453"/>
                  <a:gd name="connsiteX4" fmla="*/ 842963 w 1007269"/>
                  <a:gd name="connsiteY4" fmla="*/ 192881 h 450453"/>
                  <a:gd name="connsiteX5" fmla="*/ 816769 w 1007269"/>
                  <a:gd name="connsiteY5" fmla="*/ 142875 h 450453"/>
                  <a:gd name="connsiteX6" fmla="*/ 788194 w 1007269"/>
                  <a:gd name="connsiteY6" fmla="*/ 150019 h 450453"/>
                  <a:gd name="connsiteX7" fmla="*/ 781051 w 1007269"/>
                  <a:gd name="connsiteY7" fmla="*/ 197644 h 450453"/>
                  <a:gd name="connsiteX8" fmla="*/ 773907 w 1007269"/>
                  <a:gd name="connsiteY8" fmla="*/ 235744 h 450453"/>
                  <a:gd name="connsiteX9" fmla="*/ 616744 w 1007269"/>
                  <a:gd name="connsiteY9" fmla="*/ 359569 h 450453"/>
                  <a:gd name="connsiteX10" fmla="*/ 616744 w 1007269"/>
                  <a:gd name="connsiteY10" fmla="*/ 438150 h 450453"/>
                  <a:gd name="connsiteX11" fmla="*/ 554832 w 1007269"/>
                  <a:gd name="connsiteY11" fmla="*/ 433387 h 450453"/>
                  <a:gd name="connsiteX12" fmla="*/ 497682 w 1007269"/>
                  <a:gd name="connsiteY12" fmla="*/ 416719 h 450453"/>
                  <a:gd name="connsiteX13" fmla="*/ 542926 w 1007269"/>
                  <a:gd name="connsiteY13" fmla="*/ 371475 h 450453"/>
                  <a:gd name="connsiteX14" fmla="*/ 531019 w 1007269"/>
                  <a:gd name="connsiteY14" fmla="*/ 314325 h 450453"/>
                  <a:gd name="connsiteX15" fmla="*/ 481013 w 1007269"/>
                  <a:gd name="connsiteY15" fmla="*/ 245269 h 450453"/>
                  <a:gd name="connsiteX16" fmla="*/ 481013 w 1007269"/>
                  <a:gd name="connsiteY16" fmla="*/ 197644 h 450453"/>
                  <a:gd name="connsiteX17" fmla="*/ 445294 w 1007269"/>
                  <a:gd name="connsiteY17" fmla="*/ 116681 h 450453"/>
                  <a:gd name="connsiteX18" fmla="*/ 397669 w 1007269"/>
                  <a:gd name="connsiteY18" fmla="*/ 54769 h 450453"/>
                  <a:gd name="connsiteX19" fmla="*/ 366713 w 1007269"/>
                  <a:gd name="connsiteY19" fmla="*/ 28575 h 450453"/>
                  <a:gd name="connsiteX20" fmla="*/ 335757 w 1007269"/>
                  <a:gd name="connsiteY20" fmla="*/ 9525 h 450453"/>
                  <a:gd name="connsiteX21" fmla="*/ 300038 w 1007269"/>
                  <a:gd name="connsiteY21" fmla="*/ 50006 h 450453"/>
                  <a:gd name="connsiteX22" fmla="*/ 264319 w 1007269"/>
                  <a:gd name="connsiteY22" fmla="*/ 2381 h 450453"/>
                  <a:gd name="connsiteX23" fmla="*/ 216694 w 1007269"/>
                  <a:gd name="connsiteY23" fmla="*/ 35719 h 450453"/>
                  <a:gd name="connsiteX24" fmla="*/ 183357 w 1007269"/>
                  <a:gd name="connsiteY24" fmla="*/ 52387 h 450453"/>
                  <a:gd name="connsiteX25" fmla="*/ 138113 w 1007269"/>
                  <a:gd name="connsiteY25" fmla="*/ 59531 h 450453"/>
                  <a:gd name="connsiteX26" fmla="*/ 109538 w 1007269"/>
                  <a:gd name="connsiteY26" fmla="*/ 54769 h 450453"/>
                  <a:gd name="connsiteX27" fmla="*/ 64294 w 1007269"/>
                  <a:gd name="connsiteY27" fmla="*/ 23812 h 450453"/>
                  <a:gd name="connsiteX28" fmla="*/ 0 w 1007269"/>
                  <a:gd name="connsiteY28" fmla="*/ 7126 h 450453"/>
                  <a:gd name="connsiteX0" fmla="*/ 947738 w 947738"/>
                  <a:gd name="connsiteY0" fmla="*/ 173831 h 450453"/>
                  <a:gd name="connsiteX1" fmla="*/ 914401 w 947738"/>
                  <a:gd name="connsiteY1" fmla="*/ 159544 h 450453"/>
                  <a:gd name="connsiteX2" fmla="*/ 881063 w 947738"/>
                  <a:gd name="connsiteY2" fmla="*/ 180975 h 450453"/>
                  <a:gd name="connsiteX3" fmla="*/ 842963 w 947738"/>
                  <a:gd name="connsiteY3" fmla="*/ 192881 h 450453"/>
                  <a:gd name="connsiteX4" fmla="*/ 816769 w 947738"/>
                  <a:gd name="connsiteY4" fmla="*/ 142875 h 450453"/>
                  <a:gd name="connsiteX5" fmla="*/ 788194 w 947738"/>
                  <a:gd name="connsiteY5" fmla="*/ 150019 h 450453"/>
                  <a:gd name="connsiteX6" fmla="*/ 781051 w 947738"/>
                  <a:gd name="connsiteY6" fmla="*/ 197644 h 450453"/>
                  <a:gd name="connsiteX7" fmla="*/ 773907 w 947738"/>
                  <a:gd name="connsiteY7" fmla="*/ 235744 h 450453"/>
                  <a:gd name="connsiteX8" fmla="*/ 616744 w 947738"/>
                  <a:gd name="connsiteY8" fmla="*/ 359569 h 450453"/>
                  <a:gd name="connsiteX9" fmla="*/ 616744 w 947738"/>
                  <a:gd name="connsiteY9" fmla="*/ 438150 h 450453"/>
                  <a:gd name="connsiteX10" fmla="*/ 554832 w 947738"/>
                  <a:gd name="connsiteY10" fmla="*/ 433387 h 450453"/>
                  <a:gd name="connsiteX11" fmla="*/ 497682 w 947738"/>
                  <a:gd name="connsiteY11" fmla="*/ 416719 h 450453"/>
                  <a:gd name="connsiteX12" fmla="*/ 542926 w 947738"/>
                  <a:gd name="connsiteY12" fmla="*/ 371475 h 450453"/>
                  <a:gd name="connsiteX13" fmla="*/ 531019 w 947738"/>
                  <a:gd name="connsiteY13" fmla="*/ 314325 h 450453"/>
                  <a:gd name="connsiteX14" fmla="*/ 481013 w 947738"/>
                  <a:gd name="connsiteY14" fmla="*/ 245269 h 450453"/>
                  <a:gd name="connsiteX15" fmla="*/ 481013 w 947738"/>
                  <a:gd name="connsiteY15" fmla="*/ 197644 h 450453"/>
                  <a:gd name="connsiteX16" fmla="*/ 445294 w 947738"/>
                  <a:gd name="connsiteY16" fmla="*/ 116681 h 450453"/>
                  <a:gd name="connsiteX17" fmla="*/ 397669 w 947738"/>
                  <a:gd name="connsiteY17" fmla="*/ 54769 h 450453"/>
                  <a:gd name="connsiteX18" fmla="*/ 366713 w 947738"/>
                  <a:gd name="connsiteY18" fmla="*/ 28575 h 450453"/>
                  <a:gd name="connsiteX19" fmla="*/ 335757 w 947738"/>
                  <a:gd name="connsiteY19" fmla="*/ 9525 h 450453"/>
                  <a:gd name="connsiteX20" fmla="*/ 300038 w 947738"/>
                  <a:gd name="connsiteY20" fmla="*/ 50006 h 450453"/>
                  <a:gd name="connsiteX21" fmla="*/ 264319 w 947738"/>
                  <a:gd name="connsiteY21" fmla="*/ 2381 h 450453"/>
                  <a:gd name="connsiteX22" fmla="*/ 216694 w 947738"/>
                  <a:gd name="connsiteY22" fmla="*/ 35719 h 450453"/>
                  <a:gd name="connsiteX23" fmla="*/ 183357 w 947738"/>
                  <a:gd name="connsiteY23" fmla="*/ 52387 h 450453"/>
                  <a:gd name="connsiteX24" fmla="*/ 138113 w 947738"/>
                  <a:gd name="connsiteY24" fmla="*/ 59531 h 450453"/>
                  <a:gd name="connsiteX25" fmla="*/ 109538 w 947738"/>
                  <a:gd name="connsiteY25" fmla="*/ 54769 h 450453"/>
                  <a:gd name="connsiteX26" fmla="*/ 64294 w 947738"/>
                  <a:gd name="connsiteY26" fmla="*/ 23812 h 450453"/>
                  <a:gd name="connsiteX27" fmla="*/ 0 w 947738"/>
                  <a:gd name="connsiteY27" fmla="*/ 7126 h 450453"/>
                  <a:gd name="connsiteX0" fmla="*/ 914401 w 914401"/>
                  <a:gd name="connsiteY0" fmla="*/ 159544 h 450453"/>
                  <a:gd name="connsiteX1" fmla="*/ 881063 w 914401"/>
                  <a:gd name="connsiteY1" fmla="*/ 180975 h 450453"/>
                  <a:gd name="connsiteX2" fmla="*/ 842963 w 914401"/>
                  <a:gd name="connsiteY2" fmla="*/ 192881 h 450453"/>
                  <a:gd name="connsiteX3" fmla="*/ 816769 w 914401"/>
                  <a:gd name="connsiteY3" fmla="*/ 142875 h 450453"/>
                  <a:gd name="connsiteX4" fmla="*/ 788194 w 914401"/>
                  <a:gd name="connsiteY4" fmla="*/ 150019 h 450453"/>
                  <a:gd name="connsiteX5" fmla="*/ 781051 w 914401"/>
                  <a:gd name="connsiteY5" fmla="*/ 197644 h 450453"/>
                  <a:gd name="connsiteX6" fmla="*/ 773907 w 914401"/>
                  <a:gd name="connsiteY6" fmla="*/ 235744 h 450453"/>
                  <a:gd name="connsiteX7" fmla="*/ 616744 w 914401"/>
                  <a:gd name="connsiteY7" fmla="*/ 359569 h 450453"/>
                  <a:gd name="connsiteX8" fmla="*/ 616744 w 914401"/>
                  <a:gd name="connsiteY8" fmla="*/ 438150 h 450453"/>
                  <a:gd name="connsiteX9" fmla="*/ 554832 w 914401"/>
                  <a:gd name="connsiteY9" fmla="*/ 433387 h 450453"/>
                  <a:gd name="connsiteX10" fmla="*/ 497682 w 914401"/>
                  <a:gd name="connsiteY10" fmla="*/ 416719 h 450453"/>
                  <a:gd name="connsiteX11" fmla="*/ 542926 w 914401"/>
                  <a:gd name="connsiteY11" fmla="*/ 371475 h 450453"/>
                  <a:gd name="connsiteX12" fmla="*/ 531019 w 914401"/>
                  <a:gd name="connsiteY12" fmla="*/ 314325 h 450453"/>
                  <a:gd name="connsiteX13" fmla="*/ 481013 w 914401"/>
                  <a:gd name="connsiteY13" fmla="*/ 245269 h 450453"/>
                  <a:gd name="connsiteX14" fmla="*/ 481013 w 914401"/>
                  <a:gd name="connsiteY14" fmla="*/ 197644 h 450453"/>
                  <a:gd name="connsiteX15" fmla="*/ 445294 w 914401"/>
                  <a:gd name="connsiteY15" fmla="*/ 116681 h 450453"/>
                  <a:gd name="connsiteX16" fmla="*/ 397669 w 914401"/>
                  <a:gd name="connsiteY16" fmla="*/ 54769 h 450453"/>
                  <a:gd name="connsiteX17" fmla="*/ 366713 w 914401"/>
                  <a:gd name="connsiteY17" fmla="*/ 28575 h 450453"/>
                  <a:gd name="connsiteX18" fmla="*/ 335757 w 914401"/>
                  <a:gd name="connsiteY18" fmla="*/ 9525 h 450453"/>
                  <a:gd name="connsiteX19" fmla="*/ 300038 w 914401"/>
                  <a:gd name="connsiteY19" fmla="*/ 50006 h 450453"/>
                  <a:gd name="connsiteX20" fmla="*/ 264319 w 914401"/>
                  <a:gd name="connsiteY20" fmla="*/ 2381 h 450453"/>
                  <a:gd name="connsiteX21" fmla="*/ 216694 w 914401"/>
                  <a:gd name="connsiteY21" fmla="*/ 35719 h 450453"/>
                  <a:gd name="connsiteX22" fmla="*/ 183357 w 914401"/>
                  <a:gd name="connsiteY22" fmla="*/ 52387 h 450453"/>
                  <a:gd name="connsiteX23" fmla="*/ 138113 w 914401"/>
                  <a:gd name="connsiteY23" fmla="*/ 59531 h 450453"/>
                  <a:gd name="connsiteX24" fmla="*/ 109538 w 914401"/>
                  <a:gd name="connsiteY24" fmla="*/ 54769 h 450453"/>
                  <a:gd name="connsiteX25" fmla="*/ 64294 w 914401"/>
                  <a:gd name="connsiteY25" fmla="*/ 23812 h 450453"/>
                  <a:gd name="connsiteX26" fmla="*/ 0 w 914401"/>
                  <a:gd name="connsiteY26" fmla="*/ 7126 h 450453"/>
                  <a:gd name="connsiteX0" fmla="*/ 881063 w 881063"/>
                  <a:gd name="connsiteY0" fmla="*/ 180975 h 450453"/>
                  <a:gd name="connsiteX1" fmla="*/ 842963 w 881063"/>
                  <a:gd name="connsiteY1" fmla="*/ 192881 h 450453"/>
                  <a:gd name="connsiteX2" fmla="*/ 816769 w 881063"/>
                  <a:gd name="connsiteY2" fmla="*/ 142875 h 450453"/>
                  <a:gd name="connsiteX3" fmla="*/ 788194 w 881063"/>
                  <a:gd name="connsiteY3" fmla="*/ 150019 h 450453"/>
                  <a:gd name="connsiteX4" fmla="*/ 781051 w 881063"/>
                  <a:gd name="connsiteY4" fmla="*/ 197644 h 450453"/>
                  <a:gd name="connsiteX5" fmla="*/ 773907 w 881063"/>
                  <a:gd name="connsiteY5" fmla="*/ 235744 h 450453"/>
                  <a:gd name="connsiteX6" fmla="*/ 616744 w 881063"/>
                  <a:gd name="connsiteY6" fmla="*/ 359569 h 450453"/>
                  <a:gd name="connsiteX7" fmla="*/ 616744 w 881063"/>
                  <a:gd name="connsiteY7" fmla="*/ 438150 h 450453"/>
                  <a:gd name="connsiteX8" fmla="*/ 554832 w 881063"/>
                  <a:gd name="connsiteY8" fmla="*/ 433387 h 450453"/>
                  <a:gd name="connsiteX9" fmla="*/ 497682 w 881063"/>
                  <a:gd name="connsiteY9" fmla="*/ 416719 h 450453"/>
                  <a:gd name="connsiteX10" fmla="*/ 542926 w 881063"/>
                  <a:gd name="connsiteY10" fmla="*/ 371475 h 450453"/>
                  <a:gd name="connsiteX11" fmla="*/ 531019 w 881063"/>
                  <a:gd name="connsiteY11" fmla="*/ 314325 h 450453"/>
                  <a:gd name="connsiteX12" fmla="*/ 481013 w 881063"/>
                  <a:gd name="connsiteY12" fmla="*/ 245269 h 450453"/>
                  <a:gd name="connsiteX13" fmla="*/ 481013 w 881063"/>
                  <a:gd name="connsiteY13" fmla="*/ 197644 h 450453"/>
                  <a:gd name="connsiteX14" fmla="*/ 445294 w 881063"/>
                  <a:gd name="connsiteY14" fmla="*/ 116681 h 450453"/>
                  <a:gd name="connsiteX15" fmla="*/ 397669 w 881063"/>
                  <a:gd name="connsiteY15" fmla="*/ 54769 h 450453"/>
                  <a:gd name="connsiteX16" fmla="*/ 366713 w 881063"/>
                  <a:gd name="connsiteY16" fmla="*/ 28575 h 450453"/>
                  <a:gd name="connsiteX17" fmla="*/ 335757 w 881063"/>
                  <a:gd name="connsiteY17" fmla="*/ 9525 h 450453"/>
                  <a:gd name="connsiteX18" fmla="*/ 300038 w 881063"/>
                  <a:gd name="connsiteY18" fmla="*/ 50006 h 450453"/>
                  <a:gd name="connsiteX19" fmla="*/ 264319 w 881063"/>
                  <a:gd name="connsiteY19" fmla="*/ 2381 h 450453"/>
                  <a:gd name="connsiteX20" fmla="*/ 216694 w 881063"/>
                  <a:gd name="connsiteY20" fmla="*/ 35719 h 450453"/>
                  <a:gd name="connsiteX21" fmla="*/ 183357 w 881063"/>
                  <a:gd name="connsiteY21" fmla="*/ 52387 h 450453"/>
                  <a:gd name="connsiteX22" fmla="*/ 138113 w 881063"/>
                  <a:gd name="connsiteY22" fmla="*/ 59531 h 450453"/>
                  <a:gd name="connsiteX23" fmla="*/ 109538 w 881063"/>
                  <a:gd name="connsiteY23" fmla="*/ 54769 h 450453"/>
                  <a:gd name="connsiteX24" fmla="*/ 64294 w 881063"/>
                  <a:gd name="connsiteY24" fmla="*/ 23812 h 450453"/>
                  <a:gd name="connsiteX25" fmla="*/ 0 w 881063"/>
                  <a:gd name="connsiteY25" fmla="*/ 7126 h 450453"/>
                  <a:gd name="connsiteX0" fmla="*/ 842963 w 842963"/>
                  <a:gd name="connsiteY0" fmla="*/ 192881 h 450453"/>
                  <a:gd name="connsiteX1" fmla="*/ 816769 w 842963"/>
                  <a:gd name="connsiteY1" fmla="*/ 142875 h 450453"/>
                  <a:gd name="connsiteX2" fmla="*/ 788194 w 842963"/>
                  <a:gd name="connsiteY2" fmla="*/ 150019 h 450453"/>
                  <a:gd name="connsiteX3" fmla="*/ 781051 w 842963"/>
                  <a:gd name="connsiteY3" fmla="*/ 197644 h 450453"/>
                  <a:gd name="connsiteX4" fmla="*/ 773907 w 842963"/>
                  <a:gd name="connsiteY4" fmla="*/ 235744 h 450453"/>
                  <a:gd name="connsiteX5" fmla="*/ 616744 w 842963"/>
                  <a:gd name="connsiteY5" fmla="*/ 359569 h 450453"/>
                  <a:gd name="connsiteX6" fmla="*/ 616744 w 842963"/>
                  <a:gd name="connsiteY6" fmla="*/ 438150 h 450453"/>
                  <a:gd name="connsiteX7" fmla="*/ 554832 w 842963"/>
                  <a:gd name="connsiteY7" fmla="*/ 433387 h 450453"/>
                  <a:gd name="connsiteX8" fmla="*/ 497682 w 842963"/>
                  <a:gd name="connsiteY8" fmla="*/ 416719 h 450453"/>
                  <a:gd name="connsiteX9" fmla="*/ 542926 w 842963"/>
                  <a:gd name="connsiteY9" fmla="*/ 371475 h 450453"/>
                  <a:gd name="connsiteX10" fmla="*/ 531019 w 842963"/>
                  <a:gd name="connsiteY10" fmla="*/ 314325 h 450453"/>
                  <a:gd name="connsiteX11" fmla="*/ 481013 w 842963"/>
                  <a:gd name="connsiteY11" fmla="*/ 245269 h 450453"/>
                  <a:gd name="connsiteX12" fmla="*/ 481013 w 842963"/>
                  <a:gd name="connsiteY12" fmla="*/ 197644 h 450453"/>
                  <a:gd name="connsiteX13" fmla="*/ 445294 w 842963"/>
                  <a:gd name="connsiteY13" fmla="*/ 116681 h 450453"/>
                  <a:gd name="connsiteX14" fmla="*/ 397669 w 842963"/>
                  <a:gd name="connsiteY14" fmla="*/ 54769 h 450453"/>
                  <a:gd name="connsiteX15" fmla="*/ 366713 w 842963"/>
                  <a:gd name="connsiteY15" fmla="*/ 28575 h 450453"/>
                  <a:gd name="connsiteX16" fmla="*/ 335757 w 842963"/>
                  <a:gd name="connsiteY16" fmla="*/ 9525 h 450453"/>
                  <a:gd name="connsiteX17" fmla="*/ 300038 w 842963"/>
                  <a:gd name="connsiteY17" fmla="*/ 50006 h 450453"/>
                  <a:gd name="connsiteX18" fmla="*/ 264319 w 842963"/>
                  <a:gd name="connsiteY18" fmla="*/ 2381 h 450453"/>
                  <a:gd name="connsiteX19" fmla="*/ 216694 w 842963"/>
                  <a:gd name="connsiteY19" fmla="*/ 35719 h 450453"/>
                  <a:gd name="connsiteX20" fmla="*/ 183357 w 842963"/>
                  <a:gd name="connsiteY20" fmla="*/ 52387 h 450453"/>
                  <a:gd name="connsiteX21" fmla="*/ 138113 w 842963"/>
                  <a:gd name="connsiteY21" fmla="*/ 59531 h 450453"/>
                  <a:gd name="connsiteX22" fmla="*/ 109538 w 842963"/>
                  <a:gd name="connsiteY22" fmla="*/ 54769 h 450453"/>
                  <a:gd name="connsiteX23" fmla="*/ 64294 w 842963"/>
                  <a:gd name="connsiteY23" fmla="*/ 23812 h 450453"/>
                  <a:gd name="connsiteX24" fmla="*/ 0 w 842963"/>
                  <a:gd name="connsiteY24" fmla="*/ 7126 h 450453"/>
                  <a:gd name="connsiteX0" fmla="*/ 816769 w 816769"/>
                  <a:gd name="connsiteY0" fmla="*/ 142875 h 450453"/>
                  <a:gd name="connsiteX1" fmla="*/ 788194 w 816769"/>
                  <a:gd name="connsiteY1" fmla="*/ 150019 h 450453"/>
                  <a:gd name="connsiteX2" fmla="*/ 781051 w 816769"/>
                  <a:gd name="connsiteY2" fmla="*/ 197644 h 450453"/>
                  <a:gd name="connsiteX3" fmla="*/ 773907 w 816769"/>
                  <a:gd name="connsiteY3" fmla="*/ 235744 h 450453"/>
                  <a:gd name="connsiteX4" fmla="*/ 616744 w 816769"/>
                  <a:gd name="connsiteY4" fmla="*/ 359569 h 450453"/>
                  <a:gd name="connsiteX5" fmla="*/ 616744 w 816769"/>
                  <a:gd name="connsiteY5" fmla="*/ 438150 h 450453"/>
                  <a:gd name="connsiteX6" fmla="*/ 554832 w 816769"/>
                  <a:gd name="connsiteY6" fmla="*/ 433387 h 450453"/>
                  <a:gd name="connsiteX7" fmla="*/ 497682 w 816769"/>
                  <a:gd name="connsiteY7" fmla="*/ 416719 h 450453"/>
                  <a:gd name="connsiteX8" fmla="*/ 542926 w 816769"/>
                  <a:gd name="connsiteY8" fmla="*/ 371475 h 450453"/>
                  <a:gd name="connsiteX9" fmla="*/ 531019 w 816769"/>
                  <a:gd name="connsiteY9" fmla="*/ 314325 h 450453"/>
                  <a:gd name="connsiteX10" fmla="*/ 481013 w 816769"/>
                  <a:gd name="connsiteY10" fmla="*/ 245269 h 450453"/>
                  <a:gd name="connsiteX11" fmla="*/ 481013 w 816769"/>
                  <a:gd name="connsiteY11" fmla="*/ 197644 h 450453"/>
                  <a:gd name="connsiteX12" fmla="*/ 445294 w 816769"/>
                  <a:gd name="connsiteY12" fmla="*/ 116681 h 450453"/>
                  <a:gd name="connsiteX13" fmla="*/ 397669 w 816769"/>
                  <a:gd name="connsiteY13" fmla="*/ 54769 h 450453"/>
                  <a:gd name="connsiteX14" fmla="*/ 366713 w 816769"/>
                  <a:gd name="connsiteY14" fmla="*/ 28575 h 450453"/>
                  <a:gd name="connsiteX15" fmla="*/ 335757 w 816769"/>
                  <a:gd name="connsiteY15" fmla="*/ 9525 h 450453"/>
                  <a:gd name="connsiteX16" fmla="*/ 300038 w 816769"/>
                  <a:gd name="connsiteY16" fmla="*/ 50006 h 450453"/>
                  <a:gd name="connsiteX17" fmla="*/ 264319 w 816769"/>
                  <a:gd name="connsiteY17" fmla="*/ 2381 h 450453"/>
                  <a:gd name="connsiteX18" fmla="*/ 216694 w 816769"/>
                  <a:gd name="connsiteY18" fmla="*/ 35719 h 450453"/>
                  <a:gd name="connsiteX19" fmla="*/ 183357 w 816769"/>
                  <a:gd name="connsiteY19" fmla="*/ 52387 h 450453"/>
                  <a:gd name="connsiteX20" fmla="*/ 138113 w 816769"/>
                  <a:gd name="connsiteY20" fmla="*/ 59531 h 450453"/>
                  <a:gd name="connsiteX21" fmla="*/ 109538 w 816769"/>
                  <a:gd name="connsiteY21" fmla="*/ 54769 h 450453"/>
                  <a:gd name="connsiteX22" fmla="*/ 64294 w 816769"/>
                  <a:gd name="connsiteY22" fmla="*/ 23812 h 450453"/>
                  <a:gd name="connsiteX23" fmla="*/ 0 w 816769"/>
                  <a:gd name="connsiteY23" fmla="*/ 7126 h 450453"/>
                  <a:gd name="connsiteX0" fmla="*/ 788194 w 801292"/>
                  <a:gd name="connsiteY0" fmla="*/ 150019 h 450453"/>
                  <a:gd name="connsiteX1" fmla="*/ 781051 w 801292"/>
                  <a:gd name="connsiteY1" fmla="*/ 197644 h 450453"/>
                  <a:gd name="connsiteX2" fmla="*/ 773907 w 801292"/>
                  <a:gd name="connsiteY2" fmla="*/ 235744 h 450453"/>
                  <a:gd name="connsiteX3" fmla="*/ 616744 w 801292"/>
                  <a:gd name="connsiteY3" fmla="*/ 359569 h 450453"/>
                  <a:gd name="connsiteX4" fmla="*/ 616744 w 801292"/>
                  <a:gd name="connsiteY4" fmla="*/ 438150 h 450453"/>
                  <a:gd name="connsiteX5" fmla="*/ 554832 w 801292"/>
                  <a:gd name="connsiteY5" fmla="*/ 433387 h 450453"/>
                  <a:gd name="connsiteX6" fmla="*/ 497682 w 801292"/>
                  <a:gd name="connsiteY6" fmla="*/ 416719 h 450453"/>
                  <a:gd name="connsiteX7" fmla="*/ 542926 w 801292"/>
                  <a:gd name="connsiteY7" fmla="*/ 371475 h 450453"/>
                  <a:gd name="connsiteX8" fmla="*/ 531019 w 801292"/>
                  <a:gd name="connsiteY8" fmla="*/ 314325 h 450453"/>
                  <a:gd name="connsiteX9" fmla="*/ 481013 w 801292"/>
                  <a:gd name="connsiteY9" fmla="*/ 245269 h 450453"/>
                  <a:gd name="connsiteX10" fmla="*/ 481013 w 801292"/>
                  <a:gd name="connsiteY10" fmla="*/ 197644 h 450453"/>
                  <a:gd name="connsiteX11" fmla="*/ 445294 w 801292"/>
                  <a:gd name="connsiteY11" fmla="*/ 116681 h 450453"/>
                  <a:gd name="connsiteX12" fmla="*/ 397669 w 801292"/>
                  <a:gd name="connsiteY12" fmla="*/ 54769 h 450453"/>
                  <a:gd name="connsiteX13" fmla="*/ 366713 w 801292"/>
                  <a:gd name="connsiteY13" fmla="*/ 28575 h 450453"/>
                  <a:gd name="connsiteX14" fmla="*/ 335757 w 801292"/>
                  <a:gd name="connsiteY14" fmla="*/ 9525 h 450453"/>
                  <a:gd name="connsiteX15" fmla="*/ 300038 w 801292"/>
                  <a:gd name="connsiteY15" fmla="*/ 50006 h 450453"/>
                  <a:gd name="connsiteX16" fmla="*/ 264319 w 801292"/>
                  <a:gd name="connsiteY16" fmla="*/ 2381 h 450453"/>
                  <a:gd name="connsiteX17" fmla="*/ 216694 w 801292"/>
                  <a:gd name="connsiteY17" fmla="*/ 35719 h 450453"/>
                  <a:gd name="connsiteX18" fmla="*/ 183357 w 801292"/>
                  <a:gd name="connsiteY18" fmla="*/ 52387 h 450453"/>
                  <a:gd name="connsiteX19" fmla="*/ 138113 w 801292"/>
                  <a:gd name="connsiteY19" fmla="*/ 59531 h 450453"/>
                  <a:gd name="connsiteX20" fmla="*/ 109538 w 801292"/>
                  <a:gd name="connsiteY20" fmla="*/ 54769 h 450453"/>
                  <a:gd name="connsiteX21" fmla="*/ 64294 w 801292"/>
                  <a:gd name="connsiteY21" fmla="*/ 23812 h 450453"/>
                  <a:gd name="connsiteX22" fmla="*/ 0 w 801292"/>
                  <a:gd name="connsiteY22" fmla="*/ 7126 h 450453"/>
                  <a:gd name="connsiteX0" fmla="*/ 781051 w 801292"/>
                  <a:gd name="connsiteY0" fmla="*/ 197644 h 450453"/>
                  <a:gd name="connsiteX1" fmla="*/ 773907 w 801292"/>
                  <a:gd name="connsiteY1" fmla="*/ 235744 h 450453"/>
                  <a:gd name="connsiteX2" fmla="*/ 616744 w 801292"/>
                  <a:gd name="connsiteY2" fmla="*/ 359569 h 450453"/>
                  <a:gd name="connsiteX3" fmla="*/ 616744 w 801292"/>
                  <a:gd name="connsiteY3" fmla="*/ 438150 h 450453"/>
                  <a:gd name="connsiteX4" fmla="*/ 554832 w 801292"/>
                  <a:gd name="connsiteY4" fmla="*/ 433387 h 450453"/>
                  <a:gd name="connsiteX5" fmla="*/ 497682 w 801292"/>
                  <a:gd name="connsiteY5" fmla="*/ 416719 h 450453"/>
                  <a:gd name="connsiteX6" fmla="*/ 542926 w 801292"/>
                  <a:gd name="connsiteY6" fmla="*/ 371475 h 450453"/>
                  <a:gd name="connsiteX7" fmla="*/ 531019 w 801292"/>
                  <a:gd name="connsiteY7" fmla="*/ 314325 h 450453"/>
                  <a:gd name="connsiteX8" fmla="*/ 481013 w 801292"/>
                  <a:gd name="connsiteY8" fmla="*/ 245269 h 450453"/>
                  <a:gd name="connsiteX9" fmla="*/ 481013 w 801292"/>
                  <a:gd name="connsiteY9" fmla="*/ 197644 h 450453"/>
                  <a:gd name="connsiteX10" fmla="*/ 445294 w 801292"/>
                  <a:gd name="connsiteY10" fmla="*/ 116681 h 450453"/>
                  <a:gd name="connsiteX11" fmla="*/ 397669 w 801292"/>
                  <a:gd name="connsiteY11" fmla="*/ 54769 h 450453"/>
                  <a:gd name="connsiteX12" fmla="*/ 366713 w 801292"/>
                  <a:gd name="connsiteY12" fmla="*/ 28575 h 450453"/>
                  <a:gd name="connsiteX13" fmla="*/ 335757 w 801292"/>
                  <a:gd name="connsiteY13" fmla="*/ 9525 h 450453"/>
                  <a:gd name="connsiteX14" fmla="*/ 300038 w 801292"/>
                  <a:gd name="connsiteY14" fmla="*/ 50006 h 450453"/>
                  <a:gd name="connsiteX15" fmla="*/ 264319 w 801292"/>
                  <a:gd name="connsiteY15" fmla="*/ 2381 h 450453"/>
                  <a:gd name="connsiteX16" fmla="*/ 216694 w 801292"/>
                  <a:gd name="connsiteY16" fmla="*/ 35719 h 450453"/>
                  <a:gd name="connsiteX17" fmla="*/ 183357 w 801292"/>
                  <a:gd name="connsiteY17" fmla="*/ 52387 h 450453"/>
                  <a:gd name="connsiteX18" fmla="*/ 138113 w 801292"/>
                  <a:gd name="connsiteY18" fmla="*/ 59531 h 450453"/>
                  <a:gd name="connsiteX19" fmla="*/ 109538 w 801292"/>
                  <a:gd name="connsiteY19" fmla="*/ 54769 h 450453"/>
                  <a:gd name="connsiteX20" fmla="*/ 64294 w 801292"/>
                  <a:gd name="connsiteY20" fmla="*/ 23812 h 450453"/>
                  <a:gd name="connsiteX21" fmla="*/ 0 w 801292"/>
                  <a:gd name="connsiteY21" fmla="*/ 7126 h 450453"/>
                  <a:gd name="connsiteX0" fmla="*/ 773907 w 773907"/>
                  <a:gd name="connsiteY0" fmla="*/ 235744 h 450453"/>
                  <a:gd name="connsiteX1" fmla="*/ 616744 w 773907"/>
                  <a:gd name="connsiteY1" fmla="*/ 359569 h 450453"/>
                  <a:gd name="connsiteX2" fmla="*/ 616744 w 773907"/>
                  <a:gd name="connsiteY2" fmla="*/ 438150 h 450453"/>
                  <a:gd name="connsiteX3" fmla="*/ 554832 w 773907"/>
                  <a:gd name="connsiteY3" fmla="*/ 433387 h 450453"/>
                  <a:gd name="connsiteX4" fmla="*/ 497682 w 773907"/>
                  <a:gd name="connsiteY4" fmla="*/ 416719 h 450453"/>
                  <a:gd name="connsiteX5" fmla="*/ 542926 w 773907"/>
                  <a:gd name="connsiteY5" fmla="*/ 371475 h 450453"/>
                  <a:gd name="connsiteX6" fmla="*/ 531019 w 773907"/>
                  <a:gd name="connsiteY6" fmla="*/ 314325 h 450453"/>
                  <a:gd name="connsiteX7" fmla="*/ 481013 w 773907"/>
                  <a:gd name="connsiteY7" fmla="*/ 245269 h 450453"/>
                  <a:gd name="connsiteX8" fmla="*/ 481013 w 773907"/>
                  <a:gd name="connsiteY8" fmla="*/ 197644 h 450453"/>
                  <a:gd name="connsiteX9" fmla="*/ 445294 w 773907"/>
                  <a:gd name="connsiteY9" fmla="*/ 116681 h 450453"/>
                  <a:gd name="connsiteX10" fmla="*/ 397669 w 773907"/>
                  <a:gd name="connsiteY10" fmla="*/ 54769 h 450453"/>
                  <a:gd name="connsiteX11" fmla="*/ 366713 w 773907"/>
                  <a:gd name="connsiteY11" fmla="*/ 28575 h 450453"/>
                  <a:gd name="connsiteX12" fmla="*/ 335757 w 773907"/>
                  <a:gd name="connsiteY12" fmla="*/ 9525 h 450453"/>
                  <a:gd name="connsiteX13" fmla="*/ 300038 w 773907"/>
                  <a:gd name="connsiteY13" fmla="*/ 50006 h 450453"/>
                  <a:gd name="connsiteX14" fmla="*/ 264319 w 773907"/>
                  <a:gd name="connsiteY14" fmla="*/ 2381 h 450453"/>
                  <a:gd name="connsiteX15" fmla="*/ 216694 w 773907"/>
                  <a:gd name="connsiteY15" fmla="*/ 35719 h 450453"/>
                  <a:gd name="connsiteX16" fmla="*/ 183357 w 773907"/>
                  <a:gd name="connsiteY16" fmla="*/ 52387 h 450453"/>
                  <a:gd name="connsiteX17" fmla="*/ 138113 w 773907"/>
                  <a:gd name="connsiteY17" fmla="*/ 59531 h 450453"/>
                  <a:gd name="connsiteX18" fmla="*/ 109538 w 773907"/>
                  <a:gd name="connsiteY18" fmla="*/ 54769 h 450453"/>
                  <a:gd name="connsiteX19" fmla="*/ 64294 w 773907"/>
                  <a:gd name="connsiteY19" fmla="*/ 23812 h 450453"/>
                  <a:gd name="connsiteX20" fmla="*/ 0 w 773907"/>
                  <a:gd name="connsiteY20" fmla="*/ 7126 h 450453"/>
                  <a:gd name="connsiteX0" fmla="*/ 616744 w 627063"/>
                  <a:gd name="connsiteY0" fmla="*/ 359569 h 450453"/>
                  <a:gd name="connsiteX1" fmla="*/ 616744 w 627063"/>
                  <a:gd name="connsiteY1" fmla="*/ 438150 h 450453"/>
                  <a:gd name="connsiteX2" fmla="*/ 554832 w 627063"/>
                  <a:gd name="connsiteY2" fmla="*/ 433387 h 450453"/>
                  <a:gd name="connsiteX3" fmla="*/ 497682 w 627063"/>
                  <a:gd name="connsiteY3" fmla="*/ 416719 h 450453"/>
                  <a:gd name="connsiteX4" fmla="*/ 542926 w 627063"/>
                  <a:gd name="connsiteY4" fmla="*/ 371475 h 450453"/>
                  <a:gd name="connsiteX5" fmla="*/ 531019 w 627063"/>
                  <a:gd name="connsiteY5" fmla="*/ 314325 h 450453"/>
                  <a:gd name="connsiteX6" fmla="*/ 481013 w 627063"/>
                  <a:gd name="connsiteY6" fmla="*/ 245269 h 450453"/>
                  <a:gd name="connsiteX7" fmla="*/ 481013 w 627063"/>
                  <a:gd name="connsiteY7" fmla="*/ 197644 h 450453"/>
                  <a:gd name="connsiteX8" fmla="*/ 445294 w 627063"/>
                  <a:gd name="connsiteY8" fmla="*/ 116681 h 450453"/>
                  <a:gd name="connsiteX9" fmla="*/ 397669 w 627063"/>
                  <a:gd name="connsiteY9" fmla="*/ 54769 h 450453"/>
                  <a:gd name="connsiteX10" fmla="*/ 366713 w 627063"/>
                  <a:gd name="connsiteY10" fmla="*/ 28575 h 450453"/>
                  <a:gd name="connsiteX11" fmla="*/ 335757 w 627063"/>
                  <a:gd name="connsiteY11" fmla="*/ 9525 h 450453"/>
                  <a:gd name="connsiteX12" fmla="*/ 300038 w 627063"/>
                  <a:gd name="connsiteY12" fmla="*/ 50006 h 450453"/>
                  <a:gd name="connsiteX13" fmla="*/ 264319 w 627063"/>
                  <a:gd name="connsiteY13" fmla="*/ 2381 h 450453"/>
                  <a:gd name="connsiteX14" fmla="*/ 216694 w 627063"/>
                  <a:gd name="connsiteY14" fmla="*/ 35719 h 450453"/>
                  <a:gd name="connsiteX15" fmla="*/ 183357 w 627063"/>
                  <a:gd name="connsiteY15" fmla="*/ 52387 h 450453"/>
                  <a:gd name="connsiteX16" fmla="*/ 138113 w 627063"/>
                  <a:gd name="connsiteY16" fmla="*/ 59531 h 450453"/>
                  <a:gd name="connsiteX17" fmla="*/ 109538 w 627063"/>
                  <a:gd name="connsiteY17" fmla="*/ 54769 h 450453"/>
                  <a:gd name="connsiteX18" fmla="*/ 64294 w 627063"/>
                  <a:gd name="connsiteY18" fmla="*/ 23812 h 450453"/>
                  <a:gd name="connsiteX19" fmla="*/ 0 w 627063"/>
                  <a:gd name="connsiteY19" fmla="*/ 7126 h 450453"/>
                  <a:gd name="connsiteX0" fmla="*/ 642937 w 642937"/>
                  <a:gd name="connsiteY0" fmla="*/ 352412 h 451646"/>
                  <a:gd name="connsiteX1" fmla="*/ 616744 w 642937"/>
                  <a:gd name="connsiteY1" fmla="*/ 438150 h 451646"/>
                  <a:gd name="connsiteX2" fmla="*/ 554832 w 642937"/>
                  <a:gd name="connsiteY2" fmla="*/ 433387 h 451646"/>
                  <a:gd name="connsiteX3" fmla="*/ 497682 w 642937"/>
                  <a:gd name="connsiteY3" fmla="*/ 416719 h 451646"/>
                  <a:gd name="connsiteX4" fmla="*/ 542926 w 642937"/>
                  <a:gd name="connsiteY4" fmla="*/ 371475 h 451646"/>
                  <a:gd name="connsiteX5" fmla="*/ 531019 w 642937"/>
                  <a:gd name="connsiteY5" fmla="*/ 314325 h 451646"/>
                  <a:gd name="connsiteX6" fmla="*/ 481013 w 642937"/>
                  <a:gd name="connsiteY6" fmla="*/ 245269 h 451646"/>
                  <a:gd name="connsiteX7" fmla="*/ 481013 w 642937"/>
                  <a:gd name="connsiteY7" fmla="*/ 197644 h 451646"/>
                  <a:gd name="connsiteX8" fmla="*/ 445294 w 642937"/>
                  <a:gd name="connsiteY8" fmla="*/ 116681 h 451646"/>
                  <a:gd name="connsiteX9" fmla="*/ 397669 w 642937"/>
                  <a:gd name="connsiteY9" fmla="*/ 54769 h 451646"/>
                  <a:gd name="connsiteX10" fmla="*/ 366713 w 642937"/>
                  <a:gd name="connsiteY10" fmla="*/ 28575 h 451646"/>
                  <a:gd name="connsiteX11" fmla="*/ 335757 w 642937"/>
                  <a:gd name="connsiteY11" fmla="*/ 9525 h 451646"/>
                  <a:gd name="connsiteX12" fmla="*/ 300038 w 642937"/>
                  <a:gd name="connsiteY12" fmla="*/ 50006 h 451646"/>
                  <a:gd name="connsiteX13" fmla="*/ 264319 w 642937"/>
                  <a:gd name="connsiteY13" fmla="*/ 2381 h 451646"/>
                  <a:gd name="connsiteX14" fmla="*/ 216694 w 642937"/>
                  <a:gd name="connsiteY14" fmla="*/ 35719 h 451646"/>
                  <a:gd name="connsiteX15" fmla="*/ 183357 w 642937"/>
                  <a:gd name="connsiteY15" fmla="*/ 52387 h 451646"/>
                  <a:gd name="connsiteX16" fmla="*/ 138113 w 642937"/>
                  <a:gd name="connsiteY16" fmla="*/ 59531 h 451646"/>
                  <a:gd name="connsiteX17" fmla="*/ 109538 w 642937"/>
                  <a:gd name="connsiteY17" fmla="*/ 54769 h 451646"/>
                  <a:gd name="connsiteX18" fmla="*/ 64294 w 642937"/>
                  <a:gd name="connsiteY18" fmla="*/ 23812 h 451646"/>
                  <a:gd name="connsiteX19" fmla="*/ 0 w 642937"/>
                  <a:gd name="connsiteY19" fmla="*/ 7126 h 451646"/>
                  <a:gd name="connsiteX0" fmla="*/ 578643 w 578643"/>
                  <a:gd name="connsiteY0" fmla="*/ 352412 h 451646"/>
                  <a:gd name="connsiteX1" fmla="*/ 552450 w 578643"/>
                  <a:gd name="connsiteY1" fmla="*/ 438150 h 451646"/>
                  <a:gd name="connsiteX2" fmla="*/ 490538 w 578643"/>
                  <a:gd name="connsiteY2" fmla="*/ 433387 h 451646"/>
                  <a:gd name="connsiteX3" fmla="*/ 433388 w 578643"/>
                  <a:gd name="connsiteY3" fmla="*/ 416719 h 451646"/>
                  <a:gd name="connsiteX4" fmla="*/ 478632 w 578643"/>
                  <a:gd name="connsiteY4" fmla="*/ 371475 h 451646"/>
                  <a:gd name="connsiteX5" fmla="*/ 466725 w 578643"/>
                  <a:gd name="connsiteY5" fmla="*/ 314325 h 451646"/>
                  <a:gd name="connsiteX6" fmla="*/ 416719 w 578643"/>
                  <a:gd name="connsiteY6" fmla="*/ 245269 h 451646"/>
                  <a:gd name="connsiteX7" fmla="*/ 416719 w 578643"/>
                  <a:gd name="connsiteY7" fmla="*/ 197644 h 451646"/>
                  <a:gd name="connsiteX8" fmla="*/ 381000 w 578643"/>
                  <a:gd name="connsiteY8" fmla="*/ 116681 h 451646"/>
                  <a:gd name="connsiteX9" fmla="*/ 333375 w 578643"/>
                  <a:gd name="connsiteY9" fmla="*/ 54769 h 451646"/>
                  <a:gd name="connsiteX10" fmla="*/ 302419 w 578643"/>
                  <a:gd name="connsiteY10" fmla="*/ 28575 h 451646"/>
                  <a:gd name="connsiteX11" fmla="*/ 271463 w 578643"/>
                  <a:gd name="connsiteY11" fmla="*/ 9525 h 451646"/>
                  <a:gd name="connsiteX12" fmla="*/ 235744 w 578643"/>
                  <a:gd name="connsiteY12" fmla="*/ 50006 h 451646"/>
                  <a:gd name="connsiteX13" fmla="*/ 200025 w 578643"/>
                  <a:gd name="connsiteY13" fmla="*/ 2381 h 451646"/>
                  <a:gd name="connsiteX14" fmla="*/ 152400 w 578643"/>
                  <a:gd name="connsiteY14" fmla="*/ 35719 h 451646"/>
                  <a:gd name="connsiteX15" fmla="*/ 119063 w 578643"/>
                  <a:gd name="connsiteY15" fmla="*/ 52387 h 451646"/>
                  <a:gd name="connsiteX16" fmla="*/ 73819 w 578643"/>
                  <a:gd name="connsiteY16" fmla="*/ 59531 h 451646"/>
                  <a:gd name="connsiteX17" fmla="*/ 45244 w 578643"/>
                  <a:gd name="connsiteY17" fmla="*/ 54769 h 451646"/>
                  <a:gd name="connsiteX18" fmla="*/ 0 w 578643"/>
                  <a:gd name="connsiteY18" fmla="*/ 23812 h 451646"/>
                  <a:gd name="connsiteX0" fmla="*/ 533399 w 533399"/>
                  <a:gd name="connsiteY0" fmla="*/ 352412 h 451646"/>
                  <a:gd name="connsiteX1" fmla="*/ 507206 w 533399"/>
                  <a:gd name="connsiteY1" fmla="*/ 438150 h 451646"/>
                  <a:gd name="connsiteX2" fmla="*/ 445294 w 533399"/>
                  <a:gd name="connsiteY2" fmla="*/ 433387 h 451646"/>
                  <a:gd name="connsiteX3" fmla="*/ 388144 w 533399"/>
                  <a:gd name="connsiteY3" fmla="*/ 416719 h 451646"/>
                  <a:gd name="connsiteX4" fmla="*/ 433388 w 533399"/>
                  <a:gd name="connsiteY4" fmla="*/ 371475 h 451646"/>
                  <a:gd name="connsiteX5" fmla="*/ 421481 w 533399"/>
                  <a:gd name="connsiteY5" fmla="*/ 314325 h 451646"/>
                  <a:gd name="connsiteX6" fmla="*/ 371475 w 533399"/>
                  <a:gd name="connsiteY6" fmla="*/ 245269 h 451646"/>
                  <a:gd name="connsiteX7" fmla="*/ 371475 w 533399"/>
                  <a:gd name="connsiteY7" fmla="*/ 197644 h 451646"/>
                  <a:gd name="connsiteX8" fmla="*/ 335756 w 533399"/>
                  <a:gd name="connsiteY8" fmla="*/ 116681 h 451646"/>
                  <a:gd name="connsiteX9" fmla="*/ 288131 w 533399"/>
                  <a:gd name="connsiteY9" fmla="*/ 54769 h 451646"/>
                  <a:gd name="connsiteX10" fmla="*/ 257175 w 533399"/>
                  <a:gd name="connsiteY10" fmla="*/ 28575 h 451646"/>
                  <a:gd name="connsiteX11" fmla="*/ 226219 w 533399"/>
                  <a:gd name="connsiteY11" fmla="*/ 9525 h 451646"/>
                  <a:gd name="connsiteX12" fmla="*/ 190500 w 533399"/>
                  <a:gd name="connsiteY12" fmla="*/ 50006 h 451646"/>
                  <a:gd name="connsiteX13" fmla="*/ 154781 w 533399"/>
                  <a:gd name="connsiteY13" fmla="*/ 2381 h 451646"/>
                  <a:gd name="connsiteX14" fmla="*/ 107156 w 533399"/>
                  <a:gd name="connsiteY14" fmla="*/ 35719 h 451646"/>
                  <a:gd name="connsiteX15" fmla="*/ 73819 w 533399"/>
                  <a:gd name="connsiteY15" fmla="*/ 52387 h 451646"/>
                  <a:gd name="connsiteX16" fmla="*/ 28575 w 533399"/>
                  <a:gd name="connsiteY16" fmla="*/ 59531 h 451646"/>
                  <a:gd name="connsiteX17" fmla="*/ 0 w 533399"/>
                  <a:gd name="connsiteY17" fmla="*/ 54769 h 451646"/>
                  <a:gd name="connsiteX0" fmla="*/ 504824 w 504824"/>
                  <a:gd name="connsiteY0" fmla="*/ 352412 h 451646"/>
                  <a:gd name="connsiteX1" fmla="*/ 478631 w 504824"/>
                  <a:gd name="connsiteY1" fmla="*/ 438150 h 451646"/>
                  <a:gd name="connsiteX2" fmla="*/ 416719 w 504824"/>
                  <a:gd name="connsiteY2" fmla="*/ 433387 h 451646"/>
                  <a:gd name="connsiteX3" fmla="*/ 359569 w 504824"/>
                  <a:gd name="connsiteY3" fmla="*/ 416719 h 451646"/>
                  <a:gd name="connsiteX4" fmla="*/ 404813 w 504824"/>
                  <a:gd name="connsiteY4" fmla="*/ 371475 h 451646"/>
                  <a:gd name="connsiteX5" fmla="*/ 392906 w 504824"/>
                  <a:gd name="connsiteY5" fmla="*/ 314325 h 451646"/>
                  <a:gd name="connsiteX6" fmla="*/ 342900 w 504824"/>
                  <a:gd name="connsiteY6" fmla="*/ 245269 h 451646"/>
                  <a:gd name="connsiteX7" fmla="*/ 342900 w 504824"/>
                  <a:gd name="connsiteY7" fmla="*/ 197644 h 451646"/>
                  <a:gd name="connsiteX8" fmla="*/ 307181 w 504824"/>
                  <a:gd name="connsiteY8" fmla="*/ 116681 h 451646"/>
                  <a:gd name="connsiteX9" fmla="*/ 259556 w 504824"/>
                  <a:gd name="connsiteY9" fmla="*/ 54769 h 451646"/>
                  <a:gd name="connsiteX10" fmla="*/ 228600 w 504824"/>
                  <a:gd name="connsiteY10" fmla="*/ 28575 h 451646"/>
                  <a:gd name="connsiteX11" fmla="*/ 197644 w 504824"/>
                  <a:gd name="connsiteY11" fmla="*/ 9525 h 451646"/>
                  <a:gd name="connsiteX12" fmla="*/ 161925 w 504824"/>
                  <a:gd name="connsiteY12" fmla="*/ 50006 h 451646"/>
                  <a:gd name="connsiteX13" fmla="*/ 126206 w 504824"/>
                  <a:gd name="connsiteY13" fmla="*/ 2381 h 451646"/>
                  <a:gd name="connsiteX14" fmla="*/ 78581 w 504824"/>
                  <a:gd name="connsiteY14" fmla="*/ 35719 h 451646"/>
                  <a:gd name="connsiteX15" fmla="*/ 45244 w 504824"/>
                  <a:gd name="connsiteY15" fmla="*/ 52387 h 451646"/>
                  <a:gd name="connsiteX16" fmla="*/ 0 w 504824"/>
                  <a:gd name="connsiteY16" fmla="*/ 59531 h 451646"/>
                  <a:gd name="connsiteX0" fmla="*/ 459580 w 459580"/>
                  <a:gd name="connsiteY0" fmla="*/ 352412 h 451646"/>
                  <a:gd name="connsiteX1" fmla="*/ 433387 w 459580"/>
                  <a:gd name="connsiteY1" fmla="*/ 438150 h 451646"/>
                  <a:gd name="connsiteX2" fmla="*/ 371475 w 459580"/>
                  <a:gd name="connsiteY2" fmla="*/ 433387 h 451646"/>
                  <a:gd name="connsiteX3" fmla="*/ 314325 w 459580"/>
                  <a:gd name="connsiteY3" fmla="*/ 416719 h 451646"/>
                  <a:gd name="connsiteX4" fmla="*/ 359569 w 459580"/>
                  <a:gd name="connsiteY4" fmla="*/ 371475 h 451646"/>
                  <a:gd name="connsiteX5" fmla="*/ 347662 w 459580"/>
                  <a:gd name="connsiteY5" fmla="*/ 314325 h 451646"/>
                  <a:gd name="connsiteX6" fmla="*/ 297656 w 459580"/>
                  <a:gd name="connsiteY6" fmla="*/ 245269 h 451646"/>
                  <a:gd name="connsiteX7" fmla="*/ 297656 w 459580"/>
                  <a:gd name="connsiteY7" fmla="*/ 197644 h 451646"/>
                  <a:gd name="connsiteX8" fmla="*/ 261937 w 459580"/>
                  <a:gd name="connsiteY8" fmla="*/ 116681 h 451646"/>
                  <a:gd name="connsiteX9" fmla="*/ 214312 w 459580"/>
                  <a:gd name="connsiteY9" fmla="*/ 54769 h 451646"/>
                  <a:gd name="connsiteX10" fmla="*/ 183356 w 459580"/>
                  <a:gd name="connsiteY10" fmla="*/ 28575 h 451646"/>
                  <a:gd name="connsiteX11" fmla="*/ 152400 w 459580"/>
                  <a:gd name="connsiteY11" fmla="*/ 9525 h 451646"/>
                  <a:gd name="connsiteX12" fmla="*/ 116681 w 459580"/>
                  <a:gd name="connsiteY12" fmla="*/ 50006 h 451646"/>
                  <a:gd name="connsiteX13" fmla="*/ 80962 w 459580"/>
                  <a:gd name="connsiteY13" fmla="*/ 2381 h 451646"/>
                  <a:gd name="connsiteX14" fmla="*/ 33337 w 459580"/>
                  <a:gd name="connsiteY14" fmla="*/ 35719 h 451646"/>
                  <a:gd name="connsiteX15" fmla="*/ 0 w 459580"/>
                  <a:gd name="connsiteY15" fmla="*/ 52387 h 451646"/>
                  <a:gd name="connsiteX0" fmla="*/ 426243 w 426243"/>
                  <a:gd name="connsiteY0" fmla="*/ 352412 h 451646"/>
                  <a:gd name="connsiteX1" fmla="*/ 400050 w 426243"/>
                  <a:gd name="connsiteY1" fmla="*/ 438150 h 451646"/>
                  <a:gd name="connsiteX2" fmla="*/ 338138 w 426243"/>
                  <a:gd name="connsiteY2" fmla="*/ 433387 h 451646"/>
                  <a:gd name="connsiteX3" fmla="*/ 280988 w 426243"/>
                  <a:gd name="connsiteY3" fmla="*/ 416719 h 451646"/>
                  <a:gd name="connsiteX4" fmla="*/ 326232 w 426243"/>
                  <a:gd name="connsiteY4" fmla="*/ 371475 h 451646"/>
                  <a:gd name="connsiteX5" fmla="*/ 314325 w 426243"/>
                  <a:gd name="connsiteY5" fmla="*/ 314325 h 451646"/>
                  <a:gd name="connsiteX6" fmla="*/ 264319 w 426243"/>
                  <a:gd name="connsiteY6" fmla="*/ 245269 h 451646"/>
                  <a:gd name="connsiteX7" fmla="*/ 264319 w 426243"/>
                  <a:gd name="connsiteY7" fmla="*/ 197644 h 451646"/>
                  <a:gd name="connsiteX8" fmla="*/ 228600 w 426243"/>
                  <a:gd name="connsiteY8" fmla="*/ 116681 h 451646"/>
                  <a:gd name="connsiteX9" fmla="*/ 180975 w 426243"/>
                  <a:gd name="connsiteY9" fmla="*/ 54769 h 451646"/>
                  <a:gd name="connsiteX10" fmla="*/ 150019 w 426243"/>
                  <a:gd name="connsiteY10" fmla="*/ 28575 h 451646"/>
                  <a:gd name="connsiteX11" fmla="*/ 119063 w 426243"/>
                  <a:gd name="connsiteY11" fmla="*/ 9525 h 451646"/>
                  <a:gd name="connsiteX12" fmla="*/ 83344 w 426243"/>
                  <a:gd name="connsiteY12" fmla="*/ 50006 h 451646"/>
                  <a:gd name="connsiteX13" fmla="*/ 47625 w 426243"/>
                  <a:gd name="connsiteY13" fmla="*/ 2381 h 451646"/>
                  <a:gd name="connsiteX14" fmla="*/ 0 w 426243"/>
                  <a:gd name="connsiteY14" fmla="*/ 35719 h 451646"/>
                  <a:gd name="connsiteX0" fmla="*/ 378618 w 378618"/>
                  <a:gd name="connsiteY0" fmla="*/ 350031 h 449265"/>
                  <a:gd name="connsiteX1" fmla="*/ 352425 w 378618"/>
                  <a:gd name="connsiteY1" fmla="*/ 435769 h 449265"/>
                  <a:gd name="connsiteX2" fmla="*/ 290513 w 378618"/>
                  <a:gd name="connsiteY2" fmla="*/ 431006 h 449265"/>
                  <a:gd name="connsiteX3" fmla="*/ 233363 w 378618"/>
                  <a:gd name="connsiteY3" fmla="*/ 414338 h 449265"/>
                  <a:gd name="connsiteX4" fmla="*/ 278607 w 378618"/>
                  <a:gd name="connsiteY4" fmla="*/ 369094 h 449265"/>
                  <a:gd name="connsiteX5" fmla="*/ 266700 w 378618"/>
                  <a:gd name="connsiteY5" fmla="*/ 311944 h 449265"/>
                  <a:gd name="connsiteX6" fmla="*/ 216694 w 378618"/>
                  <a:gd name="connsiteY6" fmla="*/ 242888 h 449265"/>
                  <a:gd name="connsiteX7" fmla="*/ 216694 w 378618"/>
                  <a:gd name="connsiteY7" fmla="*/ 195263 h 449265"/>
                  <a:gd name="connsiteX8" fmla="*/ 180975 w 378618"/>
                  <a:gd name="connsiteY8" fmla="*/ 114300 h 449265"/>
                  <a:gd name="connsiteX9" fmla="*/ 133350 w 378618"/>
                  <a:gd name="connsiteY9" fmla="*/ 52388 h 449265"/>
                  <a:gd name="connsiteX10" fmla="*/ 102394 w 378618"/>
                  <a:gd name="connsiteY10" fmla="*/ 26194 h 449265"/>
                  <a:gd name="connsiteX11" fmla="*/ 71438 w 378618"/>
                  <a:gd name="connsiteY11" fmla="*/ 7144 h 449265"/>
                  <a:gd name="connsiteX12" fmla="*/ 35719 w 378618"/>
                  <a:gd name="connsiteY12" fmla="*/ 47625 h 449265"/>
                  <a:gd name="connsiteX13" fmla="*/ 0 w 378618"/>
                  <a:gd name="connsiteY13" fmla="*/ 0 h 449265"/>
                  <a:gd name="connsiteX0" fmla="*/ 352425 w 352425"/>
                  <a:gd name="connsiteY0" fmla="*/ 435769 h 449265"/>
                  <a:gd name="connsiteX1" fmla="*/ 290513 w 352425"/>
                  <a:gd name="connsiteY1" fmla="*/ 431006 h 449265"/>
                  <a:gd name="connsiteX2" fmla="*/ 233363 w 352425"/>
                  <a:gd name="connsiteY2" fmla="*/ 414338 h 449265"/>
                  <a:gd name="connsiteX3" fmla="*/ 278607 w 352425"/>
                  <a:gd name="connsiteY3" fmla="*/ 369094 h 449265"/>
                  <a:gd name="connsiteX4" fmla="*/ 266700 w 352425"/>
                  <a:gd name="connsiteY4" fmla="*/ 311944 h 449265"/>
                  <a:gd name="connsiteX5" fmla="*/ 216694 w 352425"/>
                  <a:gd name="connsiteY5" fmla="*/ 242888 h 449265"/>
                  <a:gd name="connsiteX6" fmla="*/ 216694 w 352425"/>
                  <a:gd name="connsiteY6" fmla="*/ 195263 h 449265"/>
                  <a:gd name="connsiteX7" fmla="*/ 180975 w 352425"/>
                  <a:gd name="connsiteY7" fmla="*/ 114300 h 449265"/>
                  <a:gd name="connsiteX8" fmla="*/ 133350 w 352425"/>
                  <a:gd name="connsiteY8" fmla="*/ 52388 h 449265"/>
                  <a:gd name="connsiteX9" fmla="*/ 102394 w 352425"/>
                  <a:gd name="connsiteY9" fmla="*/ 26194 h 449265"/>
                  <a:gd name="connsiteX10" fmla="*/ 71438 w 352425"/>
                  <a:gd name="connsiteY10" fmla="*/ 7144 h 449265"/>
                  <a:gd name="connsiteX11" fmla="*/ 35719 w 352425"/>
                  <a:gd name="connsiteY11" fmla="*/ 47625 h 449265"/>
                  <a:gd name="connsiteX12" fmla="*/ 0 w 352425"/>
                  <a:gd name="connsiteY12" fmla="*/ 0 h 449265"/>
                  <a:gd name="connsiteX0" fmla="*/ 290513 w 290513"/>
                  <a:gd name="connsiteY0" fmla="*/ 431006 h 431006"/>
                  <a:gd name="connsiteX1" fmla="*/ 233363 w 290513"/>
                  <a:gd name="connsiteY1" fmla="*/ 414338 h 431006"/>
                  <a:gd name="connsiteX2" fmla="*/ 278607 w 290513"/>
                  <a:gd name="connsiteY2" fmla="*/ 369094 h 431006"/>
                  <a:gd name="connsiteX3" fmla="*/ 266700 w 290513"/>
                  <a:gd name="connsiteY3" fmla="*/ 311944 h 431006"/>
                  <a:gd name="connsiteX4" fmla="*/ 216694 w 290513"/>
                  <a:gd name="connsiteY4" fmla="*/ 242888 h 431006"/>
                  <a:gd name="connsiteX5" fmla="*/ 216694 w 290513"/>
                  <a:gd name="connsiteY5" fmla="*/ 195263 h 431006"/>
                  <a:gd name="connsiteX6" fmla="*/ 180975 w 290513"/>
                  <a:gd name="connsiteY6" fmla="*/ 114300 h 431006"/>
                  <a:gd name="connsiteX7" fmla="*/ 133350 w 290513"/>
                  <a:gd name="connsiteY7" fmla="*/ 52388 h 431006"/>
                  <a:gd name="connsiteX8" fmla="*/ 102394 w 290513"/>
                  <a:gd name="connsiteY8" fmla="*/ 26194 h 431006"/>
                  <a:gd name="connsiteX9" fmla="*/ 71438 w 290513"/>
                  <a:gd name="connsiteY9" fmla="*/ 7144 h 431006"/>
                  <a:gd name="connsiteX10" fmla="*/ 35719 w 290513"/>
                  <a:gd name="connsiteY10" fmla="*/ 47625 h 431006"/>
                  <a:gd name="connsiteX11" fmla="*/ 0 w 290513"/>
                  <a:gd name="connsiteY11" fmla="*/ 0 h 431006"/>
                  <a:gd name="connsiteX0" fmla="*/ 233363 w 284163"/>
                  <a:gd name="connsiteY0" fmla="*/ 414338 h 414338"/>
                  <a:gd name="connsiteX1" fmla="*/ 278607 w 284163"/>
                  <a:gd name="connsiteY1" fmla="*/ 369094 h 414338"/>
                  <a:gd name="connsiteX2" fmla="*/ 266700 w 284163"/>
                  <a:gd name="connsiteY2" fmla="*/ 311944 h 414338"/>
                  <a:gd name="connsiteX3" fmla="*/ 216694 w 284163"/>
                  <a:gd name="connsiteY3" fmla="*/ 242888 h 414338"/>
                  <a:gd name="connsiteX4" fmla="*/ 216694 w 284163"/>
                  <a:gd name="connsiteY4" fmla="*/ 195263 h 414338"/>
                  <a:gd name="connsiteX5" fmla="*/ 180975 w 284163"/>
                  <a:gd name="connsiteY5" fmla="*/ 114300 h 414338"/>
                  <a:gd name="connsiteX6" fmla="*/ 133350 w 284163"/>
                  <a:gd name="connsiteY6" fmla="*/ 52388 h 414338"/>
                  <a:gd name="connsiteX7" fmla="*/ 102394 w 284163"/>
                  <a:gd name="connsiteY7" fmla="*/ 26194 h 414338"/>
                  <a:gd name="connsiteX8" fmla="*/ 71438 w 284163"/>
                  <a:gd name="connsiteY8" fmla="*/ 7144 h 414338"/>
                  <a:gd name="connsiteX9" fmla="*/ 35719 w 284163"/>
                  <a:gd name="connsiteY9" fmla="*/ 47625 h 414338"/>
                  <a:gd name="connsiteX10" fmla="*/ 0 w 284163"/>
                  <a:gd name="connsiteY10" fmla="*/ 0 h 414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163" h="414338">
                    <a:moveTo>
                      <a:pt x="233363" y="414338"/>
                    </a:moveTo>
                    <a:cubicBezTo>
                      <a:pt x="231379" y="404019"/>
                      <a:pt x="273051" y="386160"/>
                      <a:pt x="278607" y="369094"/>
                    </a:cubicBezTo>
                    <a:cubicBezTo>
                      <a:pt x="284163" y="352028"/>
                      <a:pt x="277019" y="332978"/>
                      <a:pt x="266700" y="311944"/>
                    </a:cubicBezTo>
                    <a:cubicBezTo>
                      <a:pt x="256381" y="290910"/>
                      <a:pt x="225028" y="262335"/>
                      <a:pt x="216694" y="242888"/>
                    </a:cubicBezTo>
                    <a:cubicBezTo>
                      <a:pt x="208360" y="223441"/>
                      <a:pt x="222647" y="216694"/>
                      <a:pt x="216694" y="195263"/>
                    </a:cubicBezTo>
                    <a:cubicBezTo>
                      <a:pt x="210741" y="173832"/>
                      <a:pt x="194866" y="138113"/>
                      <a:pt x="180975" y="114300"/>
                    </a:cubicBezTo>
                    <a:cubicBezTo>
                      <a:pt x="167084" y="90488"/>
                      <a:pt x="146447" y="67072"/>
                      <a:pt x="133350" y="52388"/>
                    </a:cubicBezTo>
                    <a:cubicBezTo>
                      <a:pt x="120253" y="37704"/>
                      <a:pt x="112713" y="33735"/>
                      <a:pt x="102394" y="26194"/>
                    </a:cubicBezTo>
                    <a:cubicBezTo>
                      <a:pt x="92075" y="18653"/>
                      <a:pt x="82550" y="3572"/>
                      <a:pt x="71438" y="7144"/>
                    </a:cubicBezTo>
                    <a:cubicBezTo>
                      <a:pt x="60326" y="10716"/>
                      <a:pt x="47625" y="48816"/>
                      <a:pt x="35719" y="47625"/>
                    </a:cubicBezTo>
                    <a:cubicBezTo>
                      <a:pt x="23813" y="46434"/>
                      <a:pt x="13891" y="2381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6398699" y="2897425"/>
                <a:ext cx="269875" cy="98442"/>
              </a:xfrm>
              <a:custGeom>
                <a:avLst/>
                <a:gdLst>
                  <a:gd name="T0" fmla="*/ 236 w 236"/>
                  <a:gd name="T1" fmla="*/ 96 h 96"/>
                  <a:gd name="T2" fmla="*/ 230 w 236"/>
                  <a:gd name="T3" fmla="*/ 94 h 96"/>
                  <a:gd name="T4" fmla="*/ 224 w 236"/>
                  <a:gd name="T5" fmla="*/ 90 h 96"/>
                  <a:gd name="T6" fmla="*/ 212 w 236"/>
                  <a:gd name="T7" fmla="*/ 86 h 96"/>
                  <a:gd name="T8" fmla="*/ 170 w 236"/>
                  <a:gd name="T9" fmla="*/ 88 h 96"/>
                  <a:gd name="T10" fmla="*/ 152 w 236"/>
                  <a:gd name="T11" fmla="*/ 82 h 96"/>
                  <a:gd name="T12" fmla="*/ 140 w 236"/>
                  <a:gd name="T13" fmla="*/ 78 h 96"/>
                  <a:gd name="T14" fmla="*/ 118 w 236"/>
                  <a:gd name="T15" fmla="*/ 96 h 96"/>
                  <a:gd name="T16" fmla="*/ 80 w 236"/>
                  <a:gd name="T17" fmla="*/ 42 h 96"/>
                  <a:gd name="T18" fmla="*/ 66 w 236"/>
                  <a:gd name="T19" fmla="*/ 20 h 96"/>
                  <a:gd name="T20" fmla="*/ 38 w 236"/>
                  <a:gd name="T21" fmla="*/ 10 h 96"/>
                  <a:gd name="T22" fmla="*/ 6 w 236"/>
                  <a:gd name="T23" fmla="*/ 2 h 96"/>
                  <a:gd name="T24" fmla="*/ 0 w 236"/>
                  <a:gd name="T25" fmla="*/ 0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6"/>
                  <a:gd name="T40" fmla="*/ 0 h 96"/>
                  <a:gd name="T41" fmla="*/ 236 w 236"/>
                  <a:gd name="T42" fmla="*/ 96 h 96"/>
                  <a:gd name="connsiteX0" fmla="*/ 230 w 230"/>
                  <a:gd name="connsiteY0" fmla="*/ 94 h 94"/>
                  <a:gd name="connsiteX1" fmla="*/ 224 w 230"/>
                  <a:gd name="connsiteY1" fmla="*/ 92 h 94"/>
                  <a:gd name="connsiteX2" fmla="*/ 218 w 230"/>
                  <a:gd name="connsiteY2" fmla="*/ 88 h 94"/>
                  <a:gd name="connsiteX3" fmla="*/ 206 w 230"/>
                  <a:gd name="connsiteY3" fmla="*/ 84 h 94"/>
                  <a:gd name="connsiteX4" fmla="*/ 164 w 230"/>
                  <a:gd name="connsiteY4" fmla="*/ 86 h 94"/>
                  <a:gd name="connsiteX5" fmla="*/ 146 w 230"/>
                  <a:gd name="connsiteY5" fmla="*/ 80 h 94"/>
                  <a:gd name="connsiteX6" fmla="*/ 134 w 230"/>
                  <a:gd name="connsiteY6" fmla="*/ 76 h 94"/>
                  <a:gd name="connsiteX7" fmla="*/ 112 w 230"/>
                  <a:gd name="connsiteY7" fmla="*/ 94 h 94"/>
                  <a:gd name="connsiteX8" fmla="*/ 74 w 230"/>
                  <a:gd name="connsiteY8" fmla="*/ 40 h 94"/>
                  <a:gd name="connsiteX9" fmla="*/ 60 w 230"/>
                  <a:gd name="connsiteY9" fmla="*/ 18 h 94"/>
                  <a:gd name="connsiteX10" fmla="*/ 32 w 230"/>
                  <a:gd name="connsiteY10" fmla="*/ 8 h 94"/>
                  <a:gd name="connsiteX11" fmla="*/ 0 w 230"/>
                  <a:gd name="connsiteY11" fmla="*/ 0 h 94"/>
                  <a:gd name="connsiteX0" fmla="*/ 240 w 240"/>
                  <a:gd name="connsiteY0" fmla="*/ 91 h 91"/>
                  <a:gd name="connsiteX1" fmla="*/ 234 w 240"/>
                  <a:gd name="connsiteY1" fmla="*/ 89 h 91"/>
                  <a:gd name="connsiteX2" fmla="*/ 228 w 240"/>
                  <a:gd name="connsiteY2" fmla="*/ 85 h 91"/>
                  <a:gd name="connsiteX3" fmla="*/ 216 w 240"/>
                  <a:gd name="connsiteY3" fmla="*/ 81 h 91"/>
                  <a:gd name="connsiteX4" fmla="*/ 174 w 240"/>
                  <a:gd name="connsiteY4" fmla="*/ 83 h 91"/>
                  <a:gd name="connsiteX5" fmla="*/ 156 w 240"/>
                  <a:gd name="connsiteY5" fmla="*/ 77 h 91"/>
                  <a:gd name="connsiteX6" fmla="*/ 144 w 240"/>
                  <a:gd name="connsiteY6" fmla="*/ 73 h 91"/>
                  <a:gd name="connsiteX7" fmla="*/ 122 w 240"/>
                  <a:gd name="connsiteY7" fmla="*/ 91 h 91"/>
                  <a:gd name="connsiteX8" fmla="*/ 84 w 240"/>
                  <a:gd name="connsiteY8" fmla="*/ 37 h 91"/>
                  <a:gd name="connsiteX9" fmla="*/ 70 w 240"/>
                  <a:gd name="connsiteY9" fmla="*/ 15 h 91"/>
                  <a:gd name="connsiteX10" fmla="*/ 42 w 240"/>
                  <a:gd name="connsiteY10" fmla="*/ 5 h 91"/>
                  <a:gd name="connsiteX11" fmla="*/ 0 w 240"/>
                  <a:gd name="connsiteY11" fmla="*/ 3 h 91"/>
                  <a:gd name="connsiteX0" fmla="*/ 250 w 250"/>
                  <a:gd name="connsiteY0" fmla="*/ 92 h 92"/>
                  <a:gd name="connsiteX1" fmla="*/ 244 w 250"/>
                  <a:gd name="connsiteY1" fmla="*/ 90 h 92"/>
                  <a:gd name="connsiteX2" fmla="*/ 238 w 250"/>
                  <a:gd name="connsiteY2" fmla="*/ 86 h 92"/>
                  <a:gd name="connsiteX3" fmla="*/ 226 w 250"/>
                  <a:gd name="connsiteY3" fmla="*/ 82 h 92"/>
                  <a:gd name="connsiteX4" fmla="*/ 184 w 250"/>
                  <a:gd name="connsiteY4" fmla="*/ 84 h 92"/>
                  <a:gd name="connsiteX5" fmla="*/ 166 w 250"/>
                  <a:gd name="connsiteY5" fmla="*/ 78 h 92"/>
                  <a:gd name="connsiteX6" fmla="*/ 154 w 250"/>
                  <a:gd name="connsiteY6" fmla="*/ 74 h 92"/>
                  <a:gd name="connsiteX7" fmla="*/ 132 w 250"/>
                  <a:gd name="connsiteY7" fmla="*/ 92 h 92"/>
                  <a:gd name="connsiteX8" fmla="*/ 94 w 250"/>
                  <a:gd name="connsiteY8" fmla="*/ 38 h 92"/>
                  <a:gd name="connsiteX9" fmla="*/ 80 w 250"/>
                  <a:gd name="connsiteY9" fmla="*/ 16 h 92"/>
                  <a:gd name="connsiteX10" fmla="*/ 52 w 250"/>
                  <a:gd name="connsiteY10" fmla="*/ 6 h 92"/>
                  <a:gd name="connsiteX11" fmla="*/ 0 w 250"/>
                  <a:gd name="connsiteY11" fmla="*/ 0 h 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0" h="92">
                    <a:moveTo>
                      <a:pt x="250" y="92"/>
                    </a:moveTo>
                    <a:cubicBezTo>
                      <a:pt x="248" y="91"/>
                      <a:pt x="246" y="91"/>
                      <a:pt x="244" y="90"/>
                    </a:cubicBezTo>
                    <a:cubicBezTo>
                      <a:pt x="242" y="89"/>
                      <a:pt x="240" y="87"/>
                      <a:pt x="238" y="86"/>
                    </a:cubicBezTo>
                    <a:cubicBezTo>
                      <a:pt x="234" y="84"/>
                      <a:pt x="226" y="82"/>
                      <a:pt x="226" y="82"/>
                    </a:cubicBezTo>
                    <a:cubicBezTo>
                      <a:pt x="210" y="87"/>
                      <a:pt x="202" y="85"/>
                      <a:pt x="184" y="84"/>
                    </a:cubicBezTo>
                    <a:lnTo>
                      <a:pt x="166" y="78"/>
                    </a:lnTo>
                    <a:cubicBezTo>
                      <a:pt x="162" y="77"/>
                      <a:pt x="154" y="74"/>
                      <a:pt x="154" y="74"/>
                    </a:cubicBezTo>
                    <a:cubicBezTo>
                      <a:pt x="146" y="80"/>
                      <a:pt x="141" y="89"/>
                      <a:pt x="132" y="92"/>
                    </a:cubicBezTo>
                    <a:cubicBezTo>
                      <a:pt x="120" y="74"/>
                      <a:pt x="106" y="56"/>
                      <a:pt x="94" y="38"/>
                    </a:cubicBezTo>
                    <a:cubicBezTo>
                      <a:pt x="88" y="30"/>
                      <a:pt x="89" y="22"/>
                      <a:pt x="80" y="16"/>
                    </a:cubicBezTo>
                    <a:cubicBezTo>
                      <a:pt x="73" y="5"/>
                      <a:pt x="66" y="8"/>
                      <a:pt x="52" y="6"/>
                    </a:cubicBezTo>
                    <a:cubicBezTo>
                      <a:pt x="38" y="1"/>
                      <a:pt x="19" y="2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125 Forma libre"/>
              <p:cNvSpPr/>
              <p:nvPr/>
            </p:nvSpPr>
            <p:spPr>
              <a:xfrm>
                <a:off x="6247886" y="4691619"/>
                <a:ext cx="95250" cy="452518"/>
              </a:xfrm>
              <a:custGeom>
                <a:avLst/>
                <a:gdLst>
                  <a:gd name="connsiteX0" fmla="*/ 28178 w 187722"/>
                  <a:gd name="connsiteY0" fmla="*/ 452437 h 452437"/>
                  <a:gd name="connsiteX1" fmla="*/ 18653 w 187722"/>
                  <a:gd name="connsiteY1" fmla="*/ 376237 h 452437"/>
                  <a:gd name="connsiteX2" fmla="*/ 4366 w 187722"/>
                  <a:gd name="connsiteY2" fmla="*/ 352425 h 452437"/>
                  <a:gd name="connsiteX3" fmla="*/ 44847 w 187722"/>
                  <a:gd name="connsiteY3" fmla="*/ 295275 h 452437"/>
                  <a:gd name="connsiteX4" fmla="*/ 71041 w 187722"/>
                  <a:gd name="connsiteY4" fmla="*/ 297656 h 452437"/>
                  <a:gd name="connsiteX5" fmla="*/ 130572 w 187722"/>
                  <a:gd name="connsiteY5" fmla="*/ 233362 h 452437"/>
                  <a:gd name="connsiteX6" fmla="*/ 161528 w 187722"/>
                  <a:gd name="connsiteY6" fmla="*/ 185737 h 452437"/>
                  <a:gd name="connsiteX7" fmla="*/ 171053 w 187722"/>
                  <a:gd name="connsiteY7" fmla="*/ 147637 h 452437"/>
                  <a:gd name="connsiteX8" fmla="*/ 175816 w 187722"/>
                  <a:gd name="connsiteY8" fmla="*/ 114300 h 452437"/>
                  <a:gd name="connsiteX9" fmla="*/ 187722 w 187722"/>
                  <a:gd name="connsiteY9" fmla="*/ 69056 h 452437"/>
                  <a:gd name="connsiteX10" fmla="*/ 175816 w 187722"/>
                  <a:gd name="connsiteY10" fmla="*/ 50006 h 452437"/>
                  <a:gd name="connsiteX11" fmla="*/ 163910 w 187722"/>
                  <a:gd name="connsiteY11" fmla="*/ 30956 h 452437"/>
                  <a:gd name="connsiteX12" fmla="*/ 161528 w 187722"/>
                  <a:gd name="connsiteY12" fmla="*/ 0 h 452437"/>
                  <a:gd name="connsiteX0" fmla="*/ 28178 w 187722"/>
                  <a:gd name="connsiteY0" fmla="*/ 614362 h 614362"/>
                  <a:gd name="connsiteX1" fmla="*/ 18653 w 187722"/>
                  <a:gd name="connsiteY1" fmla="*/ 538162 h 614362"/>
                  <a:gd name="connsiteX2" fmla="*/ 4366 w 187722"/>
                  <a:gd name="connsiteY2" fmla="*/ 514350 h 614362"/>
                  <a:gd name="connsiteX3" fmla="*/ 44847 w 187722"/>
                  <a:gd name="connsiteY3" fmla="*/ 457200 h 614362"/>
                  <a:gd name="connsiteX4" fmla="*/ 71041 w 187722"/>
                  <a:gd name="connsiteY4" fmla="*/ 459581 h 614362"/>
                  <a:gd name="connsiteX5" fmla="*/ 130572 w 187722"/>
                  <a:gd name="connsiteY5" fmla="*/ 395287 h 614362"/>
                  <a:gd name="connsiteX6" fmla="*/ 161528 w 187722"/>
                  <a:gd name="connsiteY6" fmla="*/ 347662 h 614362"/>
                  <a:gd name="connsiteX7" fmla="*/ 171053 w 187722"/>
                  <a:gd name="connsiteY7" fmla="*/ 309562 h 614362"/>
                  <a:gd name="connsiteX8" fmla="*/ 175816 w 187722"/>
                  <a:gd name="connsiteY8" fmla="*/ 276225 h 614362"/>
                  <a:gd name="connsiteX9" fmla="*/ 187722 w 187722"/>
                  <a:gd name="connsiteY9" fmla="*/ 230981 h 614362"/>
                  <a:gd name="connsiteX10" fmla="*/ 175816 w 187722"/>
                  <a:gd name="connsiteY10" fmla="*/ 211931 h 614362"/>
                  <a:gd name="connsiteX11" fmla="*/ 163910 w 187722"/>
                  <a:gd name="connsiteY11" fmla="*/ 192881 h 614362"/>
                  <a:gd name="connsiteX12" fmla="*/ 175816 w 187722"/>
                  <a:gd name="connsiteY12" fmla="*/ 0 h 614362"/>
                  <a:gd name="connsiteX0" fmla="*/ 28178 w 187722"/>
                  <a:gd name="connsiteY0" fmla="*/ 614362 h 614362"/>
                  <a:gd name="connsiteX1" fmla="*/ 18653 w 187722"/>
                  <a:gd name="connsiteY1" fmla="*/ 538162 h 614362"/>
                  <a:gd name="connsiteX2" fmla="*/ 4366 w 187722"/>
                  <a:gd name="connsiteY2" fmla="*/ 514350 h 614362"/>
                  <a:gd name="connsiteX3" fmla="*/ 44847 w 187722"/>
                  <a:gd name="connsiteY3" fmla="*/ 457200 h 614362"/>
                  <a:gd name="connsiteX4" fmla="*/ 71041 w 187722"/>
                  <a:gd name="connsiteY4" fmla="*/ 459581 h 614362"/>
                  <a:gd name="connsiteX5" fmla="*/ 130572 w 187722"/>
                  <a:gd name="connsiteY5" fmla="*/ 395287 h 614362"/>
                  <a:gd name="connsiteX6" fmla="*/ 161528 w 187722"/>
                  <a:gd name="connsiteY6" fmla="*/ 347662 h 614362"/>
                  <a:gd name="connsiteX7" fmla="*/ 171053 w 187722"/>
                  <a:gd name="connsiteY7" fmla="*/ 309562 h 614362"/>
                  <a:gd name="connsiteX8" fmla="*/ 175816 w 187722"/>
                  <a:gd name="connsiteY8" fmla="*/ 276225 h 614362"/>
                  <a:gd name="connsiteX9" fmla="*/ 187722 w 187722"/>
                  <a:gd name="connsiteY9" fmla="*/ 230981 h 614362"/>
                  <a:gd name="connsiteX10" fmla="*/ 175816 w 187722"/>
                  <a:gd name="connsiteY10" fmla="*/ 211931 h 614362"/>
                  <a:gd name="connsiteX11" fmla="*/ 163910 w 187722"/>
                  <a:gd name="connsiteY11" fmla="*/ 192881 h 614362"/>
                  <a:gd name="connsiteX12" fmla="*/ 144860 w 187722"/>
                  <a:gd name="connsiteY12" fmla="*/ 59531 h 614362"/>
                  <a:gd name="connsiteX13" fmla="*/ 175816 w 187722"/>
                  <a:gd name="connsiteY13" fmla="*/ 0 h 614362"/>
                  <a:gd name="connsiteX0" fmla="*/ 28178 w 187722"/>
                  <a:gd name="connsiteY0" fmla="*/ 614362 h 625470"/>
                  <a:gd name="connsiteX1" fmla="*/ 27840 w 187722"/>
                  <a:gd name="connsiteY1" fmla="*/ 612770 h 625470"/>
                  <a:gd name="connsiteX2" fmla="*/ 18653 w 187722"/>
                  <a:gd name="connsiteY2" fmla="*/ 538162 h 625470"/>
                  <a:gd name="connsiteX3" fmla="*/ 4366 w 187722"/>
                  <a:gd name="connsiteY3" fmla="*/ 514350 h 625470"/>
                  <a:gd name="connsiteX4" fmla="*/ 44847 w 187722"/>
                  <a:gd name="connsiteY4" fmla="*/ 457200 h 625470"/>
                  <a:gd name="connsiteX5" fmla="*/ 71041 w 187722"/>
                  <a:gd name="connsiteY5" fmla="*/ 459581 h 625470"/>
                  <a:gd name="connsiteX6" fmla="*/ 130572 w 187722"/>
                  <a:gd name="connsiteY6" fmla="*/ 395287 h 625470"/>
                  <a:gd name="connsiteX7" fmla="*/ 161528 w 187722"/>
                  <a:gd name="connsiteY7" fmla="*/ 347662 h 625470"/>
                  <a:gd name="connsiteX8" fmla="*/ 171053 w 187722"/>
                  <a:gd name="connsiteY8" fmla="*/ 309562 h 625470"/>
                  <a:gd name="connsiteX9" fmla="*/ 175816 w 187722"/>
                  <a:gd name="connsiteY9" fmla="*/ 276225 h 625470"/>
                  <a:gd name="connsiteX10" fmla="*/ 187722 w 187722"/>
                  <a:gd name="connsiteY10" fmla="*/ 230981 h 625470"/>
                  <a:gd name="connsiteX11" fmla="*/ 175816 w 187722"/>
                  <a:gd name="connsiteY11" fmla="*/ 211931 h 625470"/>
                  <a:gd name="connsiteX12" fmla="*/ 163910 w 187722"/>
                  <a:gd name="connsiteY12" fmla="*/ 192881 h 625470"/>
                  <a:gd name="connsiteX13" fmla="*/ 144860 w 187722"/>
                  <a:gd name="connsiteY13" fmla="*/ 59531 h 625470"/>
                  <a:gd name="connsiteX14" fmla="*/ 175816 w 187722"/>
                  <a:gd name="connsiteY14" fmla="*/ 0 h 625470"/>
                  <a:gd name="connsiteX0" fmla="*/ 28178 w 187722"/>
                  <a:gd name="connsiteY0" fmla="*/ 614362 h 751991"/>
                  <a:gd name="connsiteX1" fmla="*/ 27840 w 187722"/>
                  <a:gd name="connsiteY1" fmla="*/ 612770 h 751991"/>
                  <a:gd name="connsiteX2" fmla="*/ 18653 w 187722"/>
                  <a:gd name="connsiteY2" fmla="*/ 538162 h 751991"/>
                  <a:gd name="connsiteX3" fmla="*/ 4366 w 187722"/>
                  <a:gd name="connsiteY3" fmla="*/ 514350 h 751991"/>
                  <a:gd name="connsiteX4" fmla="*/ 44847 w 187722"/>
                  <a:gd name="connsiteY4" fmla="*/ 457200 h 751991"/>
                  <a:gd name="connsiteX5" fmla="*/ 71041 w 187722"/>
                  <a:gd name="connsiteY5" fmla="*/ 459581 h 751991"/>
                  <a:gd name="connsiteX6" fmla="*/ 130572 w 187722"/>
                  <a:gd name="connsiteY6" fmla="*/ 395287 h 751991"/>
                  <a:gd name="connsiteX7" fmla="*/ 161528 w 187722"/>
                  <a:gd name="connsiteY7" fmla="*/ 347662 h 751991"/>
                  <a:gd name="connsiteX8" fmla="*/ 171053 w 187722"/>
                  <a:gd name="connsiteY8" fmla="*/ 309562 h 751991"/>
                  <a:gd name="connsiteX9" fmla="*/ 175816 w 187722"/>
                  <a:gd name="connsiteY9" fmla="*/ 276225 h 751991"/>
                  <a:gd name="connsiteX10" fmla="*/ 187722 w 187722"/>
                  <a:gd name="connsiteY10" fmla="*/ 230981 h 751991"/>
                  <a:gd name="connsiteX11" fmla="*/ 175816 w 187722"/>
                  <a:gd name="connsiteY11" fmla="*/ 211931 h 751991"/>
                  <a:gd name="connsiteX12" fmla="*/ 163910 w 187722"/>
                  <a:gd name="connsiteY12" fmla="*/ 192881 h 751991"/>
                  <a:gd name="connsiteX13" fmla="*/ 144860 w 187722"/>
                  <a:gd name="connsiteY13" fmla="*/ 59531 h 751991"/>
                  <a:gd name="connsiteX14" fmla="*/ 175816 w 187722"/>
                  <a:gd name="connsiteY14" fmla="*/ 0 h 751991"/>
                  <a:gd name="connsiteX0" fmla="*/ 46452 w 205996"/>
                  <a:gd name="connsiteY0" fmla="*/ 614362 h 709005"/>
                  <a:gd name="connsiteX1" fmla="*/ 46114 w 205996"/>
                  <a:gd name="connsiteY1" fmla="*/ 612770 h 709005"/>
                  <a:gd name="connsiteX2" fmla="*/ 36927 w 205996"/>
                  <a:gd name="connsiteY2" fmla="*/ 538162 h 709005"/>
                  <a:gd name="connsiteX3" fmla="*/ 22640 w 205996"/>
                  <a:gd name="connsiteY3" fmla="*/ 514350 h 709005"/>
                  <a:gd name="connsiteX4" fmla="*/ 63121 w 205996"/>
                  <a:gd name="connsiteY4" fmla="*/ 457200 h 709005"/>
                  <a:gd name="connsiteX5" fmla="*/ 89315 w 205996"/>
                  <a:gd name="connsiteY5" fmla="*/ 459581 h 709005"/>
                  <a:gd name="connsiteX6" fmla="*/ 148846 w 205996"/>
                  <a:gd name="connsiteY6" fmla="*/ 395287 h 709005"/>
                  <a:gd name="connsiteX7" fmla="*/ 179802 w 205996"/>
                  <a:gd name="connsiteY7" fmla="*/ 347662 h 709005"/>
                  <a:gd name="connsiteX8" fmla="*/ 189327 w 205996"/>
                  <a:gd name="connsiteY8" fmla="*/ 309562 h 709005"/>
                  <a:gd name="connsiteX9" fmla="*/ 194090 w 205996"/>
                  <a:gd name="connsiteY9" fmla="*/ 276225 h 709005"/>
                  <a:gd name="connsiteX10" fmla="*/ 205996 w 205996"/>
                  <a:gd name="connsiteY10" fmla="*/ 230981 h 709005"/>
                  <a:gd name="connsiteX11" fmla="*/ 194090 w 205996"/>
                  <a:gd name="connsiteY11" fmla="*/ 211931 h 709005"/>
                  <a:gd name="connsiteX12" fmla="*/ 182184 w 205996"/>
                  <a:gd name="connsiteY12" fmla="*/ 192881 h 709005"/>
                  <a:gd name="connsiteX13" fmla="*/ 163134 w 205996"/>
                  <a:gd name="connsiteY13" fmla="*/ 59531 h 709005"/>
                  <a:gd name="connsiteX14" fmla="*/ 194090 w 205996"/>
                  <a:gd name="connsiteY14" fmla="*/ 0 h 709005"/>
                  <a:gd name="connsiteX0" fmla="*/ 46452 w 205996"/>
                  <a:gd name="connsiteY0" fmla="*/ 554831 h 649474"/>
                  <a:gd name="connsiteX1" fmla="*/ 46114 w 205996"/>
                  <a:gd name="connsiteY1" fmla="*/ 553239 h 649474"/>
                  <a:gd name="connsiteX2" fmla="*/ 36927 w 205996"/>
                  <a:gd name="connsiteY2" fmla="*/ 478631 h 649474"/>
                  <a:gd name="connsiteX3" fmla="*/ 22640 w 205996"/>
                  <a:gd name="connsiteY3" fmla="*/ 454819 h 649474"/>
                  <a:gd name="connsiteX4" fmla="*/ 63121 w 205996"/>
                  <a:gd name="connsiteY4" fmla="*/ 397669 h 649474"/>
                  <a:gd name="connsiteX5" fmla="*/ 89315 w 205996"/>
                  <a:gd name="connsiteY5" fmla="*/ 400050 h 649474"/>
                  <a:gd name="connsiteX6" fmla="*/ 148846 w 205996"/>
                  <a:gd name="connsiteY6" fmla="*/ 335756 h 649474"/>
                  <a:gd name="connsiteX7" fmla="*/ 179802 w 205996"/>
                  <a:gd name="connsiteY7" fmla="*/ 288131 h 649474"/>
                  <a:gd name="connsiteX8" fmla="*/ 189327 w 205996"/>
                  <a:gd name="connsiteY8" fmla="*/ 250031 h 649474"/>
                  <a:gd name="connsiteX9" fmla="*/ 194090 w 205996"/>
                  <a:gd name="connsiteY9" fmla="*/ 216694 h 649474"/>
                  <a:gd name="connsiteX10" fmla="*/ 205996 w 205996"/>
                  <a:gd name="connsiteY10" fmla="*/ 171450 h 649474"/>
                  <a:gd name="connsiteX11" fmla="*/ 194090 w 205996"/>
                  <a:gd name="connsiteY11" fmla="*/ 152400 h 649474"/>
                  <a:gd name="connsiteX12" fmla="*/ 182184 w 205996"/>
                  <a:gd name="connsiteY12" fmla="*/ 133350 h 649474"/>
                  <a:gd name="connsiteX13" fmla="*/ 163134 w 205996"/>
                  <a:gd name="connsiteY13" fmla="*/ 0 h 649474"/>
                  <a:gd name="connsiteX0" fmla="*/ 46452 w 205996"/>
                  <a:gd name="connsiteY0" fmla="*/ 509470 h 604113"/>
                  <a:gd name="connsiteX1" fmla="*/ 46114 w 205996"/>
                  <a:gd name="connsiteY1" fmla="*/ 507878 h 604113"/>
                  <a:gd name="connsiteX2" fmla="*/ 36927 w 205996"/>
                  <a:gd name="connsiteY2" fmla="*/ 433270 h 604113"/>
                  <a:gd name="connsiteX3" fmla="*/ 22640 w 205996"/>
                  <a:gd name="connsiteY3" fmla="*/ 409458 h 604113"/>
                  <a:gd name="connsiteX4" fmla="*/ 63121 w 205996"/>
                  <a:gd name="connsiteY4" fmla="*/ 352308 h 604113"/>
                  <a:gd name="connsiteX5" fmla="*/ 89315 w 205996"/>
                  <a:gd name="connsiteY5" fmla="*/ 354689 h 604113"/>
                  <a:gd name="connsiteX6" fmla="*/ 148846 w 205996"/>
                  <a:gd name="connsiteY6" fmla="*/ 290395 h 604113"/>
                  <a:gd name="connsiteX7" fmla="*/ 179802 w 205996"/>
                  <a:gd name="connsiteY7" fmla="*/ 242770 h 604113"/>
                  <a:gd name="connsiteX8" fmla="*/ 189327 w 205996"/>
                  <a:gd name="connsiteY8" fmla="*/ 204670 h 604113"/>
                  <a:gd name="connsiteX9" fmla="*/ 194090 w 205996"/>
                  <a:gd name="connsiteY9" fmla="*/ 171333 h 604113"/>
                  <a:gd name="connsiteX10" fmla="*/ 205996 w 205996"/>
                  <a:gd name="connsiteY10" fmla="*/ 126089 h 604113"/>
                  <a:gd name="connsiteX11" fmla="*/ 194090 w 205996"/>
                  <a:gd name="connsiteY11" fmla="*/ 107039 h 604113"/>
                  <a:gd name="connsiteX12" fmla="*/ 182184 w 205996"/>
                  <a:gd name="connsiteY12" fmla="*/ 87989 h 604113"/>
                  <a:gd name="connsiteX13" fmla="*/ 144044 w 205996"/>
                  <a:gd name="connsiteY13" fmla="*/ 0 h 604113"/>
                  <a:gd name="connsiteX0" fmla="*/ 46452 w 205996"/>
                  <a:gd name="connsiteY0" fmla="*/ 588255 h 682898"/>
                  <a:gd name="connsiteX1" fmla="*/ 46114 w 205996"/>
                  <a:gd name="connsiteY1" fmla="*/ 586663 h 682898"/>
                  <a:gd name="connsiteX2" fmla="*/ 36927 w 205996"/>
                  <a:gd name="connsiteY2" fmla="*/ 512055 h 682898"/>
                  <a:gd name="connsiteX3" fmla="*/ 22640 w 205996"/>
                  <a:gd name="connsiteY3" fmla="*/ 488243 h 682898"/>
                  <a:gd name="connsiteX4" fmla="*/ 63121 w 205996"/>
                  <a:gd name="connsiteY4" fmla="*/ 431093 h 682898"/>
                  <a:gd name="connsiteX5" fmla="*/ 89315 w 205996"/>
                  <a:gd name="connsiteY5" fmla="*/ 433474 h 682898"/>
                  <a:gd name="connsiteX6" fmla="*/ 148846 w 205996"/>
                  <a:gd name="connsiteY6" fmla="*/ 369180 h 682898"/>
                  <a:gd name="connsiteX7" fmla="*/ 179802 w 205996"/>
                  <a:gd name="connsiteY7" fmla="*/ 321555 h 682898"/>
                  <a:gd name="connsiteX8" fmla="*/ 189327 w 205996"/>
                  <a:gd name="connsiteY8" fmla="*/ 283455 h 682898"/>
                  <a:gd name="connsiteX9" fmla="*/ 194090 w 205996"/>
                  <a:gd name="connsiteY9" fmla="*/ 250118 h 682898"/>
                  <a:gd name="connsiteX10" fmla="*/ 205996 w 205996"/>
                  <a:gd name="connsiteY10" fmla="*/ 204874 h 682898"/>
                  <a:gd name="connsiteX11" fmla="*/ 194090 w 205996"/>
                  <a:gd name="connsiteY11" fmla="*/ 185824 h 682898"/>
                  <a:gd name="connsiteX12" fmla="*/ 182184 w 205996"/>
                  <a:gd name="connsiteY12" fmla="*/ 166774 h 682898"/>
                  <a:gd name="connsiteX13" fmla="*/ 132112 w 205996"/>
                  <a:gd name="connsiteY13" fmla="*/ 0 h 682898"/>
                  <a:gd name="connsiteX0" fmla="*/ 46452 w 205996"/>
                  <a:gd name="connsiteY0" fmla="*/ 590642 h 685285"/>
                  <a:gd name="connsiteX1" fmla="*/ 46114 w 205996"/>
                  <a:gd name="connsiteY1" fmla="*/ 589050 h 685285"/>
                  <a:gd name="connsiteX2" fmla="*/ 36927 w 205996"/>
                  <a:gd name="connsiteY2" fmla="*/ 514442 h 685285"/>
                  <a:gd name="connsiteX3" fmla="*/ 22640 w 205996"/>
                  <a:gd name="connsiteY3" fmla="*/ 490630 h 685285"/>
                  <a:gd name="connsiteX4" fmla="*/ 63121 w 205996"/>
                  <a:gd name="connsiteY4" fmla="*/ 433480 h 685285"/>
                  <a:gd name="connsiteX5" fmla="*/ 89315 w 205996"/>
                  <a:gd name="connsiteY5" fmla="*/ 435861 h 685285"/>
                  <a:gd name="connsiteX6" fmla="*/ 148846 w 205996"/>
                  <a:gd name="connsiteY6" fmla="*/ 371567 h 685285"/>
                  <a:gd name="connsiteX7" fmla="*/ 179802 w 205996"/>
                  <a:gd name="connsiteY7" fmla="*/ 323942 h 685285"/>
                  <a:gd name="connsiteX8" fmla="*/ 189327 w 205996"/>
                  <a:gd name="connsiteY8" fmla="*/ 285842 h 685285"/>
                  <a:gd name="connsiteX9" fmla="*/ 194090 w 205996"/>
                  <a:gd name="connsiteY9" fmla="*/ 252505 h 685285"/>
                  <a:gd name="connsiteX10" fmla="*/ 205996 w 205996"/>
                  <a:gd name="connsiteY10" fmla="*/ 207261 h 685285"/>
                  <a:gd name="connsiteX11" fmla="*/ 194090 w 205996"/>
                  <a:gd name="connsiteY11" fmla="*/ 188211 h 685285"/>
                  <a:gd name="connsiteX12" fmla="*/ 182184 w 205996"/>
                  <a:gd name="connsiteY12" fmla="*/ 169161 h 685285"/>
                  <a:gd name="connsiteX13" fmla="*/ 144044 w 205996"/>
                  <a:gd name="connsiteY13" fmla="*/ 0 h 685285"/>
                  <a:gd name="connsiteX0" fmla="*/ 46452 w 205996"/>
                  <a:gd name="connsiteY0" fmla="*/ 590642 h 685285"/>
                  <a:gd name="connsiteX1" fmla="*/ 46114 w 205996"/>
                  <a:gd name="connsiteY1" fmla="*/ 589050 h 685285"/>
                  <a:gd name="connsiteX2" fmla="*/ 36927 w 205996"/>
                  <a:gd name="connsiteY2" fmla="*/ 514442 h 685285"/>
                  <a:gd name="connsiteX3" fmla="*/ 22640 w 205996"/>
                  <a:gd name="connsiteY3" fmla="*/ 490630 h 685285"/>
                  <a:gd name="connsiteX4" fmla="*/ 63121 w 205996"/>
                  <a:gd name="connsiteY4" fmla="*/ 433480 h 685285"/>
                  <a:gd name="connsiteX5" fmla="*/ 89315 w 205996"/>
                  <a:gd name="connsiteY5" fmla="*/ 435861 h 685285"/>
                  <a:gd name="connsiteX6" fmla="*/ 148846 w 205996"/>
                  <a:gd name="connsiteY6" fmla="*/ 371567 h 685285"/>
                  <a:gd name="connsiteX7" fmla="*/ 179802 w 205996"/>
                  <a:gd name="connsiteY7" fmla="*/ 323942 h 685285"/>
                  <a:gd name="connsiteX8" fmla="*/ 189327 w 205996"/>
                  <a:gd name="connsiteY8" fmla="*/ 285842 h 685285"/>
                  <a:gd name="connsiteX9" fmla="*/ 194090 w 205996"/>
                  <a:gd name="connsiteY9" fmla="*/ 252505 h 685285"/>
                  <a:gd name="connsiteX10" fmla="*/ 205996 w 205996"/>
                  <a:gd name="connsiteY10" fmla="*/ 207261 h 685285"/>
                  <a:gd name="connsiteX11" fmla="*/ 194090 w 205996"/>
                  <a:gd name="connsiteY11" fmla="*/ 188211 h 685285"/>
                  <a:gd name="connsiteX12" fmla="*/ 182184 w 205996"/>
                  <a:gd name="connsiteY12" fmla="*/ 169161 h 685285"/>
                  <a:gd name="connsiteX13" fmla="*/ 182133 w 205996"/>
                  <a:gd name="connsiteY13" fmla="*/ 102017 h 685285"/>
                  <a:gd name="connsiteX14" fmla="*/ 144044 w 205996"/>
                  <a:gd name="connsiteY14" fmla="*/ 0 h 685285"/>
                  <a:gd name="connsiteX0" fmla="*/ 46452 w 205996"/>
                  <a:gd name="connsiteY0" fmla="*/ 590642 h 685285"/>
                  <a:gd name="connsiteX1" fmla="*/ 46114 w 205996"/>
                  <a:gd name="connsiteY1" fmla="*/ 589050 h 685285"/>
                  <a:gd name="connsiteX2" fmla="*/ 36927 w 205996"/>
                  <a:gd name="connsiteY2" fmla="*/ 514442 h 685285"/>
                  <a:gd name="connsiteX3" fmla="*/ 22640 w 205996"/>
                  <a:gd name="connsiteY3" fmla="*/ 490630 h 685285"/>
                  <a:gd name="connsiteX4" fmla="*/ 63121 w 205996"/>
                  <a:gd name="connsiteY4" fmla="*/ 433480 h 685285"/>
                  <a:gd name="connsiteX5" fmla="*/ 89315 w 205996"/>
                  <a:gd name="connsiteY5" fmla="*/ 435861 h 685285"/>
                  <a:gd name="connsiteX6" fmla="*/ 148846 w 205996"/>
                  <a:gd name="connsiteY6" fmla="*/ 371567 h 685285"/>
                  <a:gd name="connsiteX7" fmla="*/ 179802 w 205996"/>
                  <a:gd name="connsiteY7" fmla="*/ 323942 h 685285"/>
                  <a:gd name="connsiteX8" fmla="*/ 189327 w 205996"/>
                  <a:gd name="connsiteY8" fmla="*/ 285842 h 685285"/>
                  <a:gd name="connsiteX9" fmla="*/ 194090 w 205996"/>
                  <a:gd name="connsiteY9" fmla="*/ 252505 h 685285"/>
                  <a:gd name="connsiteX10" fmla="*/ 205996 w 205996"/>
                  <a:gd name="connsiteY10" fmla="*/ 207261 h 685285"/>
                  <a:gd name="connsiteX11" fmla="*/ 194090 w 205996"/>
                  <a:gd name="connsiteY11" fmla="*/ 188211 h 685285"/>
                  <a:gd name="connsiteX12" fmla="*/ 182184 w 205996"/>
                  <a:gd name="connsiteY12" fmla="*/ 169161 h 685285"/>
                  <a:gd name="connsiteX13" fmla="*/ 182133 w 205996"/>
                  <a:gd name="connsiteY13" fmla="*/ 102017 h 685285"/>
                  <a:gd name="connsiteX14" fmla="*/ 144044 w 205996"/>
                  <a:gd name="connsiteY14" fmla="*/ 0 h 685285"/>
                  <a:gd name="connsiteX0" fmla="*/ 46452 w 205996"/>
                  <a:gd name="connsiteY0" fmla="*/ 488625 h 583268"/>
                  <a:gd name="connsiteX1" fmla="*/ 46114 w 205996"/>
                  <a:gd name="connsiteY1" fmla="*/ 487033 h 583268"/>
                  <a:gd name="connsiteX2" fmla="*/ 36927 w 205996"/>
                  <a:gd name="connsiteY2" fmla="*/ 412425 h 583268"/>
                  <a:gd name="connsiteX3" fmla="*/ 22640 w 205996"/>
                  <a:gd name="connsiteY3" fmla="*/ 388613 h 583268"/>
                  <a:gd name="connsiteX4" fmla="*/ 63121 w 205996"/>
                  <a:gd name="connsiteY4" fmla="*/ 331463 h 583268"/>
                  <a:gd name="connsiteX5" fmla="*/ 89315 w 205996"/>
                  <a:gd name="connsiteY5" fmla="*/ 333844 h 583268"/>
                  <a:gd name="connsiteX6" fmla="*/ 148846 w 205996"/>
                  <a:gd name="connsiteY6" fmla="*/ 269550 h 583268"/>
                  <a:gd name="connsiteX7" fmla="*/ 179802 w 205996"/>
                  <a:gd name="connsiteY7" fmla="*/ 221925 h 583268"/>
                  <a:gd name="connsiteX8" fmla="*/ 189327 w 205996"/>
                  <a:gd name="connsiteY8" fmla="*/ 183825 h 583268"/>
                  <a:gd name="connsiteX9" fmla="*/ 194090 w 205996"/>
                  <a:gd name="connsiteY9" fmla="*/ 150488 h 583268"/>
                  <a:gd name="connsiteX10" fmla="*/ 205996 w 205996"/>
                  <a:gd name="connsiteY10" fmla="*/ 105244 h 583268"/>
                  <a:gd name="connsiteX11" fmla="*/ 194090 w 205996"/>
                  <a:gd name="connsiteY11" fmla="*/ 86194 h 583268"/>
                  <a:gd name="connsiteX12" fmla="*/ 182184 w 205996"/>
                  <a:gd name="connsiteY12" fmla="*/ 67144 h 583268"/>
                  <a:gd name="connsiteX13" fmla="*/ 182133 w 205996"/>
                  <a:gd name="connsiteY13" fmla="*/ 0 h 583268"/>
                  <a:gd name="connsiteX0" fmla="*/ 46452 w 205996"/>
                  <a:gd name="connsiteY0" fmla="*/ 421481 h 516124"/>
                  <a:gd name="connsiteX1" fmla="*/ 46114 w 205996"/>
                  <a:gd name="connsiteY1" fmla="*/ 419889 h 516124"/>
                  <a:gd name="connsiteX2" fmla="*/ 36927 w 205996"/>
                  <a:gd name="connsiteY2" fmla="*/ 345281 h 516124"/>
                  <a:gd name="connsiteX3" fmla="*/ 22640 w 205996"/>
                  <a:gd name="connsiteY3" fmla="*/ 321469 h 516124"/>
                  <a:gd name="connsiteX4" fmla="*/ 63121 w 205996"/>
                  <a:gd name="connsiteY4" fmla="*/ 264319 h 516124"/>
                  <a:gd name="connsiteX5" fmla="*/ 89315 w 205996"/>
                  <a:gd name="connsiteY5" fmla="*/ 266700 h 516124"/>
                  <a:gd name="connsiteX6" fmla="*/ 148846 w 205996"/>
                  <a:gd name="connsiteY6" fmla="*/ 202406 h 516124"/>
                  <a:gd name="connsiteX7" fmla="*/ 179802 w 205996"/>
                  <a:gd name="connsiteY7" fmla="*/ 154781 h 516124"/>
                  <a:gd name="connsiteX8" fmla="*/ 189327 w 205996"/>
                  <a:gd name="connsiteY8" fmla="*/ 116681 h 516124"/>
                  <a:gd name="connsiteX9" fmla="*/ 194090 w 205996"/>
                  <a:gd name="connsiteY9" fmla="*/ 83344 h 516124"/>
                  <a:gd name="connsiteX10" fmla="*/ 205996 w 205996"/>
                  <a:gd name="connsiteY10" fmla="*/ 38100 h 516124"/>
                  <a:gd name="connsiteX11" fmla="*/ 194090 w 205996"/>
                  <a:gd name="connsiteY11" fmla="*/ 19050 h 516124"/>
                  <a:gd name="connsiteX12" fmla="*/ 182184 w 205996"/>
                  <a:gd name="connsiteY12" fmla="*/ 0 h 516124"/>
                  <a:gd name="connsiteX0" fmla="*/ 46452 w 205996"/>
                  <a:gd name="connsiteY0" fmla="*/ 402431 h 497074"/>
                  <a:gd name="connsiteX1" fmla="*/ 46114 w 205996"/>
                  <a:gd name="connsiteY1" fmla="*/ 400839 h 497074"/>
                  <a:gd name="connsiteX2" fmla="*/ 36927 w 205996"/>
                  <a:gd name="connsiteY2" fmla="*/ 326231 h 497074"/>
                  <a:gd name="connsiteX3" fmla="*/ 22640 w 205996"/>
                  <a:gd name="connsiteY3" fmla="*/ 302419 h 497074"/>
                  <a:gd name="connsiteX4" fmla="*/ 63121 w 205996"/>
                  <a:gd name="connsiteY4" fmla="*/ 245269 h 497074"/>
                  <a:gd name="connsiteX5" fmla="*/ 89315 w 205996"/>
                  <a:gd name="connsiteY5" fmla="*/ 247650 h 497074"/>
                  <a:gd name="connsiteX6" fmla="*/ 148846 w 205996"/>
                  <a:gd name="connsiteY6" fmla="*/ 183356 h 497074"/>
                  <a:gd name="connsiteX7" fmla="*/ 179802 w 205996"/>
                  <a:gd name="connsiteY7" fmla="*/ 135731 h 497074"/>
                  <a:gd name="connsiteX8" fmla="*/ 189327 w 205996"/>
                  <a:gd name="connsiteY8" fmla="*/ 97631 h 497074"/>
                  <a:gd name="connsiteX9" fmla="*/ 194090 w 205996"/>
                  <a:gd name="connsiteY9" fmla="*/ 64294 h 497074"/>
                  <a:gd name="connsiteX10" fmla="*/ 205996 w 205996"/>
                  <a:gd name="connsiteY10" fmla="*/ 19050 h 497074"/>
                  <a:gd name="connsiteX11" fmla="*/ 194090 w 205996"/>
                  <a:gd name="connsiteY11" fmla="*/ 0 h 497074"/>
                  <a:gd name="connsiteX0" fmla="*/ 46452 w 216734"/>
                  <a:gd name="connsiteY0" fmla="*/ 433467 h 528110"/>
                  <a:gd name="connsiteX1" fmla="*/ 46114 w 216734"/>
                  <a:gd name="connsiteY1" fmla="*/ 431875 h 528110"/>
                  <a:gd name="connsiteX2" fmla="*/ 36927 w 216734"/>
                  <a:gd name="connsiteY2" fmla="*/ 357267 h 528110"/>
                  <a:gd name="connsiteX3" fmla="*/ 22640 w 216734"/>
                  <a:gd name="connsiteY3" fmla="*/ 333455 h 528110"/>
                  <a:gd name="connsiteX4" fmla="*/ 63121 w 216734"/>
                  <a:gd name="connsiteY4" fmla="*/ 276305 h 528110"/>
                  <a:gd name="connsiteX5" fmla="*/ 89315 w 216734"/>
                  <a:gd name="connsiteY5" fmla="*/ 278686 h 528110"/>
                  <a:gd name="connsiteX6" fmla="*/ 148846 w 216734"/>
                  <a:gd name="connsiteY6" fmla="*/ 214392 h 528110"/>
                  <a:gd name="connsiteX7" fmla="*/ 179802 w 216734"/>
                  <a:gd name="connsiteY7" fmla="*/ 166767 h 528110"/>
                  <a:gd name="connsiteX8" fmla="*/ 189327 w 216734"/>
                  <a:gd name="connsiteY8" fmla="*/ 128667 h 528110"/>
                  <a:gd name="connsiteX9" fmla="*/ 194090 w 216734"/>
                  <a:gd name="connsiteY9" fmla="*/ 95330 h 528110"/>
                  <a:gd name="connsiteX10" fmla="*/ 205996 w 216734"/>
                  <a:gd name="connsiteY10" fmla="*/ 50086 h 528110"/>
                  <a:gd name="connsiteX11" fmla="*/ 129659 w 216734"/>
                  <a:gd name="connsiteY11" fmla="*/ 0 h 528110"/>
                  <a:gd name="connsiteX0" fmla="*/ 46452 w 217928"/>
                  <a:gd name="connsiteY0" fmla="*/ 423917 h 518560"/>
                  <a:gd name="connsiteX1" fmla="*/ 46114 w 217928"/>
                  <a:gd name="connsiteY1" fmla="*/ 422325 h 518560"/>
                  <a:gd name="connsiteX2" fmla="*/ 36927 w 217928"/>
                  <a:gd name="connsiteY2" fmla="*/ 347717 h 518560"/>
                  <a:gd name="connsiteX3" fmla="*/ 22640 w 217928"/>
                  <a:gd name="connsiteY3" fmla="*/ 323905 h 518560"/>
                  <a:gd name="connsiteX4" fmla="*/ 63121 w 217928"/>
                  <a:gd name="connsiteY4" fmla="*/ 266755 h 518560"/>
                  <a:gd name="connsiteX5" fmla="*/ 89315 w 217928"/>
                  <a:gd name="connsiteY5" fmla="*/ 269136 h 518560"/>
                  <a:gd name="connsiteX6" fmla="*/ 148846 w 217928"/>
                  <a:gd name="connsiteY6" fmla="*/ 204842 h 518560"/>
                  <a:gd name="connsiteX7" fmla="*/ 179802 w 217928"/>
                  <a:gd name="connsiteY7" fmla="*/ 157217 h 518560"/>
                  <a:gd name="connsiteX8" fmla="*/ 189327 w 217928"/>
                  <a:gd name="connsiteY8" fmla="*/ 119117 h 518560"/>
                  <a:gd name="connsiteX9" fmla="*/ 194090 w 217928"/>
                  <a:gd name="connsiteY9" fmla="*/ 85780 h 518560"/>
                  <a:gd name="connsiteX10" fmla="*/ 205996 w 217928"/>
                  <a:gd name="connsiteY10" fmla="*/ 40536 h 518560"/>
                  <a:gd name="connsiteX11" fmla="*/ 122500 w 217928"/>
                  <a:gd name="connsiteY11" fmla="*/ 0 h 518560"/>
                  <a:gd name="connsiteX0" fmla="*/ 46452 w 206398"/>
                  <a:gd name="connsiteY0" fmla="*/ 423917 h 518560"/>
                  <a:gd name="connsiteX1" fmla="*/ 46114 w 206398"/>
                  <a:gd name="connsiteY1" fmla="*/ 422325 h 518560"/>
                  <a:gd name="connsiteX2" fmla="*/ 36927 w 206398"/>
                  <a:gd name="connsiteY2" fmla="*/ 347717 h 518560"/>
                  <a:gd name="connsiteX3" fmla="*/ 22640 w 206398"/>
                  <a:gd name="connsiteY3" fmla="*/ 323905 h 518560"/>
                  <a:gd name="connsiteX4" fmla="*/ 63121 w 206398"/>
                  <a:gd name="connsiteY4" fmla="*/ 266755 h 518560"/>
                  <a:gd name="connsiteX5" fmla="*/ 89315 w 206398"/>
                  <a:gd name="connsiteY5" fmla="*/ 269136 h 518560"/>
                  <a:gd name="connsiteX6" fmla="*/ 148846 w 206398"/>
                  <a:gd name="connsiteY6" fmla="*/ 204842 h 518560"/>
                  <a:gd name="connsiteX7" fmla="*/ 179802 w 206398"/>
                  <a:gd name="connsiteY7" fmla="*/ 157217 h 518560"/>
                  <a:gd name="connsiteX8" fmla="*/ 189327 w 206398"/>
                  <a:gd name="connsiteY8" fmla="*/ 119117 h 518560"/>
                  <a:gd name="connsiteX9" fmla="*/ 194090 w 206398"/>
                  <a:gd name="connsiteY9" fmla="*/ 85780 h 518560"/>
                  <a:gd name="connsiteX10" fmla="*/ 205996 w 206398"/>
                  <a:gd name="connsiteY10" fmla="*/ 40536 h 518560"/>
                  <a:gd name="connsiteX11" fmla="*/ 191678 w 206398"/>
                  <a:gd name="connsiteY11" fmla="*/ 45112 h 518560"/>
                  <a:gd name="connsiteX12" fmla="*/ 122500 w 206398"/>
                  <a:gd name="connsiteY12" fmla="*/ 0 h 518560"/>
                  <a:gd name="connsiteX0" fmla="*/ 46452 w 203610"/>
                  <a:gd name="connsiteY0" fmla="*/ 423917 h 518560"/>
                  <a:gd name="connsiteX1" fmla="*/ 46114 w 203610"/>
                  <a:gd name="connsiteY1" fmla="*/ 422325 h 518560"/>
                  <a:gd name="connsiteX2" fmla="*/ 36927 w 203610"/>
                  <a:gd name="connsiteY2" fmla="*/ 347717 h 518560"/>
                  <a:gd name="connsiteX3" fmla="*/ 22640 w 203610"/>
                  <a:gd name="connsiteY3" fmla="*/ 323905 h 518560"/>
                  <a:gd name="connsiteX4" fmla="*/ 63121 w 203610"/>
                  <a:gd name="connsiteY4" fmla="*/ 266755 h 518560"/>
                  <a:gd name="connsiteX5" fmla="*/ 89315 w 203610"/>
                  <a:gd name="connsiteY5" fmla="*/ 269136 h 518560"/>
                  <a:gd name="connsiteX6" fmla="*/ 148846 w 203610"/>
                  <a:gd name="connsiteY6" fmla="*/ 204842 h 518560"/>
                  <a:gd name="connsiteX7" fmla="*/ 179802 w 203610"/>
                  <a:gd name="connsiteY7" fmla="*/ 157217 h 518560"/>
                  <a:gd name="connsiteX8" fmla="*/ 189327 w 203610"/>
                  <a:gd name="connsiteY8" fmla="*/ 119117 h 518560"/>
                  <a:gd name="connsiteX9" fmla="*/ 194090 w 203610"/>
                  <a:gd name="connsiteY9" fmla="*/ 85780 h 518560"/>
                  <a:gd name="connsiteX10" fmla="*/ 191678 w 203610"/>
                  <a:gd name="connsiteY10" fmla="*/ 45112 h 518560"/>
                  <a:gd name="connsiteX11" fmla="*/ 122500 w 203610"/>
                  <a:gd name="connsiteY11" fmla="*/ 0 h 518560"/>
                  <a:gd name="connsiteX0" fmla="*/ 46452 w 196450"/>
                  <a:gd name="connsiteY0" fmla="*/ 423917 h 518560"/>
                  <a:gd name="connsiteX1" fmla="*/ 46114 w 196450"/>
                  <a:gd name="connsiteY1" fmla="*/ 422325 h 518560"/>
                  <a:gd name="connsiteX2" fmla="*/ 36927 w 196450"/>
                  <a:gd name="connsiteY2" fmla="*/ 347717 h 518560"/>
                  <a:gd name="connsiteX3" fmla="*/ 22640 w 196450"/>
                  <a:gd name="connsiteY3" fmla="*/ 323905 h 518560"/>
                  <a:gd name="connsiteX4" fmla="*/ 63121 w 196450"/>
                  <a:gd name="connsiteY4" fmla="*/ 266755 h 518560"/>
                  <a:gd name="connsiteX5" fmla="*/ 89315 w 196450"/>
                  <a:gd name="connsiteY5" fmla="*/ 269136 h 518560"/>
                  <a:gd name="connsiteX6" fmla="*/ 148846 w 196450"/>
                  <a:gd name="connsiteY6" fmla="*/ 204842 h 518560"/>
                  <a:gd name="connsiteX7" fmla="*/ 179802 w 196450"/>
                  <a:gd name="connsiteY7" fmla="*/ 157217 h 518560"/>
                  <a:gd name="connsiteX8" fmla="*/ 189327 w 196450"/>
                  <a:gd name="connsiteY8" fmla="*/ 119117 h 518560"/>
                  <a:gd name="connsiteX9" fmla="*/ 194090 w 196450"/>
                  <a:gd name="connsiteY9" fmla="*/ 85780 h 518560"/>
                  <a:gd name="connsiteX10" fmla="*/ 184518 w 196450"/>
                  <a:gd name="connsiteY10" fmla="*/ 64212 h 518560"/>
                  <a:gd name="connsiteX11" fmla="*/ 122500 w 196450"/>
                  <a:gd name="connsiteY11" fmla="*/ 0 h 518560"/>
                  <a:gd name="connsiteX0" fmla="*/ 46452 w 205228"/>
                  <a:gd name="connsiteY0" fmla="*/ 423917 h 518560"/>
                  <a:gd name="connsiteX1" fmla="*/ 46114 w 205228"/>
                  <a:gd name="connsiteY1" fmla="*/ 422325 h 518560"/>
                  <a:gd name="connsiteX2" fmla="*/ 36927 w 205228"/>
                  <a:gd name="connsiteY2" fmla="*/ 347717 h 518560"/>
                  <a:gd name="connsiteX3" fmla="*/ 22640 w 205228"/>
                  <a:gd name="connsiteY3" fmla="*/ 323905 h 518560"/>
                  <a:gd name="connsiteX4" fmla="*/ 63121 w 205228"/>
                  <a:gd name="connsiteY4" fmla="*/ 266755 h 518560"/>
                  <a:gd name="connsiteX5" fmla="*/ 89315 w 205228"/>
                  <a:gd name="connsiteY5" fmla="*/ 269136 h 518560"/>
                  <a:gd name="connsiteX6" fmla="*/ 148846 w 205228"/>
                  <a:gd name="connsiteY6" fmla="*/ 204842 h 518560"/>
                  <a:gd name="connsiteX7" fmla="*/ 179802 w 205228"/>
                  <a:gd name="connsiteY7" fmla="*/ 157217 h 518560"/>
                  <a:gd name="connsiteX8" fmla="*/ 189327 w 205228"/>
                  <a:gd name="connsiteY8" fmla="*/ 119117 h 518560"/>
                  <a:gd name="connsiteX9" fmla="*/ 194090 w 205228"/>
                  <a:gd name="connsiteY9" fmla="*/ 85780 h 518560"/>
                  <a:gd name="connsiteX10" fmla="*/ 122500 w 205228"/>
                  <a:gd name="connsiteY10" fmla="*/ 0 h 518560"/>
                  <a:gd name="connsiteX0" fmla="*/ 46452 w 193297"/>
                  <a:gd name="connsiteY0" fmla="*/ 423917 h 518560"/>
                  <a:gd name="connsiteX1" fmla="*/ 46114 w 193297"/>
                  <a:gd name="connsiteY1" fmla="*/ 422325 h 518560"/>
                  <a:gd name="connsiteX2" fmla="*/ 36927 w 193297"/>
                  <a:gd name="connsiteY2" fmla="*/ 347717 h 518560"/>
                  <a:gd name="connsiteX3" fmla="*/ 22640 w 193297"/>
                  <a:gd name="connsiteY3" fmla="*/ 323905 h 518560"/>
                  <a:gd name="connsiteX4" fmla="*/ 63121 w 193297"/>
                  <a:gd name="connsiteY4" fmla="*/ 266755 h 518560"/>
                  <a:gd name="connsiteX5" fmla="*/ 89315 w 193297"/>
                  <a:gd name="connsiteY5" fmla="*/ 269136 h 518560"/>
                  <a:gd name="connsiteX6" fmla="*/ 148846 w 193297"/>
                  <a:gd name="connsiteY6" fmla="*/ 204842 h 518560"/>
                  <a:gd name="connsiteX7" fmla="*/ 179802 w 193297"/>
                  <a:gd name="connsiteY7" fmla="*/ 157217 h 518560"/>
                  <a:gd name="connsiteX8" fmla="*/ 189327 w 193297"/>
                  <a:gd name="connsiteY8" fmla="*/ 119117 h 518560"/>
                  <a:gd name="connsiteX9" fmla="*/ 182159 w 193297"/>
                  <a:gd name="connsiteY9" fmla="*/ 66681 h 518560"/>
                  <a:gd name="connsiteX10" fmla="*/ 122500 w 193297"/>
                  <a:gd name="connsiteY10" fmla="*/ 0 h 518560"/>
                  <a:gd name="connsiteX0" fmla="*/ 46452 w 197672"/>
                  <a:gd name="connsiteY0" fmla="*/ 397655 h 492298"/>
                  <a:gd name="connsiteX1" fmla="*/ 46114 w 197672"/>
                  <a:gd name="connsiteY1" fmla="*/ 396063 h 492298"/>
                  <a:gd name="connsiteX2" fmla="*/ 36927 w 197672"/>
                  <a:gd name="connsiteY2" fmla="*/ 321455 h 492298"/>
                  <a:gd name="connsiteX3" fmla="*/ 22640 w 197672"/>
                  <a:gd name="connsiteY3" fmla="*/ 297643 h 492298"/>
                  <a:gd name="connsiteX4" fmla="*/ 63121 w 197672"/>
                  <a:gd name="connsiteY4" fmla="*/ 240493 h 492298"/>
                  <a:gd name="connsiteX5" fmla="*/ 89315 w 197672"/>
                  <a:gd name="connsiteY5" fmla="*/ 242874 h 492298"/>
                  <a:gd name="connsiteX6" fmla="*/ 148846 w 197672"/>
                  <a:gd name="connsiteY6" fmla="*/ 178580 h 492298"/>
                  <a:gd name="connsiteX7" fmla="*/ 179802 w 197672"/>
                  <a:gd name="connsiteY7" fmla="*/ 130955 h 492298"/>
                  <a:gd name="connsiteX8" fmla="*/ 189327 w 197672"/>
                  <a:gd name="connsiteY8" fmla="*/ 92855 h 492298"/>
                  <a:gd name="connsiteX9" fmla="*/ 182159 w 197672"/>
                  <a:gd name="connsiteY9" fmla="*/ 40419 h 492298"/>
                  <a:gd name="connsiteX10" fmla="*/ 96251 w 197672"/>
                  <a:gd name="connsiteY10" fmla="*/ 0 h 492298"/>
                  <a:gd name="connsiteX0" fmla="*/ 46452 w 189720"/>
                  <a:gd name="connsiteY0" fmla="*/ 397655 h 492298"/>
                  <a:gd name="connsiteX1" fmla="*/ 46114 w 189720"/>
                  <a:gd name="connsiteY1" fmla="*/ 396063 h 492298"/>
                  <a:gd name="connsiteX2" fmla="*/ 36927 w 189720"/>
                  <a:gd name="connsiteY2" fmla="*/ 321455 h 492298"/>
                  <a:gd name="connsiteX3" fmla="*/ 22640 w 189720"/>
                  <a:gd name="connsiteY3" fmla="*/ 297643 h 492298"/>
                  <a:gd name="connsiteX4" fmla="*/ 63121 w 189720"/>
                  <a:gd name="connsiteY4" fmla="*/ 240493 h 492298"/>
                  <a:gd name="connsiteX5" fmla="*/ 89315 w 189720"/>
                  <a:gd name="connsiteY5" fmla="*/ 242874 h 492298"/>
                  <a:gd name="connsiteX6" fmla="*/ 148846 w 189720"/>
                  <a:gd name="connsiteY6" fmla="*/ 178580 h 492298"/>
                  <a:gd name="connsiteX7" fmla="*/ 179802 w 189720"/>
                  <a:gd name="connsiteY7" fmla="*/ 130955 h 492298"/>
                  <a:gd name="connsiteX8" fmla="*/ 189327 w 189720"/>
                  <a:gd name="connsiteY8" fmla="*/ 92855 h 492298"/>
                  <a:gd name="connsiteX9" fmla="*/ 182159 w 189720"/>
                  <a:gd name="connsiteY9" fmla="*/ 40419 h 492298"/>
                  <a:gd name="connsiteX10" fmla="*/ 165429 w 189720"/>
                  <a:gd name="connsiteY10" fmla="*/ 59436 h 492298"/>
                  <a:gd name="connsiteX11" fmla="*/ 96251 w 189720"/>
                  <a:gd name="connsiteY11" fmla="*/ 0 h 492298"/>
                  <a:gd name="connsiteX0" fmla="*/ 46452 w 183346"/>
                  <a:gd name="connsiteY0" fmla="*/ 397655 h 492298"/>
                  <a:gd name="connsiteX1" fmla="*/ 46114 w 183346"/>
                  <a:gd name="connsiteY1" fmla="*/ 396063 h 492298"/>
                  <a:gd name="connsiteX2" fmla="*/ 36927 w 183346"/>
                  <a:gd name="connsiteY2" fmla="*/ 321455 h 492298"/>
                  <a:gd name="connsiteX3" fmla="*/ 22640 w 183346"/>
                  <a:gd name="connsiteY3" fmla="*/ 297643 h 492298"/>
                  <a:gd name="connsiteX4" fmla="*/ 63121 w 183346"/>
                  <a:gd name="connsiteY4" fmla="*/ 240493 h 492298"/>
                  <a:gd name="connsiteX5" fmla="*/ 89315 w 183346"/>
                  <a:gd name="connsiteY5" fmla="*/ 242874 h 492298"/>
                  <a:gd name="connsiteX6" fmla="*/ 148846 w 183346"/>
                  <a:gd name="connsiteY6" fmla="*/ 178580 h 492298"/>
                  <a:gd name="connsiteX7" fmla="*/ 179802 w 183346"/>
                  <a:gd name="connsiteY7" fmla="*/ 130955 h 492298"/>
                  <a:gd name="connsiteX8" fmla="*/ 158304 w 183346"/>
                  <a:gd name="connsiteY8" fmla="*/ 92855 h 492298"/>
                  <a:gd name="connsiteX9" fmla="*/ 182159 w 183346"/>
                  <a:gd name="connsiteY9" fmla="*/ 40419 h 492298"/>
                  <a:gd name="connsiteX10" fmla="*/ 165429 w 183346"/>
                  <a:gd name="connsiteY10" fmla="*/ 59436 h 492298"/>
                  <a:gd name="connsiteX11" fmla="*/ 96251 w 183346"/>
                  <a:gd name="connsiteY11" fmla="*/ 0 h 492298"/>
                  <a:gd name="connsiteX0" fmla="*/ 46452 w 181378"/>
                  <a:gd name="connsiteY0" fmla="*/ 397655 h 492298"/>
                  <a:gd name="connsiteX1" fmla="*/ 46114 w 181378"/>
                  <a:gd name="connsiteY1" fmla="*/ 396063 h 492298"/>
                  <a:gd name="connsiteX2" fmla="*/ 36927 w 181378"/>
                  <a:gd name="connsiteY2" fmla="*/ 321455 h 492298"/>
                  <a:gd name="connsiteX3" fmla="*/ 22640 w 181378"/>
                  <a:gd name="connsiteY3" fmla="*/ 297643 h 492298"/>
                  <a:gd name="connsiteX4" fmla="*/ 63121 w 181378"/>
                  <a:gd name="connsiteY4" fmla="*/ 240493 h 492298"/>
                  <a:gd name="connsiteX5" fmla="*/ 89315 w 181378"/>
                  <a:gd name="connsiteY5" fmla="*/ 242874 h 492298"/>
                  <a:gd name="connsiteX6" fmla="*/ 148846 w 181378"/>
                  <a:gd name="connsiteY6" fmla="*/ 178580 h 492298"/>
                  <a:gd name="connsiteX7" fmla="*/ 179802 w 181378"/>
                  <a:gd name="connsiteY7" fmla="*/ 130955 h 492298"/>
                  <a:gd name="connsiteX8" fmla="*/ 158304 w 181378"/>
                  <a:gd name="connsiteY8" fmla="*/ 92855 h 492298"/>
                  <a:gd name="connsiteX9" fmla="*/ 165429 w 181378"/>
                  <a:gd name="connsiteY9" fmla="*/ 59436 h 492298"/>
                  <a:gd name="connsiteX10" fmla="*/ 96251 w 181378"/>
                  <a:gd name="connsiteY10" fmla="*/ 0 h 492298"/>
                  <a:gd name="connsiteX0" fmla="*/ 46452 w 175771"/>
                  <a:gd name="connsiteY0" fmla="*/ 397655 h 492298"/>
                  <a:gd name="connsiteX1" fmla="*/ 46114 w 175771"/>
                  <a:gd name="connsiteY1" fmla="*/ 396063 h 492298"/>
                  <a:gd name="connsiteX2" fmla="*/ 36927 w 175771"/>
                  <a:gd name="connsiteY2" fmla="*/ 321455 h 492298"/>
                  <a:gd name="connsiteX3" fmla="*/ 22640 w 175771"/>
                  <a:gd name="connsiteY3" fmla="*/ 297643 h 492298"/>
                  <a:gd name="connsiteX4" fmla="*/ 63121 w 175771"/>
                  <a:gd name="connsiteY4" fmla="*/ 240493 h 492298"/>
                  <a:gd name="connsiteX5" fmla="*/ 89315 w 175771"/>
                  <a:gd name="connsiteY5" fmla="*/ 242874 h 492298"/>
                  <a:gd name="connsiteX6" fmla="*/ 148846 w 175771"/>
                  <a:gd name="connsiteY6" fmla="*/ 178580 h 492298"/>
                  <a:gd name="connsiteX7" fmla="*/ 158304 w 175771"/>
                  <a:gd name="connsiteY7" fmla="*/ 92855 h 492298"/>
                  <a:gd name="connsiteX8" fmla="*/ 165429 w 175771"/>
                  <a:gd name="connsiteY8" fmla="*/ 59436 h 492298"/>
                  <a:gd name="connsiteX9" fmla="*/ 96251 w 175771"/>
                  <a:gd name="connsiteY9" fmla="*/ 0 h 492298"/>
                  <a:gd name="connsiteX0" fmla="*/ 46452 w 175771"/>
                  <a:gd name="connsiteY0" fmla="*/ 388105 h 482748"/>
                  <a:gd name="connsiteX1" fmla="*/ 46114 w 175771"/>
                  <a:gd name="connsiteY1" fmla="*/ 386513 h 482748"/>
                  <a:gd name="connsiteX2" fmla="*/ 36927 w 175771"/>
                  <a:gd name="connsiteY2" fmla="*/ 311905 h 482748"/>
                  <a:gd name="connsiteX3" fmla="*/ 22640 w 175771"/>
                  <a:gd name="connsiteY3" fmla="*/ 288093 h 482748"/>
                  <a:gd name="connsiteX4" fmla="*/ 63121 w 175771"/>
                  <a:gd name="connsiteY4" fmla="*/ 230943 h 482748"/>
                  <a:gd name="connsiteX5" fmla="*/ 89315 w 175771"/>
                  <a:gd name="connsiteY5" fmla="*/ 233324 h 482748"/>
                  <a:gd name="connsiteX6" fmla="*/ 148846 w 175771"/>
                  <a:gd name="connsiteY6" fmla="*/ 169030 h 482748"/>
                  <a:gd name="connsiteX7" fmla="*/ 158304 w 175771"/>
                  <a:gd name="connsiteY7" fmla="*/ 83305 h 482748"/>
                  <a:gd name="connsiteX8" fmla="*/ 165429 w 175771"/>
                  <a:gd name="connsiteY8" fmla="*/ 49886 h 482748"/>
                  <a:gd name="connsiteX9" fmla="*/ 91479 w 175771"/>
                  <a:gd name="connsiteY9" fmla="*/ 0 h 482748"/>
                  <a:gd name="connsiteX0" fmla="*/ 46452 w 175771"/>
                  <a:gd name="connsiteY0" fmla="*/ 390493 h 485136"/>
                  <a:gd name="connsiteX1" fmla="*/ 46114 w 175771"/>
                  <a:gd name="connsiteY1" fmla="*/ 388901 h 485136"/>
                  <a:gd name="connsiteX2" fmla="*/ 36927 w 175771"/>
                  <a:gd name="connsiteY2" fmla="*/ 314293 h 485136"/>
                  <a:gd name="connsiteX3" fmla="*/ 22640 w 175771"/>
                  <a:gd name="connsiteY3" fmla="*/ 290481 h 485136"/>
                  <a:gd name="connsiteX4" fmla="*/ 63121 w 175771"/>
                  <a:gd name="connsiteY4" fmla="*/ 233331 h 485136"/>
                  <a:gd name="connsiteX5" fmla="*/ 89315 w 175771"/>
                  <a:gd name="connsiteY5" fmla="*/ 235712 h 485136"/>
                  <a:gd name="connsiteX6" fmla="*/ 148846 w 175771"/>
                  <a:gd name="connsiteY6" fmla="*/ 171418 h 485136"/>
                  <a:gd name="connsiteX7" fmla="*/ 158304 w 175771"/>
                  <a:gd name="connsiteY7" fmla="*/ 85693 h 485136"/>
                  <a:gd name="connsiteX8" fmla="*/ 165429 w 175771"/>
                  <a:gd name="connsiteY8" fmla="*/ 52274 h 485136"/>
                  <a:gd name="connsiteX9" fmla="*/ 84320 w 175771"/>
                  <a:gd name="connsiteY9" fmla="*/ 0 h 485136"/>
                  <a:gd name="connsiteX0" fmla="*/ 46452 w 175771"/>
                  <a:gd name="connsiteY0" fmla="*/ 390493 h 511398"/>
                  <a:gd name="connsiteX1" fmla="*/ 46114 w 175771"/>
                  <a:gd name="connsiteY1" fmla="*/ 415163 h 511398"/>
                  <a:gd name="connsiteX2" fmla="*/ 36927 w 175771"/>
                  <a:gd name="connsiteY2" fmla="*/ 314293 h 511398"/>
                  <a:gd name="connsiteX3" fmla="*/ 22640 w 175771"/>
                  <a:gd name="connsiteY3" fmla="*/ 290481 h 511398"/>
                  <a:gd name="connsiteX4" fmla="*/ 63121 w 175771"/>
                  <a:gd name="connsiteY4" fmla="*/ 233331 h 511398"/>
                  <a:gd name="connsiteX5" fmla="*/ 89315 w 175771"/>
                  <a:gd name="connsiteY5" fmla="*/ 235712 h 511398"/>
                  <a:gd name="connsiteX6" fmla="*/ 148846 w 175771"/>
                  <a:gd name="connsiteY6" fmla="*/ 171418 h 511398"/>
                  <a:gd name="connsiteX7" fmla="*/ 158304 w 175771"/>
                  <a:gd name="connsiteY7" fmla="*/ 85693 h 511398"/>
                  <a:gd name="connsiteX8" fmla="*/ 165429 w 175771"/>
                  <a:gd name="connsiteY8" fmla="*/ 52274 h 511398"/>
                  <a:gd name="connsiteX9" fmla="*/ 84320 w 175771"/>
                  <a:gd name="connsiteY9" fmla="*/ 0 h 511398"/>
                  <a:gd name="connsiteX0" fmla="*/ 28178 w 157497"/>
                  <a:gd name="connsiteY0" fmla="*/ 390493 h 390493"/>
                  <a:gd name="connsiteX1" fmla="*/ 18653 w 157497"/>
                  <a:gd name="connsiteY1" fmla="*/ 314293 h 390493"/>
                  <a:gd name="connsiteX2" fmla="*/ 4366 w 157497"/>
                  <a:gd name="connsiteY2" fmla="*/ 290481 h 390493"/>
                  <a:gd name="connsiteX3" fmla="*/ 44847 w 157497"/>
                  <a:gd name="connsiteY3" fmla="*/ 233331 h 390493"/>
                  <a:gd name="connsiteX4" fmla="*/ 71041 w 157497"/>
                  <a:gd name="connsiteY4" fmla="*/ 235712 h 390493"/>
                  <a:gd name="connsiteX5" fmla="*/ 130572 w 157497"/>
                  <a:gd name="connsiteY5" fmla="*/ 171418 h 390493"/>
                  <a:gd name="connsiteX6" fmla="*/ 140030 w 157497"/>
                  <a:gd name="connsiteY6" fmla="*/ 85693 h 390493"/>
                  <a:gd name="connsiteX7" fmla="*/ 147155 w 157497"/>
                  <a:gd name="connsiteY7" fmla="*/ 52274 h 390493"/>
                  <a:gd name="connsiteX8" fmla="*/ 66046 w 157497"/>
                  <a:gd name="connsiteY8" fmla="*/ 0 h 390493"/>
                  <a:gd name="connsiteX0" fmla="*/ 18633 w 157497"/>
                  <a:gd name="connsiteY0" fmla="*/ 423916 h 423916"/>
                  <a:gd name="connsiteX1" fmla="*/ 18653 w 157497"/>
                  <a:gd name="connsiteY1" fmla="*/ 314293 h 423916"/>
                  <a:gd name="connsiteX2" fmla="*/ 4366 w 157497"/>
                  <a:gd name="connsiteY2" fmla="*/ 290481 h 423916"/>
                  <a:gd name="connsiteX3" fmla="*/ 44847 w 157497"/>
                  <a:gd name="connsiteY3" fmla="*/ 233331 h 423916"/>
                  <a:gd name="connsiteX4" fmla="*/ 71041 w 157497"/>
                  <a:gd name="connsiteY4" fmla="*/ 235712 h 423916"/>
                  <a:gd name="connsiteX5" fmla="*/ 130572 w 157497"/>
                  <a:gd name="connsiteY5" fmla="*/ 171418 h 423916"/>
                  <a:gd name="connsiteX6" fmla="*/ 140030 w 157497"/>
                  <a:gd name="connsiteY6" fmla="*/ 85693 h 423916"/>
                  <a:gd name="connsiteX7" fmla="*/ 147155 w 157497"/>
                  <a:gd name="connsiteY7" fmla="*/ 52274 h 423916"/>
                  <a:gd name="connsiteX8" fmla="*/ 66046 w 157497"/>
                  <a:gd name="connsiteY8" fmla="*/ 0 h 423916"/>
                  <a:gd name="connsiteX0" fmla="*/ 18634 w 157497"/>
                  <a:gd name="connsiteY0" fmla="*/ 423916 h 423916"/>
                  <a:gd name="connsiteX1" fmla="*/ 18653 w 157497"/>
                  <a:gd name="connsiteY1" fmla="*/ 314293 h 423916"/>
                  <a:gd name="connsiteX2" fmla="*/ 4366 w 157497"/>
                  <a:gd name="connsiteY2" fmla="*/ 290481 h 423916"/>
                  <a:gd name="connsiteX3" fmla="*/ 44847 w 157497"/>
                  <a:gd name="connsiteY3" fmla="*/ 233331 h 423916"/>
                  <a:gd name="connsiteX4" fmla="*/ 71041 w 157497"/>
                  <a:gd name="connsiteY4" fmla="*/ 235712 h 423916"/>
                  <a:gd name="connsiteX5" fmla="*/ 130572 w 157497"/>
                  <a:gd name="connsiteY5" fmla="*/ 171418 h 423916"/>
                  <a:gd name="connsiteX6" fmla="*/ 140030 w 157497"/>
                  <a:gd name="connsiteY6" fmla="*/ 85693 h 423916"/>
                  <a:gd name="connsiteX7" fmla="*/ 147155 w 157497"/>
                  <a:gd name="connsiteY7" fmla="*/ 52274 h 423916"/>
                  <a:gd name="connsiteX8" fmla="*/ 66046 w 157497"/>
                  <a:gd name="connsiteY8" fmla="*/ 0 h 423916"/>
                  <a:gd name="connsiteX0" fmla="*/ 18634 w 142070"/>
                  <a:gd name="connsiteY0" fmla="*/ 423916 h 423916"/>
                  <a:gd name="connsiteX1" fmla="*/ 18653 w 142070"/>
                  <a:gd name="connsiteY1" fmla="*/ 314293 h 423916"/>
                  <a:gd name="connsiteX2" fmla="*/ 4366 w 142070"/>
                  <a:gd name="connsiteY2" fmla="*/ 290481 h 423916"/>
                  <a:gd name="connsiteX3" fmla="*/ 44847 w 142070"/>
                  <a:gd name="connsiteY3" fmla="*/ 233331 h 423916"/>
                  <a:gd name="connsiteX4" fmla="*/ 71041 w 142070"/>
                  <a:gd name="connsiteY4" fmla="*/ 235712 h 423916"/>
                  <a:gd name="connsiteX5" fmla="*/ 130572 w 142070"/>
                  <a:gd name="connsiteY5" fmla="*/ 171418 h 423916"/>
                  <a:gd name="connsiteX6" fmla="*/ 140030 w 142070"/>
                  <a:gd name="connsiteY6" fmla="*/ 85693 h 423916"/>
                  <a:gd name="connsiteX7" fmla="*/ 130451 w 142070"/>
                  <a:gd name="connsiteY7" fmla="*/ 45112 h 423916"/>
                  <a:gd name="connsiteX8" fmla="*/ 66046 w 142070"/>
                  <a:gd name="connsiteY8" fmla="*/ 0 h 423916"/>
                  <a:gd name="connsiteX0" fmla="*/ 18634 w 140793"/>
                  <a:gd name="connsiteY0" fmla="*/ 423916 h 423916"/>
                  <a:gd name="connsiteX1" fmla="*/ 18653 w 140793"/>
                  <a:gd name="connsiteY1" fmla="*/ 314293 h 423916"/>
                  <a:gd name="connsiteX2" fmla="*/ 4366 w 140793"/>
                  <a:gd name="connsiteY2" fmla="*/ 290481 h 423916"/>
                  <a:gd name="connsiteX3" fmla="*/ 44847 w 140793"/>
                  <a:gd name="connsiteY3" fmla="*/ 233331 h 423916"/>
                  <a:gd name="connsiteX4" fmla="*/ 87746 w 140793"/>
                  <a:gd name="connsiteY4" fmla="*/ 211838 h 423916"/>
                  <a:gd name="connsiteX5" fmla="*/ 130572 w 140793"/>
                  <a:gd name="connsiteY5" fmla="*/ 171418 h 423916"/>
                  <a:gd name="connsiteX6" fmla="*/ 140030 w 140793"/>
                  <a:gd name="connsiteY6" fmla="*/ 85693 h 423916"/>
                  <a:gd name="connsiteX7" fmla="*/ 130451 w 140793"/>
                  <a:gd name="connsiteY7" fmla="*/ 45112 h 423916"/>
                  <a:gd name="connsiteX8" fmla="*/ 66046 w 140793"/>
                  <a:gd name="connsiteY8" fmla="*/ 0 h 423916"/>
                  <a:gd name="connsiteX0" fmla="*/ 18634 w 140793"/>
                  <a:gd name="connsiteY0" fmla="*/ 423916 h 423916"/>
                  <a:gd name="connsiteX1" fmla="*/ 18653 w 140793"/>
                  <a:gd name="connsiteY1" fmla="*/ 314293 h 423916"/>
                  <a:gd name="connsiteX2" fmla="*/ 4366 w 140793"/>
                  <a:gd name="connsiteY2" fmla="*/ 290481 h 423916"/>
                  <a:gd name="connsiteX3" fmla="*/ 44847 w 140793"/>
                  <a:gd name="connsiteY3" fmla="*/ 233331 h 423916"/>
                  <a:gd name="connsiteX4" fmla="*/ 87746 w 140793"/>
                  <a:gd name="connsiteY4" fmla="*/ 211838 h 423916"/>
                  <a:gd name="connsiteX5" fmla="*/ 130572 w 140793"/>
                  <a:gd name="connsiteY5" fmla="*/ 171418 h 423916"/>
                  <a:gd name="connsiteX6" fmla="*/ 140030 w 140793"/>
                  <a:gd name="connsiteY6" fmla="*/ 85693 h 423916"/>
                  <a:gd name="connsiteX7" fmla="*/ 130451 w 140793"/>
                  <a:gd name="connsiteY7" fmla="*/ 45112 h 423916"/>
                  <a:gd name="connsiteX8" fmla="*/ 87498 w 140793"/>
                  <a:gd name="connsiteY8" fmla="*/ 14075 h 423916"/>
                  <a:gd name="connsiteX9" fmla="*/ 66046 w 140793"/>
                  <a:gd name="connsiteY9" fmla="*/ 0 h 423916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87498 w 140793"/>
                  <a:gd name="connsiteY8" fmla="*/ 257591 h 667432"/>
                  <a:gd name="connsiteX9" fmla="*/ 73205 w 140793"/>
                  <a:gd name="connsiteY9" fmla="*/ 0 h 667432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87498 w 140793"/>
                  <a:gd name="connsiteY8" fmla="*/ 257591 h 667432"/>
                  <a:gd name="connsiteX9" fmla="*/ 37385 w 140793"/>
                  <a:gd name="connsiteY9" fmla="*/ 126283 h 667432"/>
                  <a:gd name="connsiteX10" fmla="*/ 73205 w 140793"/>
                  <a:gd name="connsiteY10" fmla="*/ 0 h 667432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87498 w 140793"/>
                  <a:gd name="connsiteY8" fmla="*/ 257591 h 667432"/>
                  <a:gd name="connsiteX9" fmla="*/ 68408 w 140793"/>
                  <a:gd name="connsiteY9" fmla="*/ 262366 h 667432"/>
                  <a:gd name="connsiteX10" fmla="*/ 37385 w 140793"/>
                  <a:gd name="connsiteY10" fmla="*/ 126283 h 667432"/>
                  <a:gd name="connsiteX11" fmla="*/ 73205 w 140793"/>
                  <a:gd name="connsiteY11" fmla="*/ 0 h 667432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87498 w 140793"/>
                  <a:gd name="connsiteY8" fmla="*/ 257591 h 667432"/>
                  <a:gd name="connsiteX9" fmla="*/ 68408 w 140793"/>
                  <a:gd name="connsiteY9" fmla="*/ 262366 h 667432"/>
                  <a:gd name="connsiteX10" fmla="*/ 63635 w 140793"/>
                  <a:gd name="connsiteY10" fmla="*/ 193131 h 667432"/>
                  <a:gd name="connsiteX11" fmla="*/ 37385 w 140793"/>
                  <a:gd name="connsiteY11" fmla="*/ 126283 h 667432"/>
                  <a:gd name="connsiteX12" fmla="*/ 73205 w 140793"/>
                  <a:gd name="connsiteY12" fmla="*/ 0 h 667432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68408 w 140793"/>
                  <a:gd name="connsiteY8" fmla="*/ 262366 h 667432"/>
                  <a:gd name="connsiteX9" fmla="*/ 63635 w 140793"/>
                  <a:gd name="connsiteY9" fmla="*/ 193131 h 667432"/>
                  <a:gd name="connsiteX10" fmla="*/ 37385 w 140793"/>
                  <a:gd name="connsiteY10" fmla="*/ 126283 h 667432"/>
                  <a:gd name="connsiteX11" fmla="*/ 73205 w 140793"/>
                  <a:gd name="connsiteY11" fmla="*/ 0 h 667432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68408 w 140793"/>
                  <a:gd name="connsiteY8" fmla="*/ 262366 h 667432"/>
                  <a:gd name="connsiteX9" fmla="*/ 63635 w 140793"/>
                  <a:gd name="connsiteY9" fmla="*/ 193131 h 667432"/>
                  <a:gd name="connsiteX10" fmla="*/ 37385 w 140793"/>
                  <a:gd name="connsiteY10" fmla="*/ 126283 h 667432"/>
                  <a:gd name="connsiteX11" fmla="*/ 70794 w 140793"/>
                  <a:gd name="connsiteY11" fmla="*/ 21237 h 667432"/>
                  <a:gd name="connsiteX12" fmla="*/ 73205 w 140793"/>
                  <a:gd name="connsiteY12" fmla="*/ 0 h 667432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68408 w 140793"/>
                  <a:gd name="connsiteY8" fmla="*/ 262366 h 667432"/>
                  <a:gd name="connsiteX9" fmla="*/ 63635 w 140793"/>
                  <a:gd name="connsiteY9" fmla="*/ 193131 h 667432"/>
                  <a:gd name="connsiteX10" fmla="*/ 37385 w 140793"/>
                  <a:gd name="connsiteY10" fmla="*/ 126283 h 667432"/>
                  <a:gd name="connsiteX11" fmla="*/ 70794 w 140793"/>
                  <a:gd name="connsiteY11" fmla="*/ 21237 h 667432"/>
                  <a:gd name="connsiteX12" fmla="*/ 94681 w 140793"/>
                  <a:gd name="connsiteY12" fmla="*/ 0 h 667432"/>
                  <a:gd name="connsiteX0" fmla="*/ 18634 w 140793"/>
                  <a:gd name="connsiteY0" fmla="*/ 667432 h 667432"/>
                  <a:gd name="connsiteX1" fmla="*/ 18653 w 140793"/>
                  <a:gd name="connsiteY1" fmla="*/ 557809 h 667432"/>
                  <a:gd name="connsiteX2" fmla="*/ 4366 w 140793"/>
                  <a:gd name="connsiteY2" fmla="*/ 533997 h 667432"/>
                  <a:gd name="connsiteX3" fmla="*/ 44847 w 140793"/>
                  <a:gd name="connsiteY3" fmla="*/ 476847 h 667432"/>
                  <a:gd name="connsiteX4" fmla="*/ 87746 w 140793"/>
                  <a:gd name="connsiteY4" fmla="*/ 455354 h 667432"/>
                  <a:gd name="connsiteX5" fmla="*/ 130572 w 140793"/>
                  <a:gd name="connsiteY5" fmla="*/ 414934 h 667432"/>
                  <a:gd name="connsiteX6" fmla="*/ 140030 w 140793"/>
                  <a:gd name="connsiteY6" fmla="*/ 329209 h 667432"/>
                  <a:gd name="connsiteX7" fmla="*/ 130451 w 140793"/>
                  <a:gd name="connsiteY7" fmla="*/ 288628 h 667432"/>
                  <a:gd name="connsiteX8" fmla="*/ 68408 w 140793"/>
                  <a:gd name="connsiteY8" fmla="*/ 262366 h 667432"/>
                  <a:gd name="connsiteX9" fmla="*/ 63635 w 140793"/>
                  <a:gd name="connsiteY9" fmla="*/ 193131 h 667432"/>
                  <a:gd name="connsiteX10" fmla="*/ 37385 w 140793"/>
                  <a:gd name="connsiteY10" fmla="*/ 126283 h 667432"/>
                  <a:gd name="connsiteX11" fmla="*/ 70794 w 140793"/>
                  <a:gd name="connsiteY11" fmla="*/ 21237 h 667432"/>
                  <a:gd name="connsiteX12" fmla="*/ 94681 w 140793"/>
                  <a:gd name="connsiteY12" fmla="*/ 0 h 66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793" h="667432">
                    <a:moveTo>
                      <a:pt x="18634" y="667432"/>
                    </a:moveTo>
                    <a:cubicBezTo>
                      <a:pt x="16650" y="651557"/>
                      <a:pt x="21031" y="580048"/>
                      <a:pt x="18653" y="557809"/>
                    </a:cubicBezTo>
                    <a:cubicBezTo>
                      <a:pt x="16275" y="535570"/>
                      <a:pt x="0" y="547491"/>
                      <a:pt x="4366" y="533997"/>
                    </a:cubicBezTo>
                    <a:cubicBezTo>
                      <a:pt x="8732" y="520503"/>
                      <a:pt x="30950" y="489954"/>
                      <a:pt x="44847" y="476847"/>
                    </a:cubicBezTo>
                    <a:cubicBezTo>
                      <a:pt x="58744" y="463740"/>
                      <a:pt x="73459" y="465673"/>
                      <a:pt x="87746" y="455354"/>
                    </a:cubicBezTo>
                    <a:cubicBezTo>
                      <a:pt x="102033" y="445035"/>
                      <a:pt x="121858" y="435958"/>
                      <a:pt x="130572" y="414934"/>
                    </a:cubicBezTo>
                    <a:cubicBezTo>
                      <a:pt x="139286" y="393910"/>
                      <a:pt x="137266" y="349066"/>
                      <a:pt x="140030" y="329209"/>
                    </a:cubicBezTo>
                    <a:cubicBezTo>
                      <a:pt x="137635" y="317289"/>
                      <a:pt x="140793" y="304104"/>
                      <a:pt x="130451" y="288628"/>
                    </a:cubicBezTo>
                    <a:lnTo>
                      <a:pt x="68408" y="262366"/>
                    </a:lnTo>
                    <a:lnTo>
                      <a:pt x="63635" y="193131"/>
                    </a:lnTo>
                    <a:lnTo>
                      <a:pt x="37385" y="126283"/>
                    </a:lnTo>
                    <a:lnTo>
                      <a:pt x="70794" y="21237"/>
                    </a:lnTo>
                    <a:cubicBezTo>
                      <a:pt x="78756" y="14158"/>
                      <a:pt x="81946" y="2304"/>
                      <a:pt x="94681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126 Forma libre"/>
              <p:cNvSpPr/>
              <p:nvPr/>
            </p:nvSpPr>
            <p:spPr>
              <a:xfrm>
                <a:off x="6320911" y="3899316"/>
                <a:ext cx="198438" cy="485861"/>
              </a:xfrm>
              <a:custGeom>
                <a:avLst/>
                <a:gdLst>
                  <a:gd name="connsiteX0" fmla="*/ 285750 w 311944"/>
                  <a:gd name="connsiteY0" fmla="*/ 0 h 704477"/>
                  <a:gd name="connsiteX1" fmla="*/ 292894 w 311944"/>
                  <a:gd name="connsiteY1" fmla="*/ 92869 h 704477"/>
                  <a:gd name="connsiteX2" fmla="*/ 295275 w 311944"/>
                  <a:gd name="connsiteY2" fmla="*/ 111919 h 704477"/>
                  <a:gd name="connsiteX3" fmla="*/ 297657 w 311944"/>
                  <a:gd name="connsiteY3" fmla="*/ 119063 h 704477"/>
                  <a:gd name="connsiteX4" fmla="*/ 300038 w 311944"/>
                  <a:gd name="connsiteY4" fmla="*/ 128588 h 704477"/>
                  <a:gd name="connsiteX5" fmla="*/ 302419 w 311944"/>
                  <a:gd name="connsiteY5" fmla="*/ 135732 h 704477"/>
                  <a:gd name="connsiteX6" fmla="*/ 304800 w 311944"/>
                  <a:gd name="connsiteY6" fmla="*/ 147638 h 704477"/>
                  <a:gd name="connsiteX7" fmla="*/ 309563 w 311944"/>
                  <a:gd name="connsiteY7" fmla="*/ 161925 h 704477"/>
                  <a:gd name="connsiteX8" fmla="*/ 311944 w 311944"/>
                  <a:gd name="connsiteY8" fmla="*/ 169069 h 704477"/>
                  <a:gd name="connsiteX9" fmla="*/ 309563 w 311944"/>
                  <a:gd name="connsiteY9" fmla="*/ 397669 h 704477"/>
                  <a:gd name="connsiteX10" fmla="*/ 304800 w 311944"/>
                  <a:gd name="connsiteY10" fmla="*/ 411957 h 704477"/>
                  <a:gd name="connsiteX11" fmla="*/ 302419 w 311944"/>
                  <a:gd name="connsiteY11" fmla="*/ 421482 h 704477"/>
                  <a:gd name="connsiteX12" fmla="*/ 300038 w 311944"/>
                  <a:gd name="connsiteY12" fmla="*/ 435769 h 704477"/>
                  <a:gd name="connsiteX13" fmla="*/ 283369 w 311944"/>
                  <a:gd name="connsiteY13" fmla="*/ 454819 h 704477"/>
                  <a:gd name="connsiteX14" fmla="*/ 266700 w 311944"/>
                  <a:gd name="connsiteY14" fmla="*/ 478632 h 704477"/>
                  <a:gd name="connsiteX15" fmla="*/ 261938 w 311944"/>
                  <a:gd name="connsiteY15" fmla="*/ 485775 h 704477"/>
                  <a:gd name="connsiteX16" fmla="*/ 254794 w 311944"/>
                  <a:gd name="connsiteY16" fmla="*/ 490538 h 704477"/>
                  <a:gd name="connsiteX17" fmla="*/ 245269 w 311944"/>
                  <a:gd name="connsiteY17" fmla="*/ 504825 h 704477"/>
                  <a:gd name="connsiteX18" fmla="*/ 230982 w 311944"/>
                  <a:gd name="connsiteY18" fmla="*/ 526257 h 704477"/>
                  <a:gd name="connsiteX19" fmla="*/ 226219 w 311944"/>
                  <a:gd name="connsiteY19" fmla="*/ 533400 h 704477"/>
                  <a:gd name="connsiteX20" fmla="*/ 204788 w 311944"/>
                  <a:gd name="connsiteY20" fmla="*/ 545307 h 704477"/>
                  <a:gd name="connsiteX21" fmla="*/ 200025 w 311944"/>
                  <a:gd name="connsiteY21" fmla="*/ 552450 h 704477"/>
                  <a:gd name="connsiteX22" fmla="*/ 207169 w 311944"/>
                  <a:gd name="connsiteY22" fmla="*/ 554832 h 704477"/>
                  <a:gd name="connsiteX23" fmla="*/ 214313 w 311944"/>
                  <a:gd name="connsiteY23" fmla="*/ 559594 h 704477"/>
                  <a:gd name="connsiteX24" fmla="*/ 211932 w 311944"/>
                  <a:gd name="connsiteY24" fmla="*/ 566738 h 704477"/>
                  <a:gd name="connsiteX25" fmla="*/ 204788 w 311944"/>
                  <a:gd name="connsiteY25" fmla="*/ 569119 h 704477"/>
                  <a:gd name="connsiteX26" fmla="*/ 173832 w 311944"/>
                  <a:gd name="connsiteY26" fmla="*/ 573882 h 704477"/>
                  <a:gd name="connsiteX27" fmla="*/ 145257 w 311944"/>
                  <a:gd name="connsiteY27" fmla="*/ 581025 h 704477"/>
                  <a:gd name="connsiteX28" fmla="*/ 138113 w 311944"/>
                  <a:gd name="connsiteY28" fmla="*/ 583407 h 704477"/>
                  <a:gd name="connsiteX29" fmla="*/ 130969 w 311944"/>
                  <a:gd name="connsiteY29" fmla="*/ 585788 h 704477"/>
                  <a:gd name="connsiteX30" fmla="*/ 123825 w 311944"/>
                  <a:gd name="connsiteY30" fmla="*/ 590550 h 704477"/>
                  <a:gd name="connsiteX31" fmla="*/ 107157 w 311944"/>
                  <a:gd name="connsiteY31" fmla="*/ 595313 h 704477"/>
                  <a:gd name="connsiteX32" fmla="*/ 100013 w 311944"/>
                  <a:gd name="connsiteY32" fmla="*/ 600075 h 704477"/>
                  <a:gd name="connsiteX33" fmla="*/ 95250 w 311944"/>
                  <a:gd name="connsiteY33" fmla="*/ 607219 h 704477"/>
                  <a:gd name="connsiteX34" fmla="*/ 92869 w 311944"/>
                  <a:gd name="connsiteY34" fmla="*/ 614363 h 704477"/>
                  <a:gd name="connsiteX35" fmla="*/ 85725 w 311944"/>
                  <a:gd name="connsiteY35" fmla="*/ 619125 h 704477"/>
                  <a:gd name="connsiteX36" fmla="*/ 78582 w 311944"/>
                  <a:gd name="connsiteY36" fmla="*/ 628650 h 704477"/>
                  <a:gd name="connsiteX37" fmla="*/ 73819 w 311944"/>
                  <a:gd name="connsiteY37" fmla="*/ 635794 h 704477"/>
                  <a:gd name="connsiteX38" fmla="*/ 66675 w 311944"/>
                  <a:gd name="connsiteY38" fmla="*/ 640557 h 704477"/>
                  <a:gd name="connsiteX39" fmla="*/ 52388 w 311944"/>
                  <a:gd name="connsiteY39" fmla="*/ 645319 h 704477"/>
                  <a:gd name="connsiteX40" fmla="*/ 50007 w 311944"/>
                  <a:gd name="connsiteY40" fmla="*/ 652463 h 704477"/>
                  <a:gd name="connsiteX41" fmla="*/ 40482 w 311944"/>
                  <a:gd name="connsiteY41" fmla="*/ 669132 h 704477"/>
                  <a:gd name="connsiteX42" fmla="*/ 38100 w 311944"/>
                  <a:gd name="connsiteY42" fmla="*/ 683419 h 704477"/>
                  <a:gd name="connsiteX43" fmla="*/ 33338 w 311944"/>
                  <a:gd name="connsiteY43" fmla="*/ 697707 h 704477"/>
                  <a:gd name="connsiteX44" fmla="*/ 0 w 311944"/>
                  <a:gd name="connsiteY44" fmla="*/ 702469 h 704477"/>
                  <a:gd name="connsiteX0" fmla="*/ 285750 w 311944"/>
                  <a:gd name="connsiteY0" fmla="*/ 16668 h 721145"/>
                  <a:gd name="connsiteX1" fmla="*/ 292894 w 311944"/>
                  <a:gd name="connsiteY1" fmla="*/ 0 h 721145"/>
                  <a:gd name="connsiteX2" fmla="*/ 292894 w 311944"/>
                  <a:gd name="connsiteY2" fmla="*/ 109537 h 721145"/>
                  <a:gd name="connsiteX3" fmla="*/ 295275 w 311944"/>
                  <a:gd name="connsiteY3" fmla="*/ 128587 h 721145"/>
                  <a:gd name="connsiteX4" fmla="*/ 297657 w 311944"/>
                  <a:gd name="connsiteY4" fmla="*/ 135731 h 721145"/>
                  <a:gd name="connsiteX5" fmla="*/ 300038 w 311944"/>
                  <a:gd name="connsiteY5" fmla="*/ 145256 h 721145"/>
                  <a:gd name="connsiteX6" fmla="*/ 302419 w 311944"/>
                  <a:gd name="connsiteY6" fmla="*/ 152400 h 721145"/>
                  <a:gd name="connsiteX7" fmla="*/ 304800 w 311944"/>
                  <a:gd name="connsiteY7" fmla="*/ 164306 h 721145"/>
                  <a:gd name="connsiteX8" fmla="*/ 309563 w 311944"/>
                  <a:gd name="connsiteY8" fmla="*/ 178593 h 721145"/>
                  <a:gd name="connsiteX9" fmla="*/ 311944 w 311944"/>
                  <a:gd name="connsiteY9" fmla="*/ 185737 h 721145"/>
                  <a:gd name="connsiteX10" fmla="*/ 309563 w 311944"/>
                  <a:gd name="connsiteY10" fmla="*/ 414337 h 721145"/>
                  <a:gd name="connsiteX11" fmla="*/ 304800 w 311944"/>
                  <a:gd name="connsiteY11" fmla="*/ 428625 h 721145"/>
                  <a:gd name="connsiteX12" fmla="*/ 302419 w 311944"/>
                  <a:gd name="connsiteY12" fmla="*/ 438150 h 721145"/>
                  <a:gd name="connsiteX13" fmla="*/ 300038 w 311944"/>
                  <a:gd name="connsiteY13" fmla="*/ 452437 h 721145"/>
                  <a:gd name="connsiteX14" fmla="*/ 283369 w 311944"/>
                  <a:gd name="connsiteY14" fmla="*/ 471487 h 721145"/>
                  <a:gd name="connsiteX15" fmla="*/ 266700 w 311944"/>
                  <a:gd name="connsiteY15" fmla="*/ 495300 h 721145"/>
                  <a:gd name="connsiteX16" fmla="*/ 261938 w 311944"/>
                  <a:gd name="connsiteY16" fmla="*/ 502443 h 721145"/>
                  <a:gd name="connsiteX17" fmla="*/ 254794 w 311944"/>
                  <a:gd name="connsiteY17" fmla="*/ 507206 h 721145"/>
                  <a:gd name="connsiteX18" fmla="*/ 245269 w 311944"/>
                  <a:gd name="connsiteY18" fmla="*/ 521493 h 721145"/>
                  <a:gd name="connsiteX19" fmla="*/ 230982 w 311944"/>
                  <a:gd name="connsiteY19" fmla="*/ 542925 h 721145"/>
                  <a:gd name="connsiteX20" fmla="*/ 226219 w 311944"/>
                  <a:gd name="connsiteY20" fmla="*/ 550068 h 721145"/>
                  <a:gd name="connsiteX21" fmla="*/ 204788 w 311944"/>
                  <a:gd name="connsiteY21" fmla="*/ 561975 h 721145"/>
                  <a:gd name="connsiteX22" fmla="*/ 200025 w 311944"/>
                  <a:gd name="connsiteY22" fmla="*/ 569118 h 721145"/>
                  <a:gd name="connsiteX23" fmla="*/ 207169 w 311944"/>
                  <a:gd name="connsiteY23" fmla="*/ 571500 h 721145"/>
                  <a:gd name="connsiteX24" fmla="*/ 214313 w 311944"/>
                  <a:gd name="connsiteY24" fmla="*/ 576262 h 721145"/>
                  <a:gd name="connsiteX25" fmla="*/ 211932 w 311944"/>
                  <a:gd name="connsiteY25" fmla="*/ 583406 h 721145"/>
                  <a:gd name="connsiteX26" fmla="*/ 204788 w 311944"/>
                  <a:gd name="connsiteY26" fmla="*/ 585787 h 721145"/>
                  <a:gd name="connsiteX27" fmla="*/ 173832 w 311944"/>
                  <a:gd name="connsiteY27" fmla="*/ 590550 h 721145"/>
                  <a:gd name="connsiteX28" fmla="*/ 145257 w 311944"/>
                  <a:gd name="connsiteY28" fmla="*/ 597693 h 721145"/>
                  <a:gd name="connsiteX29" fmla="*/ 138113 w 311944"/>
                  <a:gd name="connsiteY29" fmla="*/ 600075 h 721145"/>
                  <a:gd name="connsiteX30" fmla="*/ 130969 w 311944"/>
                  <a:gd name="connsiteY30" fmla="*/ 602456 h 721145"/>
                  <a:gd name="connsiteX31" fmla="*/ 123825 w 311944"/>
                  <a:gd name="connsiteY31" fmla="*/ 607218 h 721145"/>
                  <a:gd name="connsiteX32" fmla="*/ 107157 w 311944"/>
                  <a:gd name="connsiteY32" fmla="*/ 611981 h 721145"/>
                  <a:gd name="connsiteX33" fmla="*/ 100013 w 311944"/>
                  <a:gd name="connsiteY33" fmla="*/ 616743 h 721145"/>
                  <a:gd name="connsiteX34" fmla="*/ 95250 w 311944"/>
                  <a:gd name="connsiteY34" fmla="*/ 623887 h 721145"/>
                  <a:gd name="connsiteX35" fmla="*/ 92869 w 311944"/>
                  <a:gd name="connsiteY35" fmla="*/ 631031 h 721145"/>
                  <a:gd name="connsiteX36" fmla="*/ 85725 w 311944"/>
                  <a:gd name="connsiteY36" fmla="*/ 635793 h 721145"/>
                  <a:gd name="connsiteX37" fmla="*/ 78582 w 311944"/>
                  <a:gd name="connsiteY37" fmla="*/ 645318 h 721145"/>
                  <a:gd name="connsiteX38" fmla="*/ 73819 w 311944"/>
                  <a:gd name="connsiteY38" fmla="*/ 652462 h 721145"/>
                  <a:gd name="connsiteX39" fmla="*/ 66675 w 311944"/>
                  <a:gd name="connsiteY39" fmla="*/ 657225 h 721145"/>
                  <a:gd name="connsiteX40" fmla="*/ 52388 w 311944"/>
                  <a:gd name="connsiteY40" fmla="*/ 661987 h 721145"/>
                  <a:gd name="connsiteX41" fmla="*/ 50007 w 311944"/>
                  <a:gd name="connsiteY41" fmla="*/ 669131 h 721145"/>
                  <a:gd name="connsiteX42" fmla="*/ 40482 w 311944"/>
                  <a:gd name="connsiteY42" fmla="*/ 685800 h 721145"/>
                  <a:gd name="connsiteX43" fmla="*/ 38100 w 311944"/>
                  <a:gd name="connsiteY43" fmla="*/ 700087 h 721145"/>
                  <a:gd name="connsiteX44" fmla="*/ 33338 w 311944"/>
                  <a:gd name="connsiteY44" fmla="*/ 714375 h 721145"/>
                  <a:gd name="connsiteX45" fmla="*/ 0 w 311944"/>
                  <a:gd name="connsiteY45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30969 w 324247"/>
                  <a:gd name="connsiteY31" fmla="*/ 602456 h 721145"/>
                  <a:gd name="connsiteX32" fmla="*/ 123825 w 324247"/>
                  <a:gd name="connsiteY32" fmla="*/ 607218 h 721145"/>
                  <a:gd name="connsiteX33" fmla="*/ 107157 w 324247"/>
                  <a:gd name="connsiteY33" fmla="*/ 611981 h 721145"/>
                  <a:gd name="connsiteX34" fmla="*/ 100013 w 324247"/>
                  <a:gd name="connsiteY34" fmla="*/ 616743 h 721145"/>
                  <a:gd name="connsiteX35" fmla="*/ 95250 w 324247"/>
                  <a:gd name="connsiteY35" fmla="*/ 623887 h 721145"/>
                  <a:gd name="connsiteX36" fmla="*/ 92869 w 324247"/>
                  <a:gd name="connsiteY36" fmla="*/ 631031 h 721145"/>
                  <a:gd name="connsiteX37" fmla="*/ 85725 w 324247"/>
                  <a:gd name="connsiteY37" fmla="*/ 635793 h 721145"/>
                  <a:gd name="connsiteX38" fmla="*/ 78582 w 324247"/>
                  <a:gd name="connsiteY38" fmla="*/ 645318 h 721145"/>
                  <a:gd name="connsiteX39" fmla="*/ 73819 w 324247"/>
                  <a:gd name="connsiteY39" fmla="*/ 652462 h 721145"/>
                  <a:gd name="connsiteX40" fmla="*/ 66675 w 324247"/>
                  <a:gd name="connsiteY40" fmla="*/ 657225 h 721145"/>
                  <a:gd name="connsiteX41" fmla="*/ 52388 w 324247"/>
                  <a:gd name="connsiteY41" fmla="*/ 661987 h 721145"/>
                  <a:gd name="connsiteX42" fmla="*/ 50007 w 324247"/>
                  <a:gd name="connsiteY42" fmla="*/ 669131 h 721145"/>
                  <a:gd name="connsiteX43" fmla="*/ 40482 w 324247"/>
                  <a:gd name="connsiteY43" fmla="*/ 685800 h 721145"/>
                  <a:gd name="connsiteX44" fmla="*/ 38100 w 324247"/>
                  <a:gd name="connsiteY44" fmla="*/ 700087 h 721145"/>
                  <a:gd name="connsiteX45" fmla="*/ 33338 w 324247"/>
                  <a:gd name="connsiteY45" fmla="*/ 714375 h 721145"/>
                  <a:gd name="connsiteX46" fmla="*/ 0 w 324247"/>
                  <a:gd name="connsiteY46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100013 w 324247"/>
                  <a:gd name="connsiteY33" fmla="*/ 616743 h 721145"/>
                  <a:gd name="connsiteX34" fmla="*/ 95250 w 324247"/>
                  <a:gd name="connsiteY34" fmla="*/ 623887 h 721145"/>
                  <a:gd name="connsiteX35" fmla="*/ 92869 w 324247"/>
                  <a:gd name="connsiteY35" fmla="*/ 631031 h 721145"/>
                  <a:gd name="connsiteX36" fmla="*/ 85725 w 324247"/>
                  <a:gd name="connsiteY36" fmla="*/ 635793 h 721145"/>
                  <a:gd name="connsiteX37" fmla="*/ 78582 w 324247"/>
                  <a:gd name="connsiteY37" fmla="*/ 645318 h 721145"/>
                  <a:gd name="connsiteX38" fmla="*/ 73819 w 324247"/>
                  <a:gd name="connsiteY38" fmla="*/ 652462 h 721145"/>
                  <a:gd name="connsiteX39" fmla="*/ 66675 w 324247"/>
                  <a:gd name="connsiteY39" fmla="*/ 657225 h 721145"/>
                  <a:gd name="connsiteX40" fmla="*/ 52388 w 324247"/>
                  <a:gd name="connsiteY40" fmla="*/ 661987 h 721145"/>
                  <a:gd name="connsiteX41" fmla="*/ 50007 w 324247"/>
                  <a:gd name="connsiteY41" fmla="*/ 669131 h 721145"/>
                  <a:gd name="connsiteX42" fmla="*/ 40482 w 324247"/>
                  <a:gd name="connsiteY42" fmla="*/ 685800 h 721145"/>
                  <a:gd name="connsiteX43" fmla="*/ 38100 w 324247"/>
                  <a:gd name="connsiteY43" fmla="*/ 700087 h 721145"/>
                  <a:gd name="connsiteX44" fmla="*/ 33338 w 324247"/>
                  <a:gd name="connsiteY44" fmla="*/ 714375 h 721145"/>
                  <a:gd name="connsiteX45" fmla="*/ 0 w 324247"/>
                  <a:gd name="connsiteY45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92869 w 324247"/>
                  <a:gd name="connsiteY34" fmla="*/ 631031 h 721145"/>
                  <a:gd name="connsiteX35" fmla="*/ 85725 w 324247"/>
                  <a:gd name="connsiteY35" fmla="*/ 635793 h 721145"/>
                  <a:gd name="connsiteX36" fmla="*/ 78582 w 324247"/>
                  <a:gd name="connsiteY36" fmla="*/ 645318 h 721145"/>
                  <a:gd name="connsiteX37" fmla="*/ 73819 w 324247"/>
                  <a:gd name="connsiteY37" fmla="*/ 652462 h 721145"/>
                  <a:gd name="connsiteX38" fmla="*/ 66675 w 324247"/>
                  <a:gd name="connsiteY38" fmla="*/ 657225 h 721145"/>
                  <a:gd name="connsiteX39" fmla="*/ 52388 w 324247"/>
                  <a:gd name="connsiteY39" fmla="*/ 661987 h 721145"/>
                  <a:gd name="connsiteX40" fmla="*/ 50007 w 324247"/>
                  <a:gd name="connsiteY40" fmla="*/ 669131 h 721145"/>
                  <a:gd name="connsiteX41" fmla="*/ 40482 w 324247"/>
                  <a:gd name="connsiteY41" fmla="*/ 685800 h 721145"/>
                  <a:gd name="connsiteX42" fmla="*/ 38100 w 324247"/>
                  <a:gd name="connsiteY42" fmla="*/ 700087 h 721145"/>
                  <a:gd name="connsiteX43" fmla="*/ 33338 w 324247"/>
                  <a:gd name="connsiteY43" fmla="*/ 714375 h 721145"/>
                  <a:gd name="connsiteX44" fmla="*/ 0 w 324247"/>
                  <a:gd name="connsiteY44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92869 w 324247"/>
                  <a:gd name="connsiteY34" fmla="*/ 631031 h 721145"/>
                  <a:gd name="connsiteX35" fmla="*/ 78582 w 324247"/>
                  <a:gd name="connsiteY35" fmla="*/ 645318 h 721145"/>
                  <a:gd name="connsiteX36" fmla="*/ 73819 w 324247"/>
                  <a:gd name="connsiteY36" fmla="*/ 652462 h 721145"/>
                  <a:gd name="connsiteX37" fmla="*/ 66675 w 324247"/>
                  <a:gd name="connsiteY37" fmla="*/ 657225 h 721145"/>
                  <a:gd name="connsiteX38" fmla="*/ 52388 w 324247"/>
                  <a:gd name="connsiteY38" fmla="*/ 661987 h 721145"/>
                  <a:gd name="connsiteX39" fmla="*/ 50007 w 324247"/>
                  <a:gd name="connsiteY39" fmla="*/ 669131 h 721145"/>
                  <a:gd name="connsiteX40" fmla="*/ 40482 w 324247"/>
                  <a:gd name="connsiteY40" fmla="*/ 685800 h 721145"/>
                  <a:gd name="connsiteX41" fmla="*/ 38100 w 324247"/>
                  <a:gd name="connsiteY41" fmla="*/ 700087 h 721145"/>
                  <a:gd name="connsiteX42" fmla="*/ 33338 w 324247"/>
                  <a:gd name="connsiteY42" fmla="*/ 714375 h 721145"/>
                  <a:gd name="connsiteX43" fmla="*/ 0 w 324247"/>
                  <a:gd name="connsiteY43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92869 w 324247"/>
                  <a:gd name="connsiteY34" fmla="*/ 631031 h 721145"/>
                  <a:gd name="connsiteX35" fmla="*/ 78582 w 324247"/>
                  <a:gd name="connsiteY35" fmla="*/ 645318 h 721145"/>
                  <a:gd name="connsiteX36" fmla="*/ 66675 w 324247"/>
                  <a:gd name="connsiteY36" fmla="*/ 657225 h 721145"/>
                  <a:gd name="connsiteX37" fmla="*/ 52388 w 324247"/>
                  <a:gd name="connsiteY37" fmla="*/ 661987 h 721145"/>
                  <a:gd name="connsiteX38" fmla="*/ 50007 w 324247"/>
                  <a:gd name="connsiteY38" fmla="*/ 669131 h 721145"/>
                  <a:gd name="connsiteX39" fmla="*/ 40482 w 324247"/>
                  <a:gd name="connsiteY39" fmla="*/ 685800 h 721145"/>
                  <a:gd name="connsiteX40" fmla="*/ 38100 w 324247"/>
                  <a:gd name="connsiteY40" fmla="*/ 700087 h 721145"/>
                  <a:gd name="connsiteX41" fmla="*/ 33338 w 324247"/>
                  <a:gd name="connsiteY41" fmla="*/ 714375 h 721145"/>
                  <a:gd name="connsiteX42" fmla="*/ 0 w 324247"/>
                  <a:gd name="connsiteY42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92869 w 324247"/>
                  <a:gd name="connsiteY34" fmla="*/ 631031 h 721145"/>
                  <a:gd name="connsiteX35" fmla="*/ 78582 w 324247"/>
                  <a:gd name="connsiteY35" fmla="*/ 645318 h 721145"/>
                  <a:gd name="connsiteX36" fmla="*/ 66675 w 324247"/>
                  <a:gd name="connsiteY36" fmla="*/ 657225 h 721145"/>
                  <a:gd name="connsiteX37" fmla="*/ 52388 w 324247"/>
                  <a:gd name="connsiteY37" fmla="*/ 661987 h 721145"/>
                  <a:gd name="connsiteX38" fmla="*/ 40482 w 324247"/>
                  <a:gd name="connsiteY38" fmla="*/ 685800 h 721145"/>
                  <a:gd name="connsiteX39" fmla="*/ 38100 w 324247"/>
                  <a:gd name="connsiteY39" fmla="*/ 700087 h 721145"/>
                  <a:gd name="connsiteX40" fmla="*/ 33338 w 324247"/>
                  <a:gd name="connsiteY40" fmla="*/ 714375 h 721145"/>
                  <a:gd name="connsiteX41" fmla="*/ 0 w 324247"/>
                  <a:gd name="connsiteY41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92869 w 324247"/>
                  <a:gd name="connsiteY34" fmla="*/ 631031 h 721145"/>
                  <a:gd name="connsiteX35" fmla="*/ 78582 w 324247"/>
                  <a:gd name="connsiteY35" fmla="*/ 645318 h 721145"/>
                  <a:gd name="connsiteX36" fmla="*/ 66675 w 324247"/>
                  <a:gd name="connsiteY36" fmla="*/ 657225 h 721145"/>
                  <a:gd name="connsiteX37" fmla="*/ 52388 w 324247"/>
                  <a:gd name="connsiteY37" fmla="*/ 661987 h 721145"/>
                  <a:gd name="connsiteX38" fmla="*/ 38100 w 324247"/>
                  <a:gd name="connsiteY38" fmla="*/ 700087 h 721145"/>
                  <a:gd name="connsiteX39" fmla="*/ 33338 w 324247"/>
                  <a:gd name="connsiteY39" fmla="*/ 714375 h 721145"/>
                  <a:gd name="connsiteX40" fmla="*/ 0 w 324247"/>
                  <a:gd name="connsiteY40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92869 w 324247"/>
                  <a:gd name="connsiteY34" fmla="*/ 631031 h 721145"/>
                  <a:gd name="connsiteX35" fmla="*/ 78582 w 324247"/>
                  <a:gd name="connsiteY35" fmla="*/ 645318 h 721145"/>
                  <a:gd name="connsiteX36" fmla="*/ 66675 w 324247"/>
                  <a:gd name="connsiteY36" fmla="*/ 657225 h 721145"/>
                  <a:gd name="connsiteX37" fmla="*/ 38100 w 324247"/>
                  <a:gd name="connsiteY37" fmla="*/ 700087 h 721145"/>
                  <a:gd name="connsiteX38" fmla="*/ 33338 w 324247"/>
                  <a:gd name="connsiteY38" fmla="*/ 714375 h 721145"/>
                  <a:gd name="connsiteX39" fmla="*/ 0 w 324247"/>
                  <a:gd name="connsiteY39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92869 w 324247"/>
                  <a:gd name="connsiteY34" fmla="*/ 631031 h 721145"/>
                  <a:gd name="connsiteX35" fmla="*/ 66675 w 324247"/>
                  <a:gd name="connsiteY35" fmla="*/ 657225 h 721145"/>
                  <a:gd name="connsiteX36" fmla="*/ 38100 w 324247"/>
                  <a:gd name="connsiteY36" fmla="*/ 700087 h 721145"/>
                  <a:gd name="connsiteX37" fmla="*/ 33338 w 324247"/>
                  <a:gd name="connsiteY37" fmla="*/ 714375 h 721145"/>
                  <a:gd name="connsiteX38" fmla="*/ 0 w 324247"/>
                  <a:gd name="connsiteY38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107157 w 324247"/>
                  <a:gd name="connsiteY32" fmla="*/ 611981 h 721145"/>
                  <a:gd name="connsiteX33" fmla="*/ 95250 w 324247"/>
                  <a:gd name="connsiteY33" fmla="*/ 623887 h 721145"/>
                  <a:gd name="connsiteX34" fmla="*/ 66675 w 324247"/>
                  <a:gd name="connsiteY34" fmla="*/ 657225 h 721145"/>
                  <a:gd name="connsiteX35" fmla="*/ 38100 w 324247"/>
                  <a:gd name="connsiteY35" fmla="*/ 700087 h 721145"/>
                  <a:gd name="connsiteX36" fmla="*/ 33338 w 324247"/>
                  <a:gd name="connsiteY36" fmla="*/ 714375 h 721145"/>
                  <a:gd name="connsiteX37" fmla="*/ 0 w 324247"/>
                  <a:gd name="connsiteY37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38113 w 324247"/>
                  <a:gd name="connsiteY30" fmla="*/ 600075 h 721145"/>
                  <a:gd name="connsiteX31" fmla="*/ 123825 w 324247"/>
                  <a:gd name="connsiteY31" fmla="*/ 607218 h 721145"/>
                  <a:gd name="connsiteX32" fmla="*/ 95250 w 324247"/>
                  <a:gd name="connsiteY32" fmla="*/ 623887 h 721145"/>
                  <a:gd name="connsiteX33" fmla="*/ 66675 w 324247"/>
                  <a:gd name="connsiteY33" fmla="*/ 657225 h 721145"/>
                  <a:gd name="connsiteX34" fmla="*/ 38100 w 324247"/>
                  <a:gd name="connsiteY34" fmla="*/ 700087 h 721145"/>
                  <a:gd name="connsiteX35" fmla="*/ 33338 w 324247"/>
                  <a:gd name="connsiteY35" fmla="*/ 714375 h 721145"/>
                  <a:gd name="connsiteX36" fmla="*/ 0 w 324247"/>
                  <a:gd name="connsiteY36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2419 w 324247"/>
                  <a:gd name="connsiteY13" fmla="*/ 438150 h 721145"/>
                  <a:gd name="connsiteX14" fmla="*/ 300038 w 324247"/>
                  <a:gd name="connsiteY14" fmla="*/ 452437 h 721145"/>
                  <a:gd name="connsiteX15" fmla="*/ 283369 w 324247"/>
                  <a:gd name="connsiteY15" fmla="*/ 471487 h 721145"/>
                  <a:gd name="connsiteX16" fmla="*/ 266700 w 324247"/>
                  <a:gd name="connsiteY16" fmla="*/ 495300 h 721145"/>
                  <a:gd name="connsiteX17" fmla="*/ 261938 w 324247"/>
                  <a:gd name="connsiteY17" fmla="*/ 502443 h 721145"/>
                  <a:gd name="connsiteX18" fmla="*/ 254794 w 324247"/>
                  <a:gd name="connsiteY18" fmla="*/ 507206 h 721145"/>
                  <a:gd name="connsiteX19" fmla="*/ 245269 w 324247"/>
                  <a:gd name="connsiteY19" fmla="*/ 521493 h 721145"/>
                  <a:gd name="connsiteX20" fmla="*/ 230982 w 324247"/>
                  <a:gd name="connsiteY20" fmla="*/ 542925 h 721145"/>
                  <a:gd name="connsiteX21" fmla="*/ 226219 w 324247"/>
                  <a:gd name="connsiteY21" fmla="*/ 550068 h 721145"/>
                  <a:gd name="connsiteX22" fmla="*/ 204788 w 324247"/>
                  <a:gd name="connsiteY22" fmla="*/ 561975 h 721145"/>
                  <a:gd name="connsiteX23" fmla="*/ 200025 w 324247"/>
                  <a:gd name="connsiteY23" fmla="*/ 569118 h 721145"/>
                  <a:gd name="connsiteX24" fmla="*/ 207169 w 324247"/>
                  <a:gd name="connsiteY24" fmla="*/ 571500 h 721145"/>
                  <a:gd name="connsiteX25" fmla="*/ 214313 w 324247"/>
                  <a:gd name="connsiteY25" fmla="*/ 576262 h 721145"/>
                  <a:gd name="connsiteX26" fmla="*/ 211932 w 324247"/>
                  <a:gd name="connsiteY26" fmla="*/ 583406 h 721145"/>
                  <a:gd name="connsiteX27" fmla="*/ 204788 w 324247"/>
                  <a:gd name="connsiteY27" fmla="*/ 585787 h 721145"/>
                  <a:gd name="connsiteX28" fmla="*/ 173832 w 324247"/>
                  <a:gd name="connsiteY28" fmla="*/ 590550 h 721145"/>
                  <a:gd name="connsiteX29" fmla="*/ 145257 w 324247"/>
                  <a:gd name="connsiteY29" fmla="*/ 597693 h 721145"/>
                  <a:gd name="connsiteX30" fmla="*/ 123825 w 324247"/>
                  <a:gd name="connsiteY30" fmla="*/ 607218 h 721145"/>
                  <a:gd name="connsiteX31" fmla="*/ 95250 w 324247"/>
                  <a:gd name="connsiteY31" fmla="*/ 623887 h 721145"/>
                  <a:gd name="connsiteX32" fmla="*/ 66675 w 324247"/>
                  <a:gd name="connsiteY32" fmla="*/ 657225 h 721145"/>
                  <a:gd name="connsiteX33" fmla="*/ 38100 w 324247"/>
                  <a:gd name="connsiteY33" fmla="*/ 700087 h 721145"/>
                  <a:gd name="connsiteX34" fmla="*/ 33338 w 324247"/>
                  <a:gd name="connsiteY34" fmla="*/ 714375 h 721145"/>
                  <a:gd name="connsiteX35" fmla="*/ 0 w 324247"/>
                  <a:gd name="connsiteY35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66700 w 324247"/>
                  <a:gd name="connsiteY15" fmla="*/ 495300 h 721145"/>
                  <a:gd name="connsiteX16" fmla="*/ 261938 w 324247"/>
                  <a:gd name="connsiteY16" fmla="*/ 502443 h 721145"/>
                  <a:gd name="connsiteX17" fmla="*/ 254794 w 324247"/>
                  <a:gd name="connsiteY17" fmla="*/ 507206 h 721145"/>
                  <a:gd name="connsiteX18" fmla="*/ 245269 w 324247"/>
                  <a:gd name="connsiteY18" fmla="*/ 521493 h 721145"/>
                  <a:gd name="connsiteX19" fmla="*/ 230982 w 324247"/>
                  <a:gd name="connsiteY19" fmla="*/ 542925 h 721145"/>
                  <a:gd name="connsiteX20" fmla="*/ 226219 w 324247"/>
                  <a:gd name="connsiteY20" fmla="*/ 550068 h 721145"/>
                  <a:gd name="connsiteX21" fmla="*/ 204788 w 324247"/>
                  <a:gd name="connsiteY21" fmla="*/ 561975 h 721145"/>
                  <a:gd name="connsiteX22" fmla="*/ 200025 w 324247"/>
                  <a:gd name="connsiteY22" fmla="*/ 569118 h 721145"/>
                  <a:gd name="connsiteX23" fmla="*/ 207169 w 324247"/>
                  <a:gd name="connsiteY23" fmla="*/ 571500 h 721145"/>
                  <a:gd name="connsiteX24" fmla="*/ 214313 w 324247"/>
                  <a:gd name="connsiteY24" fmla="*/ 576262 h 721145"/>
                  <a:gd name="connsiteX25" fmla="*/ 211932 w 324247"/>
                  <a:gd name="connsiteY25" fmla="*/ 583406 h 721145"/>
                  <a:gd name="connsiteX26" fmla="*/ 204788 w 324247"/>
                  <a:gd name="connsiteY26" fmla="*/ 585787 h 721145"/>
                  <a:gd name="connsiteX27" fmla="*/ 173832 w 324247"/>
                  <a:gd name="connsiteY27" fmla="*/ 590550 h 721145"/>
                  <a:gd name="connsiteX28" fmla="*/ 145257 w 324247"/>
                  <a:gd name="connsiteY28" fmla="*/ 597693 h 721145"/>
                  <a:gd name="connsiteX29" fmla="*/ 123825 w 324247"/>
                  <a:gd name="connsiteY29" fmla="*/ 607218 h 721145"/>
                  <a:gd name="connsiteX30" fmla="*/ 95250 w 324247"/>
                  <a:gd name="connsiteY30" fmla="*/ 623887 h 721145"/>
                  <a:gd name="connsiteX31" fmla="*/ 66675 w 324247"/>
                  <a:gd name="connsiteY31" fmla="*/ 657225 h 721145"/>
                  <a:gd name="connsiteX32" fmla="*/ 38100 w 324247"/>
                  <a:gd name="connsiteY32" fmla="*/ 700087 h 721145"/>
                  <a:gd name="connsiteX33" fmla="*/ 33338 w 324247"/>
                  <a:gd name="connsiteY33" fmla="*/ 714375 h 721145"/>
                  <a:gd name="connsiteX34" fmla="*/ 0 w 324247"/>
                  <a:gd name="connsiteY34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66700 w 324247"/>
                  <a:gd name="connsiteY15" fmla="*/ 495300 h 721145"/>
                  <a:gd name="connsiteX16" fmla="*/ 254794 w 324247"/>
                  <a:gd name="connsiteY16" fmla="*/ 507206 h 721145"/>
                  <a:gd name="connsiteX17" fmla="*/ 245269 w 324247"/>
                  <a:gd name="connsiteY17" fmla="*/ 521493 h 721145"/>
                  <a:gd name="connsiteX18" fmla="*/ 230982 w 324247"/>
                  <a:gd name="connsiteY18" fmla="*/ 542925 h 721145"/>
                  <a:gd name="connsiteX19" fmla="*/ 226219 w 324247"/>
                  <a:gd name="connsiteY19" fmla="*/ 550068 h 721145"/>
                  <a:gd name="connsiteX20" fmla="*/ 204788 w 324247"/>
                  <a:gd name="connsiteY20" fmla="*/ 561975 h 721145"/>
                  <a:gd name="connsiteX21" fmla="*/ 200025 w 324247"/>
                  <a:gd name="connsiteY21" fmla="*/ 569118 h 721145"/>
                  <a:gd name="connsiteX22" fmla="*/ 207169 w 324247"/>
                  <a:gd name="connsiteY22" fmla="*/ 571500 h 721145"/>
                  <a:gd name="connsiteX23" fmla="*/ 214313 w 324247"/>
                  <a:gd name="connsiteY23" fmla="*/ 576262 h 721145"/>
                  <a:gd name="connsiteX24" fmla="*/ 211932 w 324247"/>
                  <a:gd name="connsiteY24" fmla="*/ 583406 h 721145"/>
                  <a:gd name="connsiteX25" fmla="*/ 204788 w 324247"/>
                  <a:gd name="connsiteY25" fmla="*/ 585787 h 721145"/>
                  <a:gd name="connsiteX26" fmla="*/ 173832 w 324247"/>
                  <a:gd name="connsiteY26" fmla="*/ 590550 h 721145"/>
                  <a:gd name="connsiteX27" fmla="*/ 145257 w 324247"/>
                  <a:gd name="connsiteY27" fmla="*/ 597693 h 721145"/>
                  <a:gd name="connsiteX28" fmla="*/ 123825 w 324247"/>
                  <a:gd name="connsiteY28" fmla="*/ 607218 h 721145"/>
                  <a:gd name="connsiteX29" fmla="*/ 95250 w 324247"/>
                  <a:gd name="connsiteY29" fmla="*/ 623887 h 721145"/>
                  <a:gd name="connsiteX30" fmla="*/ 66675 w 324247"/>
                  <a:gd name="connsiteY30" fmla="*/ 657225 h 721145"/>
                  <a:gd name="connsiteX31" fmla="*/ 38100 w 324247"/>
                  <a:gd name="connsiteY31" fmla="*/ 700087 h 721145"/>
                  <a:gd name="connsiteX32" fmla="*/ 33338 w 324247"/>
                  <a:gd name="connsiteY32" fmla="*/ 714375 h 721145"/>
                  <a:gd name="connsiteX33" fmla="*/ 0 w 324247"/>
                  <a:gd name="connsiteY33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66700 w 324247"/>
                  <a:gd name="connsiteY15" fmla="*/ 495300 h 721145"/>
                  <a:gd name="connsiteX16" fmla="*/ 254794 w 324247"/>
                  <a:gd name="connsiteY16" fmla="*/ 507206 h 721145"/>
                  <a:gd name="connsiteX17" fmla="*/ 230982 w 324247"/>
                  <a:gd name="connsiteY17" fmla="*/ 542925 h 721145"/>
                  <a:gd name="connsiteX18" fmla="*/ 226219 w 324247"/>
                  <a:gd name="connsiteY18" fmla="*/ 550068 h 721145"/>
                  <a:gd name="connsiteX19" fmla="*/ 204788 w 324247"/>
                  <a:gd name="connsiteY19" fmla="*/ 561975 h 721145"/>
                  <a:gd name="connsiteX20" fmla="*/ 200025 w 324247"/>
                  <a:gd name="connsiteY20" fmla="*/ 569118 h 721145"/>
                  <a:gd name="connsiteX21" fmla="*/ 207169 w 324247"/>
                  <a:gd name="connsiteY21" fmla="*/ 571500 h 721145"/>
                  <a:gd name="connsiteX22" fmla="*/ 214313 w 324247"/>
                  <a:gd name="connsiteY22" fmla="*/ 576262 h 721145"/>
                  <a:gd name="connsiteX23" fmla="*/ 211932 w 324247"/>
                  <a:gd name="connsiteY23" fmla="*/ 583406 h 721145"/>
                  <a:gd name="connsiteX24" fmla="*/ 204788 w 324247"/>
                  <a:gd name="connsiteY24" fmla="*/ 585787 h 721145"/>
                  <a:gd name="connsiteX25" fmla="*/ 173832 w 324247"/>
                  <a:gd name="connsiteY25" fmla="*/ 590550 h 721145"/>
                  <a:gd name="connsiteX26" fmla="*/ 145257 w 324247"/>
                  <a:gd name="connsiteY26" fmla="*/ 597693 h 721145"/>
                  <a:gd name="connsiteX27" fmla="*/ 123825 w 324247"/>
                  <a:gd name="connsiteY27" fmla="*/ 607218 h 721145"/>
                  <a:gd name="connsiteX28" fmla="*/ 95250 w 324247"/>
                  <a:gd name="connsiteY28" fmla="*/ 623887 h 721145"/>
                  <a:gd name="connsiteX29" fmla="*/ 66675 w 324247"/>
                  <a:gd name="connsiteY29" fmla="*/ 657225 h 721145"/>
                  <a:gd name="connsiteX30" fmla="*/ 38100 w 324247"/>
                  <a:gd name="connsiteY30" fmla="*/ 700087 h 721145"/>
                  <a:gd name="connsiteX31" fmla="*/ 33338 w 324247"/>
                  <a:gd name="connsiteY31" fmla="*/ 714375 h 721145"/>
                  <a:gd name="connsiteX32" fmla="*/ 0 w 324247"/>
                  <a:gd name="connsiteY32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66700 w 324247"/>
                  <a:gd name="connsiteY15" fmla="*/ 495300 h 721145"/>
                  <a:gd name="connsiteX16" fmla="*/ 254794 w 324247"/>
                  <a:gd name="connsiteY16" fmla="*/ 507206 h 721145"/>
                  <a:gd name="connsiteX17" fmla="*/ 230982 w 324247"/>
                  <a:gd name="connsiteY17" fmla="*/ 542925 h 721145"/>
                  <a:gd name="connsiteX18" fmla="*/ 226219 w 324247"/>
                  <a:gd name="connsiteY18" fmla="*/ 550068 h 721145"/>
                  <a:gd name="connsiteX19" fmla="*/ 204788 w 324247"/>
                  <a:gd name="connsiteY19" fmla="*/ 561975 h 721145"/>
                  <a:gd name="connsiteX20" fmla="*/ 200025 w 324247"/>
                  <a:gd name="connsiteY20" fmla="*/ 569118 h 721145"/>
                  <a:gd name="connsiteX21" fmla="*/ 207169 w 324247"/>
                  <a:gd name="connsiteY21" fmla="*/ 571500 h 721145"/>
                  <a:gd name="connsiteX22" fmla="*/ 214313 w 324247"/>
                  <a:gd name="connsiteY22" fmla="*/ 576262 h 721145"/>
                  <a:gd name="connsiteX23" fmla="*/ 204788 w 324247"/>
                  <a:gd name="connsiteY23" fmla="*/ 585787 h 721145"/>
                  <a:gd name="connsiteX24" fmla="*/ 173832 w 324247"/>
                  <a:gd name="connsiteY24" fmla="*/ 590550 h 721145"/>
                  <a:gd name="connsiteX25" fmla="*/ 145257 w 324247"/>
                  <a:gd name="connsiteY25" fmla="*/ 597693 h 721145"/>
                  <a:gd name="connsiteX26" fmla="*/ 123825 w 324247"/>
                  <a:gd name="connsiteY26" fmla="*/ 607218 h 721145"/>
                  <a:gd name="connsiteX27" fmla="*/ 95250 w 324247"/>
                  <a:gd name="connsiteY27" fmla="*/ 623887 h 721145"/>
                  <a:gd name="connsiteX28" fmla="*/ 66675 w 324247"/>
                  <a:gd name="connsiteY28" fmla="*/ 657225 h 721145"/>
                  <a:gd name="connsiteX29" fmla="*/ 38100 w 324247"/>
                  <a:gd name="connsiteY29" fmla="*/ 700087 h 721145"/>
                  <a:gd name="connsiteX30" fmla="*/ 33338 w 324247"/>
                  <a:gd name="connsiteY30" fmla="*/ 714375 h 721145"/>
                  <a:gd name="connsiteX31" fmla="*/ 0 w 324247"/>
                  <a:gd name="connsiteY31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66700 w 324247"/>
                  <a:gd name="connsiteY15" fmla="*/ 495300 h 721145"/>
                  <a:gd name="connsiteX16" fmla="*/ 254794 w 324247"/>
                  <a:gd name="connsiteY16" fmla="*/ 507206 h 721145"/>
                  <a:gd name="connsiteX17" fmla="*/ 230982 w 324247"/>
                  <a:gd name="connsiteY17" fmla="*/ 542925 h 721145"/>
                  <a:gd name="connsiteX18" fmla="*/ 226219 w 324247"/>
                  <a:gd name="connsiteY18" fmla="*/ 550068 h 721145"/>
                  <a:gd name="connsiteX19" fmla="*/ 204788 w 324247"/>
                  <a:gd name="connsiteY19" fmla="*/ 561975 h 721145"/>
                  <a:gd name="connsiteX20" fmla="*/ 200025 w 324247"/>
                  <a:gd name="connsiteY20" fmla="*/ 569118 h 721145"/>
                  <a:gd name="connsiteX21" fmla="*/ 214313 w 324247"/>
                  <a:gd name="connsiteY21" fmla="*/ 576262 h 721145"/>
                  <a:gd name="connsiteX22" fmla="*/ 204788 w 324247"/>
                  <a:gd name="connsiteY22" fmla="*/ 585787 h 721145"/>
                  <a:gd name="connsiteX23" fmla="*/ 173832 w 324247"/>
                  <a:gd name="connsiteY23" fmla="*/ 590550 h 721145"/>
                  <a:gd name="connsiteX24" fmla="*/ 145257 w 324247"/>
                  <a:gd name="connsiteY24" fmla="*/ 597693 h 721145"/>
                  <a:gd name="connsiteX25" fmla="*/ 123825 w 324247"/>
                  <a:gd name="connsiteY25" fmla="*/ 607218 h 721145"/>
                  <a:gd name="connsiteX26" fmla="*/ 95250 w 324247"/>
                  <a:gd name="connsiteY26" fmla="*/ 623887 h 721145"/>
                  <a:gd name="connsiteX27" fmla="*/ 66675 w 324247"/>
                  <a:gd name="connsiteY27" fmla="*/ 657225 h 721145"/>
                  <a:gd name="connsiteX28" fmla="*/ 38100 w 324247"/>
                  <a:gd name="connsiteY28" fmla="*/ 700087 h 721145"/>
                  <a:gd name="connsiteX29" fmla="*/ 33338 w 324247"/>
                  <a:gd name="connsiteY29" fmla="*/ 714375 h 721145"/>
                  <a:gd name="connsiteX30" fmla="*/ 0 w 324247"/>
                  <a:gd name="connsiteY30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66700 w 324247"/>
                  <a:gd name="connsiteY15" fmla="*/ 495300 h 721145"/>
                  <a:gd name="connsiteX16" fmla="*/ 254794 w 324247"/>
                  <a:gd name="connsiteY16" fmla="*/ 507206 h 721145"/>
                  <a:gd name="connsiteX17" fmla="*/ 230982 w 324247"/>
                  <a:gd name="connsiteY17" fmla="*/ 542925 h 721145"/>
                  <a:gd name="connsiteX18" fmla="*/ 226219 w 324247"/>
                  <a:gd name="connsiteY18" fmla="*/ 550068 h 721145"/>
                  <a:gd name="connsiteX19" fmla="*/ 204788 w 324247"/>
                  <a:gd name="connsiteY19" fmla="*/ 561975 h 721145"/>
                  <a:gd name="connsiteX20" fmla="*/ 200025 w 324247"/>
                  <a:gd name="connsiteY20" fmla="*/ 569118 h 721145"/>
                  <a:gd name="connsiteX21" fmla="*/ 214313 w 324247"/>
                  <a:gd name="connsiteY21" fmla="*/ 576262 h 721145"/>
                  <a:gd name="connsiteX22" fmla="*/ 173832 w 324247"/>
                  <a:gd name="connsiteY22" fmla="*/ 590550 h 721145"/>
                  <a:gd name="connsiteX23" fmla="*/ 145257 w 324247"/>
                  <a:gd name="connsiteY23" fmla="*/ 597693 h 721145"/>
                  <a:gd name="connsiteX24" fmla="*/ 123825 w 324247"/>
                  <a:gd name="connsiteY24" fmla="*/ 607218 h 721145"/>
                  <a:gd name="connsiteX25" fmla="*/ 95250 w 324247"/>
                  <a:gd name="connsiteY25" fmla="*/ 623887 h 721145"/>
                  <a:gd name="connsiteX26" fmla="*/ 66675 w 324247"/>
                  <a:gd name="connsiteY26" fmla="*/ 657225 h 721145"/>
                  <a:gd name="connsiteX27" fmla="*/ 38100 w 324247"/>
                  <a:gd name="connsiteY27" fmla="*/ 700087 h 721145"/>
                  <a:gd name="connsiteX28" fmla="*/ 33338 w 324247"/>
                  <a:gd name="connsiteY28" fmla="*/ 714375 h 721145"/>
                  <a:gd name="connsiteX29" fmla="*/ 0 w 324247"/>
                  <a:gd name="connsiteY29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66700 w 324247"/>
                  <a:gd name="connsiteY15" fmla="*/ 495300 h 721145"/>
                  <a:gd name="connsiteX16" fmla="*/ 254794 w 324247"/>
                  <a:gd name="connsiteY16" fmla="*/ 507206 h 721145"/>
                  <a:gd name="connsiteX17" fmla="*/ 230982 w 324247"/>
                  <a:gd name="connsiteY17" fmla="*/ 542925 h 721145"/>
                  <a:gd name="connsiteX18" fmla="*/ 226219 w 324247"/>
                  <a:gd name="connsiteY18" fmla="*/ 550068 h 721145"/>
                  <a:gd name="connsiteX19" fmla="*/ 204788 w 324247"/>
                  <a:gd name="connsiteY19" fmla="*/ 561975 h 721145"/>
                  <a:gd name="connsiteX20" fmla="*/ 214313 w 324247"/>
                  <a:gd name="connsiteY20" fmla="*/ 576262 h 721145"/>
                  <a:gd name="connsiteX21" fmla="*/ 173832 w 324247"/>
                  <a:gd name="connsiteY21" fmla="*/ 590550 h 721145"/>
                  <a:gd name="connsiteX22" fmla="*/ 145257 w 324247"/>
                  <a:gd name="connsiteY22" fmla="*/ 597693 h 721145"/>
                  <a:gd name="connsiteX23" fmla="*/ 123825 w 324247"/>
                  <a:gd name="connsiteY23" fmla="*/ 607218 h 721145"/>
                  <a:gd name="connsiteX24" fmla="*/ 95250 w 324247"/>
                  <a:gd name="connsiteY24" fmla="*/ 623887 h 721145"/>
                  <a:gd name="connsiteX25" fmla="*/ 66675 w 324247"/>
                  <a:gd name="connsiteY25" fmla="*/ 657225 h 721145"/>
                  <a:gd name="connsiteX26" fmla="*/ 38100 w 324247"/>
                  <a:gd name="connsiteY26" fmla="*/ 700087 h 721145"/>
                  <a:gd name="connsiteX27" fmla="*/ 33338 w 324247"/>
                  <a:gd name="connsiteY27" fmla="*/ 714375 h 721145"/>
                  <a:gd name="connsiteX28" fmla="*/ 0 w 324247"/>
                  <a:gd name="connsiteY28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4800 w 324247"/>
                  <a:gd name="connsiteY12" fmla="*/ 428625 h 721145"/>
                  <a:gd name="connsiteX13" fmla="*/ 300038 w 324247"/>
                  <a:gd name="connsiteY13" fmla="*/ 452437 h 721145"/>
                  <a:gd name="connsiteX14" fmla="*/ 283369 w 324247"/>
                  <a:gd name="connsiteY14" fmla="*/ 471487 h 721145"/>
                  <a:gd name="connsiteX15" fmla="*/ 254794 w 324247"/>
                  <a:gd name="connsiteY15" fmla="*/ 507206 h 721145"/>
                  <a:gd name="connsiteX16" fmla="*/ 230982 w 324247"/>
                  <a:gd name="connsiteY16" fmla="*/ 542925 h 721145"/>
                  <a:gd name="connsiteX17" fmla="*/ 226219 w 324247"/>
                  <a:gd name="connsiteY17" fmla="*/ 550068 h 721145"/>
                  <a:gd name="connsiteX18" fmla="*/ 204788 w 324247"/>
                  <a:gd name="connsiteY18" fmla="*/ 561975 h 721145"/>
                  <a:gd name="connsiteX19" fmla="*/ 214313 w 324247"/>
                  <a:gd name="connsiteY19" fmla="*/ 576262 h 721145"/>
                  <a:gd name="connsiteX20" fmla="*/ 173832 w 324247"/>
                  <a:gd name="connsiteY20" fmla="*/ 590550 h 721145"/>
                  <a:gd name="connsiteX21" fmla="*/ 145257 w 324247"/>
                  <a:gd name="connsiteY21" fmla="*/ 597693 h 721145"/>
                  <a:gd name="connsiteX22" fmla="*/ 123825 w 324247"/>
                  <a:gd name="connsiteY22" fmla="*/ 607218 h 721145"/>
                  <a:gd name="connsiteX23" fmla="*/ 95250 w 324247"/>
                  <a:gd name="connsiteY23" fmla="*/ 623887 h 721145"/>
                  <a:gd name="connsiteX24" fmla="*/ 66675 w 324247"/>
                  <a:gd name="connsiteY24" fmla="*/ 657225 h 721145"/>
                  <a:gd name="connsiteX25" fmla="*/ 38100 w 324247"/>
                  <a:gd name="connsiteY25" fmla="*/ 700087 h 721145"/>
                  <a:gd name="connsiteX26" fmla="*/ 33338 w 324247"/>
                  <a:gd name="connsiteY26" fmla="*/ 714375 h 721145"/>
                  <a:gd name="connsiteX27" fmla="*/ 0 w 324247"/>
                  <a:gd name="connsiteY27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0038 w 324247"/>
                  <a:gd name="connsiteY12" fmla="*/ 452437 h 721145"/>
                  <a:gd name="connsiteX13" fmla="*/ 283369 w 324247"/>
                  <a:gd name="connsiteY13" fmla="*/ 471487 h 721145"/>
                  <a:gd name="connsiteX14" fmla="*/ 254794 w 324247"/>
                  <a:gd name="connsiteY14" fmla="*/ 507206 h 721145"/>
                  <a:gd name="connsiteX15" fmla="*/ 230982 w 324247"/>
                  <a:gd name="connsiteY15" fmla="*/ 542925 h 721145"/>
                  <a:gd name="connsiteX16" fmla="*/ 226219 w 324247"/>
                  <a:gd name="connsiteY16" fmla="*/ 550068 h 721145"/>
                  <a:gd name="connsiteX17" fmla="*/ 204788 w 324247"/>
                  <a:gd name="connsiteY17" fmla="*/ 561975 h 721145"/>
                  <a:gd name="connsiteX18" fmla="*/ 214313 w 324247"/>
                  <a:gd name="connsiteY18" fmla="*/ 576262 h 721145"/>
                  <a:gd name="connsiteX19" fmla="*/ 173832 w 324247"/>
                  <a:gd name="connsiteY19" fmla="*/ 590550 h 721145"/>
                  <a:gd name="connsiteX20" fmla="*/ 145257 w 324247"/>
                  <a:gd name="connsiteY20" fmla="*/ 597693 h 721145"/>
                  <a:gd name="connsiteX21" fmla="*/ 123825 w 324247"/>
                  <a:gd name="connsiteY21" fmla="*/ 607218 h 721145"/>
                  <a:gd name="connsiteX22" fmla="*/ 95250 w 324247"/>
                  <a:gd name="connsiteY22" fmla="*/ 623887 h 721145"/>
                  <a:gd name="connsiteX23" fmla="*/ 66675 w 324247"/>
                  <a:gd name="connsiteY23" fmla="*/ 657225 h 721145"/>
                  <a:gd name="connsiteX24" fmla="*/ 38100 w 324247"/>
                  <a:gd name="connsiteY24" fmla="*/ 700087 h 721145"/>
                  <a:gd name="connsiteX25" fmla="*/ 33338 w 324247"/>
                  <a:gd name="connsiteY25" fmla="*/ 714375 h 721145"/>
                  <a:gd name="connsiteX26" fmla="*/ 0 w 324247"/>
                  <a:gd name="connsiteY26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0038 w 324247"/>
                  <a:gd name="connsiteY12" fmla="*/ 452437 h 721145"/>
                  <a:gd name="connsiteX13" fmla="*/ 283369 w 324247"/>
                  <a:gd name="connsiteY13" fmla="*/ 471487 h 721145"/>
                  <a:gd name="connsiteX14" fmla="*/ 254794 w 324247"/>
                  <a:gd name="connsiteY14" fmla="*/ 507206 h 721145"/>
                  <a:gd name="connsiteX15" fmla="*/ 230982 w 324247"/>
                  <a:gd name="connsiteY15" fmla="*/ 542925 h 721145"/>
                  <a:gd name="connsiteX16" fmla="*/ 226219 w 324247"/>
                  <a:gd name="connsiteY16" fmla="*/ 550068 h 721145"/>
                  <a:gd name="connsiteX17" fmla="*/ 204788 w 324247"/>
                  <a:gd name="connsiteY17" fmla="*/ 561975 h 721145"/>
                  <a:gd name="connsiteX18" fmla="*/ 214313 w 324247"/>
                  <a:gd name="connsiteY18" fmla="*/ 576262 h 721145"/>
                  <a:gd name="connsiteX19" fmla="*/ 173832 w 324247"/>
                  <a:gd name="connsiteY19" fmla="*/ 590550 h 721145"/>
                  <a:gd name="connsiteX20" fmla="*/ 145257 w 324247"/>
                  <a:gd name="connsiteY20" fmla="*/ 597693 h 721145"/>
                  <a:gd name="connsiteX21" fmla="*/ 95250 w 324247"/>
                  <a:gd name="connsiteY21" fmla="*/ 623887 h 721145"/>
                  <a:gd name="connsiteX22" fmla="*/ 66675 w 324247"/>
                  <a:gd name="connsiteY22" fmla="*/ 657225 h 721145"/>
                  <a:gd name="connsiteX23" fmla="*/ 38100 w 324247"/>
                  <a:gd name="connsiteY23" fmla="*/ 700087 h 721145"/>
                  <a:gd name="connsiteX24" fmla="*/ 33338 w 324247"/>
                  <a:gd name="connsiteY24" fmla="*/ 714375 h 721145"/>
                  <a:gd name="connsiteX25" fmla="*/ 0 w 324247"/>
                  <a:gd name="connsiteY25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0038 w 324247"/>
                  <a:gd name="connsiteY12" fmla="*/ 452437 h 721145"/>
                  <a:gd name="connsiteX13" fmla="*/ 283369 w 324247"/>
                  <a:gd name="connsiteY13" fmla="*/ 471487 h 721145"/>
                  <a:gd name="connsiteX14" fmla="*/ 254794 w 324247"/>
                  <a:gd name="connsiteY14" fmla="*/ 507206 h 721145"/>
                  <a:gd name="connsiteX15" fmla="*/ 230982 w 324247"/>
                  <a:gd name="connsiteY15" fmla="*/ 542925 h 721145"/>
                  <a:gd name="connsiteX16" fmla="*/ 226219 w 324247"/>
                  <a:gd name="connsiteY16" fmla="*/ 550068 h 721145"/>
                  <a:gd name="connsiteX17" fmla="*/ 204788 w 324247"/>
                  <a:gd name="connsiteY17" fmla="*/ 561975 h 721145"/>
                  <a:gd name="connsiteX18" fmla="*/ 214313 w 324247"/>
                  <a:gd name="connsiteY18" fmla="*/ 576262 h 721145"/>
                  <a:gd name="connsiteX19" fmla="*/ 173832 w 324247"/>
                  <a:gd name="connsiteY19" fmla="*/ 590550 h 721145"/>
                  <a:gd name="connsiteX20" fmla="*/ 95250 w 324247"/>
                  <a:gd name="connsiteY20" fmla="*/ 623887 h 721145"/>
                  <a:gd name="connsiteX21" fmla="*/ 66675 w 324247"/>
                  <a:gd name="connsiteY21" fmla="*/ 657225 h 721145"/>
                  <a:gd name="connsiteX22" fmla="*/ 38100 w 324247"/>
                  <a:gd name="connsiteY22" fmla="*/ 700087 h 721145"/>
                  <a:gd name="connsiteX23" fmla="*/ 33338 w 324247"/>
                  <a:gd name="connsiteY23" fmla="*/ 714375 h 721145"/>
                  <a:gd name="connsiteX24" fmla="*/ 0 w 324247"/>
                  <a:gd name="connsiteY24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09563 w 324247"/>
                  <a:gd name="connsiteY8" fmla="*/ 178593 h 721145"/>
                  <a:gd name="connsiteX9" fmla="*/ 311944 w 324247"/>
                  <a:gd name="connsiteY9" fmla="*/ 185737 h 721145"/>
                  <a:gd name="connsiteX10" fmla="*/ 323850 w 324247"/>
                  <a:gd name="connsiteY10" fmla="*/ 300037 h 721145"/>
                  <a:gd name="connsiteX11" fmla="*/ 309563 w 324247"/>
                  <a:gd name="connsiteY11" fmla="*/ 414337 h 721145"/>
                  <a:gd name="connsiteX12" fmla="*/ 300038 w 324247"/>
                  <a:gd name="connsiteY12" fmla="*/ 452437 h 721145"/>
                  <a:gd name="connsiteX13" fmla="*/ 283369 w 324247"/>
                  <a:gd name="connsiteY13" fmla="*/ 471487 h 721145"/>
                  <a:gd name="connsiteX14" fmla="*/ 254794 w 324247"/>
                  <a:gd name="connsiteY14" fmla="*/ 507206 h 721145"/>
                  <a:gd name="connsiteX15" fmla="*/ 230982 w 324247"/>
                  <a:gd name="connsiteY15" fmla="*/ 542925 h 721145"/>
                  <a:gd name="connsiteX16" fmla="*/ 226219 w 324247"/>
                  <a:gd name="connsiteY16" fmla="*/ 550068 h 721145"/>
                  <a:gd name="connsiteX17" fmla="*/ 204788 w 324247"/>
                  <a:gd name="connsiteY17" fmla="*/ 561975 h 721145"/>
                  <a:gd name="connsiteX18" fmla="*/ 214313 w 324247"/>
                  <a:gd name="connsiteY18" fmla="*/ 576262 h 721145"/>
                  <a:gd name="connsiteX19" fmla="*/ 173832 w 324247"/>
                  <a:gd name="connsiteY19" fmla="*/ 590550 h 721145"/>
                  <a:gd name="connsiteX20" fmla="*/ 95250 w 324247"/>
                  <a:gd name="connsiteY20" fmla="*/ 623887 h 721145"/>
                  <a:gd name="connsiteX21" fmla="*/ 66675 w 324247"/>
                  <a:gd name="connsiteY21" fmla="*/ 657225 h 721145"/>
                  <a:gd name="connsiteX22" fmla="*/ 33338 w 324247"/>
                  <a:gd name="connsiteY22" fmla="*/ 714375 h 721145"/>
                  <a:gd name="connsiteX23" fmla="*/ 0 w 324247"/>
                  <a:gd name="connsiteY23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04800 w 324247"/>
                  <a:gd name="connsiteY7" fmla="*/ 164306 h 721145"/>
                  <a:gd name="connsiteX8" fmla="*/ 311944 w 324247"/>
                  <a:gd name="connsiteY8" fmla="*/ 185737 h 721145"/>
                  <a:gd name="connsiteX9" fmla="*/ 323850 w 324247"/>
                  <a:gd name="connsiteY9" fmla="*/ 300037 h 721145"/>
                  <a:gd name="connsiteX10" fmla="*/ 309563 w 324247"/>
                  <a:gd name="connsiteY10" fmla="*/ 414337 h 721145"/>
                  <a:gd name="connsiteX11" fmla="*/ 300038 w 324247"/>
                  <a:gd name="connsiteY11" fmla="*/ 452437 h 721145"/>
                  <a:gd name="connsiteX12" fmla="*/ 283369 w 324247"/>
                  <a:gd name="connsiteY12" fmla="*/ 471487 h 721145"/>
                  <a:gd name="connsiteX13" fmla="*/ 254794 w 324247"/>
                  <a:gd name="connsiteY13" fmla="*/ 507206 h 721145"/>
                  <a:gd name="connsiteX14" fmla="*/ 230982 w 324247"/>
                  <a:gd name="connsiteY14" fmla="*/ 542925 h 721145"/>
                  <a:gd name="connsiteX15" fmla="*/ 226219 w 324247"/>
                  <a:gd name="connsiteY15" fmla="*/ 550068 h 721145"/>
                  <a:gd name="connsiteX16" fmla="*/ 204788 w 324247"/>
                  <a:gd name="connsiteY16" fmla="*/ 561975 h 721145"/>
                  <a:gd name="connsiteX17" fmla="*/ 214313 w 324247"/>
                  <a:gd name="connsiteY17" fmla="*/ 576262 h 721145"/>
                  <a:gd name="connsiteX18" fmla="*/ 173832 w 324247"/>
                  <a:gd name="connsiteY18" fmla="*/ 590550 h 721145"/>
                  <a:gd name="connsiteX19" fmla="*/ 95250 w 324247"/>
                  <a:gd name="connsiteY19" fmla="*/ 623887 h 721145"/>
                  <a:gd name="connsiteX20" fmla="*/ 66675 w 324247"/>
                  <a:gd name="connsiteY20" fmla="*/ 657225 h 721145"/>
                  <a:gd name="connsiteX21" fmla="*/ 33338 w 324247"/>
                  <a:gd name="connsiteY21" fmla="*/ 714375 h 721145"/>
                  <a:gd name="connsiteX22" fmla="*/ 0 w 324247"/>
                  <a:gd name="connsiteY22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02419 w 324247"/>
                  <a:gd name="connsiteY6" fmla="*/ 152400 h 721145"/>
                  <a:gd name="connsiteX7" fmla="*/ 311944 w 324247"/>
                  <a:gd name="connsiteY7" fmla="*/ 185737 h 721145"/>
                  <a:gd name="connsiteX8" fmla="*/ 323850 w 324247"/>
                  <a:gd name="connsiteY8" fmla="*/ 300037 h 721145"/>
                  <a:gd name="connsiteX9" fmla="*/ 309563 w 324247"/>
                  <a:gd name="connsiteY9" fmla="*/ 414337 h 721145"/>
                  <a:gd name="connsiteX10" fmla="*/ 300038 w 324247"/>
                  <a:gd name="connsiteY10" fmla="*/ 452437 h 721145"/>
                  <a:gd name="connsiteX11" fmla="*/ 283369 w 324247"/>
                  <a:gd name="connsiteY11" fmla="*/ 471487 h 721145"/>
                  <a:gd name="connsiteX12" fmla="*/ 254794 w 324247"/>
                  <a:gd name="connsiteY12" fmla="*/ 507206 h 721145"/>
                  <a:gd name="connsiteX13" fmla="*/ 230982 w 324247"/>
                  <a:gd name="connsiteY13" fmla="*/ 542925 h 721145"/>
                  <a:gd name="connsiteX14" fmla="*/ 226219 w 324247"/>
                  <a:gd name="connsiteY14" fmla="*/ 550068 h 721145"/>
                  <a:gd name="connsiteX15" fmla="*/ 204788 w 324247"/>
                  <a:gd name="connsiteY15" fmla="*/ 561975 h 721145"/>
                  <a:gd name="connsiteX16" fmla="*/ 214313 w 324247"/>
                  <a:gd name="connsiteY16" fmla="*/ 576262 h 721145"/>
                  <a:gd name="connsiteX17" fmla="*/ 173832 w 324247"/>
                  <a:gd name="connsiteY17" fmla="*/ 590550 h 721145"/>
                  <a:gd name="connsiteX18" fmla="*/ 95250 w 324247"/>
                  <a:gd name="connsiteY18" fmla="*/ 623887 h 721145"/>
                  <a:gd name="connsiteX19" fmla="*/ 66675 w 324247"/>
                  <a:gd name="connsiteY19" fmla="*/ 657225 h 721145"/>
                  <a:gd name="connsiteX20" fmla="*/ 33338 w 324247"/>
                  <a:gd name="connsiteY20" fmla="*/ 714375 h 721145"/>
                  <a:gd name="connsiteX21" fmla="*/ 0 w 324247"/>
                  <a:gd name="connsiteY21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00038 w 324247"/>
                  <a:gd name="connsiteY5" fmla="*/ 145256 h 721145"/>
                  <a:gd name="connsiteX6" fmla="*/ 311944 w 324247"/>
                  <a:gd name="connsiteY6" fmla="*/ 185737 h 721145"/>
                  <a:gd name="connsiteX7" fmla="*/ 323850 w 324247"/>
                  <a:gd name="connsiteY7" fmla="*/ 300037 h 721145"/>
                  <a:gd name="connsiteX8" fmla="*/ 309563 w 324247"/>
                  <a:gd name="connsiteY8" fmla="*/ 414337 h 721145"/>
                  <a:gd name="connsiteX9" fmla="*/ 300038 w 324247"/>
                  <a:gd name="connsiteY9" fmla="*/ 452437 h 721145"/>
                  <a:gd name="connsiteX10" fmla="*/ 283369 w 324247"/>
                  <a:gd name="connsiteY10" fmla="*/ 471487 h 721145"/>
                  <a:gd name="connsiteX11" fmla="*/ 254794 w 324247"/>
                  <a:gd name="connsiteY11" fmla="*/ 507206 h 721145"/>
                  <a:gd name="connsiteX12" fmla="*/ 230982 w 324247"/>
                  <a:gd name="connsiteY12" fmla="*/ 542925 h 721145"/>
                  <a:gd name="connsiteX13" fmla="*/ 226219 w 324247"/>
                  <a:gd name="connsiteY13" fmla="*/ 550068 h 721145"/>
                  <a:gd name="connsiteX14" fmla="*/ 204788 w 324247"/>
                  <a:gd name="connsiteY14" fmla="*/ 561975 h 721145"/>
                  <a:gd name="connsiteX15" fmla="*/ 214313 w 324247"/>
                  <a:gd name="connsiteY15" fmla="*/ 576262 h 721145"/>
                  <a:gd name="connsiteX16" fmla="*/ 173832 w 324247"/>
                  <a:gd name="connsiteY16" fmla="*/ 590550 h 721145"/>
                  <a:gd name="connsiteX17" fmla="*/ 95250 w 324247"/>
                  <a:gd name="connsiteY17" fmla="*/ 623887 h 721145"/>
                  <a:gd name="connsiteX18" fmla="*/ 66675 w 324247"/>
                  <a:gd name="connsiteY18" fmla="*/ 657225 h 721145"/>
                  <a:gd name="connsiteX19" fmla="*/ 33338 w 324247"/>
                  <a:gd name="connsiteY19" fmla="*/ 714375 h 721145"/>
                  <a:gd name="connsiteX20" fmla="*/ 0 w 324247"/>
                  <a:gd name="connsiteY20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297657 w 324247"/>
                  <a:gd name="connsiteY4" fmla="*/ 135731 h 721145"/>
                  <a:gd name="connsiteX5" fmla="*/ 311944 w 324247"/>
                  <a:gd name="connsiteY5" fmla="*/ 185737 h 721145"/>
                  <a:gd name="connsiteX6" fmla="*/ 323850 w 324247"/>
                  <a:gd name="connsiteY6" fmla="*/ 300037 h 721145"/>
                  <a:gd name="connsiteX7" fmla="*/ 309563 w 324247"/>
                  <a:gd name="connsiteY7" fmla="*/ 414337 h 721145"/>
                  <a:gd name="connsiteX8" fmla="*/ 300038 w 324247"/>
                  <a:gd name="connsiteY8" fmla="*/ 452437 h 721145"/>
                  <a:gd name="connsiteX9" fmla="*/ 283369 w 324247"/>
                  <a:gd name="connsiteY9" fmla="*/ 471487 h 721145"/>
                  <a:gd name="connsiteX10" fmla="*/ 254794 w 324247"/>
                  <a:gd name="connsiteY10" fmla="*/ 507206 h 721145"/>
                  <a:gd name="connsiteX11" fmla="*/ 230982 w 324247"/>
                  <a:gd name="connsiteY11" fmla="*/ 542925 h 721145"/>
                  <a:gd name="connsiteX12" fmla="*/ 226219 w 324247"/>
                  <a:gd name="connsiteY12" fmla="*/ 550068 h 721145"/>
                  <a:gd name="connsiteX13" fmla="*/ 204788 w 324247"/>
                  <a:gd name="connsiteY13" fmla="*/ 561975 h 721145"/>
                  <a:gd name="connsiteX14" fmla="*/ 214313 w 324247"/>
                  <a:gd name="connsiteY14" fmla="*/ 576262 h 721145"/>
                  <a:gd name="connsiteX15" fmla="*/ 173832 w 324247"/>
                  <a:gd name="connsiteY15" fmla="*/ 590550 h 721145"/>
                  <a:gd name="connsiteX16" fmla="*/ 95250 w 324247"/>
                  <a:gd name="connsiteY16" fmla="*/ 623887 h 721145"/>
                  <a:gd name="connsiteX17" fmla="*/ 66675 w 324247"/>
                  <a:gd name="connsiteY17" fmla="*/ 657225 h 721145"/>
                  <a:gd name="connsiteX18" fmla="*/ 33338 w 324247"/>
                  <a:gd name="connsiteY18" fmla="*/ 714375 h 721145"/>
                  <a:gd name="connsiteX19" fmla="*/ 0 w 324247"/>
                  <a:gd name="connsiteY19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311944 w 324247"/>
                  <a:gd name="connsiteY4" fmla="*/ 185737 h 721145"/>
                  <a:gd name="connsiteX5" fmla="*/ 323850 w 324247"/>
                  <a:gd name="connsiteY5" fmla="*/ 300037 h 721145"/>
                  <a:gd name="connsiteX6" fmla="*/ 309563 w 324247"/>
                  <a:gd name="connsiteY6" fmla="*/ 414337 h 721145"/>
                  <a:gd name="connsiteX7" fmla="*/ 300038 w 324247"/>
                  <a:gd name="connsiteY7" fmla="*/ 452437 h 721145"/>
                  <a:gd name="connsiteX8" fmla="*/ 283369 w 324247"/>
                  <a:gd name="connsiteY8" fmla="*/ 471487 h 721145"/>
                  <a:gd name="connsiteX9" fmla="*/ 254794 w 324247"/>
                  <a:gd name="connsiteY9" fmla="*/ 507206 h 721145"/>
                  <a:gd name="connsiteX10" fmla="*/ 230982 w 324247"/>
                  <a:gd name="connsiteY10" fmla="*/ 542925 h 721145"/>
                  <a:gd name="connsiteX11" fmla="*/ 226219 w 324247"/>
                  <a:gd name="connsiteY11" fmla="*/ 550068 h 721145"/>
                  <a:gd name="connsiteX12" fmla="*/ 204788 w 324247"/>
                  <a:gd name="connsiteY12" fmla="*/ 561975 h 721145"/>
                  <a:gd name="connsiteX13" fmla="*/ 214313 w 324247"/>
                  <a:gd name="connsiteY13" fmla="*/ 576262 h 721145"/>
                  <a:gd name="connsiteX14" fmla="*/ 173832 w 324247"/>
                  <a:gd name="connsiteY14" fmla="*/ 590550 h 721145"/>
                  <a:gd name="connsiteX15" fmla="*/ 95250 w 324247"/>
                  <a:gd name="connsiteY15" fmla="*/ 623887 h 721145"/>
                  <a:gd name="connsiteX16" fmla="*/ 66675 w 324247"/>
                  <a:gd name="connsiteY16" fmla="*/ 657225 h 721145"/>
                  <a:gd name="connsiteX17" fmla="*/ 33338 w 324247"/>
                  <a:gd name="connsiteY17" fmla="*/ 714375 h 721145"/>
                  <a:gd name="connsiteX18" fmla="*/ 0 w 324247"/>
                  <a:gd name="connsiteY18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311944 w 324247"/>
                  <a:gd name="connsiteY4" fmla="*/ 185737 h 721145"/>
                  <a:gd name="connsiteX5" fmla="*/ 323850 w 324247"/>
                  <a:gd name="connsiteY5" fmla="*/ 300037 h 721145"/>
                  <a:gd name="connsiteX6" fmla="*/ 309563 w 324247"/>
                  <a:gd name="connsiteY6" fmla="*/ 414337 h 721145"/>
                  <a:gd name="connsiteX7" fmla="*/ 300038 w 324247"/>
                  <a:gd name="connsiteY7" fmla="*/ 452437 h 721145"/>
                  <a:gd name="connsiteX8" fmla="*/ 283369 w 324247"/>
                  <a:gd name="connsiteY8" fmla="*/ 471487 h 721145"/>
                  <a:gd name="connsiteX9" fmla="*/ 254794 w 324247"/>
                  <a:gd name="connsiteY9" fmla="*/ 507206 h 721145"/>
                  <a:gd name="connsiteX10" fmla="*/ 230982 w 324247"/>
                  <a:gd name="connsiteY10" fmla="*/ 542925 h 721145"/>
                  <a:gd name="connsiteX11" fmla="*/ 204788 w 324247"/>
                  <a:gd name="connsiteY11" fmla="*/ 561975 h 721145"/>
                  <a:gd name="connsiteX12" fmla="*/ 214313 w 324247"/>
                  <a:gd name="connsiteY12" fmla="*/ 576262 h 721145"/>
                  <a:gd name="connsiteX13" fmla="*/ 173832 w 324247"/>
                  <a:gd name="connsiteY13" fmla="*/ 590550 h 721145"/>
                  <a:gd name="connsiteX14" fmla="*/ 95250 w 324247"/>
                  <a:gd name="connsiteY14" fmla="*/ 623887 h 721145"/>
                  <a:gd name="connsiteX15" fmla="*/ 66675 w 324247"/>
                  <a:gd name="connsiteY15" fmla="*/ 657225 h 721145"/>
                  <a:gd name="connsiteX16" fmla="*/ 33338 w 324247"/>
                  <a:gd name="connsiteY16" fmla="*/ 714375 h 721145"/>
                  <a:gd name="connsiteX17" fmla="*/ 0 w 324247"/>
                  <a:gd name="connsiteY17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311944 w 324247"/>
                  <a:gd name="connsiteY4" fmla="*/ 185737 h 721145"/>
                  <a:gd name="connsiteX5" fmla="*/ 323850 w 324247"/>
                  <a:gd name="connsiteY5" fmla="*/ 300037 h 721145"/>
                  <a:gd name="connsiteX6" fmla="*/ 309563 w 324247"/>
                  <a:gd name="connsiteY6" fmla="*/ 414337 h 721145"/>
                  <a:gd name="connsiteX7" fmla="*/ 300038 w 324247"/>
                  <a:gd name="connsiteY7" fmla="*/ 452437 h 721145"/>
                  <a:gd name="connsiteX8" fmla="*/ 283369 w 324247"/>
                  <a:gd name="connsiteY8" fmla="*/ 471487 h 721145"/>
                  <a:gd name="connsiteX9" fmla="*/ 254794 w 324247"/>
                  <a:gd name="connsiteY9" fmla="*/ 507206 h 721145"/>
                  <a:gd name="connsiteX10" fmla="*/ 230982 w 324247"/>
                  <a:gd name="connsiteY10" fmla="*/ 542925 h 721145"/>
                  <a:gd name="connsiteX11" fmla="*/ 204788 w 324247"/>
                  <a:gd name="connsiteY11" fmla="*/ 561975 h 721145"/>
                  <a:gd name="connsiteX12" fmla="*/ 173832 w 324247"/>
                  <a:gd name="connsiteY12" fmla="*/ 590550 h 721145"/>
                  <a:gd name="connsiteX13" fmla="*/ 95250 w 324247"/>
                  <a:gd name="connsiteY13" fmla="*/ 623887 h 721145"/>
                  <a:gd name="connsiteX14" fmla="*/ 66675 w 324247"/>
                  <a:gd name="connsiteY14" fmla="*/ 657225 h 721145"/>
                  <a:gd name="connsiteX15" fmla="*/ 33338 w 324247"/>
                  <a:gd name="connsiteY15" fmla="*/ 714375 h 721145"/>
                  <a:gd name="connsiteX16" fmla="*/ 0 w 324247"/>
                  <a:gd name="connsiteY16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311944 w 324247"/>
                  <a:gd name="connsiteY4" fmla="*/ 185737 h 721145"/>
                  <a:gd name="connsiteX5" fmla="*/ 323850 w 324247"/>
                  <a:gd name="connsiteY5" fmla="*/ 300037 h 721145"/>
                  <a:gd name="connsiteX6" fmla="*/ 309563 w 324247"/>
                  <a:gd name="connsiteY6" fmla="*/ 414337 h 721145"/>
                  <a:gd name="connsiteX7" fmla="*/ 300038 w 324247"/>
                  <a:gd name="connsiteY7" fmla="*/ 452437 h 721145"/>
                  <a:gd name="connsiteX8" fmla="*/ 283369 w 324247"/>
                  <a:gd name="connsiteY8" fmla="*/ 471487 h 721145"/>
                  <a:gd name="connsiteX9" fmla="*/ 300048 w 324247"/>
                  <a:gd name="connsiteY9" fmla="*/ 514347 h 721145"/>
                  <a:gd name="connsiteX10" fmla="*/ 230982 w 324247"/>
                  <a:gd name="connsiteY10" fmla="*/ 542925 h 721145"/>
                  <a:gd name="connsiteX11" fmla="*/ 204788 w 324247"/>
                  <a:gd name="connsiteY11" fmla="*/ 561975 h 721145"/>
                  <a:gd name="connsiteX12" fmla="*/ 173832 w 324247"/>
                  <a:gd name="connsiteY12" fmla="*/ 590550 h 721145"/>
                  <a:gd name="connsiteX13" fmla="*/ 95250 w 324247"/>
                  <a:gd name="connsiteY13" fmla="*/ 623887 h 721145"/>
                  <a:gd name="connsiteX14" fmla="*/ 66675 w 324247"/>
                  <a:gd name="connsiteY14" fmla="*/ 657225 h 721145"/>
                  <a:gd name="connsiteX15" fmla="*/ 33338 w 324247"/>
                  <a:gd name="connsiteY15" fmla="*/ 714375 h 721145"/>
                  <a:gd name="connsiteX16" fmla="*/ 0 w 324247"/>
                  <a:gd name="connsiteY16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292894 w 324247"/>
                  <a:gd name="connsiteY2" fmla="*/ 109537 h 721145"/>
                  <a:gd name="connsiteX3" fmla="*/ 295275 w 324247"/>
                  <a:gd name="connsiteY3" fmla="*/ 128587 h 721145"/>
                  <a:gd name="connsiteX4" fmla="*/ 311944 w 324247"/>
                  <a:gd name="connsiteY4" fmla="*/ 185737 h 721145"/>
                  <a:gd name="connsiteX5" fmla="*/ 323850 w 324247"/>
                  <a:gd name="connsiteY5" fmla="*/ 300037 h 721145"/>
                  <a:gd name="connsiteX6" fmla="*/ 309563 w 324247"/>
                  <a:gd name="connsiteY6" fmla="*/ 414337 h 721145"/>
                  <a:gd name="connsiteX7" fmla="*/ 300038 w 324247"/>
                  <a:gd name="connsiteY7" fmla="*/ 452437 h 721145"/>
                  <a:gd name="connsiteX8" fmla="*/ 283369 w 324247"/>
                  <a:gd name="connsiteY8" fmla="*/ 471487 h 721145"/>
                  <a:gd name="connsiteX9" fmla="*/ 271463 w 324247"/>
                  <a:gd name="connsiteY9" fmla="*/ 495300 h 721145"/>
                  <a:gd name="connsiteX10" fmla="*/ 300048 w 324247"/>
                  <a:gd name="connsiteY10" fmla="*/ 514347 h 721145"/>
                  <a:gd name="connsiteX11" fmla="*/ 230982 w 324247"/>
                  <a:gd name="connsiteY11" fmla="*/ 542925 h 721145"/>
                  <a:gd name="connsiteX12" fmla="*/ 204788 w 324247"/>
                  <a:gd name="connsiteY12" fmla="*/ 561975 h 721145"/>
                  <a:gd name="connsiteX13" fmla="*/ 173832 w 324247"/>
                  <a:gd name="connsiteY13" fmla="*/ 590550 h 721145"/>
                  <a:gd name="connsiteX14" fmla="*/ 95250 w 324247"/>
                  <a:gd name="connsiteY14" fmla="*/ 623887 h 721145"/>
                  <a:gd name="connsiteX15" fmla="*/ 66675 w 324247"/>
                  <a:gd name="connsiteY15" fmla="*/ 657225 h 721145"/>
                  <a:gd name="connsiteX16" fmla="*/ 33338 w 324247"/>
                  <a:gd name="connsiteY16" fmla="*/ 714375 h 721145"/>
                  <a:gd name="connsiteX17" fmla="*/ 0 w 324247"/>
                  <a:gd name="connsiteY17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311944 w 324247"/>
                  <a:gd name="connsiteY2" fmla="*/ 107155 h 721145"/>
                  <a:gd name="connsiteX3" fmla="*/ 295275 w 324247"/>
                  <a:gd name="connsiteY3" fmla="*/ 128587 h 721145"/>
                  <a:gd name="connsiteX4" fmla="*/ 311944 w 324247"/>
                  <a:gd name="connsiteY4" fmla="*/ 185737 h 721145"/>
                  <a:gd name="connsiteX5" fmla="*/ 323850 w 324247"/>
                  <a:gd name="connsiteY5" fmla="*/ 300037 h 721145"/>
                  <a:gd name="connsiteX6" fmla="*/ 309563 w 324247"/>
                  <a:gd name="connsiteY6" fmla="*/ 414337 h 721145"/>
                  <a:gd name="connsiteX7" fmla="*/ 300038 w 324247"/>
                  <a:gd name="connsiteY7" fmla="*/ 452437 h 721145"/>
                  <a:gd name="connsiteX8" fmla="*/ 283369 w 324247"/>
                  <a:gd name="connsiteY8" fmla="*/ 471487 h 721145"/>
                  <a:gd name="connsiteX9" fmla="*/ 271463 w 324247"/>
                  <a:gd name="connsiteY9" fmla="*/ 495300 h 721145"/>
                  <a:gd name="connsiteX10" fmla="*/ 300048 w 324247"/>
                  <a:gd name="connsiteY10" fmla="*/ 514347 h 721145"/>
                  <a:gd name="connsiteX11" fmla="*/ 230982 w 324247"/>
                  <a:gd name="connsiteY11" fmla="*/ 542925 h 721145"/>
                  <a:gd name="connsiteX12" fmla="*/ 204788 w 324247"/>
                  <a:gd name="connsiteY12" fmla="*/ 561975 h 721145"/>
                  <a:gd name="connsiteX13" fmla="*/ 173832 w 324247"/>
                  <a:gd name="connsiteY13" fmla="*/ 590550 h 721145"/>
                  <a:gd name="connsiteX14" fmla="*/ 95250 w 324247"/>
                  <a:gd name="connsiteY14" fmla="*/ 623887 h 721145"/>
                  <a:gd name="connsiteX15" fmla="*/ 66675 w 324247"/>
                  <a:gd name="connsiteY15" fmla="*/ 657225 h 721145"/>
                  <a:gd name="connsiteX16" fmla="*/ 33338 w 324247"/>
                  <a:gd name="connsiteY16" fmla="*/ 714375 h 721145"/>
                  <a:gd name="connsiteX17" fmla="*/ 0 w 324247"/>
                  <a:gd name="connsiteY17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311944 w 324247"/>
                  <a:gd name="connsiteY2" fmla="*/ 107155 h 721145"/>
                  <a:gd name="connsiteX3" fmla="*/ 295275 w 324247"/>
                  <a:gd name="connsiteY3" fmla="*/ 128587 h 721145"/>
                  <a:gd name="connsiteX4" fmla="*/ 319088 w 324247"/>
                  <a:gd name="connsiteY4" fmla="*/ 128587 h 721145"/>
                  <a:gd name="connsiteX5" fmla="*/ 311944 w 324247"/>
                  <a:gd name="connsiteY5" fmla="*/ 185737 h 721145"/>
                  <a:gd name="connsiteX6" fmla="*/ 323850 w 324247"/>
                  <a:gd name="connsiteY6" fmla="*/ 300037 h 721145"/>
                  <a:gd name="connsiteX7" fmla="*/ 309563 w 324247"/>
                  <a:gd name="connsiteY7" fmla="*/ 414337 h 721145"/>
                  <a:gd name="connsiteX8" fmla="*/ 300038 w 324247"/>
                  <a:gd name="connsiteY8" fmla="*/ 452437 h 721145"/>
                  <a:gd name="connsiteX9" fmla="*/ 283369 w 324247"/>
                  <a:gd name="connsiteY9" fmla="*/ 471487 h 721145"/>
                  <a:gd name="connsiteX10" fmla="*/ 271463 w 324247"/>
                  <a:gd name="connsiteY10" fmla="*/ 495300 h 721145"/>
                  <a:gd name="connsiteX11" fmla="*/ 300048 w 324247"/>
                  <a:gd name="connsiteY11" fmla="*/ 514347 h 721145"/>
                  <a:gd name="connsiteX12" fmla="*/ 230982 w 324247"/>
                  <a:gd name="connsiteY12" fmla="*/ 542925 h 721145"/>
                  <a:gd name="connsiteX13" fmla="*/ 204788 w 324247"/>
                  <a:gd name="connsiteY13" fmla="*/ 561975 h 721145"/>
                  <a:gd name="connsiteX14" fmla="*/ 173832 w 324247"/>
                  <a:gd name="connsiteY14" fmla="*/ 590550 h 721145"/>
                  <a:gd name="connsiteX15" fmla="*/ 95250 w 324247"/>
                  <a:gd name="connsiteY15" fmla="*/ 623887 h 721145"/>
                  <a:gd name="connsiteX16" fmla="*/ 66675 w 324247"/>
                  <a:gd name="connsiteY16" fmla="*/ 657225 h 721145"/>
                  <a:gd name="connsiteX17" fmla="*/ 33338 w 324247"/>
                  <a:gd name="connsiteY17" fmla="*/ 714375 h 721145"/>
                  <a:gd name="connsiteX18" fmla="*/ 0 w 324247"/>
                  <a:gd name="connsiteY18" fmla="*/ 719137 h 721145"/>
                  <a:gd name="connsiteX0" fmla="*/ 285750 w 324247"/>
                  <a:gd name="connsiteY0" fmla="*/ 16668 h 721145"/>
                  <a:gd name="connsiteX1" fmla="*/ 292894 w 324247"/>
                  <a:gd name="connsiteY1" fmla="*/ 0 h 721145"/>
                  <a:gd name="connsiteX2" fmla="*/ 311944 w 324247"/>
                  <a:gd name="connsiteY2" fmla="*/ 107155 h 721145"/>
                  <a:gd name="connsiteX3" fmla="*/ 319088 w 324247"/>
                  <a:gd name="connsiteY3" fmla="*/ 128587 h 721145"/>
                  <a:gd name="connsiteX4" fmla="*/ 311944 w 324247"/>
                  <a:gd name="connsiteY4" fmla="*/ 185737 h 721145"/>
                  <a:gd name="connsiteX5" fmla="*/ 323850 w 324247"/>
                  <a:gd name="connsiteY5" fmla="*/ 300037 h 721145"/>
                  <a:gd name="connsiteX6" fmla="*/ 309563 w 324247"/>
                  <a:gd name="connsiteY6" fmla="*/ 414337 h 721145"/>
                  <a:gd name="connsiteX7" fmla="*/ 300038 w 324247"/>
                  <a:gd name="connsiteY7" fmla="*/ 452437 h 721145"/>
                  <a:gd name="connsiteX8" fmla="*/ 283369 w 324247"/>
                  <a:gd name="connsiteY8" fmla="*/ 471487 h 721145"/>
                  <a:gd name="connsiteX9" fmla="*/ 271463 w 324247"/>
                  <a:gd name="connsiteY9" fmla="*/ 495300 h 721145"/>
                  <a:gd name="connsiteX10" fmla="*/ 300048 w 324247"/>
                  <a:gd name="connsiteY10" fmla="*/ 514347 h 721145"/>
                  <a:gd name="connsiteX11" fmla="*/ 230982 w 324247"/>
                  <a:gd name="connsiteY11" fmla="*/ 542925 h 721145"/>
                  <a:gd name="connsiteX12" fmla="*/ 204788 w 324247"/>
                  <a:gd name="connsiteY12" fmla="*/ 561975 h 721145"/>
                  <a:gd name="connsiteX13" fmla="*/ 173832 w 324247"/>
                  <a:gd name="connsiteY13" fmla="*/ 590550 h 721145"/>
                  <a:gd name="connsiteX14" fmla="*/ 95250 w 324247"/>
                  <a:gd name="connsiteY14" fmla="*/ 623887 h 721145"/>
                  <a:gd name="connsiteX15" fmla="*/ 66675 w 324247"/>
                  <a:gd name="connsiteY15" fmla="*/ 657225 h 721145"/>
                  <a:gd name="connsiteX16" fmla="*/ 33338 w 324247"/>
                  <a:gd name="connsiteY16" fmla="*/ 714375 h 721145"/>
                  <a:gd name="connsiteX17" fmla="*/ 0 w 324247"/>
                  <a:gd name="connsiteY17" fmla="*/ 719137 h 721145"/>
                  <a:gd name="connsiteX0" fmla="*/ 252412 w 290909"/>
                  <a:gd name="connsiteY0" fmla="*/ 16668 h 714375"/>
                  <a:gd name="connsiteX1" fmla="*/ 259556 w 290909"/>
                  <a:gd name="connsiteY1" fmla="*/ 0 h 714375"/>
                  <a:gd name="connsiteX2" fmla="*/ 278606 w 290909"/>
                  <a:gd name="connsiteY2" fmla="*/ 107155 h 714375"/>
                  <a:gd name="connsiteX3" fmla="*/ 285750 w 290909"/>
                  <a:gd name="connsiteY3" fmla="*/ 128587 h 714375"/>
                  <a:gd name="connsiteX4" fmla="*/ 278606 w 290909"/>
                  <a:gd name="connsiteY4" fmla="*/ 185737 h 714375"/>
                  <a:gd name="connsiteX5" fmla="*/ 290512 w 290909"/>
                  <a:gd name="connsiteY5" fmla="*/ 300037 h 714375"/>
                  <a:gd name="connsiteX6" fmla="*/ 276225 w 290909"/>
                  <a:gd name="connsiteY6" fmla="*/ 414337 h 714375"/>
                  <a:gd name="connsiteX7" fmla="*/ 266700 w 290909"/>
                  <a:gd name="connsiteY7" fmla="*/ 452437 h 714375"/>
                  <a:gd name="connsiteX8" fmla="*/ 250031 w 290909"/>
                  <a:gd name="connsiteY8" fmla="*/ 471487 h 714375"/>
                  <a:gd name="connsiteX9" fmla="*/ 238125 w 290909"/>
                  <a:gd name="connsiteY9" fmla="*/ 495300 h 714375"/>
                  <a:gd name="connsiteX10" fmla="*/ 266710 w 290909"/>
                  <a:gd name="connsiteY10" fmla="*/ 514347 h 714375"/>
                  <a:gd name="connsiteX11" fmla="*/ 197644 w 290909"/>
                  <a:gd name="connsiteY11" fmla="*/ 542925 h 714375"/>
                  <a:gd name="connsiteX12" fmla="*/ 171450 w 290909"/>
                  <a:gd name="connsiteY12" fmla="*/ 561975 h 714375"/>
                  <a:gd name="connsiteX13" fmla="*/ 140494 w 290909"/>
                  <a:gd name="connsiteY13" fmla="*/ 590550 h 714375"/>
                  <a:gd name="connsiteX14" fmla="*/ 61912 w 290909"/>
                  <a:gd name="connsiteY14" fmla="*/ 623887 h 714375"/>
                  <a:gd name="connsiteX15" fmla="*/ 33337 w 290909"/>
                  <a:gd name="connsiteY15" fmla="*/ 657225 h 714375"/>
                  <a:gd name="connsiteX16" fmla="*/ 0 w 290909"/>
                  <a:gd name="connsiteY16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0909" h="714375">
                    <a:moveTo>
                      <a:pt x="252412" y="16668"/>
                    </a:moveTo>
                    <a:lnTo>
                      <a:pt x="259556" y="0"/>
                    </a:lnTo>
                    <a:cubicBezTo>
                      <a:pt x="260747" y="15478"/>
                      <a:pt x="277019" y="88502"/>
                      <a:pt x="278606" y="107155"/>
                    </a:cubicBezTo>
                    <a:cubicBezTo>
                      <a:pt x="282972" y="128586"/>
                      <a:pt x="285750" y="115490"/>
                      <a:pt x="285750" y="128587"/>
                    </a:cubicBezTo>
                    <a:cubicBezTo>
                      <a:pt x="285750" y="141684"/>
                      <a:pt x="277812" y="157162"/>
                      <a:pt x="278606" y="185737"/>
                    </a:cubicBezTo>
                    <a:cubicBezTo>
                      <a:pt x="279400" y="214312"/>
                      <a:pt x="290909" y="261937"/>
                      <a:pt x="290512" y="300037"/>
                    </a:cubicBezTo>
                    <a:cubicBezTo>
                      <a:pt x="290115" y="338137"/>
                      <a:pt x="277019" y="392906"/>
                      <a:pt x="276225" y="414337"/>
                    </a:cubicBezTo>
                    <a:cubicBezTo>
                      <a:pt x="272256" y="439737"/>
                      <a:pt x="271066" y="442912"/>
                      <a:pt x="266700" y="452437"/>
                    </a:cubicBezTo>
                    <a:cubicBezTo>
                      <a:pt x="261357" y="465261"/>
                      <a:pt x="259053" y="465473"/>
                      <a:pt x="250031" y="471487"/>
                    </a:cubicBezTo>
                    <a:cubicBezTo>
                      <a:pt x="247650" y="475059"/>
                      <a:pt x="235345" y="488157"/>
                      <a:pt x="238125" y="495300"/>
                    </a:cubicBezTo>
                    <a:cubicBezTo>
                      <a:pt x="240905" y="502443"/>
                      <a:pt x="275838" y="502837"/>
                      <a:pt x="266710" y="514347"/>
                    </a:cubicBezTo>
                    <a:cubicBezTo>
                      <a:pt x="260757" y="522285"/>
                      <a:pt x="202406" y="535781"/>
                      <a:pt x="197644" y="542925"/>
                    </a:cubicBezTo>
                    <a:cubicBezTo>
                      <a:pt x="189310" y="552053"/>
                      <a:pt x="174228" y="556419"/>
                      <a:pt x="171450" y="561975"/>
                    </a:cubicBezTo>
                    <a:cubicBezTo>
                      <a:pt x="161925" y="569912"/>
                      <a:pt x="158750" y="580231"/>
                      <a:pt x="140494" y="590550"/>
                    </a:cubicBezTo>
                    <a:cubicBezTo>
                      <a:pt x="120650" y="598487"/>
                      <a:pt x="79771" y="612775"/>
                      <a:pt x="61912" y="623887"/>
                    </a:cubicBezTo>
                    <a:cubicBezTo>
                      <a:pt x="55165" y="631428"/>
                      <a:pt x="42862" y="644525"/>
                      <a:pt x="33337" y="657225"/>
                    </a:cubicBezTo>
                    <a:cubicBezTo>
                      <a:pt x="23018" y="672306"/>
                      <a:pt x="11113" y="704056"/>
                      <a:pt x="0" y="714375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127 Forma libre"/>
              <p:cNvSpPr/>
              <p:nvPr/>
            </p:nvSpPr>
            <p:spPr>
              <a:xfrm>
                <a:off x="6560624" y="3584936"/>
                <a:ext cx="87312" cy="276274"/>
              </a:xfrm>
              <a:custGeom>
                <a:avLst/>
                <a:gdLst>
                  <a:gd name="connsiteX0" fmla="*/ 60325 w 118613"/>
                  <a:gd name="connsiteY0" fmla="*/ 392906 h 392906"/>
                  <a:gd name="connsiteX1" fmla="*/ 55563 w 118613"/>
                  <a:gd name="connsiteY1" fmla="*/ 314325 h 392906"/>
                  <a:gd name="connsiteX2" fmla="*/ 53181 w 118613"/>
                  <a:gd name="connsiteY2" fmla="*/ 307181 h 392906"/>
                  <a:gd name="connsiteX3" fmla="*/ 48419 w 118613"/>
                  <a:gd name="connsiteY3" fmla="*/ 300037 h 392906"/>
                  <a:gd name="connsiteX4" fmla="*/ 34131 w 118613"/>
                  <a:gd name="connsiteY4" fmla="*/ 283368 h 392906"/>
                  <a:gd name="connsiteX5" fmla="*/ 26988 w 118613"/>
                  <a:gd name="connsiteY5" fmla="*/ 278606 h 392906"/>
                  <a:gd name="connsiteX6" fmla="*/ 17463 w 118613"/>
                  <a:gd name="connsiteY6" fmla="*/ 264318 h 392906"/>
                  <a:gd name="connsiteX7" fmla="*/ 3175 w 118613"/>
                  <a:gd name="connsiteY7" fmla="*/ 250031 h 392906"/>
                  <a:gd name="connsiteX8" fmla="*/ 794 w 118613"/>
                  <a:gd name="connsiteY8" fmla="*/ 242887 h 392906"/>
                  <a:gd name="connsiteX9" fmla="*/ 15081 w 118613"/>
                  <a:gd name="connsiteY9" fmla="*/ 230981 h 392906"/>
                  <a:gd name="connsiteX10" fmla="*/ 29369 w 118613"/>
                  <a:gd name="connsiteY10" fmla="*/ 216693 h 392906"/>
                  <a:gd name="connsiteX11" fmla="*/ 43656 w 118613"/>
                  <a:gd name="connsiteY11" fmla="*/ 204787 h 392906"/>
                  <a:gd name="connsiteX12" fmla="*/ 50800 w 118613"/>
                  <a:gd name="connsiteY12" fmla="*/ 200025 h 392906"/>
                  <a:gd name="connsiteX13" fmla="*/ 53181 w 118613"/>
                  <a:gd name="connsiteY13" fmla="*/ 192881 h 392906"/>
                  <a:gd name="connsiteX14" fmla="*/ 62706 w 118613"/>
                  <a:gd name="connsiteY14" fmla="*/ 178593 h 392906"/>
                  <a:gd name="connsiteX15" fmla="*/ 69850 w 118613"/>
                  <a:gd name="connsiteY15" fmla="*/ 157162 h 392906"/>
                  <a:gd name="connsiteX16" fmla="*/ 72231 w 118613"/>
                  <a:gd name="connsiteY16" fmla="*/ 150018 h 392906"/>
                  <a:gd name="connsiteX17" fmla="*/ 76994 w 118613"/>
                  <a:gd name="connsiteY17" fmla="*/ 130968 h 392906"/>
                  <a:gd name="connsiteX18" fmla="*/ 84138 w 118613"/>
                  <a:gd name="connsiteY18" fmla="*/ 126206 h 392906"/>
                  <a:gd name="connsiteX19" fmla="*/ 88900 w 118613"/>
                  <a:gd name="connsiteY19" fmla="*/ 119062 h 392906"/>
                  <a:gd name="connsiteX20" fmla="*/ 96044 w 118613"/>
                  <a:gd name="connsiteY20" fmla="*/ 116681 h 392906"/>
                  <a:gd name="connsiteX21" fmla="*/ 98425 w 118613"/>
                  <a:gd name="connsiteY21" fmla="*/ 100012 h 392906"/>
                  <a:gd name="connsiteX22" fmla="*/ 107950 w 118613"/>
                  <a:gd name="connsiteY22" fmla="*/ 85725 h 392906"/>
                  <a:gd name="connsiteX23" fmla="*/ 110331 w 118613"/>
                  <a:gd name="connsiteY23" fmla="*/ 0 h 392906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26988 w 127009"/>
                  <a:gd name="connsiteY5" fmla="*/ 292890 h 407190"/>
                  <a:gd name="connsiteX6" fmla="*/ 17463 w 127009"/>
                  <a:gd name="connsiteY6" fmla="*/ 278602 h 407190"/>
                  <a:gd name="connsiteX7" fmla="*/ 3175 w 127009"/>
                  <a:gd name="connsiteY7" fmla="*/ 264315 h 407190"/>
                  <a:gd name="connsiteX8" fmla="*/ 794 w 127009"/>
                  <a:gd name="connsiteY8" fmla="*/ 257171 h 407190"/>
                  <a:gd name="connsiteX9" fmla="*/ 15081 w 127009"/>
                  <a:gd name="connsiteY9" fmla="*/ 245265 h 407190"/>
                  <a:gd name="connsiteX10" fmla="*/ 29369 w 127009"/>
                  <a:gd name="connsiteY10" fmla="*/ 230977 h 407190"/>
                  <a:gd name="connsiteX11" fmla="*/ 43656 w 127009"/>
                  <a:gd name="connsiteY11" fmla="*/ 219071 h 407190"/>
                  <a:gd name="connsiteX12" fmla="*/ 50800 w 127009"/>
                  <a:gd name="connsiteY12" fmla="*/ 214309 h 407190"/>
                  <a:gd name="connsiteX13" fmla="*/ 53181 w 127009"/>
                  <a:gd name="connsiteY13" fmla="*/ 207165 h 407190"/>
                  <a:gd name="connsiteX14" fmla="*/ 62706 w 127009"/>
                  <a:gd name="connsiteY14" fmla="*/ 192877 h 407190"/>
                  <a:gd name="connsiteX15" fmla="*/ 69850 w 127009"/>
                  <a:gd name="connsiteY15" fmla="*/ 171446 h 407190"/>
                  <a:gd name="connsiteX16" fmla="*/ 72231 w 127009"/>
                  <a:gd name="connsiteY16" fmla="*/ 164302 h 407190"/>
                  <a:gd name="connsiteX17" fmla="*/ 76994 w 127009"/>
                  <a:gd name="connsiteY17" fmla="*/ 145252 h 407190"/>
                  <a:gd name="connsiteX18" fmla="*/ 84138 w 127009"/>
                  <a:gd name="connsiteY18" fmla="*/ 140490 h 407190"/>
                  <a:gd name="connsiteX19" fmla="*/ 88900 w 127009"/>
                  <a:gd name="connsiteY19" fmla="*/ 133346 h 407190"/>
                  <a:gd name="connsiteX20" fmla="*/ 96044 w 127009"/>
                  <a:gd name="connsiteY20" fmla="*/ 130965 h 407190"/>
                  <a:gd name="connsiteX21" fmla="*/ 98425 w 127009"/>
                  <a:gd name="connsiteY21" fmla="*/ 114296 h 407190"/>
                  <a:gd name="connsiteX22" fmla="*/ 107950 w 127009"/>
                  <a:gd name="connsiteY22" fmla="*/ 100009 h 407190"/>
                  <a:gd name="connsiteX23" fmla="*/ 127009 w 127009"/>
                  <a:gd name="connsiteY23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26988 w 127009"/>
                  <a:gd name="connsiteY5" fmla="*/ 292890 h 407190"/>
                  <a:gd name="connsiteX6" fmla="*/ 17463 w 127009"/>
                  <a:gd name="connsiteY6" fmla="*/ 278602 h 407190"/>
                  <a:gd name="connsiteX7" fmla="*/ 3175 w 127009"/>
                  <a:gd name="connsiteY7" fmla="*/ 264315 h 407190"/>
                  <a:gd name="connsiteX8" fmla="*/ 794 w 127009"/>
                  <a:gd name="connsiteY8" fmla="*/ 257171 h 407190"/>
                  <a:gd name="connsiteX9" fmla="*/ 15081 w 127009"/>
                  <a:gd name="connsiteY9" fmla="*/ 245265 h 407190"/>
                  <a:gd name="connsiteX10" fmla="*/ 43656 w 127009"/>
                  <a:gd name="connsiteY10" fmla="*/ 219071 h 407190"/>
                  <a:gd name="connsiteX11" fmla="*/ 50800 w 127009"/>
                  <a:gd name="connsiteY11" fmla="*/ 214309 h 407190"/>
                  <a:gd name="connsiteX12" fmla="*/ 53181 w 127009"/>
                  <a:gd name="connsiteY12" fmla="*/ 207165 h 407190"/>
                  <a:gd name="connsiteX13" fmla="*/ 62706 w 127009"/>
                  <a:gd name="connsiteY13" fmla="*/ 192877 h 407190"/>
                  <a:gd name="connsiteX14" fmla="*/ 69850 w 127009"/>
                  <a:gd name="connsiteY14" fmla="*/ 171446 h 407190"/>
                  <a:gd name="connsiteX15" fmla="*/ 72231 w 127009"/>
                  <a:gd name="connsiteY15" fmla="*/ 164302 h 407190"/>
                  <a:gd name="connsiteX16" fmla="*/ 76994 w 127009"/>
                  <a:gd name="connsiteY16" fmla="*/ 145252 h 407190"/>
                  <a:gd name="connsiteX17" fmla="*/ 84138 w 127009"/>
                  <a:gd name="connsiteY17" fmla="*/ 140490 h 407190"/>
                  <a:gd name="connsiteX18" fmla="*/ 88900 w 127009"/>
                  <a:gd name="connsiteY18" fmla="*/ 133346 h 407190"/>
                  <a:gd name="connsiteX19" fmla="*/ 96044 w 127009"/>
                  <a:gd name="connsiteY19" fmla="*/ 130965 h 407190"/>
                  <a:gd name="connsiteX20" fmla="*/ 98425 w 127009"/>
                  <a:gd name="connsiteY20" fmla="*/ 114296 h 407190"/>
                  <a:gd name="connsiteX21" fmla="*/ 107950 w 127009"/>
                  <a:gd name="connsiteY21" fmla="*/ 100009 h 407190"/>
                  <a:gd name="connsiteX22" fmla="*/ 127009 w 127009"/>
                  <a:gd name="connsiteY22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26988 w 127009"/>
                  <a:gd name="connsiteY5" fmla="*/ 292890 h 407190"/>
                  <a:gd name="connsiteX6" fmla="*/ 17463 w 127009"/>
                  <a:gd name="connsiteY6" fmla="*/ 278602 h 407190"/>
                  <a:gd name="connsiteX7" fmla="*/ 3175 w 127009"/>
                  <a:gd name="connsiteY7" fmla="*/ 264315 h 407190"/>
                  <a:gd name="connsiteX8" fmla="*/ 794 w 127009"/>
                  <a:gd name="connsiteY8" fmla="*/ 257171 h 407190"/>
                  <a:gd name="connsiteX9" fmla="*/ 15081 w 127009"/>
                  <a:gd name="connsiteY9" fmla="*/ 245265 h 407190"/>
                  <a:gd name="connsiteX10" fmla="*/ 43656 w 127009"/>
                  <a:gd name="connsiteY10" fmla="*/ 219071 h 407190"/>
                  <a:gd name="connsiteX11" fmla="*/ 50800 w 127009"/>
                  <a:gd name="connsiteY11" fmla="*/ 214309 h 407190"/>
                  <a:gd name="connsiteX12" fmla="*/ 62706 w 127009"/>
                  <a:gd name="connsiteY12" fmla="*/ 192877 h 407190"/>
                  <a:gd name="connsiteX13" fmla="*/ 69850 w 127009"/>
                  <a:gd name="connsiteY13" fmla="*/ 171446 h 407190"/>
                  <a:gd name="connsiteX14" fmla="*/ 72231 w 127009"/>
                  <a:gd name="connsiteY14" fmla="*/ 164302 h 407190"/>
                  <a:gd name="connsiteX15" fmla="*/ 76994 w 127009"/>
                  <a:gd name="connsiteY15" fmla="*/ 145252 h 407190"/>
                  <a:gd name="connsiteX16" fmla="*/ 84138 w 127009"/>
                  <a:gd name="connsiteY16" fmla="*/ 140490 h 407190"/>
                  <a:gd name="connsiteX17" fmla="*/ 88900 w 127009"/>
                  <a:gd name="connsiteY17" fmla="*/ 133346 h 407190"/>
                  <a:gd name="connsiteX18" fmla="*/ 96044 w 127009"/>
                  <a:gd name="connsiteY18" fmla="*/ 130965 h 407190"/>
                  <a:gd name="connsiteX19" fmla="*/ 98425 w 127009"/>
                  <a:gd name="connsiteY19" fmla="*/ 114296 h 407190"/>
                  <a:gd name="connsiteX20" fmla="*/ 107950 w 127009"/>
                  <a:gd name="connsiteY20" fmla="*/ 100009 h 407190"/>
                  <a:gd name="connsiteX21" fmla="*/ 127009 w 127009"/>
                  <a:gd name="connsiteY21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26988 w 127009"/>
                  <a:gd name="connsiteY5" fmla="*/ 292890 h 407190"/>
                  <a:gd name="connsiteX6" fmla="*/ 17463 w 127009"/>
                  <a:gd name="connsiteY6" fmla="*/ 278602 h 407190"/>
                  <a:gd name="connsiteX7" fmla="*/ 3175 w 127009"/>
                  <a:gd name="connsiteY7" fmla="*/ 264315 h 407190"/>
                  <a:gd name="connsiteX8" fmla="*/ 794 w 127009"/>
                  <a:gd name="connsiteY8" fmla="*/ 257171 h 407190"/>
                  <a:gd name="connsiteX9" fmla="*/ 15081 w 127009"/>
                  <a:gd name="connsiteY9" fmla="*/ 245265 h 407190"/>
                  <a:gd name="connsiteX10" fmla="*/ 43656 w 127009"/>
                  <a:gd name="connsiteY10" fmla="*/ 219071 h 407190"/>
                  <a:gd name="connsiteX11" fmla="*/ 50800 w 127009"/>
                  <a:gd name="connsiteY11" fmla="*/ 214309 h 407190"/>
                  <a:gd name="connsiteX12" fmla="*/ 69850 w 127009"/>
                  <a:gd name="connsiteY12" fmla="*/ 171446 h 407190"/>
                  <a:gd name="connsiteX13" fmla="*/ 72231 w 127009"/>
                  <a:gd name="connsiteY13" fmla="*/ 164302 h 407190"/>
                  <a:gd name="connsiteX14" fmla="*/ 76994 w 127009"/>
                  <a:gd name="connsiteY14" fmla="*/ 145252 h 407190"/>
                  <a:gd name="connsiteX15" fmla="*/ 84138 w 127009"/>
                  <a:gd name="connsiteY15" fmla="*/ 140490 h 407190"/>
                  <a:gd name="connsiteX16" fmla="*/ 88900 w 127009"/>
                  <a:gd name="connsiteY16" fmla="*/ 133346 h 407190"/>
                  <a:gd name="connsiteX17" fmla="*/ 96044 w 127009"/>
                  <a:gd name="connsiteY17" fmla="*/ 130965 h 407190"/>
                  <a:gd name="connsiteX18" fmla="*/ 98425 w 127009"/>
                  <a:gd name="connsiteY18" fmla="*/ 114296 h 407190"/>
                  <a:gd name="connsiteX19" fmla="*/ 107950 w 127009"/>
                  <a:gd name="connsiteY19" fmla="*/ 100009 h 407190"/>
                  <a:gd name="connsiteX20" fmla="*/ 127009 w 127009"/>
                  <a:gd name="connsiteY20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26988 w 127009"/>
                  <a:gd name="connsiteY5" fmla="*/ 292890 h 407190"/>
                  <a:gd name="connsiteX6" fmla="*/ 17463 w 127009"/>
                  <a:gd name="connsiteY6" fmla="*/ 278602 h 407190"/>
                  <a:gd name="connsiteX7" fmla="*/ 3175 w 127009"/>
                  <a:gd name="connsiteY7" fmla="*/ 264315 h 407190"/>
                  <a:gd name="connsiteX8" fmla="*/ 794 w 127009"/>
                  <a:gd name="connsiteY8" fmla="*/ 257171 h 407190"/>
                  <a:gd name="connsiteX9" fmla="*/ 15081 w 127009"/>
                  <a:gd name="connsiteY9" fmla="*/ 245265 h 407190"/>
                  <a:gd name="connsiteX10" fmla="*/ 43656 w 127009"/>
                  <a:gd name="connsiteY10" fmla="*/ 219071 h 407190"/>
                  <a:gd name="connsiteX11" fmla="*/ 50800 w 127009"/>
                  <a:gd name="connsiteY11" fmla="*/ 214309 h 407190"/>
                  <a:gd name="connsiteX12" fmla="*/ 69850 w 127009"/>
                  <a:gd name="connsiteY12" fmla="*/ 171446 h 407190"/>
                  <a:gd name="connsiteX13" fmla="*/ 72231 w 127009"/>
                  <a:gd name="connsiteY13" fmla="*/ 164302 h 407190"/>
                  <a:gd name="connsiteX14" fmla="*/ 76994 w 127009"/>
                  <a:gd name="connsiteY14" fmla="*/ 145252 h 407190"/>
                  <a:gd name="connsiteX15" fmla="*/ 84138 w 127009"/>
                  <a:gd name="connsiteY15" fmla="*/ 140490 h 407190"/>
                  <a:gd name="connsiteX16" fmla="*/ 96044 w 127009"/>
                  <a:gd name="connsiteY16" fmla="*/ 130965 h 407190"/>
                  <a:gd name="connsiteX17" fmla="*/ 98425 w 127009"/>
                  <a:gd name="connsiteY17" fmla="*/ 114296 h 407190"/>
                  <a:gd name="connsiteX18" fmla="*/ 107950 w 127009"/>
                  <a:gd name="connsiteY18" fmla="*/ 100009 h 407190"/>
                  <a:gd name="connsiteX19" fmla="*/ 127009 w 127009"/>
                  <a:gd name="connsiteY19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26988 w 127009"/>
                  <a:gd name="connsiteY5" fmla="*/ 292890 h 407190"/>
                  <a:gd name="connsiteX6" fmla="*/ 17463 w 127009"/>
                  <a:gd name="connsiteY6" fmla="*/ 278602 h 407190"/>
                  <a:gd name="connsiteX7" fmla="*/ 3175 w 127009"/>
                  <a:gd name="connsiteY7" fmla="*/ 264315 h 407190"/>
                  <a:gd name="connsiteX8" fmla="*/ 794 w 127009"/>
                  <a:gd name="connsiteY8" fmla="*/ 257171 h 407190"/>
                  <a:gd name="connsiteX9" fmla="*/ 15081 w 127009"/>
                  <a:gd name="connsiteY9" fmla="*/ 245265 h 407190"/>
                  <a:gd name="connsiteX10" fmla="*/ 43656 w 127009"/>
                  <a:gd name="connsiteY10" fmla="*/ 219071 h 407190"/>
                  <a:gd name="connsiteX11" fmla="*/ 50800 w 127009"/>
                  <a:gd name="connsiteY11" fmla="*/ 214309 h 407190"/>
                  <a:gd name="connsiteX12" fmla="*/ 69850 w 127009"/>
                  <a:gd name="connsiteY12" fmla="*/ 171446 h 407190"/>
                  <a:gd name="connsiteX13" fmla="*/ 72231 w 127009"/>
                  <a:gd name="connsiteY13" fmla="*/ 164302 h 407190"/>
                  <a:gd name="connsiteX14" fmla="*/ 76994 w 127009"/>
                  <a:gd name="connsiteY14" fmla="*/ 145252 h 407190"/>
                  <a:gd name="connsiteX15" fmla="*/ 84138 w 127009"/>
                  <a:gd name="connsiteY15" fmla="*/ 140490 h 407190"/>
                  <a:gd name="connsiteX16" fmla="*/ 98425 w 127009"/>
                  <a:gd name="connsiteY16" fmla="*/ 114296 h 407190"/>
                  <a:gd name="connsiteX17" fmla="*/ 107950 w 127009"/>
                  <a:gd name="connsiteY17" fmla="*/ 100009 h 407190"/>
                  <a:gd name="connsiteX18" fmla="*/ 127009 w 127009"/>
                  <a:gd name="connsiteY18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26988 w 127009"/>
                  <a:gd name="connsiteY5" fmla="*/ 292890 h 407190"/>
                  <a:gd name="connsiteX6" fmla="*/ 17463 w 127009"/>
                  <a:gd name="connsiteY6" fmla="*/ 278602 h 407190"/>
                  <a:gd name="connsiteX7" fmla="*/ 3175 w 127009"/>
                  <a:gd name="connsiteY7" fmla="*/ 264315 h 407190"/>
                  <a:gd name="connsiteX8" fmla="*/ 794 w 127009"/>
                  <a:gd name="connsiteY8" fmla="*/ 257171 h 407190"/>
                  <a:gd name="connsiteX9" fmla="*/ 15081 w 127009"/>
                  <a:gd name="connsiteY9" fmla="*/ 245265 h 407190"/>
                  <a:gd name="connsiteX10" fmla="*/ 43656 w 127009"/>
                  <a:gd name="connsiteY10" fmla="*/ 219071 h 407190"/>
                  <a:gd name="connsiteX11" fmla="*/ 50800 w 127009"/>
                  <a:gd name="connsiteY11" fmla="*/ 214309 h 407190"/>
                  <a:gd name="connsiteX12" fmla="*/ 69850 w 127009"/>
                  <a:gd name="connsiteY12" fmla="*/ 171446 h 407190"/>
                  <a:gd name="connsiteX13" fmla="*/ 72231 w 127009"/>
                  <a:gd name="connsiteY13" fmla="*/ 164302 h 407190"/>
                  <a:gd name="connsiteX14" fmla="*/ 76994 w 127009"/>
                  <a:gd name="connsiteY14" fmla="*/ 145252 h 407190"/>
                  <a:gd name="connsiteX15" fmla="*/ 98425 w 127009"/>
                  <a:gd name="connsiteY15" fmla="*/ 114296 h 407190"/>
                  <a:gd name="connsiteX16" fmla="*/ 107950 w 127009"/>
                  <a:gd name="connsiteY16" fmla="*/ 100009 h 407190"/>
                  <a:gd name="connsiteX17" fmla="*/ 127009 w 127009"/>
                  <a:gd name="connsiteY17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48419 w 127009"/>
                  <a:gd name="connsiteY3" fmla="*/ 314321 h 407190"/>
                  <a:gd name="connsiteX4" fmla="*/ 34131 w 127009"/>
                  <a:gd name="connsiteY4" fmla="*/ 297652 h 407190"/>
                  <a:gd name="connsiteX5" fmla="*/ 17463 w 127009"/>
                  <a:gd name="connsiteY5" fmla="*/ 278602 h 407190"/>
                  <a:gd name="connsiteX6" fmla="*/ 3175 w 127009"/>
                  <a:gd name="connsiteY6" fmla="*/ 264315 h 407190"/>
                  <a:gd name="connsiteX7" fmla="*/ 794 w 127009"/>
                  <a:gd name="connsiteY7" fmla="*/ 257171 h 407190"/>
                  <a:gd name="connsiteX8" fmla="*/ 15081 w 127009"/>
                  <a:gd name="connsiteY8" fmla="*/ 245265 h 407190"/>
                  <a:gd name="connsiteX9" fmla="*/ 43656 w 127009"/>
                  <a:gd name="connsiteY9" fmla="*/ 219071 h 407190"/>
                  <a:gd name="connsiteX10" fmla="*/ 50800 w 127009"/>
                  <a:gd name="connsiteY10" fmla="*/ 214309 h 407190"/>
                  <a:gd name="connsiteX11" fmla="*/ 69850 w 127009"/>
                  <a:gd name="connsiteY11" fmla="*/ 171446 h 407190"/>
                  <a:gd name="connsiteX12" fmla="*/ 72231 w 127009"/>
                  <a:gd name="connsiteY12" fmla="*/ 164302 h 407190"/>
                  <a:gd name="connsiteX13" fmla="*/ 76994 w 127009"/>
                  <a:gd name="connsiteY13" fmla="*/ 145252 h 407190"/>
                  <a:gd name="connsiteX14" fmla="*/ 98425 w 127009"/>
                  <a:gd name="connsiteY14" fmla="*/ 114296 h 407190"/>
                  <a:gd name="connsiteX15" fmla="*/ 107950 w 127009"/>
                  <a:gd name="connsiteY15" fmla="*/ 100009 h 407190"/>
                  <a:gd name="connsiteX16" fmla="*/ 127009 w 127009"/>
                  <a:gd name="connsiteY16" fmla="*/ 0 h 407190"/>
                  <a:gd name="connsiteX0" fmla="*/ 60325 w 127009"/>
                  <a:gd name="connsiteY0" fmla="*/ 407190 h 407190"/>
                  <a:gd name="connsiteX1" fmla="*/ 55563 w 127009"/>
                  <a:gd name="connsiteY1" fmla="*/ 328609 h 407190"/>
                  <a:gd name="connsiteX2" fmla="*/ 53181 w 127009"/>
                  <a:gd name="connsiteY2" fmla="*/ 321465 h 407190"/>
                  <a:gd name="connsiteX3" fmla="*/ 34131 w 127009"/>
                  <a:gd name="connsiteY3" fmla="*/ 297652 h 407190"/>
                  <a:gd name="connsiteX4" fmla="*/ 17463 w 127009"/>
                  <a:gd name="connsiteY4" fmla="*/ 278602 h 407190"/>
                  <a:gd name="connsiteX5" fmla="*/ 3175 w 127009"/>
                  <a:gd name="connsiteY5" fmla="*/ 264315 h 407190"/>
                  <a:gd name="connsiteX6" fmla="*/ 794 w 127009"/>
                  <a:gd name="connsiteY6" fmla="*/ 257171 h 407190"/>
                  <a:gd name="connsiteX7" fmla="*/ 15081 w 127009"/>
                  <a:gd name="connsiteY7" fmla="*/ 245265 h 407190"/>
                  <a:gd name="connsiteX8" fmla="*/ 43656 w 127009"/>
                  <a:gd name="connsiteY8" fmla="*/ 219071 h 407190"/>
                  <a:gd name="connsiteX9" fmla="*/ 50800 w 127009"/>
                  <a:gd name="connsiteY9" fmla="*/ 214309 h 407190"/>
                  <a:gd name="connsiteX10" fmla="*/ 69850 w 127009"/>
                  <a:gd name="connsiteY10" fmla="*/ 171446 h 407190"/>
                  <a:gd name="connsiteX11" fmla="*/ 72231 w 127009"/>
                  <a:gd name="connsiteY11" fmla="*/ 164302 h 407190"/>
                  <a:gd name="connsiteX12" fmla="*/ 76994 w 127009"/>
                  <a:gd name="connsiteY12" fmla="*/ 145252 h 407190"/>
                  <a:gd name="connsiteX13" fmla="*/ 98425 w 127009"/>
                  <a:gd name="connsiteY13" fmla="*/ 114296 h 407190"/>
                  <a:gd name="connsiteX14" fmla="*/ 107950 w 127009"/>
                  <a:gd name="connsiteY14" fmla="*/ 100009 h 407190"/>
                  <a:gd name="connsiteX15" fmla="*/ 127009 w 127009"/>
                  <a:gd name="connsiteY15" fmla="*/ 0 h 407190"/>
                  <a:gd name="connsiteX0" fmla="*/ 59531 w 126215"/>
                  <a:gd name="connsiteY0" fmla="*/ 407190 h 407190"/>
                  <a:gd name="connsiteX1" fmla="*/ 54769 w 126215"/>
                  <a:gd name="connsiteY1" fmla="*/ 328609 h 407190"/>
                  <a:gd name="connsiteX2" fmla="*/ 52387 w 126215"/>
                  <a:gd name="connsiteY2" fmla="*/ 321465 h 407190"/>
                  <a:gd name="connsiteX3" fmla="*/ 33337 w 126215"/>
                  <a:gd name="connsiteY3" fmla="*/ 297652 h 407190"/>
                  <a:gd name="connsiteX4" fmla="*/ 16669 w 126215"/>
                  <a:gd name="connsiteY4" fmla="*/ 278602 h 407190"/>
                  <a:gd name="connsiteX5" fmla="*/ 0 w 126215"/>
                  <a:gd name="connsiteY5" fmla="*/ 257171 h 407190"/>
                  <a:gd name="connsiteX6" fmla="*/ 14287 w 126215"/>
                  <a:gd name="connsiteY6" fmla="*/ 245265 h 407190"/>
                  <a:gd name="connsiteX7" fmla="*/ 42862 w 126215"/>
                  <a:gd name="connsiteY7" fmla="*/ 219071 h 407190"/>
                  <a:gd name="connsiteX8" fmla="*/ 50006 w 126215"/>
                  <a:gd name="connsiteY8" fmla="*/ 214309 h 407190"/>
                  <a:gd name="connsiteX9" fmla="*/ 69056 w 126215"/>
                  <a:gd name="connsiteY9" fmla="*/ 171446 h 407190"/>
                  <a:gd name="connsiteX10" fmla="*/ 71437 w 126215"/>
                  <a:gd name="connsiteY10" fmla="*/ 164302 h 407190"/>
                  <a:gd name="connsiteX11" fmla="*/ 76200 w 126215"/>
                  <a:gd name="connsiteY11" fmla="*/ 145252 h 407190"/>
                  <a:gd name="connsiteX12" fmla="*/ 97631 w 126215"/>
                  <a:gd name="connsiteY12" fmla="*/ 114296 h 407190"/>
                  <a:gd name="connsiteX13" fmla="*/ 107156 w 126215"/>
                  <a:gd name="connsiteY13" fmla="*/ 100009 h 407190"/>
                  <a:gd name="connsiteX14" fmla="*/ 126215 w 126215"/>
                  <a:gd name="connsiteY14" fmla="*/ 0 h 407190"/>
                  <a:gd name="connsiteX0" fmla="*/ 59531 w 126215"/>
                  <a:gd name="connsiteY0" fmla="*/ 407190 h 407190"/>
                  <a:gd name="connsiteX1" fmla="*/ 54769 w 126215"/>
                  <a:gd name="connsiteY1" fmla="*/ 328609 h 407190"/>
                  <a:gd name="connsiteX2" fmla="*/ 52387 w 126215"/>
                  <a:gd name="connsiteY2" fmla="*/ 321465 h 407190"/>
                  <a:gd name="connsiteX3" fmla="*/ 33337 w 126215"/>
                  <a:gd name="connsiteY3" fmla="*/ 297652 h 407190"/>
                  <a:gd name="connsiteX4" fmla="*/ 16669 w 126215"/>
                  <a:gd name="connsiteY4" fmla="*/ 278602 h 407190"/>
                  <a:gd name="connsiteX5" fmla="*/ 0 w 126215"/>
                  <a:gd name="connsiteY5" fmla="*/ 257171 h 407190"/>
                  <a:gd name="connsiteX6" fmla="*/ 14287 w 126215"/>
                  <a:gd name="connsiteY6" fmla="*/ 245265 h 407190"/>
                  <a:gd name="connsiteX7" fmla="*/ 42862 w 126215"/>
                  <a:gd name="connsiteY7" fmla="*/ 219071 h 407190"/>
                  <a:gd name="connsiteX8" fmla="*/ 69056 w 126215"/>
                  <a:gd name="connsiteY8" fmla="*/ 171446 h 407190"/>
                  <a:gd name="connsiteX9" fmla="*/ 71437 w 126215"/>
                  <a:gd name="connsiteY9" fmla="*/ 164302 h 407190"/>
                  <a:gd name="connsiteX10" fmla="*/ 76200 w 126215"/>
                  <a:gd name="connsiteY10" fmla="*/ 145252 h 407190"/>
                  <a:gd name="connsiteX11" fmla="*/ 97631 w 126215"/>
                  <a:gd name="connsiteY11" fmla="*/ 114296 h 407190"/>
                  <a:gd name="connsiteX12" fmla="*/ 107156 w 126215"/>
                  <a:gd name="connsiteY12" fmla="*/ 100009 h 407190"/>
                  <a:gd name="connsiteX13" fmla="*/ 126215 w 126215"/>
                  <a:gd name="connsiteY13" fmla="*/ 0 h 407190"/>
                  <a:gd name="connsiteX0" fmla="*/ 59531 w 126215"/>
                  <a:gd name="connsiteY0" fmla="*/ 407190 h 407190"/>
                  <a:gd name="connsiteX1" fmla="*/ 54769 w 126215"/>
                  <a:gd name="connsiteY1" fmla="*/ 328609 h 407190"/>
                  <a:gd name="connsiteX2" fmla="*/ 52387 w 126215"/>
                  <a:gd name="connsiteY2" fmla="*/ 321465 h 407190"/>
                  <a:gd name="connsiteX3" fmla="*/ 33337 w 126215"/>
                  <a:gd name="connsiteY3" fmla="*/ 297652 h 407190"/>
                  <a:gd name="connsiteX4" fmla="*/ 16669 w 126215"/>
                  <a:gd name="connsiteY4" fmla="*/ 278602 h 407190"/>
                  <a:gd name="connsiteX5" fmla="*/ 0 w 126215"/>
                  <a:gd name="connsiteY5" fmla="*/ 257171 h 407190"/>
                  <a:gd name="connsiteX6" fmla="*/ 14287 w 126215"/>
                  <a:gd name="connsiteY6" fmla="*/ 245265 h 407190"/>
                  <a:gd name="connsiteX7" fmla="*/ 42862 w 126215"/>
                  <a:gd name="connsiteY7" fmla="*/ 219071 h 407190"/>
                  <a:gd name="connsiteX8" fmla="*/ 69056 w 126215"/>
                  <a:gd name="connsiteY8" fmla="*/ 171446 h 407190"/>
                  <a:gd name="connsiteX9" fmla="*/ 76200 w 126215"/>
                  <a:gd name="connsiteY9" fmla="*/ 145252 h 407190"/>
                  <a:gd name="connsiteX10" fmla="*/ 97631 w 126215"/>
                  <a:gd name="connsiteY10" fmla="*/ 114296 h 407190"/>
                  <a:gd name="connsiteX11" fmla="*/ 107156 w 126215"/>
                  <a:gd name="connsiteY11" fmla="*/ 100009 h 407190"/>
                  <a:gd name="connsiteX12" fmla="*/ 126215 w 126215"/>
                  <a:gd name="connsiteY12" fmla="*/ 0 h 407190"/>
                  <a:gd name="connsiteX0" fmla="*/ 59531 w 126215"/>
                  <a:gd name="connsiteY0" fmla="*/ 407190 h 407190"/>
                  <a:gd name="connsiteX1" fmla="*/ 54769 w 126215"/>
                  <a:gd name="connsiteY1" fmla="*/ 328609 h 407190"/>
                  <a:gd name="connsiteX2" fmla="*/ 33337 w 126215"/>
                  <a:gd name="connsiteY2" fmla="*/ 297652 h 407190"/>
                  <a:gd name="connsiteX3" fmla="*/ 16669 w 126215"/>
                  <a:gd name="connsiteY3" fmla="*/ 278602 h 407190"/>
                  <a:gd name="connsiteX4" fmla="*/ 0 w 126215"/>
                  <a:gd name="connsiteY4" fmla="*/ 257171 h 407190"/>
                  <a:gd name="connsiteX5" fmla="*/ 14287 w 126215"/>
                  <a:gd name="connsiteY5" fmla="*/ 245265 h 407190"/>
                  <a:gd name="connsiteX6" fmla="*/ 42862 w 126215"/>
                  <a:gd name="connsiteY6" fmla="*/ 219071 h 407190"/>
                  <a:gd name="connsiteX7" fmla="*/ 69056 w 126215"/>
                  <a:gd name="connsiteY7" fmla="*/ 171446 h 407190"/>
                  <a:gd name="connsiteX8" fmla="*/ 76200 w 126215"/>
                  <a:gd name="connsiteY8" fmla="*/ 145252 h 407190"/>
                  <a:gd name="connsiteX9" fmla="*/ 97631 w 126215"/>
                  <a:gd name="connsiteY9" fmla="*/ 114296 h 407190"/>
                  <a:gd name="connsiteX10" fmla="*/ 107156 w 126215"/>
                  <a:gd name="connsiteY10" fmla="*/ 100009 h 407190"/>
                  <a:gd name="connsiteX11" fmla="*/ 126215 w 126215"/>
                  <a:gd name="connsiteY11" fmla="*/ 0 h 40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215" h="407190">
                    <a:moveTo>
                      <a:pt x="59531" y="407190"/>
                    </a:moveTo>
                    <a:cubicBezTo>
                      <a:pt x="58721" y="385325"/>
                      <a:pt x="60282" y="353412"/>
                      <a:pt x="54769" y="328609"/>
                    </a:cubicBezTo>
                    <a:cubicBezTo>
                      <a:pt x="50403" y="310353"/>
                      <a:pt x="39687" y="305986"/>
                      <a:pt x="33337" y="297652"/>
                    </a:cubicBezTo>
                    <a:cubicBezTo>
                      <a:pt x="28178" y="291699"/>
                      <a:pt x="21828" y="284158"/>
                      <a:pt x="16669" y="278602"/>
                    </a:cubicBezTo>
                    <a:lnTo>
                      <a:pt x="0" y="257171"/>
                    </a:lnTo>
                    <a:cubicBezTo>
                      <a:pt x="1715" y="252027"/>
                      <a:pt x="10675" y="248476"/>
                      <a:pt x="14287" y="245265"/>
                    </a:cubicBezTo>
                    <a:cubicBezTo>
                      <a:pt x="21431" y="238915"/>
                      <a:pt x="36909" y="224230"/>
                      <a:pt x="42862" y="219071"/>
                    </a:cubicBezTo>
                    <a:cubicBezTo>
                      <a:pt x="51990" y="206768"/>
                      <a:pt x="64294" y="180574"/>
                      <a:pt x="69056" y="171446"/>
                    </a:cubicBezTo>
                    <a:cubicBezTo>
                      <a:pt x="74612" y="159143"/>
                      <a:pt x="71437" y="154777"/>
                      <a:pt x="76200" y="145252"/>
                    </a:cubicBezTo>
                    <a:cubicBezTo>
                      <a:pt x="80566" y="136918"/>
                      <a:pt x="92472" y="121837"/>
                      <a:pt x="97631" y="114296"/>
                    </a:cubicBezTo>
                    <a:cubicBezTo>
                      <a:pt x="99686" y="108954"/>
                      <a:pt x="107156" y="100009"/>
                      <a:pt x="107156" y="100009"/>
                    </a:cubicBezTo>
                    <a:cubicBezTo>
                      <a:pt x="117819" y="68015"/>
                      <a:pt x="126215" y="81091"/>
                      <a:pt x="126215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 115"/>
              <p:cNvSpPr>
                <a:spLocks/>
              </p:cNvSpPr>
              <p:nvPr/>
            </p:nvSpPr>
            <p:spPr bwMode="auto">
              <a:xfrm>
                <a:off x="5849424" y="4216873"/>
                <a:ext cx="258762" cy="122259"/>
              </a:xfrm>
              <a:custGeom>
                <a:avLst/>
                <a:gdLst>
                  <a:gd name="T0" fmla="*/ 0 w 921"/>
                  <a:gd name="T1" fmla="*/ 117 h 249"/>
                  <a:gd name="T2" fmla="*/ 51 w 921"/>
                  <a:gd name="T3" fmla="*/ 141 h 249"/>
                  <a:gd name="T4" fmla="*/ 94 w 921"/>
                  <a:gd name="T5" fmla="*/ 161 h 249"/>
                  <a:gd name="T6" fmla="*/ 109 w 921"/>
                  <a:gd name="T7" fmla="*/ 180 h 249"/>
                  <a:gd name="T8" fmla="*/ 145 w 921"/>
                  <a:gd name="T9" fmla="*/ 185 h 249"/>
                  <a:gd name="T10" fmla="*/ 174 w 921"/>
                  <a:gd name="T11" fmla="*/ 183 h 249"/>
                  <a:gd name="T12" fmla="*/ 198 w 921"/>
                  <a:gd name="T13" fmla="*/ 185 h 249"/>
                  <a:gd name="T14" fmla="*/ 252 w 921"/>
                  <a:gd name="T15" fmla="*/ 221 h 249"/>
                  <a:gd name="T16" fmla="*/ 289 w 921"/>
                  <a:gd name="T17" fmla="*/ 245 h 249"/>
                  <a:gd name="T18" fmla="*/ 307 w 921"/>
                  <a:gd name="T19" fmla="*/ 249 h 249"/>
                  <a:gd name="T20" fmla="*/ 325 w 921"/>
                  <a:gd name="T21" fmla="*/ 216 h 249"/>
                  <a:gd name="T22" fmla="*/ 355 w 921"/>
                  <a:gd name="T23" fmla="*/ 216 h 249"/>
                  <a:gd name="T24" fmla="*/ 385 w 921"/>
                  <a:gd name="T25" fmla="*/ 186 h 249"/>
                  <a:gd name="T26" fmla="*/ 397 w 921"/>
                  <a:gd name="T27" fmla="*/ 176 h 249"/>
                  <a:gd name="T28" fmla="*/ 411 w 921"/>
                  <a:gd name="T29" fmla="*/ 164 h 249"/>
                  <a:gd name="T30" fmla="*/ 433 w 921"/>
                  <a:gd name="T31" fmla="*/ 158 h 249"/>
                  <a:gd name="T32" fmla="*/ 504 w 921"/>
                  <a:gd name="T33" fmla="*/ 111 h 249"/>
                  <a:gd name="T34" fmla="*/ 577 w 921"/>
                  <a:gd name="T35" fmla="*/ 93 h 249"/>
                  <a:gd name="T36" fmla="*/ 580 w 921"/>
                  <a:gd name="T37" fmla="*/ 53 h 249"/>
                  <a:gd name="T38" fmla="*/ 576 w 921"/>
                  <a:gd name="T39" fmla="*/ 35 h 249"/>
                  <a:gd name="T40" fmla="*/ 594 w 921"/>
                  <a:gd name="T41" fmla="*/ 23 h 249"/>
                  <a:gd name="T42" fmla="*/ 630 w 921"/>
                  <a:gd name="T43" fmla="*/ 0 h 249"/>
                  <a:gd name="T44" fmla="*/ 628 w 921"/>
                  <a:gd name="T45" fmla="*/ 45 h 249"/>
                  <a:gd name="T46" fmla="*/ 639 w 921"/>
                  <a:gd name="T47" fmla="*/ 63 h 249"/>
                  <a:gd name="T48" fmla="*/ 654 w 921"/>
                  <a:gd name="T49" fmla="*/ 78 h 249"/>
                  <a:gd name="T50" fmla="*/ 681 w 921"/>
                  <a:gd name="T51" fmla="*/ 96 h 249"/>
                  <a:gd name="T52" fmla="*/ 696 w 921"/>
                  <a:gd name="T53" fmla="*/ 101 h 249"/>
                  <a:gd name="T54" fmla="*/ 774 w 921"/>
                  <a:gd name="T55" fmla="*/ 126 h 249"/>
                  <a:gd name="T56" fmla="*/ 783 w 921"/>
                  <a:gd name="T57" fmla="*/ 140 h 249"/>
                  <a:gd name="T58" fmla="*/ 828 w 921"/>
                  <a:gd name="T59" fmla="*/ 141 h 249"/>
                  <a:gd name="T60" fmla="*/ 921 w 921"/>
                  <a:gd name="T61" fmla="*/ 192 h 2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21"/>
                  <a:gd name="T94" fmla="*/ 0 h 249"/>
                  <a:gd name="T95" fmla="*/ 921 w 921"/>
                  <a:gd name="T96" fmla="*/ 249 h 249"/>
                  <a:gd name="connsiteX0" fmla="*/ 0 w 921"/>
                  <a:gd name="connsiteY0" fmla="*/ 117 h 249"/>
                  <a:gd name="connsiteX1" fmla="*/ 51 w 921"/>
                  <a:gd name="connsiteY1" fmla="*/ 141 h 249"/>
                  <a:gd name="connsiteX2" fmla="*/ 94 w 921"/>
                  <a:gd name="connsiteY2" fmla="*/ 161 h 249"/>
                  <a:gd name="connsiteX3" fmla="*/ 109 w 921"/>
                  <a:gd name="connsiteY3" fmla="*/ 180 h 249"/>
                  <a:gd name="connsiteX4" fmla="*/ 145 w 921"/>
                  <a:gd name="connsiteY4" fmla="*/ 185 h 249"/>
                  <a:gd name="connsiteX5" fmla="*/ 174 w 921"/>
                  <a:gd name="connsiteY5" fmla="*/ 183 h 249"/>
                  <a:gd name="connsiteX6" fmla="*/ 198 w 921"/>
                  <a:gd name="connsiteY6" fmla="*/ 185 h 249"/>
                  <a:gd name="connsiteX7" fmla="*/ 252 w 921"/>
                  <a:gd name="connsiteY7" fmla="*/ 221 h 249"/>
                  <a:gd name="connsiteX8" fmla="*/ 289 w 921"/>
                  <a:gd name="connsiteY8" fmla="*/ 245 h 249"/>
                  <a:gd name="connsiteX9" fmla="*/ 307 w 921"/>
                  <a:gd name="connsiteY9" fmla="*/ 249 h 249"/>
                  <a:gd name="connsiteX10" fmla="*/ 325 w 921"/>
                  <a:gd name="connsiteY10" fmla="*/ 216 h 249"/>
                  <a:gd name="connsiteX11" fmla="*/ 355 w 921"/>
                  <a:gd name="connsiteY11" fmla="*/ 216 h 249"/>
                  <a:gd name="connsiteX12" fmla="*/ 385 w 921"/>
                  <a:gd name="connsiteY12" fmla="*/ 186 h 249"/>
                  <a:gd name="connsiteX13" fmla="*/ 411 w 921"/>
                  <a:gd name="connsiteY13" fmla="*/ 164 h 249"/>
                  <a:gd name="connsiteX14" fmla="*/ 433 w 921"/>
                  <a:gd name="connsiteY14" fmla="*/ 158 h 249"/>
                  <a:gd name="connsiteX15" fmla="*/ 504 w 921"/>
                  <a:gd name="connsiteY15" fmla="*/ 111 h 249"/>
                  <a:gd name="connsiteX16" fmla="*/ 577 w 921"/>
                  <a:gd name="connsiteY16" fmla="*/ 93 h 249"/>
                  <a:gd name="connsiteX17" fmla="*/ 580 w 921"/>
                  <a:gd name="connsiteY17" fmla="*/ 53 h 249"/>
                  <a:gd name="connsiteX18" fmla="*/ 576 w 921"/>
                  <a:gd name="connsiteY18" fmla="*/ 35 h 249"/>
                  <a:gd name="connsiteX19" fmla="*/ 594 w 921"/>
                  <a:gd name="connsiteY19" fmla="*/ 23 h 249"/>
                  <a:gd name="connsiteX20" fmla="*/ 630 w 921"/>
                  <a:gd name="connsiteY20" fmla="*/ 0 h 249"/>
                  <a:gd name="connsiteX21" fmla="*/ 628 w 921"/>
                  <a:gd name="connsiteY21" fmla="*/ 45 h 249"/>
                  <a:gd name="connsiteX22" fmla="*/ 639 w 921"/>
                  <a:gd name="connsiteY22" fmla="*/ 63 h 249"/>
                  <a:gd name="connsiteX23" fmla="*/ 654 w 921"/>
                  <a:gd name="connsiteY23" fmla="*/ 78 h 249"/>
                  <a:gd name="connsiteX24" fmla="*/ 681 w 921"/>
                  <a:gd name="connsiteY24" fmla="*/ 96 h 249"/>
                  <a:gd name="connsiteX25" fmla="*/ 696 w 921"/>
                  <a:gd name="connsiteY25" fmla="*/ 101 h 249"/>
                  <a:gd name="connsiteX26" fmla="*/ 774 w 921"/>
                  <a:gd name="connsiteY26" fmla="*/ 126 h 249"/>
                  <a:gd name="connsiteX27" fmla="*/ 783 w 921"/>
                  <a:gd name="connsiteY27" fmla="*/ 140 h 249"/>
                  <a:gd name="connsiteX28" fmla="*/ 828 w 921"/>
                  <a:gd name="connsiteY28" fmla="*/ 141 h 249"/>
                  <a:gd name="connsiteX29" fmla="*/ 921 w 921"/>
                  <a:gd name="connsiteY29" fmla="*/ 192 h 249"/>
                  <a:gd name="connsiteX0" fmla="*/ 0 w 921"/>
                  <a:gd name="connsiteY0" fmla="*/ 117 h 249"/>
                  <a:gd name="connsiteX1" fmla="*/ 51 w 921"/>
                  <a:gd name="connsiteY1" fmla="*/ 141 h 249"/>
                  <a:gd name="connsiteX2" fmla="*/ 94 w 921"/>
                  <a:gd name="connsiteY2" fmla="*/ 161 h 249"/>
                  <a:gd name="connsiteX3" fmla="*/ 109 w 921"/>
                  <a:gd name="connsiteY3" fmla="*/ 180 h 249"/>
                  <a:gd name="connsiteX4" fmla="*/ 145 w 921"/>
                  <a:gd name="connsiteY4" fmla="*/ 185 h 249"/>
                  <a:gd name="connsiteX5" fmla="*/ 174 w 921"/>
                  <a:gd name="connsiteY5" fmla="*/ 183 h 249"/>
                  <a:gd name="connsiteX6" fmla="*/ 198 w 921"/>
                  <a:gd name="connsiteY6" fmla="*/ 185 h 249"/>
                  <a:gd name="connsiteX7" fmla="*/ 252 w 921"/>
                  <a:gd name="connsiteY7" fmla="*/ 221 h 249"/>
                  <a:gd name="connsiteX8" fmla="*/ 289 w 921"/>
                  <a:gd name="connsiteY8" fmla="*/ 245 h 249"/>
                  <a:gd name="connsiteX9" fmla="*/ 307 w 921"/>
                  <a:gd name="connsiteY9" fmla="*/ 249 h 249"/>
                  <a:gd name="connsiteX10" fmla="*/ 325 w 921"/>
                  <a:gd name="connsiteY10" fmla="*/ 216 h 249"/>
                  <a:gd name="connsiteX11" fmla="*/ 355 w 921"/>
                  <a:gd name="connsiteY11" fmla="*/ 216 h 249"/>
                  <a:gd name="connsiteX12" fmla="*/ 385 w 921"/>
                  <a:gd name="connsiteY12" fmla="*/ 186 h 249"/>
                  <a:gd name="connsiteX13" fmla="*/ 411 w 921"/>
                  <a:gd name="connsiteY13" fmla="*/ 164 h 249"/>
                  <a:gd name="connsiteX14" fmla="*/ 433 w 921"/>
                  <a:gd name="connsiteY14" fmla="*/ 158 h 249"/>
                  <a:gd name="connsiteX15" fmla="*/ 504 w 921"/>
                  <a:gd name="connsiteY15" fmla="*/ 111 h 249"/>
                  <a:gd name="connsiteX16" fmla="*/ 577 w 921"/>
                  <a:gd name="connsiteY16" fmla="*/ 93 h 249"/>
                  <a:gd name="connsiteX17" fmla="*/ 580 w 921"/>
                  <a:gd name="connsiteY17" fmla="*/ 53 h 249"/>
                  <a:gd name="connsiteX18" fmla="*/ 576 w 921"/>
                  <a:gd name="connsiteY18" fmla="*/ 35 h 249"/>
                  <a:gd name="connsiteX19" fmla="*/ 594 w 921"/>
                  <a:gd name="connsiteY19" fmla="*/ 23 h 249"/>
                  <a:gd name="connsiteX20" fmla="*/ 630 w 921"/>
                  <a:gd name="connsiteY20" fmla="*/ 0 h 249"/>
                  <a:gd name="connsiteX21" fmla="*/ 628 w 921"/>
                  <a:gd name="connsiteY21" fmla="*/ 45 h 249"/>
                  <a:gd name="connsiteX22" fmla="*/ 639 w 921"/>
                  <a:gd name="connsiteY22" fmla="*/ 63 h 249"/>
                  <a:gd name="connsiteX23" fmla="*/ 654 w 921"/>
                  <a:gd name="connsiteY23" fmla="*/ 78 h 249"/>
                  <a:gd name="connsiteX24" fmla="*/ 681 w 921"/>
                  <a:gd name="connsiteY24" fmla="*/ 96 h 249"/>
                  <a:gd name="connsiteX25" fmla="*/ 696 w 921"/>
                  <a:gd name="connsiteY25" fmla="*/ 101 h 249"/>
                  <a:gd name="connsiteX26" fmla="*/ 774 w 921"/>
                  <a:gd name="connsiteY26" fmla="*/ 126 h 249"/>
                  <a:gd name="connsiteX27" fmla="*/ 828 w 921"/>
                  <a:gd name="connsiteY27" fmla="*/ 141 h 249"/>
                  <a:gd name="connsiteX28" fmla="*/ 921 w 921"/>
                  <a:gd name="connsiteY28" fmla="*/ 192 h 249"/>
                  <a:gd name="connsiteX0" fmla="*/ 0 w 921"/>
                  <a:gd name="connsiteY0" fmla="*/ 117 h 249"/>
                  <a:gd name="connsiteX1" fmla="*/ 51 w 921"/>
                  <a:gd name="connsiteY1" fmla="*/ 141 h 249"/>
                  <a:gd name="connsiteX2" fmla="*/ 94 w 921"/>
                  <a:gd name="connsiteY2" fmla="*/ 161 h 249"/>
                  <a:gd name="connsiteX3" fmla="*/ 109 w 921"/>
                  <a:gd name="connsiteY3" fmla="*/ 180 h 249"/>
                  <a:gd name="connsiteX4" fmla="*/ 145 w 921"/>
                  <a:gd name="connsiteY4" fmla="*/ 185 h 249"/>
                  <a:gd name="connsiteX5" fmla="*/ 174 w 921"/>
                  <a:gd name="connsiteY5" fmla="*/ 183 h 249"/>
                  <a:gd name="connsiteX6" fmla="*/ 198 w 921"/>
                  <a:gd name="connsiteY6" fmla="*/ 185 h 249"/>
                  <a:gd name="connsiteX7" fmla="*/ 252 w 921"/>
                  <a:gd name="connsiteY7" fmla="*/ 221 h 249"/>
                  <a:gd name="connsiteX8" fmla="*/ 289 w 921"/>
                  <a:gd name="connsiteY8" fmla="*/ 245 h 249"/>
                  <a:gd name="connsiteX9" fmla="*/ 307 w 921"/>
                  <a:gd name="connsiteY9" fmla="*/ 249 h 249"/>
                  <a:gd name="connsiteX10" fmla="*/ 325 w 921"/>
                  <a:gd name="connsiteY10" fmla="*/ 216 h 249"/>
                  <a:gd name="connsiteX11" fmla="*/ 355 w 921"/>
                  <a:gd name="connsiteY11" fmla="*/ 216 h 249"/>
                  <a:gd name="connsiteX12" fmla="*/ 385 w 921"/>
                  <a:gd name="connsiteY12" fmla="*/ 186 h 249"/>
                  <a:gd name="connsiteX13" fmla="*/ 411 w 921"/>
                  <a:gd name="connsiteY13" fmla="*/ 164 h 249"/>
                  <a:gd name="connsiteX14" fmla="*/ 433 w 921"/>
                  <a:gd name="connsiteY14" fmla="*/ 158 h 249"/>
                  <a:gd name="connsiteX15" fmla="*/ 504 w 921"/>
                  <a:gd name="connsiteY15" fmla="*/ 111 h 249"/>
                  <a:gd name="connsiteX16" fmla="*/ 565 w 921"/>
                  <a:gd name="connsiteY16" fmla="*/ 75 h 249"/>
                  <a:gd name="connsiteX17" fmla="*/ 580 w 921"/>
                  <a:gd name="connsiteY17" fmla="*/ 53 h 249"/>
                  <a:gd name="connsiteX18" fmla="*/ 576 w 921"/>
                  <a:gd name="connsiteY18" fmla="*/ 35 h 249"/>
                  <a:gd name="connsiteX19" fmla="*/ 594 w 921"/>
                  <a:gd name="connsiteY19" fmla="*/ 23 h 249"/>
                  <a:gd name="connsiteX20" fmla="*/ 630 w 921"/>
                  <a:gd name="connsiteY20" fmla="*/ 0 h 249"/>
                  <a:gd name="connsiteX21" fmla="*/ 628 w 921"/>
                  <a:gd name="connsiteY21" fmla="*/ 45 h 249"/>
                  <a:gd name="connsiteX22" fmla="*/ 639 w 921"/>
                  <a:gd name="connsiteY22" fmla="*/ 63 h 249"/>
                  <a:gd name="connsiteX23" fmla="*/ 654 w 921"/>
                  <a:gd name="connsiteY23" fmla="*/ 78 h 249"/>
                  <a:gd name="connsiteX24" fmla="*/ 681 w 921"/>
                  <a:gd name="connsiteY24" fmla="*/ 96 h 249"/>
                  <a:gd name="connsiteX25" fmla="*/ 696 w 921"/>
                  <a:gd name="connsiteY25" fmla="*/ 101 h 249"/>
                  <a:gd name="connsiteX26" fmla="*/ 774 w 921"/>
                  <a:gd name="connsiteY26" fmla="*/ 126 h 249"/>
                  <a:gd name="connsiteX27" fmla="*/ 828 w 921"/>
                  <a:gd name="connsiteY27" fmla="*/ 141 h 249"/>
                  <a:gd name="connsiteX28" fmla="*/ 921 w 921"/>
                  <a:gd name="connsiteY28" fmla="*/ 192 h 249"/>
                  <a:gd name="connsiteX0" fmla="*/ 0 w 924"/>
                  <a:gd name="connsiteY0" fmla="*/ 117 h 249"/>
                  <a:gd name="connsiteX1" fmla="*/ 51 w 924"/>
                  <a:gd name="connsiteY1" fmla="*/ 141 h 249"/>
                  <a:gd name="connsiteX2" fmla="*/ 94 w 924"/>
                  <a:gd name="connsiteY2" fmla="*/ 161 h 249"/>
                  <a:gd name="connsiteX3" fmla="*/ 109 w 924"/>
                  <a:gd name="connsiteY3" fmla="*/ 180 h 249"/>
                  <a:gd name="connsiteX4" fmla="*/ 145 w 924"/>
                  <a:gd name="connsiteY4" fmla="*/ 185 h 249"/>
                  <a:gd name="connsiteX5" fmla="*/ 174 w 924"/>
                  <a:gd name="connsiteY5" fmla="*/ 183 h 249"/>
                  <a:gd name="connsiteX6" fmla="*/ 198 w 924"/>
                  <a:gd name="connsiteY6" fmla="*/ 185 h 249"/>
                  <a:gd name="connsiteX7" fmla="*/ 252 w 924"/>
                  <a:gd name="connsiteY7" fmla="*/ 221 h 249"/>
                  <a:gd name="connsiteX8" fmla="*/ 289 w 924"/>
                  <a:gd name="connsiteY8" fmla="*/ 245 h 249"/>
                  <a:gd name="connsiteX9" fmla="*/ 307 w 924"/>
                  <a:gd name="connsiteY9" fmla="*/ 249 h 249"/>
                  <a:gd name="connsiteX10" fmla="*/ 325 w 924"/>
                  <a:gd name="connsiteY10" fmla="*/ 216 h 249"/>
                  <a:gd name="connsiteX11" fmla="*/ 355 w 924"/>
                  <a:gd name="connsiteY11" fmla="*/ 216 h 249"/>
                  <a:gd name="connsiteX12" fmla="*/ 385 w 924"/>
                  <a:gd name="connsiteY12" fmla="*/ 186 h 249"/>
                  <a:gd name="connsiteX13" fmla="*/ 411 w 924"/>
                  <a:gd name="connsiteY13" fmla="*/ 164 h 249"/>
                  <a:gd name="connsiteX14" fmla="*/ 433 w 924"/>
                  <a:gd name="connsiteY14" fmla="*/ 158 h 249"/>
                  <a:gd name="connsiteX15" fmla="*/ 504 w 924"/>
                  <a:gd name="connsiteY15" fmla="*/ 111 h 249"/>
                  <a:gd name="connsiteX16" fmla="*/ 565 w 924"/>
                  <a:gd name="connsiteY16" fmla="*/ 75 h 249"/>
                  <a:gd name="connsiteX17" fmla="*/ 580 w 924"/>
                  <a:gd name="connsiteY17" fmla="*/ 53 h 249"/>
                  <a:gd name="connsiteX18" fmla="*/ 576 w 924"/>
                  <a:gd name="connsiteY18" fmla="*/ 35 h 249"/>
                  <a:gd name="connsiteX19" fmla="*/ 594 w 924"/>
                  <a:gd name="connsiteY19" fmla="*/ 23 h 249"/>
                  <a:gd name="connsiteX20" fmla="*/ 630 w 924"/>
                  <a:gd name="connsiteY20" fmla="*/ 0 h 249"/>
                  <a:gd name="connsiteX21" fmla="*/ 628 w 924"/>
                  <a:gd name="connsiteY21" fmla="*/ 45 h 249"/>
                  <a:gd name="connsiteX22" fmla="*/ 639 w 924"/>
                  <a:gd name="connsiteY22" fmla="*/ 63 h 249"/>
                  <a:gd name="connsiteX23" fmla="*/ 654 w 924"/>
                  <a:gd name="connsiteY23" fmla="*/ 78 h 249"/>
                  <a:gd name="connsiteX24" fmla="*/ 681 w 924"/>
                  <a:gd name="connsiteY24" fmla="*/ 96 h 249"/>
                  <a:gd name="connsiteX25" fmla="*/ 696 w 924"/>
                  <a:gd name="connsiteY25" fmla="*/ 101 h 249"/>
                  <a:gd name="connsiteX26" fmla="*/ 774 w 924"/>
                  <a:gd name="connsiteY26" fmla="*/ 126 h 249"/>
                  <a:gd name="connsiteX27" fmla="*/ 828 w 924"/>
                  <a:gd name="connsiteY27" fmla="*/ 141 h 249"/>
                  <a:gd name="connsiteX28" fmla="*/ 924 w 924"/>
                  <a:gd name="connsiteY28" fmla="*/ 195 h 249"/>
                  <a:gd name="connsiteX0" fmla="*/ 0 w 931"/>
                  <a:gd name="connsiteY0" fmla="*/ 117 h 249"/>
                  <a:gd name="connsiteX1" fmla="*/ 51 w 931"/>
                  <a:gd name="connsiteY1" fmla="*/ 141 h 249"/>
                  <a:gd name="connsiteX2" fmla="*/ 94 w 931"/>
                  <a:gd name="connsiteY2" fmla="*/ 161 h 249"/>
                  <a:gd name="connsiteX3" fmla="*/ 109 w 931"/>
                  <a:gd name="connsiteY3" fmla="*/ 180 h 249"/>
                  <a:gd name="connsiteX4" fmla="*/ 145 w 931"/>
                  <a:gd name="connsiteY4" fmla="*/ 185 h 249"/>
                  <a:gd name="connsiteX5" fmla="*/ 174 w 931"/>
                  <a:gd name="connsiteY5" fmla="*/ 183 h 249"/>
                  <a:gd name="connsiteX6" fmla="*/ 198 w 931"/>
                  <a:gd name="connsiteY6" fmla="*/ 185 h 249"/>
                  <a:gd name="connsiteX7" fmla="*/ 252 w 931"/>
                  <a:gd name="connsiteY7" fmla="*/ 221 h 249"/>
                  <a:gd name="connsiteX8" fmla="*/ 289 w 931"/>
                  <a:gd name="connsiteY8" fmla="*/ 245 h 249"/>
                  <a:gd name="connsiteX9" fmla="*/ 307 w 931"/>
                  <a:gd name="connsiteY9" fmla="*/ 249 h 249"/>
                  <a:gd name="connsiteX10" fmla="*/ 325 w 931"/>
                  <a:gd name="connsiteY10" fmla="*/ 216 h 249"/>
                  <a:gd name="connsiteX11" fmla="*/ 355 w 931"/>
                  <a:gd name="connsiteY11" fmla="*/ 216 h 249"/>
                  <a:gd name="connsiteX12" fmla="*/ 385 w 931"/>
                  <a:gd name="connsiteY12" fmla="*/ 186 h 249"/>
                  <a:gd name="connsiteX13" fmla="*/ 411 w 931"/>
                  <a:gd name="connsiteY13" fmla="*/ 164 h 249"/>
                  <a:gd name="connsiteX14" fmla="*/ 433 w 931"/>
                  <a:gd name="connsiteY14" fmla="*/ 158 h 249"/>
                  <a:gd name="connsiteX15" fmla="*/ 504 w 931"/>
                  <a:gd name="connsiteY15" fmla="*/ 111 h 249"/>
                  <a:gd name="connsiteX16" fmla="*/ 565 w 931"/>
                  <a:gd name="connsiteY16" fmla="*/ 75 h 249"/>
                  <a:gd name="connsiteX17" fmla="*/ 580 w 931"/>
                  <a:gd name="connsiteY17" fmla="*/ 53 h 249"/>
                  <a:gd name="connsiteX18" fmla="*/ 576 w 931"/>
                  <a:gd name="connsiteY18" fmla="*/ 35 h 249"/>
                  <a:gd name="connsiteX19" fmla="*/ 594 w 931"/>
                  <a:gd name="connsiteY19" fmla="*/ 23 h 249"/>
                  <a:gd name="connsiteX20" fmla="*/ 630 w 931"/>
                  <a:gd name="connsiteY20" fmla="*/ 0 h 249"/>
                  <a:gd name="connsiteX21" fmla="*/ 628 w 931"/>
                  <a:gd name="connsiteY21" fmla="*/ 45 h 249"/>
                  <a:gd name="connsiteX22" fmla="*/ 639 w 931"/>
                  <a:gd name="connsiteY22" fmla="*/ 63 h 249"/>
                  <a:gd name="connsiteX23" fmla="*/ 654 w 931"/>
                  <a:gd name="connsiteY23" fmla="*/ 78 h 249"/>
                  <a:gd name="connsiteX24" fmla="*/ 681 w 931"/>
                  <a:gd name="connsiteY24" fmla="*/ 96 h 249"/>
                  <a:gd name="connsiteX25" fmla="*/ 696 w 931"/>
                  <a:gd name="connsiteY25" fmla="*/ 101 h 249"/>
                  <a:gd name="connsiteX26" fmla="*/ 774 w 931"/>
                  <a:gd name="connsiteY26" fmla="*/ 126 h 249"/>
                  <a:gd name="connsiteX27" fmla="*/ 828 w 931"/>
                  <a:gd name="connsiteY27" fmla="*/ 141 h 249"/>
                  <a:gd name="connsiteX28" fmla="*/ 931 w 931"/>
                  <a:gd name="connsiteY28" fmla="*/ 203 h 249"/>
                  <a:gd name="connsiteX0" fmla="*/ 0 w 880"/>
                  <a:gd name="connsiteY0" fmla="*/ 141 h 249"/>
                  <a:gd name="connsiteX1" fmla="*/ 43 w 880"/>
                  <a:gd name="connsiteY1" fmla="*/ 161 h 249"/>
                  <a:gd name="connsiteX2" fmla="*/ 58 w 880"/>
                  <a:gd name="connsiteY2" fmla="*/ 180 h 249"/>
                  <a:gd name="connsiteX3" fmla="*/ 94 w 880"/>
                  <a:gd name="connsiteY3" fmla="*/ 185 h 249"/>
                  <a:gd name="connsiteX4" fmla="*/ 123 w 880"/>
                  <a:gd name="connsiteY4" fmla="*/ 183 h 249"/>
                  <a:gd name="connsiteX5" fmla="*/ 147 w 880"/>
                  <a:gd name="connsiteY5" fmla="*/ 185 h 249"/>
                  <a:gd name="connsiteX6" fmla="*/ 201 w 880"/>
                  <a:gd name="connsiteY6" fmla="*/ 221 h 249"/>
                  <a:gd name="connsiteX7" fmla="*/ 238 w 880"/>
                  <a:gd name="connsiteY7" fmla="*/ 245 h 249"/>
                  <a:gd name="connsiteX8" fmla="*/ 256 w 880"/>
                  <a:gd name="connsiteY8" fmla="*/ 249 h 249"/>
                  <a:gd name="connsiteX9" fmla="*/ 274 w 880"/>
                  <a:gd name="connsiteY9" fmla="*/ 216 h 249"/>
                  <a:gd name="connsiteX10" fmla="*/ 304 w 880"/>
                  <a:gd name="connsiteY10" fmla="*/ 216 h 249"/>
                  <a:gd name="connsiteX11" fmla="*/ 334 w 880"/>
                  <a:gd name="connsiteY11" fmla="*/ 186 h 249"/>
                  <a:gd name="connsiteX12" fmla="*/ 360 w 880"/>
                  <a:gd name="connsiteY12" fmla="*/ 164 h 249"/>
                  <a:gd name="connsiteX13" fmla="*/ 382 w 880"/>
                  <a:gd name="connsiteY13" fmla="*/ 158 h 249"/>
                  <a:gd name="connsiteX14" fmla="*/ 453 w 880"/>
                  <a:gd name="connsiteY14" fmla="*/ 111 h 249"/>
                  <a:gd name="connsiteX15" fmla="*/ 514 w 880"/>
                  <a:gd name="connsiteY15" fmla="*/ 75 h 249"/>
                  <a:gd name="connsiteX16" fmla="*/ 529 w 880"/>
                  <a:gd name="connsiteY16" fmla="*/ 53 h 249"/>
                  <a:gd name="connsiteX17" fmla="*/ 525 w 880"/>
                  <a:gd name="connsiteY17" fmla="*/ 35 h 249"/>
                  <a:gd name="connsiteX18" fmla="*/ 543 w 880"/>
                  <a:gd name="connsiteY18" fmla="*/ 23 h 249"/>
                  <a:gd name="connsiteX19" fmla="*/ 579 w 880"/>
                  <a:gd name="connsiteY19" fmla="*/ 0 h 249"/>
                  <a:gd name="connsiteX20" fmla="*/ 577 w 880"/>
                  <a:gd name="connsiteY20" fmla="*/ 45 h 249"/>
                  <a:gd name="connsiteX21" fmla="*/ 588 w 880"/>
                  <a:gd name="connsiteY21" fmla="*/ 63 h 249"/>
                  <a:gd name="connsiteX22" fmla="*/ 603 w 880"/>
                  <a:gd name="connsiteY22" fmla="*/ 78 h 249"/>
                  <a:gd name="connsiteX23" fmla="*/ 630 w 880"/>
                  <a:gd name="connsiteY23" fmla="*/ 96 h 249"/>
                  <a:gd name="connsiteX24" fmla="*/ 645 w 880"/>
                  <a:gd name="connsiteY24" fmla="*/ 101 h 249"/>
                  <a:gd name="connsiteX25" fmla="*/ 723 w 880"/>
                  <a:gd name="connsiteY25" fmla="*/ 126 h 249"/>
                  <a:gd name="connsiteX26" fmla="*/ 777 w 880"/>
                  <a:gd name="connsiteY26" fmla="*/ 141 h 249"/>
                  <a:gd name="connsiteX27" fmla="*/ 880 w 880"/>
                  <a:gd name="connsiteY27" fmla="*/ 203 h 249"/>
                  <a:gd name="connsiteX0" fmla="*/ 0 w 837"/>
                  <a:gd name="connsiteY0" fmla="*/ 161 h 249"/>
                  <a:gd name="connsiteX1" fmla="*/ 15 w 837"/>
                  <a:gd name="connsiteY1" fmla="*/ 180 h 249"/>
                  <a:gd name="connsiteX2" fmla="*/ 51 w 837"/>
                  <a:gd name="connsiteY2" fmla="*/ 185 h 249"/>
                  <a:gd name="connsiteX3" fmla="*/ 80 w 837"/>
                  <a:gd name="connsiteY3" fmla="*/ 183 h 249"/>
                  <a:gd name="connsiteX4" fmla="*/ 104 w 837"/>
                  <a:gd name="connsiteY4" fmla="*/ 185 h 249"/>
                  <a:gd name="connsiteX5" fmla="*/ 158 w 837"/>
                  <a:gd name="connsiteY5" fmla="*/ 221 h 249"/>
                  <a:gd name="connsiteX6" fmla="*/ 195 w 837"/>
                  <a:gd name="connsiteY6" fmla="*/ 245 h 249"/>
                  <a:gd name="connsiteX7" fmla="*/ 213 w 837"/>
                  <a:gd name="connsiteY7" fmla="*/ 249 h 249"/>
                  <a:gd name="connsiteX8" fmla="*/ 231 w 837"/>
                  <a:gd name="connsiteY8" fmla="*/ 216 h 249"/>
                  <a:gd name="connsiteX9" fmla="*/ 261 w 837"/>
                  <a:gd name="connsiteY9" fmla="*/ 216 h 249"/>
                  <a:gd name="connsiteX10" fmla="*/ 291 w 837"/>
                  <a:gd name="connsiteY10" fmla="*/ 186 h 249"/>
                  <a:gd name="connsiteX11" fmla="*/ 317 w 837"/>
                  <a:gd name="connsiteY11" fmla="*/ 164 h 249"/>
                  <a:gd name="connsiteX12" fmla="*/ 339 w 837"/>
                  <a:gd name="connsiteY12" fmla="*/ 158 h 249"/>
                  <a:gd name="connsiteX13" fmla="*/ 410 w 837"/>
                  <a:gd name="connsiteY13" fmla="*/ 111 h 249"/>
                  <a:gd name="connsiteX14" fmla="*/ 471 w 837"/>
                  <a:gd name="connsiteY14" fmla="*/ 75 h 249"/>
                  <a:gd name="connsiteX15" fmla="*/ 486 w 837"/>
                  <a:gd name="connsiteY15" fmla="*/ 53 h 249"/>
                  <a:gd name="connsiteX16" fmla="*/ 482 w 837"/>
                  <a:gd name="connsiteY16" fmla="*/ 35 h 249"/>
                  <a:gd name="connsiteX17" fmla="*/ 500 w 837"/>
                  <a:gd name="connsiteY17" fmla="*/ 23 h 249"/>
                  <a:gd name="connsiteX18" fmla="*/ 536 w 837"/>
                  <a:gd name="connsiteY18" fmla="*/ 0 h 249"/>
                  <a:gd name="connsiteX19" fmla="*/ 534 w 837"/>
                  <a:gd name="connsiteY19" fmla="*/ 45 h 249"/>
                  <a:gd name="connsiteX20" fmla="*/ 545 w 837"/>
                  <a:gd name="connsiteY20" fmla="*/ 63 h 249"/>
                  <a:gd name="connsiteX21" fmla="*/ 560 w 837"/>
                  <a:gd name="connsiteY21" fmla="*/ 78 h 249"/>
                  <a:gd name="connsiteX22" fmla="*/ 587 w 837"/>
                  <a:gd name="connsiteY22" fmla="*/ 96 h 249"/>
                  <a:gd name="connsiteX23" fmla="*/ 602 w 837"/>
                  <a:gd name="connsiteY23" fmla="*/ 101 h 249"/>
                  <a:gd name="connsiteX24" fmla="*/ 680 w 837"/>
                  <a:gd name="connsiteY24" fmla="*/ 126 h 249"/>
                  <a:gd name="connsiteX25" fmla="*/ 734 w 837"/>
                  <a:gd name="connsiteY25" fmla="*/ 141 h 249"/>
                  <a:gd name="connsiteX26" fmla="*/ 837 w 837"/>
                  <a:gd name="connsiteY26" fmla="*/ 203 h 249"/>
                  <a:gd name="connsiteX0" fmla="*/ 0 w 822"/>
                  <a:gd name="connsiteY0" fmla="*/ 180 h 249"/>
                  <a:gd name="connsiteX1" fmla="*/ 36 w 822"/>
                  <a:gd name="connsiteY1" fmla="*/ 185 h 249"/>
                  <a:gd name="connsiteX2" fmla="*/ 65 w 822"/>
                  <a:gd name="connsiteY2" fmla="*/ 183 h 249"/>
                  <a:gd name="connsiteX3" fmla="*/ 89 w 822"/>
                  <a:gd name="connsiteY3" fmla="*/ 185 h 249"/>
                  <a:gd name="connsiteX4" fmla="*/ 143 w 822"/>
                  <a:gd name="connsiteY4" fmla="*/ 221 h 249"/>
                  <a:gd name="connsiteX5" fmla="*/ 180 w 822"/>
                  <a:gd name="connsiteY5" fmla="*/ 245 h 249"/>
                  <a:gd name="connsiteX6" fmla="*/ 198 w 822"/>
                  <a:gd name="connsiteY6" fmla="*/ 249 h 249"/>
                  <a:gd name="connsiteX7" fmla="*/ 216 w 822"/>
                  <a:gd name="connsiteY7" fmla="*/ 216 h 249"/>
                  <a:gd name="connsiteX8" fmla="*/ 246 w 822"/>
                  <a:gd name="connsiteY8" fmla="*/ 216 h 249"/>
                  <a:gd name="connsiteX9" fmla="*/ 276 w 822"/>
                  <a:gd name="connsiteY9" fmla="*/ 186 h 249"/>
                  <a:gd name="connsiteX10" fmla="*/ 302 w 822"/>
                  <a:gd name="connsiteY10" fmla="*/ 164 h 249"/>
                  <a:gd name="connsiteX11" fmla="*/ 324 w 822"/>
                  <a:gd name="connsiteY11" fmla="*/ 158 h 249"/>
                  <a:gd name="connsiteX12" fmla="*/ 395 w 822"/>
                  <a:gd name="connsiteY12" fmla="*/ 111 h 249"/>
                  <a:gd name="connsiteX13" fmla="*/ 456 w 822"/>
                  <a:gd name="connsiteY13" fmla="*/ 75 h 249"/>
                  <a:gd name="connsiteX14" fmla="*/ 471 w 822"/>
                  <a:gd name="connsiteY14" fmla="*/ 53 h 249"/>
                  <a:gd name="connsiteX15" fmla="*/ 467 w 822"/>
                  <a:gd name="connsiteY15" fmla="*/ 35 h 249"/>
                  <a:gd name="connsiteX16" fmla="*/ 485 w 822"/>
                  <a:gd name="connsiteY16" fmla="*/ 23 h 249"/>
                  <a:gd name="connsiteX17" fmla="*/ 521 w 822"/>
                  <a:gd name="connsiteY17" fmla="*/ 0 h 249"/>
                  <a:gd name="connsiteX18" fmla="*/ 519 w 822"/>
                  <a:gd name="connsiteY18" fmla="*/ 45 h 249"/>
                  <a:gd name="connsiteX19" fmla="*/ 530 w 822"/>
                  <a:gd name="connsiteY19" fmla="*/ 63 h 249"/>
                  <a:gd name="connsiteX20" fmla="*/ 545 w 822"/>
                  <a:gd name="connsiteY20" fmla="*/ 78 h 249"/>
                  <a:gd name="connsiteX21" fmla="*/ 572 w 822"/>
                  <a:gd name="connsiteY21" fmla="*/ 96 h 249"/>
                  <a:gd name="connsiteX22" fmla="*/ 587 w 822"/>
                  <a:gd name="connsiteY22" fmla="*/ 101 h 249"/>
                  <a:gd name="connsiteX23" fmla="*/ 665 w 822"/>
                  <a:gd name="connsiteY23" fmla="*/ 126 h 249"/>
                  <a:gd name="connsiteX24" fmla="*/ 719 w 822"/>
                  <a:gd name="connsiteY24" fmla="*/ 141 h 249"/>
                  <a:gd name="connsiteX25" fmla="*/ 822 w 822"/>
                  <a:gd name="connsiteY25" fmla="*/ 203 h 249"/>
                  <a:gd name="connsiteX0" fmla="*/ 0 w 822"/>
                  <a:gd name="connsiteY0" fmla="*/ 180 h 249"/>
                  <a:gd name="connsiteX1" fmla="*/ 65 w 822"/>
                  <a:gd name="connsiteY1" fmla="*/ 183 h 249"/>
                  <a:gd name="connsiteX2" fmla="*/ 89 w 822"/>
                  <a:gd name="connsiteY2" fmla="*/ 185 h 249"/>
                  <a:gd name="connsiteX3" fmla="*/ 143 w 822"/>
                  <a:gd name="connsiteY3" fmla="*/ 221 h 249"/>
                  <a:gd name="connsiteX4" fmla="*/ 180 w 822"/>
                  <a:gd name="connsiteY4" fmla="*/ 245 h 249"/>
                  <a:gd name="connsiteX5" fmla="*/ 198 w 822"/>
                  <a:gd name="connsiteY5" fmla="*/ 249 h 249"/>
                  <a:gd name="connsiteX6" fmla="*/ 216 w 822"/>
                  <a:gd name="connsiteY6" fmla="*/ 216 h 249"/>
                  <a:gd name="connsiteX7" fmla="*/ 246 w 822"/>
                  <a:gd name="connsiteY7" fmla="*/ 216 h 249"/>
                  <a:gd name="connsiteX8" fmla="*/ 276 w 822"/>
                  <a:gd name="connsiteY8" fmla="*/ 186 h 249"/>
                  <a:gd name="connsiteX9" fmla="*/ 302 w 822"/>
                  <a:gd name="connsiteY9" fmla="*/ 164 h 249"/>
                  <a:gd name="connsiteX10" fmla="*/ 324 w 822"/>
                  <a:gd name="connsiteY10" fmla="*/ 158 h 249"/>
                  <a:gd name="connsiteX11" fmla="*/ 395 w 822"/>
                  <a:gd name="connsiteY11" fmla="*/ 111 h 249"/>
                  <a:gd name="connsiteX12" fmla="*/ 456 w 822"/>
                  <a:gd name="connsiteY12" fmla="*/ 75 h 249"/>
                  <a:gd name="connsiteX13" fmla="*/ 471 w 822"/>
                  <a:gd name="connsiteY13" fmla="*/ 53 h 249"/>
                  <a:gd name="connsiteX14" fmla="*/ 467 w 822"/>
                  <a:gd name="connsiteY14" fmla="*/ 35 h 249"/>
                  <a:gd name="connsiteX15" fmla="*/ 485 w 822"/>
                  <a:gd name="connsiteY15" fmla="*/ 23 h 249"/>
                  <a:gd name="connsiteX16" fmla="*/ 521 w 822"/>
                  <a:gd name="connsiteY16" fmla="*/ 0 h 249"/>
                  <a:gd name="connsiteX17" fmla="*/ 519 w 822"/>
                  <a:gd name="connsiteY17" fmla="*/ 45 h 249"/>
                  <a:gd name="connsiteX18" fmla="*/ 530 w 822"/>
                  <a:gd name="connsiteY18" fmla="*/ 63 h 249"/>
                  <a:gd name="connsiteX19" fmla="*/ 545 w 822"/>
                  <a:gd name="connsiteY19" fmla="*/ 78 h 249"/>
                  <a:gd name="connsiteX20" fmla="*/ 572 w 822"/>
                  <a:gd name="connsiteY20" fmla="*/ 96 h 249"/>
                  <a:gd name="connsiteX21" fmla="*/ 587 w 822"/>
                  <a:gd name="connsiteY21" fmla="*/ 101 h 249"/>
                  <a:gd name="connsiteX22" fmla="*/ 665 w 822"/>
                  <a:gd name="connsiteY22" fmla="*/ 126 h 249"/>
                  <a:gd name="connsiteX23" fmla="*/ 719 w 822"/>
                  <a:gd name="connsiteY23" fmla="*/ 141 h 249"/>
                  <a:gd name="connsiteX24" fmla="*/ 822 w 822"/>
                  <a:gd name="connsiteY24" fmla="*/ 203 h 249"/>
                  <a:gd name="connsiteX0" fmla="*/ 0 w 757"/>
                  <a:gd name="connsiteY0" fmla="*/ 183 h 249"/>
                  <a:gd name="connsiteX1" fmla="*/ 24 w 757"/>
                  <a:gd name="connsiteY1" fmla="*/ 185 h 249"/>
                  <a:gd name="connsiteX2" fmla="*/ 78 w 757"/>
                  <a:gd name="connsiteY2" fmla="*/ 221 h 249"/>
                  <a:gd name="connsiteX3" fmla="*/ 115 w 757"/>
                  <a:gd name="connsiteY3" fmla="*/ 245 h 249"/>
                  <a:gd name="connsiteX4" fmla="*/ 133 w 757"/>
                  <a:gd name="connsiteY4" fmla="*/ 249 h 249"/>
                  <a:gd name="connsiteX5" fmla="*/ 151 w 757"/>
                  <a:gd name="connsiteY5" fmla="*/ 216 h 249"/>
                  <a:gd name="connsiteX6" fmla="*/ 181 w 757"/>
                  <a:gd name="connsiteY6" fmla="*/ 216 h 249"/>
                  <a:gd name="connsiteX7" fmla="*/ 211 w 757"/>
                  <a:gd name="connsiteY7" fmla="*/ 186 h 249"/>
                  <a:gd name="connsiteX8" fmla="*/ 237 w 757"/>
                  <a:gd name="connsiteY8" fmla="*/ 164 h 249"/>
                  <a:gd name="connsiteX9" fmla="*/ 259 w 757"/>
                  <a:gd name="connsiteY9" fmla="*/ 158 h 249"/>
                  <a:gd name="connsiteX10" fmla="*/ 330 w 757"/>
                  <a:gd name="connsiteY10" fmla="*/ 111 h 249"/>
                  <a:gd name="connsiteX11" fmla="*/ 391 w 757"/>
                  <a:gd name="connsiteY11" fmla="*/ 75 h 249"/>
                  <a:gd name="connsiteX12" fmla="*/ 406 w 757"/>
                  <a:gd name="connsiteY12" fmla="*/ 53 h 249"/>
                  <a:gd name="connsiteX13" fmla="*/ 402 w 757"/>
                  <a:gd name="connsiteY13" fmla="*/ 35 h 249"/>
                  <a:gd name="connsiteX14" fmla="*/ 420 w 757"/>
                  <a:gd name="connsiteY14" fmla="*/ 23 h 249"/>
                  <a:gd name="connsiteX15" fmla="*/ 456 w 757"/>
                  <a:gd name="connsiteY15" fmla="*/ 0 h 249"/>
                  <a:gd name="connsiteX16" fmla="*/ 454 w 757"/>
                  <a:gd name="connsiteY16" fmla="*/ 45 h 249"/>
                  <a:gd name="connsiteX17" fmla="*/ 465 w 757"/>
                  <a:gd name="connsiteY17" fmla="*/ 63 h 249"/>
                  <a:gd name="connsiteX18" fmla="*/ 480 w 757"/>
                  <a:gd name="connsiteY18" fmla="*/ 78 h 249"/>
                  <a:gd name="connsiteX19" fmla="*/ 507 w 757"/>
                  <a:gd name="connsiteY19" fmla="*/ 96 h 249"/>
                  <a:gd name="connsiteX20" fmla="*/ 522 w 757"/>
                  <a:gd name="connsiteY20" fmla="*/ 101 h 249"/>
                  <a:gd name="connsiteX21" fmla="*/ 600 w 757"/>
                  <a:gd name="connsiteY21" fmla="*/ 126 h 249"/>
                  <a:gd name="connsiteX22" fmla="*/ 654 w 757"/>
                  <a:gd name="connsiteY22" fmla="*/ 141 h 249"/>
                  <a:gd name="connsiteX23" fmla="*/ 757 w 757"/>
                  <a:gd name="connsiteY23" fmla="*/ 203 h 249"/>
                  <a:gd name="connsiteX0" fmla="*/ 0 w 733"/>
                  <a:gd name="connsiteY0" fmla="*/ 185 h 249"/>
                  <a:gd name="connsiteX1" fmla="*/ 54 w 733"/>
                  <a:gd name="connsiteY1" fmla="*/ 221 h 249"/>
                  <a:gd name="connsiteX2" fmla="*/ 91 w 733"/>
                  <a:gd name="connsiteY2" fmla="*/ 245 h 249"/>
                  <a:gd name="connsiteX3" fmla="*/ 109 w 733"/>
                  <a:gd name="connsiteY3" fmla="*/ 249 h 249"/>
                  <a:gd name="connsiteX4" fmla="*/ 127 w 733"/>
                  <a:gd name="connsiteY4" fmla="*/ 216 h 249"/>
                  <a:gd name="connsiteX5" fmla="*/ 157 w 733"/>
                  <a:gd name="connsiteY5" fmla="*/ 216 h 249"/>
                  <a:gd name="connsiteX6" fmla="*/ 187 w 733"/>
                  <a:gd name="connsiteY6" fmla="*/ 186 h 249"/>
                  <a:gd name="connsiteX7" fmla="*/ 213 w 733"/>
                  <a:gd name="connsiteY7" fmla="*/ 164 h 249"/>
                  <a:gd name="connsiteX8" fmla="*/ 235 w 733"/>
                  <a:gd name="connsiteY8" fmla="*/ 158 h 249"/>
                  <a:gd name="connsiteX9" fmla="*/ 306 w 733"/>
                  <a:gd name="connsiteY9" fmla="*/ 111 h 249"/>
                  <a:gd name="connsiteX10" fmla="*/ 367 w 733"/>
                  <a:gd name="connsiteY10" fmla="*/ 75 h 249"/>
                  <a:gd name="connsiteX11" fmla="*/ 382 w 733"/>
                  <a:gd name="connsiteY11" fmla="*/ 53 h 249"/>
                  <a:gd name="connsiteX12" fmla="*/ 378 w 733"/>
                  <a:gd name="connsiteY12" fmla="*/ 35 h 249"/>
                  <a:gd name="connsiteX13" fmla="*/ 396 w 733"/>
                  <a:gd name="connsiteY13" fmla="*/ 23 h 249"/>
                  <a:gd name="connsiteX14" fmla="*/ 432 w 733"/>
                  <a:gd name="connsiteY14" fmla="*/ 0 h 249"/>
                  <a:gd name="connsiteX15" fmla="*/ 430 w 733"/>
                  <a:gd name="connsiteY15" fmla="*/ 45 h 249"/>
                  <a:gd name="connsiteX16" fmla="*/ 441 w 733"/>
                  <a:gd name="connsiteY16" fmla="*/ 63 h 249"/>
                  <a:gd name="connsiteX17" fmla="*/ 456 w 733"/>
                  <a:gd name="connsiteY17" fmla="*/ 78 h 249"/>
                  <a:gd name="connsiteX18" fmla="*/ 483 w 733"/>
                  <a:gd name="connsiteY18" fmla="*/ 96 h 249"/>
                  <a:gd name="connsiteX19" fmla="*/ 498 w 733"/>
                  <a:gd name="connsiteY19" fmla="*/ 101 h 249"/>
                  <a:gd name="connsiteX20" fmla="*/ 576 w 733"/>
                  <a:gd name="connsiteY20" fmla="*/ 126 h 249"/>
                  <a:gd name="connsiteX21" fmla="*/ 630 w 733"/>
                  <a:gd name="connsiteY21" fmla="*/ 141 h 249"/>
                  <a:gd name="connsiteX22" fmla="*/ 733 w 733"/>
                  <a:gd name="connsiteY22" fmla="*/ 203 h 249"/>
                  <a:gd name="connsiteX0" fmla="*/ 0 w 679"/>
                  <a:gd name="connsiteY0" fmla="*/ 221 h 249"/>
                  <a:gd name="connsiteX1" fmla="*/ 37 w 679"/>
                  <a:gd name="connsiteY1" fmla="*/ 245 h 249"/>
                  <a:gd name="connsiteX2" fmla="*/ 55 w 679"/>
                  <a:gd name="connsiteY2" fmla="*/ 249 h 249"/>
                  <a:gd name="connsiteX3" fmla="*/ 73 w 679"/>
                  <a:gd name="connsiteY3" fmla="*/ 216 h 249"/>
                  <a:gd name="connsiteX4" fmla="*/ 103 w 679"/>
                  <a:gd name="connsiteY4" fmla="*/ 216 h 249"/>
                  <a:gd name="connsiteX5" fmla="*/ 133 w 679"/>
                  <a:gd name="connsiteY5" fmla="*/ 186 h 249"/>
                  <a:gd name="connsiteX6" fmla="*/ 159 w 679"/>
                  <a:gd name="connsiteY6" fmla="*/ 164 h 249"/>
                  <a:gd name="connsiteX7" fmla="*/ 181 w 679"/>
                  <a:gd name="connsiteY7" fmla="*/ 158 h 249"/>
                  <a:gd name="connsiteX8" fmla="*/ 252 w 679"/>
                  <a:gd name="connsiteY8" fmla="*/ 111 h 249"/>
                  <a:gd name="connsiteX9" fmla="*/ 313 w 679"/>
                  <a:gd name="connsiteY9" fmla="*/ 75 h 249"/>
                  <a:gd name="connsiteX10" fmla="*/ 328 w 679"/>
                  <a:gd name="connsiteY10" fmla="*/ 53 h 249"/>
                  <a:gd name="connsiteX11" fmla="*/ 324 w 679"/>
                  <a:gd name="connsiteY11" fmla="*/ 35 h 249"/>
                  <a:gd name="connsiteX12" fmla="*/ 342 w 679"/>
                  <a:gd name="connsiteY12" fmla="*/ 23 h 249"/>
                  <a:gd name="connsiteX13" fmla="*/ 378 w 679"/>
                  <a:gd name="connsiteY13" fmla="*/ 0 h 249"/>
                  <a:gd name="connsiteX14" fmla="*/ 376 w 679"/>
                  <a:gd name="connsiteY14" fmla="*/ 45 h 249"/>
                  <a:gd name="connsiteX15" fmla="*/ 387 w 679"/>
                  <a:gd name="connsiteY15" fmla="*/ 63 h 249"/>
                  <a:gd name="connsiteX16" fmla="*/ 402 w 679"/>
                  <a:gd name="connsiteY16" fmla="*/ 78 h 249"/>
                  <a:gd name="connsiteX17" fmla="*/ 429 w 679"/>
                  <a:gd name="connsiteY17" fmla="*/ 96 h 249"/>
                  <a:gd name="connsiteX18" fmla="*/ 444 w 679"/>
                  <a:gd name="connsiteY18" fmla="*/ 101 h 249"/>
                  <a:gd name="connsiteX19" fmla="*/ 522 w 679"/>
                  <a:gd name="connsiteY19" fmla="*/ 126 h 249"/>
                  <a:gd name="connsiteX20" fmla="*/ 576 w 679"/>
                  <a:gd name="connsiteY20" fmla="*/ 141 h 249"/>
                  <a:gd name="connsiteX21" fmla="*/ 679 w 679"/>
                  <a:gd name="connsiteY21" fmla="*/ 203 h 249"/>
                  <a:gd name="connsiteX0" fmla="*/ 0 w 642"/>
                  <a:gd name="connsiteY0" fmla="*/ 245 h 249"/>
                  <a:gd name="connsiteX1" fmla="*/ 18 w 642"/>
                  <a:gd name="connsiteY1" fmla="*/ 249 h 249"/>
                  <a:gd name="connsiteX2" fmla="*/ 36 w 642"/>
                  <a:gd name="connsiteY2" fmla="*/ 216 h 249"/>
                  <a:gd name="connsiteX3" fmla="*/ 66 w 642"/>
                  <a:gd name="connsiteY3" fmla="*/ 216 h 249"/>
                  <a:gd name="connsiteX4" fmla="*/ 96 w 642"/>
                  <a:gd name="connsiteY4" fmla="*/ 186 h 249"/>
                  <a:gd name="connsiteX5" fmla="*/ 122 w 642"/>
                  <a:gd name="connsiteY5" fmla="*/ 164 h 249"/>
                  <a:gd name="connsiteX6" fmla="*/ 144 w 642"/>
                  <a:gd name="connsiteY6" fmla="*/ 158 h 249"/>
                  <a:gd name="connsiteX7" fmla="*/ 215 w 642"/>
                  <a:gd name="connsiteY7" fmla="*/ 111 h 249"/>
                  <a:gd name="connsiteX8" fmla="*/ 276 w 642"/>
                  <a:gd name="connsiteY8" fmla="*/ 75 h 249"/>
                  <a:gd name="connsiteX9" fmla="*/ 291 w 642"/>
                  <a:gd name="connsiteY9" fmla="*/ 53 h 249"/>
                  <a:gd name="connsiteX10" fmla="*/ 287 w 642"/>
                  <a:gd name="connsiteY10" fmla="*/ 35 h 249"/>
                  <a:gd name="connsiteX11" fmla="*/ 305 w 642"/>
                  <a:gd name="connsiteY11" fmla="*/ 23 h 249"/>
                  <a:gd name="connsiteX12" fmla="*/ 341 w 642"/>
                  <a:gd name="connsiteY12" fmla="*/ 0 h 249"/>
                  <a:gd name="connsiteX13" fmla="*/ 339 w 642"/>
                  <a:gd name="connsiteY13" fmla="*/ 45 h 249"/>
                  <a:gd name="connsiteX14" fmla="*/ 350 w 642"/>
                  <a:gd name="connsiteY14" fmla="*/ 63 h 249"/>
                  <a:gd name="connsiteX15" fmla="*/ 365 w 642"/>
                  <a:gd name="connsiteY15" fmla="*/ 78 h 249"/>
                  <a:gd name="connsiteX16" fmla="*/ 392 w 642"/>
                  <a:gd name="connsiteY16" fmla="*/ 96 h 249"/>
                  <a:gd name="connsiteX17" fmla="*/ 407 w 642"/>
                  <a:gd name="connsiteY17" fmla="*/ 101 h 249"/>
                  <a:gd name="connsiteX18" fmla="*/ 485 w 642"/>
                  <a:gd name="connsiteY18" fmla="*/ 126 h 249"/>
                  <a:gd name="connsiteX19" fmla="*/ 539 w 642"/>
                  <a:gd name="connsiteY19" fmla="*/ 141 h 249"/>
                  <a:gd name="connsiteX20" fmla="*/ 642 w 642"/>
                  <a:gd name="connsiteY20" fmla="*/ 203 h 249"/>
                  <a:gd name="connsiteX0" fmla="*/ 0 w 624"/>
                  <a:gd name="connsiteY0" fmla="*/ 249 h 249"/>
                  <a:gd name="connsiteX1" fmla="*/ 18 w 624"/>
                  <a:gd name="connsiteY1" fmla="*/ 216 h 249"/>
                  <a:gd name="connsiteX2" fmla="*/ 48 w 624"/>
                  <a:gd name="connsiteY2" fmla="*/ 216 h 249"/>
                  <a:gd name="connsiteX3" fmla="*/ 78 w 624"/>
                  <a:gd name="connsiteY3" fmla="*/ 186 h 249"/>
                  <a:gd name="connsiteX4" fmla="*/ 104 w 624"/>
                  <a:gd name="connsiteY4" fmla="*/ 164 h 249"/>
                  <a:gd name="connsiteX5" fmla="*/ 126 w 624"/>
                  <a:gd name="connsiteY5" fmla="*/ 158 h 249"/>
                  <a:gd name="connsiteX6" fmla="*/ 197 w 624"/>
                  <a:gd name="connsiteY6" fmla="*/ 111 h 249"/>
                  <a:gd name="connsiteX7" fmla="*/ 258 w 624"/>
                  <a:gd name="connsiteY7" fmla="*/ 75 h 249"/>
                  <a:gd name="connsiteX8" fmla="*/ 273 w 624"/>
                  <a:gd name="connsiteY8" fmla="*/ 53 h 249"/>
                  <a:gd name="connsiteX9" fmla="*/ 269 w 624"/>
                  <a:gd name="connsiteY9" fmla="*/ 35 h 249"/>
                  <a:gd name="connsiteX10" fmla="*/ 287 w 624"/>
                  <a:gd name="connsiteY10" fmla="*/ 23 h 249"/>
                  <a:gd name="connsiteX11" fmla="*/ 323 w 624"/>
                  <a:gd name="connsiteY11" fmla="*/ 0 h 249"/>
                  <a:gd name="connsiteX12" fmla="*/ 321 w 624"/>
                  <a:gd name="connsiteY12" fmla="*/ 45 h 249"/>
                  <a:gd name="connsiteX13" fmla="*/ 332 w 624"/>
                  <a:gd name="connsiteY13" fmla="*/ 63 h 249"/>
                  <a:gd name="connsiteX14" fmla="*/ 347 w 624"/>
                  <a:gd name="connsiteY14" fmla="*/ 78 h 249"/>
                  <a:gd name="connsiteX15" fmla="*/ 374 w 624"/>
                  <a:gd name="connsiteY15" fmla="*/ 96 h 249"/>
                  <a:gd name="connsiteX16" fmla="*/ 389 w 624"/>
                  <a:gd name="connsiteY16" fmla="*/ 101 h 249"/>
                  <a:gd name="connsiteX17" fmla="*/ 467 w 624"/>
                  <a:gd name="connsiteY17" fmla="*/ 126 h 249"/>
                  <a:gd name="connsiteX18" fmla="*/ 521 w 624"/>
                  <a:gd name="connsiteY18" fmla="*/ 141 h 249"/>
                  <a:gd name="connsiteX19" fmla="*/ 624 w 624"/>
                  <a:gd name="connsiteY19" fmla="*/ 203 h 249"/>
                  <a:gd name="connsiteX0" fmla="*/ 0 w 606"/>
                  <a:gd name="connsiteY0" fmla="*/ 216 h 216"/>
                  <a:gd name="connsiteX1" fmla="*/ 30 w 606"/>
                  <a:gd name="connsiteY1" fmla="*/ 216 h 216"/>
                  <a:gd name="connsiteX2" fmla="*/ 60 w 606"/>
                  <a:gd name="connsiteY2" fmla="*/ 186 h 216"/>
                  <a:gd name="connsiteX3" fmla="*/ 86 w 606"/>
                  <a:gd name="connsiteY3" fmla="*/ 164 h 216"/>
                  <a:gd name="connsiteX4" fmla="*/ 108 w 606"/>
                  <a:gd name="connsiteY4" fmla="*/ 158 h 216"/>
                  <a:gd name="connsiteX5" fmla="*/ 179 w 606"/>
                  <a:gd name="connsiteY5" fmla="*/ 111 h 216"/>
                  <a:gd name="connsiteX6" fmla="*/ 240 w 606"/>
                  <a:gd name="connsiteY6" fmla="*/ 75 h 216"/>
                  <a:gd name="connsiteX7" fmla="*/ 255 w 606"/>
                  <a:gd name="connsiteY7" fmla="*/ 53 h 216"/>
                  <a:gd name="connsiteX8" fmla="*/ 251 w 606"/>
                  <a:gd name="connsiteY8" fmla="*/ 35 h 216"/>
                  <a:gd name="connsiteX9" fmla="*/ 269 w 606"/>
                  <a:gd name="connsiteY9" fmla="*/ 23 h 216"/>
                  <a:gd name="connsiteX10" fmla="*/ 305 w 606"/>
                  <a:gd name="connsiteY10" fmla="*/ 0 h 216"/>
                  <a:gd name="connsiteX11" fmla="*/ 303 w 606"/>
                  <a:gd name="connsiteY11" fmla="*/ 45 h 216"/>
                  <a:gd name="connsiteX12" fmla="*/ 314 w 606"/>
                  <a:gd name="connsiteY12" fmla="*/ 63 h 216"/>
                  <a:gd name="connsiteX13" fmla="*/ 329 w 606"/>
                  <a:gd name="connsiteY13" fmla="*/ 78 h 216"/>
                  <a:gd name="connsiteX14" fmla="*/ 356 w 606"/>
                  <a:gd name="connsiteY14" fmla="*/ 96 h 216"/>
                  <a:gd name="connsiteX15" fmla="*/ 371 w 606"/>
                  <a:gd name="connsiteY15" fmla="*/ 101 h 216"/>
                  <a:gd name="connsiteX16" fmla="*/ 449 w 606"/>
                  <a:gd name="connsiteY16" fmla="*/ 126 h 216"/>
                  <a:gd name="connsiteX17" fmla="*/ 503 w 606"/>
                  <a:gd name="connsiteY17" fmla="*/ 141 h 216"/>
                  <a:gd name="connsiteX18" fmla="*/ 606 w 606"/>
                  <a:gd name="connsiteY18" fmla="*/ 203 h 216"/>
                  <a:gd name="connsiteX0" fmla="*/ 0 w 576"/>
                  <a:gd name="connsiteY0" fmla="*/ 216 h 216"/>
                  <a:gd name="connsiteX1" fmla="*/ 30 w 576"/>
                  <a:gd name="connsiteY1" fmla="*/ 186 h 216"/>
                  <a:gd name="connsiteX2" fmla="*/ 56 w 576"/>
                  <a:gd name="connsiteY2" fmla="*/ 164 h 216"/>
                  <a:gd name="connsiteX3" fmla="*/ 78 w 576"/>
                  <a:gd name="connsiteY3" fmla="*/ 158 h 216"/>
                  <a:gd name="connsiteX4" fmla="*/ 149 w 576"/>
                  <a:gd name="connsiteY4" fmla="*/ 111 h 216"/>
                  <a:gd name="connsiteX5" fmla="*/ 210 w 576"/>
                  <a:gd name="connsiteY5" fmla="*/ 75 h 216"/>
                  <a:gd name="connsiteX6" fmla="*/ 225 w 576"/>
                  <a:gd name="connsiteY6" fmla="*/ 53 h 216"/>
                  <a:gd name="connsiteX7" fmla="*/ 221 w 576"/>
                  <a:gd name="connsiteY7" fmla="*/ 35 h 216"/>
                  <a:gd name="connsiteX8" fmla="*/ 239 w 576"/>
                  <a:gd name="connsiteY8" fmla="*/ 23 h 216"/>
                  <a:gd name="connsiteX9" fmla="*/ 275 w 576"/>
                  <a:gd name="connsiteY9" fmla="*/ 0 h 216"/>
                  <a:gd name="connsiteX10" fmla="*/ 273 w 576"/>
                  <a:gd name="connsiteY10" fmla="*/ 45 h 216"/>
                  <a:gd name="connsiteX11" fmla="*/ 284 w 576"/>
                  <a:gd name="connsiteY11" fmla="*/ 63 h 216"/>
                  <a:gd name="connsiteX12" fmla="*/ 299 w 576"/>
                  <a:gd name="connsiteY12" fmla="*/ 78 h 216"/>
                  <a:gd name="connsiteX13" fmla="*/ 326 w 576"/>
                  <a:gd name="connsiteY13" fmla="*/ 96 h 216"/>
                  <a:gd name="connsiteX14" fmla="*/ 341 w 576"/>
                  <a:gd name="connsiteY14" fmla="*/ 101 h 216"/>
                  <a:gd name="connsiteX15" fmla="*/ 419 w 576"/>
                  <a:gd name="connsiteY15" fmla="*/ 126 h 216"/>
                  <a:gd name="connsiteX16" fmla="*/ 473 w 576"/>
                  <a:gd name="connsiteY16" fmla="*/ 141 h 216"/>
                  <a:gd name="connsiteX17" fmla="*/ 576 w 576"/>
                  <a:gd name="connsiteY17" fmla="*/ 203 h 216"/>
                  <a:gd name="connsiteX0" fmla="*/ 0 w 546"/>
                  <a:gd name="connsiteY0" fmla="*/ 186 h 203"/>
                  <a:gd name="connsiteX1" fmla="*/ 26 w 546"/>
                  <a:gd name="connsiteY1" fmla="*/ 164 h 203"/>
                  <a:gd name="connsiteX2" fmla="*/ 48 w 546"/>
                  <a:gd name="connsiteY2" fmla="*/ 158 h 203"/>
                  <a:gd name="connsiteX3" fmla="*/ 119 w 546"/>
                  <a:gd name="connsiteY3" fmla="*/ 111 h 203"/>
                  <a:gd name="connsiteX4" fmla="*/ 180 w 546"/>
                  <a:gd name="connsiteY4" fmla="*/ 75 h 203"/>
                  <a:gd name="connsiteX5" fmla="*/ 195 w 546"/>
                  <a:gd name="connsiteY5" fmla="*/ 53 h 203"/>
                  <a:gd name="connsiteX6" fmla="*/ 191 w 546"/>
                  <a:gd name="connsiteY6" fmla="*/ 35 h 203"/>
                  <a:gd name="connsiteX7" fmla="*/ 209 w 546"/>
                  <a:gd name="connsiteY7" fmla="*/ 23 h 203"/>
                  <a:gd name="connsiteX8" fmla="*/ 245 w 546"/>
                  <a:gd name="connsiteY8" fmla="*/ 0 h 203"/>
                  <a:gd name="connsiteX9" fmla="*/ 243 w 546"/>
                  <a:gd name="connsiteY9" fmla="*/ 45 h 203"/>
                  <a:gd name="connsiteX10" fmla="*/ 254 w 546"/>
                  <a:gd name="connsiteY10" fmla="*/ 63 h 203"/>
                  <a:gd name="connsiteX11" fmla="*/ 269 w 546"/>
                  <a:gd name="connsiteY11" fmla="*/ 78 h 203"/>
                  <a:gd name="connsiteX12" fmla="*/ 296 w 546"/>
                  <a:gd name="connsiteY12" fmla="*/ 96 h 203"/>
                  <a:gd name="connsiteX13" fmla="*/ 311 w 546"/>
                  <a:gd name="connsiteY13" fmla="*/ 101 h 203"/>
                  <a:gd name="connsiteX14" fmla="*/ 389 w 546"/>
                  <a:gd name="connsiteY14" fmla="*/ 126 h 203"/>
                  <a:gd name="connsiteX15" fmla="*/ 443 w 546"/>
                  <a:gd name="connsiteY15" fmla="*/ 141 h 203"/>
                  <a:gd name="connsiteX16" fmla="*/ 546 w 546"/>
                  <a:gd name="connsiteY16" fmla="*/ 203 h 203"/>
                  <a:gd name="connsiteX0" fmla="*/ 0 w 520"/>
                  <a:gd name="connsiteY0" fmla="*/ 164 h 203"/>
                  <a:gd name="connsiteX1" fmla="*/ 22 w 520"/>
                  <a:gd name="connsiteY1" fmla="*/ 158 h 203"/>
                  <a:gd name="connsiteX2" fmla="*/ 93 w 520"/>
                  <a:gd name="connsiteY2" fmla="*/ 111 h 203"/>
                  <a:gd name="connsiteX3" fmla="*/ 154 w 520"/>
                  <a:gd name="connsiteY3" fmla="*/ 75 h 203"/>
                  <a:gd name="connsiteX4" fmla="*/ 169 w 520"/>
                  <a:gd name="connsiteY4" fmla="*/ 53 h 203"/>
                  <a:gd name="connsiteX5" fmla="*/ 165 w 520"/>
                  <a:gd name="connsiteY5" fmla="*/ 35 h 203"/>
                  <a:gd name="connsiteX6" fmla="*/ 183 w 520"/>
                  <a:gd name="connsiteY6" fmla="*/ 23 h 203"/>
                  <a:gd name="connsiteX7" fmla="*/ 219 w 520"/>
                  <a:gd name="connsiteY7" fmla="*/ 0 h 203"/>
                  <a:gd name="connsiteX8" fmla="*/ 217 w 520"/>
                  <a:gd name="connsiteY8" fmla="*/ 45 h 203"/>
                  <a:gd name="connsiteX9" fmla="*/ 228 w 520"/>
                  <a:gd name="connsiteY9" fmla="*/ 63 h 203"/>
                  <a:gd name="connsiteX10" fmla="*/ 243 w 520"/>
                  <a:gd name="connsiteY10" fmla="*/ 78 h 203"/>
                  <a:gd name="connsiteX11" fmla="*/ 270 w 520"/>
                  <a:gd name="connsiteY11" fmla="*/ 96 h 203"/>
                  <a:gd name="connsiteX12" fmla="*/ 285 w 520"/>
                  <a:gd name="connsiteY12" fmla="*/ 101 h 203"/>
                  <a:gd name="connsiteX13" fmla="*/ 363 w 520"/>
                  <a:gd name="connsiteY13" fmla="*/ 126 h 203"/>
                  <a:gd name="connsiteX14" fmla="*/ 417 w 520"/>
                  <a:gd name="connsiteY14" fmla="*/ 141 h 203"/>
                  <a:gd name="connsiteX15" fmla="*/ 520 w 520"/>
                  <a:gd name="connsiteY15" fmla="*/ 203 h 203"/>
                  <a:gd name="connsiteX0" fmla="*/ 0 w 498"/>
                  <a:gd name="connsiteY0" fmla="*/ 158 h 203"/>
                  <a:gd name="connsiteX1" fmla="*/ 71 w 498"/>
                  <a:gd name="connsiteY1" fmla="*/ 111 h 203"/>
                  <a:gd name="connsiteX2" fmla="*/ 132 w 498"/>
                  <a:gd name="connsiteY2" fmla="*/ 75 h 203"/>
                  <a:gd name="connsiteX3" fmla="*/ 147 w 498"/>
                  <a:gd name="connsiteY3" fmla="*/ 53 h 203"/>
                  <a:gd name="connsiteX4" fmla="*/ 143 w 498"/>
                  <a:gd name="connsiteY4" fmla="*/ 35 h 203"/>
                  <a:gd name="connsiteX5" fmla="*/ 161 w 498"/>
                  <a:gd name="connsiteY5" fmla="*/ 23 h 203"/>
                  <a:gd name="connsiteX6" fmla="*/ 197 w 498"/>
                  <a:gd name="connsiteY6" fmla="*/ 0 h 203"/>
                  <a:gd name="connsiteX7" fmla="*/ 195 w 498"/>
                  <a:gd name="connsiteY7" fmla="*/ 45 h 203"/>
                  <a:gd name="connsiteX8" fmla="*/ 206 w 498"/>
                  <a:gd name="connsiteY8" fmla="*/ 63 h 203"/>
                  <a:gd name="connsiteX9" fmla="*/ 221 w 498"/>
                  <a:gd name="connsiteY9" fmla="*/ 78 h 203"/>
                  <a:gd name="connsiteX10" fmla="*/ 248 w 498"/>
                  <a:gd name="connsiteY10" fmla="*/ 96 h 203"/>
                  <a:gd name="connsiteX11" fmla="*/ 263 w 498"/>
                  <a:gd name="connsiteY11" fmla="*/ 101 h 203"/>
                  <a:gd name="connsiteX12" fmla="*/ 341 w 498"/>
                  <a:gd name="connsiteY12" fmla="*/ 126 h 203"/>
                  <a:gd name="connsiteX13" fmla="*/ 395 w 498"/>
                  <a:gd name="connsiteY13" fmla="*/ 141 h 203"/>
                  <a:gd name="connsiteX14" fmla="*/ 498 w 498"/>
                  <a:gd name="connsiteY14" fmla="*/ 203 h 203"/>
                  <a:gd name="connsiteX0" fmla="*/ 0 w 498"/>
                  <a:gd name="connsiteY0" fmla="*/ 158 h 203"/>
                  <a:gd name="connsiteX1" fmla="*/ 132 w 498"/>
                  <a:gd name="connsiteY1" fmla="*/ 75 h 203"/>
                  <a:gd name="connsiteX2" fmla="*/ 147 w 498"/>
                  <a:gd name="connsiteY2" fmla="*/ 53 h 203"/>
                  <a:gd name="connsiteX3" fmla="*/ 143 w 498"/>
                  <a:gd name="connsiteY3" fmla="*/ 35 h 203"/>
                  <a:gd name="connsiteX4" fmla="*/ 161 w 498"/>
                  <a:gd name="connsiteY4" fmla="*/ 23 h 203"/>
                  <a:gd name="connsiteX5" fmla="*/ 197 w 498"/>
                  <a:gd name="connsiteY5" fmla="*/ 0 h 203"/>
                  <a:gd name="connsiteX6" fmla="*/ 195 w 498"/>
                  <a:gd name="connsiteY6" fmla="*/ 45 h 203"/>
                  <a:gd name="connsiteX7" fmla="*/ 206 w 498"/>
                  <a:gd name="connsiteY7" fmla="*/ 63 h 203"/>
                  <a:gd name="connsiteX8" fmla="*/ 221 w 498"/>
                  <a:gd name="connsiteY8" fmla="*/ 78 h 203"/>
                  <a:gd name="connsiteX9" fmla="*/ 248 w 498"/>
                  <a:gd name="connsiteY9" fmla="*/ 96 h 203"/>
                  <a:gd name="connsiteX10" fmla="*/ 263 w 498"/>
                  <a:gd name="connsiteY10" fmla="*/ 101 h 203"/>
                  <a:gd name="connsiteX11" fmla="*/ 341 w 498"/>
                  <a:gd name="connsiteY11" fmla="*/ 126 h 203"/>
                  <a:gd name="connsiteX12" fmla="*/ 395 w 498"/>
                  <a:gd name="connsiteY12" fmla="*/ 141 h 203"/>
                  <a:gd name="connsiteX13" fmla="*/ 498 w 498"/>
                  <a:gd name="connsiteY13" fmla="*/ 203 h 203"/>
                  <a:gd name="connsiteX0" fmla="*/ 0 w 366"/>
                  <a:gd name="connsiteY0" fmla="*/ 75 h 203"/>
                  <a:gd name="connsiteX1" fmla="*/ 15 w 366"/>
                  <a:gd name="connsiteY1" fmla="*/ 53 h 203"/>
                  <a:gd name="connsiteX2" fmla="*/ 11 w 366"/>
                  <a:gd name="connsiteY2" fmla="*/ 35 h 203"/>
                  <a:gd name="connsiteX3" fmla="*/ 29 w 366"/>
                  <a:gd name="connsiteY3" fmla="*/ 23 h 203"/>
                  <a:gd name="connsiteX4" fmla="*/ 65 w 366"/>
                  <a:gd name="connsiteY4" fmla="*/ 0 h 203"/>
                  <a:gd name="connsiteX5" fmla="*/ 63 w 366"/>
                  <a:gd name="connsiteY5" fmla="*/ 45 h 203"/>
                  <a:gd name="connsiteX6" fmla="*/ 74 w 366"/>
                  <a:gd name="connsiteY6" fmla="*/ 63 h 203"/>
                  <a:gd name="connsiteX7" fmla="*/ 89 w 366"/>
                  <a:gd name="connsiteY7" fmla="*/ 78 h 203"/>
                  <a:gd name="connsiteX8" fmla="*/ 116 w 366"/>
                  <a:gd name="connsiteY8" fmla="*/ 96 h 203"/>
                  <a:gd name="connsiteX9" fmla="*/ 131 w 366"/>
                  <a:gd name="connsiteY9" fmla="*/ 101 h 203"/>
                  <a:gd name="connsiteX10" fmla="*/ 209 w 366"/>
                  <a:gd name="connsiteY10" fmla="*/ 126 h 203"/>
                  <a:gd name="connsiteX11" fmla="*/ 263 w 366"/>
                  <a:gd name="connsiteY11" fmla="*/ 141 h 203"/>
                  <a:gd name="connsiteX12" fmla="*/ 366 w 366"/>
                  <a:gd name="connsiteY12" fmla="*/ 203 h 203"/>
                  <a:gd name="connsiteX0" fmla="*/ 6 w 357"/>
                  <a:gd name="connsiteY0" fmla="*/ 53 h 203"/>
                  <a:gd name="connsiteX1" fmla="*/ 2 w 357"/>
                  <a:gd name="connsiteY1" fmla="*/ 35 h 203"/>
                  <a:gd name="connsiteX2" fmla="*/ 20 w 357"/>
                  <a:gd name="connsiteY2" fmla="*/ 23 h 203"/>
                  <a:gd name="connsiteX3" fmla="*/ 56 w 357"/>
                  <a:gd name="connsiteY3" fmla="*/ 0 h 203"/>
                  <a:gd name="connsiteX4" fmla="*/ 54 w 357"/>
                  <a:gd name="connsiteY4" fmla="*/ 45 h 203"/>
                  <a:gd name="connsiteX5" fmla="*/ 65 w 357"/>
                  <a:gd name="connsiteY5" fmla="*/ 63 h 203"/>
                  <a:gd name="connsiteX6" fmla="*/ 80 w 357"/>
                  <a:gd name="connsiteY6" fmla="*/ 78 h 203"/>
                  <a:gd name="connsiteX7" fmla="*/ 107 w 357"/>
                  <a:gd name="connsiteY7" fmla="*/ 96 h 203"/>
                  <a:gd name="connsiteX8" fmla="*/ 122 w 357"/>
                  <a:gd name="connsiteY8" fmla="*/ 101 h 203"/>
                  <a:gd name="connsiteX9" fmla="*/ 200 w 357"/>
                  <a:gd name="connsiteY9" fmla="*/ 126 h 203"/>
                  <a:gd name="connsiteX10" fmla="*/ 254 w 357"/>
                  <a:gd name="connsiteY10" fmla="*/ 141 h 203"/>
                  <a:gd name="connsiteX11" fmla="*/ 357 w 357"/>
                  <a:gd name="connsiteY11" fmla="*/ 203 h 203"/>
                  <a:gd name="connsiteX0" fmla="*/ 0 w 355"/>
                  <a:gd name="connsiteY0" fmla="*/ 35 h 203"/>
                  <a:gd name="connsiteX1" fmla="*/ 18 w 355"/>
                  <a:gd name="connsiteY1" fmla="*/ 23 h 203"/>
                  <a:gd name="connsiteX2" fmla="*/ 54 w 355"/>
                  <a:gd name="connsiteY2" fmla="*/ 0 h 203"/>
                  <a:gd name="connsiteX3" fmla="*/ 52 w 355"/>
                  <a:gd name="connsiteY3" fmla="*/ 45 h 203"/>
                  <a:gd name="connsiteX4" fmla="*/ 63 w 355"/>
                  <a:gd name="connsiteY4" fmla="*/ 63 h 203"/>
                  <a:gd name="connsiteX5" fmla="*/ 78 w 355"/>
                  <a:gd name="connsiteY5" fmla="*/ 78 h 203"/>
                  <a:gd name="connsiteX6" fmla="*/ 105 w 355"/>
                  <a:gd name="connsiteY6" fmla="*/ 96 h 203"/>
                  <a:gd name="connsiteX7" fmla="*/ 120 w 355"/>
                  <a:gd name="connsiteY7" fmla="*/ 101 h 203"/>
                  <a:gd name="connsiteX8" fmla="*/ 198 w 355"/>
                  <a:gd name="connsiteY8" fmla="*/ 126 h 203"/>
                  <a:gd name="connsiteX9" fmla="*/ 252 w 355"/>
                  <a:gd name="connsiteY9" fmla="*/ 141 h 203"/>
                  <a:gd name="connsiteX10" fmla="*/ 355 w 355"/>
                  <a:gd name="connsiteY10" fmla="*/ 203 h 203"/>
                  <a:gd name="connsiteX0" fmla="*/ 0 w 337"/>
                  <a:gd name="connsiteY0" fmla="*/ 23 h 203"/>
                  <a:gd name="connsiteX1" fmla="*/ 36 w 337"/>
                  <a:gd name="connsiteY1" fmla="*/ 0 h 203"/>
                  <a:gd name="connsiteX2" fmla="*/ 34 w 337"/>
                  <a:gd name="connsiteY2" fmla="*/ 45 h 203"/>
                  <a:gd name="connsiteX3" fmla="*/ 45 w 337"/>
                  <a:gd name="connsiteY3" fmla="*/ 63 h 203"/>
                  <a:gd name="connsiteX4" fmla="*/ 60 w 337"/>
                  <a:gd name="connsiteY4" fmla="*/ 78 h 203"/>
                  <a:gd name="connsiteX5" fmla="*/ 87 w 337"/>
                  <a:gd name="connsiteY5" fmla="*/ 96 h 203"/>
                  <a:gd name="connsiteX6" fmla="*/ 102 w 337"/>
                  <a:gd name="connsiteY6" fmla="*/ 101 h 203"/>
                  <a:gd name="connsiteX7" fmla="*/ 180 w 337"/>
                  <a:gd name="connsiteY7" fmla="*/ 126 h 203"/>
                  <a:gd name="connsiteX8" fmla="*/ 234 w 337"/>
                  <a:gd name="connsiteY8" fmla="*/ 141 h 203"/>
                  <a:gd name="connsiteX9" fmla="*/ 337 w 337"/>
                  <a:gd name="connsiteY9" fmla="*/ 203 h 203"/>
                  <a:gd name="connsiteX0" fmla="*/ 2 w 303"/>
                  <a:gd name="connsiteY0" fmla="*/ 0 h 203"/>
                  <a:gd name="connsiteX1" fmla="*/ 0 w 303"/>
                  <a:gd name="connsiteY1" fmla="*/ 45 h 203"/>
                  <a:gd name="connsiteX2" fmla="*/ 11 w 303"/>
                  <a:gd name="connsiteY2" fmla="*/ 63 h 203"/>
                  <a:gd name="connsiteX3" fmla="*/ 26 w 303"/>
                  <a:gd name="connsiteY3" fmla="*/ 78 h 203"/>
                  <a:gd name="connsiteX4" fmla="*/ 53 w 303"/>
                  <a:gd name="connsiteY4" fmla="*/ 96 h 203"/>
                  <a:gd name="connsiteX5" fmla="*/ 68 w 303"/>
                  <a:gd name="connsiteY5" fmla="*/ 101 h 203"/>
                  <a:gd name="connsiteX6" fmla="*/ 146 w 303"/>
                  <a:gd name="connsiteY6" fmla="*/ 126 h 203"/>
                  <a:gd name="connsiteX7" fmla="*/ 200 w 303"/>
                  <a:gd name="connsiteY7" fmla="*/ 141 h 203"/>
                  <a:gd name="connsiteX8" fmla="*/ 303 w 303"/>
                  <a:gd name="connsiteY8" fmla="*/ 203 h 203"/>
                  <a:gd name="connsiteX0" fmla="*/ 0 w 303"/>
                  <a:gd name="connsiteY0" fmla="*/ 0 h 158"/>
                  <a:gd name="connsiteX1" fmla="*/ 11 w 303"/>
                  <a:gd name="connsiteY1" fmla="*/ 18 h 158"/>
                  <a:gd name="connsiteX2" fmla="*/ 26 w 303"/>
                  <a:gd name="connsiteY2" fmla="*/ 33 h 158"/>
                  <a:gd name="connsiteX3" fmla="*/ 53 w 303"/>
                  <a:gd name="connsiteY3" fmla="*/ 51 h 158"/>
                  <a:gd name="connsiteX4" fmla="*/ 68 w 303"/>
                  <a:gd name="connsiteY4" fmla="*/ 56 h 158"/>
                  <a:gd name="connsiteX5" fmla="*/ 146 w 303"/>
                  <a:gd name="connsiteY5" fmla="*/ 81 h 158"/>
                  <a:gd name="connsiteX6" fmla="*/ 200 w 303"/>
                  <a:gd name="connsiteY6" fmla="*/ 96 h 158"/>
                  <a:gd name="connsiteX7" fmla="*/ 303 w 303"/>
                  <a:gd name="connsiteY7" fmla="*/ 158 h 158"/>
                  <a:gd name="connsiteX0" fmla="*/ 0 w 292"/>
                  <a:gd name="connsiteY0" fmla="*/ 0 h 140"/>
                  <a:gd name="connsiteX1" fmla="*/ 15 w 292"/>
                  <a:gd name="connsiteY1" fmla="*/ 15 h 140"/>
                  <a:gd name="connsiteX2" fmla="*/ 42 w 292"/>
                  <a:gd name="connsiteY2" fmla="*/ 33 h 140"/>
                  <a:gd name="connsiteX3" fmla="*/ 57 w 292"/>
                  <a:gd name="connsiteY3" fmla="*/ 38 h 140"/>
                  <a:gd name="connsiteX4" fmla="*/ 135 w 292"/>
                  <a:gd name="connsiteY4" fmla="*/ 63 h 140"/>
                  <a:gd name="connsiteX5" fmla="*/ 189 w 292"/>
                  <a:gd name="connsiteY5" fmla="*/ 78 h 140"/>
                  <a:gd name="connsiteX6" fmla="*/ 292 w 292"/>
                  <a:gd name="connsiteY6" fmla="*/ 140 h 140"/>
                  <a:gd name="connsiteX0" fmla="*/ 0 w 277"/>
                  <a:gd name="connsiteY0" fmla="*/ 0 h 125"/>
                  <a:gd name="connsiteX1" fmla="*/ 27 w 277"/>
                  <a:gd name="connsiteY1" fmla="*/ 18 h 125"/>
                  <a:gd name="connsiteX2" fmla="*/ 42 w 277"/>
                  <a:gd name="connsiteY2" fmla="*/ 23 h 125"/>
                  <a:gd name="connsiteX3" fmla="*/ 120 w 277"/>
                  <a:gd name="connsiteY3" fmla="*/ 48 h 125"/>
                  <a:gd name="connsiteX4" fmla="*/ 174 w 277"/>
                  <a:gd name="connsiteY4" fmla="*/ 63 h 125"/>
                  <a:gd name="connsiteX5" fmla="*/ 277 w 277"/>
                  <a:gd name="connsiteY5" fmla="*/ 125 h 125"/>
                  <a:gd name="connsiteX0" fmla="*/ 0 w 250"/>
                  <a:gd name="connsiteY0" fmla="*/ 0 h 107"/>
                  <a:gd name="connsiteX1" fmla="*/ 15 w 250"/>
                  <a:gd name="connsiteY1" fmla="*/ 5 h 107"/>
                  <a:gd name="connsiteX2" fmla="*/ 93 w 250"/>
                  <a:gd name="connsiteY2" fmla="*/ 30 h 107"/>
                  <a:gd name="connsiteX3" fmla="*/ 147 w 250"/>
                  <a:gd name="connsiteY3" fmla="*/ 45 h 107"/>
                  <a:gd name="connsiteX4" fmla="*/ 250 w 250"/>
                  <a:gd name="connsiteY4" fmla="*/ 107 h 107"/>
                  <a:gd name="connsiteX0" fmla="*/ 0 w 235"/>
                  <a:gd name="connsiteY0" fmla="*/ 0 h 102"/>
                  <a:gd name="connsiteX1" fmla="*/ 78 w 235"/>
                  <a:gd name="connsiteY1" fmla="*/ 25 h 102"/>
                  <a:gd name="connsiteX2" fmla="*/ 132 w 235"/>
                  <a:gd name="connsiteY2" fmla="*/ 40 h 102"/>
                  <a:gd name="connsiteX3" fmla="*/ 235 w 235"/>
                  <a:gd name="connsiteY3" fmla="*/ 102 h 102"/>
                  <a:gd name="connsiteX0" fmla="*/ 0 w 246"/>
                  <a:gd name="connsiteY0" fmla="*/ 0 h 113"/>
                  <a:gd name="connsiteX1" fmla="*/ 89 w 246"/>
                  <a:gd name="connsiteY1" fmla="*/ 36 h 113"/>
                  <a:gd name="connsiteX2" fmla="*/ 143 w 246"/>
                  <a:gd name="connsiteY2" fmla="*/ 51 h 113"/>
                  <a:gd name="connsiteX3" fmla="*/ 246 w 246"/>
                  <a:gd name="connsiteY3" fmla="*/ 113 h 113"/>
                  <a:gd name="connsiteX0" fmla="*/ 0 w 239"/>
                  <a:gd name="connsiteY0" fmla="*/ 0 h 113"/>
                  <a:gd name="connsiteX1" fmla="*/ 89 w 239"/>
                  <a:gd name="connsiteY1" fmla="*/ 36 h 113"/>
                  <a:gd name="connsiteX2" fmla="*/ 143 w 239"/>
                  <a:gd name="connsiteY2" fmla="*/ 51 h 113"/>
                  <a:gd name="connsiteX3" fmla="*/ 239 w 239"/>
                  <a:gd name="connsiteY3" fmla="*/ 113 h 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" h="113">
                    <a:moveTo>
                      <a:pt x="0" y="0"/>
                    </a:moveTo>
                    <a:cubicBezTo>
                      <a:pt x="26" y="8"/>
                      <a:pt x="63" y="28"/>
                      <a:pt x="89" y="36"/>
                    </a:cubicBezTo>
                    <a:cubicBezTo>
                      <a:pt x="111" y="43"/>
                      <a:pt x="119" y="40"/>
                      <a:pt x="143" y="51"/>
                    </a:cubicBezTo>
                    <a:cubicBezTo>
                      <a:pt x="177" y="72"/>
                      <a:pt x="205" y="92"/>
                      <a:pt x="239" y="113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129 Forma libre"/>
              <p:cNvSpPr/>
              <p:nvPr/>
            </p:nvSpPr>
            <p:spPr>
              <a:xfrm>
                <a:off x="6601899" y="3113364"/>
                <a:ext cx="61912" cy="442992"/>
              </a:xfrm>
              <a:custGeom>
                <a:avLst/>
                <a:gdLst>
                  <a:gd name="connsiteX0" fmla="*/ 66461 w 91861"/>
                  <a:gd name="connsiteY0" fmla="*/ 650875 h 650875"/>
                  <a:gd name="connsiteX1" fmla="*/ 72811 w 91861"/>
                  <a:gd name="connsiteY1" fmla="*/ 641350 h 650875"/>
                  <a:gd name="connsiteX2" fmla="*/ 72811 w 91861"/>
                  <a:gd name="connsiteY2" fmla="*/ 434975 h 650875"/>
                  <a:gd name="connsiteX3" fmla="*/ 53761 w 91861"/>
                  <a:gd name="connsiteY3" fmla="*/ 406400 h 650875"/>
                  <a:gd name="connsiteX4" fmla="*/ 41061 w 91861"/>
                  <a:gd name="connsiteY4" fmla="*/ 368300 h 650875"/>
                  <a:gd name="connsiteX5" fmla="*/ 37886 w 91861"/>
                  <a:gd name="connsiteY5" fmla="*/ 358775 h 650875"/>
                  <a:gd name="connsiteX6" fmla="*/ 34711 w 91861"/>
                  <a:gd name="connsiteY6" fmla="*/ 349250 h 650875"/>
                  <a:gd name="connsiteX7" fmla="*/ 28361 w 91861"/>
                  <a:gd name="connsiteY7" fmla="*/ 339725 h 650875"/>
                  <a:gd name="connsiteX8" fmla="*/ 25186 w 91861"/>
                  <a:gd name="connsiteY8" fmla="*/ 330200 h 650875"/>
                  <a:gd name="connsiteX9" fmla="*/ 12486 w 91861"/>
                  <a:gd name="connsiteY9" fmla="*/ 311150 h 650875"/>
                  <a:gd name="connsiteX10" fmla="*/ 12486 w 91861"/>
                  <a:gd name="connsiteY10" fmla="*/ 177800 h 650875"/>
                  <a:gd name="connsiteX11" fmla="*/ 18836 w 91861"/>
                  <a:gd name="connsiteY11" fmla="*/ 158750 h 650875"/>
                  <a:gd name="connsiteX12" fmla="*/ 22011 w 91861"/>
                  <a:gd name="connsiteY12" fmla="*/ 114300 h 650875"/>
                  <a:gd name="connsiteX13" fmla="*/ 28361 w 91861"/>
                  <a:gd name="connsiteY13" fmla="*/ 95250 h 650875"/>
                  <a:gd name="connsiteX14" fmla="*/ 34711 w 91861"/>
                  <a:gd name="connsiteY14" fmla="*/ 76200 h 650875"/>
                  <a:gd name="connsiteX15" fmla="*/ 37886 w 91861"/>
                  <a:gd name="connsiteY15" fmla="*/ 66675 h 650875"/>
                  <a:gd name="connsiteX16" fmla="*/ 44236 w 91861"/>
                  <a:gd name="connsiteY16" fmla="*/ 57150 h 650875"/>
                  <a:gd name="connsiteX17" fmla="*/ 50586 w 91861"/>
                  <a:gd name="connsiteY17" fmla="*/ 38100 h 650875"/>
                  <a:gd name="connsiteX18" fmla="*/ 60111 w 91861"/>
                  <a:gd name="connsiteY18" fmla="*/ 19050 h 650875"/>
                  <a:gd name="connsiteX19" fmla="*/ 69636 w 91861"/>
                  <a:gd name="connsiteY19" fmla="*/ 12700 h 650875"/>
                  <a:gd name="connsiteX20" fmla="*/ 88686 w 91861"/>
                  <a:gd name="connsiteY20" fmla="*/ 6350 h 650875"/>
                  <a:gd name="connsiteX21" fmla="*/ 91861 w 91861"/>
                  <a:gd name="connsiteY21" fmla="*/ 0 h 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861" h="650875">
                    <a:moveTo>
                      <a:pt x="66461" y="650875"/>
                    </a:moveTo>
                    <a:cubicBezTo>
                      <a:pt x="68578" y="647700"/>
                      <a:pt x="72455" y="645149"/>
                      <a:pt x="72811" y="641350"/>
                    </a:cubicBezTo>
                    <a:cubicBezTo>
                      <a:pt x="76918" y="597545"/>
                      <a:pt x="77313" y="472788"/>
                      <a:pt x="72811" y="434975"/>
                    </a:cubicBezTo>
                    <a:cubicBezTo>
                      <a:pt x="71047" y="420158"/>
                      <a:pt x="57818" y="418571"/>
                      <a:pt x="53761" y="406400"/>
                    </a:cubicBezTo>
                    <a:lnTo>
                      <a:pt x="41061" y="368300"/>
                    </a:lnTo>
                    <a:lnTo>
                      <a:pt x="37886" y="358775"/>
                    </a:lnTo>
                    <a:cubicBezTo>
                      <a:pt x="36828" y="355600"/>
                      <a:pt x="36567" y="352035"/>
                      <a:pt x="34711" y="349250"/>
                    </a:cubicBezTo>
                    <a:cubicBezTo>
                      <a:pt x="32594" y="346075"/>
                      <a:pt x="30068" y="343138"/>
                      <a:pt x="28361" y="339725"/>
                    </a:cubicBezTo>
                    <a:cubicBezTo>
                      <a:pt x="26864" y="336732"/>
                      <a:pt x="26811" y="333126"/>
                      <a:pt x="25186" y="330200"/>
                    </a:cubicBezTo>
                    <a:cubicBezTo>
                      <a:pt x="21480" y="323529"/>
                      <a:pt x="12486" y="311150"/>
                      <a:pt x="12486" y="311150"/>
                    </a:cubicBezTo>
                    <a:cubicBezTo>
                      <a:pt x="0" y="261205"/>
                      <a:pt x="5084" y="286363"/>
                      <a:pt x="12486" y="177800"/>
                    </a:cubicBezTo>
                    <a:cubicBezTo>
                      <a:pt x="12941" y="171122"/>
                      <a:pt x="18836" y="158750"/>
                      <a:pt x="18836" y="158750"/>
                    </a:cubicBezTo>
                    <a:cubicBezTo>
                      <a:pt x="19894" y="143933"/>
                      <a:pt x="19807" y="128990"/>
                      <a:pt x="22011" y="114300"/>
                    </a:cubicBezTo>
                    <a:cubicBezTo>
                      <a:pt x="23004" y="107681"/>
                      <a:pt x="26244" y="101600"/>
                      <a:pt x="28361" y="95250"/>
                    </a:cubicBezTo>
                    <a:lnTo>
                      <a:pt x="34711" y="76200"/>
                    </a:lnTo>
                    <a:cubicBezTo>
                      <a:pt x="35769" y="73025"/>
                      <a:pt x="36030" y="69460"/>
                      <a:pt x="37886" y="66675"/>
                    </a:cubicBezTo>
                    <a:cubicBezTo>
                      <a:pt x="40003" y="63500"/>
                      <a:pt x="42686" y="60637"/>
                      <a:pt x="44236" y="57150"/>
                    </a:cubicBezTo>
                    <a:cubicBezTo>
                      <a:pt x="46954" y="51033"/>
                      <a:pt x="48469" y="44450"/>
                      <a:pt x="50586" y="38100"/>
                    </a:cubicBezTo>
                    <a:cubicBezTo>
                      <a:pt x="53168" y="30353"/>
                      <a:pt x="53956" y="25205"/>
                      <a:pt x="60111" y="19050"/>
                    </a:cubicBezTo>
                    <a:cubicBezTo>
                      <a:pt x="62809" y="16352"/>
                      <a:pt x="66149" y="14250"/>
                      <a:pt x="69636" y="12700"/>
                    </a:cubicBezTo>
                    <a:cubicBezTo>
                      <a:pt x="75753" y="9982"/>
                      <a:pt x="85693" y="12337"/>
                      <a:pt x="88686" y="6350"/>
                    </a:cubicBezTo>
                    <a:lnTo>
                      <a:pt x="918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116"/>
              <p:cNvSpPr>
                <a:spLocks/>
              </p:cNvSpPr>
              <p:nvPr/>
            </p:nvSpPr>
            <p:spPr bwMode="auto">
              <a:xfrm>
                <a:off x="5866886" y="4474093"/>
                <a:ext cx="144463" cy="335021"/>
              </a:xfrm>
              <a:custGeom>
                <a:avLst/>
                <a:gdLst>
                  <a:gd name="T0" fmla="*/ 0 w 249"/>
                  <a:gd name="T1" fmla="*/ 1620 h 1620"/>
                  <a:gd name="T2" fmla="*/ 19 w 249"/>
                  <a:gd name="T3" fmla="*/ 1565 h 1620"/>
                  <a:gd name="T4" fmla="*/ 31 w 249"/>
                  <a:gd name="T5" fmla="*/ 1514 h 1620"/>
                  <a:gd name="T6" fmla="*/ 39 w 249"/>
                  <a:gd name="T7" fmla="*/ 1467 h 1620"/>
                  <a:gd name="T8" fmla="*/ 31 w 249"/>
                  <a:gd name="T9" fmla="*/ 1439 h 1620"/>
                  <a:gd name="T10" fmla="*/ 64 w 249"/>
                  <a:gd name="T11" fmla="*/ 1377 h 1620"/>
                  <a:gd name="T12" fmla="*/ 88 w 249"/>
                  <a:gd name="T13" fmla="*/ 1353 h 1620"/>
                  <a:gd name="T14" fmla="*/ 85 w 249"/>
                  <a:gd name="T15" fmla="*/ 1329 h 1620"/>
                  <a:gd name="T16" fmla="*/ 90 w 249"/>
                  <a:gd name="T17" fmla="*/ 1314 h 1620"/>
                  <a:gd name="T18" fmla="*/ 136 w 249"/>
                  <a:gd name="T19" fmla="*/ 1277 h 1620"/>
                  <a:gd name="T20" fmla="*/ 124 w 249"/>
                  <a:gd name="T21" fmla="*/ 1260 h 1620"/>
                  <a:gd name="T22" fmla="*/ 90 w 249"/>
                  <a:gd name="T23" fmla="*/ 1232 h 1620"/>
                  <a:gd name="T24" fmla="*/ 84 w 249"/>
                  <a:gd name="T25" fmla="*/ 1191 h 1620"/>
                  <a:gd name="T26" fmla="*/ 79 w 249"/>
                  <a:gd name="T27" fmla="*/ 1160 h 1620"/>
                  <a:gd name="T28" fmla="*/ 76 w 249"/>
                  <a:gd name="T29" fmla="*/ 1092 h 1620"/>
                  <a:gd name="T30" fmla="*/ 78 w 249"/>
                  <a:gd name="T31" fmla="*/ 1079 h 1620"/>
                  <a:gd name="T32" fmla="*/ 85 w 249"/>
                  <a:gd name="T33" fmla="*/ 1032 h 1620"/>
                  <a:gd name="T34" fmla="*/ 99 w 249"/>
                  <a:gd name="T35" fmla="*/ 1005 h 1620"/>
                  <a:gd name="T36" fmla="*/ 70 w 249"/>
                  <a:gd name="T37" fmla="*/ 969 h 1620"/>
                  <a:gd name="T38" fmla="*/ 112 w 249"/>
                  <a:gd name="T39" fmla="*/ 887 h 1620"/>
                  <a:gd name="T40" fmla="*/ 132 w 249"/>
                  <a:gd name="T41" fmla="*/ 863 h 1620"/>
                  <a:gd name="T42" fmla="*/ 130 w 249"/>
                  <a:gd name="T43" fmla="*/ 822 h 1620"/>
                  <a:gd name="T44" fmla="*/ 144 w 249"/>
                  <a:gd name="T45" fmla="*/ 753 h 1620"/>
                  <a:gd name="T46" fmla="*/ 126 w 249"/>
                  <a:gd name="T47" fmla="*/ 717 h 1620"/>
                  <a:gd name="T48" fmla="*/ 127 w 249"/>
                  <a:gd name="T49" fmla="*/ 689 h 1620"/>
                  <a:gd name="T50" fmla="*/ 148 w 249"/>
                  <a:gd name="T51" fmla="*/ 645 h 1620"/>
                  <a:gd name="T52" fmla="*/ 148 w 249"/>
                  <a:gd name="T53" fmla="*/ 620 h 1620"/>
                  <a:gd name="T54" fmla="*/ 159 w 249"/>
                  <a:gd name="T55" fmla="*/ 600 h 1620"/>
                  <a:gd name="T56" fmla="*/ 175 w 249"/>
                  <a:gd name="T57" fmla="*/ 578 h 1620"/>
                  <a:gd name="T58" fmla="*/ 199 w 249"/>
                  <a:gd name="T59" fmla="*/ 549 h 1620"/>
                  <a:gd name="T60" fmla="*/ 202 w 249"/>
                  <a:gd name="T61" fmla="*/ 528 h 1620"/>
                  <a:gd name="T62" fmla="*/ 220 w 249"/>
                  <a:gd name="T63" fmla="*/ 527 h 1620"/>
                  <a:gd name="T64" fmla="*/ 219 w 249"/>
                  <a:gd name="T65" fmla="*/ 497 h 1620"/>
                  <a:gd name="T66" fmla="*/ 214 w 249"/>
                  <a:gd name="T67" fmla="*/ 473 h 1620"/>
                  <a:gd name="T68" fmla="*/ 208 w 249"/>
                  <a:gd name="T69" fmla="*/ 450 h 1620"/>
                  <a:gd name="T70" fmla="*/ 216 w 249"/>
                  <a:gd name="T71" fmla="*/ 416 h 1620"/>
                  <a:gd name="T72" fmla="*/ 205 w 249"/>
                  <a:gd name="T73" fmla="*/ 401 h 1620"/>
                  <a:gd name="T74" fmla="*/ 210 w 249"/>
                  <a:gd name="T75" fmla="*/ 383 h 1620"/>
                  <a:gd name="T76" fmla="*/ 205 w 249"/>
                  <a:gd name="T77" fmla="*/ 368 h 1620"/>
                  <a:gd name="T78" fmla="*/ 214 w 249"/>
                  <a:gd name="T79" fmla="*/ 330 h 1620"/>
                  <a:gd name="T80" fmla="*/ 208 w 249"/>
                  <a:gd name="T81" fmla="*/ 287 h 1620"/>
                  <a:gd name="T82" fmla="*/ 189 w 249"/>
                  <a:gd name="T83" fmla="*/ 266 h 1620"/>
                  <a:gd name="T84" fmla="*/ 171 w 249"/>
                  <a:gd name="T85" fmla="*/ 243 h 1620"/>
                  <a:gd name="T86" fmla="*/ 169 w 249"/>
                  <a:gd name="T87" fmla="*/ 192 h 1620"/>
                  <a:gd name="T88" fmla="*/ 186 w 249"/>
                  <a:gd name="T89" fmla="*/ 167 h 1620"/>
                  <a:gd name="T90" fmla="*/ 178 w 249"/>
                  <a:gd name="T91" fmla="*/ 153 h 1620"/>
                  <a:gd name="T92" fmla="*/ 192 w 249"/>
                  <a:gd name="T93" fmla="*/ 138 h 1620"/>
                  <a:gd name="T94" fmla="*/ 181 w 249"/>
                  <a:gd name="T95" fmla="*/ 117 h 1620"/>
                  <a:gd name="T96" fmla="*/ 189 w 249"/>
                  <a:gd name="T97" fmla="*/ 87 h 1620"/>
                  <a:gd name="T98" fmla="*/ 201 w 249"/>
                  <a:gd name="T99" fmla="*/ 59 h 1620"/>
                  <a:gd name="T100" fmla="*/ 225 w 249"/>
                  <a:gd name="T101" fmla="*/ 39 h 1620"/>
                  <a:gd name="T102" fmla="*/ 243 w 249"/>
                  <a:gd name="T103" fmla="*/ 27 h 1620"/>
                  <a:gd name="T104" fmla="*/ 249 w 249"/>
                  <a:gd name="T105" fmla="*/ 0 h 16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9"/>
                  <a:gd name="T160" fmla="*/ 0 h 1620"/>
                  <a:gd name="T161" fmla="*/ 249 w 249"/>
                  <a:gd name="T162" fmla="*/ 1620 h 1620"/>
                  <a:gd name="connsiteX0" fmla="*/ 0 w 249"/>
                  <a:gd name="connsiteY0" fmla="*/ 1665 h 1665"/>
                  <a:gd name="connsiteX1" fmla="*/ 19 w 249"/>
                  <a:gd name="connsiteY1" fmla="*/ 1610 h 1665"/>
                  <a:gd name="connsiteX2" fmla="*/ 31 w 249"/>
                  <a:gd name="connsiteY2" fmla="*/ 1559 h 1665"/>
                  <a:gd name="connsiteX3" fmla="*/ 39 w 249"/>
                  <a:gd name="connsiteY3" fmla="*/ 1512 h 1665"/>
                  <a:gd name="connsiteX4" fmla="*/ 31 w 249"/>
                  <a:gd name="connsiteY4" fmla="*/ 1484 h 1665"/>
                  <a:gd name="connsiteX5" fmla="*/ 64 w 249"/>
                  <a:gd name="connsiteY5" fmla="*/ 1422 h 1665"/>
                  <a:gd name="connsiteX6" fmla="*/ 88 w 249"/>
                  <a:gd name="connsiteY6" fmla="*/ 1398 h 1665"/>
                  <a:gd name="connsiteX7" fmla="*/ 85 w 249"/>
                  <a:gd name="connsiteY7" fmla="*/ 1374 h 1665"/>
                  <a:gd name="connsiteX8" fmla="*/ 90 w 249"/>
                  <a:gd name="connsiteY8" fmla="*/ 1359 h 1665"/>
                  <a:gd name="connsiteX9" fmla="*/ 136 w 249"/>
                  <a:gd name="connsiteY9" fmla="*/ 1322 h 1665"/>
                  <a:gd name="connsiteX10" fmla="*/ 124 w 249"/>
                  <a:gd name="connsiteY10" fmla="*/ 1305 h 1665"/>
                  <a:gd name="connsiteX11" fmla="*/ 90 w 249"/>
                  <a:gd name="connsiteY11" fmla="*/ 1277 h 1665"/>
                  <a:gd name="connsiteX12" fmla="*/ 84 w 249"/>
                  <a:gd name="connsiteY12" fmla="*/ 1236 h 1665"/>
                  <a:gd name="connsiteX13" fmla="*/ 79 w 249"/>
                  <a:gd name="connsiteY13" fmla="*/ 1205 h 1665"/>
                  <a:gd name="connsiteX14" fmla="*/ 76 w 249"/>
                  <a:gd name="connsiteY14" fmla="*/ 1137 h 1665"/>
                  <a:gd name="connsiteX15" fmla="*/ 78 w 249"/>
                  <a:gd name="connsiteY15" fmla="*/ 1124 h 1665"/>
                  <a:gd name="connsiteX16" fmla="*/ 85 w 249"/>
                  <a:gd name="connsiteY16" fmla="*/ 1077 h 1665"/>
                  <a:gd name="connsiteX17" fmla="*/ 99 w 249"/>
                  <a:gd name="connsiteY17" fmla="*/ 1050 h 1665"/>
                  <a:gd name="connsiteX18" fmla="*/ 70 w 249"/>
                  <a:gd name="connsiteY18" fmla="*/ 1014 h 1665"/>
                  <a:gd name="connsiteX19" fmla="*/ 112 w 249"/>
                  <a:gd name="connsiteY19" fmla="*/ 932 h 1665"/>
                  <a:gd name="connsiteX20" fmla="*/ 132 w 249"/>
                  <a:gd name="connsiteY20" fmla="*/ 908 h 1665"/>
                  <a:gd name="connsiteX21" fmla="*/ 130 w 249"/>
                  <a:gd name="connsiteY21" fmla="*/ 867 h 1665"/>
                  <a:gd name="connsiteX22" fmla="*/ 144 w 249"/>
                  <a:gd name="connsiteY22" fmla="*/ 798 h 1665"/>
                  <a:gd name="connsiteX23" fmla="*/ 126 w 249"/>
                  <a:gd name="connsiteY23" fmla="*/ 762 h 1665"/>
                  <a:gd name="connsiteX24" fmla="*/ 127 w 249"/>
                  <a:gd name="connsiteY24" fmla="*/ 734 h 1665"/>
                  <a:gd name="connsiteX25" fmla="*/ 148 w 249"/>
                  <a:gd name="connsiteY25" fmla="*/ 690 h 1665"/>
                  <a:gd name="connsiteX26" fmla="*/ 148 w 249"/>
                  <a:gd name="connsiteY26" fmla="*/ 665 h 1665"/>
                  <a:gd name="connsiteX27" fmla="*/ 159 w 249"/>
                  <a:gd name="connsiteY27" fmla="*/ 645 h 1665"/>
                  <a:gd name="connsiteX28" fmla="*/ 175 w 249"/>
                  <a:gd name="connsiteY28" fmla="*/ 623 h 1665"/>
                  <a:gd name="connsiteX29" fmla="*/ 199 w 249"/>
                  <a:gd name="connsiteY29" fmla="*/ 594 h 1665"/>
                  <a:gd name="connsiteX30" fmla="*/ 202 w 249"/>
                  <a:gd name="connsiteY30" fmla="*/ 573 h 1665"/>
                  <a:gd name="connsiteX31" fmla="*/ 220 w 249"/>
                  <a:gd name="connsiteY31" fmla="*/ 572 h 1665"/>
                  <a:gd name="connsiteX32" fmla="*/ 219 w 249"/>
                  <a:gd name="connsiteY32" fmla="*/ 542 h 1665"/>
                  <a:gd name="connsiteX33" fmla="*/ 214 w 249"/>
                  <a:gd name="connsiteY33" fmla="*/ 518 h 1665"/>
                  <a:gd name="connsiteX34" fmla="*/ 208 w 249"/>
                  <a:gd name="connsiteY34" fmla="*/ 495 h 1665"/>
                  <a:gd name="connsiteX35" fmla="*/ 216 w 249"/>
                  <a:gd name="connsiteY35" fmla="*/ 461 h 1665"/>
                  <a:gd name="connsiteX36" fmla="*/ 205 w 249"/>
                  <a:gd name="connsiteY36" fmla="*/ 446 h 1665"/>
                  <a:gd name="connsiteX37" fmla="*/ 210 w 249"/>
                  <a:gd name="connsiteY37" fmla="*/ 428 h 1665"/>
                  <a:gd name="connsiteX38" fmla="*/ 205 w 249"/>
                  <a:gd name="connsiteY38" fmla="*/ 413 h 1665"/>
                  <a:gd name="connsiteX39" fmla="*/ 214 w 249"/>
                  <a:gd name="connsiteY39" fmla="*/ 375 h 1665"/>
                  <a:gd name="connsiteX40" fmla="*/ 208 w 249"/>
                  <a:gd name="connsiteY40" fmla="*/ 332 h 1665"/>
                  <a:gd name="connsiteX41" fmla="*/ 189 w 249"/>
                  <a:gd name="connsiteY41" fmla="*/ 311 h 1665"/>
                  <a:gd name="connsiteX42" fmla="*/ 171 w 249"/>
                  <a:gd name="connsiteY42" fmla="*/ 288 h 1665"/>
                  <a:gd name="connsiteX43" fmla="*/ 169 w 249"/>
                  <a:gd name="connsiteY43" fmla="*/ 237 h 1665"/>
                  <a:gd name="connsiteX44" fmla="*/ 186 w 249"/>
                  <a:gd name="connsiteY44" fmla="*/ 212 h 1665"/>
                  <a:gd name="connsiteX45" fmla="*/ 178 w 249"/>
                  <a:gd name="connsiteY45" fmla="*/ 198 h 1665"/>
                  <a:gd name="connsiteX46" fmla="*/ 192 w 249"/>
                  <a:gd name="connsiteY46" fmla="*/ 183 h 1665"/>
                  <a:gd name="connsiteX47" fmla="*/ 181 w 249"/>
                  <a:gd name="connsiteY47" fmla="*/ 162 h 1665"/>
                  <a:gd name="connsiteX48" fmla="*/ 189 w 249"/>
                  <a:gd name="connsiteY48" fmla="*/ 132 h 1665"/>
                  <a:gd name="connsiteX49" fmla="*/ 201 w 249"/>
                  <a:gd name="connsiteY49" fmla="*/ 104 h 1665"/>
                  <a:gd name="connsiteX50" fmla="*/ 225 w 249"/>
                  <a:gd name="connsiteY50" fmla="*/ 84 h 1665"/>
                  <a:gd name="connsiteX51" fmla="*/ 243 w 249"/>
                  <a:gd name="connsiteY51" fmla="*/ 72 h 1665"/>
                  <a:gd name="connsiteX52" fmla="*/ 249 w 249"/>
                  <a:gd name="connsiteY52" fmla="*/ 0 h 1665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31 w 249"/>
                  <a:gd name="connsiteY2" fmla="*/ 1559 h 1628"/>
                  <a:gd name="connsiteX3" fmla="*/ 39 w 249"/>
                  <a:gd name="connsiteY3" fmla="*/ 1512 h 1628"/>
                  <a:gd name="connsiteX4" fmla="*/ 31 w 249"/>
                  <a:gd name="connsiteY4" fmla="*/ 1484 h 1628"/>
                  <a:gd name="connsiteX5" fmla="*/ 64 w 249"/>
                  <a:gd name="connsiteY5" fmla="*/ 1422 h 1628"/>
                  <a:gd name="connsiteX6" fmla="*/ 88 w 249"/>
                  <a:gd name="connsiteY6" fmla="*/ 1398 h 1628"/>
                  <a:gd name="connsiteX7" fmla="*/ 85 w 249"/>
                  <a:gd name="connsiteY7" fmla="*/ 1374 h 1628"/>
                  <a:gd name="connsiteX8" fmla="*/ 90 w 249"/>
                  <a:gd name="connsiteY8" fmla="*/ 1359 h 1628"/>
                  <a:gd name="connsiteX9" fmla="*/ 136 w 249"/>
                  <a:gd name="connsiteY9" fmla="*/ 1322 h 1628"/>
                  <a:gd name="connsiteX10" fmla="*/ 124 w 249"/>
                  <a:gd name="connsiteY10" fmla="*/ 1305 h 1628"/>
                  <a:gd name="connsiteX11" fmla="*/ 90 w 249"/>
                  <a:gd name="connsiteY11" fmla="*/ 1277 h 1628"/>
                  <a:gd name="connsiteX12" fmla="*/ 84 w 249"/>
                  <a:gd name="connsiteY12" fmla="*/ 1236 h 1628"/>
                  <a:gd name="connsiteX13" fmla="*/ 79 w 249"/>
                  <a:gd name="connsiteY13" fmla="*/ 1205 h 1628"/>
                  <a:gd name="connsiteX14" fmla="*/ 76 w 249"/>
                  <a:gd name="connsiteY14" fmla="*/ 1137 h 1628"/>
                  <a:gd name="connsiteX15" fmla="*/ 78 w 249"/>
                  <a:gd name="connsiteY15" fmla="*/ 1124 h 1628"/>
                  <a:gd name="connsiteX16" fmla="*/ 85 w 249"/>
                  <a:gd name="connsiteY16" fmla="*/ 1077 h 1628"/>
                  <a:gd name="connsiteX17" fmla="*/ 99 w 249"/>
                  <a:gd name="connsiteY17" fmla="*/ 1050 h 1628"/>
                  <a:gd name="connsiteX18" fmla="*/ 70 w 249"/>
                  <a:gd name="connsiteY18" fmla="*/ 1014 h 1628"/>
                  <a:gd name="connsiteX19" fmla="*/ 112 w 249"/>
                  <a:gd name="connsiteY19" fmla="*/ 932 h 1628"/>
                  <a:gd name="connsiteX20" fmla="*/ 132 w 249"/>
                  <a:gd name="connsiteY20" fmla="*/ 908 h 1628"/>
                  <a:gd name="connsiteX21" fmla="*/ 130 w 249"/>
                  <a:gd name="connsiteY21" fmla="*/ 867 h 1628"/>
                  <a:gd name="connsiteX22" fmla="*/ 144 w 249"/>
                  <a:gd name="connsiteY22" fmla="*/ 798 h 1628"/>
                  <a:gd name="connsiteX23" fmla="*/ 126 w 249"/>
                  <a:gd name="connsiteY23" fmla="*/ 762 h 1628"/>
                  <a:gd name="connsiteX24" fmla="*/ 127 w 249"/>
                  <a:gd name="connsiteY24" fmla="*/ 734 h 1628"/>
                  <a:gd name="connsiteX25" fmla="*/ 148 w 249"/>
                  <a:gd name="connsiteY25" fmla="*/ 690 h 1628"/>
                  <a:gd name="connsiteX26" fmla="*/ 148 w 249"/>
                  <a:gd name="connsiteY26" fmla="*/ 665 h 1628"/>
                  <a:gd name="connsiteX27" fmla="*/ 159 w 249"/>
                  <a:gd name="connsiteY27" fmla="*/ 645 h 1628"/>
                  <a:gd name="connsiteX28" fmla="*/ 175 w 249"/>
                  <a:gd name="connsiteY28" fmla="*/ 623 h 1628"/>
                  <a:gd name="connsiteX29" fmla="*/ 199 w 249"/>
                  <a:gd name="connsiteY29" fmla="*/ 594 h 1628"/>
                  <a:gd name="connsiteX30" fmla="*/ 202 w 249"/>
                  <a:gd name="connsiteY30" fmla="*/ 573 h 1628"/>
                  <a:gd name="connsiteX31" fmla="*/ 220 w 249"/>
                  <a:gd name="connsiteY31" fmla="*/ 572 h 1628"/>
                  <a:gd name="connsiteX32" fmla="*/ 219 w 249"/>
                  <a:gd name="connsiteY32" fmla="*/ 542 h 1628"/>
                  <a:gd name="connsiteX33" fmla="*/ 214 w 249"/>
                  <a:gd name="connsiteY33" fmla="*/ 518 h 1628"/>
                  <a:gd name="connsiteX34" fmla="*/ 208 w 249"/>
                  <a:gd name="connsiteY34" fmla="*/ 495 h 1628"/>
                  <a:gd name="connsiteX35" fmla="*/ 216 w 249"/>
                  <a:gd name="connsiteY35" fmla="*/ 461 h 1628"/>
                  <a:gd name="connsiteX36" fmla="*/ 205 w 249"/>
                  <a:gd name="connsiteY36" fmla="*/ 446 h 1628"/>
                  <a:gd name="connsiteX37" fmla="*/ 210 w 249"/>
                  <a:gd name="connsiteY37" fmla="*/ 428 h 1628"/>
                  <a:gd name="connsiteX38" fmla="*/ 205 w 249"/>
                  <a:gd name="connsiteY38" fmla="*/ 413 h 1628"/>
                  <a:gd name="connsiteX39" fmla="*/ 214 w 249"/>
                  <a:gd name="connsiteY39" fmla="*/ 375 h 1628"/>
                  <a:gd name="connsiteX40" fmla="*/ 208 w 249"/>
                  <a:gd name="connsiteY40" fmla="*/ 332 h 1628"/>
                  <a:gd name="connsiteX41" fmla="*/ 189 w 249"/>
                  <a:gd name="connsiteY41" fmla="*/ 311 h 1628"/>
                  <a:gd name="connsiteX42" fmla="*/ 171 w 249"/>
                  <a:gd name="connsiteY42" fmla="*/ 288 h 1628"/>
                  <a:gd name="connsiteX43" fmla="*/ 169 w 249"/>
                  <a:gd name="connsiteY43" fmla="*/ 237 h 1628"/>
                  <a:gd name="connsiteX44" fmla="*/ 186 w 249"/>
                  <a:gd name="connsiteY44" fmla="*/ 212 h 1628"/>
                  <a:gd name="connsiteX45" fmla="*/ 178 w 249"/>
                  <a:gd name="connsiteY45" fmla="*/ 198 h 1628"/>
                  <a:gd name="connsiteX46" fmla="*/ 192 w 249"/>
                  <a:gd name="connsiteY46" fmla="*/ 183 h 1628"/>
                  <a:gd name="connsiteX47" fmla="*/ 181 w 249"/>
                  <a:gd name="connsiteY47" fmla="*/ 162 h 1628"/>
                  <a:gd name="connsiteX48" fmla="*/ 189 w 249"/>
                  <a:gd name="connsiteY48" fmla="*/ 132 h 1628"/>
                  <a:gd name="connsiteX49" fmla="*/ 201 w 249"/>
                  <a:gd name="connsiteY49" fmla="*/ 104 h 1628"/>
                  <a:gd name="connsiteX50" fmla="*/ 225 w 249"/>
                  <a:gd name="connsiteY50" fmla="*/ 84 h 1628"/>
                  <a:gd name="connsiteX51" fmla="*/ 243 w 249"/>
                  <a:gd name="connsiteY51" fmla="*/ 72 h 1628"/>
                  <a:gd name="connsiteX52" fmla="*/ 249 w 249"/>
                  <a:gd name="connsiteY52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31 w 249"/>
                  <a:gd name="connsiteY2" fmla="*/ 1559 h 1628"/>
                  <a:gd name="connsiteX3" fmla="*/ 39 w 249"/>
                  <a:gd name="connsiteY3" fmla="*/ 1512 h 1628"/>
                  <a:gd name="connsiteX4" fmla="*/ 31 w 249"/>
                  <a:gd name="connsiteY4" fmla="*/ 1484 h 1628"/>
                  <a:gd name="connsiteX5" fmla="*/ 64 w 249"/>
                  <a:gd name="connsiteY5" fmla="*/ 1422 h 1628"/>
                  <a:gd name="connsiteX6" fmla="*/ 88 w 249"/>
                  <a:gd name="connsiteY6" fmla="*/ 1398 h 1628"/>
                  <a:gd name="connsiteX7" fmla="*/ 85 w 249"/>
                  <a:gd name="connsiteY7" fmla="*/ 1374 h 1628"/>
                  <a:gd name="connsiteX8" fmla="*/ 90 w 249"/>
                  <a:gd name="connsiteY8" fmla="*/ 1359 h 1628"/>
                  <a:gd name="connsiteX9" fmla="*/ 136 w 249"/>
                  <a:gd name="connsiteY9" fmla="*/ 1322 h 1628"/>
                  <a:gd name="connsiteX10" fmla="*/ 124 w 249"/>
                  <a:gd name="connsiteY10" fmla="*/ 1305 h 1628"/>
                  <a:gd name="connsiteX11" fmla="*/ 90 w 249"/>
                  <a:gd name="connsiteY11" fmla="*/ 1277 h 1628"/>
                  <a:gd name="connsiteX12" fmla="*/ 84 w 249"/>
                  <a:gd name="connsiteY12" fmla="*/ 1236 h 1628"/>
                  <a:gd name="connsiteX13" fmla="*/ 79 w 249"/>
                  <a:gd name="connsiteY13" fmla="*/ 1205 h 1628"/>
                  <a:gd name="connsiteX14" fmla="*/ 76 w 249"/>
                  <a:gd name="connsiteY14" fmla="*/ 1137 h 1628"/>
                  <a:gd name="connsiteX15" fmla="*/ 78 w 249"/>
                  <a:gd name="connsiteY15" fmla="*/ 1124 h 1628"/>
                  <a:gd name="connsiteX16" fmla="*/ 85 w 249"/>
                  <a:gd name="connsiteY16" fmla="*/ 1077 h 1628"/>
                  <a:gd name="connsiteX17" fmla="*/ 99 w 249"/>
                  <a:gd name="connsiteY17" fmla="*/ 1050 h 1628"/>
                  <a:gd name="connsiteX18" fmla="*/ 70 w 249"/>
                  <a:gd name="connsiteY18" fmla="*/ 1014 h 1628"/>
                  <a:gd name="connsiteX19" fmla="*/ 112 w 249"/>
                  <a:gd name="connsiteY19" fmla="*/ 932 h 1628"/>
                  <a:gd name="connsiteX20" fmla="*/ 132 w 249"/>
                  <a:gd name="connsiteY20" fmla="*/ 908 h 1628"/>
                  <a:gd name="connsiteX21" fmla="*/ 130 w 249"/>
                  <a:gd name="connsiteY21" fmla="*/ 867 h 1628"/>
                  <a:gd name="connsiteX22" fmla="*/ 144 w 249"/>
                  <a:gd name="connsiteY22" fmla="*/ 798 h 1628"/>
                  <a:gd name="connsiteX23" fmla="*/ 126 w 249"/>
                  <a:gd name="connsiteY23" fmla="*/ 762 h 1628"/>
                  <a:gd name="connsiteX24" fmla="*/ 127 w 249"/>
                  <a:gd name="connsiteY24" fmla="*/ 734 h 1628"/>
                  <a:gd name="connsiteX25" fmla="*/ 148 w 249"/>
                  <a:gd name="connsiteY25" fmla="*/ 690 h 1628"/>
                  <a:gd name="connsiteX26" fmla="*/ 148 w 249"/>
                  <a:gd name="connsiteY26" fmla="*/ 665 h 1628"/>
                  <a:gd name="connsiteX27" fmla="*/ 159 w 249"/>
                  <a:gd name="connsiteY27" fmla="*/ 645 h 1628"/>
                  <a:gd name="connsiteX28" fmla="*/ 175 w 249"/>
                  <a:gd name="connsiteY28" fmla="*/ 623 h 1628"/>
                  <a:gd name="connsiteX29" fmla="*/ 199 w 249"/>
                  <a:gd name="connsiteY29" fmla="*/ 594 h 1628"/>
                  <a:gd name="connsiteX30" fmla="*/ 202 w 249"/>
                  <a:gd name="connsiteY30" fmla="*/ 573 h 1628"/>
                  <a:gd name="connsiteX31" fmla="*/ 220 w 249"/>
                  <a:gd name="connsiteY31" fmla="*/ 572 h 1628"/>
                  <a:gd name="connsiteX32" fmla="*/ 219 w 249"/>
                  <a:gd name="connsiteY32" fmla="*/ 542 h 1628"/>
                  <a:gd name="connsiteX33" fmla="*/ 214 w 249"/>
                  <a:gd name="connsiteY33" fmla="*/ 518 h 1628"/>
                  <a:gd name="connsiteX34" fmla="*/ 208 w 249"/>
                  <a:gd name="connsiteY34" fmla="*/ 495 h 1628"/>
                  <a:gd name="connsiteX35" fmla="*/ 216 w 249"/>
                  <a:gd name="connsiteY35" fmla="*/ 461 h 1628"/>
                  <a:gd name="connsiteX36" fmla="*/ 205 w 249"/>
                  <a:gd name="connsiteY36" fmla="*/ 446 h 1628"/>
                  <a:gd name="connsiteX37" fmla="*/ 210 w 249"/>
                  <a:gd name="connsiteY37" fmla="*/ 428 h 1628"/>
                  <a:gd name="connsiteX38" fmla="*/ 205 w 249"/>
                  <a:gd name="connsiteY38" fmla="*/ 413 h 1628"/>
                  <a:gd name="connsiteX39" fmla="*/ 214 w 249"/>
                  <a:gd name="connsiteY39" fmla="*/ 375 h 1628"/>
                  <a:gd name="connsiteX40" fmla="*/ 208 w 249"/>
                  <a:gd name="connsiteY40" fmla="*/ 332 h 1628"/>
                  <a:gd name="connsiteX41" fmla="*/ 189 w 249"/>
                  <a:gd name="connsiteY41" fmla="*/ 311 h 1628"/>
                  <a:gd name="connsiteX42" fmla="*/ 171 w 249"/>
                  <a:gd name="connsiteY42" fmla="*/ 288 h 1628"/>
                  <a:gd name="connsiteX43" fmla="*/ 169 w 249"/>
                  <a:gd name="connsiteY43" fmla="*/ 237 h 1628"/>
                  <a:gd name="connsiteX44" fmla="*/ 186 w 249"/>
                  <a:gd name="connsiteY44" fmla="*/ 212 h 1628"/>
                  <a:gd name="connsiteX45" fmla="*/ 178 w 249"/>
                  <a:gd name="connsiteY45" fmla="*/ 198 h 1628"/>
                  <a:gd name="connsiteX46" fmla="*/ 192 w 249"/>
                  <a:gd name="connsiteY46" fmla="*/ 183 h 1628"/>
                  <a:gd name="connsiteX47" fmla="*/ 181 w 249"/>
                  <a:gd name="connsiteY47" fmla="*/ 162 h 1628"/>
                  <a:gd name="connsiteX48" fmla="*/ 189 w 249"/>
                  <a:gd name="connsiteY48" fmla="*/ 132 h 1628"/>
                  <a:gd name="connsiteX49" fmla="*/ 201 w 249"/>
                  <a:gd name="connsiteY49" fmla="*/ 104 h 1628"/>
                  <a:gd name="connsiteX50" fmla="*/ 225 w 249"/>
                  <a:gd name="connsiteY50" fmla="*/ 84 h 1628"/>
                  <a:gd name="connsiteX51" fmla="*/ 243 w 249"/>
                  <a:gd name="connsiteY51" fmla="*/ 72 h 1628"/>
                  <a:gd name="connsiteX52" fmla="*/ 249 w 249"/>
                  <a:gd name="connsiteY52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31 w 249"/>
                  <a:gd name="connsiteY2" fmla="*/ 1559 h 1628"/>
                  <a:gd name="connsiteX3" fmla="*/ 39 w 249"/>
                  <a:gd name="connsiteY3" fmla="*/ 1512 h 1628"/>
                  <a:gd name="connsiteX4" fmla="*/ 31 w 249"/>
                  <a:gd name="connsiteY4" fmla="*/ 1484 h 1628"/>
                  <a:gd name="connsiteX5" fmla="*/ 64 w 249"/>
                  <a:gd name="connsiteY5" fmla="*/ 1422 h 1628"/>
                  <a:gd name="connsiteX6" fmla="*/ 88 w 249"/>
                  <a:gd name="connsiteY6" fmla="*/ 1398 h 1628"/>
                  <a:gd name="connsiteX7" fmla="*/ 85 w 249"/>
                  <a:gd name="connsiteY7" fmla="*/ 1374 h 1628"/>
                  <a:gd name="connsiteX8" fmla="*/ 90 w 249"/>
                  <a:gd name="connsiteY8" fmla="*/ 1359 h 1628"/>
                  <a:gd name="connsiteX9" fmla="*/ 136 w 249"/>
                  <a:gd name="connsiteY9" fmla="*/ 1322 h 1628"/>
                  <a:gd name="connsiteX10" fmla="*/ 124 w 249"/>
                  <a:gd name="connsiteY10" fmla="*/ 1305 h 1628"/>
                  <a:gd name="connsiteX11" fmla="*/ 90 w 249"/>
                  <a:gd name="connsiteY11" fmla="*/ 1277 h 1628"/>
                  <a:gd name="connsiteX12" fmla="*/ 84 w 249"/>
                  <a:gd name="connsiteY12" fmla="*/ 1236 h 1628"/>
                  <a:gd name="connsiteX13" fmla="*/ 79 w 249"/>
                  <a:gd name="connsiteY13" fmla="*/ 1205 h 1628"/>
                  <a:gd name="connsiteX14" fmla="*/ 76 w 249"/>
                  <a:gd name="connsiteY14" fmla="*/ 1137 h 1628"/>
                  <a:gd name="connsiteX15" fmla="*/ 78 w 249"/>
                  <a:gd name="connsiteY15" fmla="*/ 1124 h 1628"/>
                  <a:gd name="connsiteX16" fmla="*/ 85 w 249"/>
                  <a:gd name="connsiteY16" fmla="*/ 1077 h 1628"/>
                  <a:gd name="connsiteX17" fmla="*/ 99 w 249"/>
                  <a:gd name="connsiteY17" fmla="*/ 1050 h 1628"/>
                  <a:gd name="connsiteX18" fmla="*/ 70 w 249"/>
                  <a:gd name="connsiteY18" fmla="*/ 1014 h 1628"/>
                  <a:gd name="connsiteX19" fmla="*/ 112 w 249"/>
                  <a:gd name="connsiteY19" fmla="*/ 932 h 1628"/>
                  <a:gd name="connsiteX20" fmla="*/ 132 w 249"/>
                  <a:gd name="connsiteY20" fmla="*/ 908 h 1628"/>
                  <a:gd name="connsiteX21" fmla="*/ 130 w 249"/>
                  <a:gd name="connsiteY21" fmla="*/ 867 h 1628"/>
                  <a:gd name="connsiteX22" fmla="*/ 144 w 249"/>
                  <a:gd name="connsiteY22" fmla="*/ 798 h 1628"/>
                  <a:gd name="connsiteX23" fmla="*/ 126 w 249"/>
                  <a:gd name="connsiteY23" fmla="*/ 762 h 1628"/>
                  <a:gd name="connsiteX24" fmla="*/ 127 w 249"/>
                  <a:gd name="connsiteY24" fmla="*/ 734 h 1628"/>
                  <a:gd name="connsiteX25" fmla="*/ 148 w 249"/>
                  <a:gd name="connsiteY25" fmla="*/ 690 h 1628"/>
                  <a:gd name="connsiteX26" fmla="*/ 148 w 249"/>
                  <a:gd name="connsiteY26" fmla="*/ 665 h 1628"/>
                  <a:gd name="connsiteX27" fmla="*/ 159 w 249"/>
                  <a:gd name="connsiteY27" fmla="*/ 645 h 1628"/>
                  <a:gd name="connsiteX28" fmla="*/ 175 w 249"/>
                  <a:gd name="connsiteY28" fmla="*/ 623 h 1628"/>
                  <a:gd name="connsiteX29" fmla="*/ 199 w 249"/>
                  <a:gd name="connsiteY29" fmla="*/ 594 h 1628"/>
                  <a:gd name="connsiteX30" fmla="*/ 202 w 249"/>
                  <a:gd name="connsiteY30" fmla="*/ 573 h 1628"/>
                  <a:gd name="connsiteX31" fmla="*/ 220 w 249"/>
                  <a:gd name="connsiteY31" fmla="*/ 572 h 1628"/>
                  <a:gd name="connsiteX32" fmla="*/ 219 w 249"/>
                  <a:gd name="connsiteY32" fmla="*/ 542 h 1628"/>
                  <a:gd name="connsiteX33" fmla="*/ 214 w 249"/>
                  <a:gd name="connsiteY33" fmla="*/ 518 h 1628"/>
                  <a:gd name="connsiteX34" fmla="*/ 208 w 249"/>
                  <a:gd name="connsiteY34" fmla="*/ 495 h 1628"/>
                  <a:gd name="connsiteX35" fmla="*/ 216 w 249"/>
                  <a:gd name="connsiteY35" fmla="*/ 461 h 1628"/>
                  <a:gd name="connsiteX36" fmla="*/ 205 w 249"/>
                  <a:gd name="connsiteY36" fmla="*/ 446 h 1628"/>
                  <a:gd name="connsiteX37" fmla="*/ 210 w 249"/>
                  <a:gd name="connsiteY37" fmla="*/ 428 h 1628"/>
                  <a:gd name="connsiteX38" fmla="*/ 205 w 249"/>
                  <a:gd name="connsiteY38" fmla="*/ 413 h 1628"/>
                  <a:gd name="connsiteX39" fmla="*/ 214 w 249"/>
                  <a:gd name="connsiteY39" fmla="*/ 375 h 1628"/>
                  <a:gd name="connsiteX40" fmla="*/ 208 w 249"/>
                  <a:gd name="connsiteY40" fmla="*/ 332 h 1628"/>
                  <a:gd name="connsiteX41" fmla="*/ 189 w 249"/>
                  <a:gd name="connsiteY41" fmla="*/ 311 h 1628"/>
                  <a:gd name="connsiteX42" fmla="*/ 171 w 249"/>
                  <a:gd name="connsiteY42" fmla="*/ 288 h 1628"/>
                  <a:gd name="connsiteX43" fmla="*/ 169 w 249"/>
                  <a:gd name="connsiteY43" fmla="*/ 237 h 1628"/>
                  <a:gd name="connsiteX44" fmla="*/ 186 w 249"/>
                  <a:gd name="connsiteY44" fmla="*/ 212 h 1628"/>
                  <a:gd name="connsiteX45" fmla="*/ 178 w 249"/>
                  <a:gd name="connsiteY45" fmla="*/ 198 h 1628"/>
                  <a:gd name="connsiteX46" fmla="*/ 192 w 249"/>
                  <a:gd name="connsiteY46" fmla="*/ 183 h 1628"/>
                  <a:gd name="connsiteX47" fmla="*/ 181 w 249"/>
                  <a:gd name="connsiteY47" fmla="*/ 162 h 1628"/>
                  <a:gd name="connsiteX48" fmla="*/ 189 w 249"/>
                  <a:gd name="connsiteY48" fmla="*/ 132 h 1628"/>
                  <a:gd name="connsiteX49" fmla="*/ 201 w 249"/>
                  <a:gd name="connsiteY49" fmla="*/ 104 h 1628"/>
                  <a:gd name="connsiteX50" fmla="*/ 225 w 249"/>
                  <a:gd name="connsiteY50" fmla="*/ 84 h 1628"/>
                  <a:gd name="connsiteX51" fmla="*/ 243 w 249"/>
                  <a:gd name="connsiteY51" fmla="*/ 72 h 1628"/>
                  <a:gd name="connsiteX52" fmla="*/ 249 w 249"/>
                  <a:gd name="connsiteY52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19 w 249"/>
                  <a:gd name="connsiteY2" fmla="*/ 1609 h 1628"/>
                  <a:gd name="connsiteX3" fmla="*/ 31 w 249"/>
                  <a:gd name="connsiteY3" fmla="*/ 1559 h 1628"/>
                  <a:gd name="connsiteX4" fmla="*/ 39 w 249"/>
                  <a:gd name="connsiteY4" fmla="*/ 1512 h 1628"/>
                  <a:gd name="connsiteX5" fmla="*/ 31 w 249"/>
                  <a:gd name="connsiteY5" fmla="*/ 1484 h 1628"/>
                  <a:gd name="connsiteX6" fmla="*/ 64 w 249"/>
                  <a:gd name="connsiteY6" fmla="*/ 1422 h 1628"/>
                  <a:gd name="connsiteX7" fmla="*/ 88 w 249"/>
                  <a:gd name="connsiteY7" fmla="*/ 1398 h 1628"/>
                  <a:gd name="connsiteX8" fmla="*/ 85 w 249"/>
                  <a:gd name="connsiteY8" fmla="*/ 1374 h 1628"/>
                  <a:gd name="connsiteX9" fmla="*/ 90 w 249"/>
                  <a:gd name="connsiteY9" fmla="*/ 1359 h 1628"/>
                  <a:gd name="connsiteX10" fmla="*/ 136 w 249"/>
                  <a:gd name="connsiteY10" fmla="*/ 1322 h 1628"/>
                  <a:gd name="connsiteX11" fmla="*/ 124 w 249"/>
                  <a:gd name="connsiteY11" fmla="*/ 1305 h 1628"/>
                  <a:gd name="connsiteX12" fmla="*/ 90 w 249"/>
                  <a:gd name="connsiteY12" fmla="*/ 1277 h 1628"/>
                  <a:gd name="connsiteX13" fmla="*/ 84 w 249"/>
                  <a:gd name="connsiteY13" fmla="*/ 1236 h 1628"/>
                  <a:gd name="connsiteX14" fmla="*/ 79 w 249"/>
                  <a:gd name="connsiteY14" fmla="*/ 1205 h 1628"/>
                  <a:gd name="connsiteX15" fmla="*/ 76 w 249"/>
                  <a:gd name="connsiteY15" fmla="*/ 1137 h 1628"/>
                  <a:gd name="connsiteX16" fmla="*/ 78 w 249"/>
                  <a:gd name="connsiteY16" fmla="*/ 1124 h 1628"/>
                  <a:gd name="connsiteX17" fmla="*/ 85 w 249"/>
                  <a:gd name="connsiteY17" fmla="*/ 1077 h 1628"/>
                  <a:gd name="connsiteX18" fmla="*/ 99 w 249"/>
                  <a:gd name="connsiteY18" fmla="*/ 1050 h 1628"/>
                  <a:gd name="connsiteX19" fmla="*/ 70 w 249"/>
                  <a:gd name="connsiteY19" fmla="*/ 1014 h 1628"/>
                  <a:gd name="connsiteX20" fmla="*/ 112 w 249"/>
                  <a:gd name="connsiteY20" fmla="*/ 932 h 1628"/>
                  <a:gd name="connsiteX21" fmla="*/ 132 w 249"/>
                  <a:gd name="connsiteY21" fmla="*/ 908 h 1628"/>
                  <a:gd name="connsiteX22" fmla="*/ 130 w 249"/>
                  <a:gd name="connsiteY22" fmla="*/ 867 h 1628"/>
                  <a:gd name="connsiteX23" fmla="*/ 144 w 249"/>
                  <a:gd name="connsiteY23" fmla="*/ 798 h 1628"/>
                  <a:gd name="connsiteX24" fmla="*/ 126 w 249"/>
                  <a:gd name="connsiteY24" fmla="*/ 762 h 1628"/>
                  <a:gd name="connsiteX25" fmla="*/ 127 w 249"/>
                  <a:gd name="connsiteY25" fmla="*/ 734 h 1628"/>
                  <a:gd name="connsiteX26" fmla="*/ 148 w 249"/>
                  <a:gd name="connsiteY26" fmla="*/ 690 h 1628"/>
                  <a:gd name="connsiteX27" fmla="*/ 148 w 249"/>
                  <a:gd name="connsiteY27" fmla="*/ 665 h 1628"/>
                  <a:gd name="connsiteX28" fmla="*/ 159 w 249"/>
                  <a:gd name="connsiteY28" fmla="*/ 645 h 1628"/>
                  <a:gd name="connsiteX29" fmla="*/ 175 w 249"/>
                  <a:gd name="connsiteY29" fmla="*/ 623 h 1628"/>
                  <a:gd name="connsiteX30" fmla="*/ 199 w 249"/>
                  <a:gd name="connsiteY30" fmla="*/ 594 h 1628"/>
                  <a:gd name="connsiteX31" fmla="*/ 202 w 249"/>
                  <a:gd name="connsiteY31" fmla="*/ 573 h 1628"/>
                  <a:gd name="connsiteX32" fmla="*/ 220 w 249"/>
                  <a:gd name="connsiteY32" fmla="*/ 572 h 1628"/>
                  <a:gd name="connsiteX33" fmla="*/ 219 w 249"/>
                  <a:gd name="connsiteY33" fmla="*/ 542 h 1628"/>
                  <a:gd name="connsiteX34" fmla="*/ 214 w 249"/>
                  <a:gd name="connsiteY34" fmla="*/ 518 h 1628"/>
                  <a:gd name="connsiteX35" fmla="*/ 208 w 249"/>
                  <a:gd name="connsiteY35" fmla="*/ 495 h 1628"/>
                  <a:gd name="connsiteX36" fmla="*/ 216 w 249"/>
                  <a:gd name="connsiteY36" fmla="*/ 461 h 1628"/>
                  <a:gd name="connsiteX37" fmla="*/ 205 w 249"/>
                  <a:gd name="connsiteY37" fmla="*/ 446 h 1628"/>
                  <a:gd name="connsiteX38" fmla="*/ 210 w 249"/>
                  <a:gd name="connsiteY38" fmla="*/ 428 h 1628"/>
                  <a:gd name="connsiteX39" fmla="*/ 205 w 249"/>
                  <a:gd name="connsiteY39" fmla="*/ 413 h 1628"/>
                  <a:gd name="connsiteX40" fmla="*/ 214 w 249"/>
                  <a:gd name="connsiteY40" fmla="*/ 375 h 1628"/>
                  <a:gd name="connsiteX41" fmla="*/ 208 w 249"/>
                  <a:gd name="connsiteY41" fmla="*/ 332 h 1628"/>
                  <a:gd name="connsiteX42" fmla="*/ 189 w 249"/>
                  <a:gd name="connsiteY42" fmla="*/ 311 h 1628"/>
                  <a:gd name="connsiteX43" fmla="*/ 171 w 249"/>
                  <a:gd name="connsiteY43" fmla="*/ 288 h 1628"/>
                  <a:gd name="connsiteX44" fmla="*/ 169 w 249"/>
                  <a:gd name="connsiteY44" fmla="*/ 237 h 1628"/>
                  <a:gd name="connsiteX45" fmla="*/ 186 w 249"/>
                  <a:gd name="connsiteY45" fmla="*/ 212 h 1628"/>
                  <a:gd name="connsiteX46" fmla="*/ 178 w 249"/>
                  <a:gd name="connsiteY46" fmla="*/ 198 h 1628"/>
                  <a:gd name="connsiteX47" fmla="*/ 192 w 249"/>
                  <a:gd name="connsiteY47" fmla="*/ 183 h 1628"/>
                  <a:gd name="connsiteX48" fmla="*/ 181 w 249"/>
                  <a:gd name="connsiteY48" fmla="*/ 162 h 1628"/>
                  <a:gd name="connsiteX49" fmla="*/ 189 w 249"/>
                  <a:gd name="connsiteY49" fmla="*/ 132 h 1628"/>
                  <a:gd name="connsiteX50" fmla="*/ 201 w 249"/>
                  <a:gd name="connsiteY50" fmla="*/ 104 h 1628"/>
                  <a:gd name="connsiteX51" fmla="*/ 225 w 249"/>
                  <a:gd name="connsiteY51" fmla="*/ 84 h 1628"/>
                  <a:gd name="connsiteX52" fmla="*/ 243 w 249"/>
                  <a:gd name="connsiteY52" fmla="*/ 72 h 1628"/>
                  <a:gd name="connsiteX53" fmla="*/ 249 w 249"/>
                  <a:gd name="connsiteY53" fmla="*/ 0 h 1628"/>
                  <a:gd name="connsiteX0" fmla="*/ 0 w 249"/>
                  <a:gd name="connsiteY0" fmla="*/ 1620 h 1628"/>
                  <a:gd name="connsiteX1" fmla="*/ 19 w 249"/>
                  <a:gd name="connsiteY1" fmla="*/ 1610 h 1628"/>
                  <a:gd name="connsiteX2" fmla="*/ 19 w 249"/>
                  <a:gd name="connsiteY2" fmla="*/ 1609 h 1628"/>
                  <a:gd name="connsiteX3" fmla="*/ 31 w 249"/>
                  <a:gd name="connsiteY3" fmla="*/ 1559 h 1628"/>
                  <a:gd name="connsiteX4" fmla="*/ 39 w 249"/>
                  <a:gd name="connsiteY4" fmla="*/ 1512 h 1628"/>
                  <a:gd name="connsiteX5" fmla="*/ 31 w 249"/>
                  <a:gd name="connsiteY5" fmla="*/ 1484 h 1628"/>
                  <a:gd name="connsiteX6" fmla="*/ 64 w 249"/>
                  <a:gd name="connsiteY6" fmla="*/ 1422 h 1628"/>
                  <a:gd name="connsiteX7" fmla="*/ 88 w 249"/>
                  <a:gd name="connsiteY7" fmla="*/ 1398 h 1628"/>
                  <a:gd name="connsiteX8" fmla="*/ 85 w 249"/>
                  <a:gd name="connsiteY8" fmla="*/ 1374 h 1628"/>
                  <a:gd name="connsiteX9" fmla="*/ 90 w 249"/>
                  <a:gd name="connsiteY9" fmla="*/ 1359 h 1628"/>
                  <a:gd name="connsiteX10" fmla="*/ 136 w 249"/>
                  <a:gd name="connsiteY10" fmla="*/ 1322 h 1628"/>
                  <a:gd name="connsiteX11" fmla="*/ 124 w 249"/>
                  <a:gd name="connsiteY11" fmla="*/ 1305 h 1628"/>
                  <a:gd name="connsiteX12" fmla="*/ 90 w 249"/>
                  <a:gd name="connsiteY12" fmla="*/ 1277 h 1628"/>
                  <a:gd name="connsiteX13" fmla="*/ 84 w 249"/>
                  <a:gd name="connsiteY13" fmla="*/ 1236 h 1628"/>
                  <a:gd name="connsiteX14" fmla="*/ 79 w 249"/>
                  <a:gd name="connsiteY14" fmla="*/ 1205 h 1628"/>
                  <a:gd name="connsiteX15" fmla="*/ 76 w 249"/>
                  <a:gd name="connsiteY15" fmla="*/ 1137 h 1628"/>
                  <a:gd name="connsiteX16" fmla="*/ 78 w 249"/>
                  <a:gd name="connsiteY16" fmla="*/ 1124 h 1628"/>
                  <a:gd name="connsiteX17" fmla="*/ 85 w 249"/>
                  <a:gd name="connsiteY17" fmla="*/ 1077 h 1628"/>
                  <a:gd name="connsiteX18" fmla="*/ 99 w 249"/>
                  <a:gd name="connsiteY18" fmla="*/ 1050 h 1628"/>
                  <a:gd name="connsiteX19" fmla="*/ 70 w 249"/>
                  <a:gd name="connsiteY19" fmla="*/ 1014 h 1628"/>
                  <a:gd name="connsiteX20" fmla="*/ 112 w 249"/>
                  <a:gd name="connsiteY20" fmla="*/ 932 h 1628"/>
                  <a:gd name="connsiteX21" fmla="*/ 132 w 249"/>
                  <a:gd name="connsiteY21" fmla="*/ 908 h 1628"/>
                  <a:gd name="connsiteX22" fmla="*/ 130 w 249"/>
                  <a:gd name="connsiteY22" fmla="*/ 867 h 1628"/>
                  <a:gd name="connsiteX23" fmla="*/ 144 w 249"/>
                  <a:gd name="connsiteY23" fmla="*/ 798 h 1628"/>
                  <a:gd name="connsiteX24" fmla="*/ 126 w 249"/>
                  <a:gd name="connsiteY24" fmla="*/ 762 h 1628"/>
                  <a:gd name="connsiteX25" fmla="*/ 127 w 249"/>
                  <a:gd name="connsiteY25" fmla="*/ 734 h 1628"/>
                  <a:gd name="connsiteX26" fmla="*/ 148 w 249"/>
                  <a:gd name="connsiteY26" fmla="*/ 690 h 1628"/>
                  <a:gd name="connsiteX27" fmla="*/ 148 w 249"/>
                  <a:gd name="connsiteY27" fmla="*/ 665 h 1628"/>
                  <a:gd name="connsiteX28" fmla="*/ 159 w 249"/>
                  <a:gd name="connsiteY28" fmla="*/ 645 h 1628"/>
                  <a:gd name="connsiteX29" fmla="*/ 175 w 249"/>
                  <a:gd name="connsiteY29" fmla="*/ 623 h 1628"/>
                  <a:gd name="connsiteX30" fmla="*/ 199 w 249"/>
                  <a:gd name="connsiteY30" fmla="*/ 594 h 1628"/>
                  <a:gd name="connsiteX31" fmla="*/ 202 w 249"/>
                  <a:gd name="connsiteY31" fmla="*/ 573 h 1628"/>
                  <a:gd name="connsiteX32" fmla="*/ 220 w 249"/>
                  <a:gd name="connsiteY32" fmla="*/ 572 h 1628"/>
                  <a:gd name="connsiteX33" fmla="*/ 219 w 249"/>
                  <a:gd name="connsiteY33" fmla="*/ 542 h 1628"/>
                  <a:gd name="connsiteX34" fmla="*/ 214 w 249"/>
                  <a:gd name="connsiteY34" fmla="*/ 518 h 1628"/>
                  <a:gd name="connsiteX35" fmla="*/ 208 w 249"/>
                  <a:gd name="connsiteY35" fmla="*/ 495 h 1628"/>
                  <a:gd name="connsiteX36" fmla="*/ 216 w 249"/>
                  <a:gd name="connsiteY36" fmla="*/ 461 h 1628"/>
                  <a:gd name="connsiteX37" fmla="*/ 205 w 249"/>
                  <a:gd name="connsiteY37" fmla="*/ 446 h 1628"/>
                  <a:gd name="connsiteX38" fmla="*/ 210 w 249"/>
                  <a:gd name="connsiteY38" fmla="*/ 428 h 1628"/>
                  <a:gd name="connsiteX39" fmla="*/ 205 w 249"/>
                  <a:gd name="connsiteY39" fmla="*/ 413 h 1628"/>
                  <a:gd name="connsiteX40" fmla="*/ 214 w 249"/>
                  <a:gd name="connsiteY40" fmla="*/ 375 h 1628"/>
                  <a:gd name="connsiteX41" fmla="*/ 208 w 249"/>
                  <a:gd name="connsiteY41" fmla="*/ 332 h 1628"/>
                  <a:gd name="connsiteX42" fmla="*/ 189 w 249"/>
                  <a:gd name="connsiteY42" fmla="*/ 311 h 1628"/>
                  <a:gd name="connsiteX43" fmla="*/ 171 w 249"/>
                  <a:gd name="connsiteY43" fmla="*/ 288 h 1628"/>
                  <a:gd name="connsiteX44" fmla="*/ 169 w 249"/>
                  <a:gd name="connsiteY44" fmla="*/ 237 h 1628"/>
                  <a:gd name="connsiteX45" fmla="*/ 186 w 249"/>
                  <a:gd name="connsiteY45" fmla="*/ 212 h 1628"/>
                  <a:gd name="connsiteX46" fmla="*/ 178 w 249"/>
                  <a:gd name="connsiteY46" fmla="*/ 198 h 1628"/>
                  <a:gd name="connsiteX47" fmla="*/ 192 w 249"/>
                  <a:gd name="connsiteY47" fmla="*/ 183 h 1628"/>
                  <a:gd name="connsiteX48" fmla="*/ 181 w 249"/>
                  <a:gd name="connsiteY48" fmla="*/ 162 h 1628"/>
                  <a:gd name="connsiteX49" fmla="*/ 189 w 249"/>
                  <a:gd name="connsiteY49" fmla="*/ 132 h 1628"/>
                  <a:gd name="connsiteX50" fmla="*/ 201 w 249"/>
                  <a:gd name="connsiteY50" fmla="*/ 104 h 1628"/>
                  <a:gd name="connsiteX51" fmla="*/ 225 w 249"/>
                  <a:gd name="connsiteY51" fmla="*/ 84 h 1628"/>
                  <a:gd name="connsiteX52" fmla="*/ 243 w 249"/>
                  <a:gd name="connsiteY52" fmla="*/ 72 h 1628"/>
                  <a:gd name="connsiteX53" fmla="*/ 249 w 249"/>
                  <a:gd name="connsiteY53" fmla="*/ 0 h 1628"/>
                  <a:gd name="connsiteX0" fmla="*/ 0 w 249"/>
                  <a:gd name="connsiteY0" fmla="*/ 1620 h 1620"/>
                  <a:gd name="connsiteX1" fmla="*/ 19 w 249"/>
                  <a:gd name="connsiteY1" fmla="*/ 1610 h 1620"/>
                  <a:gd name="connsiteX2" fmla="*/ 19 w 249"/>
                  <a:gd name="connsiteY2" fmla="*/ 1609 h 1620"/>
                  <a:gd name="connsiteX3" fmla="*/ 31 w 249"/>
                  <a:gd name="connsiteY3" fmla="*/ 1559 h 1620"/>
                  <a:gd name="connsiteX4" fmla="*/ 39 w 249"/>
                  <a:gd name="connsiteY4" fmla="*/ 1512 h 1620"/>
                  <a:gd name="connsiteX5" fmla="*/ 31 w 249"/>
                  <a:gd name="connsiteY5" fmla="*/ 1484 h 1620"/>
                  <a:gd name="connsiteX6" fmla="*/ 64 w 249"/>
                  <a:gd name="connsiteY6" fmla="*/ 1422 h 1620"/>
                  <a:gd name="connsiteX7" fmla="*/ 88 w 249"/>
                  <a:gd name="connsiteY7" fmla="*/ 1398 h 1620"/>
                  <a:gd name="connsiteX8" fmla="*/ 85 w 249"/>
                  <a:gd name="connsiteY8" fmla="*/ 1374 h 1620"/>
                  <a:gd name="connsiteX9" fmla="*/ 90 w 249"/>
                  <a:gd name="connsiteY9" fmla="*/ 1359 h 1620"/>
                  <a:gd name="connsiteX10" fmla="*/ 136 w 249"/>
                  <a:gd name="connsiteY10" fmla="*/ 1322 h 1620"/>
                  <a:gd name="connsiteX11" fmla="*/ 124 w 249"/>
                  <a:gd name="connsiteY11" fmla="*/ 1305 h 1620"/>
                  <a:gd name="connsiteX12" fmla="*/ 90 w 249"/>
                  <a:gd name="connsiteY12" fmla="*/ 1277 h 1620"/>
                  <a:gd name="connsiteX13" fmla="*/ 84 w 249"/>
                  <a:gd name="connsiteY13" fmla="*/ 1236 h 1620"/>
                  <a:gd name="connsiteX14" fmla="*/ 79 w 249"/>
                  <a:gd name="connsiteY14" fmla="*/ 1205 h 1620"/>
                  <a:gd name="connsiteX15" fmla="*/ 76 w 249"/>
                  <a:gd name="connsiteY15" fmla="*/ 1137 h 1620"/>
                  <a:gd name="connsiteX16" fmla="*/ 78 w 249"/>
                  <a:gd name="connsiteY16" fmla="*/ 1124 h 1620"/>
                  <a:gd name="connsiteX17" fmla="*/ 85 w 249"/>
                  <a:gd name="connsiteY17" fmla="*/ 1077 h 1620"/>
                  <a:gd name="connsiteX18" fmla="*/ 99 w 249"/>
                  <a:gd name="connsiteY18" fmla="*/ 1050 h 1620"/>
                  <a:gd name="connsiteX19" fmla="*/ 70 w 249"/>
                  <a:gd name="connsiteY19" fmla="*/ 1014 h 1620"/>
                  <a:gd name="connsiteX20" fmla="*/ 112 w 249"/>
                  <a:gd name="connsiteY20" fmla="*/ 932 h 1620"/>
                  <a:gd name="connsiteX21" fmla="*/ 132 w 249"/>
                  <a:gd name="connsiteY21" fmla="*/ 908 h 1620"/>
                  <a:gd name="connsiteX22" fmla="*/ 130 w 249"/>
                  <a:gd name="connsiteY22" fmla="*/ 867 h 1620"/>
                  <a:gd name="connsiteX23" fmla="*/ 144 w 249"/>
                  <a:gd name="connsiteY23" fmla="*/ 798 h 1620"/>
                  <a:gd name="connsiteX24" fmla="*/ 126 w 249"/>
                  <a:gd name="connsiteY24" fmla="*/ 762 h 1620"/>
                  <a:gd name="connsiteX25" fmla="*/ 127 w 249"/>
                  <a:gd name="connsiteY25" fmla="*/ 734 h 1620"/>
                  <a:gd name="connsiteX26" fmla="*/ 148 w 249"/>
                  <a:gd name="connsiteY26" fmla="*/ 690 h 1620"/>
                  <a:gd name="connsiteX27" fmla="*/ 148 w 249"/>
                  <a:gd name="connsiteY27" fmla="*/ 665 h 1620"/>
                  <a:gd name="connsiteX28" fmla="*/ 159 w 249"/>
                  <a:gd name="connsiteY28" fmla="*/ 645 h 1620"/>
                  <a:gd name="connsiteX29" fmla="*/ 175 w 249"/>
                  <a:gd name="connsiteY29" fmla="*/ 623 h 1620"/>
                  <a:gd name="connsiteX30" fmla="*/ 199 w 249"/>
                  <a:gd name="connsiteY30" fmla="*/ 594 h 1620"/>
                  <a:gd name="connsiteX31" fmla="*/ 202 w 249"/>
                  <a:gd name="connsiteY31" fmla="*/ 573 h 1620"/>
                  <a:gd name="connsiteX32" fmla="*/ 220 w 249"/>
                  <a:gd name="connsiteY32" fmla="*/ 572 h 1620"/>
                  <a:gd name="connsiteX33" fmla="*/ 219 w 249"/>
                  <a:gd name="connsiteY33" fmla="*/ 542 h 1620"/>
                  <a:gd name="connsiteX34" fmla="*/ 214 w 249"/>
                  <a:gd name="connsiteY34" fmla="*/ 518 h 1620"/>
                  <a:gd name="connsiteX35" fmla="*/ 208 w 249"/>
                  <a:gd name="connsiteY35" fmla="*/ 495 h 1620"/>
                  <a:gd name="connsiteX36" fmla="*/ 216 w 249"/>
                  <a:gd name="connsiteY36" fmla="*/ 461 h 1620"/>
                  <a:gd name="connsiteX37" fmla="*/ 205 w 249"/>
                  <a:gd name="connsiteY37" fmla="*/ 446 h 1620"/>
                  <a:gd name="connsiteX38" fmla="*/ 210 w 249"/>
                  <a:gd name="connsiteY38" fmla="*/ 428 h 1620"/>
                  <a:gd name="connsiteX39" fmla="*/ 205 w 249"/>
                  <a:gd name="connsiteY39" fmla="*/ 413 h 1620"/>
                  <a:gd name="connsiteX40" fmla="*/ 214 w 249"/>
                  <a:gd name="connsiteY40" fmla="*/ 375 h 1620"/>
                  <a:gd name="connsiteX41" fmla="*/ 208 w 249"/>
                  <a:gd name="connsiteY41" fmla="*/ 332 h 1620"/>
                  <a:gd name="connsiteX42" fmla="*/ 189 w 249"/>
                  <a:gd name="connsiteY42" fmla="*/ 311 h 1620"/>
                  <a:gd name="connsiteX43" fmla="*/ 171 w 249"/>
                  <a:gd name="connsiteY43" fmla="*/ 288 h 1620"/>
                  <a:gd name="connsiteX44" fmla="*/ 169 w 249"/>
                  <a:gd name="connsiteY44" fmla="*/ 237 h 1620"/>
                  <a:gd name="connsiteX45" fmla="*/ 186 w 249"/>
                  <a:gd name="connsiteY45" fmla="*/ 212 h 1620"/>
                  <a:gd name="connsiteX46" fmla="*/ 178 w 249"/>
                  <a:gd name="connsiteY46" fmla="*/ 198 h 1620"/>
                  <a:gd name="connsiteX47" fmla="*/ 192 w 249"/>
                  <a:gd name="connsiteY47" fmla="*/ 183 h 1620"/>
                  <a:gd name="connsiteX48" fmla="*/ 181 w 249"/>
                  <a:gd name="connsiteY48" fmla="*/ 162 h 1620"/>
                  <a:gd name="connsiteX49" fmla="*/ 189 w 249"/>
                  <a:gd name="connsiteY49" fmla="*/ 132 h 1620"/>
                  <a:gd name="connsiteX50" fmla="*/ 201 w 249"/>
                  <a:gd name="connsiteY50" fmla="*/ 104 h 1620"/>
                  <a:gd name="connsiteX51" fmla="*/ 225 w 249"/>
                  <a:gd name="connsiteY51" fmla="*/ 84 h 1620"/>
                  <a:gd name="connsiteX52" fmla="*/ 243 w 249"/>
                  <a:gd name="connsiteY52" fmla="*/ 72 h 1620"/>
                  <a:gd name="connsiteX53" fmla="*/ 249 w 249"/>
                  <a:gd name="connsiteY53" fmla="*/ 0 h 1620"/>
                  <a:gd name="connsiteX0" fmla="*/ 15 w 245"/>
                  <a:gd name="connsiteY0" fmla="*/ 1610 h 1610"/>
                  <a:gd name="connsiteX1" fmla="*/ 15 w 245"/>
                  <a:gd name="connsiteY1" fmla="*/ 1609 h 1610"/>
                  <a:gd name="connsiteX2" fmla="*/ 27 w 245"/>
                  <a:gd name="connsiteY2" fmla="*/ 1559 h 1610"/>
                  <a:gd name="connsiteX3" fmla="*/ 35 w 245"/>
                  <a:gd name="connsiteY3" fmla="*/ 1512 h 1610"/>
                  <a:gd name="connsiteX4" fmla="*/ 27 w 245"/>
                  <a:gd name="connsiteY4" fmla="*/ 1484 h 1610"/>
                  <a:gd name="connsiteX5" fmla="*/ 60 w 245"/>
                  <a:gd name="connsiteY5" fmla="*/ 1422 h 1610"/>
                  <a:gd name="connsiteX6" fmla="*/ 84 w 245"/>
                  <a:gd name="connsiteY6" fmla="*/ 1398 h 1610"/>
                  <a:gd name="connsiteX7" fmla="*/ 81 w 245"/>
                  <a:gd name="connsiteY7" fmla="*/ 1374 h 1610"/>
                  <a:gd name="connsiteX8" fmla="*/ 86 w 245"/>
                  <a:gd name="connsiteY8" fmla="*/ 1359 h 1610"/>
                  <a:gd name="connsiteX9" fmla="*/ 132 w 245"/>
                  <a:gd name="connsiteY9" fmla="*/ 1322 h 1610"/>
                  <a:gd name="connsiteX10" fmla="*/ 120 w 245"/>
                  <a:gd name="connsiteY10" fmla="*/ 1305 h 1610"/>
                  <a:gd name="connsiteX11" fmla="*/ 86 w 245"/>
                  <a:gd name="connsiteY11" fmla="*/ 1277 h 1610"/>
                  <a:gd name="connsiteX12" fmla="*/ 80 w 245"/>
                  <a:gd name="connsiteY12" fmla="*/ 1236 h 1610"/>
                  <a:gd name="connsiteX13" fmla="*/ 75 w 245"/>
                  <a:gd name="connsiteY13" fmla="*/ 1205 h 1610"/>
                  <a:gd name="connsiteX14" fmla="*/ 72 w 245"/>
                  <a:gd name="connsiteY14" fmla="*/ 1137 h 1610"/>
                  <a:gd name="connsiteX15" fmla="*/ 74 w 245"/>
                  <a:gd name="connsiteY15" fmla="*/ 1124 h 1610"/>
                  <a:gd name="connsiteX16" fmla="*/ 81 w 245"/>
                  <a:gd name="connsiteY16" fmla="*/ 1077 h 1610"/>
                  <a:gd name="connsiteX17" fmla="*/ 95 w 245"/>
                  <a:gd name="connsiteY17" fmla="*/ 1050 h 1610"/>
                  <a:gd name="connsiteX18" fmla="*/ 66 w 245"/>
                  <a:gd name="connsiteY18" fmla="*/ 1014 h 1610"/>
                  <a:gd name="connsiteX19" fmla="*/ 108 w 245"/>
                  <a:gd name="connsiteY19" fmla="*/ 932 h 1610"/>
                  <a:gd name="connsiteX20" fmla="*/ 128 w 245"/>
                  <a:gd name="connsiteY20" fmla="*/ 908 h 1610"/>
                  <a:gd name="connsiteX21" fmla="*/ 126 w 245"/>
                  <a:gd name="connsiteY21" fmla="*/ 867 h 1610"/>
                  <a:gd name="connsiteX22" fmla="*/ 140 w 245"/>
                  <a:gd name="connsiteY22" fmla="*/ 798 h 1610"/>
                  <a:gd name="connsiteX23" fmla="*/ 122 w 245"/>
                  <a:gd name="connsiteY23" fmla="*/ 762 h 1610"/>
                  <a:gd name="connsiteX24" fmla="*/ 123 w 245"/>
                  <a:gd name="connsiteY24" fmla="*/ 734 h 1610"/>
                  <a:gd name="connsiteX25" fmla="*/ 144 w 245"/>
                  <a:gd name="connsiteY25" fmla="*/ 690 h 1610"/>
                  <a:gd name="connsiteX26" fmla="*/ 144 w 245"/>
                  <a:gd name="connsiteY26" fmla="*/ 665 h 1610"/>
                  <a:gd name="connsiteX27" fmla="*/ 155 w 245"/>
                  <a:gd name="connsiteY27" fmla="*/ 645 h 1610"/>
                  <a:gd name="connsiteX28" fmla="*/ 171 w 245"/>
                  <a:gd name="connsiteY28" fmla="*/ 623 h 1610"/>
                  <a:gd name="connsiteX29" fmla="*/ 195 w 245"/>
                  <a:gd name="connsiteY29" fmla="*/ 594 h 1610"/>
                  <a:gd name="connsiteX30" fmla="*/ 198 w 245"/>
                  <a:gd name="connsiteY30" fmla="*/ 573 h 1610"/>
                  <a:gd name="connsiteX31" fmla="*/ 216 w 245"/>
                  <a:gd name="connsiteY31" fmla="*/ 572 h 1610"/>
                  <a:gd name="connsiteX32" fmla="*/ 215 w 245"/>
                  <a:gd name="connsiteY32" fmla="*/ 542 h 1610"/>
                  <a:gd name="connsiteX33" fmla="*/ 210 w 245"/>
                  <a:gd name="connsiteY33" fmla="*/ 518 h 1610"/>
                  <a:gd name="connsiteX34" fmla="*/ 204 w 245"/>
                  <a:gd name="connsiteY34" fmla="*/ 495 h 1610"/>
                  <a:gd name="connsiteX35" fmla="*/ 212 w 245"/>
                  <a:gd name="connsiteY35" fmla="*/ 461 h 1610"/>
                  <a:gd name="connsiteX36" fmla="*/ 201 w 245"/>
                  <a:gd name="connsiteY36" fmla="*/ 446 h 1610"/>
                  <a:gd name="connsiteX37" fmla="*/ 206 w 245"/>
                  <a:gd name="connsiteY37" fmla="*/ 428 h 1610"/>
                  <a:gd name="connsiteX38" fmla="*/ 201 w 245"/>
                  <a:gd name="connsiteY38" fmla="*/ 413 h 1610"/>
                  <a:gd name="connsiteX39" fmla="*/ 210 w 245"/>
                  <a:gd name="connsiteY39" fmla="*/ 375 h 1610"/>
                  <a:gd name="connsiteX40" fmla="*/ 204 w 245"/>
                  <a:gd name="connsiteY40" fmla="*/ 332 h 1610"/>
                  <a:gd name="connsiteX41" fmla="*/ 185 w 245"/>
                  <a:gd name="connsiteY41" fmla="*/ 311 h 1610"/>
                  <a:gd name="connsiteX42" fmla="*/ 167 w 245"/>
                  <a:gd name="connsiteY42" fmla="*/ 288 h 1610"/>
                  <a:gd name="connsiteX43" fmla="*/ 165 w 245"/>
                  <a:gd name="connsiteY43" fmla="*/ 237 h 1610"/>
                  <a:gd name="connsiteX44" fmla="*/ 182 w 245"/>
                  <a:gd name="connsiteY44" fmla="*/ 212 h 1610"/>
                  <a:gd name="connsiteX45" fmla="*/ 174 w 245"/>
                  <a:gd name="connsiteY45" fmla="*/ 198 h 1610"/>
                  <a:gd name="connsiteX46" fmla="*/ 188 w 245"/>
                  <a:gd name="connsiteY46" fmla="*/ 183 h 1610"/>
                  <a:gd name="connsiteX47" fmla="*/ 177 w 245"/>
                  <a:gd name="connsiteY47" fmla="*/ 162 h 1610"/>
                  <a:gd name="connsiteX48" fmla="*/ 185 w 245"/>
                  <a:gd name="connsiteY48" fmla="*/ 132 h 1610"/>
                  <a:gd name="connsiteX49" fmla="*/ 197 w 245"/>
                  <a:gd name="connsiteY49" fmla="*/ 104 h 1610"/>
                  <a:gd name="connsiteX50" fmla="*/ 221 w 245"/>
                  <a:gd name="connsiteY50" fmla="*/ 84 h 1610"/>
                  <a:gd name="connsiteX51" fmla="*/ 239 w 245"/>
                  <a:gd name="connsiteY51" fmla="*/ 72 h 1610"/>
                  <a:gd name="connsiteX52" fmla="*/ 245 w 245"/>
                  <a:gd name="connsiteY52" fmla="*/ 0 h 1610"/>
                  <a:gd name="connsiteX0" fmla="*/ 28 w 258"/>
                  <a:gd name="connsiteY0" fmla="*/ 1610 h 1623"/>
                  <a:gd name="connsiteX1" fmla="*/ 15 w 258"/>
                  <a:gd name="connsiteY1" fmla="*/ 1623 h 1623"/>
                  <a:gd name="connsiteX2" fmla="*/ 40 w 258"/>
                  <a:gd name="connsiteY2" fmla="*/ 1559 h 1623"/>
                  <a:gd name="connsiteX3" fmla="*/ 48 w 258"/>
                  <a:gd name="connsiteY3" fmla="*/ 1512 h 1623"/>
                  <a:gd name="connsiteX4" fmla="*/ 40 w 258"/>
                  <a:gd name="connsiteY4" fmla="*/ 1484 h 1623"/>
                  <a:gd name="connsiteX5" fmla="*/ 73 w 258"/>
                  <a:gd name="connsiteY5" fmla="*/ 1422 h 1623"/>
                  <a:gd name="connsiteX6" fmla="*/ 97 w 258"/>
                  <a:gd name="connsiteY6" fmla="*/ 1398 h 1623"/>
                  <a:gd name="connsiteX7" fmla="*/ 94 w 258"/>
                  <a:gd name="connsiteY7" fmla="*/ 1374 h 1623"/>
                  <a:gd name="connsiteX8" fmla="*/ 99 w 258"/>
                  <a:gd name="connsiteY8" fmla="*/ 1359 h 1623"/>
                  <a:gd name="connsiteX9" fmla="*/ 145 w 258"/>
                  <a:gd name="connsiteY9" fmla="*/ 1322 h 1623"/>
                  <a:gd name="connsiteX10" fmla="*/ 133 w 258"/>
                  <a:gd name="connsiteY10" fmla="*/ 1305 h 1623"/>
                  <a:gd name="connsiteX11" fmla="*/ 99 w 258"/>
                  <a:gd name="connsiteY11" fmla="*/ 1277 h 1623"/>
                  <a:gd name="connsiteX12" fmla="*/ 93 w 258"/>
                  <a:gd name="connsiteY12" fmla="*/ 1236 h 1623"/>
                  <a:gd name="connsiteX13" fmla="*/ 88 w 258"/>
                  <a:gd name="connsiteY13" fmla="*/ 1205 h 1623"/>
                  <a:gd name="connsiteX14" fmla="*/ 85 w 258"/>
                  <a:gd name="connsiteY14" fmla="*/ 1137 h 1623"/>
                  <a:gd name="connsiteX15" fmla="*/ 87 w 258"/>
                  <a:gd name="connsiteY15" fmla="*/ 1124 h 1623"/>
                  <a:gd name="connsiteX16" fmla="*/ 94 w 258"/>
                  <a:gd name="connsiteY16" fmla="*/ 1077 h 1623"/>
                  <a:gd name="connsiteX17" fmla="*/ 108 w 258"/>
                  <a:gd name="connsiteY17" fmla="*/ 1050 h 1623"/>
                  <a:gd name="connsiteX18" fmla="*/ 79 w 258"/>
                  <a:gd name="connsiteY18" fmla="*/ 1014 h 1623"/>
                  <a:gd name="connsiteX19" fmla="*/ 121 w 258"/>
                  <a:gd name="connsiteY19" fmla="*/ 932 h 1623"/>
                  <a:gd name="connsiteX20" fmla="*/ 141 w 258"/>
                  <a:gd name="connsiteY20" fmla="*/ 908 h 1623"/>
                  <a:gd name="connsiteX21" fmla="*/ 139 w 258"/>
                  <a:gd name="connsiteY21" fmla="*/ 867 h 1623"/>
                  <a:gd name="connsiteX22" fmla="*/ 153 w 258"/>
                  <a:gd name="connsiteY22" fmla="*/ 798 h 1623"/>
                  <a:gd name="connsiteX23" fmla="*/ 135 w 258"/>
                  <a:gd name="connsiteY23" fmla="*/ 762 h 1623"/>
                  <a:gd name="connsiteX24" fmla="*/ 136 w 258"/>
                  <a:gd name="connsiteY24" fmla="*/ 734 h 1623"/>
                  <a:gd name="connsiteX25" fmla="*/ 157 w 258"/>
                  <a:gd name="connsiteY25" fmla="*/ 690 h 1623"/>
                  <a:gd name="connsiteX26" fmla="*/ 157 w 258"/>
                  <a:gd name="connsiteY26" fmla="*/ 665 h 1623"/>
                  <a:gd name="connsiteX27" fmla="*/ 168 w 258"/>
                  <a:gd name="connsiteY27" fmla="*/ 645 h 1623"/>
                  <a:gd name="connsiteX28" fmla="*/ 184 w 258"/>
                  <a:gd name="connsiteY28" fmla="*/ 623 h 1623"/>
                  <a:gd name="connsiteX29" fmla="*/ 208 w 258"/>
                  <a:gd name="connsiteY29" fmla="*/ 594 h 1623"/>
                  <a:gd name="connsiteX30" fmla="*/ 211 w 258"/>
                  <a:gd name="connsiteY30" fmla="*/ 573 h 1623"/>
                  <a:gd name="connsiteX31" fmla="*/ 229 w 258"/>
                  <a:gd name="connsiteY31" fmla="*/ 572 h 1623"/>
                  <a:gd name="connsiteX32" fmla="*/ 228 w 258"/>
                  <a:gd name="connsiteY32" fmla="*/ 542 h 1623"/>
                  <a:gd name="connsiteX33" fmla="*/ 223 w 258"/>
                  <a:gd name="connsiteY33" fmla="*/ 518 h 1623"/>
                  <a:gd name="connsiteX34" fmla="*/ 217 w 258"/>
                  <a:gd name="connsiteY34" fmla="*/ 495 h 1623"/>
                  <a:gd name="connsiteX35" fmla="*/ 225 w 258"/>
                  <a:gd name="connsiteY35" fmla="*/ 461 h 1623"/>
                  <a:gd name="connsiteX36" fmla="*/ 214 w 258"/>
                  <a:gd name="connsiteY36" fmla="*/ 446 h 1623"/>
                  <a:gd name="connsiteX37" fmla="*/ 219 w 258"/>
                  <a:gd name="connsiteY37" fmla="*/ 428 h 1623"/>
                  <a:gd name="connsiteX38" fmla="*/ 214 w 258"/>
                  <a:gd name="connsiteY38" fmla="*/ 413 h 1623"/>
                  <a:gd name="connsiteX39" fmla="*/ 223 w 258"/>
                  <a:gd name="connsiteY39" fmla="*/ 375 h 1623"/>
                  <a:gd name="connsiteX40" fmla="*/ 217 w 258"/>
                  <a:gd name="connsiteY40" fmla="*/ 332 h 1623"/>
                  <a:gd name="connsiteX41" fmla="*/ 198 w 258"/>
                  <a:gd name="connsiteY41" fmla="*/ 311 h 1623"/>
                  <a:gd name="connsiteX42" fmla="*/ 180 w 258"/>
                  <a:gd name="connsiteY42" fmla="*/ 288 h 1623"/>
                  <a:gd name="connsiteX43" fmla="*/ 178 w 258"/>
                  <a:gd name="connsiteY43" fmla="*/ 237 h 1623"/>
                  <a:gd name="connsiteX44" fmla="*/ 195 w 258"/>
                  <a:gd name="connsiteY44" fmla="*/ 212 h 1623"/>
                  <a:gd name="connsiteX45" fmla="*/ 187 w 258"/>
                  <a:gd name="connsiteY45" fmla="*/ 198 h 1623"/>
                  <a:gd name="connsiteX46" fmla="*/ 201 w 258"/>
                  <a:gd name="connsiteY46" fmla="*/ 183 h 1623"/>
                  <a:gd name="connsiteX47" fmla="*/ 190 w 258"/>
                  <a:gd name="connsiteY47" fmla="*/ 162 h 1623"/>
                  <a:gd name="connsiteX48" fmla="*/ 198 w 258"/>
                  <a:gd name="connsiteY48" fmla="*/ 132 h 1623"/>
                  <a:gd name="connsiteX49" fmla="*/ 210 w 258"/>
                  <a:gd name="connsiteY49" fmla="*/ 104 h 1623"/>
                  <a:gd name="connsiteX50" fmla="*/ 234 w 258"/>
                  <a:gd name="connsiteY50" fmla="*/ 84 h 1623"/>
                  <a:gd name="connsiteX51" fmla="*/ 252 w 258"/>
                  <a:gd name="connsiteY51" fmla="*/ 72 h 1623"/>
                  <a:gd name="connsiteX52" fmla="*/ 258 w 258"/>
                  <a:gd name="connsiteY52" fmla="*/ 0 h 1623"/>
                  <a:gd name="connsiteX0" fmla="*/ 0 w 243"/>
                  <a:gd name="connsiteY0" fmla="*/ 1623 h 1623"/>
                  <a:gd name="connsiteX1" fmla="*/ 25 w 243"/>
                  <a:gd name="connsiteY1" fmla="*/ 1559 h 1623"/>
                  <a:gd name="connsiteX2" fmla="*/ 33 w 243"/>
                  <a:gd name="connsiteY2" fmla="*/ 1512 h 1623"/>
                  <a:gd name="connsiteX3" fmla="*/ 25 w 243"/>
                  <a:gd name="connsiteY3" fmla="*/ 1484 h 1623"/>
                  <a:gd name="connsiteX4" fmla="*/ 58 w 243"/>
                  <a:gd name="connsiteY4" fmla="*/ 1422 h 1623"/>
                  <a:gd name="connsiteX5" fmla="*/ 82 w 243"/>
                  <a:gd name="connsiteY5" fmla="*/ 1398 h 1623"/>
                  <a:gd name="connsiteX6" fmla="*/ 79 w 243"/>
                  <a:gd name="connsiteY6" fmla="*/ 1374 h 1623"/>
                  <a:gd name="connsiteX7" fmla="*/ 84 w 243"/>
                  <a:gd name="connsiteY7" fmla="*/ 1359 h 1623"/>
                  <a:gd name="connsiteX8" fmla="*/ 130 w 243"/>
                  <a:gd name="connsiteY8" fmla="*/ 1322 h 1623"/>
                  <a:gd name="connsiteX9" fmla="*/ 118 w 243"/>
                  <a:gd name="connsiteY9" fmla="*/ 1305 h 1623"/>
                  <a:gd name="connsiteX10" fmla="*/ 84 w 243"/>
                  <a:gd name="connsiteY10" fmla="*/ 1277 h 1623"/>
                  <a:gd name="connsiteX11" fmla="*/ 78 w 243"/>
                  <a:gd name="connsiteY11" fmla="*/ 1236 h 1623"/>
                  <a:gd name="connsiteX12" fmla="*/ 73 w 243"/>
                  <a:gd name="connsiteY12" fmla="*/ 1205 h 1623"/>
                  <a:gd name="connsiteX13" fmla="*/ 70 w 243"/>
                  <a:gd name="connsiteY13" fmla="*/ 1137 h 1623"/>
                  <a:gd name="connsiteX14" fmla="*/ 72 w 243"/>
                  <a:gd name="connsiteY14" fmla="*/ 1124 h 1623"/>
                  <a:gd name="connsiteX15" fmla="*/ 79 w 243"/>
                  <a:gd name="connsiteY15" fmla="*/ 1077 h 1623"/>
                  <a:gd name="connsiteX16" fmla="*/ 93 w 243"/>
                  <a:gd name="connsiteY16" fmla="*/ 1050 h 1623"/>
                  <a:gd name="connsiteX17" fmla="*/ 64 w 243"/>
                  <a:gd name="connsiteY17" fmla="*/ 1014 h 1623"/>
                  <a:gd name="connsiteX18" fmla="*/ 106 w 243"/>
                  <a:gd name="connsiteY18" fmla="*/ 932 h 1623"/>
                  <a:gd name="connsiteX19" fmla="*/ 126 w 243"/>
                  <a:gd name="connsiteY19" fmla="*/ 908 h 1623"/>
                  <a:gd name="connsiteX20" fmla="*/ 124 w 243"/>
                  <a:gd name="connsiteY20" fmla="*/ 867 h 1623"/>
                  <a:gd name="connsiteX21" fmla="*/ 138 w 243"/>
                  <a:gd name="connsiteY21" fmla="*/ 798 h 1623"/>
                  <a:gd name="connsiteX22" fmla="*/ 120 w 243"/>
                  <a:gd name="connsiteY22" fmla="*/ 762 h 1623"/>
                  <a:gd name="connsiteX23" fmla="*/ 121 w 243"/>
                  <a:gd name="connsiteY23" fmla="*/ 734 h 1623"/>
                  <a:gd name="connsiteX24" fmla="*/ 142 w 243"/>
                  <a:gd name="connsiteY24" fmla="*/ 690 h 1623"/>
                  <a:gd name="connsiteX25" fmla="*/ 142 w 243"/>
                  <a:gd name="connsiteY25" fmla="*/ 665 h 1623"/>
                  <a:gd name="connsiteX26" fmla="*/ 153 w 243"/>
                  <a:gd name="connsiteY26" fmla="*/ 645 h 1623"/>
                  <a:gd name="connsiteX27" fmla="*/ 169 w 243"/>
                  <a:gd name="connsiteY27" fmla="*/ 623 h 1623"/>
                  <a:gd name="connsiteX28" fmla="*/ 193 w 243"/>
                  <a:gd name="connsiteY28" fmla="*/ 594 h 1623"/>
                  <a:gd name="connsiteX29" fmla="*/ 196 w 243"/>
                  <a:gd name="connsiteY29" fmla="*/ 573 h 1623"/>
                  <a:gd name="connsiteX30" fmla="*/ 214 w 243"/>
                  <a:gd name="connsiteY30" fmla="*/ 572 h 1623"/>
                  <a:gd name="connsiteX31" fmla="*/ 213 w 243"/>
                  <a:gd name="connsiteY31" fmla="*/ 542 h 1623"/>
                  <a:gd name="connsiteX32" fmla="*/ 208 w 243"/>
                  <a:gd name="connsiteY32" fmla="*/ 518 h 1623"/>
                  <a:gd name="connsiteX33" fmla="*/ 202 w 243"/>
                  <a:gd name="connsiteY33" fmla="*/ 495 h 1623"/>
                  <a:gd name="connsiteX34" fmla="*/ 210 w 243"/>
                  <a:gd name="connsiteY34" fmla="*/ 461 h 1623"/>
                  <a:gd name="connsiteX35" fmla="*/ 199 w 243"/>
                  <a:gd name="connsiteY35" fmla="*/ 446 h 1623"/>
                  <a:gd name="connsiteX36" fmla="*/ 204 w 243"/>
                  <a:gd name="connsiteY36" fmla="*/ 428 h 1623"/>
                  <a:gd name="connsiteX37" fmla="*/ 199 w 243"/>
                  <a:gd name="connsiteY37" fmla="*/ 413 h 1623"/>
                  <a:gd name="connsiteX38" fmla="*/ 208 w 243"/>
                  <a:gd name="connsiteY38" fmla="*/ 375 h 1623"/>
                  <a:gd name="connsiteX39" fmla="*/ 202 w 243"/>
                  <a:gd name="connsiteY39" fmla="*/ 332 h 1623"/>
                  <a:gd name="connsiteX40" fmla="*/ 183 w 243"/>
                  <a:gd name="connsiteY40" fmla="*/ 311 h 1623"/>
                  <a:gd name="connsiteX41" fmla="*/ 165 w 243"/>
                  <a:gd name="connsiteY41" fmla="*/ 288 h 1623"/>
                  <a:gd name="connsiteX42" fmla="*/ 163 w 243"/>
                  <a:gd name="connsiteY42" fmla="*/ 237 h 1623"/>
                  <a:gd name="connsiteX43" fmla="*/ 180 w 243"/>
                  <a:gd name="connsiteY43" fmla="*/ 212 h 1623"/>
                  <a:gd name="connsiteX44" fmla="*/ 172 w 243"/>
                  <a:gd name="connsiteY44" fmla="*/ 198 h 1623"/>
                  <a:gd name="connsiteX45" fmla="*/ 186 w 243"/>
                  <a:gd name="connsiteY45" fmla="*/ 183 h 1623"/>
                  <a:gd name="connsiteX46" fmla="*/ 175 w 243"/>
                  <a:gd name="connsiteY46" fmla="*/ 162 h 1623"/>
                  <a:gd name="connsiteX47" fmla="*/ 183 w 243"/>
                  <a:gd name="connsiteY47" fmla="*/ 132 h 1623"/>
                  <a:gd name="connsiteX48" fmla="*/ 195 w 243"/>
                  <a:gd name="connsiteY48" fmla="*/ 104 h 1623"/>
                  <a:gd name="connsiteX49" fmla="*/ 219 w 243"/>
                  <a:gd name="connsiteY49" fmla="*/ 84 h 1623"/>
                  <a:gd name="connsiteX50" fmla="*/ 237 w 243"/>
                  <a:gd name="connsiteY50" fmla="*/ 72 h 1623"/>
                  <a:gd name="connsiteX51" fmla="*/ 243 w 243"/>
                  <a:gd name="connsiteY51" fmla="*/ 0 h 1623"/>
                  <a:gd name="connsiteX0" fmla="*/ 0 w 243"/>
                  <a:gd name="connsiteY0" fmla="*/ 1625 h 1625"/>
                  <a:gd name="connsiteX1" fmla="*/ 25 w 243"/>
                  <a:gd name="connsiteY1" fmla="*/ 1559 h 1625"/>
                  <a:gd name="connsiteX2" fmla="*/ 33 w 243"/>
                  <a:gd name="connsiteY2" fmla="*/ 1512 h 1625"/>
                  <a:gd name="connsiteX3" fmla="*/ 25 w 243"/>
                  <a:gd name="connsiteY3" fmla="*/ 1484 h 1625"/>
                  <a:gd name="connsiteX4" fmla="*/ 58 w 243"/>
                  <a:gd name="connsiteY4" fmla="*/ 1422 h 1625"/>
                  <a:gd name="connsiteX5" fmla="*/ 82 w 243"/>
                  <a:gd name="connsiteY5" fmla="*/ 1398 h 1625"/>
                  <a:gd name="connsiteX6" fmla="*/ 79 w 243"/>
                  <a:gd name="connsiteY6" fmla="*/ 1374 h 1625"/>
                  <a:gd name="connsiteX7" fmla="*/ 84 w 243"/>
                  <a:gd name="connsiteY7" fmla="*/ 1359 h 1625"/>
                  <a:gd name="connsiteX8" fmla="*/ 130 w 243"/>
                  <a:gd name="connsiteY8" fmla="*/ 1322 h 1625"/>
                  <a:gd name="connsiteX9" fmla="*/ 118 w 243"/>
                  <a:gd name="connsiteY9" fmla="*/ 1305 h 1625"/>
                  <a:gd name="connsiteX10" fmla="*/ 84 w 243"/>
                  <a:gd name="connsiteY10" fmla="*/ 1277 h 1625"/>
                  <a:gd name="connsiteX11" fmla="*/ 78 w 243"/>
                  <a:gd name="connsiteY11" fmla="*/ 1236 h 1625"/>
                  <a:gd name="connsiteX12" fmla="*/ 73 w 243"/>
                  <a:gd name="connsiteY12" fmla="*/ 1205 h 1625"/>
                  <a:gd name="connsiteX13" fmla="*/ 70 w 243"/>
                  <a:gd name="connsiteY13" fmla="*/ 1137 h 1625"/>
                  <a:gd name="connsiteX14" fmla="*/ 72 w 243"/>
                  <a:gd name="connsiteY14" fmla="*/ 1124 h 1625"/>
                  <a:gd name="connsiteX15" fmla="*/ 79 w 243"/>
                  <a:gd name="connsiteY15" fmla="*/ 1077 h 1625"/>
                  <a:gd name="connsiteX16" fmla="*/ 93 w 243"/>
                  <a:gd name="connsiteY16" fmla="*/ 1050 h 1625"/>
                  <a:gd name="connsiteX17" fmla="*/ 64 w 243"/>
                  <a:gd name="connsiteY17" fmla="*/ 1014 h 1625"/>
                  <a:gd name="connsiteX18" fmla="*/ 106 w 243"/>
                  <a:gd name="connsiteY18" fmla="*/ 932 h 1625"/>
                  <a:gd name="connsiteX19" fmla="*/ 126 w 243"/>
                  <a:gd name="connsiteY19" fmla="*/ 908 h 1625"/>
                  <a:gd name="connsiteX20" fmla="*/ 124 w 243"/>
                  <a:gd name="connsiteY20" fmla="*/ 867 h 1625"/>
                  <a:gd name="connsiteX21" fmla="*/ 138 w 243"/>
                  <a:gd name="connsiteY21" fmla="*/ 798 h 1625"/>
                  <a:gd name="connsiteX22" fmla="*/ 120 w 243"/>
                  <a:gd name="connsiteY22" fmla="*/ 762 h 1625"/>
                  <a:gd name="connsiteX23" fmla="*/ 121 w 243"/>
                  <a:gd name="connsiteY23" fmla="*/ 734 h 1625"/>
                  <a:gd name="connsiteX24" fmla="*/ 142 w 243"/>
                  <a:gd name="connsiteY24" fmla="*/ 690 h 1625"/>
                  <a:gd name="connsiteX25" fmla="*/ 142 w 243"/>
                  <a:gd name="connsiteY25" fmla="*/ 665 h 1625"/>
                  <a:gd name="connsiteX26" fmla="*/ 153 w 243"/>
                  <a:gd name="connsiteY26" fmla="*/ 645 h 1625"/>
                  <a:gd name="connsiteX27" fmla="*/ 169 w 243"/>
                  <a:gd name="connsiteY27" fmla="*/ 623 h 1625"/>
                  <a:gd name="connsiteX28" fmla="*/ 193 w 243"/>
                  <a:gd name="connsiteY28" fmla="*/ 594 h 1625"/>
                  <a:gd name="connsiteX29" fmla="*/ 196 w 243"/>
                  <a:gd name="connsiteY29" fmla="*/ 573 h 1625"/>
                  <a:gd name="connsiteX30" fmla="*/ 214 w 243"/>
                  <a:gd name="connsiteY30" fmla="*/ 572 h 1625"/>
                  <a:gd name="connsiteX31" fmla="*/ 213 w 243"/>
                  <a:gd name="connsiteY31" fmla="*/ 542 h 1625"/>
                  <a:gd name="connsiteX32" fmla="*/ 208 w 243"/>
                  <a:gd name="connsiteY32" fmla="*/ 518 h 1625"/>
                  <a:gd name="connsiteX33" fmla="*/ 202 w 243"/>
                  <a:gd name="connsiteY33" fmla="*/ 495 h 1625"/>
                  <a:gd name="connsiteX34" fmla="*/ 210 w 243"/>
                  <a:gd name="connsiteY34" fmla="*/ 461 h 1625"/>
                  <a:gd name="connsiteX35" fmla="*/ 199 w 243"/>
                  <a:gd name="connsiteY35" fmla="*/ 446 h 1625"/>
                  <a:gd name="connsiteX36" fmla="*/ 204 w 243"/>
                  <a:gd name="connsiteY36" fmla="*/ 428 h 1625"/>
                  <a:gd name="connsiteX37" fmla="*/ 199 w 243"/>
                  <a:gd name="connsiteY37" fmla="*/ 413 h 1625"/>
                  <a:gd name="connsiteX38" fmla="*/ 208 w 243"/>
                  <a:gd name="connsiteY38" fmla="*/ 375 h 1625"/>
                  <a:gd name="connsiteX39" fmla="*/ 202 w 243"/>
                  <a:gd name="connsiteY39" fmla="*/ 332 h 1625"/>
                  <a:gd name="connsiteX40" fmla="*/ 183 w 243"/>
                  <a:gd name="connsiteY40" fmla="*/ 311 h 1625"/>
                  <a:gd name="connsiteX41" fmla="*/ 165 w 243"/>
                  <a:gd name="connsiteY41" fmla="*/ 288 h 1625"/>
                  <a:gd name="connsiteX42" fmla="*/ 163 w 243"/>
                  <a:gd name="connsiteY42" fmla="*/ 237 h 1625"/>
                  <a:gd name="connsiteX43" fmla="*/ 180 w 243"/>
                  <a:gd name="connsiteY43" fmla="*/ 212 h 1625"/>
                  <a:gd name="connsiteX44" fmla="*/ 172 w 243"/>
                  <a:gd name="connsiteY44" fmla="*/ 198 h 1625"/>
                  <a:gd name="connsiteX45" fmla="*/ 186 w 243"/>
                  <a:gd name="connsiteY45" fmla="*/ 183 h 1625"/>
                  <a:gd name="connsiteX46" fmla="*/ 175 w 243"/>
                  <a:gd name="connsiteY46" fmla="*/ 162 h 1625"/>
                  <a:gd name="connsiteX47" fmla="*/ 183 w 243"/>
                  <a:gd name="connsiteY47" fmla="*/ 132 h 1625"/>
                  <a:gd name="connsiteX48" fmla="*/ 195 w 243"/>
                  <a:gd name="connsiteY48" fmla="*/ 104 h 1625"/>
                  <a:gd name="connsiteX49" fmla="*/ 219 w 243"/>
                  <a:gd name="connsiteY49" fmla="*/ 84 h 1625"/>
                  <a:gd name="connsiteX50" fmla="*/ 237 w 243"/>
                  <a:gd name="connsiteY50" fmla="*/ 72 h 1625"/>
                  <a:gd name="connsiteX51" fmla="*/ 243 w 243"/>
                  <a:gd name="connsiteY51" fmla="*/ 0 h 1625"/>
                  <a:gd name="connsiteX0" fmla="*/ 0 w 247"/>
                  <a:gd name="connsiteY0" fmla="*/ 1632 h 1632"/>
                  <a:gd name="connsiteX1" fmla="*/ 29 w 247"/>
                  <a:gd name="connsiteY1" fmla="*/ 1559 h 1632"/>
                  <a:gd name="connsiteX2" fmla="*/ 37 w 247"/>
                  <a:gd name="connsiteY2" fmla="*/ 1512 h 1632"/>
                  <a:gd name="connsiteX3" fmla="*/ 29 w 247"/>
                  <a:gd name="connsiteY3" fmla="*/ 1484 h 1632"/>
                  <a:gd name="connsiteX4" fmla="*/ 62 w 247"/>
                  <a:gd name="connsiteY4" fmla="*/ 1422 h 1632"/>
                  <a:gd name="connsiteX5" fmla="*/ 86 w 247"/>
                  <a:gd name="connsiteY5" fmla="*/ 1398 h 1632"/>
                  <a:gd name="connsiteX6" fmla="*/ 83 w 247"/>
                  <a:gd name="connsiteY6" fmla="*/ 1374 h 1632"/>
                  <a:gd name="connsiteX7" fmla="*/ 88 w 247"/>
                  <a:gd name="connsiteY7" fmla="*/ 1359 h 1632"/>
                  <a:gd name="connsiteX8" fmla="*/ 134 w 247"/>
                  <a:gd name="connsiteY8" fmla="*/ 1322 h 1632"/>
                  <a:gd name="connsiteX9" fmla="*/ 122 w 247"/>
                  <a:gd name="connsiteY9" fmla="*/ 1305 h 1632"/>
                  <a:gd name="connsiteX10" fmla="*/ 88 w 247"/>
                  <a:gd name="connsiteY10" fmla="*/ 1277 h 1632"/>
                  <a:gd name="connsiteX11" fmla="*/ 82 w 247"/>
                  <a:gd name="connsiteY11" fmla="*/ 1236 h 1632"/>
                  <a:gd name="connsiteX12" fmla="*/ 77 w 247"/>
                  <a:gd name="connsiteY12" fmla="*/ 1205 h 1632"/>
                  <a:gd name="connsiteX13" fmla="*/ 74 w 247"/>
                  <a:gd name="connsiteY13" fmla="*/ 1137 h 1632"/>
                  <a:gd name="connsiteX14" fmla="*/ 76 w 247"/>
                  <a:gd name="connsiteY14" fmla="*/ 1124 h 1632"/>
                  <a:gd name="connsiteX15" fmla="*/ 83 w 247"/>
                  <a:gd name="connsiteY15" fmla="*/ 1077 h 1632"/>
                  <a:gd name="connsiteX16" fmla="*/ 97 w 247"/>
                  <a:gd name="connsiteY16" fmla="*/ 1050 h 1632"/>
                  <a:gd name="connsiteX17" fmla="*/ 68 w 247"/>
                  <a:gd name="connsiteY17" fmla="*/ 1014 h 1632"/>
                  <a:gd name="connsiteX18" fmla="*/ 110 w 247"/>
                  <a:gd name="connsiteY18" fmla="*/ 932 h 1632"/>
                  <a:gd name="connsiteX19" fmla="*/ 130 w 247"/>
                  <a:gd name="connsiteY19" fmla="*/ 908 h 1632"/>
                  <a:gd name="connsiteX20" fmla="*/ 128 w 247"/>
                  <a:gd name="connsiteY20" fmla="*/ 867 h 1632"/>
                  <a:gd name="connsiteX21" fmla="*/ 142 w 247"/>
                  <a:gd name="connsiteY21" fmla="*/ 798 h 1632"/>
                  <a:gd name="connsiteX22" fmla="*/ 124 w 247"/>
                  <a:gd name="connsiteY22" fmla="*/ 762 h 1632"/>
                  <a:gd name="connsiteX23" fmla="*/ 125 w 247"/>
                  <a:gd name="connsiteY23" fmla="*/ 734 h 1632"/>
                  <a:gd name="connsiteX24" fmla="*/ 146 w 247"/>
                  <a:gd name="connsiteY24" fmla="*/ 690 h 1632"/>
                  <a:gd name="connsiteX25" fmla="*/ 146 w 247"/>
                  <a:gd name="connsiteY25" fmla="*/ 665 h 1632"/>
                  <a:gd name="connsiteX26" fmla="*/ 157 w 247"/>
                  <a:gd name="connsiteY26" fmla="*/ 645 h 1632"/>
                  <a:gd name="connsiteX27" fmla="*/ 173 w 247"/>
                  <a:gd name="connsiteY27" fmla="*/ 623 h 1632"/>
                  <a:gd name="connsiteX28" fmla="*/ 197 w 247"/>
                  <a:gd name="connsiteY28" fmla="*/ 594 h 1632"/>
                  <a:gd name="connsiteX29" fmla="*/ 200 w 247"/>
                  <a:gd name="connsiteY29" fmla="*/ 573 h 1632"/>
                  <a:gd name="connsiteX30" fmla="*/ 218 w 247"/>
                  <a:gd name="connsiteY30" fmla="*/ 572 h 1632"/>
                  <a:gd name="connsiteX31" fmla="*/ 217 w 247"/>
                  <a:gd name="connsiteY31" fmla="*/ 542 h 1632"/>
                  <a:gd name="connsiteX32" fmla="*/ 212 w 247"/>
                  <a:gd name="connsiteY32" fmla="*/ 518 h 1632"/>
                  <a:gd name="connsiteX33" fmla="*/ 206 w 247"/>
                  <a:gd name="connsiteY33" fmla="*/ 495 h 1632"/>
                  <a:gd name="connsiteX34" fmla="*/ 214 w 247"/>
                  <a:gd name="connsiteY34" fmla="*/ 461 h 1632"/>
                  <a:gd name="connsiteX35" fmla="*/ 203 w 247"/>
                  <a:gd name="connsiteY35" fmla="*/ 446 h 1632"/>
                  <a:gd name="connsiteX36" fmla="*/ 208 w 247"/>
                  <a:gd name="connsiteY36" fmla="*/ 428 h 1632"/>
                  <a:gd name="connsiteX37" fmla="*/ 203 w 247"/>
                  <a:gd name="connsiteY37" fmla="*/ 413 h 1632"/>
                  <a:gd name="connsiteX38" fmla="*/ 212 w 247"/>
                  <a:gd name="connsiteY38" fmla="*/ 375 h 1632"/>
                  <a:gd name="connsiteX39" fmla="*/ 206 w 247"/>
                  <a:gd name="connsiteY39" fmla="*/ 332 h 1632"/>
                  <a:gd name="connsiteX40" fmla="*/ 187 w 247"/>
                  <a:gd name="connsiteY40" fmla="*/ 311 h 1632"/>
                  <a:gd name="connsiteX41" fmla="*/ 169 w 247"/>
                  <a:gd name="connsiteY41" fmla="*/ 288 h 1632"/>
                  <a:gd name="connsiteX42" fmla="*/ 167 w 247"/>
                  <a:gd name="connsiteY42" fmla="*/ 237 h 1632"/>
                  <a:gd name="connsiteX43" fmla="*/ 184 w 247"/>
                  <a:gd name="connsiteY43" fmla="*/ 212 h 1632"/>
                  <a:gd name="connsiteX44" fmla="*/ 176 w 247"/>
                  <a:gd name="connsiteY44" fmla="*/ 198 h 1632"/>
                  <a:gd name="connsiteX45" fmla="*/ 190 w 247"/>
                  <a:gd name="connsiteY45" fmla="*/ 183 h 1632"/>
                  <a:gd name="connsiteX46" fmla="*/ 179 w 247"/>
                  <a:gd name="connsiteY46" fmla="*/ 162 h 1632"/>
                  <a:gd name="connsiteX47" fmla="*/ 187 w 247"/>
                  <a:gd name="connsiteY47" fmla="*/ 132 h 1632"/>
                  <a:gd name="connsiteX48" fmla="*/ 199 w 247"/>
                  <a:gd name="connsiteY48" fmla="*/ 104 h 1632"/>
                  <a:gd name="connsiteX49" fmla="*/ 223 w 247"/>
                  <a:gd name="connsiteY49" fmla="*/ 84 h 1632"/>
                  <a:gd name="connsiteX50" fmla="*/ 241 w 247"/>
                  <a:gd name="connsiteY50" fmla="*/ 72 h 1632"/>
                  <a:gd name="connsiteX51" fmla="*/ 247 w 247"/>
                  <a:gd name="connsiteY51" fmla="*/ 0 h 1632"/>
                  <a:gd name="connsiteX0" fmla="*/ 0 w 241"/>
                  <a:gd name="connsiteY0" fmla="*/ 1560 h 1560"/>
                  <a:gd name="connsiteX1" fmla="*/ 29 w 241"/>
                  <a:gd name="connsiteY1" fmla="*/ 1487 h 1560"/>
                  <a:gd name="connsiteX2" fmla="*/ 37 w 241"/>
                  <a:gd name="connsiteY2" fmla="*/ 1440 h 1560"/>
                  <a:gd name="connsiteX3" fmla="*/ 29 w 241"/>
                  <a:gd name="connsiteY3" fmla="*/ 1412 h 1560"/>
                  <a:gd name="connsiteX4" fmla="*/ 62 w 241"/>
                  <a:gd name="connsiteY4" fmla="*/ 1350 h 1560"/>
                  <a:gd name="connsiteX5" fmla="*/ 86 w 241"/>
                  <a:gd name="connsiteY5" fmla="*/ 1326 h 1560"/>
                  <a:gd name="connsiteX6" fmla="*/ 83 w 241"/>
                  <a:gd name="connsiteY6" fmla="*/ 1302 h 1560"/>
                  <a:gd name="connsiteX7" fmla="*/ 88 w 241"/>
                  <a:gd name="connsiteY7" fmla="*/ 1287 h 1560"/>
                  <a:gd name="connsiteX8" fmla="*/ 134 w 241"/>
                  <a:gd name="connsiteY8" fmla="*/ 1250 h 1560"/>
                  <a:gd name="connsiteX9" fmla="*/ 122 w 241"/>
                  <a:gd name="connsiteY9" fmla="*/ 1233 h 1560"/>
                  <a:gd name="connsiteX10" fmla="*/ 88 w 241"/>
                  <a:gd name="connsiteY10" fmla="*/ 1205 h 1560"/>
                  <a:gd name="connsiteX11" fmla="*/ 82 w 241"/>
                  <a:gd name="connsiteY11" fmla="*/ 1164 h 1560"/>
                  <a:gd name="connsiteX12" fmla="*/ 77 w 241"/>
                  <a:gd name="connsiteY12" fmla="*/ 1133 h 1560"/>
                  <a:gd name="connsiteX13" fmla="*/ 74 w 241"/>
                  <a:gd name="connsiteY13" fmla="*/ 1065 h 1560"/>
                  <a:gd name="connsiteX14" fmla="*/ 76 w 241"/>
                  <a:gd name="connsiteY14" fmla="*/ 1052 h 1560"/>
                  <a:gd name="connsiteX15" fmla="*/ 83 w 241"/>
                  <a:gd name="connsiteY15" fmla="*/ 1005 h 1560"/>
                  <a:gd name="connsiteX16" fmla="*/ 97 w 241"/>
                  <a:gd name="connsiteY16" fmla="*/ 978 h 1560"/>
                  <a:gd name="connsiteX17" fmla="*/ 68 w 241"/>
                  <a:gd name="connsiteY17" fmla="*/ 942 h 1560"/>
                  <a:gd name="connsiteX18" fmla="*/ 110 w 241"/>
                  <a:gd name="connsiteY18" fmla="*/ 860 h 1560"/>
                  <a:gd name="connsiteX19" fmla="*/ 130 w 241"/>
                  <a:gd name="connsiteY19" fmla="*/ 836 h 1560"/>
                  <a:gd name="connsiteX20" fmla="*/ 128 w 241"/>
                  <a:gd name="connsiteY20" fmla="*/ 795 h 1560"/>
                  <a:gd name="connsiteX21" fmla="*/ 142 w 241"/>
                  <a:gd name="connsiteY21" fmla="*/ 726 h 1560"/>
                  <a:gd name="connsiteX22" fmla="*/ 124 w 241"/>
                  <a:gd name="connsiteY22" fmla="*/ 690 h 1560"/>
                  <a:gd name="connsiteX23" fmla="*/ 125 w 241"/>
                  <a:gd name="connsiteY23" fmla="*/ 662 h 1560"/>
                  <a:gd name="connsiteX24" fmla="*/ 146 w 241"/>
                  <a:gd name="connsiteY24" fmla="*/ 618 h 1560"/>
                  <a:gd name="connsiteX25" fmla="*/ 146 w 241"/>
                  <a:gd name="connsiteY25" fmla="*/ 593 h 1560"/>
                  <a:gd name="connsiteX26" fmla="*/ 157 w 241"/>
                  <a:gd name="connsiteY26" fmla="*/ 573 h 1560"/>
                  <a:gd name="connsiteX27" fmla="*/ 173 w 241"/>
                  <a:gd name="connsiteY27" fmla="*/ 551 h 1560"/>
                  <a:gd name="connsiteX28" fmla="*/ 197 w 241"/>
                  <a:gd name="connsiteY28" fmla="*/ 522 h 1560"/>
                  <a:gd name="connsiteX29" fmla="*/ 200 w 241"/>
                  <a:gd name="connsiteY29" fmla="*/ 501 h 1560"/>
                  <a:gd name="connsiteX30" fmla="*/ 218 w 241"/>
                  <a:gd name="connsiteY30" fmla="*/ 500 h 1560"/>
                  <a:gd name="connsiteX31" fmla="*/ 217 w 241"/>
                  <a:gd name="connsiteY31" fmla="*/ 470 h 1560"/>
                  <a:gd name="connsiteX32" fmla="*/ 212 w 241"/>
                  <a:gd name="connsiteY32" fmla="*/ 446 h 1560"/>
                  <a:gd name="connsiteX33" fmla="*/ 206 w 241"/>
                  <a:gd name="connsiteY33" fmla="*/ 423 h 1560"/>
                  <a:gd name="connsiteX34" fmla="*/ 214 w 241"/>
                  <a:gd name="connsiteY34" fmla="*/ 389 h 1560"/>
                  <a:gd name="connsiteX35" fmla="*/ 203 w 241"/>
                  <a:gd name="connsiteY35" fmla="*/ 374 h 1560"/>
                  <a:gd name="connsiteX36" fmla="*/ 208 w 241"/>
                  <a:gd name="connsiteY36" fmla="*/ 356 h 1560"/>
                  <a:gd name="connsiteX37" fmla="*/ 203 w 241"/>
                  <a:gd name="connsiteY37" fmla="*/ 341 h 1560"/>
                  <a:gd name="connsiteX38" fmla="*/ 212 w 241"/>
                  <a:gd name="connsiteY38" fmla="*/ 303 h 1560"/>
                  <a:gd name="connsiteX39" fmla="*/ 206 w 241"/>
                  <a:gd name="connsiteY39" fmla="*/ 260 h 1560"/>
                  <a:gd name="connsiteX40" fmla="*/ 187 w 241"/>
                  <a:gd name="connsiteY40" fmla="*/ 239 h 1560"/>
                  <a:gd name="connsiteX41" fmla="*/ 169 w 241"/>
                  <a:gd name="connsiteY41" fmla="*/ 216 h 1560"/>
                  <a:gd name="connsiteX42" fmla="*/ 167 w 241"/>
                  <a:gd name="connsiteY42" fmla="*/ 165 h 1560"/>
                  <a:gd name="connsiteX43" fmla="*/ 184 w 241"/>
                  <a:gd name="connsiteY43" fmla="*/ 140 h 1560"/>
                  <a:gd name="connsiteX44" fmla="*/ 176 w 241"/>
                  <a:gd name="connsiteY44" fmla="*/ 126 h 1560"/>
                  <a:gd name="connsiteX45" fmla="*/ 190 w 241"/>
                  <a:gd name="connsiteY45" fmla="*/ 111 h 1560"/>
                  <a:gd name="connsiteX46" fmla="*/ 179 w 241"/>
                  <a:gd name="connsiteY46" fmla="*/ 90 h 1560"/>
                  <a:gd name="connsiteX47" fmla="*/ 187 w 241"/>
                  <a:gd name="connsiteY47" fmla="*/ 60 h 1560"/>
                  <a:gd name="connsiteX48" fmla="*/ 199 w 241"/>
                  <a:gd name="connsiteY48" fmla="*/ 32 h 1560"/>
                  <a:gd name="connsiteX49" fmla="*/ 223 w 241"/>
                  <a:gd name="connsiteY49" fmla="*/ 12 h 1560"/>
                  <a:gd name="connsiteX50" fmla="*/ 241 w 241"/>
                  <a:gd name="connsiteY50" fmla="*/ 0 h 1560"/>
                  <a:gd name="connsiteX0" fmla="*/ 0 w 223"/>
                  <a:gd name="connsiteY0" fmla="*/ 1548 h 1548"/>
                  <a:gd name="connsiteX1" fmla="*/ 29 w 223"/>
                  <a:gd name="connsiteY1" fmla="*/ 1475 h 1548"/>
                  <a:gd name="connsiteX2" fmla="*/ 37 w 223"/>
                  <a:gd name="connsiteY2" fmla="*/ 1428 h 1548"/>
                  <a:gd name="connsiteX3" fmla="*/ 29 w 223"/>
                  <a:gd name="connsiteY3" fmla="*/ 1400 h 1548"/>
                  <a:gd name="connsiteX4" fmla="*/ 62 w 223"/>
                  <a:gd name="connsiteY4" fmla="*/ 1338 h 1548"/>
                  <a:gd name="connsiteX5" fmla="*/ 86 w 223"/>
                  <a:gd name="connsiteY5" fmla="*/ 1314 h 1548"/>
                  <a:gd name="connsiteX6" fmla="*/ 83 w 223"/>
                  <a:gd name="connsiteY6" fmla="*/ 1290 h 1548"/>
                  <a:gd name="connsiteX7" fmla="*/ 88 w 223"/>
                  <a:gd name="connsiteY7" fmla="*/ 1275 h 1548"/>
                  <a:gd name="connsiteX8" fmla="*/ 134 w 223"/>
                  <a:gd name="connsiteY8" fmla="*/ 1238 h 1548"/>
                  <a:gd name="connsiteX9" fmla="*/ 122 w 223"/>
                  <a:gd name="connsiteY9" fmla="*/ 1221 h 1548"/>
                  <a:gd name="connsiteX10" fmla="*/ 88 w 223"/>
                  <a:gd name="connsiteY10" fmla="*/ 1193 h 1548"/>
                  <a:gd name="connsiteX11" fmla="*/ 82 w 223"/>
                  <a:gd name="connsiteY11" fmla="*/ 1152 h 1548"/>
                  <a:gd name="connsiteX12" fmla="*/ 77 w 223"/>
                  <a:gd name="connsiteY12" fmla="*/ 1121 h 1548"/>
                  <a:gd name="connsiteX13" fmla="*/ 74 w 223"/>
                  <a:gd name="connsiteY13" fmla="*/ 1053 h 1548"/>
                  <a:gd name="connsiteX14" fmla="*/ 76 w 223"/>
                  <a:gd name="connsiteY14" fmla="*/ 1040 h 1548"/>
                  <a:gd name="connsiteX15" fmla="*/ 83 w 223"/>
                  <a:gd name="connsiteY15" fmla="*/ 993 h 1548"/>
                  <a:gd name="connsiteX16" fmla="*/ 97 w 223"/>
                  <a:gd name="connsiteY16" fmla="*/ 966 h 1548"/>
                  <a:gd name="connsiteX17" fmla="*/ 68 w 223"/>
                  <a:gd name="connsiteY17" fmla="*/ 930 h 1548"/>
                  <a:gd name="connsiteX18" fmla="*/ 110 w 223"/>
                  <a:gd name="connsiteY18" fmla="*/ 848 h 1548"/>
                  <a:gd name="connsiteX19" fmla="*/ 130 w 223"/>
                  <a:gd name="connsiteY19" fmla="*/ 824 h 1548"/>
                  <a:gd name="connsiteX20" fmla="*/ 128 w 223"/>
                  <a:gd name="connsiteY20" fmla="*/ 783 h 1548"/>
                  <a:gd name="connsiteX21" fmla="*/ 142 w 223"/>
                  <a:gd name="connsiteY21" fmla="*/ 714 h 1548"/>
                  <a:gd name="connsiteX22" fmla="*/ 124 w 223"/>
                  <a:gd name="connsiteY22" fmla="*/ 678 h 1548"/>
                  <a:gd name="connsiteX23" fmla="*/ 125 w 223"/>
                  <a:gd name="connsiteY23" fmla="*/ 650 h 1548"/>
                  <a:gd name="connsiteX24" fmla="*/ 146 w 223"/>
                  <a:gd name="connsiteY24" fmla="*/ 606 h 1548"/>
                  <a:gd name="connsiteX25" fmla="*/ 146 w 223"/>
                  <a:gd name="connsiteY25" fmla="*/ 581 h 1548"/>
                  <a:gd name="connsiteX26" fmla="*/ 157 w 223"/>
                  <a:gd name="connsiteY26" fmla="*/ 561 h 1548"/>
                  <a:gd name="connsiteX27" fmla="*/ 173 w 223"/>
                  <a:gd name="connsiteY27" fmla="*/ 539 h 1548"/>
                  <a:gd name="connsiteX28" fmla="*/ 197 w 223"/>
                  <a:gd name="connsiteY28" fmla="*/ 510 h 1548"/>
                  <a:gd name="connsiteX29" fmla="*/ 200 w 223"/>
                  <a:gd name="connsiteY29" fmla="*/ 489 h 1548"/>
                  <a:gd name="connsiteX30" fmla="*/ 218 w 223"/>
                  <a:gd name="connsiteY30" fmla="*/ 488 h 1548"/>
                  <a:gd name="connsiteX31" fmla="*/ 217 w 223"/>
                  <a:gd name="connsiteY31" fmla="*/ 458 h 1548"/>
                  <a:gd name="connsiteX32" fmla="*/ 212 w 223"/>
                  <a:gd name="connsiteY32" fmla="*/ 434 h 1548"/>
                  <a:gd name="connsiteX33" fmla="*/ 206 w 223"/>
                  <a:gd name="connsiteY33" fmla="*/ 411 h 1548"/>
                  <a:gd name="connsiteX34" fmla="*/ 214 w 223"/>
                  <a:gd name="connsiteY34" fmla="*/ 377 h 1548"/>
                  <a:gd name="connsiteX35" fmla="*/ 203 w 223"/>
                  <a:gd name="connsiteY35" fmla="*/ 362 h 1548"/>
                  <a:gd name="connsiteX36" fmla="*/ 208 w 223"/>
                  <a:gd name="connsiteY36" fmla="*/ 344 h 1548"/>
                  <a:gd name="connsiteX37" fmla="*/ 203 w 223"/>
                  <a:gd name="connsiteY37" fmla="*/ 329 h 1548"/>
                  <a:gd name="connsiteX38" fmla="*/ 212 w 223"/>
                  <a:gd name="connsiteY38" fmla="*/ 291 h 1548"/>
                  <a:gd name="connsiteX39" fmla="*/ 206 w 223"/>
                  <a:gd name="connsiteY39" fmla="*/ 248 h 1548"/>
                  <a:gd name="connsiteX40" fmla="*/ 187 w 223"/>
                  <a:gd name="connsiteY40" fmla="*/ 227 h 1548"/>
                  <a:gd name="connsiteX41" fmla="*/ 169 w 223"/>
                  <a:gd name="connsiteY41" fmla="*/ 204 h 1548"/>
                  <a:gd name="connsiteX42" fmla="*/ 167 w 223"/>
                  <a:gd name="connsiteY42" fmla="*/ 153 h 1548"/>
                  <a:gd name="connsiteX43" fmla="*/ 184 w 223"/>
                  <a:gd name="connsiteY43" fmla="*/ 128 h 1548"/>
                  <a:gd name="connsiteX44" fmla="*/ 176 w 223"/>
                  <a:gd name="connsiteY44" fmla="*/ 114 h 1548"/>
                  <a:gd name="connsiteX45" fmla="*/ 190 w 223"/>
                  <a:gd name="connsiteY45" fmla="*/ 99 h 1548"/>
                  <a:gd name="connsiteX46" fmla="*/ 179 w 223"/>
                  <a:gd name="connsiteY46" fmla="*/ 78 h 1548"/>
                  <a:gd name="connsiteX47" fmla="*/ 187 w 223"/>
                  <a:gd name="connsiteY47" fmla="*/ 48 h 1548"/>
                  <a:gd name="connsiteX48" fmla="*/ 199 w 223"/>
                  <a:gd name="connsiteY48" fmla="*/ 20 h 1548"/>
                  <a:gd name="connsiteX49" fmla="*/ 223 w 223"/>
                  <a:gd name="connsiteY49" fmla="*/ 0 h 1548"/>
                  <a:gd name="connsiteX0" fmla="*/ 0 w 218"/>
                  <a:gd name="connsiteY0" fmla="*/ 1528 h 1528"/>
                  <a:gd name="connsiteX1" fmla="*/ 29 w 218"/>
                  <a:gd name="connsiteY1" fmla="*/ 1455 h 1528"/>
                  <a:gd name="connsiteX2" fmla="*/ 37 w 218"/>
                  <a:gd name="connsiteY2" fmla="*/ 1408 h 1528"/>
                  <a:gd name="connsiteX3" fmla="*/ 29 w 218"/>
                  <a:gd name="connsiteY3" fmla="*/ 1380 h 1528"/>
                  <a:gd name="connsiteX4" fmla="*/ 62 w 218"/>
                  <a:gd name="connsiteY4" fmla="*/ 1318 h 1528"/>
                  <a:gd name="connsiteX5" fmla="*/ 86 w 218"/>
                  <a:gd name="connsiteY5" fmla="*/ 1294 h 1528"/>
                  <a:gd name="connsiteX6" fmla="*/ 83 w 218"/>
                  <a:gd name="connsiteY6" fmla="*/ 1270 h 1528"/>
                  <a:gd name="connsiteX7" fmla="*/ 88 w 218"/>
                  <a:gd name="connsiteY7" fmla="*/ 1255 h 1528"/>
                  <a:gd name="connsiteX8" fmla="*/ 134 w 218"/>
                  <a:gd name="connsiteY8" fmla="*/ 1218 h 1528"/>
                  <a:gd name="connsiteX9" fmla="*/ 122 w 218"/>
                  <a:gd name="connsiteY9" fmla="*/ 1201 h 1528"/>
                  <a:gd name="connsiteX10" fmla="*/ 88 w 218"/>
                  <a:gd name="connsiteY10" fmla="*/ 1173 h 1528"/>
                  <a:gd name="connsiteX11" fmla="*/ 82 w 218"/>
                  <a:gd name="connsiteY11" fmla="*/ 1132 h 1528"/>
                  <a:gd name="connsiteX12" fmla="*/ 77 w 218"/>
                  <a:gd name="connsiteY12" fmla="*/ 1101 h 1528"/>
                  <a:gd name="connsiteX13" fmla="*/ 74 w 218"/>
                  <a:gd name="connsiteY13" fmla="*/ 1033 h 1528"/>
                  <a:gd name="connsiteX14" fmla="*/ 76 w 218"/>
                  <a:gd name="connsiteY14" fmla="*/ 1020 h 1528"/>
                  <a:gd name="connsiteX15" fmla="*/ 83 w 218"/>
                  <a:gd name="connsiteY15" fmla="*/ 973 h 1528"/>
                  <a:gd name="connsiteX16" fmla="*/ 97 w 218"/>
                  <a:gd name="connsiteY16" fmla="*/ 946 h 1528"/>
                  <a:gd name="connsiteX17" fmla="*/ 68 w 218"/>
                  <a:gd name="connsiteY17" fmla="*/ 910 h 1528"/>
                  <a:gd name="connsiteX18" fmla="*/ 110 w 218"/>
                  <a:gd name="connsiteY18" fmla="*/ 828 h 1528"/>
                  <a:gd name="connsiteX19" fmla="*/ 130 w 218"/>
                  <a:gd name="connsiteY19" fmla="*/ 804 h 1528"/>
                  <a:gd name="connsiteX20" fmla="*/ 128 w 218"/>
                  <a:gd name="connsiteY20" fmla="*/ 763 h 1528"/>
                  <a:gd name="connsiteX21" fmla="*/ 142 w 218"/>
                  <a:gd name="connsiteY21" fmla="*/ 694 h 1528"/>
                  <a:gd name="connsiteX22" fmla="*/ 124 w 218"/>
                  <a:gd name="connsiteY22" fmla="*/ 658 h 1528"/>
                  <a:gd name="connsiteX23" fmla="*/ 125 w 218"/>
                  <a:gd name="connsiteY23" fmla="*/ 630 h 1528"/>
                  <a:gd name="connsiteX24" fmla="*/ 146 w 218"/>
                  <a:gd name="connsiteY24" fmla="*/ 586 h 1528"/>
                  <a:gd name="connsiteX25" fmla="*/ 146 w 218"/>
                  <a:gd name="connsiteY25" fmla="*/ 561 h 1528"/>
                  <a:gd name="connsiteX26" fmla="*/ 157 w 218"/>
                  <a:gd name="connsiteY26" fmla="*/ 541 h 1528"/>
                  <a:gd name="connsiteX27" fmla="*/ 173 w 218"/>
                  <a:gd name="connsiteY27" fmla="*/ 519 h 1528"/>
                  <a:gd name="connsiteX28" fmla="*/ 197 w 218"/>
                  <a:gd name="connsiteY28" fmla="*/ 490 h 1528"/>
                  <a:gd name="connsiteX29" fmla="*/ 200 w 218"/>
                  <a:gd name="connsiteY29" fmla="*/ 469 h 1528"/>
                  <a:gd name="connsiteX30" fmla="*/ 218 w 218"/>
                  <a:gd name="connsiteY30" fmla="*/ 468 h 1528"/>
                  <a:gd name="connsiteX31" fmla="*/ 217 w 218"/>
                  <a:gd name="connsiteY31" fmla="*/ 438 h 1528"/>
                  <a:gd name="connsiteX32" fmla="*/ 212 w 218"/>
                  <a:gd name="connsiteY32" fmla="*/ 414 h 1528"/>
                  <a:gd name="connsiteX33" fmla="*/ 206 w 218"/>
                  <a:gd name="connsiteY33" fmla="*/ 391 h 1528"/>
                  <a:gd name="connsiteX34" fmla="*/ 214 w 218"/>
                  <a:gd name="connsiteY34" fmla="*/ 357 h 1528"/>
                  <a:gd name="connsiteX35" fmla="*/ 203 w 218"/>
                  <a:gd name="connsiteY35" fmla="*/ 342 h 1528"/>
                  <a:gd name="connsiteX36" fmla="*/ 208 w 218"/>
                  <a:gd name="connsiteY36" fmla="*/ 324 h 1528"/>
                  <a:gd name="connsiteX37" fmla="*/ 203 w 218"/>
                  <a:gd name="connsiteY37" fmla="*/ 309 h 1528"/>
                  <a:gd name="connsiteX38" fmla="*/ 212 w 218"/>
                  <a:gd name="connsiteY38" fmla="*/ 271 h 1528"/>
                  <a:gd name="connsiteX39" fmla="*/ 206 w 218"/>
                  <a:gd name="connsiteY39" fmla="*/ 228 h 1528"/>
                  <a:gd name="connsiteX40" fmla="*/ 187 w 218"/>
                  <a:gd name="connsiteY40" fmla="*/ 207 h 1528"/>
                  <a:gd name="connsiteX41" fmla="*/ 169 w 218"/>
                  <a:gd name="connsiteY41" fmla="*/ 184 h 1528"/>
                  <a:gd name="connsiteX42" fmla="*/ 167 w 218"/>
                  <a:gd name="connsiteY42" fmla="*/ 133 h 1528"/>
                  <a:gd name="connsiteX43" fmla="*/ 184 w 218"/>
                  <a:gd name="connsiteY43" fmla="*/ 108 h 1528"/>
                  <a:gd name="connsiteX44" fmla="*/ 176 w 218"/>
                  <a:gd name="connsiteY44" fmla="*/ 94 h 1528"/>
                  <a:gd name="connsiteX45" fmla="*/ 190 w 218"/>
                  <a:gd name="connsiteY45" fmla="*/ 79 h 1528"/>
                  <a:gd name="connsiteX46" fmla="*/ 179 w 218"/>
                  <a:gd name="connsiteY46" fmla="*/ 58 h 1528"/>
                  <a:gd name="connsiteX47" fmla="*/ 187 w 218"/>
                  <a:gd name="connsiteY47" fmla="*/ 28 h 1528"/>
                  <a:gd name="connsiteX48" fmla="*/ 199 w 218"/>
                  <a:gd name="connsiteY48" fmla="*/ 0 h 1528"/>
                  <a:gd name="connsiteX0" fmla="*/ 0 w 218"/>
                  <a:gd name="connsiteY0" fmla="*/ 1500 h 1500"/>
                  <a:gd name="connsiteX1" fmla="*/ 29 w 218"/>
                  <a:gd name="connsiteY1" fmla="*/ 1427 h 1500"/>
                  <a:gd name="connsiteX2" fmla="*/ 37 w 218"/>
                  <a:gd name="connsiteY2" fmla="*/ 1380 h 1500"/>
                  <a:gd name="connsiteX3" fmla="*/ 29 w 218"/>
                  <a:gd name="connsiteY3" fmla="*/ 1352 h 1500"/>
                  <a:gd name="connsiteX4" fmla="*/ 62 w 218"/>
                  <a:gd name="connsiteY4" fmla="*/ 1290 h 1500"/>
                  <a:gd name="connsiteX5" fmla="*/ 86 w 218"/>
                  <a:gd name="connsiteY5" fmla="*/ 1266 h 1500"/>
                  <a:gd name="connsiteX6" fmla="*/ 83 w 218"/>
                  <a:gd name="connsiteY6" fmla="*/ 1242 h 1500"/>
                  <a:gd name="connsiteX7" fmla="*/ 88 w 218"/>
                  <a:gd name="connsiteY7" fmla="*/ 1227 h 1500"/>
                  <a:gd name="connsiteX8" fmla="*/ 134 w 218"/>
                  <a:gd name="connsiteY8" fmla="*/ 1190 h 1500"/>
                  <a:gd name="connsiteX9" fmla="*/ 122 w 218"/>
                  <a:gd name="connsiteY9" fmla="*/ 1173 h 1500"/>
                  <a:gd name="connsiteX10" fmla="*/ 88 w 218"/>
                  <a:gd name="connsiteY10" fmla="*/ 1145 h 1500"/>
                  <a:gd name="connsiteX11" fmla="*/ 82 w 218"/>
                  <a:gd name="connsiteY11" fmla="*/ 1104 h 1500"/>
                  <a:gd name="connsiteX12" fmla="*/ 77 w 218"/>
                  <a:gd name="connsiteY12" fmla="*/ 1073 h 1500"/>
                  <a:gd name="connsiteX13" fmla="*/ 74 w 218"/>
                  <a:gd name="connsiteY13" fmla="*/ 1005 h 1500"/>
                  <a:gd name="connsiteX14" fmla="*/ 76 w 218"/>
                  <a:gd name="connsiteY14" fmla="*/ 992 h 1500"/>
                  <a:gd name="connsiteX15" fmla="*/ 83 w 218"/>
                  <a:gd name="connsiteY15" fmla="*/ 945 h 1500"/>
                  <a:gd name="connsiteX16" fmla="*/ 97 w 218"/>
                  <a:gd name="connsiteY16" fmla="*/ 918 h 1500"/>
                  <a:gd name="connsiteX17" fmla="*/ 68 w 218"/>
                  <a:gd name="connsiteY17" fmla="*/ 882 h 1500"/>
                  <a:gd name="connsiteX18" fmla="*/ 110 w 218"/>
                  <a:gd name="connsiteY18" fmla="*/ 800 h 1500"/>
                  <a:gd name="connsiteX19" fmla="*/ 130 w 218"/>
                  <a:gd name="connsiteY19" fmla="*/ 776 h 1500"/>
                  <a:gd name="connsiteX20" fmla="*/ 128 w 218"/>
                  <a:gd name="connsiteY20" fmla="*/ 735 h 1500"/>
                  <a:gd name="connsiteX21" fmla="*/ 142 w 218"/>
                  <a:gd name="connsiteY21" fmla="*/ 666 h 1500"/>
                  <a:gd name="connsiteX22" fmla="*/ 124 w 218"/>
                  <a:gd name="connsiteY22" fmla="*/ 630 h 1500"/>
                  <a:gd name="connsiteX23" fmla="*/ 125 w 218"/>
                  <a:gd name="connsiteY23" fmla="*/ 602 h 1500"/>
                  <a:gd name="connsiteX24" fmla="*/ 146 w 218"/>
                  <a:gd name="connsiteY24" fmla="*/ 558 h 1500"/>
                  <a:gd name="connsiteX25" fmla="*/ 146 w 218"/>
                  <a:gd name="connsiteY25" fmla="*/ 533 h 1500"/>
                  <a:gd name="connsiteX26" fmla="*/ 157 w 218"/>
                  <a:gd name="connsiteY26" fmla="*/ 513 h 1500"/>
                  <a:gd name="connsiteX27" fmla="*/ 173 w 218"/>
                  <a:gd name="connsiteY27" fmla="*/ 491 h 1500"/>
                  <a:gd name="connsiteX28" fmla="*/ 197 w 218"/>
                  <a:gd name="connsiteY28" fmla="*/ 462 h 1500"/>
                  <a:gd name="connsiteX29" fmla="*/ 200 w 218"/>
                  <a:gd name="connsiteY29" fmla="*/ 441 h 1500"/>
                  <a:gd name="connsiteX30" fmla="*/ 218 w 218"/>
                  <a:gd name="connsiteY30" fmla="*/ 440 h 1500"/>
                  <a:gd name="connsiteX31" fmla="*/ 217 w 218"/>
                  <a:gd name="connsiteY31" fmla="*/ 410 h 1500"/>
                  <a:gd name="connsiteX32" fmla="*/ 212 w 218"/>
                  <a:gd name="connsiteY32" fmla="*/ 386 h 1500"/>
                  <a:gd name="connsiteX33" fmla="*/ 206 w 218"/>
                  <a:gd name="connsiteY33" fmla="*/ 363 h 1500"/>
                  <a:gd name="connsiteX34" fmla="*/ 214 w 218"/>
                  <a:gd name="connsiteY34" fmla="*/ 329 h 1500"/>
                  <a:gd name="connsiteX35" fmla="*/ 203 w 218"/>
                  <a:gd name="connsiteY35" fmla="*/ 314 h 1500"/>
                  <a:gd name="connsiteX36" fmla="*/ 208 w 218"/>
                  <a:gd name="connsiteY36" fmla="*/ 296 h 1500"/>
                  <a:gd name="connsiteX37" fmla="*/ 203 w 218"/>
                  <a:gd name="connsiteY37" fmla="*/ 281 h 1500"/>
                  <a:gd name="connsiteX38" fmla="*/ 212 w 218"/>
                  <a:gd name="connsiteY38" fmla="*/ 243 h 1500"/>
                  <a:gd name="connsiteX39" fmla="*/ 206 w 218"/>
                  <a:gd name="connsiteY39" fmla="*/ 200 h 1500"/>
                  <a:gd name="connsiteX40" fmla="*/ 187 w 218"/>
                  <a:gd name="connsiteY40" fmla="*/ 179 h 1500"/>
                  <a:gd name="connsiteX41" fmla="*/ 169 w 218"/>
                  <a:gd name="connsiteY41" fmla="*/ 156 h 1500"/>
                  <a:gd name="connsiteX42" fmla="*/ 167 w 218"/>
                  <a:gd name="connsiteY42" fmla="*/ 105 h 1500"/>
                  <a:gd name="connsiteX43" fmla="*/ 184 w 218"/>
                  <a:gd name="connsiteY43" fmla="*/ 80 h 1500"/>
                  <a:gd name="connsiteX44" fmla="*/ 176 w 218"/>
                  <a:gd name="connsiteY44" fmla="*/ 66 h 1500"/>
                  <a:gd name="connsiteX45" fmla="*/ 190 w 218"/>
                  <a:gd name="connsiteY45" fmla="*/ 51 h 1500"/>
                  <a:gd name="connsiteX46" fmla="*/ 179 w 218"/>
                  <a:gd name="connsiteY46" fmla="*/ 30 h 1500"/>
                  <a:gd name="connsiteX47" fmla="*/ 187 w 218"/>
                  <a:gd name="connsiteY47" fmla="*/ 0 h 1500"/>
                  <a:gd name="connsiteX0" fmla="*/ 0 w 218"/>
                  <a:gd name="connsiteY0" fmla="*/ 1470 h 1470"/>
                  <a:gd name="connsiteX1" fmla="*/ 29 w 218"/>
                  <a:gd name="connsiteY1" fmla="*/ 1397 h 1470"/>
                  <a:gd name="connsiteX2" fmla="*/ 37 w 218"/>
                  <a:gd name="connsiteY2" fmla="*/ 1350 h 1470"/>
                  <a:gd name="connsiteX3" fmla="*/ 29 w 218"/>
                  <a:gd name="connsiteY3" fmla="*/ 1322 h 1470"/>
                  <a:gd name="connsiteX4" fmla="*/ 62 w 218"/>
                  <a:gd name="connsiteY4" fmla="*/ 1260 h 1470"/>
                  <a:gd name="connsiteX5" fmla="*/ 86 w 218"/>
                  <a:gd name="connsiteY5" fmla="*/ 1236 h 1470"/>
                  <a:gd name="connsiteX6" fmla="*/ 83 w 218"/>
                  <a:gd name="connsiteY6" fmla="*/ 1212 h 1470"/>
                  <a:gd name="connsiteX7" fmla="*/ 88 w 218"/>
                  <a:gd name="connsiteY7" fmla="*/ 1197 h 1470"/>
                  <a:gd name="connsiteX8" fmla="*/ 134 w 218"/>
                  <a:gd name="connsiteY8" fmla="*/ 1160 h 1470"/>
                  <a:gd name="connsiteX9" fmla="*/ 122 w 218"/>
                  <a:gd name="connsiteY9" fmla="*/ 1143 h 1470"/>
                  <a:gd name="connsiteX10" fmla="*/ 88 w 218"/>
                  <a:gd name="connsiteY10" fmla="*/ 1115 h 1470"/>
                  <a:gd name="connsiteX11" fmla="*/ 82 w 218"/>
                  <a:gd name="connsiteY11" fmla="*/ 1074 h 1470"/>
                  <a:gd name="connsiteX12" fmla="*/ 77 w 218"/>
                  <a:gd name="connsiteY12" fmla="*/ 1043 h 1470"/>
                  <a:gd name="connsiteX13" fmla="*/ 74 w 218"/>
                  <a:gd name="connsiteY13" fmla="*/ 975 h 1470"/>
                  <a:gd name="connsiteX14" fmla="*/ 76 w 218"/>
                  <a:gd name="connsiteY14" fmla="*/ 962 h 1470"/>
                  <a:gd name="connsiteX15" fmla="*/ 83 w 218"/>
                  <a:gd name="connsiteY15" fmla="*/ 915 h 1470"/>
                  <a:gd name="connsiteX16" fmla="*/ 97 w 218"/>
                  <a:gd name="connsiteY16" fmla="*/ 888 h 1470"/>
                  <a:gd name="connsiteX17" fmla="*/ 68 w 218"/>
                  <a:gd name="connsiteY17" fmla="*/ 852 h 1470"/>
                  <a:gd name="connsiteX18" fmla="*/ 110 w 218"/>
                  <a:gd name="connsiteY18" fmla="*/ 770 h 1470"/>
                  <a:gd name="connsiteX19" fmla="*/ 130 w 218"/>
                  <a:gd name="connsiteY19" fmla="*/ 746 h 1470"/>
                  <a:gd name="connsiteX20" fmla="*/ 128 w 218"/>
                  <a:gd name="connsiteY20" fmla="*/ 705 h 1470"/>
                  <a:gd name="connsiteX21" fmla="*/ 142 w 218"/>
                  <a:gd name="connsiteY21" fmla="*/ 636 h 1470"/>
                  <a:gd name="connsiteX22" fmla="*/ 124 w 218"/>
                  <a:gd name="connsiteY22" fmla="*/ 600 h 1470"/>
                  <a:gd name="connsiteX23" fmla="*/ 125 w 218"/>
                  <a:gd name="connsiteY23" fmla="*/ 572 h 1470"/>
                  <a:gd name="connsiteX24" fmla="*/ 146 w 218"/>
                  <a:gd name="connsiteY24" fmla="*/ 528 h 1470"/>
                  <a:gd name="connsiteX25" fmla="*/ 146 w 218"/>
                  <a:gd name="connsiteY25" fmla="*/ 503 h 1470"/>
                  <a:gd name="connsiteX26" fmla="*/ 157 w 218"/>
                  <a:gd name="connsiteY26" fmla="*/ 483 h 1470"/>
                  <a:gd name="connsiteX27" fmla="*/ 173 w 218"/>
                  <a:gd name="connsiteY27" fmla="*/ 461 h 1470"/>
                  <a:gd name="connsiteX28" fmla="*/ 197 w 218"/>
                  <a:gd name="connsiteY28" fmla="*/ 432 h 1470"/>
                  <a:gd name="connsiteX29" fmla="*/ 200 w 218"/>
                  <a:gd name="connsiteY29" fmla="*/ 411 h 1470"/>
                  <a:gd name="connsiteX30" fmla="*/ 218 w 218"/>
                  <a:gd name="connsiteY30" fmla="*/ 410 h 1470"/>
                  <a:gd name="connsiteX31" fmla="*/ 217 w 218"/>
                  <a:gd name="connsiteY31" fmla="*/ 380 h 1470"/>
                  <a:gd name="connsiteX32" fmla="*/ 212 w 218"/>
                  <a:gd name="connsiteY32" fmla="*/ 356 h 1470"/>
                  <a:gd name="connsiteX33" fmla="*/ 206 w 218"/>
                  <a:gd name="connsiteY33" fmla="*/ 333 h 1470"/>
                  <a:gd name="connsiteX34" fmla="*/ 214 w 218"/>
                  <a:gd name="connsiteY34" fmla="*/ 299 h 1470"/>
                  <a:gd name="connsiteX35" fmla="*/ 203 w 218"/>
                  <a:gd name="connsiteY35" fmla="*/ 284 h 1470"/>
                  <a:gd name="connsiteX36" fmla="*/ 208 w 218"/>
                  <a:gd name="connsiteY36" fmla="*/ 266 h 1470"/>
                  <a:gd name="connsiteX37" fmla="*/ 203 w 218"/>
                  <a:gd name="connsiteY37" fmla="*/ 251 h 1470"/>
                  <a:gd name="connsiteX38" fmla="*/ 212 w 218"/>
                  <a:gd name="connsiteY38" fmla="*/ 213 h 1470"/>
                  <a:gd name="connsiteX39" fmla="*/ 206 w 218"/>
                  <a:gd name="connsiteY39" fmla="*/ 170 h 1470"/>
                  <a:gd name="connsiteX40" fmla="*/ 187 w 218"/>
                  <a:gd name="connsiteY40" fmla="*/ 149 h 1470"/>
                  <a:gd name="connsiteX41" fmla="*/ 169 w 218"/>
                  <a:gd name="connsiteY41" fmla="*/ 126 h 1470"/>
                  <a:gd name="connsiteX42" fmla="*/ 167 w 218"/>
                  <a:gd name="connsiteY42" fmla="*/ 75 h 1470"/>
                  <a:gd name="connsiteX43" fmla="*/ 184 w 218"/>
                  <a:gd name="connsiteY43" fmla="*/ 50 h 1470"/>
                  <a:gd name="connsiteX44" fmla="*/ 176 w 218"/>
                  <a:gd name="connsiteY44" fmla="*/ 36 h 1470"/>
                  <a:gd name="connsiteX45" fmla="*/ 190 w 218"/>
                  <a:gd name="connsiteY45" fmla="*/ 21 h 1470"/>
                  <a:gd name="connsiteX46" fmla="*/ 179 w 218"/>
                  <a:gd name="connsiteY46" fmla="*/ 0 h 1470"/>
                  <a:gd name="connsiteX0" fmla="*/ 0 w 218"/>
                  <a:gd name="connsiteY0" fmla="*/ 1449 h 1449"/>
                  <a:gd name="connsiteX1" fmla="*/ 29 w 218"/>
                  <a:gd name="connsiteY1" fmla="*/ 1376 h 1449"/>
                  <a:gd name="connsiteX2" fmla="*/ 37 w 218"/>
                  <a:gd name="connsiteY2" fmla="*/ 1329 h 1449"/>
                  <a:gd name="connsiteX3" fmla="*/ 29 w 218"/>
                  <a:gd name="connsiteY3" fmla="*/ 1301 h 1449"/>
                  <a:gd name="connsiteX4" fmla="*/ 62 w 218"/>
                  <a:gd name="connsiteY4" fmla="*/ 1239 h 1449"/>
                  <a:gd name="connsiteX5" fmla="*/ 86 w 218"/>
                  <a:gd name="connsiteY5" fmla="*/ 1215 h 1449"/>
                  <a:gd name="connsiteX6" fmla="*/ 83 w 218"/>
                  <a:gd name="connsiteY6" fmla="*/ 1191 h 1449"/>
                  <a:gd name="connsiteX7" fmla="*/ 88 w 218"/>
                  <a:gd name="connsiteY7" fmla="*/ 1176 h 1449"/>
                  <a:gd name="connsiteX8" fmla="*/ 134 w 218"/>
                  <a:gd name="connsiteY8" fmla="*/ 1139 h 1449"/>
                  <a:gd name="connsiteX9" fmla="*/ 122 w 218"/>
                  <a:gd name="connsiteY9" fmla="*/ 1122 h 1449"/>
                  <a:gd name="connsiteX10" fmla="*/ 88 w 218"/>
                  <a:gd name="connsiteY10" fmla="*/ 1094 h 1449"/>
                  <a:gd name="connsiteX11" fmla="*/ 82 w 218"/>
                  <a:gd name="connsiteY11" fmla="*/ 1053 h 1449"/>
                  <a:gd name="connsiteX12" fmla="*/ 77 w 218"/>
                  <a:gd name="connsiteY12" fmla="*/ 1022 h 1449"/>
                  <a:gd name="connsiteX13" fmla="*/ 74 w 218"/>
                  <a:gd name="connsiteY13" fmla="*/ 954 h 1449"/>
                  <a:gd name="connsiteX14" fmla="*/ 76 w 218"/>
                  <a:gd name="connsiteY14" fmla="*/ 941 h 1449"/>
                  <a:gd name="connsiteX15" fmla="*/ 83 w 218"/>
                  <a:gd name="connsiteY15" fmla="*/ 894 h 1449"/>
                  <a:gd name="connsiteX16" fmla="*/ 97 w 218"/>
                  <a:gd name="connsiteY16" fmla="*/ 867 h 1449"/>
                  <a:gd name="connsiteX17" fmla="*/ 68 w 218"/>
                  <a:gd name="connsiteY17" fmla="*/ 831 h 1449"/>
                  <a:gd name="connsiteX18" fmla="*/ 110 w 218"/>
                  <a:gd name="connsiteY18" fmla="*/ 749 h 1449"/>
                  <a:gd name="connsiteX19" fmla="*/ 130 w 218"/>
                  <a:gd name="connsiteY19" fmla="*/ 725 h 1449"/>
                  <a:gd name="connsiteX20" fmla="*/ 128 w 218"/>
                  <a:gd name="connsiteY20" fmla="*/ 684 h 1449"/>
                  <a:gd name="connsiteX21" fmla="*/ 142 w 218"/>
                  <a:gd name="connsiteY21" fmla="*/ 615 h 1449"/>
                  <a:gd name="connsiteX22" fmla="*/ 124 w 218"/>
                  <a:gd name="connsiteY22" fmla="*/ 579 h 1449"/>
                  <a:gd name="connsiteX23" fmla="*/ 125 w 218"/>
                  <a:gd name="connsiteY23" fmla="*/ 551 h 1449"/>
                  <a:gd name="connsiteX24" fmla="*/ 146 w 218"/>
                  <a:gd name="connsiteY24" fmla="*/ 507 h 1449"/>
                  <a:gd name="connsiteX25" fmla="*/ 146 w 218"/>
                  <a:gd name="connsiteY25" fmla="*/ 482 h 1449"/>
                  <a:gd name="connsiteX26" fmla="*/ 157 w 218"/>
                  <a:gd name="connsiteY26" fmla="*/ 462 h 1449"/>
                  <a:gd name="connsiteX27" fmla="*/ 173 w 218"/>
                  <a:gd name="connsiteY27" fmla="*/ 440 h 1449"/>
                  <a:gd name="connsiteX28" fmla="*/ 197 w 218"/>
                  <a:gd name="connsiteY28" fmla="*/ 411 h 1449"/>
                  <a:gd name="connsiteX29" fmla="*/ 200 w 218"/>
                  <a:gd name="connsiteY29" fmla="*/ 390 h 1449"/>
                  <a:gd name="connsiteX30" fmla="*/ 218 w 218"/>
                  <a:gd name="connsiteY30" fmla="*/ 389 h 1449"/>
                  <a:gd name="connsiteX31" fmla="*/ 217 w 218"/>
                  <a:gd name="connsiteY31" fmla="*/ 359 h 1449"/>
                  <a:gd name="connsiteX32" fmla="*/ 212 w 218"/>
                  <a:gd name="connsiteY32" fmla="*/ 335 h 1449"/>
                  <a:gd name="connsiteX33" fmla="*/ 206 w 218"/>
                  <a:gd name="connsiteY33" fmla="*/ 312 h 1449"/>
                  <a:gd name="connsiteX34" fmla="*/ 214 w 218"/>
                  <a:gd name="connsiteY34" fmla="*/ 278 h 1449"/>
                  <a:gd name="connsiteX35" fmla="*/ 203 w 218"/>
                  <a:gd name="connsiteY35" fmla="*/ 263 h 1449"/>
                  <a:gd name="connsiteX36" fmla="*/ 208 w 218"/>
                  <a:gd name="connsiteY36" fmla="*/ 245 h 1449"/>
                  <a:gd name="connsiteX37" fmla="*/ 203 w 218"/>
                  <a:gd name="connsiteY37" fmla="*/ 230 h 1449"/>
                  <a:gd name="connsiteX38" fmla="*/ 212 w 218"/>
                  <a:gd name="connsiteY38" fmla="*/ 192 h 1449"/>
                  <a:gd name="connsiteX39" fmla="*/ 206 w 218"/>
                  <a:gd name="connsiteY39" fmla="*/ 149 h 1449"/>
                  <a:gd name="connsiteX40" fmla="*/ 187 w 218"/>
                  <a:gd name="connsiteY40" fmla="*/ 128 h 1449"/>
                  <a:gd name="connsiteX41" fmla="*/ 169 w 218"/>
                  <a:gd name="connsiteY41" fmla="*/ 105 h 1449"/>
                  <a:gd name="connsiteX42" fmla="*/ 167 w 218"/>
                  <a:gd name="connsiteY42" fmla="*/ 54 h 1449"/>
                  <a:gd name="connsiteX43" fmla="*/ 184 w 218"/>
                  <a:gd name="connsiteY43" fmla="*/ 29 h 1449"/>
                  <a:gd name="connsiteX44" fmla="*/ 176 w 218"/>
                  <a:gd name="connsiteY44" fmla="*/ 15 h 1449"/>
                  <a:gd name="connsiteX45" fmla="*/ 190 w 218"/>
                  <a:gd name="connsiteY45" fmla="*/ 0 h 1449"/>
                  <a:gd name="connsiteX0" fmla="*/ 0 w 218"/>
                  <a:gd name="connsiteY0" fmla="*/ 1434 h 1434"/>
                  <a:gd name="connsiteX1" fmla="*/ 29 w 218"/>
                  <a:gd name="connsiteY1" fmla="*/ 1361 h 1434"/>
                  <a:gd name="connsiteX2" fmla="*/ 37 w 218"/>
                  <a:gd name="connsiteY2" fmla="*/ 1314 h 1434"/>
                  <a:gd name="connsiteX3" fmla="*/ 29 w 218"/>
                  <a:gd name="connsiteY3" fmla="*/ 1286 h 1434"/>
                  <a:gd name="connsiteX4" fmla="*/ 62 w 218"/>
                  <a:gd name="connsiteY4" fmla="*/ 1224 h 1434"/>
                  <a:gd name="connsiteX5" fmla="*/ 86 w 218"/>
                  <a:gd name="connsiteY5" fmla="*/ 1200 h 1434"/>
                  <a:gd name="connsiteX6" fmla="*/ 83 w 218"/>
                  <a:gd name="connsiteY6" fmla="*/ 1176 h 1434"/>
                  <a:gd name="connsiteX7" fmla="*/ 88 w 218"/>
                  <a:gd name="connsiteY7" fmla="*/ 1161 h 1434"/>
                  <a:gd name="connsiteX8" fmla="*/ 134 w 218"/>
                  <a:gd name="connsiteY8" fmla="*/ 1124 h 1434"/>
                  <a:gd name="connsiteX9" fmla="*/ 122 w 218"/>
                  <a:gd name="connsiteY9" fmla="*/ 1107 h 1434"/>
                  <a:gd name="connsiteX10" fmla="*/ 88 w 218"/>
                  <a:gd name="connsiteY10" fmla="*/ 1079 h 1434"/>
                  <a:gd name="connsiteX11" fmla="*/ 82 w 218"/>
                  <a:gd name="connsiteY11" fmla="*/ 1038 h 1434"/>
                  <a:gd name="connsiteX12" fmla="*/ 77 w 218"/>
                  <a:gd name="connsiteY12" fmla="*/ 1007 h 1434"/>
                  <a:gd name="connsiteX13" fmla="*/ 74 w 218"/>
                  <a:gd name="connsiteY13" fmla="*/ 939 h 1434"/>
                  <a:gd name="connsiteX14" fmla="*/ 76 w 218"/>
                  <a:gd name="connsiteY14" fmla="*/ 926 h 1434"/>
                  <a:gd name="connsiteX15" fmla="*/ 83 w 218"/>
                  <a:gd name="connsiteY15" fmla="*/ 879 h 1434"/>
                  <a:gd name="connsiteX16" fmla="*/ 97 w 218"/>
                  <a:gd name="connsiteY16" fmla="*/ 852 h 1434"/>
                  <a:gd name="connsiteX17" fmla="*/ 68 w 218"/>
                  <a:gd name="connsiteY17" fmla="*/ 816 h 1434"/>
                  <a:gd name="connsiteX18" fmla="*/ 110 w 218"/>
                  <a:gd name="connsiteY18" fmla="*/ 734 h 1434"/>
                  <a:gd name="connsiteX19" fmla="*/ 130 w 218"/>
                  <a:gd name="connsiteY19" fmla="*/ 710 h 1434"/>
                  <a:gd name="connsiteX20" fmla="*/ 128 w 218"/>
                  <a:gd name="connsiteY20" fmla="*/ 669 h 1434"/>
                  <a:gd name="connsiteX21" fmla="*/ 142 w 218"/>
                  <a:gd name="connsiteY21" fmla="*/ 600 h 1434"/>
                  <a:gd name="connsiteX22" fmla="*/ 124 w 218"/>
                  <a:gd name="connsiteY22" fmla="*/ 564 h 1434"/>
                  <a:gd name="connsiteX23" fmla="*/ 125 w 218"/>
                  <a:gd name="connsiteY23" fmla="*/ 536 h 1434"/>
                  <a:gd name="connsiteX24" fmla="*/ 146 w 218"/>
                  <a:gd name="connsiteY24" fmla="*/ 492 h 1434"/>
                  <a:gd name="connsiteX25" fmla="*/ 146 w 218"/>
                  <a:gd name="connsiteY25" fmla="*/ 467 h 1434"/>
                  <a:gd name="connsiteX26" fmla="*/ 157 w 218"/>
                  <a:gd name="connsiteY26" fmla="*/ 447 h 1434"/>
                  <a:gd name="connsiteX27" fmla="*/ 173 w 218"/>
                  <a:gd name="connsiteY27" fmla="*/ 425 h 1434"/>
                  <a:gd name="connsiteX28" fmla="*/ 197 w 218"/>
                  <a:gd name="connsiteY28" fmla="*/ 396 h 1434"/>
                  <a:gd name="connsiteX29" fmla="*/ 200 w 218"/>
                  <a:gd name="connsiteY29" fmla="*/ 375 h 1434"/>
                  <a:gd name="connsiteX30" fmla="*/ 218 w 218"/>
                  <a:gd name="connsiteY30" fmla="*/ 374 h 1434"/>
                  <a:gd name="connsiteX31" fmla="*/ 217 w 218"/>
                  <a:gd name="connsiteY31" fmla="*/ 344 h 1434"/>
                  <a:gd name="connsiteX32" fmla="*/ 212 w 218"/>
                  <a:gd name="connsiteY32" fmla="*/ 320 h 1434"/>
                  <a:gd name="connsiteX33" fmla="*/ 206 w 218"/>
                  <a:gd name="connsiteY33" fmla="*/ 297 h 1434"/>
                  <a:gd name="connsiteX34" fmla="*/ 214 w 218"/>
                  <a:gd name="connsiteY34" fmla="*/ 263 h 1434"/>
                  <a:gd name="connsiteX35" fmla="*/ 203 w 218"/>
                  <a:gd name="connsiteY35" fmla="*/ 248 h 1434"/>
                  <a:gd name="connsiteX36" fmla="*/ 208 w 218"/>
                  <a:gd name="connsiteY36" fmla="*/ 230 h 1434"/>
                  <a:gd name="connsiteX37" fmla="*/ 203 w 218"/>
                  <a:gd name="connsiteY37" fmla="*/ 215 h 1434"/>
                  <a:gd name="connsiteX38" fmla="*/ 212 w 218"/>
                  <a:gd name="connsiteY38" fmla="*/ 177 h 1434"/>
                  <a:gd name="connsiteX39" fmla="*/ 206 w 218"/>
                  <a:gd name="connsiteY39" fmla="*/ 134 h 1434"/>
                  <a:gd name="connsiteX40" fmla="*/ 187 w 218"/>
                  <a:gd name="connsiteY40" fmla="*/ 113 h 1434"/>
                  <a:gd name="connsiteX41" fmla="*/ 169 w 218"/>
                  <a:gd name="connsiteY41" fmla="*/ 90 h 1434"/>
                  <a:gd name="connsiteX42" fmla="*/ 167 w 218"/>
                  <a:gd name="connsiteY42" fmla="*/ 39 h 1434"/>
                  <a:gd name="connsiteX43" fmla="*/ 184 w 218"/>
                  <a:gd name="connsiteY43" fmla="*/ 14 h 1434"/>
                  <a:gd name="connsiteX44" fmla="*/ 176 w 218"/>
                  <a:gd name="connsiteY44" fmla="*/ 0 h 1434"/>
                  <a:gd name="connsiteX0" fmla="*/ 0 w 218"/>
                  <a:gd name="connsiteY0" fmla="*/ 1420 h 1420"/>
                  <a:gd name="connsiteX1" fmla="*/ 29 w 218"/>
                  <a:gd name="connsiteY1" fmla="*/ 1347 h 1420"/>
                  <a:gd name="connsiteX2" fmla="*/ 37 w 218"/>
                  <a:gd name="connsiteY2" fmla="*/ 1300 h 1420"/>
                  <a:gd name="connsiteX3" fmla="*/ 29 w 218"/>
                  <a:gd name="connsiteY3" fmla="*/ 1272 h 1420"/>
                  <a:gd name="connsiteX4" fmla="*/ 62 w 218"/>
                  <a:gd name="connsiteY4" fmla="*/ 1210 h 1420"/>
                  <a:gd name="connsiteX5" fmla="*/ 86 w 218"/>
                  <a:gd name="connsiteY5" fmla="*/ 1186 h 1420"/>
                  <a:gd name="connsiteX6" fmla="*/ 83 w 218"/>
                  <a:gd name="connsiteY6" fmla="*/ 1162 h 1420"/>
                  <a:gd name="connsiteX7" fmla="*/ 88 w 218"/>
                  <a:gd name="connsiteY7" fmla="*/ 1147 h 1420"/>
                  <a:gd name="connsiteX8" fmla="*/ 134 w 218"/>
                  <a:gd name="connsiteY8" fmla="*/ 1110 h 1420"/>
                  <a:gd name="connsiteX9" fmla="*/ 122 w 218"/>
                  <a:gd name="connsiteY9" fmla="*/ 1093 h 1420"/>
                  <a:gd name="connsiteX10" fmla="*/ 88 w 218"/>
                  <a:gd name="connsiteY10" fmla="*/ 1065 h 1420"/>
                  <a:gd name="connsiteX11" fmla="*/ 82 w 218"/>
                  <a:gd name="connsiteY11" fmla="*/ 1024 h 1420"/>
                  <a:gd name="connsiteX12" fmla="*/ 77 w 218"/>
                  <a:gd name="connsiteY12" fmla="*/ 993 h 1420"/>
                  <a:gd name="connsiteX13" fmla="*/ 74 w 218"/>
                  <a:gd name="connsiteY13" fmla="*/ 925 h 1420"/>
                  <a:gd name="connsiteX14" fmla="*/ 76 w 218"/>
                  <a:gd name="connsiteY14" fmla="*/ 912 h 1420"/>
                  <a:gd name="connsiteX15" fmla="*/ 83 w 218"/>
                  <a:gd name="connsiteY15" fmla="*/ 865 h 1420"/>
                  <a:gd name="connsiteX16" fmla="*/ 97 w 218"/>
                  <a:gd name="connsiteY16" fmla="*/ 838 h 1420"/>
                  <a:gd name="connsiteX17" fmla="*/ 68 w 218"/>
                  <a:gd name="connsiteY17" fmla="*/ 802 h 1420"/>
                  <a:gd name="connsiteX18" fmla="*/ 110 w 218"/>
                  <a:gd name="connsiteY18" fmla="*/ 720 h 1420"/>
                  <a:gd name="connsiteX19" fmla="*/ 130 w 218"/>
                  <a:gd name="connsiteY19" fmla="*/ 696 h 1420"/>
                  <a:gd name="connsiteX20" fmla="*/ 128 w 218"/>
                  <a:gd name="connsiteY20" fmla="*/ 655 h 1420"/>
                  <a:gd name="connsiteX21" fmla="*/ 142 w 218"/>
                  <a:gd name="connsiteY21" fmla="*/ 586 h 1420"/>
                  <a:gd name="connsiteX22" fmla="*/ 124 w 218"/>
                  <a:gd name="connsiteY22" fmla="*/ 550 h 1420"/>
                  <a:gd name="connsiteX23" fmla="*/ 125 w 218"/>
                  <a:gd name="connsiteY23" fmla="*/ 522 h 1420"/>
                  <a:gd name="connsiteX24" fmla="*/ 146 w 218"/>
                  <a:gd name="connsiteY24" fmla="*/ 478 h 1420"/>
                  <a:gd name="connsiteX25" fmla="*/ 146 w 218"/>
                  <a:gd name="connsiteY25" fmla="*/ 453 h 1420"/>
                  <a:gd name="connsiteX26" fmla="*/ 157 w 218"/>
                  <a:gd name="connsiteY26" fmla="*/ 433 h 1420"/>
                  <a:gd name="connsiteX27" fmla="*/ 173 w 218"/>
                  <a:gd name="connsiteY27" fmla="*/ 411 h 1420"/>
                  <a:gd name="connsiteX28" fmla="*/ 197 w 218"/>
                  <a:gd name="connsiteY28" fmla="*/ 382 h 1420"/>
                  <a:gd name="connsiteX29" fmla="*/ 200 w 218"/>
                  <a:gd name="connsiteY29" fmla="*/ 361 h 1420"/>
                  <a:gd name="connsiteX30" fmla="*/ 218 w 218"/>
                  <a:gd name="connsiteY30" fmla="*/ 360 h 1420"/>
                  <a:gd name="connsiteX31" fmla="*/ 217 w 218"/>
                  <a:gd name="connsiteY31" fmla="*/ 330 h 1420"/>
                  <a:gd name="connsiteX32" fmla="*/ 212 w 218"/>
                  <a:gd name="connsiteY32" fmla="*/ 306 h 1420"/>
                  <a:gd name="connsiteX33" fmla="*/ 206 w 218"/>
                  <a:gd name="connsiteY33" fmla="*/ 283 h 1420"/>
                  <a:gd name="connsiteX34" fmla="*/ 214 w 218"/>
                  <a:gd name="connsiteY34" fmla="*/ 249 h 1420"/>
                  <a:gd name="connsiteX35" fmla="*/ 203 w 218"/>
                  <a:gd name="connsiteY35" fmla="*/ 234 h 1420"/>
                  <a:gd name="connsiteX36" fmla="*/ 208 w 218"/>
                  <a:gd name="connsiteY36" fmla="*/ 216 h 1420"/>
                  <a:gd name="connsiteX37" fmla="*/ 203 w 218"/>
                  <a:gd name="connsiteY37" fmla="*/ 201 h 1420"/>
                  <a:gd name="connsiteX38" fmla="*/ 212 w 218"/>
                  <a:gd name="connsiteY38" fmla="*/ 163 h 1420"/>
                  <a:gd name="connsiteX39" fmla="*/ 206 w 218"/>
                  <a:gd name="connsiteY39" fmla="*/ 120 h 1420"/>
                  <a:gd name="connsiteX40" fmla="*/ 187 w 218"/>
                  <a:gd name="connsiteY40" fmla="*/ 99 h 1420"/>
                  <a:gd name="connsiteX41" fmla="*/ 169 w 218"/>
                  <a:gd name="connsiteY41" fmla="*/ 76 h 1420"/>
                  <a:gd name="connsiteX42" fmla="*/ 167 w 218"/>
                  <a:gd name="connsiteY42" fmla="*/ 25 h 1420"/>
                  <a:gd name="connsiteX43" fmla="*/ 184 w 218"/>
                  <a:gd name="connsiteY43" fmla="*/ 0 h 1420"/>
                  <a:gd name="connsiteX0" fmla="*/ 0 w 218"/>
                  <a:gd name="connsiteY0" fmla="*/ 1395 h 1395"/>
                  <a:gd name="connsiteX1" fmla="*/ 29 w 218"/>
                  <a:gd name="connsiteY1" fmla="*/ 1322 h 1395"/>
                  <a:gd name="connsiteX2" fmla="*/ 37 w 218"/>
                  <a:gd name="connsiteY2" fmla="*/ 1275 h 1395"/>
                  <a:gd name="connsiteX3" fmla="*/ 29 w 218"/>
                  <a:gd name="connsiteY3" fmla="*/ 1247 h 1395"/>
                  <a:gd name="connsiteX4" fmla="*/ 62 w 218"/>
                  <a:gd name="connsiteY4" fmla="*/ 1185 h 1395"/>
                  <a:gd name="connsiteX5" fmla="*/ 86 w 218"/>
                  <a:gd name="connsiteY5" fmla="*/ 1161 h 1395"/>
                  <a:gd name="connsiteX6" fmla="*/ 83 w 218"/>
                  <a:gd name="connsiteY6" fmla="*/ 1137 h 1395"/>
                  <a:gd name="connsiteX7" fmla="*/ 88 w 218"/>
                  <a:gd name="connsiteY7" fmla="*/ 1122 h 1395"/>
                  <a:gd name="connsiteX8" fmla="*/ 134 w 218"/>
                  <a:gd name="connsiteY8" fmla="*/ 1085 h 1395"/>
                  <a:gd name="connsiteX9" fmla="*/ 122 w 218"/>
                  <a:gd name="connsiteY9" fmla="*/ 1068 h 1395"/>
                  <a:gd name="connsiteX10" fmla="*/ 88 w 218"/>
                  <a:gd name="connsiteY10" fmla="*/ 1040 h 1395"/>
                  <a:gd name="connsiteX11" fmla="*/ 82 w 218"/>
                  <a:gd name="connsiteY11" fmla="*/ 999 h 1395"/>
                  <a:gd name="connsiteX12" fmla="*/ 77 w 218"/>
                  <a:gd name="connsiteY12" fmla="*/ 968 h 1395"/>
                  <a:gd name="connsiteX13" fmla="*/ 74 w 218"/>
                  <a:gd name="connsiteY13" fmla="*/ 900 h 1395"/>
                  <a:gd name="connsiteX14" fmla="*/ 76 w 218"/>
                  <a:gd name="connsiteY14" fmla="*/ 887 h 1395"/>
                  <a:gd name="connsiteX15" fmla="*/ 83 w 218"/>
                  <a:gd name="connsiteY15" fmla="*/ 840 h 1395"/>
                  <a:gd name="connsiteX16" fmla="*/ 97 w 218"/>
                  <a:gd name="connsiteY16" fmla="*/ 813 h 1395"/>
                  <a:gd name="connsiteX17" fmla="*/ 68 w 218"/>
                  <a:gd name="connsiteY17" fmla="*/ 777 h 1395"/>
                  <a:gd name="connsiteX18" fmla="*/ 110 w 218"/>
                  <a:gd name="connsiteY18" fmla="*/ 695 h 1395"/>
                  <a:gd name="connsiteX19" fmla="*/ 130 w 218"/>
                  <a:gd name="connsiteY19" fmla="*/ 671 h 1395"/>
                  <a:gd name="connsiteX20" fmla="*/ 128 w 218"/>
                  <a:gd name="connsiteY20" fmla="*/ 630 h 1395"/>
                  <a:gd name="connsiteX21" fmla="*/ 142 w 218"/>
                  <a:gd name="connsiteY21" fmla="*/ 561 h 1395"/>
                  <a:gd name="connsiteX22" fmla="*/ 124 w 218"/>
                  <a:gd name="connsiteY22" fmla="*/ 525 h 1395"/>
                  <a:gd name="connsiteX23" fmla="*/ 125 w 218"/>
                  <a:gd name="connsiteY23" fmla="*/ 497 h 1395"/>
                  <a:gd name="connsiteX24" fmla="*/ 146 w 218"/>
                  <a:gd name="connsiteY24" fmla="*/ 453 h 1395"/>
                  <a:gd name="connsiteX25" fmla="*/ 146 w 218"/>
                  <a:gd name="connsiteY25" fmla="*/ 428 h 1395"/>
                  <a:gd name="connsiteX26" fmla="*/ 157 w 218"/>
                  <a:gd name="connsiteY26" fmla="*/ 408 h 1395"/>
                  <a:gd name="connsiteX27" fmla="*/ 173 w 218"/>
                  <a:gd name="connsiteY27" fmla="*/ 386 h 1395"/>
                  <a:gd name="connsiteX28" fmla="*/ 197 w 218"/>
                  <a:gd name="connsiteY28" fmla="*/ 357 h 1395"/>
                  <a:gd name="connsiteX29" fmla="*/ 200 w 218"/>
                  <a:gd name="connsiteY29" fmla="*/ 336 h 1395"/>
                  <a:gd name="connsiteX30" fmla="*/ 218 w 218"/>
                  <a:gd name="connsiteY30" fmla="*/ 335 h 1395"/>
                  <a:gd name="connsiteX31" fmla="*/ 217 w 218"/>
                  <a:gd name="connsiteY31" fmla="*/ 305 h 1395"/>
                  <a:gd name="connsiteX32" fmla="*/ 212 w 218"/>
                  <a:gd name="connsiteY32" fmla="*/ 281 h 1395"/>
                  <a:gd name="connsiteX33" fmla="*/ 206 w 218"/>
                  <a:gd name="connsiteY33" fmla="*/ 258 h 1395"/>
                  <a:gd name="connsiteX34" fmla="*/ 214 w 218"/>
                  <a:gd name="connsiteY34" fmla="*/ 224 h 1395"/>
                  <a:gd name="connsiteX35" fmla="*/ 203 w 218"/>
                  <a:gd name="connsiteY35" fmla="*/ 209 h 1395"/>
                  <a:gd name="connsiteX36" fmla="*/ 208 w 218"/>
                  <a:gd name="connsiteY36" fmla="*/ 191 h 1395"/>
                  <a:gd name="connsiteX37" fmla="*/ 203 w 218"/>
                  <a:gd name="connsiteY37" fmla="*/ 176 h 1395"/>
                  <a:gd name="connsiteX38" fmla="*/ 212 w 218"/>
                  <a:gd name="connsiteY38" fmla="*/ 138 h 1395"/>
                  <a:gd name="connsiteX39" fmla="*/ 206 w 218"/>
                  <a:gd name="connsiteY39" fmla="*/ 95 h 1395"/>
                  <a:gd name="connsiteX40" fmla="*/ 187 w 218"/>
                  <a:gd name="connsiteY40" fmla="*/ 74 h 1395"/>
                  <a:gd name="connsiteX41" fmla="*/ 169 w 218"/>
                  <a:gd name="connsiteY41" fmla="*/ 51 h 1395"/>
                  <a:gd name="connsiteX42" fmla="*/ 167 w 218"/>
                  <a:gd name="connsiteY42" fmla="*/ 0 h 1395"/>
                  <a:gd name="connsiteX0" fmla="*/ 0 w 218"/>
                  <a:gd name="connsiteY0" fmla="*/ 1344 h 1344"/>
                  <a:gd name="connsiteX1" fmla="*/ 29 w 218"/>
                  <a:gd name="connsiteY1" fmla="*/ 1271 h 1344"/>
                  <a:gd name="connsiteX2" fmla="*/ 37 w 218"/>
                  <a:gd name="connsiteY2" fmla="*/ 1224 h 1344"/>
                  <a:gd name="connsiteX3" fmla="*/ 29 w 218"/>
                  <a:gd name="connsiteY3" fmla="*/ 1196 h 1344"/>
                  <a:gd name="connsiteX4" fmla="*/ 62 w 218"/>
                  <a:gd name="connsiteY4" fmla="*/ 1134 h 1344"/>
                  <a:gd name="connsiteX5" fmla="*/ 86 w 218"/>
                  <a:gd name="connsiteY5" fmla="*/ 1110 h 1344"/>
                  <a:gd name="connsiteX6" fmla="*/ 83 w 218"/>
                  <a:gd name="connsiteY6" fmla="*/ 1086 h 1344"/>
                  <a:gd name="connsiteX7" fmla="*/ 88 w 218"/>
                  <a:gd name="connsiteY7" fmla="*/ 1071 h 1344"/>
                  <a:gd name="connsiteX8" fmla="*/ 134 w 218"/>
                  <a:gd name="connsiteY8" fmla="*/ 1034 h 1344"/>
                  <a:gd name="connsiteX9" fmla="*/ 122 w 218"/>
                  <a:gd name="connsiteY9" fmla="*/ 1017 h 1344"/>
                  <a:gd name="connsiteX10" fmla="*/ 88 w 218"/>
                  <a:gd name="connsiteY10" fmla="*/ 989 h 1344"/>
                  <a:gd name="connsiteX11" fmla="*/ 82 w 218"/>
                  <a:gd name="connsiteY11" fmla="*/ 948 h 1344"/>
                  <a:gd name="connsiteX12" fmla="*/ 77 w 218"/>
                  <a:gd name="connsiteY12" fmla="*/ 917 h 1344"/>
                  <a:gd name="connsiteX13" fmla="*/ 74 w 218"/>
                  <a:gd name="connsiteY13" fmla="*/ 849 h 1344"/>
                  <a:gd name="connsiteX14" fmla="*/ 76 w 218"/>
                  <a:gd name="connsiteY14" fmla="*/ 836 h 1344"/>
                  <a:gd name="connsiteX15" fmla="*/ 83 w 218"/>
                  <a:gd name="connsiteY15" fmla="*/ 789 h 1344"/>
                  <a:gd name="connsiteX16" fmla="*/ 97 w 218"/>
                  <a:gd name="connsiteY16" fmla="*/ 762 h 1344"/>
                  <a:gd name="connsiteX17" fmla="*/ 68 w 218"/>
                  <a:gd name="connsiteY17" fmla="*/ 726 h 1344"/>
                  <a:gd name="connsiteX18" fmla="*/ 110 w 218"/>
                  <a:gd name="connsiteY18" fmla="*/ 644 h 1344"/>
                  <a:gd name="connsiteX19" fmla="*/ 130 w 218"/>
                  <a:gd name="connsiteY19" fmla="*/ 620 h 1344"/>
                  <a:gd name="connsiteX20" fmla="*/ 128 w 218"/>
                  <a:gd name="connsiteY20" fmla="*/ 579 h 1344"/>
                  <a:gd name="connsiteX21" fmla="*/ 142 w 218"/>
                  <a:gd name="connsiteY21" fmla="*/ 510 h 1344"/>
                  <a:gd name="connsiteX22" fmla="*/ 124 w 218"/>
                  <a:gd name="connsiteY22" fmla="*/ 474 h 1344"/>
                  <a:gd name="connsiteX23" fmla="*/ 125 w 218"/>
                  <a:gd name="connsiteY23" fmla="*/ 446 h 1344"/>
                  <a:gd name="connsiteX24" fmla="*/ 146 w 218"/>
                  <a:gd name="connsiteY24" fmla="*/ 402 h 1344"/>
                  <a:gd name="connsiteX25" fmla="*/ 146 w 218"/>
                  <a:gd name="connsiteY25" fmla="*/ 377 h 1344"/>
                  <a:gd name="connsiteX26" fmla="*/ 157 w 218"/>
                  <a:gd name="connsiteY26" fmla="*/ 357 h 1344"/>
                  <a:gd name="connsiteX27" fmla="*/ 173 w 218"/>
                  <a:gd name="connsiteY27" fmla="*/ 335 h 1344"/>
                  <a:gd name="connsiteX28" fmla="*/ 197 w 218"/>
                  <a:gd name="connsiteY28" fmla="*/ 306 h 1344"/>
                  <a:gd name="connsiteX29" fmla="*/ 200 w 218"/>
                  <a:gd name="connsiteY29" fmla="*/ 285 h 1344"/>
                  <a:gd name="connsiteX30" fmla="*/ 218 w 218"/>
                  <a:gd name="connsiteY30" fmla="*/ 284 h 1344"/>
                  <a:gd name="connsiteX31" fmla="*/ 217 w 218"/>
                  <a:gd name="connsiteY31" fmla="*/ 254 h 1344"/>
                  <a:gd name="connsiteX32" fmla="*/ 212 w 218"/>
                  <a:gd name="connsiteY32" fmla="*/ 230 h 1344"/>
                  <a:gd name="connsiteX33" fmla="*/ 206 w 218"/>
                  <a:gd name="connsiteY33" fmla="*/ 207 h 1344"/>
                  <a:gd name="connsiteX34" fmla="*/ 214 w 218"/>
                  <a:gd name="connsiteY34" fmla="*/ 173 h 1344"/>
                  <a:gd name="connsiteX35" fmla="*/ 203 w 218"/>
                  <a:gd name="connsiteY35" fmla="*/ 158 h 1344"/>
                  <a:gd name="connsiteX36" fmla="*/ 208 w 218"/>
                  <a:gd name="connsiteY36" fmla="*/ 140 h 1344"/>
                  <a:gd name="connsiteX37" fmla="*/ 203 w 218"/>
                  <a:gd name="connsiteY37" fmla="*/ 125 h 1344"/>
                  <a:gd name="connsiteX38" fmla="*/ 212 w 218"/>
                  <a:gd name="connsiteY38" fmla="*/ 87 h 1344"/>
                  <a:gd name="connsiteX39" fmla="*/ 206 w 218"/>
                  <a:gd name="connsiteY39" fmla="*/ 44 h 1344"/>
                  <a:gd name="connsiteX40" fmla="*/ 187 w 218"/>
                  <a:gd name="connsiteY40" fmla="*/ 23 h 1344"/>
                  <a:gd name="connsiteX41" fmla="*/ 169 w 218"/>
                  <a:gd name="connsiteY41" fmla="*/ 0 h 1344"/>
                  <a:gd name="connsiteX0" fmla="*/ 0 w 218"/>
                  <a:gd name="connsiteY0" fmla="*/ 1321 h 1321"/>
                  <a:gd name="connsiteX1" fmla="*/ 29 w 218"/>
                  <a:gd name="connsiteY1" fmla="*/ 1248 h 1321"/>
                  <a:gd name="connsiteX2" fmla="*/ 37 w 218"/>
                  <a:gd name="connsiteY2" fmla="*/ 1201 h 1321"/>
                  <a:gd name="connsiteX3" fmla="*/ 29 w 218"/>
                  <a:gd name="connsiteY3" fmla="*/ 1173 h 1321"/>
                  <a:gd name="connsiteX4" fmla="*/ 62 w 218"/>
                  <a:gd name="connsiteY4" fmla="*/ 1111 h 1321"/>
                  <a:gd name="connsiteX5" fmla="*/ 86 w 218"/>
                  <a:gd name="connsiteY5" fmla="*/ 1087 h 1321"/>
                  <a:gd name="connsiteX6" fmla="*/ 83 w 218"/>
                  <a:gd name="connsiteY6" fmla="*/ 1063 h 1321"/>
                  <a:gd name="connsiteX7" fmla="*/ 88 w 218"/>
                  <a:gd name="connsiteY7" fmla="*/ 1048 h 1321"/>
                  <a:gd name="connsiteX8" fmla="*/ 134 w 218"/>
                  <a:gd name="connsiteY8" fmla="*/ 1011 h 1321"/>
                  <a:gd name="connsiteX9" fmla="*/ 122 w 218"/>
                  <a:gd name="connsiteY9" fmla="*/ 994 h 1321"/>
                  <a:gd name="connsiteX10" fmla="*/ 88 w 218"/>
                  <a:gd name="connsiteY10" fmla="*/ 966 h 1321"/>
                  <a:gd name="connsiteX11" fmla="*/ 82 w 218"/>
                  <a:gd name="connsiteY11" fmla="*/ 925 h 1321"/>
                  <a:gd name="connsiteX12" fmla="*/ 77 w 218"/>
                  <a:gd name="connsiteY12" fmla="*/ 894 h 1321"/>
                  <a:gd name="connsiteX13" fmla="*/ 74 w 218"/>
                  <a:gd name="connsiteY13" fmla="*/ 826 h 1321"/>
                  <a:gd name="connsiteX14" fmla="*/ 76 w 218"/>
                  <a:gd name="connsiteY14" fmla="*/ 813 h 1321"/>
                  <a:gd name="connsiteX15" fmla="*/ 83 w 218"/>
                  <a:gd name="connsiteY15" fmla="*/ 766 h 1321"/>
                  <a:gd name="connsiteX16" fmla="*/ 97 w 218"/>
                  <a:gd name="connsiteY16" fmla="*/ 739 h 1321"/>
                  <a:gd name="connsiteX17" fmla="*/ 68 w 218"/>
                  <a:gd name="connsiteY17" fmla="*/ 703 h 1321"/>
                  <a:gd name="connsiteX18" fmla="*/ 110 w 218"/>
                  <a:gd name="connsiteY18" fmla="*/ 621 h 1321"/>
                  <a:gd name="connsiteX19" fmla="*/ 130 w 218"/>
                  <a:gd name="connsiteY19" fmla="*/ 597 h 1321"/>
                  <a:gd name="connsiteX20" fmla="*/ 128 w 218"/>
                  <a:gd name="connsiteY20" fmla="*/ 556 h 1321"/>
                  <a:gd name="connsiteX21" fmla="*/ 142 w 218"/>
                  <a:gd name="connsiteY21" fmla="*/ 487 h 1321"/>
                  <a:gd name="connsiteX22" fmla="*/ 124 w 218"/>
                  <a:gd name="connsiteY22" fmla="*/ 451 h 1321"/>
                  <a:gd name="connsiteX23" fmla="*/ 125 w 218"/>
                  <a:gd name="connsiteY23" fmla="*/ 423 h 1321"/>
                  <a:gd name="connsiteX24" fmla="*/ 146 w 218"/>
                  <a:gd name="connsiteY24" fmla="*/ 379 h 1321"/>
                  <a:gd name="connsiteX25" fmla="*/ 146 w 218"/>
                  <a:gd name="connsiteY25" fmla="*/ 354 h 1321"/>
                  <a:gd name="connsiteX26" fmla="*/ 157 w 218"/>
                  <a:gd name="connsiteY26" fmla="*/ 334 h 1321"/>
                  <a:gd name="connsiteX27" fmla="*/ 173 w 218"/>
                  <a:gd name="connsiteY27" fmla="*/ 312 h 1321"/>
                  <a:gd name="connsiteX28" fmla="*/ 197 w 218"/>
                  <a:gd name="connsiteY28" fmla="*/ 283 h 1321"/>
                  <a:gd name="connsiteX29" fmla="*/ 200 w 218"/>
                  <a:gd name="connsiteY29" fmla="*/ 262 h 1321"/>
                  <a:gd name="connsiteX30" fmla="*/ 218 w 218"/>
                  <a:gd name="connsiteY30" fmla="*/ 261 h 1321"/>
                  <a:gd name="connsiteX31" fmla="*/ 217 w 218"/>
                  <a:gd name="connsiteY31" fmla="*/ 231 h 1321"/>
                  <a:gd name="connsiteX32" fmla="*/ 212 w 218"/>
                  <a:gd name="connsiteY32" fmla="*/ 207 h 1321"/>
                  <a:gd name="connsiteX33" fmla="*/ 206 w 218"/>
                  <a:gd name="connsiteY33" fmla="*/ 184 h 1321"/>
                  <a:gd name="connsiteX34" fmla="*/ 214 w 218"/>
                  <a:gd name="connsiteY34" fmla="*/ 150 h 1321"/>
                  <a:gd name="connsiteX35" fmla="*/ 203 w 218"/>
                  <a:gd name="connsiteY35" fmla="*/ 135 h 1321"/>
                  <a:gd name="connsiteX36" fmla="*/ 208 w 218"/>
                  <a:gd name="connsiteY36" fmla="*/ 117 h 1321"/>
                  <a:gd name="connsiteX37" fmla="*/ 203 w 218"/>
                  <a:gd name="connsiteY37" fmla="*/ 102 h 1321"/>
                  <a:gd name="connsiteX38" fmla="*/ 212 w 218"/>
                  <a:gd name="connsiteY38" fmla="*/ 64 h 1321"/>
                  <a:gd name="connsiteX39" fmla="*/ 206 w 218"/>
                  <a:gd name="connsiteY39" fmla="*/ 21 h 1321"/>
                  <a:gd name="connsiteX40" fmla="*/ 187 w 218"/>
                  <a:gd name="connsiteY40" fmla="*/ 0 h 1321"/>
                  <a:gd name="connsiteX0" fmla="*/ 0 w 218"/>
                  <a:gd name="connsiteY0" fmla="*/ 1300 h 1300"/>
                  <a:gd name="connsiteX1" fmla="*/ 29 w 218"/>
                  <a:gd name="connsiteY1" fmla="*/ 1227 h 1300"/>
                  <a:gd name="connsiteX2" fmla="*/ 37 w 218"/>
                  <a:gd name="connsiteY2" fmla="*/ 1180 h 1300"/>
                  <a:gd name="connsiteX3" fmla="*/ 29 w 218"/>
                  <a:gd name="connsiteY3" fmla="*/ 1152 h 1300"/>
                  <a:gd name="connsiteX4" fmla="*/ 62 w 218"/>
                  <a:gd name="connsiteY4" fmla="*/ 1090 h 1300"/>
                  <a:gd name="connsiteX5" fmla="*/ 86 w 218"/>
                  <a:gd name="connsiteY5" fmla="*/ 1066 h 1300"/>
                  <a:gd name="connsiteX6" fmla="*/ 83 w 218"/>
                  <a:gd name="connsiteY6" fmla="*/ 1042 h 1300"/>
                  <a:gd name="connsiteX7" fmla="*/ 88 w 218"/>
                  <a:gd name="connsiteY7" fmla="*/ 1027 h 1300"/>
                  <a:gd name="connsiteX8" fmla="*/ 134 w 218"/>
                  <a:gd name="connsiteY8" fmla="*/ 990 h 1300"/>
                  <a:gd name="connsiteX9" fmla="*/ 122 w 218"/>
                  <a:gd name="connsiteY9" fmla="*/ 973 h 1300"/>
                  <a:gd name="connsiteX10" fmla="*/ 88 w 218"/>
                  <a:gd name="connsiteY10" fmla="*/ 945 h 1300"/>
                  <a:gd name="connsiteX11" fmla="*/ 82 w 218"/>
                  <a:gd name="connsiteY11" fmla="*/ 904 h 1300"/>
                  <a:gd name="connsiteX12" fmla="*/ 77 w 218"/>
                  <a:gd name="connsiteY12" fmla="*/ 873 h 1300"/>
                  <a:gd name="connsiteX13" fmla="*/ 74 w 218"/>
                  <a:gd name="connsiteY13" fmla="*/ 805 h 1300"/>
                  <a:gd name="connsiteX14" fmla="*/ 76 w 218"/>
                  <a:gd name="connsiteY14" fmla="*/ 792 h 1300"/>
                  <a:gd name="connsiteX15" fmla="*/ 83 w 218"/>
                  <a:gd name="connsiteY15" fmla="*/ 745 h 1300"/>
                  <a:gd name="connsiteX16" fmla="*/ 97 w 218"/>
                  <a:gd name="connsiteY16" fmla="*/ 718 h 1300"/>
                  <a:gd name="connsiteX17" fmla="*/ 68 w 218"/>
                  <a:gd name="connsiteY17" fmla="*/ 682 h 1300"/>
                  <a:gd name="connsiteX18" fmla="*/ 110 w 218"/>
                  <a:gd name="connsiteY18" fmla="*/ 600 h 1300"/>
                  <a:gd name="connsiteX19" fmla="*/ 130 w 218"/>
                  <a:gd name="connsiteY19" fmla="*/ 576 h 1300"/>
                  <a:gd name="connsiteX20" fmla="*/ 128 w 218"/>
                  <a:gd name="connsiteY20" fmla="*/ 535 h 1300"/>
                  <a:gd name="connsiteX21" fmla="*/ 142 w 218"/>
                  <a:gd name="connsiteY21" fmla="*/ 466 h 1300"/>
                  <a:gd name="connsiteX22" fmla="*/ 124 w 218"/>
                  <a:gd name="connsiteY22" fmla="*/ 430 h 1300"/>
                  <a:gd name="connsiteX23" fmla="*/ 125 w 218"/>
                  <a:gd name="connsiteY23" fmla="*/ 402 h 1300"/>
                  <a:gd name="connsiteX24" fmla="*/ 146 w 218"/>
                  <a:gd name="connsiteY24" fmla="*/ 358 h 1300"/>
                  <a:gd name="connsiteX25" fmla="*/ 146 w 218"/>
                  <a:gd name="connsiteY25" fmla="*/ 333 h 1300"/>
                  <a:gd name="connsiteX26" fmla="*/ 157 w 218"/>
                  <a:gd name="connsiteY26" fmla="*/ 313 h 1300"/>
                  <a:gd name="connsiteX27" fmla="*/ 173 w 218"/>
                  <a:gd name="connsiteY27" fmla="*/ 291 h 1300"/>
                  <a:gd name="connsiteX28" fmla="*/ 197 w 218"/>
                  <a:gd name="connsiteY28" fmla="*/ 262 h 1300"/>
                  <a:gd name="connsiteX29" fmla="*/ 200 w 218"/>
                  <a:gd name="connsiteY29" fmla="*/ 241 h 1300"/>
                  <a:gd name="connsiteX30" fmla="*/ 218 w 218"/>
                  <a:gd name="connsiteY30" fmla="*/ 240 h 1300"/>
                  <a:gd name="connsiteX31" fmla="*/ 217 w 218"/>
                  <a:gd name="connsiteY31" fmla="*/ 210 h 1300"/>
                  <a:gd name="connsiteX32" fmla="*/ 212 w 218"/>
                  <a:gd name="connsiteY32" fmla="*/ 186 h 1300"/>
                  <a:gd name="connsiteX33" fmla="*/ 206 w 218"/>
                  <a:gd name="connsiteY33" fmla="*/ 163 h 1300"/>
                  <a:gd name="connsiteX34" fmla="*/ 214 w 218"/>
                  <a:gd name="connsiteY34" fmla="*/ 129 h 1300"/>
                  <a:gd name="connsiteX35" fmla="*/ 203 w 218"/>
                  <a:gd name="connsiteY35" fmla="*/ 114 h 1300"/>
                  <a:gd name="connsiteX36" fmla="*/ 208 w 218"/>
                  <a:gd name="connsiteY36" fmla="*/ 96 h 1300"/>
                  <a:gd name="connsiteX37" fmla="*/ 203 w 218"/>
                  <a:gd name="connsiteY37" fmla="*/ 81 h 1300"/>
                  <a:gd name="connsiteX38" fmla="*/ 212 w 218"/>
                  <a:gd name="connsiteY38" fmla="*/ 43 h 1300"/>
                  <a:gd name="connsiteX39" fmla="*/ 206 w 218"/>
                  <a:gd name="connsiteY39" fmla="*/ 0 h 1300"/>
                  <a:gd name="connsiteX0" fmla="*/ 0 w 218"/>
                  <a:gd name="connsiteY0" fmla="*/ 1257 h 1257"/>
                  <a:gd name="connsiteX1" fmla="*/ 29 w 218"/>
                  <a:gd name="connsiteY1" fmla="*/ 1184 h 1257"/>
                  <a:gd name="connsiteX2" fmla="*/ 37 w 218"/>
                  <a:gd name="connsiteY2" fmla="*/ 1137 h 1257"/>
                  <a:gd name="connsiteX3" fmla="*/ 29 w 218"/>
                  <a:gd name="connsiteY3" fmla="*/ 1109 h 1257"/>
                  <a:gd name="connsiteX4" fmla="*/ 62 w 218"/>
                  <a:gd name="connsiteY4" fmla="*/ 1047 h 1257"/>
                  <a:gd name="connsiteX5" fmla="*/ 86 w 218"/>
                  <a:gd name="connsiteY5" fmla="*/ 1023 h 1257"/>
                  <a:gd name="connsiteX6" fmla="*/ 83 w 218"/>
                  <a:gd name="connsiteY6" fmla="*/ 999 h 1257"/>
                  <a:gd name="connsiteX7" fmla="*/ 88 w 218"/>
                  <a:gd name="connsiteY7" fmla="*/ 984 h 1257"/>
                  <a:gd name="connsiteX8" fmla="*/ 134 w 218"/>
                  <a:gd name="connsiteY8" fmla="*/ 947 h 1257"/>
                  <a:gd name="connsiteX9" fmla="*/ 122 w 218"/>
                  <a:gd name="connsiteY9" fmla="*/ 930 h 1257"/>
                  <a:gd name="connsiteX10" fmla="*/ 88 w 218"/>
                  <a:gd name="connsiteY10" fmla="*/ 902 h 1257"/>
                  <a:gd name="connsiteX11" fmla="*/ 82 w 218"/>
                  <a:gd name="connsiteY11" fmla="*/ 861 h 1257"/>
                  <a:gd name="connsiteX12" fmla="*/ 77 w 218"/>
                  <a:gd name="connsiteY12" fmla="*/ 830 h 1257"/>
                  <a:gd name="connsiteX13" fmla="*/ 74 w 218"/>
                  <a:gd name="connsiteY13" fmla="*/ 762 h 1257"/>
                  <a:gd name="connsiteX14" fmla="*/ 76 w 218"/>
                  <a:gd name="connsiteY14" fmla="*/ 749 h 1257"/>
                  <a:gd name="connsiteX15" fmla="*/ 83 w 218"/>
                  <a:gd name="connsiteY15" fmla="*/ 702 h 1257"/>
                  <a:gd name="connsiteX16" fmla="*/ 97 w 218"/>
                  <a:gd name="connsiteY16" fmla="*/ 675 h 1257"/>
                  <a:gd name="connsiteX17" fmla="*/ 68 w 218"/>
                  <a:gd name="connsiteY17" fmla="*/ 639 h 1257"/>
                  <a:gd name="connsiteX18" fmla="*/ 110 w 218"/>
                  <a:gd name="connsiteY18" fmla="*/ 557 h 1257"/>
                  <a:gd name="connsiteX19" fmla="*/ 130 w 218"/>
                  <a:gd name="connsiteY19" fmla="*/ 533 h 1257"/>
                  <a:gd name="connsiteX20" fmla="*/ 128 w 218"/>
                  <a:gd name="connsiteY20" fmla="*/ 492 h 1257"/>
                  <a:gd name="connsiteX21" fmla="*/ 142 w 218"/>
                  <a:gd name="connsiteY21" fmla="*/ 423 h 1257"/>
                  <a:gd name="connsiteX22" fmla="*/ 124 w 218"/>
                  <a:gd name="connsiteY22" fmla="*/ 387 h 1257"/>
                  <a:gd name="connsiteX23" fmla="*/ 125 w 218"/>
                  <a:gd name="connsiteY23" fmla="*/ 359 h 1257"/>
                  <a:gd name="connsiteX24" fmla="*/ 146 w 218"/>
                  <a:gd name="connsiteY24" fmla="*/ 315 h 1257"/>
                  <a:gd name="connsiteX25" fmla="*/ 146 w 218"/>
                  <a:gd name="connsiteY25" fmla="*/ 290 h 1257"/>
                  <a:gd name="connsiteX26" fmla="*/ 157 w 218"/>
                  <a:gd name="connsiteY26" fmla="*/ 270 h 1257"/>
                  <a:gd name="connsiteX27" fmla="*/ 173 w 218"/>
                  <a:gd name="connsiteY27" fmla="*/ 248 h 1257"/>
                  <a:gd name="connsiteX28" fmla="*/ 197 w 218"/>
                  <a:gd name="connsiteY28" fmla="*/ 219 h 1257"/>
                  <a:gd name="connsiteX29" fmla="*/ 200 w 218"/>
                  <a:gd name="connsiteY29" fmla="*/ 198 h 1257"/>
                  <a:gd name="connsiteX30" fmla="*/ 218 w 218"/>
                  <a:gd name="connsiteY30" fmla="*/ 197 h 1257"/>
                  <a:gd name="connsiteX31" fmla="*/ 217 w 218"/>
                  <a:gd name="connsiteY31" fmla="*/ 167 h 1257"/>
                  <a:gd name="connsiteX32" fmla="*/ 212 w 218"/>
                  <a:gd name="connsiteY32" fmla="*/ 143 h 1257"/>
                  <a:gd name="connsiteX33" fmla="*/ 206 w 218"/>
                  <a:gd name="connsiteY33" fmla="*/ 120 h 1257"/>
                  <a:gd name="connsiteX34" fmla="*/ 214 w 218"/>
                  <a:gd name="connsiteY34" fmla="*/ 86 h 1257"/>
                  <a:gd name="connsiteX35" fmla="*/ 203 w 218"/>
                  <a:gd name="connsiteY35" fmla="*/ 71 h 1257"/>
                  <a:gd name="connsiteX36" fmla="*/ 208 w 218"/>
                  <a:gd name="connsiteY36" fmla="*/ 53 h 1257"/>
                  <a:gd name="connsiteX37" fmla="*/ 203 w 218"/>
                  <a:gd name="connsiteY37" fmla="*/ 38 h 1257"/>
                  <a:gd name="connsiteX38" fmla="*/ 212 w 218"/>
                  <a:gd name="connsiteY38" fmla="*/ 0 h 1257"/>
                  <a:gd name="connsiteX0" fmla="*/ 0 w 218"/>
                  <a:gd name="connsiteY0" fmla="*/ 1219 h 1219"/>
                  <a:gd name="connsiteX1" fmla="*/ 29 w 218"/>
                  <a:gd name="connsiteY1" fmla="*/ 1146 h 1219"/>
                  <a:gd name="connsiteX2" fmla="*/ 37 w 218"/>
                  <a:gd name="connsiteY2" fmla="*/ 1099 h 1219"/>
                  <a:gd name="connsiteX3" fmla="*/ 29 w 218"/>
                  <a:gd name="connsiteY3" fmla="*/ 1071 h 1219"/>
                  <a:gd name="connsiteX4" fmla="*/ 62 w 218"/>
                  <a:gd name="connsiteY4" fmla="*/ 1009 h 1219"/>
                  <a:gd name="connsiteX5" fmla="*/ 86 w 218"/>
                  <a:gd name="connsiteY5" fmla="*/ 985 h 1219"/>
                  <a:gd name="connsiteX6" fmla="*/ 83 w 218"/>
                  <a:gd name="connsiteY6" fmla="*/ 961 h 1219"/>
                  <a:gd name="connsiteX7" fmla="*/ 88 w 218"/>
                  <a:gd name="connsiteY7" fmla="*/ 946 h 1219"/>
                  <a:gd name="connsiteX8" fmla="*/ 134 w 218"/>
                  <a:gd name="connsiteY8" fmla="*/ 909 h 1219"/>
                  <a:gd name="connsiteX9" fmla="*/ 122 w 218"/>
                  <a:gd name="connsiteY9" fmla="*/ 892 h 1219"/>
                  <a:gd name="connsiteX10" fmla="*/ 88 w 218"/>
                  <a:gd name="connsiteY10" fmla="*/ 864 h 1219"/>
                  <a:gd name="connsiteX11" fmla="*/ 82 w 218"/>
                  <a:gd name="connsiteY11" fmla="*/ 823 h 1219"/>
                  <a:gd name="connsiteX12" fmla="*/ 77 w 218"/>
                  <a:gd name="connsiteY12" fmla="*/ 792 h 1219"/>
                  <a:gd name="connsiteX13" fmla="*/ 74 w 218"/>
                  <a:gd name="connsiteY13" fmla="*/ 724 h 1219"/>
                  <a:gd name="connsiteX14" fmla="*/ 76 w 218"/>
                  <a:gd name="connsiteY14" fmla="*/ 711 h 1219"/>
                  <a:gd name="connsiteX15" fmla="*/ 83 w 218"/>
                  <a:gd name="connsiteY15" fmla="*/ 664 h 1219"/>
                  <a:gd name="connsiteX16" fmla="*/ 97 w 218"/>
                  <a:gd name="connsiteY16" fmla="*/ 637 h 1219"/>
                  <a:gd name="connsiteX17" fmla="*/ 68 w 218"/>
                  <a:gd name="connsiteY17" fmla="*/ 601 h 1219"/>
                  <a:gd name="connsiteX18" fmla="*/ 110 w 218"/>
                  <a:gd name="connsiteY18" fmla="*/ 519 h 1219"/>
                  <a:gd name="connsiteX19" fmla="*/ 130 w 218"/>
                  <a:gd name="connsiteY19" fmla="*/ 495 h 1219"/>
                  <a:gd name="connsiteX20" fmla="*/ 128 w 218"/>
                  <a:gd name="connsiteY20" fmla="*/ 454 h 1219"/>
                  <a:gd name="connsiteX21" fmla="*/ 142 w 218"/>
                  <a:gd name="connsiteY21" fmla="*/ 385 h 1219"/>
                  <a:gd name="connsiteX22" fmla="*/ 124 w 218"/>
                  <a:gd name="connsiteY22" fmla="*/ 349 h 1219"/>
                  <a:gd name="connsiteX23" fmla="*/ 125 w 218"/>
                  <a:gd name="connsiteY23" fmla="*/ 321 h 1219"/>
                  <a:gd name="connsiteX24" fmla="*/ 146 w 218"/>
                  <a:gd name="connsiteY24" fmla="*/ 277 h 1219"/>
                  <a:gd name="connsiteX25" fmla="*/ 146 w 218"/>
                  <a:gd name="connsiteY25" fmla="*/ 252 h 1219"/>
                  <a:gd name="connsiteX26" fmla="*/ 157 w 218"/>
                  <a:gd name="connsiteY26" fmla="*/ 232 h 1219"/>
                  <a:gd name="connsiteX27" fmla="*/ 173 w 218"/>
                  <a:gd name="connsiteY27" fmla="*/ 210 h 1219"/>
                  <a:gd name="connsiteX28" fmla="*/ 197 w 218"/>
                  <a:gd name="connsiteY28" fmla="*/ 181 h 1219"/>
                  <a:gd name="connsiteX29" fmla="*/ 200 w 218"/>
                  <a:gd name="connsiteY29" fmla="*/ 160 h 1219"/>
                  <a:gd name="connsiteX30" fmla="*/ 218 w 218"/>
                  <a:gd name="connsiteY30" fmla="*/ 159 h 1219"/>
                  <a:gd name="connsiteX31" fmla="*/ 217 w 218"/>
                  <a:gd name="connsiteY31" fmla="*/ 129 h 1219"/>
                  <a:gd name="connsiteX32" fmla="*/ 212 w 218"/>
                  <a:gd name="connsiteY32" fmla="*/ 105 h 1219"/>
                  <a:gd name="connsiteX33" fmla="*/ 206 w 218"/>
                  <a:gd name="connsiteY33" fmla="*/ 82 h 1219"/>
                  <a:gd name="connsiteX34" fmla="*/ 214 w 218"/>
                  <a:gd name="connsiteY34" fmla="*/ 48 h 1219"/>
                  <a:gd name="connsiteX35" fmla="*/ 203 w 218"/>
                  <a:gd name="connsiteY35" fmla="*/ 33 h 1219"/>
                  <a:gd name="connsiteX36" fmla="*/ 208 w 218"/>
                  <a:gd name="connsiteY36" fmla="*/ 15 h 1219"/>
                  <a:gd name="connsiteX37" fmla="*/ 203 w 218"/>
                  <a:gd name="connsiteY37" fmla="*/ 0 h 1219"/>
                  <a:gd name="connsiteX0" fmla="*/ 0 w 218"/>
                  <a:gd name="connsiteY0" fmla="*/ 1204 h 1204"/>
                  <a:gd name="connsiteX1" fmla="*/ 29 w 218"/>
                  <a:gd name="connsiteY1" fmla="*/ 1131 h 1204"/>
                  <a:gd name="connsiteX2" fmla="*/ 37 w 218"/>
                  <a:gd name="connsiteY2" fmla="*/ 1084 h 1204"/>
                  <a:gd name="connsiteX3" fmla="*/ 29 w 218"/>
                  <a:gd name="connsiteY3" fmla="*/ 1056 h 1204"/>
                  <a:gd name="connsiteX4" fmla="*/ 62 w 218"/>
                  <a:gd name="connsiteY4" fmla="*/ 994 h 1204"/>
                  <a:gd name="connsiteX5" fmla="*/ 86 w 218"/>
                  <a:gd name="connsiteY5" fmla="*/ 970 h 1204"/>
                  <a:gd name="connsiteX6" fmla="*/ 83 w 218"/>
                  <a:gd name="connsiteY6" fmla="*/ 946 h 1204"/>
                  <a:gd name="connsiteX7" fmla="*/ 88 w 218"/>
                  <a:gd name="connsiteY7" fmla="*/ 931 h 1204"/>
                  <a:gd name="connsiteX8" fmla="*/ 134 w 218"/>
                  <a:gd name="connsiteY8" fmla="*/ 894 h 1204"/>
                  <a:gd name="connsiteX9" fmla="*/ 122 w 218"/>
                  <a:gd name="connsiteY9" fmla="*/ 877 h 1204"/>
                  <a:gd name="connsiteX10" fmla="*/ 88 w 218"/>
                  <a:gd name="connsiteY10" fmla="*/ 849 h 1204"/>
                  <a:gd name="connsiteX11" fmla="*/ 82 w 218"/>
                  <a:gd name="connsiteY11" fmla="*/ 808 h 1204"/>
                  <a:gd name="connsiteX12" fmla="*/ 77 w 218"/>
                  <a:gd name="connsiteY12" fmla="*/ 777 h 1204"/>
                  <a:gd name="connsiteX13" fmla="*/ 74 w 218"/>
                  <a:gd name="connsiteY13" fmla="*/ 709 h 1204"/>
                  <a:gd name="connsiteX14" fmla="*/ 76 w 218"/>
                  <a:gd name="connsiteY14" fmla="*/ 696 h 1204"/>
                  <a:gd name="connsiteX15" fmla="*/ 83 w 218"/>
                  <a:gd name="connsiteY15" fmla="*/ 649 h 1204"/>
                  <a:gd name="connsiteX16" fmla="*/ 97 w 218"/>
                  <a:gd name="connsiteY16" fmla="*/ 622 h 1204"/>
                  <a:gd name="connsiteX17" fmla="*/ 68 w 218"/>
                  <a:gd name="connsiteY17" fmla="*/ 586 h 1204"/>
                  <a:gd name="connsiteX18" fmla="*/ 110 w 218"/>
                  <a:gd name="connsiteY18" fmla="*/ 504 h 1204"/>
                  <a:gd name="connsiteX19" fmla="*/ 130 w 218"/>
                  <a:gd name="connsiteY19" fmla="*/ 480 h 1204"/>
                  <a:gd name="connsiteX20" fmla="*/ 128 w 218"/>
                  <a:gd name="connsiteY20" fmla="*/ 439 h 1204"/>
                  <a:gd name="connsiteX21" fmla="*/ 142 w 218"/>
                  <a:gd name="connsiteY21" fmla="*/ 370 h 1204"/>
                  <a:gd name="connsiteX22" fmla="*/ 124 w 218"/>
                  <a:gd name="connsiteY22" fmla="*/ 334 h 1204"/>
                  <a:gd name="connsiteX23" fmla="*/ 125 w 218"/>
                  <a:gd name="connsiteY23" fmla="*/ 306 h 1204"/>
                  <a:gd name="connsiteX24" fmla="*/ 146 w 218"/>
                  <a:gd name="connsiteY24" fmla="*/ 262 h 1204"/>
                  <a:gd name="connsiteX25" fmla="*/ 146 w 218"/>
                  <a:gd name="connsiteY25" fmla="*/ 237 h 1204"/>
                  <a:gd name="connsiteX26" fmla="*/ 157 w 218"/>
                  <a:gd name="connsiteY26" fmla="*/ 217 h 1204"/>
                  <a:gd name="connsiteX27" fmla="*/ 173 w 218"/>
                  <a:gd name="connsiteY27" fmla="*/ 195 h 1204"/>
                  <a:gd name="connsiteX28" fmla="*/ 197 w 218"/>
                  <a:gd name="connsiteY28" fmla="*/ 166 h 1204"/>
                  <a:gd name="connsiteX29" fmla="*/ 200 w 218"/>
                  <a:gd name="connsiteY29" fmla="*/ 145 h 1204"/>
                  <a:gd name="connsiteX30" fmla="*/ 218 w 218"/>
                  <a:gd name="connsiteY30" fmla="*/ 144 h 1204"/>
                  <a:gd name="connsiteX31" fmla="*/ 217 w 218"/>
                  <a:gd name="connsiteY31" fmla="*/ 114 h 1204"/>
                  <a:gd name="connsiteX32" fmla="*/ 212 w 218"/>
                  <a:gd name="connsiteY32" fmla="*/ 90 h 1204"/>
                  <a:gd name="connsiteX33" fmla="*/ 206 w 218"/>
                  <a:gd name="connsiteY33" fmla="*/ 67 h 1204"/>
                  <a:gd name="connsiteX34" fmla="*/ 214 w 218"/>
                  <a:gd name="connsiteY34" fmla="*/ 33 h 1204"/>
                  <a:gd name="connsiteX35" fmla="*/ 203 w 218"/>
                  <a:gd name="connsiteY35" fmla="*/ 18 h 1204"/>
                  <a:gd name="connsiteX36" fmla="*/ 208 w 218"/>
                  <a:gd name="connsiteY36" fmla="*/ 0 h 1204"/>
                  <a:gd name="connsiteX0" fmla="*/ 0 w 218"/>
                  <a:gd name="connsiteY0" fmla="*/ 1186 h 1186"/>
                  <a:gd name="connsiteX1" fmla="*/ 29 w 218"/>
                  <a:gd name="connsiteY1" fmla="*/ 1113 h 1186"/>
                  <a:gd name="connsiteX2" fmla="*/ 37 w 218"/>
                  <a:gd name="connsiteY2" fmla="*/ 1066 h 1186"/>
                  <a:gd name="connsiteX3" fmla="*/ 29 w 218"/>
                  <a:gd name="connsiteY3" fmla="*/ 1038 h 1186"/>
                  <a:gd name="connsiteX4" fmla="*/ 62 w 218"/>
                  <a:gd name="connsiteY4" fmla="*/ 976 h 1186"/>
                  <a:gd name="connsiteX5" fmla="*/ 86 w 218"/>
                  <a:gd name="connsiteY5" fmla="*/ 952 h 1186"/>
                  <a:gd name="connsiteX6" fmla="*/ 83 w 218"/>
                  <a:gd name="connsiteY6" fmla="*/ 928 h 1186"/>
                  <a:gd name="connsiteX7" fmla="*/ 88 w 218"/>
                  <a:gd name="connsiteY7" fmla="*/ 913 h 1186"/>
                  <a:gd name="connsiteX8" fmla="*/ 134 w 218"/>
                  <a:gd name="connsiteY8" fmla="*/ 876 h 1186"/>
                  <a:gd name="connsiteX9" fmla="*/ 122 w 218"/>
                  <a:gd name="connsiteY9" fmla="*/ 859 h 1186"/>
                  <a:gd name="connsiteX10" fmla="*/ 88 w 218"/>
                  <a:gd name="connsiteY10" fmla="*/ 831 h 1186"/>
                  <a:gd name="connsiteX11" fmla="*/ 82 w 218"/>
                  <a:gd name="connsiteY11" fmla="*/ 790 h 1186"/>
                  <a:gd name="connsiteX12" fmla="*/ 77 w 218"/>
                  <a:gd name="connsiteY12" fmla="*/ 759 h 1186"/>
                  <a:gd name="connsiteX13" fmla="*/ 74 w 218"/>
                  <a:gd name="connsiteY13" fmla="*/ 691 h 1186"/>
                  <a:gd name="connsiteX14" fmla="*/ 76 w 218"/>
                  <a:gd name="connsiteY14" fmla="*/ 678 h 1186"/>
                  <a:gd name="connsiteX15" fmla="*/ 83 w 218"/>
                  <a:gd name="connsiteY15" fmla="*/ 631 h 1186"/>
                  <a:gd name="connsiteX16" fmla="*/ 97 w 218"/>
                  <a:gd name="connsiteY16" fmla="*/ 604 h 1186"/>
                  <a:gd name="connsiteX17" fmla="*/ 68 w 218"/>
                  <a:gd name="connsiteY17" fmla="*/ 568 h 1186"/>
                  <a:gd name="connsiteX18" fmla="*/ 110 w 218"/>
                  <a:gd name="connsiteY18" fmla="*/ 486 h 1186"/>
                  <a:gd name="connsiteX19" fmla="*/ 130 w 218"/>
                  <a:gd name="connsiteY19" fmla="*/ 462 h 1186"/>
                  <a:gd name="connsiteX20" fmla="*/ 128 w 218"/>
                  <a:gd name="connsiteY20" fmla="*/ 421 h 1186"/>
                  <a:gd name="connsiteX21" fmla="*/ 142 w 218"/>
                  <a:gd name="connsiteY21" fmla="*/ 352 h 1186"/>
                  <a:gd name="connsiteX22" fmla="*/ 124 w 218"/>
                  <a:gd name="connsiteY22" fmla="*/ 316 h 1186"/>
                  <a:gd name="connsiteX23" fmla="*/ 125 w 218"/>
                  <a:gd name="connsiteY23" fmla="*/ 288 h 1186"/>
                  <a:gd name="connsiteX24" fmla="*/ 146 w 218"/>
                  <a:gd name="connsiteY24" fmla="*/ 244 h 1186"/>
                  <a:gd name="connsiteX25" fmla="*/ 146 w 218"/>
                  <a:gd name="connsiteY25" fmla="*/ 219 h 1186"/>
                  <a:gd name="connsiteX26" fmla="*/ 157 w 218"/>
                  <a:gd name="connsiteY26" fmla="*/ 199 h 1186"/>
                  <a:gd name="connsiteX27" fmla="*/ 173 w 218"/>
                  <a:gd name="connsiteY27" fmla="*/ 177 h 1186"/>
                  <a:gd name="connsiteX28" fmla="*/ 197 w 218"/>
                  <a:gd name="connsiteY28" fmla="*/ 148 h 1186"/>
                  <a:gd name="connsiteX29" fmla="*/ 200 w 218"/>
                  <a:gd name="connsiteY29" fmla="*/ 127 h 1186"/>
                  <a:gd name="connsiteX30" fmla="*/ 218 w 218"/>
                  <a:gd name="connsiteY30" fmla="*/ 126 h 1186"/>
                  <a:gd name="connsiteX31" fmla="*/ 217 w 218"/>
                  <a:gd name="connsiteY31" fmla="*/ 96 h 1186"/>
                  <a:gd name="connsiteX32" fmla="*/ 212 w 218"/>
                  <a:gd name="connsiteY32" fmla="*/ 72 h 1186"/>
                  <a:gd name="connsiteX33" fmla="*/ 206 w 218"/>
                  <a:gd name="connsiteY33" fmla="*/ 49 h 1186"/>
                  <a:gd name="connsiteX34" fmla="*/ 214 w 218"/>
                  <a:gd name="connsiteY34" fmla="*/ 15 h 1186"/>
                  <a:gd name="connsiteX35" fmla="*/ 203 w 218"/>
                  <a:gd name="connsiteY35" fmla="*/ 0 h 1186"/>
                  <a:gd name="connsiteX0" fmla="*/ 0 w 218"/>
                  <a:gd name="connsiteY0" fmla="*/ 1171 h 1171"/>
                  <a:gd name="connsiteX1" fmla="*/ 29 w 218"/>
                  <a:gd name="connsiteY1" fmla="*/ 1098 h 1171"/>
                  <a:gd name="connsiteX2" fmla="*/ 37 w 218"/>
                  <a:gd name="connsiteY2" fmla="*/ 1051 h 1171"/>
                  <a:gd name="connsiteX3" fmla="*/ 29 w 218"/>
                  <a:gd name="connsiteY3" fmla="*/ 1023 h 1171"/>
                  <a:gd name="connsiteX4" fmla="*/ 62 w 218"/>
                  <a:gd name="connsiteY4" fmla="*/ 961 h 1171"/>
                  <a:gd name="connsiteX5" fmla="*/ 86 w 218"/>
                  <a:gd name="connsiteY5" fmla="*/ 937 h 1171"/>
                  <a:gd name="connsiteX6" fmla="*/ 83 w 218"/>
                  <a:gd name="connsiteY6" fmla="*/ 913 h 1171"/>
                  <a:gd name="connsiteX7" fmla="*/ 88 w 218"/>
                  <a:gd name="connsiteY7" fmla="*/ 898 h 1171"/>
                  <a:gd name="connsiteX8" fmla="*/ 134 w 218"/>
                  <a:gd name="connsiteY8" fmla="*/ 861 h 1171"/>
                  <a:gd name="connsiteX9" fmla="*/ 122 w 218"/>
                  <a:gd name="connsiteY9" fmla="*/ 844 h 1171"/>
                  <a:gd name="connsiteX10" fmla="*/ 88 w 218"/>
                  <a:gd name="connsiteY10" fmla="*/ 816 h 1171"/>
                  <a:gd name="connsiteX11" fmla="*/ 82 w 218"/>
                  <a:gd name="connsiteY11" fmla="*/ 775 h 1171"/>
                  <a:gd name="connsiteX12" fmla="*/ 77 w 218"/>
                  <a:gd name="connsiteY12" fmla="*/ 744 h 1171"/>
                  <a:gd name="connsiteX13" fmla="*/ 74 w 218"/>
                  <a:gd name="connsiteY13" fmla="*/ 676 h 1171"/>
                  <a:gd name="connsiteX14" fmla="*/ 76 w 218"/>
                  <a:gd name="connsiteY14" fmla="*/ 663 h 1171"/>
                  <a:gd name="connsiteX15" fmla="*/ 83 w 218"/>
                  <a:gd name="connsiteY15" fmla="*/ 616 h 1171"/>
                  <a:gd name="connsiteX16" fmla="*/ 97 w 218"/>
                  <a:gd name="connsiteY16" fmla="*/ 589 h 1171"/>
                  <a:gd name="connsiteX17" fmla="*/ 68 w 218"/>
                  <a:gd name="connsiteY17" fmla="*/ 553 h 1171"/>
                  <a:gd name="connsiteX18" fmla="*/ 110 w 218"/>
                  <a:gd name="connsiteY18" fmla="*/ 471 h 1171"/>
                  <a:gd name="connsiteX19" fmla="*/ 130 w 218"/>
                  <a:gd name="connsiteY19" fmla="*/ 447 h 1171"/>
                  <a:gd name="connsiteX20" fmla="*/ 128 w 218"/>
                  <a:gd name="connsiteY20" fmla="*/ 406 h 1171"/>
                  <a:gd name="connsiteX21" fmla="*/ 142 w 218"/>
                  <a:gd name="connsiteY21" fmla="*/ 337 h 1171"/>
                  <a:gd name="connsiteX22" fmla="*/ 124 w 218"/>
                  <a:gd name="connsiteY22" fmla="*/ 301 h 1171"/>
                  <a:gd name="connsiteX23" fmla="*/ 125 w 218"/>
                  <a:gd name="connsiteY23" fmla="*/ 273 h 1171"/>
                  <a:gd name="connsiteX24" fmla="*/ 146 w 218"/>
                  <a:gd name="connsiteY24" fmla="*/ 229 h 1171"/>
                  <a:gd name="connsiteX25" fmla="*/ 146 w 218"/>
                  <a:gd name="connsiteY25" fmla="*/ 204 h 1171"/>
                  <a:gd name="connsiteX26" fmla="*/ 157 w 218"/>
                  <a:gd name="connsiteY26" fmla="*/ 184 h 1171"/>
                  <a:gd name="connsiteX27" fmla="*/ 173 w 218"/>
                  <a:gd name="connsiteY27" fmla="*/ 162 h 1171"/>
                  <a:gd name="connsiteX28" fmla="*/ 197 w 218"/>
                  <a:gd name="connsiteY28" fmla="*/ 133 h 1171"/>
                  <a:gd name="connsiteX29" fmla="*/ 200 w 218"/>
                  <a:gd name="connsiteY29" fmla="*/ 112 h 1171"/>
                  <a:gd name="connsiteX30" fmla="*/ 218 w 218"/>
                  <a:gd name="connsiteY30" fmla="*/ 111 h 1171"/>
                  <a:gd name="connsiteX31" fmla="*/ 217 w 218"/>
                  <a:gd name="connsiteY31" fmla="*/ 81 h 1171"/>
                  <a:gd name="connsiteX32" fmla="*/ 212 w 218"/>
                  <a:gd name="connsiteY32" fmla="*/ 57 h 1171"/>
                  <a:gd name="connsiteX33" fmla="*/ 206 w 218"/>
                  <a:gd name="connsiteY33" fmla="*/ 34 h 1171"/>
                  <a:gd name="connsiteX34" fmla="*/ 214 w 218"/>
                  <a:gd name="connsiteY34" fmla="*/ 0 h 1171"/>
                  <a:gd name="connsiteX0" fmla="*/ 0 w 218"/>
                  <a:gd name="connsiteY0" fmla="*/ 1137 h 1137"/>
                  <a:gd name="connsiteX1" fmla="*/ 29 w 218"/>
                  <a:gd name="connsiteY1" fmla="*/ 1064 h 1137"/>
                  <a:gd name="connsiteX2" fmla="*/ 37 w 218"/>
                  <a:gd name="connsiteY2" fmla="*/ 1017 h 1137"/>
                  <a:gd name="connsiteX3" fmla="*/ 29 w 218"/>
                  <a:gd name="connsiteY3" fmla="*/ 989 h 1137"/>
                  <a:gd name="connsiteX4" fmla="*/ 62 w 218"/>
                  <a:gd name="connsiteY4" fmla="*/ 927 h 1137"/>
                  <a:gd name="connsiteX5" fmla="*/ 86 w 218"/>
                  <a:gd name="connsiteY5" fmla="*/ 903 h 1137"/>
                  <a:gd name="connsiteX6" fmla="*/ 83 w 218"/>
                  <a:gd name="connsiteY6" fmla="*/ 879 h 1137"/>
                  <a:gd name="connsiteX7" fmla="*/ 88 w 218"/>
                  <a:gd name="connsiteY7" fmla="*/ 864 h 1137"/>
                  <a:gd name="connsiteX8" fmla="*/ 134 w 218"/>
                  <a:gd name="connsiteY8" fmla="*/ 827 h 1137"/>
                  <a:gd name="connsiteX9" fmla="*/ 122 w 218"/>
                  <a:gd name="connsiteY9" fmla="*/ 810 h 1137"/>
                  <a:gd name="connsiteX10" fmla="*/ 88 w 218"/>
                  <a:gd name="connsiteY10" fmla="*/ 782 h 1137"/>
                  <a:gd name="connsiteX11" fmla="*/ 82 w 218"/>
                  <a:gd name="connsiteY11" fmla="*/ 741 h 1137"/>
                  <a:gd name="connsiteX12" fmla="*/ 77 w 218"/>
                  <a:gd name="connsiteY12" fmla="*/ 710 h 1137"/>
                  <a:gd name="connsiteX13" fmla="*/ 74 w 218"/>
                  <a:gd name="connsiteY13" fmla="*/ 642 h 1137"/>
                  <a:gd name="connsiteX14" fmla="*/ 76 w 218"/>
                  <a:gd name="connsiteY14" fmla="*/ 629 h 1137"/>
                  <a:gd name="connsiteX15" fmla="*/ 83 w 218"/>
                  <a:gd name="connsiteY15" fmla="*/ 582 h 1137"/>
                  <a:gd name="connsiteX16" fmla="*/ 97 w 218"/>
                  <a:gd name="connsiteY16" fmla="*/ 555 h 1137"/>
                  <a:gd name="connsiteX17" fmla="*/ 68 w 218"/>
                  <a:gd name="connsiteY17" fmla="*/ 519 h 1137"/>
                  <a:gd name="connsiteX18" fmla="*/ 110 w 218"/>
                  <a:gd name="connsiteY18" fmla="*/ 437 h 1137"/>
                  <a:gd name="connsiteX19" fmla="*/ 130 w 218"/>
                  <a:gd name="connsiteY19" fmla="*/ 413 h 1137"/>
                  <a:gd name="connsiteX20" fmla="*/ 128 w 218"/>
                  <a:gd name="connsiteY20" fmla="*/ 372 h 1137"/>
                  <a:gd name="connsiteX21" fmla="*/ 142 w 218"/>
                  <a:gd name="connsiteY21" fmla="*/ 303 h 1137"/>
                  <a:gd name="connsiteX22" fmla="*/ 124 w 218"/>
                  <a:gd name="connsiteY22" fmla="*/ 267 h 1137"/>
                  <a:gd name="connsiteX23" fmla="*/ 125 w 218"/>
                  <a:gd name="connsiteY23" fmla="*/ 239 h 1137"/>
                  <a:gd name="connsiteX24" fmla="*/ 146 w 218"/>
                  <a:gd name="connsiteY24" fmla="*/ 195 h 1137"/>
                  <a:gd name="connsiteX25" fmla="*/ 146 w 218"/>
                  <a:gd name="connsiteY25" fmla="*/ 170 h 1137"/>
                  <a:gd name="connsiteX26" fmla="*/ 157 w 218"/>
                  <a:gd name="connsiteY26" fmla="*/ 150 h 1137"/>
                  <a:gd name="connsiteX27" fmla="*/ 173 w 218"/>
                  <a:gd name="connsiteY27" fmla="*/ 128 h 1137"/>
                  <a:gd name="connsiteX28" fmla="*/ 197 w 218"/>
                  <a:gd name="connsiteY28" fmla="*/ 99 h 1137"/>
                  <a:gd name="connsiteX29" fmla="*/ 200 w 218"/>
                  <a:gd name="connsiteY29" fmla="*/ 78 h 1137"/>
                  <a:gd name="connsiteX30" fmla="*/ 218 w 218"/>
                  <a:gd name="connsiteY30" fmla="*/ 77 h 1137"/>
                  <a:gd name="connsiteX31" fmla="*/ 217 w 218"/>
                  <a:gd name="connsiteY31" fmla="*/ 47 h 1137"/>
                  <a:gd name="connsiteX32" fmla="*/ 212 w 218"/>
                  <a:gd name="connsiteY32" fmla="*/ 23 h 1137"/>
                  <a:gd name="connsiteX33" fmla="*/ 206 w 218"/>
                  <a:gd name="connsiteY33" fmla="*/ 0 h 1137"/>
                  <a:gd name="connsiteX0" fmla="*/ 0 w 218"/>
                  <a:gd name="connsiteY0" fmla="*/ 1114 h 1114"/>
                  <a:gd name="connsiteX1" fmla="*/ 29 w 218"/>
                  <a:gd name="connsiteY1" fmla="*/ 1041 h 1114"/>
                  <a:gd name="connsiteX2" fmla="*/ 37 w 218"/>
                  <a:gd name="connsiteY2" fmla="*/ 994 h 1114"/>
                  <a:gd name="connsiteX3" fmla="*/ 29 w 218"/>
                  <a:gd name="connsiteY3" fmla="*/ 966 h 1114"/>
                  <a:gd name="connsiteX4" fmla="*/ 62 w 218"/>
                  <a:gd name="connsiteY4" fmla="*/ 904 h 1114"/>
                  <a:gd name="connsiteX5" fmla="*/ 86 w 218"/>
                  <a:gd name="connsiteY5" fmla="*/ 880 h 1114"/>
                  <a:gd name="connsiteX6" fmla="*/ 83 w 218"/>
                  <a:gd name="connsiteY6" fmla="*/ 856 h 1114"/>
                  <a:gd name="connsiteX7" fmla="*/ 88 w 218"/>
                  <a:gd name="connsiteY7" fmla="*/ 841 h 1114"/>
                  <a:gd name="connsiteX8" fmla="*/ 134 w 218"/>
                  <a:gd name="connsiteY8" fmla="*/ 804 h 1114"/>
                  <a:gd name="connsiteX9" fmla="*/ 122 w 218"/>
                  <a:gd name="connsiteY9" fmla="*/ 787 h 1114"/>
                  <a:gd name="connsiteX10" fmla="*/ 88 w 218"/>
                  <a:gd name="connsiteY10" fmla="*/ 759 h 1114"/>
                  <a:gd name="connsiteX11" fmla="*/ 82 w 218"/>
                  <a:gd name="connsiteY11" fmla="*/ 718 h 1114"/>
                  <a:gd name="connsiteX12" fmla="*/ 77 w 218"/>
                  <a:gd name="connsiteY12" fmla="*/ 687 h 1114"/>
                  <a:gd name="connsiteX13" fmla="*/ 74 w 218"/>
                  <a:gd name="connsiteY13" fmla="*/ 619 h 1114"/>
                  <a:gd name="connsiteX14" fmla="*/ 76 w 218"/>
                  <a:gd name="connsiteY14" fmla="*/ 606 h 1114"/>
                  <a:gd name="connsiteX15" fmla="*/ 83 w 218"/>
                  <a:gd name="connsiteY15" fmla="*/ 559 h 1114"/>
                  <a:gd name="connsiteX16" fmla="*/ 97 w 218"/>
                  <a:gd name="connsiteY16" fmla="*/ 532 h 1114"/>
                  <a:gd name="connsiteX17" fmla="*/ 68 w 218"/>
                  <a:gd name="connsiteY17" fmla="*/ 496 h 1114"/>
                  <a:gd name="connsiteX18" fmla="*/ 110 w 218"/>
                  <a:gd name="connsiteY18" fmla="*/ 414 h 1114"/>
                  <a:gd name="connsiteX19" fmla="*/ 130 w 218"/>
                  <a:gd name="connsiteY19" fmla="*/ 390 h 1114"/>
                  <a:gd name="connsiteX20" fmla="*/ 128 w 218"/>
                  <a:gd name="connsiteY20" fmla="*/ 349 h 1114"/>
                  <a:gd name="connsiteX21" fmla="*/ 142 w 218"/>
                  <a:gd name="connsiteY21" fmla="*/ 280 h 1114"/>
                  <a:gd name="connsiteX22" fmla="*/ 124 w 218"/>
                  <a:gd name="connsiteY22" fmla="*/ 244 h 1114"/>
                  <a:gd name="connsiteX23" fmla="*/ 125 w 218"/>
                  <a:gd name="connsiteY23" fmla="*/ 216 h 1114"/>
                  <a:gd name="connsiteX24" fmla="*/ 146 w 218"/>
                  <a:gd name="connsiteY24" fmla="*/ 172 h 1114"/>
                  <a:gd name="connsiteX25" fmla="*/ 146 w 218"/>
                  <a:gd name="connsiteY25" fmla="*/ 147 h 1114"/>
                  <a:gd name="connsiteX26" fmla="*/ 157 w 218"/>
                  <a:gd name="connsiteY26" fmla="*/ 127 h 1114"/>
                  <a:gd name="connsiteX27" fmla="*/ 173 w 218"/>
                  <a:gd name="connsiteY27" fmla="*/ 105 h 1114"/>
                  <a:gd name="connsiteX28" fmla="*/ 197 w 218"/>
                  <a:gd name="connsiteY28" fmla="*/ 76 h 1114"/>
                  <a:gd name="connsiteX29" fmla="*/ 200 w 218"/>
                  <a:gd name="connsiteY29" fmla="*/ 55 h 1114"/>
                  <a:gd name="connsiteX30" fmla="*/ 218 w 218"/>
                  <a:gd name="connsiteY30" fmla="*/ 54 h 1114"/>
                  <a:gd name="connsiteX31" fmla="*/ 217 w 218"/>
                  <a:gd name="connsiteY31" fmla="*/ 24 h 1114"/>
                  <a:gd name="connsiteX32" fmla="*/ 212 w 218"/>
                  <a:gd name="connsiteY32" fmla="*/ 0 h 1114"/>
                  <a:gd name="connsiteX0" fmla="*/ 0 w 218"/>
                  <a:gd name="connsiteY0" fmla="*/ 1090 h 1090"/>
                  <a:gd name="connsiteX1" fmla="*/ 29 w 218"/>
                  <a:gd name="connsiteY1" fmla="*/ 1017 h 1090"/>
                  <a:gd name="connsiteX2" fmla="*/ 37 w 218"/>
                  <a:gd name="connsiteY2" fmla="*/ 970 h 1090"/>
                  <a:gd name="connsiteX3" fmla="*/ 29 w 218"/>
                  <a:gd name="connsiteY3" fmla="*/ 942 h 1090"/>
                  <a:gd name="connsiteX4" fmla="*/ 62 w 218"/>
                  <a:gd name="connsiteY4" fmla="*/ 880 h 1090"/>
                  <a:gd name="connsiteX5" fmla="*/ 86 w 218"/>
                  <a:gd name="connsiteY5" fmla="*/ 856 h 1090"/>
                  <a:gd name="connsiteX6" fmla="*/ 83 w 218"/>
                  <a:gd name="connsiteY6" fmla="*/ 832 h 1090"/>
                  <a:gd name="connsiteX7" fmla="*/ 88 w 218"/>
                  <a:gd name="connsiteY7" fmla="*/ 817 h 1090"/>
                  <a:gd name="connsiteX8" fmla="*/ 134 w 218"/>
                  <a:gd name="connsiteY8" fmla="*/ 780 h 1090"/>
                  <a:gd name="connsiteX9" fmla="*/ 122 w 218"/>
                  <a:gd name="connsiteY9" fmla="*/ 763 h 1090"/>
                  <a:gd name="connsiteX10" fmla="*/ 88 w 218"/>
                  <a:gd name="connsiteY10" fmla="*/ 735 h 1090"/>
                  <a:gd name="connsiteX11" fmla="*/ 82 w 218"/>
                  <a:gd name="connsiteY11" fmla="*/ 694 h 1090"/>
                  <a:gd name="connsiteX12" fmla="*/ 77 w 218"/>
                  <a:gd name="connsiteY12" fmla="*/ 663 h 1090"/>
                  <a:gd name="connsiteX13" fmla="*/ 74 w 218"/>
                  <a:gd name="connsiteY13" fmla="*/ 595 h 1090"/>
                  <a:gd name="connsiteX14" fmla="*/ 76 w 218"/>
                  <a:gd name="connsiteY14" fmla="*/ 582 h 1090"/>
                  <a:gd name="connsiteX15" fmla="*/ 83 w 218"/>
                  <a:gd name="connsiteY15" fmla="*/ 535 h 1090"/>
                  <a:gd name="connsiteX16" fmla="*/ 97 w 218"/>
                  <a:gd name="connsiteY16" fmla="*/ 508 h 1090"/>
                  <a:gd name="connsiteX17" fmla="*/ 68 w 218"/>
                  <a:gd name="connsiteY17" fmla="*/ 472 h 1090"/>
                  <a:gd name="connsiteX18" fmla="*/ 110 w 218"/>
                  <a:gd name="connsiteY18" fmla="*/ 390 h 1090"/>
                  <a:gd name="connsiteX19" fmla="*/ 130 w 218"/>
                  <a:gd name="connsiteY19" fmla="*/ 366 h 1090"/>
                  <a:gd name="connsiteX20" fmla="*/ 128 w 218"/>
                  <a:gd name="connsiteY20" fmla="*/ 325 h 1090"/>
                  <a:gd name="connsiteX21" fmla="*/ 142 w 218"/>
                  <a:gd name="connsiteY21" fmla="*/ 256 h 1090"/>
                  <a:gd name="connsiteX22" fmla="*/ 124 w 218"/>
                  <a:gd name="connsiteY22" fmla="*/ 220 h 1090"/>
                  <a:gd name="connsiteX23" fmla="*/ 125 w 218"/>
                  <a:gd name="connsiteY23" fmla="*/ 192 h 1090"/>
                  <a:gd name="connsiteX24" fmla="*/ 146 w 218"/>
                  <a:gd name="connsiteY24" fmla="*/ 148 h 1090"/>
                  <a:gd name="connsiteX25" fmla="*/ 146 w 218"/>
                  <a:gd name="connsiteY25" fmla="*/ 123 h 1090"/>
                  <a:gd name="connsiteX26" fmla="*/ 157 w 218"/>
                  <a:gd name="connsiteY26" fmla="*/ 103 h 1090"/>
                  <a:gd name="connsiteX27" fmla="*/ 173 w 218"/>
                  <a:gd name="connsiteY27" fmla="*/ 81 h 1090"/>
                  <a:gd name="connsiteX28" fmla="*/ 197 w 218"/>
                  <a:gd name="connsiteY28" fmla="*/ 52 h 1090"/>
                  <a:gd name="connsiteX29" fmla="*/ 200 w 218"/>
                  <a:gd name="connsiteY29" fmla="*/ 31 h 1090"/>
                  <a:gd name="connsiteX30" fmla="*/ 218 w 218"/>
                  <a:gd name="connsiteY30" fmla="*/ 30 h 1090"/>
                  <a:gd name="connsiteX31" fmla="*/ 217 w 218"/>
                  <a:gd name="connsiteY31" fmla="*/ 0 h 1090"/>
                  <a:gd name="connsiteX0" fmla="*/ 0 w 218"/>
                  <a:gd name="connsiteY0" fmla="*/ 1060 h 1060"/>
                  <a:gd name="connsiteX1" fmla="*/ 29 w 218"/>
                  <a:gd name="connsiteY1" fmla="*/ 987 h 1060"/>
                  <a:gd name="connsiteX2" fmla="*/ 37 w 218"/>
                  <a:gd name="connsiteY2" fmla="*/ 940 h 1060"/>
                  <a:gd name="connsiteX3" fmla="*/ 29 w 218"/>
                  <a:gd name="connsiteY3" fmla="*/ 912 h 1060"/>
                  <a:gd name="connsiteX4" fmla="*/ 62 w 218"/>
                  <a:gd name="connsiteY4" fmla="*/ 850 h 1060"/>
                  <a:gd name="connsiteX5" fmla="*/ 86 w 218"/>
                  <a:gd name="connsiteY5" fmla="*/ 826 h 1060"/>
                  <a:gd name="connsiteX6" fmla="*/ 83 w 218"/>
                  <a:gd name="connsiteY6" fmla="*/ 802 h 1060"/>
                  <a:gd name="connsiteX7" fmla="*/ 88 w 218"/>
                  <a:gd name="connsiteY7" fmla="*/ 787 h 1060"/>
                  <a:gd name="connsiteX8" fmla="*/ 134 w 218"/>
                  <a:gd name="connsiteY8" fmla="*/ 750 h 1060"/>
                  <a:gd name="connsiteX9" fmla="*/ 122 w 218"/>
                  <a:gd name="connsiteY9" fmla="*/ 733 h 1060"/>
                  <a:gd name="connsiteX10" fmla="*/ 88 w 218"/>
                  <a:gd name="connsiteY10" fmla="*/ 705 h 1060"/>
                  <a:gd name="connsiteX11" fmla="*/ 82 w 218"/>
                  <a:gd name="connsiteY11" fmla="*/ 664 h 1060"/>
                  <a:gd name="connsiteX12" fmla="*/ 77 w 218"/>
                  <a:gd name="connsiteY12" fmla="*/ 633 h 1060"/>
                  <a:gd name="connsiteX13" fmla="*/ 74 w 218"/>
                  <a:gd name="connsiteY13" fmla="*/ 565 h 1060"/>
                  <a:gd name="connsiteX14" fmla="*/ 76 w 218"/>
                  <a:gd name="connsiteY14" fmla="*/ 552 h 1060"/>
                  <a:gd name="connsiteX15" fmla="*/ 83 w 218"/>
                  <a:gd name="connsiteY15" fmla="*/ 505 h 1060"/>
                  <a:gd name="connsiteX16" fmla="*/ 97 w 218"/>
                  <a:gd name="connsiteY16" fmla="*/ 478 h 1060"/>
                  <a:gd name="connsiteX17" fmla="*/ 68 w 218"/>
                  <a:gd name="connsiteY17" fmla="*/ 442 h 1060"/>
                  <a:gd name="connsiteX18" fmla="*/ 110 w 218"/>
                  <a:gd name="connsiteY18" fmla="*/ 360 h 1060"/>
                  <a:gd name="connsiteX19" fmla="*/ 130 w 218"/>
                  <a:gd name="connsiteY19" fmla="*/ 336 h 1060"/>
                  <a:gd name="connsiteX20" fmla="*/ 128 w 218"/>
                  <a:gd name="connsiteY20" fmla="*/ 295 h 1060"/>
                  <a:gd name="connsiteX21" fmla="*/ 142 w 218"/>
                  <a:gd name="connsiteY21" fmla="*/ 226 h 1060"/>
                  <a:gd name="connsiteX22" fmla="*/ 124 w 218"/>
                  <a:gd name="connsiteY22" fmla="*/ 190 h 1060"/>
                  <a:gd name="connsiteX23" fmla="*/ 125 w 218"/>
                  <a:gd name="connsiteY23" fmla="*/ 162 h 1060"/>
                  <a:gd name="connsiteX24" fmla="*/ 146 w 218"/>
                  <a:gd name="connsiteY24" fmla="*/ 118 h 1060"/>
                  <a:gd name="connsiteX25" fmla="*/ 146 w 218"/>
                  <a:gd name="connsiteY25" fmla="*/ 93 h 1060"/>
                  <a:gd name="connsiteX26" fmla="*/ 157 w 218"/>
                  <a:gd name="connsiteY26" fmla="*/ 73 h 1060"/>
                  <a:gd name="connsiteX27" fmla="*/ 173 w 218"/>
                  <a:gd name="connsiteY27" fmla="*/ 51 h 1060"/>
                  <a:gd name="connsiteX28" fmla="*/ 197 w 218"/>
                  <a:gd name="connsiteY28" fmla="*/ 22 h 1060"/>
                  <a:gd name="connsiteX29" fmla="*/ 200 w 218"/>
                  <a:gd name="connsiteY29" fmla="*/ 1 h 1060"/>
                  <a:gd name="connsiteX30" fmla="*/ 218 w 218"/>
                  <a:gd name="connsiteY30" fmla="*/ 0 h 1060"/>
                  <a:gd name="connsiteX0" fmla="*/ 0 w 200"/>
                  <a:gd name="connsiteY0" fmla="*/ 1059 h 1059"/>
                  <a:gd name="connsiteX1" fmla="*/ 29 w 200"/>
                  <a:gd name="connsiteY1" fmla="*/ 986 h 1059"/>
                  <a:gd name="connsiteX2" fmla="*/ 37 w 200"/>
                  <a:gd name="connsiteY2" fmla="*/ 939 h 1059"/>
                  <a:gd name="connsiteX3" fmla="*/ 29 w 200"/>
                  <a:gd name="connsiteY3" fmla="*/ 911 h 1059"/>
                  <a:gd name="connsiteX4" fmla="*/ 62 w 200"/>
                  <a:gd name="connsiteY4" fmla="*/ 849 h 1059"/>
                  <a:gd name="connsiteX5" fmla="*/ 86 w 200"/>
                  <a:gd name="connsiteY5" fmla="*/ 825 h 1059"/>
                  <a:gd name="connsiteX6" fmla="*/ 83 w 200"/>
                  <a:gd name="connsiteY6" fmla="*/ 801 h 1059"/>
                  <a:gd name="connsiteX7" fmla="*/ 88 w 200"/>
                  <a:gd name="connsiteY7" fmla="*/ 786 h 1059"/>
                  <a:gd name="connsiteX8" fmla="*/ 134 w 200"/>
                  <a:gd name="connsiteY8" fmla="*/ 749 h 1059"/>
                  <a:gd name="connsiteX9" fmla="*/ 122 w 200"/>
                  <a:gd name="connsiteY9" fmla="*/ 732 h 1059"/>
                  <a:gd name="connsiteX10" fmla="*/ 88 w 200"/>
                  <a:gd name="connsiteY10" fmla="*/ 704 h 1059"/>
                  <a:gd name="connsiteX11" fmla="*/ 82 w 200"/>
                  <a:gd name="connsiteY11" fmla="*/ 663 h 1059"/>
                  <a:gd name="connsiteX12" fmla="*/ 77 w 200"/>
                  <a:gd name="connsiteY12" fmla="*/ 632 h 1059"/>
                  <a:gd name="connsiteX13" fmla="*/ 74 w 200"/>
                  <a:gd name="connsiteY13" fmla="*/ 564 h 1059"/>
                  <a:gd name="connsiteX14" fmla="*/ 76 w 200"/>
                  <a:gd name="connsiteY14" fmla="*/ 551 h 1059"/>
                  <a:gd name="connsiteX15" fmla="*/ 83 w 200"/>
                  <a:gd name="connsiteY15" fmla="*/ 504 h 1059"/>
                  <a:gd name="connsiteX16" fmla="*/ 97 w 200"/>
                  <a:gd name="connsiteY16" fmla="*/ 477 h 1059"/>
                  <a:gd name="connsiteX17" fmla="*/ 68 w 200"/>
                  <a:gd name="connsiteY17" fmla="*/ 441 h 1059"/>
                  <a:gd name="connsiteX18" fmla="*/ 110 w 200"/>
                  <a:gd name="connsiteY18" fmla="*/ 359 h 1059"/>
                  <a:gd name="connsiteX19" fmla="*/ 130 w 200"/>
                  <a:gd name="connsiteY19" fmla="*/ 335 h 1059"/>
                  <a:gd name="connsiteX20" fmla="*/ 128 w 200"/>
                  <a:gd name="connsiteY20" fmla="*/ 294 h 1059"/>
                  <a:gd name="connsiteX21" fmla="*/ 142 w 200"/>
                  <a:gd name="connsiteY21" fmla="*/ 225 h 1059"/>
                  <a:gd name="connsiteX22" fmla="*/ 124 w 200"/>
                  <a:gd name="connsiteY22" fmla="*/ 189 h 1059"/>
                  <a:gd name="connsiteX23" fmla="*/ 125 w 200"/>
                  <a:gd name="connsiteY23" fmla="*/ 161 h 1059"/>
                  <a:gd name="connsiteX24" fmla="*/ 146 w 200"/>
                  <a:gd name="connsiteY24" fmla="*/ 117 h 1059"/>
                  <a:gd name="connsiteX25" fmla="*/ 146 w 200"/>
                  <a:gd name="connsiteY25" fmla="*/ 92 h 1059"/>
                  <a:gd name="connsiteX26" fmla="*/ 157 w 200"/>
                  <a:gd name="connsiteY26" fmla="*/ 72 h 1059"/>
                  <a:gd name="connsiteX27" fmla="*/ 173 w 200"/>
                  <a:gd name="connsiteY27" fmla="*/ 50 h 1059"/>
                  <a:gd name="connsiteX28" fmla="*/ 197 w 200"/>
                  <a:gd name="connsiteY28" fmla="*/ 21 h 1059"/>
                  <a:gd name="connsiteX29" fmla="*/ 200 w 200"/>
                  <a:gd name="connsiteY29" fmla="*/ 0 h 1059"/>
                  <a:gd name="connsiteX0" fmla="*/ 0 w 197"/>
                  <a:gd name="connsiteY0" fmla="*/ 1038 h 1038"/>
                  <a:gd name="connsiteX1" fmla="*/ 29 w 197"/>
                  <a:gd name="connsiteY1" fmla="*/ 965 h 1038"/>
                  <a:gd name="connsiteX2" fmla="*/ 37 w 197"/>
                  <a:gd name="connsiteY2" fmla="*/ 918 h 1038"/>
                  <a:gd name="connsiteX3" fmla="*/ 29 w 197"/>
                  <a:gd name="connsiteY3" fmla="*/ 890 h 1038"/>
                  <a:gd name="connsiteX4" fmla="*/ 62 w 197"/>
                  <a:gd name="connsiteY4" fmla="*/ 828 h 1038"/>
                  <a:gd name="connsiteX5" fmla="*/ 86 w 197"/>
                  <a:gd name="connsiteY5" fmla="*/ 804 h 1038"/>
                  <a:gd name="connsiteX6" fmla="*/ 83 w 197"/>
                  <a:gd name="connsiteY6" fmla="*/ 780 h 1038"/>
                  <a:gd name="connsiteX7" fmla="*/ 88 w 197"/>
                  <a:gd name="connsiteY7" fmla="*/ 765 h 1038"/>
                  <a:gd name="connsiteX8" fmla="*/ 134 w 197"/>
                  <a:gd name="connsiteY8" fmla="*/ 728 h 1038"/>
                  <a:gd name="connsiteX9" fmla="*/ 122 w 197"/>
                  <a:gd name="connsiteY9" fmla="*/ 711 h 1038"/>
                  <a:gd name="connsiteX10" fmla="*/ 88 w 197"/>
                  <a:gd name="connsiteY10" fmla="*/ 683 h 1038"/>
                  <a:gd name="connsiteX11" fmla="*/ 82 w 197"/>
                  <a:gd name="connsiteY11" fmla="*/ 642 h 1038"/>
                  <a:gd name="connsiteX12" fmla="*/ 77 w 197"/>
                  <a:gd name="connsiteY12" fmla="*/ 611 h 1038"/>
                  <a:gd name="connsiteX13" fmla="*/ 74 w 197"/>
                  <a:gd name="connsiteY13" fmla="*/ 543 h 1038"/>
                  <a:gd name="connsiteX14" fmla="*/ 76 w 197"/>
                  <a:gd name="connsiteY14" fmla="*/ 530 h 1038"/>
                  <a:gd name="connsiteX15" fmla="*/ 83 w 197"/>
                  <a:gd name="connsiteY15" fmla="*/ 483 h 1038"/>
                  <a:gd name="connsiteX16" fmla="*/ 97 w 197"/>
                  <a:gd name="connsiteY16" fmla="*/ 456 h 1038"/>
                  <a:gd name="connsiteX17" fmla="*/ 68 w 197"/>
                  <a:gd name="connsiteY17" fmla="*/ 420 h 1038"/>
                  <a:gd name="connsiteX18" fmla="*/ 110 w 197"/>
                  <a:gd name="connsiteY18" fmla="*/ 338 h 1038"/>
                  <a:gd name="connsiteX19" fmla="*/ 130 w 197"/>
                  <a:gd name="connsiteY19" fmla="*/ 314 h 1038"/>
                  <a:gd name="connsiteX20" fmla="*/ 128 w 197"/>
                  <a:gd name="connsiteY20" fmla="*/ 273 h 1038"/>
                  <a:gd name="connsiteX21" fmla="*/ 142 w 197"/>
                  <a:gd name="connsiteY21" fmla="*/ 204 h 1038"/>
                  <a:gd name="connsiteX22" fmla="*/ 124 w 197"/>
                  <a:gd name="connsiteY22" fmla="*/ 168 h 1038"/>
                  <a:gd name="connsiteX23" fmla="*/ 125 w 197"/>
                  <a:gd name="connsiteY23" fmla="*/ 140 h 1038"/>
                  <a:gd name="connsiteX24" fmla="*/ 146 w 197"/>
                  <a:gd name="connsiteY24" fmla="*/ 96 h 1038"/>
                  <a:gd name="connsiteX25" fmla="*/ 146 w 197"/>
                  <a:gd name="connsiteY25" fmla="*/ 71 h 1038"/>
                  <a:gd name="connsiteX26" fmla="*/ 157 w 197"/>
                  <a:gd name="connsiteY26" fmla="*/ 51 h 1038"/>
                  <a:gd name="connsiteX27" fmla="*/ 173 w 197"/>
                  <a:gd name="connsiteY27" fmla="*/ 29 h 1038"/>
                  <a:gd name="connsiteX28" fmla="*/ 197 w 197"/>
                  <a:gd name="connsiteY28" fmla="*/ 0 h 1038"/>
                  <a:gd name="connsiteX0" fmla="*/ 0 w 173"/>
                  <a:gd name="connsiteY0" fmla="*/ 1009 h 1009"/>
                  <a:gd name="connsiteX1" fmla="*/ 29 w 173"/>
                  <a:gd name="connsiteY1" fmla="*/ 936 h 1009"/>
                  <a:gd name="connsiteX2" fmla="*/ 37 w 173"/>
                  <a:gd name="connsiteY2" fmla="*/ 889 h 1009"/>
                  <a:gd name="connsiteX3" fmla="*/ 29 w 173"/>
                  <a:gd name="connsiteY3" fmla="*/ 861 h 1009"/>
                  <a:gd name="connsiteX4" fmla="*/ 62 w 173"/>
                  <a:gd name="connsiteY4" fmla="*/ 799 h 1009"/>
                  <a:gd name="connsiteX5" fmla="*/ 86 w 173"/>
                  <a:gd name="connsiteY5" fmla="*/ 775 h 1009"/>
                  <a:gd name="connsiteX6" fmla="*/ 83 w 173"/>
                  <a:gd name="connsiteY6" fmla="*/ 751 h 1009"/>
                  <a:gd name="connsiteX7" fmla="*/ 88 w 173"/>
                  <a:gd name="connsiteY7" fmla="*/ 736 h 1009"/>
                  <a:gd name="connsiteX8" fmla="*/ 134 w 173"/>
                  <a:gd name="connsiteY8" fmla="*/ 699 h 1009"/>
                  <a:gd name="connsiteX9" fmla="*/ 122 w 173"/>
                  <a:gd name="connsiteY9" fmla="*/ 682 h 1009"/>
                  <a:gd name="connsiteX10" fmla="*/ 88 w 173"/>
                  <a:gd name="connsiteY10" fmla="*/ 654 h 1009"/>
                  <a:gd name="connsiteX11" fmla="*/ 82 w 173"/>
                  <a:gd name="connsiteY11" fmla="*/ 613 h 1009"/>
                  <a:gd name="connsiteX12" fmla="*/ 77 w 173"/>
                  <a:gd name="connsiteY12" fmla="*/ 582 h 1009"/>
                  <a:gd name="connsiteX13" fmla="*/ 74 w 173"/>
                  <a:gd name="connsiteY13" fmla="*/ 514 h 1009"/>
                  <a:gd name="connsiteX14" fmla="*/ 76 w 173"/>
                  <a:gd name="connsiteY14" fmla="*/ 501 h 1009"/>
                  <a:gd name="connsiteX15" fmla="*/ 83 w 173"/>
                  <a:gd name="connsiteY15" fmla="*/ 454 h 1009"/>
                  <a:gd name="connsiteX16" fmla="*/ 97 w 173"/>
                  <a:gd name="connsiteY16" fmla="*/ 427 h 1009"/>
                  <a:gd name="connsiteX17" fmla="*/ 68 w 173"/>
                  <a:gd name="connsiteY17" fmla="*/ 391 h 1009"/>
                  <a:gd name="connsiteX18" fmla="*/ 110 w 173"/>
                  <a:gd name="connsiteY18" fmla="*/ 309 h 1009"/>
                  <a:gd name="connsiteX19" fmla="*/ 130 w 173"/>
                  <a:gd name="connsiteY19" fmla="*/ 285 h 1009"/>
                  <a:gd name="connsiteX20" fmla="*/ 128 w 173"/>
                  <a:gd name="connsiteY20" fmla="*/ 244 h 1009"/>
                  <a:gd name="connsiteX21" fmla="*/ 142 w 173"/>
                  <a:gd name="connsiteY21" fmla="*/ 175 h 1009"/>
                  <a:gd name="connsiteX22" fmla="*/ 124 w 173"/>
                  <a:gd name="connsiteY22" fmla="*/ 139 h 1009"/>
                  <a:gd name="connsiteX23" fmla="*/ 125 w 173"/>
                  <a:gd name="connsiteY23" fmla="*/ 111 h 1009"/>
                  <a:gd name="connsiteX24" fmla="*/ 146 w 173"/>
                  <a:gd name="connsiteY24" fmla="*/ 67 h 1009"/>
                  <a:gd name="connsiteX25" fmla="*/ 146 w 173"/>
                  <a:gd name="connsiteY25" fmla="*/ 42 h 1009"/>
                  <a:gd name="connsiteX26" fmla="*/ 157 w 173"/>
                  <a:gd name="connsiteY26" fmla="*/ 22 h 1009"/>
                  <a:gd name="connsiteX27" fmla="*/ 173 w 173"/>
                  <a:gd name="connsiteY27" fmla="*/ 0 h 1009"/>
                  <a:gd name="connsiteX0" fmla="*/ 0 w 157"/>
                  <a:gd name="connsiteY0" fmla="*/ 987 h 987"/>
                  <a:gd name="connsiteX1" fmla="*/ 29 w 157"/>
                  <a:gd name="connsiteY1" fmla="*/ 914 h 987"/>
                  <a:gd name="connsiteX2" fmla="*/ 37 w 157"/>
                  <a:gd name="connsiteY2" fmla="*/ 867 h 987"/>
                  <a:gd name="connsiteX3" fmla="*/ 29 w 157"/>
                  <a:gd name="connsiteY3" fmla="*/ 839 h 987"/>
                  <a:gd name="connsiteX4" fmla="*/ 62 w 157"/>
                  <a:gd name="connsiteY4" fmla="*/ 777 h 987"/>
                  <a:gd name="connsiteX5" fmla="*/ 86 w 157"/>
                  <a:gd name="connsiteY5" fmla="*/ 753 h 987"/>
                  <a:gd name="connsiteX6" fmla="*/ 83 w 157"/>
                  <a:gd name="connsiteY6" fmla="*/ 729 h 987"/>
                  <a:gd name="connsiteX7" fmla="*/ 88 w 157"/>
                  <a:gd name="connsiteY7" fmla="*/ 714 h 987"/>
                  <a:gd name="connsiteX8" fmla="*/ 134 w 157"/>
                  <a:gd name="connsiteY8" fmla="*/ 677 h 987"/>
                  <a:gd name="connsiteX9" fmla="*/ 122 w 157"/>
                  <a:gd name="connsiteY9" fmla="*/ 660 h 987"/>
                  <a:gd name="connsiteX10" fmla="*/ 88 w 157"/>
                  <a:gd name="connsiteY10" fmla="*/ 632 h 987"/>
                  <a:gd name="connsiteX11" fmla="*/ 82 w 157"/>
                  <a:gd name="connsiteY11" fmla="*/ 591 h 987"/>
                  <a:gd name="connsiteX12" fmla="*/ 77 w 157"/>
                  <a:gd name="connsiteY12" fmla="*/ 560 h 987"/>
                  <a:gd name="connsiteX13" fmla="*/ 74 w 157"/>
                  <a:gd name="connsiteY13" fmla="*/ 492 h 987"/>
                  <a:gd name="connsiteX14" fmla="*/ 76 w 157"/>
                  <a:gd name="connsiteY14" fmla="*/ 479 h 987"/>
                  <a:gd name="connsiteX15" fmla="*/ 83 w 157"/>
                  <a:gd name="connsiteY15" fmla="*/ 432 h 987"/>
                  <a:gd name="connsiteX16" fmla="*/ 97 w 157"/>
                  <a:gd name="connsiteY16" fmla="*/ 405 h 987"/>
                  <a:gd name="connsiteX17" fmla="*/ 68 w 157"/>
                  <a:gd name="connsiteY17" fmla="*/ 369 h 987"/>
                  <a:gd name="connsiteX18" fmla="*/ 110 w 157"/>
                  <a:gd name="connsiteY18" fmla="*/ 287 h 987"/>
                  <a:gd name="connsiteX19" fmla="*/ 130 w 157"/>
                  <a:gd name="connsiteY19" fmla="*/ 263 h 987"/>
                  <a:gd name="connsiteX20" fmla="*/ 128 w 157"/>
                  <a:gd name="connsiteY20" fmla="*/ 222 h 987"/>
                  <a:gd name="connsiteX21" fmla="*/ 142 w 157"/>
                  <a:gd name="connsiteY21" fmla="*/ 153 h 987"/>
                  <a:gd name="connsiteX22" fmla="*/ 124 w 157"/>
                  <a:gd name="connsiteY22" fmla="*/ 117 h 987"/>
                  <a:gd name="connsiteX23" fmla="*/ 125 w 157"/>
                  <a:gd name="connsiteY23" fmla="*/ 89 h 987"/>
                  <a:gd name="connsiteX24" fmla="*/ 146 w 157"/>
                  <a:gd name="connsiteY24" fmla="*/ 45 h 987"/>
                  <a:gd name="connsiteX25" fmla="*/ 146 w 157"/>
                  <a:gd name="connsiteY25" fmla="*/ 20 h 987"/>
                  <a:gd name="connsiteX26" fmla="*/ 157 w 157"/>
                  <a:gd name="connsiteY26" fmla="*/ 0 h 987"/>
                  <a:gd name="connsiteX0" fmla="*/ 0 w 146"/>
                  <a:gd name="connsiteY0" fmla="*/ 967 h 967"/>
                  <a:gd name="connsiteX1" fmla="*/ 29 w 146"/>
                  <a:gd name="connsiteY1" fmla="*/ 894 h 967"/>
                  <a:gd name="connsiteX2" fmla="*/ 37 w 146"/>
                  <a:gd name="connsiteY2" fmla="*/ 847 h 967"/>
                  <a:gd name="connsiteX3" fmla="*/ 29 w 146"/>
                  <a:gd name="connsiteY3" fmla="*/ 819 h 967"/>
                  <a:gd name="connsiteX4" fmla="*/ 62 w 146"/>
                  <a:gd name="connsiteY4" fmla="*/ 757 h 967"/>
                  <a:gd name="connsiteX5" fmla="*/ 86 w 146"/>
                  <a:gd name="connsiteY5" fmla="*/ 733 h 967"/>
                  <a:gd name="connsiteX6" fmla="*/ 83 w 146"/>
                  <a:gd name="connsiteY6" fmla="*/ 709 h 967"/>
                  <a:gd name="connsiteX7" fmla="*/ 88 w 146"/>
                  <a:gd name="connsiteY7" fmla="*/ 694 h 967"/>
                  <a:gd name="connsiteX8" fmla="*/ 134 w 146"/>
                  <a:gd name="connsiteY8" fmla="*/ 657 h 967"/>
                  <a:gd name="connsiteX9" fmla="*/ 122 w 146"/>
                  <a:gd name="connsiteY9" fmla="*/ 640 h 967"/>
                  <a:gd name="connsiteX10" fmla="*/ 88 w 146"/>
                  <a:gd name="connsiteY10" fmla="*/ 612 h 967"/>
                  <a:gd name="connsiteX11" fmla="*/ 82 w 146"/>
                  <a:gd name="connsiteY11" fmla="*/ 571 h 967"/>
                  <a:gd name="connsiteX12" fmla="*/ 77 w 146"/>
                  <a:gd name="connsiteY12" fmla="*/ 540 h 967"/>
                  <a:gd name="connsiteX13" fmla="*/ 74 w 146"/>
                  <a:gd name="connsiteY13" fmla="*/ 472 h 967"/>
                  <a:gd name="connsiteX14" fmla="*/ 76 w 146"/>
                  <a:gd name="connsiteY14" fmla="*/ 459 h 967"/>
                  <a:gd name="connsiteX15" fmla="*/ 83 w 146"/>
                  <a:gd name="connsiteY15" fmla="*/ 412 h 967"/>
                  <a:gd name="connsiteX16" fmla="*/ 97 w 146"/>
                  <a:gd name="connsiteY16" fmla="*/ 385 h 967"/>
                  <a:gd name="connsiteX17" fmla="*/ 68 w 146"/>
                  <a:gd name="connsiteY17" fmla="*/ 349 h 967"/>
                  <a:gd name="connsiteX18" fmla="*/ 110 w 146"/>
                  <a:gd name="connsiteY18" fmla="*/ 267 h 967"/>
                  <a:gd name="connsiteX19" fmla="*/ 130 w 146"/>
                  <a:gd name="connsiteY19" fmla="*/ 243 h 967"/>
                  <a:gd name="connsiteX20" fmla="*/ 128 w 146"/>
                  <a:gd name="connsiteY20" fmla="*/ 202 h 967"/>
                  <a:gd name="connsiteX21" fmla="*/ 142 w 146"/>
                  <a:gd name="connsiteY21" fmla="*/ 133 h 967"/>
                  <a:gd name="connsiteX22" fmla="*/ 124 w 146"/>
                  <a:gd name="connsiteY22" fmla="*/ 97 h 967"/>
                  <a:gd name="connsiteX23" fmla="*/ 125 w 146"/>
                  <a:gd name="connsiteY23" fmla="*/ 69 h 967"/>
                  <a:gd name="connsiteX24" fmla="*/ 146 w 146"/>
                  <a:gd name="connsiteY24" fmla="*/ 25 h 967"/>
                  <a:gd name="connsiteX25" fmla="*/ 146 w 146"/>
                  <a:gd name="connsiteY25" fmla="*/ 0 h 967"/>
                  <a:gd name="connsiteX0" fmla="*/ 0 w 146"/>
                  <a:gd name="connsiteY0" fmla="*/ 942 h 942"/>
                  <a:gd name="connsiteX1" fmla="*/ 29 w 146"/>
                  <a:gd name="connsiteY1" fmla="*/ 869 h 942"/>
                  <a:gd name="connsiteX2" fmla="*/ 37 w 146"/>
                  <a:gd name="connsiteY2" fmla="*/ 822 h 942"/>
                  <a:gd name="connsiteX3" fmla="*/ 29 w 146"/>
                  <a:gd name="connsiteY3" fmla="*/ 794 h 942"/>
                  <a:gd name="connsiteX4" fmla="*/ 62 w 146"/>
                  <a:gd name="connsiteY4" fmla="*/ 732 h 942"/>
                  <a:gd name="connsiteX5" fmla="*/ 86 w 146"/>
                  <a:gd name="connsiteY5" fmla="*/ 708 h 942"/>
                  <a:gd name="connsiteX6" fmla="*/ 83 w 146"/>
                  <a:gd name="connsiteY6" fmla="*/ 684 h 942"/>
                  <a:gd name="connsiteX7" fmla="*/ 88 w 146"/>
                  <a:gd name="connsiteY7" fmla="*/ 669 h 942"/>
                  <a:gd name="connsiteX8" fmla="*/ 134 w 146"/>
                  <a:gd name="connsiteY8" fmla="*/ 632 h 942"/>
                  <a:gd name="connsiteX9" fmla="*/ 122 w 146"/>
                  <a:gd name="connsiteY9" fmla="*/ 615 h 942"/>
                  <a:gd name="connsiteX10" fmla="*/ 88 w 146"/>
                  <a:gd name="connsiteY10" fmla="*/ 587 h 942"/>
                  <a:gd name="connsiteX11" fmla="*/ 82 w 146"/>
                  <a:gd name="connsiteY11" fmla="*/ 546 h 942"/>
                  <a:gd name="connsiteX12" fmla="*/ 77 w 146"/>
                  <a:gd name="connsiteY12" fmla="*/ 515 h 942"/>
                  <a:gd name="connsiteX13" fmla="*/ 74 w 146"/>
                  <a:gd name="connsiteY13" fmla="*/ 447 h 942"/>
                  <a:gd name="connsiteX14" fmla="*/ 76 w 146"/>
                  <a:gd name="connsiteY14" fmla="*/ 434 h 942"/>
                  <a:gd name="connsiteX15" fmla="*/ 83 w 146"/>
                  <a:gd name="connsiteY15" fmla="*/ 387 h 942"/>
                  <a:gd name="connsiteX16" fmla="*/ 97 w 146"/>
                  <a:gd name="connsiteY16" fmla="*/ 360 h 942"/>
                  <a:gd name="connsiteX17" fmla="*/ 68 w 146"/>
                  <a:gd name="connsiteY17" fmla="*/ 324 h 942"/>
                  <a:gd name="connsiteX18" fmla="*/ 110 w 146"/>
                  <a:gd name="connsiteY18" fmla="*/ 242 h 942"/>
                  <a:gd name="connsiteX19" fmla="*/ 130 w 146"/>
                  <a:gd name="connsiteY19" fmla="*/ 218 h 942"/>
                  <a:gd name="connsiteX20" fmla="*/ 128 w 146"/>
                  <a:gd name="connsiteY20" fmla="*/ 177 h 942"/>
                  <a:gd name="connsiteX21" fmla="*/ 142 w 146"/>
                  <a:gd name="connsiteY21" fmla="*/ 108 h 942"/>
                  <a:gd name="connsiteX22" fmla="*/ 124 w 146"/>
                  <a:gd name="connsiteY22" fmla="*/ 72 h 942"/>
                  <a:gd name="connsiteX23" fmla="*/ 125 w 146"/>
                  <a:gd name="connsiteY23" fmla="*/ 44 h 942"/>
                  <a:gd name="connsiteX24" fmla="*/ 146 w 146"/>
                  <a:gd name="connsiteY24" fmla="*/ 0 h 942"/>
                  <a:gd name="connsiteX0" fmla="*/ 0 w 142"/>
                  <a:gd name="connsiteY0" fmla="*/ 898 h 898"/>
                  <a:gd name="connsiteX1" fmla="*/ 29 w 142"/>
                  <a:gd name="connsiteY1" fmla="*/ 825 h 898"/>
                  <a:gd name="connsiteX2" fmla="*/ 37 w 142"/>
                  <a:gd name="connsiteY2" fmla="*/ 778 h 898"/>
                  <a:gd name="connsiteX3" fmla="*/ 29 w 142"/>
                  <a:gd name="connsiteY3" fmla="*/ 750 h 898"/>
                  <a:gd name="connsiteX4" fmla="*/ 62 w 142"/>
                  <a:gd name="connsiteY4" fmla="*/ 688 h 898"/>
                  <a:gd name="connsiteX5" fmla="*/ 86 w 142"/>
                  <a:gd name="connsiteY5" fmla="*/ 664 h 898"/>
                  <a:gd name="connsiteX6" fmla="*/ 83 w 142"/>
                  <a:gd name="connsiteY6" fmla="*/ 640 h 898"/>
                  <a:gd name="connsiteX7" fmla="*/ 88 w 142"/>
                  <a:gd name="connsiteY7" fmla="*/ 625 h 898"/>
                  <a:gd name="connsiteX8" fmla="*/ 134 w 142"/>
                  <a:gd name="connsiteY8" fmla="*/ 588 h 898"/>
                  <a:gd name="connsiteX9" fmla="*/ 122 w 142"/>
                  <a:gd name="connsiteY9" fmla="*/ 571 h 898"/>
                  <a:gd name="connsiteX10" fmla="*/ 88 w 142"/>
                  <a:gd name="connsiteY10" fmla="*/ 543 h 898"/>
                  <a:gd name="connsiteX11" fmla="*/ 82 w 142"/>
                  <a:gd name="connsiteY11" fmla="*/ 502 h 898"/>
                  <a:gd name="connsiteX12" fmla="*/ 77 w 142"/>
                  <a:gd name="connsiteY12" fmla="*/ 471 h 898"/>
                  <a:gd name="connsiteX13" fmla="*/ 74 w 142"/>
                  <a:gd name="connsiteY13" fmla="*/ 403 h 898"/>
                  <a:gd name="connsiteX14" fmla="*/ 76 w 142"/>
                  <a:gd name="connsiteY14" fmla="*/ 390 h 898"/>
                  <a:gd name="connsiteX15" fmla="*/ 83 w 142"/>
                  <a:gd name="connsiteY15" fmla="*/ 343 h 898"/>
                  <a:gd name="connsiteX16" fmla="*/ 97 w 142"/>
                  <a:gd name="connsiteY16" fmla="*/ 316 h 898"/>
                  <a:gd name="connsiteX17" fmla="*/ 68 w 142"/>
                  <a:gd name="connsiteY17" fmla="*/ 280 h 898"/>
                  <a:gd name="connsiteX18" fmla="*/ 110 w 142"/>
                  <a:gd name="connsiteY18" fmla="*/ 198 h 898"/>
                  <a:gd name="connsiteX19" fmla="*/ 130 w 142"/>
                  <a:gd name="connsiteY19" fmla="*/ 174 h 898"/>
                  <a:gd name="connsiteX20" fmla="*/ 128 w 142"/>
                  <a:gd name="connsiteY20" fmla="*/ 133 h 898"/>
                  <a:gd name="connsiteX21" fmla="*/ 142 w 142"/>
                  <a:gd name="connsiteY21" fmla="*/ 64 h 898"/>
                  <a:gd name="connsiteX22" fmla="*/ 124 w 142"/>
                  <a:gd name="connsiteY22" fmla="*/ 28 h 898"/>
                  <a:gd name="connsiteX23" fmla="*/ 125 w 142"/>
                  <a:gd name="connsiteY23" fmla="*/ 0 h 898"/>
                  <a:gd name="connsiteX0" fmla="*/ 0 w 142"/>
                  <a:gd name="connsiteY0" fmla="*/ 870 h 870"/>
                  <a:gd name="connsiteX1" fmla="*/ 29 w 142"/>
                  <a:gd name="connsiteY1" fmla="*/ 797 h 870"/>
                  <a:gd name="connsiteX2" fmla="*/ 37 w 142"/>
                  <a:gd name="connsiteY2" fmla="*/ 750 h 870"/>
                  <a:gd name="connsiteX3" fmla="*/ 29 w 142"/>
                  <a:gd name="connsiteY3" fmla="*/ 722 h 870"/>
                  <a:gd name="connsiteX4" fmla="*/ 62 w 142"/>
                  <a:gd name="connsiteY4" fmla="*/ 660 h 870"/>
                  <a:gd name="connsiteX5" fmla="*/ 86 w 142"/>
                  <a:gd name="connsiteY5" fmla="*/ 636 h 870"/>
                  <a:gd name="connsiteX6" fmla="*/ 83 w 142"/>
                  <a:gd name="connsiteY6" fmla="*/ 612 h 870"/>
                  <a:gd name="connsiteX7" fmla="*/ 88 w 142"/>
                  <a:gd name="connsiteY7" fmla="*/ 597 h 870"/>
                  <a:gd name="connsiteX8" fmla="*/ 134 w 142"/>
                  <a:gd name="connsiteY8" fmla="*/ 560 h 870"/>
                  <a:gd name="connsiteX9" fmla="*/ 122 w 142"/>
                  <a:gd name="connsiteY9" fmla="*/ 543 h 870"/>
                  <a:gd name="connsiteX10" fmla="*/ 88 w 142"/>
                  <a:gd name="connsiteY10" fmla="*/ 515 h 870"/>
                  <a:gd name="connsiteX11" fmla="*/ 82 w 142"/>
                  <a:gd name="connsiteY11" fmla="*/ 474 h 870"/>
                  <a:gd name="connsiteX12" fmla="*/ 77 w 142"/>
                  <a:gd name="connsiteY12" fmla="*/ 443 h 870"/>
                  <a:gd name="connsiteX13" fmla="*/ 74 w 142"/>
                  <a:gd name="connsiteY13" fmla="*/ 375 h 870"/>
                  <a:gd name="connsiteX14" fmla="*/ 76 w 142"/>
                  <a:gd name="connsiteY14" fmla="*/ 362 h 870"/>
                  <a:gd name="connsiteX15" fmla="*/ 83 w 142"/>
                  <a:gd name="connsiteY15" fmla="*/ 315 h 870"/>
                  <a:gd name="connsiteX16" fmla="*/ 97 w 142"/>
                  <a:gd name="connsiteY16" fmla="*/ 288 h 870"/>
                  <a:gd name="connsiteX17" fmla="*/ 68 w 142"/>
                  <a:gd name="connsiteY17" fmla="*/ 252 h 870"/>
                  <a:gd name="connsiteX18" fmla="*/ 110 w 142"/>
                  <a:gd name="connsiteY18" fmla="*/ 170 h 870"/>
                  <a:gd name="connsiteX19" fmla="*/ 130 w 142"/>
                  <a:gd name="connsiteY19" fmla="*/ 146 h 870"/>
                  <a:gd name="connsiteX20" fmla="*/ 128 w 142"/>
                  <a:gd name="connsiteY20" fmla="*/ 105 h 870"/>
                  <a:gd name="connsiteX21" fmla="*/ 142 w 142"/>
                  <a:gd name="connsiteY21" fmla="*/ 36 h 870"/>
                  <a:gd name="connsiteX22" fmla="*/ 124 w 142"/>
                  <a:gd name="connsiteY22" fmla="*/ 0 h 870"/>
                  <a:gd name="connsiteX0" fmla="*/ 0 w 142"/>
                  <a:gd name="connsiteY0" fmla="*/ 834 h 834"/>
                  <a:gd name="connsiteX1" fmla="*/ 29 w 142"/>
                  <a:gd name="connsiteY1" fmla="*/ 761 h 834"/>
                  <a:gd name="connsiteX2" fmla="*/ 37 w 142"/>
                  <a:gd name="connsiteY2" fmla="*/ 714 h 834"/>
                  <a:gd name="connsiteX3" fmla="*/ 29 w 142"/>
                  <a:gd name="connsiteY3" fmla="*/ 686 h 834"/>
                  <a:gd name="connsiteX4" fmla="*/ 62 w 142"/>
                  <a:gd name="connsiteY4" fmla="*/ 624 h 834"/>
                  <a:gd name="connsiteX5" fmla="*/ 86 w 142"/>
                  <a:gd name="connsiteY5" fmla="*/ 600 h 834"/>
                  <a:gd name="connsiteX6" fmla="*/ 83 w 142"/>
                  <a:gd name="connsiteY6" fmla="*/ 576 h 834"/>
                  <a:gd name="connsiteX7" fmla="*/ 88 w 142"/>
                  <a:gd name="connsiteY7" fmla="*/ 561 h 834"/>
                  <a:gd name="connsiteX8" fmla="*/ 134 w 142"/>
                  <a:gd name="connsiteY8" fmla="*/ 524 h 834"/>
                  <a:gd name="connsiteX9" fmla="*/ 122 w 142"/>
                  <a:gd name="connsiteY9" fmla="*/ 507 h 834"/>
                  <a:gd name="connsiteX10" fmla="*/ 88 w 142"/>
                  <a:gd name="connsiteY10" fmla="*/ 479 h 834"/>
                  <a:gd name="connsiteX11" fmla="*/ 82 w 142"/>
                  <a:gd name="connsiteY11" fmla="*/ 438 h 834"/>
                  <a:gd name="connsiteX12" fmla="*/ 77 w 142"/>
                  <a:gd name="connsiteY12" fmla="*/ 407 h 834"/>
                  <a:gd name="connsiteX13" fmla="*/ 74 w 142"/>
                  <a:gd name="connsiteY13" fmla="*/ 339 h 834"/>
                  <a:gd name="connsiteX14" fmla="*/ 76 w 142"/>
                  <a:gd name="connsiteY14" fmla="*/ 326 h 834"/>
                  <a:gd name="connsiteX15" fmla="*/ 83 w 142"/>
                  <a:gd name="connsiteY15" fmla="*/ 279 h 834"/>
                  <a:gd name="connsiteX16" fmla="*/ 97 w 142"/>
                  <a:gd name="connsiteY16" fmla="*/ 252 h 834"/>
                  <a:gd name="connsiteX17" fmla="*/ 68 w 142"/>
                  <a:gd name="connsiteY17" fmla="*/ 216 h 834"/>
                  <a:gd name="connsiteX18" fmla="*/ 110 w 142"/>
                  <a:gd name="connsiteY18" fmla="*/ 134 h 834"/>
                  <a:gd name="connsiteX19" fmla="*/ 130 w 142"/>
                  <a:gd name="connsiteY19" fmla="*/ 110 h 834"/>
                  <a:gd name="connsiteX20" fmla="*/ 128 w 142"/>
                  <a:gd name="connsiteY20" fmla="*/ 69 h 834"/>
                  <a:gd name="connsiteX21" fmla="*/ 142 w 142"/>
                  <a:gd name="connsiteY21" fmla="*/ 0 h 834"/>
                  <a:gd name="connsiteX0" fmla="*/ 0 w 134"/>
                  <a:gd name="connsiteY0" fmla="*/ 765 h 765"/>
                  <a:gd name="connsiteX1" fmla="*/ 29 w 134"/>
                  <a:gd name="connsiteY1" fmla="*/ 692 h 765"/>
                  <a:gd name="connsiteX2" fmla="*/ 37 w 134"/>
                  <a:gd name="connsiteY2" fmla="*/ 645 h 765"/>
                  <a:gd name="connsiteX3" fmla="*/ 29 w 134"/>
                  <a:gd name="connsiteY3" fmla="*/ 617 h 765"/>
                  <a:gd name="connsiteX4" fmla="*/ 62 w 134"/>
                  <a:gd name="connsiteY4" fmla="*/ 555 h 765"/>
                  <a:gd name="connsiteX5" fmla="*/ 86 w 134"/>
                  <a:gd name="connsiteY5" fmla="*/ 531 h 765"/>
                  <a:gd name="connsiteX6" fmla="*/ 83 w 134"/>
                  <a:gd name="connsiteY6" fmla="*/ 507 h 765"/>
                  <a:gd name="connsiteX7" fmla="*/ 88 w 134"/>
                  <a:gd name="connsiteY7" fmla="*/ 492 h 765"/>
                  <a:gd name="connsiteX8" fmla="*/ 134 w 134"/>
                  <a:gd name="connsiteY8" fmla="*/ 455 h 765"/>
                  <a:gd name="connsiteX9" fmla="*/ 122 w 134"/>
                  <a:gd name="connsiteY9" fmla="*/ 438 h 765"/>
                  <a:gd name="connsiteX10" fmla="*/ 88 w 134"/>
                  <a:gd name="connsiteY10" fmla="*/ 410 h 765"/>
                  <a:gd name="connsiteX11" fmla="*/ 82 w 134"/>
                  <a:gd name="connsiteY11" fmla="*/ 369 h 765"/>
                  <a:gd name="connsiteX12" fmla="*/ 77 w 134"/>
                  <a:gd name="connsiteY12" fmla="*/ 338 h 765"/>
                  <a:gd name="connsiteX13" fmla="*/ 74 w 134"/>
                  <a:gd name="connsiteY13" fmla="*/ 270 h 765"/>
                  <a:gd name="connsiteX14" fmla="*/ 76 w 134"/>
                  <a:gd name="connsiteY14" fmla="*/ 257 h 765"/>
                  <a:gd name="connsiteX15" fmla="*/ 83 w 134"/>
                  <a:gd name="connsiteY15" fmla="*/ 210 h 765"/>
                  <a:gd name="connsiteX16" fmla="*/ 97 w 134"/>
                  <a:gd name="connsiteY16" fmla="*/ 183 h 765"/>
                  <a:gd name="connsiteX17" fmla="*/ 68 w 134"/>
                  <a:gd name="connsiteY17" fmla="*/ 147 h 765"/>
                  <a:gd name="connsiteX18" fmla="*/ 110 w 134"/>
                  <a:gd name="connsiteY18" fmla="*/ 65 h 765"/>
                  <a:gd name="connsiteX19" fmla="*/ 130 w 134"/>
                  <a:gd name="connsiteY19" fmla="*/ 41 h 765"/>
                  <a:gd name="connsiteX20" fmla="*/ 128 w 134"/>
                  <a:gd name="connsiteY20" fmla="*/ 0 h 765"/>
                  <a:gd name="connsiteX0" fmla="*/ 0 w 134"/>
                  <a:gd name="connsiteY0" fmla="*/ 724 h 724"/>
                  <a:gd name="connsiteX1" fmla="*/ 29 w 134"/>
                  <a:gd name="connsiteY1" fmla="*/ 651 h 724"/>
                  <a:gd name="connsiteX2" fmla="*/ 37 w 134"/>
                  <a:gd name="connsiteY2" fmla="*/ 604 h 724"/>
                  <a:gd name="connsiteX3" fmla="*/ 29 w 134"/>
                  <a:gd name="connsiteY3" fmla="*/ 576 h 724"/>
                  <a:gd name="connsiteX4" fmla="*/ 62 w 134"/>
                  <a:gd name="connsiteY4" fmla="*/ 514 h 724"/>
                  <a:gd name="connsiteX5" fmla="*/ 86 w 134"/>
                  <a:gd name="connsiteY5" fmla="*/ 490 h 724"/>
                  <a:gd name="connsiteX6" fmla="*/ 83 w 134"/>
                  <a:gd name="connsiteY6" fmla="*/ 466 h 724"/>
                  <a:gd name="connsiteX7" fmla="*/ 88 w 134"/>
                  <a:gd name="connsiteY7" fmla="*/ 451 h 724"/>
                  <a:gd name="connsiteX8" fmla="*/ 134 w 134"/>
                  <a:gd name="connsiteY8" fmla="*/ 414 h 724"/>
                  <a:gd name="connsiteX9" fmla="*/ 122 w 134"/>
                  <a:gd name="connsiteY9" fmla="*/ 397 h 724"/>
                  <a:gd name="connsiteX10" fmla="*/ 88 w 134"/>
                  <a:gd name="connsiteY10" fmla="*/ 369 h 724"/>
                  <a:gd name="connsiteX11" fmla="*/ 82 w 134"/>
                  <a:gd name="connsiteY11" fmla="*/ 328 h 724"/>
                  <a:gd name="connsiteX12" fmla="*/ 77 w 134"/>
                  <a:gd name="connsiteY12" fmla="*/ 297 h 724"/>
                  <a:gd name="connsiteX13" fmla="*/ 74 w 134"/>
                  <a:gd name="connsiteY13" fmla="*/ 229 h 724"/>
                  <a:gd name="connsiteX14" fmla="*/ 76 w 134"/>
                  <a:gd name="connsiteY14" fmla="*/ 216 h 724"/>
                  <a:gd name="connsiteX15" fmla="*/ 83 w 134"/>
                  <a:gd name="connsiteY15" fmla="*/ 169 h 724"/>
                  <a:gd name="connsiteX16" fmla="*/ 97 w 134"/>
                  <a:gd name="connsiteY16" fmla="*/ 142 h 724"/>
                  <a:gd name="connsiteX17" fmla="*/ 68 w 134"/>
                  <a:gd name="connsiteY17" fmla="*/ 106 h 724"/>
                  <a:gd name="connsiteX18" fmla="*/ 110 w 134"/>
                  <a:gd name="connsiteY18" fmla="*/ 24 h 724"/>
                  <a:gd name="connsiteX19" fmla="*/ 130 w 134"/>
                  <a:gd name="connsiteY19" fmla="*/ 0 h 724"/>
                  <a:gd name="connsiteX0" fmla="*/ 0 w 134"/>
                  <a:gd name="connsiteY0" fmla="*/ 700 h 700"/>
                  <a:gd name="connsiteX1" fmla="*/ 29 w 134"/>
                  <a:gd name="connsiteY1" fmla="*/ 627 h 700"/>
                  <a:gd name="connsiteX2" fmla="*/ 37 w 134"/>
                  <a:gd name="connsiteY2" fmla="*/ 580 h 700"/>
                  <a:gd name="connsiteX3" fmla="*/ 29 w 134"/>
                  <a:gd name="connsiteY3" fmla="*/ 552 h 700"/>
                  <a:gd name="connsiteX4" fmla="*/ 62 w 134"/>
                  <a:gd name="connsiteY4" fmla="*/ 490 h 700"/>
                  <a:gd name="connsiteX5" fmla="*/ 86 w 134"/>
                  <a:gd name="connsiteY5" fmla="*/ 466 h 700"/>
                  <a:gd name="connsiteX6" fmla="*/ 83 w 134"/>
                  <a:gd name="connsiteY6" fmla="*/ 442 h 700"/>
                  <a:gd name="connsiteX7" fmla="*/ 88 w 134"/>
                  <a:gd name="connsiteY7" fmla="*/ 427 h 700"/>
                  <a:gd name="connsiteX8" fmla="*/ 134 w 134"/>
                  <a:gd name="connsiteY8" fmla="*/ 390 h 700"/>
                  <a:gd name="connsiteX9" fmla="*/ 122 w 134"/>
                  <a:gd name="connsiteY9" fmla="*/ 373 h 700"/>
                  <a:gd name="connsiteX10" fmla="*/ 88 w 134"/>
                  <a:gd name="connsiteY10" fmla="*/ 345 h 700"/>
                  <a:gd name="connsiteX11" fmla="*/ 82 w 134"/>
                  <a:gd name="connsiteY11" fmla="*/ 304 h 700"/>
                  <a:gd name="connsiteX12" fmla="*/ 77 w 134"/>
                  <a:gd name="connsiteY12" fmla="*/ 273 h 700"/>
                  <a:gd name="connsiteX13" fmla="*/ 74 w 134"/>
                  <a:gd name="connsiteY13" fmla="*/ 205 h 700"/>
                  <a:gd name="connsiteX14" fmla="*/ 76 w 134"/>
                  <a:gd name="connsiteY14" fmla="*/ 192 h 700"/>
                  <a:gd name="connsiteX15" fmla="*/ 83 w 134"/>
                  <a:gd name="connsiteY15" fmla="*/ 145 h 700"/>
                  <a:gd name="connsiteX16" fmla="*/ 97 w 134"/>
                  <a:gd name="connsiteY16" fmla="*/ 118 h 700"/>
                  <a:gd name="connsiteX17" fmla="*/ 68 w 134"/>
                  <a:gd name="connsiteY17" fmla="*/ 82 h 700"/>
                  <a:gd name="connsiteX18" fmla="*/ 110 w 134"/>
                  <a:gd name="connsiteY18" fmla="*/ 0 h 700"/>
                  <a:gd name="connsiteX0" fmla="*/ 0 w 134"/>
                  <a:gd name="connsiteY0" fmla="*/ 618 h 618"/>
                  <a:gd name="connsiteX1" fmla="*/ 29 w 134"/>
                  <a:gd name="connsiteY1" fmla="*/ 545 h 618"/>
                  <a:gd name="connsiteX2" fmla="*/ 37 w 134"/>
                  <a:gd name="connsiteY2" fmla="*/ 498 h 618"/>
                  <a:gd name="connsiteX3" fmla="*/ 29 w 134"/>
                  <a:gd name="connsiteY3" fmla="*/ 470 h 618"/>
                  <a:gd name="connsiteX4" fmla="*/ 62 w 134"/>
                  <a:gd name="connsiteY4" fmla="*/ 408 h 618"/>
                  <a:gd name="connsiteX5" fmla="*/ 86 w 134"/>
                  <a:gd name="connsiteY5" fmla="*/ 384 h 618"/>
                  <a:gd name="connsiteX6" fmla="*/ 83 w 134"/>
                  <a:gd name="connsiteY6" fmla="*/ 360 h 618"/>
                  <a:gd name="connsiteX7" fmla="*/ 88 w 134"/>
                  <a:gd name="connsiteY7" fmla="*/ 345 h 618"/>
                  <a:gd name="connsiteX8" fmla="*/ 134 w 134"/>
                  <a:gd name="connsiteY8" fmla="*/ 308 h 618"/>
                  <a:gd name="connsiteX9" fmla="*/ 122 w 134"/>
                  <a:gd name="connsiteY9" fmla="*/ 291 h 618"/>
                  <a:gd name="connsiteX10" fmla="*/ 88 w 134"/>
                  <a:gd name="connsiteY10" fmla="*/ 263 h 618"/>
                  <a:gd name="connsiteX11" fmla="*/ 82 w 134"/>
                  <a:gd name="connsiteY11" fmla="*/ 222 h 618"/>
                  <a:gd name="connsiteX12" fmla="*/ 77 w 134"/>
                  <a:gd name="connsiteY12" fmla="*/ 191 h 618"/>
                  <a:gd name="connsiteX13" fmla="*/ 74 w 134"/>
                  <a:gd name="connsiteY13" fmla="*/ 123 h 618"/>
                  <a:gd name="connsiteX14" fmla="*/ 76 w 134"/>
                  <a:gd name="connsiteY14" fmla="*/ 110 h 618"/>
                  <a:gd name="connsiteX15" fmla="*/ 83 w 134"/>
                  <a:gd name="connsiteY15" fmla="*/ 63 h 618"/>
                  <a:gd name="connsiteX16" fmla="*/ 97 w 134"/>
                  <a:gd name="connsiteY16" fmla="*/ 36 h 618"/>
                  <a:gd name="connsiteX17" fmla="*/ 68 w 134"/>
                  <a:gd name="connsiteY17" fmla="*/ 0 h 618"/>
                  <a:gd name="connsiteX0" fmla="*/ 0 w 134"/>
                  <a:gd name="connsiteY0" fmla="*/ 582 h 582"/>
                  <a:gd name="connsiteX1" fmla="*/ 29 w 134"/>
                  <a:gd name="connsiteY1" fmla="*/ 509 h 582"/>
                  <a:gd name="connsiteX2" fmla="*/ 37 w 134"/>
                  <a:gd name="connsiteY2" fmla="*/ 462 h 582"/>
                  <a:gd name="connsiteX3" fmla="*/ 29 w 134"/>
                  <a:gd name="connsiteY3" fmla="*/ 434 h 582"/>
                  <a:gd name="connsiteX4" fmla="*/ 62 w 134"/>
                  <a:gd name="connsiteY4" fmla="*/ 372 h 582"/>
                  <a:gd name="connsiteX5" fmla="*/ 86 w 134"/>
                  <a:gd name="connsiteY5" fmla="*/ 348 h 582"/>
                  <a:gd name="connsiteX6" fmla="*/ 83 w 134"/>
                  <a:gd name="connsiteY6" fmla="*/ 324 h 582"/>
                  <a:gd name="connsiteX7" fmla="*/ 88 w 134"/>
                  <a:gd name="connsiteY7" fmla="*/ 309 h 582"/>
                  <a:gd name="connsiteX8" fmla="*/ 134 w 134"/>
                  <a:gd name="connsiteY8" fmla="*/ 272 h 582"/>
                  <a:gd name="connsiteX9" fmla="*/ 122 w 134"/>
                  <a:gd name="connsiteY9" fmla="*/ 255 h 582"/>
                  <a:gd name="connsiteX10" fmla="*/ 88 w 134"/>
                  <a:gd name="connsiteY10" fmla="*/ 227 h 582"/>
                  <a:gd name="connsiteX11" fmla="*/ 82 w 134"/>
                  <a:gd name="connsiteY11" fmla="*/ 186 h 582"/>
                  <a:gd name="connsiteX12" fmla="*/ 77 w 134"/>
                  <a:gd name="connsiteY12" fmla="*/ 155 h 582"/>
                  <a:gd name="connsiteX13" fmla="*/ 74 w 134"/>
                  <a:gd name="connsiteY13" fmla="*/ 87 h 582"/>
                  <a:gd name="connsiteX14" fmla="*/ 76 w 134"/>
                  <a:gd name="connsiteY14" fmla="*/ 74 h 582"/>
                  <a:gd name="connsiteX15" fmla="*/ 83 w 134"/>
                  <a:gd name="connsiteY15" fmla="*/ 27 h 582"/>
                  <a:gd name="connsiteX16" fmla="*/ 97 w 134"/>
                  <a:gd name="connsiteY16" fmla="*/ 0 h 582"/>
                  <a:gd name="connsiteX0" fmla="*/ 0 w 134"/>
                  <a:gd name="connsiteY0" fmla="*/ 555 h 555"/>
                  <a:gd name="connsiteX1" fmla="*/ 29 w 134"/>
                  <a:gd name="connsiteY1" fmla="*/ 482 h 555"/>
                  <a:gd name="connsiteX2" fmla="*/ 37 w 134"/>
                  <a:gd name="connsiteY2" fmla="*/ 435 h 555"/>
                  <a:gd name="connsiteX3" fmla="*/ 29 w 134"/>
                  <a:gd name="connsiteY3" fmla="*/ 407 h 555"/>
                  <a:gd name="connsiteX4" fmla="*/ 62 w 134"/>
                  <a:gd name="connsiteY4" fmla="*/ 345 h 555"/>
                  <a:gd name="connsiteX5" fmla="*/ 86 w 134"/>
                  <a:gd name="connsiteY5" fmla="*/ 321 h 555"/>
                  <a:gd name="connsiteX6" fmla="*/ 83 w 134"/>
                  <a:gd name="connsiteY6" fmla="*/ 297 h 555"/>
                  <a:gd name="connsiteX7" fmla="*/ 88 w 134"/>
                  <a:gd name="connsiteY7" fmla="*/ 282 h 555"/>
                  <a:gd name="connsiteX8" fmla="*/ 134 w 134"/>
                  <a:gd name="connsiteY8" fmla="*/ 245 h 555"/>
                  <a:gd name="connsiteX9" fmla="*/ 122 w 134"/>
                  <a:gd name="connsiteY9" fmla="*/ 228 h 555"/>
                  <a:gd name="connsiteX10" fmla="*/ 88 w 134"/>
                  <a:gd name="connsiteY10" fmla="*/ 200 h 555"/>
                  <a:gd name="connsiteX11" fmla="*/ 82 w 134"/>
                  <a:gd name="connsiteY11" fmla="*/ 159 h 555"/>
                  <a:gd name="connsiteX12" fmla="*/ 77 w 134"/>
                  <a:gd name="connsiteY12" fmla="*/ 128 h 555"/>
                  <a:gd name="connsiteX13" fmla="*/ 74 w 134"/>
                  <a:gd name="connsiteY13" fmla="*/ 60 h 555"/>
                  <a:gd name="connsiteX14" fmla="*/ 76 w 134"/>
                  <a:gd name="connsiteY14" fmla="*/ 47 h 555"/>
                  <a:gd name="connsiteX15" fmla="*/ 83 w 134"/>
                  <a:gd name="connsiteY15" fmla="*/ 0 h 555"/>
                  <a:gd name="connsiteX0" fmla="*/ 0 w 134"/>
                  <a:gd name="connsiteY0" fmla="*/ 508 h 508"/>
                  <a:gd name="connsiteX1" fmla="*/ 29 w 134"/>
                  <a:gd name="connsiteY1" fmla="*/ 435 h 508"/>
                  <a:gd name="connsiteX2" fmla="*/ 37 w 134"/>
                  <a:gd name="connsiteY2" fmla="*/ 388 h 508"/>
                  <a:gd name="connsiteX3" fmla="*/ 29 w 134"/>
                  <a:gd name="connsiteY3" fmla="*/ 360 h 508"/>
                  <a:gd name="connsiteX4" fmla="*/ 62 w 134"/>
                  <a:gd name="connsiteY4" fmla="*/ 298 h 508"/>
                  <a:gd name="connsiteX5" fmla="*/ 86 w 134"/>
                  <a:gd name="connsiteY5" fmla="*/ 274 h 508"/>
                  <a:gd name="connsiteX6" fmla="*/ 83 w 134"/>
                  <a:gd name="connsiteY6" fmla="*/ 250 h 508"/>
                  <a:gd name="connsiteX7" fmla="*/ 88 w 134"/>
                  <a:gd name="connsiteY7" fmla="*/ 235 h 508"/>
                  <a:gd name="connsiteX8" fmla="*/ 134 w 134"/>
                  <a:gd name="connsiteY8" fmla="*/ 198 h 508"/>
                  <a:gd name="connsiteX9" fmla="*/ 122 w 134"/>
                  <a:gd name="connsiteY9" fmla="*/ 181 h 508"/>
                  <a:gd name="connsiteX10" fmla="*/ 88 w 134"/>
                  <a:gd name="connsiteY10" fmla="*/ 153 h 508"/>
                  <a:gd name="connsiteX11" fmla="*/ 82 w 134"/>
                  <a:gd name="connsiteY11" fmla="*/ 112 h 508"/>
                  <a:gd name="connsiteX12" fmla="*/ 77 w 134"/>
                  <a:gd name="connsiteY12" fmla="*/ 81 h 508"/>
                  <a:gd name="connsiteX13" fmla="*/ 74 w 134"/>
                  <a:gd name="connsiteY13" fmla="*/ 13 h 508"/>
                  <a:gd name="connsiteX14" fmla="*/ 76 w 134"/>
                  <a:gd name="connsiteY14" fmla="*/ 0 h 508"/>
                  <a:gd name="connsiteX0" fmla="*/ 0 w 134"/>
                  <a:gd name="connsiteY0" fmla="*/ 495 h 495"/>
                  <a:gd name="connsiteX1" fmla="*/ 29 w 134"/>
                  <a:gd name="connsiteY1" fmla="*/ 422 h 495"/>
                  <a:gd name="connsiteX2" fmla="*/ 37 w 134"/>
                  <a:gd name="connsiteY2" fmla="*/ 375 h 495"/>
                  <a:gd name="connsiteX3" fmla="*/ 29 w 134"/>
                  <a:gd name="connsiteY3" fmla="*/ 347 h 495"/>
                  <a:gd name="connsiteX4" fmla="*/ 62 w 134"/>
                  <a:gd name="connsiteY4" fmla="*/ 285 h 495"/>
                  <a:gd name="connsiteX5" fmla="*/ 86 w 134"/>
                  <a:gd name="connsiteY5" fmla="*/ 261 h 495"/>
                  <a:gd name="connsiteX6" fmla="*/ 83 w 134"/>
                  <a:gd name="connsiteY6" fmla="*/ 237 h 495"/>
                  <a:gd name="connsiteX7" fmla="*/ 88 w 134"/>
                  <a:gd name="connsiteY7" fmla="*/ 222 h 495"/>
                  <a:gd name="connsiteX8" fmla="*/ 134 w 134"/>
                  <a:gd name="connsiteY8" fmla="*/ 185 h 495"/>
                  <a:gd name="connsiteX9" fmla="*/ 122 w 134"/>
                  <a:gd name="connsiteY9" fmla="*/ 168 h 495"/>
                  <a:gd name="connsiteX10" fmla="*/ 88 w 134"/>
                  <a:gd name="connsiteY10" fmla="*/ 140 h 495"/>
                  <a:gd name="connsiteX11" fmla="*/ 82 w 134"/>
                  <a:gd name="connsiteY11" fmla="*/ 99 h 495"/>
                  <a:gd name="connsiteX12" fmla="*/ 77 w 134"/>
                  <a:gd name="connsiteY12" fmla="*/ 68 h 495"/>
                  <a:gd name="connsiteX13" fmla="*/ 74 w 134"/>
                  <a:gd name="connsiteY13" fmla="*/ 0 h 495"/>
                  <a:gd name="connsiteX0" fmla="*/ 0 w 134"/>
                  <a:gd name="connsiteY0" fmla="*/ 427 h 427"/>
                  <a:gd name="connsiteX1" fmla="*/ 29 w 134"/>
                  <a:gd name="connsiteY1" fmla="*/ 354 h 427"/>
                  <a:gd name="connsiteX2" fmla="*/ 37 w 134"/>
                  <a:gd name="connsiteY2" fmla="*/ 307 h 427"/>
                  <a:gd name="connsiteX3" fmla="*/ 29 w 134"/>
                  <a:gd name="connsiteY3" fmla="*/ 279 h 427"/>
                  <a:gd name="connsiteX4" fmla="*/ 62 w 134"/>
                  <a:gd name="connsiteY4" fmla="*/ 217 h 427"/>
                  <a:gd name="connsiteX5" fmla="*/ 86 w 134"/>
                  <a:gd name="connsiteY5" fmla="*/ 193 h 427"/>
                  <a:gd name="connsiteX6" fmla="*/ 83 w 134"/>
                  <a:gd name="connsiteY6" fmla="*/ 169 h 427"/>
                  <a:gd name="connsiteX7" fmla="*/ 88 w 134"/>
                  <a:gd name="connsiteY7" fmla="*/ 154 h 427"/>
                  <a:gd name="connsiteX8" fmla="*/ 134 w 134"/>
                  <a:gd name="connsiteY8" fmla="*/ 117 h 427"/>
                  <a:gd name="connsiteX9" fmla="*/ 122 w 134"/>
                  <a:gd name="connsiteY9" fmla="*/ 100 h 427"/>
                  <a:gd name="connsiteX10" fmla="*/ 88 w 134"/>
                  <a:gd name="connsiteY10" fmla="*/ 72 h 427"/>
                  <a:gd name="connsiteX11" fmla="*/ 82 w 134"/>
                  <a:gd name="connsiteY11" fmla="*/ 31 h 427"/>
                  <a:gd name="connsiteX12" fmla="*/ 77 w 134"/>
                  <a:gd name="connsiteY12" fmla="*/ 0 h 427"/>
                  <a:gd name="connsiteX0" fmla="*/ 0 w 134"/>
                  <a:gd name="connsiteY0" fmla="*/ 396 h 396"/>
                  <a:gd name="connsiteX1" fmla="*/ 29 w 134"/>
                  <a:gd name="connsiteY1" fmla="*/ 323 h 396"/>
                  <a:gd name="connsiteX2" fmla="*/ 37 w 134"/>
                  <a:gd name="connsiteY2" fmla="*/ 276 h 396"/>
                  <a:gd name="connsiteX3" fmla="*/ 29 w 134"/>
                  <a:gd name="connsiteY3" fmla="*/ 248 h 396"/>
                  <a:gd name="connsiteX4" fmla="*/ 62 w 134"/>
                  <a:gd name="connsiteY4" fmla="*/ 186 h 396"/>
                  <a:gd name="connsiteX5" fmla="*/ 86 w 134"/>
                  <a:gd name="connsiteY5" fmla="*/ 162 h 396"/>
                  <a:gd name="connsiteX6" fmla="*/ 83 w 134"/>
                  <a:gd name="connsiteY6" fmla="*/ 138 h 396"/>
                  <a:gd name="connsiteX7" fmla="*/ 88 w 134"/>
                  <a:gd name="connsiteY7" fmla="*/ 123 h 396"/>
                  <a:gd name="connsiteX8" fmla="*/ 134 w 134"/>
                  <a:gd name="connsiteY8" fmla="*/ 86 h 396"/>
                  <a:gd name="connsiteX9" fmla="*/ 122 w 134"/>
                  <a:gd name="connsiteY9" fmla="*/ 69 h 396"/>
                  <a:gd name="connsiteX10" fmla="*/ 88 w 134"/>
                  <a:gd name="connsiteY10" fmla="*/ 41 h 396"/>
                  <a:gd name="connsiteX11" fmla="*/ 82 w 134"/>
                  <a:gd name="connsiteY11" fmla="*/ 0 h 396"/>
                  <a:gd name="connsiteX0" fmla="*/ 0 w 134"/>
                  <a:gd name="connsiteY0" fmla="*/ 355 h 355"/>
                  <a:gd name="connsiteX1" fmla="*/ 29 w 134"/>
                  <a:gd name="connsiteY1" fmla="*/ 282 h 355"/>
                  <a:gd name="connsiteX2" fmla="*/ 37 w 134"/>
                  <a:gd name="connsiteY2" fmla="*/ 235 h 355"/>
                  <a:gd name="connsiteX3" fmla="*/ 29 w 134"/>
                  <a:gd name="connsiteY3" fmla="*/ 207 h 355"/>
                  <a:gd name="connsiteX4" fmla="*/ 62 w 134"/>
                  <a:gd name="connsiteY4" fmla="*/ 145 h 355"/>
                  <a:gd name="connsiteX5" fmla="*/ 86 w 134"/>
                  <a:gd name="connsiteY5" fmla="*/ 121 h 355"/>
                  <a:gd name="connsiteX6" fmla="*/ 83 w 134"/>
                  <a:gd name="connsiteY6" fmla="*/ 97 h 355"/>
                  <a:gd name="connsiteX7" fmla="*/ 88 w 134"/>
                  <a:gd name="connsiteY7" fmla="*/ 82 h 355"/>
                  <a:gd name="connsiteX8" fmla="*/ 134 w 134"/>
                  <a:gd name="connsiteY8" fmla="*/ 45 h 355"/>
                  <a:gd name="connsiteX9" fmla="*/ 122 w 134"/>
                  <a:gd name="connsiteY9" fmla="*/ 28 h 355"/>
                  <a:gd name="connsiteX10" fmla="*/ 88 w 134"/>
                  <a:gd name="connsiteY10" fmla="*/ 0 h 355"/>
                  <a:gd name="connsiteX0" fmla="*/ 0 w 134"/>
                  <a:gd name="connsiteY0" fmla="*/ 327 h 327"/>
                  <a:gd name="connsiteX1" fmla="*/ 29 w 134"/>
                  <a:gd name="connsiteY1" fmla="*/ 254 h 327"/>
                  <a:gd name="connsiteX2" fmla="*/ 37 w 134"/>
                  <a:gd name="connsiteY2" fmla="*/ 207 h 327"/>
                  <a:gd name="connsiteX3" fmla="*/ 29 w 134"/>
                  <a:gd name="connsiteY3" fmla="*/ 179 h 327"/>
                  <a:gd name="connsiteX4" fmla="*/ 62 w 134"/>
                  <a:gd name="connsiteY4" fmla="*/ 117 h 327"/>
                  <a:gd name="connsiteX5" fmla="*/ 86 w 134"/>
                  <a:gd name="connsiteY5" fmla="*/ 93 h 327"/>
                  <a:gd name="connsiteX6" fmla="*/ 83 w 134"/>
                  <a:gd name="connsiteY6" fmla="*/ 69 h 327"/>
                  <a:gd name="connsiteX7" fmla="*/ 88 w 134"/>
                  <a:gd name="connsiteY7" fmla="*/ 54 h 327"/>
                  <a:gd name="connsiteX8" fmla="*/ 134 w 134"/>
                  <a:gd name="connsiteY8" fmla="*/ 17 h 327"/>
                  <a:gd name="connsiteX9" fmla="*/ 122 w 134"/>
                  <a:gd name="connsiteY9" fmla="*/ 0 h 327"/>
                  <a:gd name="connsiteX0" fmla="*/ 0 w 134"/>
                  <a:gd name="connsiteY0" fmla="*/ 310 h 310"/>
                  <a:gd name="connsiteX1" fmla="*/ 29 w 134"/>
                  <a:gd name="connsiteY1" fmla="*/ 237 h 310"/>
                  <a:gd name="connsiteX2" fmla="*/ 37 w 134"/>
                  <a:gd name="connsiteY2" fmla="*/ 190 h 310"/>
                  <a:gd name="connsiteX3" fmla="*/ 29 w 134"/>
                  <a:gd name="connsiteY3" fmla="*/ 162 h 310"/>
                  <a:gd name="connsiteX4" fmla="*/ 62 w 134"/>
                  <a:gd name="connsiteY4" fmla="*/ 100 h 310"/>
                  <a:gd name="connsiteX5" fmla="*/ 86 w 134"/>
                  <a:gd name="connsiteY5" fmla="*/ 76 h 310"/>
                  <a:gd name="connsiteX6" fmla="*/ 83 w 134"/>
                  <a:gd name="connsiteY6" fmla="*/ 52 h 310"/>
                  <a:gd name="connsiteX7" fmla="*/ 88 w 134"/>
                  <a:gd name="connsiteY7" fmla="*/ 37 h 310"/>
                  <a:gd name="connsiteX8" fmla="*/ 134 w 134"/>
                  <a:gd name="connsiteY8" fmla="*/ 0 h 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" h="310">
                    <a:moveTo>
                      <a:pt x="0" y="310"/>
                    </a:moveTo>
                    <a:cubicBezTo>
                      <a:pt x="4" y="293"/>
                      <a:pt x="25" y="254"/>
                      <a:pt x="29" y="237"/>
                    </a:cubicBezTo>
                    <a:cubicBezTo>
                      <a:pt x="32" y="221"/>
                      <a:pt x="34" y="206"/>
                      <a:pt x="37" y="190"/>
                    </a:cubicBezTo>
                    <a:cubicBezTo>
                      <a:pt x="34" y="181"/>
                      <a:pt x="32" y="171"/>
                      <a:pt x="29" y="162"/>
                    </a:cubicBezTo>
                    <a:cubicBezTo>
                      <a:pt x="40" y="141"/>
                      <a:pt x="51" y="121"/>
                      <a:pt x="62" y="100"/>
                    </a:cubicBezTo>
                    <a:lnTo>
                      <a:pt x="86" y="76"/>
                    </a:lnTo>
                    <a:lnTo>
                      <a:pt x="83" y="52"/>
                    </a:lnTo>
                    <a:cubicBezTo>
                      <a:pt x="85" y="47"/>
                      <a:pt x="86" y="42"/>
                      <a:pt x="88" y="37"/>
                    </a:cubicBezTo>
                    <a:lnTo>
                      <a:pt x="1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32" name="131 Conector recto"/>
              <p:cNvCxnSpPr/>
              <p:nvPr/>
            </p:nvCxnSpPr>
            <p:spPr>
              <a:xfrm flipH="1" flipV="1">
                <a:off x="7840148" y="2627503"/>
                <a:ext cx="4762" cy="5716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132 Rectángulo"/>
              <p:cNvSpPr/>
              <p:nvPr/>
            </p:nvSpPr>
            <p:spPr>
              <a:xfrm>
                <a:off x="7252773" y="2071779"/>
                <a:ext cx="49212" cy="30168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600" dirty="0"/>
              </a:p>
            </p:txBody>
          </p:sp>
          <p:cxnSp>
            <p:nvCxnSpPr>
              <p:cNvPr id="134" name="133 Conector recto de flecha"/>
              <p:cNvCxnSpPr/>
              <p:nvPr/>
            </p:nvCxnSpPr>
            <p:spPr>
              <a:xfrm rot="5400000" flipH="1" flipV="1">
                <a:off x="7255941" y="2028914"/>
                <a:ext cx="77801" cy="58737"/>
              </a:xfrm>
              <a:prstGeom prst="straightConnector1">
                <a:avLst/>
              </a:prstGeom>
              <a:noFill/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sm" len="sm"/>
              </a:ln>
              <a:effectLst/>
            </p:spPr>
          </p:cxnSp>
          <p:sp>
            <p:nvSpPr>
              <p:cNvPr id="135" name="Freeform 95"/>
              <p:cNvSpPr>
                <a:spLocks/>
              </p:cNvSpPr>
              <p:nvPr/>
            </p:nvSpPr>
            <p:spPr bwMode="auto">
              <a:xfrm>
                <a:off x="6270111" y="2802159"/>
                <a:ext cx="147638" cy="95267"/>
              </a:xfrm>
              <a:custGeom>
                <a:avLst/>
                <a:gdLst>
                  <a:gd name="T0" fmla="*/ 150 w 138"/>
                  <a:gd name="T1" fmla="*/ 117 h 150"/>
                  <a:gd name="T2" fmla="*/ 101 w 138"/>
                  <a:gd name="T3" fmla="*/ 116 h 150"/>
                  <a:gd name="T4" fmla="*/ 81 w 138"/>
                  <a:gd name="T5" fmla="*/ 105 h 150"/>
                  <a:gd name="T6" fmla="*/ 62 w 138"/>
                  <a:gd name="T7" fmla="*/ 90 h 150"/>
                  <a:gd name="T8" fmla="*/ 0 w 138"/>
                  <a:gd name="T9" fmla="*/ 84 h 150"/>
                  <a:gd name="T10" fmla="*/ 63 w 138"/>
                  <a:gd name="T11" fmla="*/ 58 h 150"/>
                  <a:gd name="T12" fmla="*/ 84 w 138"/>
                  <a:gd name="T13" fmla="*/ 42 h 150"/>
                  <a:gd name="T14" fmla="*/ 114 w 138"/>
                  <a:gd name="T15" fmla="*/ 47 h 150"/>
                  <a:gd name="T16" fmla="*/ 130 w 138"/>
                  <a:gd name="T17" fmla="*/ 27 h 150"/>
                  <a:gd name="T18" fmla="*/ 126 w 138"/>
                  <a:gd name="T19" fmla="*/ 6 h 150"/>
                  <a:gd name="T20" fmla="*/ 137 w 138"/>
                  <a:gd name="T21" fmla="*/ 0 h 1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8"/>
                  <a:gd name="T34" fmla="*/ 0 h 150"/>
                  <a:gd name="T35" fmla="*/ 138 w 138"/>
                  <a:gd name="T36" fmla="*/ 150 h 150"/>
                  <a:gd name="connsiteX0" fmla="*/ 138 w 138"/>
                  <a:gd name="connsiteY0" fmla="*/ 150 h 150"/>
                  <a:gd name="connsiteX1" fmla="*/ 92 w 138"/>
                  <a:gd name="connsiteY1" fmla="*/ 149 h 150"/>
                  <a:gd name="connsiteX2" fmla="*/ 75 w 138"/>
                  <a:gd name="connsiteY2" fmla="*/ 135 h 150"/>
                  <a:gd name="connsiteX3" fmla="*/ 56 w 138"/>
                  <a:gd name="connsiteY3" fmla="*/ 116 h 150"/>
                  <a:gd name="connsiteX4" fmla="*/ 0 w 138"/>
                  <a:gd name="connsiteY4" fmla="*/ 108 h 150"/>
                  <a:gd name="connsiteX5" fmla="*/ 57 w 138"/>
                  <a:gd name="connsiteY5" fmla="*/ 74 h 150"/>
                  <a:gd name="connsiteX6" fmla="*/ 78 w 138"/>
                  <a:gd name="connsiteY6" fmla="*/ 54 h 150"/>
                  <a:gd name="connsiteX7" fmla="*/ 105 w 138"/>
                  <a:gd name="connsiteY7" fmla="*/ 60 h 150"/>
                  <a:gd name="connsiteX8" fmla="*/ 119 w 138"/>
                  <a:gd name="connsiteY8" fmla="*/ 35 h 150"/>
                  <a:gd name="connsiteX9" fmla="*/ 116 w 138"/>
                  <a:gd name="connsiteY9" fmla="*/ 9 h 150"/>
                  <a:gd name="connsiteX10" fmla="*/ 125 w 138"/>
                  <a:gd name="connsiteY10" fmla="*/ 0 h 150"/>
                  <a:gd name="connsiteX0" fmla="*/ 138 w 149"/>
                  <a:gd name="connsiteY0" fmla="*/ 150 h 150"/>
                  <a:gd name="connsiteX1" fmla="*/ 92 w 149"/>
                  <a:gd name="connsiteY1" fmla="*/ 149 h 150"/>
                  <a:gd name="connsiteX2" fmla="*/ 75 w 149"/>
                  <a:gd name="connsiteY2" fmla="*/ 135 h 150"/>
                  <a:gd name="connsiteX3" fmla="*/ 56 w 149"/>
                  <a:gd name="connsiteY3" fmla="*/ 116 h 150"/>
                  <a:gd name="connsiteX4" fmla="*/ 0 w 149"/>
                  <a:gd name="connsiteY4" fmla="*/ 108 h 150"/>
                  <a:gd name="connsiteX5" fmla="*/ 57 w 149"/>
                  <a:gd name="connsiteY5" fmla="*/ 74 h 150"/>
                  <a:gd name="connsiteX6" fmla="*/ 78 w 149"/>
                  <a:gd name="connsiteY6" fmla="*/ 54 h 150"/>
                  <a:gd name="connsiteX7" fmla="*/ 105 w 149"/>
                  <a:gd name="connsiteY7" fmla="*/ 60 h 150"/>
                  <a:gd name="connsiteX8" fmla="*/ 119 w 149"/>
                  <a:gd name="connsiteY8" fmla="*/ 35 h 150"/>
                  <a:gd name="connsiteX9" fmla="*/ 116 w 149"/>
                  <a:gd name="connsiteY9" fmla="*/ 9 h 150"/>
                  <a:gd name="connsiteX10" fmla="*/ 125 w 149"/>
                  <a:gd name="connsiteY10" fmla="*/ 0 h 150"/>
                  <a:gd name="connsiteX0" fmla="*/ 122 w 133"/>
                  <a:gd name="connsiteY0" fmla="*/ 150 h 150"/>
                  <a:gd name="connsiteX1" fmla="*/ 76 w 133"/>
                  <a:gd name="connsiteY1" fmla="*/ 149 h 150"/>
                  <a:gd name="connsiteX2" fmla="*/ 59 w 133"/>
                  <a:gd name="connsiteY2" fmla="*/ 135 h 150"/>
                  <a:gd name="connsiteX3" fmla="*/ 40 w 133"/>
                  <a:gd name="connsiteY3" fmla="*/ 116 h 150"/>
                  <a:gd name="connsiteX4" fmla="*/ 0 w 133"/>
                  <a:gd name="connsiteY4" fmla="*/ 110 h 150"/>
                  <a:gd name="connsiteX5" fmla="*/ 41 w 133"/>
                  <a:gd name="connsiteY5" fmla="*/ 74 h 150"/>
                  <a:gd name="connsiteX6" fmla="*/ 62 w 133"/>
                  <a:gd name="connsiteY6" fmla="*/ 54 h 150"/>
                  <a:gd name="connsiteX7" fmla="*/ 89 w 133"/>
                  <a:gd name="connsiteY7" fmla="*/ 60 h 150"/>
                  <a:gd name="connsiteX8" fmla="*/ 103 w 133"/>
                  <a:gd name="connsiteY8" fmla="*/ 35 h 150"/>
                  <a:gd name="connsiteX9" fmla="*/ 100 w 133"/>
                  <a:gd name="connsiteY9" fmla="*/ 9 h 150"/>
                  <a:gd name="connsiteX10" fmla="*/ 109 w 133"/>
                  <a:gd name="connsiteY10" fmla="*/ 0 h 150"/>
                  <a:gd name="connsiteX0" fmla="*/ 122 w 133"/>
                  <a:gd name="connsiteY0" fmla="*/ 141 h 141"/>
                  <a:gd name="connsiteX1" fmla="*/ 76 w 133"/>
                  <a:gd name="connsiteY1" fmla="*/ 140 h 141"/>
                  <a:gd name="connsiteX2" fmla="*/ 59 w 133"/>
                  <a:gd name="connsiteY2" fmla="*/ 126 h 141"/>
                  <a:gd name="connsiteX3" fmla="*/ 40 w 133"/>
                  <a:gd name="connsiteY3" fmla="*/ 107 h 141"/>
                  <a:gd name="connsiteX4" fmla="*/ 0 w 133"/>
                  <a:gd name="connsiteY4" fmla="*/ 101 h 141"/>
                  <a:gd name="connsiteX5" fmla="*/ 41 w 133"/>
                  <a:gd name="connsiteY5" fmla="*/ 65 h 141"/>
                  <a:gd name="connsiteX6" fmla="*/ 62 w 133"/>
                  <a:gd name="connsiteY6" fmla="*/ 45 h 141"/>
                  <a:gd name="connsiteX7" fmla="*/ 89 w 133"/>
                  <a:gd name="connsiteY7" fmla="*/ 51 h 141"/>
                  <a:gd name="connsiteX8" fmla="*/ 103 w 133"/>
                  <a:gd name="connsiteY8" fmla="*/ 26 h 141"/>
                  <a:gd name="connsiteX9" fmla="*/ 100 w 133"/>
                  <a:gd name="connsiteY9" fmla="*/ 0 h 141"/>
                  <a:gd name="connsiteX0" fmla="*/ 122 w 133"/>
                  <a:gd name="connsiteY0" fmla="*/ 115 h 115"/>
                  <a:gd name="connsiteX1" fmla="*/ 76 w 133"/>
                  <a:gd name="connsiteY1" fmla="*/ 114 h 115"/>
                  <a:gd name="connsiteX2" fmla="*/ 59 w 133"/>
                  <a:gd name="connsiteY2" fmla="*/ 100 h 115"/>
                  <a:gd name="connsiteX3" fmla="*/ 40 w 133"/>
                  <a:gd name="connsiteY3" fmla="*/ 81 h 115"/>
                  <a:gd name="connsiteX4" fmla="*/ 0 w 133"/>
                  <a:gd name="connsiteY4" fmla="*/ 75 h 115"/>
                  <a:gd name="connsiteX5" fmla="*/ 41 w 133"/>
                  <a:gd name="connsiteY5" fmla="*/ 39 h 115"/>
                  <a:gd name="connsiteX6" fmla="*/ 62 w 133"/>
                  <a:gd name="connsiteY6" fmla="*/ 19 h 115"/>
                  <a:gd name="connsiteX7" fmla="*/ 89 w 133"/>
                  <a:gd name="connsiteY7" fmla="*/ 25 h 115"/>
                  <a:gd name="connsiteX8" fmla="*/ 103 w 133"/>
                  <a:gd name="connsiteY8" fmla="*/ 0 h 115"/>
                  <a:gd name="connsiteX0" fmla="*/ 122 w 133"/>
                  <a:gd name="connsiteY0" fmla="*/ 96 h 96"/>
                  <a:gd name="connsiteX1" fmla="*/ 76 w 133"/>
                  <a:gd name="connsiteY1" fmla="*/ 95 h 96"/>
                  <a:gd name="connsiteX2" fmla="*/ 59 w 133"/>
                  <a:gd name="connsiteY2" fmla="*/ 81 h 96"/>
                  <a:gd name="connsiteX3" fmla="*/ 40 w 133"/>
                  <a:gd name="connsiteY3" fmla="*/ 62 h 96"/>
                  <a:gd name="connsiteX4" fmla="*/ 0 w 133"/>
                  <a:gd name="connsiteY4" fmla="*/ 56 h 96"/>
                  <a:gd name="connsiteX5" fmla="*/ 41 w 133"/>
                  <a:gd name="connsiteY5" fmla="*/ 20 h 96"/>
                  <a:gd name="connsiteX6" fmla="*/ 62 w 133"/>
                  <a:gd name="connsiteY6" fmla="*/ 0 h 96"/>
                  <a:gd name="connsiteX7" fmla="*/ 89 w 133"/>
                  <a:gd name="connsiteY7" fmla="*/ 6 h 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" h="96">
                    <a:moveTo>
                      <a:pt x="122" y="96"/>
                    </a:moveTo>
                    <a:cubicBezTo>
                      <a:pt x="133" y="94"/>
                      <a:pt x="91" y="95"/>
                      <a:pt x="76" y="95"/>
                    </a:cubicBezTo>
                    <a:lnTo>
                      <a:pt x="59" y="81"/>
                    </a:lnTo>
                    <a:lnTo>
                      <a:pt x="40" y="62"/>
                    </a:lnTo>
                    <a:lnTo>
                      <a:pt x="0" y="56"/>
                    </a:lnTo>
                    <a:cubicBezTo>
                      <a:pt x="19" y="45"/>
                      <a:pt x="22" y="31"/>
                      <a:pt x="41" y="20"/>
                    </a:cubicBezTo>
                    <a:cubicBezTo>
                      <a:pt x="48" y="13"/>
                      <a:pt x="55" y="7"/>
                      <a:pt x="62" y="0"/>
                    </a:cubicBezTo>
                    <a:lnTo>
                      <a:pt x="89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135 Forma libre"/>
              <p:cNvSpPr/>
              <p:nvPr/>
            </p:nvSpPr>
            <p:spPr>
              <a:xfrm>
                <a:off x="5463662" y="3176875"/>
                <a:ext cx="114300" cy="111145"/>
              </a:xfrm>
              <a:custGeom>
                <a:avLst/>
                <a:gdLst>
                  <a:gd name="connsiteX0" fmla="*/ 0 w 166687"/>
                  <a:gd name="connsiteY0" fmla="*/ 0 h 161925"/>
                  <a:gd name="connsiteX1" fmla="*/ 2381 w 166687"/>
                  <a:gd name="connsiteY1" fmla="*/ 16669 h 161925"/>
                  <a:gd name="connsiteX2" fmla="*/ 4762 w 166687"/>
                  <a:gd name="connsiteY2" fmla="*/ 23813 h 161925"/>
                  <a:gd name="connsiteX3" fmla="*/ 7143 w 166687"/>
                  <a:gd name="connsiteY3" fmla="*/ 33338 h 161925"/>
                  <a:gd name="connsiteX4" fmla="*/ 11906 w 166687"/>
                  <a:gd name="connsiteY4" fmla="*/ 47625 h 161925"/>
                  <a:gd name="connsiteX5" fmla="*/ 19050 w 166687"/>
                  <a:gd name="connsiteY5" fmla="*/ 52388 h 161925"/>
                  <a:gd name="connsiteX6" fmla="*/ 42862 w 166687"/>
                  <a:gd name="connsiteY6" fmla="*/ 76200 h 161925"/>
                  <a:gd name="connsiteX7" fmla="*/ 57150 w 166687"/>
                  <a:gd name="connsiteY7" fmla="*/ 80963 h 161925"/>
                  <a:gd name="connsiteX8" fmla="*/ 64293 w 166687"/>
                  <a:gd name="connsiteY8" fmla="*/ 83344 h 161925"/>
                  <a:gd name="connsiteX9" fmla="*/ 69056 w 166687"/>
                  <a:gd name="connsiteY9" fmla="*/ 90488 h 161925"/>
                  <a:gd name="connsiteX10" fmla="*/ 80962 w 166687"/>
                  <a:gd name="connsiteY10" fmla="*/ 104775 h 161925"/>
                  <a:gd name="connsiteX11" fmla="*/ 85725 w 166687"/>
                  <a:gd name="connsiteY11" fmla="*/ 119063 h 161925"/>
                  <a:gd name="connsiteX12" fmla="*/ 100012 w 166687"/>
                  <a:gd name="connsiteY12" fmla="*/ 130969 h 161925"/>
                  <a:gd name="connsiteX13" fmla="*/ 123825 w 166687"/>
                  <a:gd name="connsiteY13" fmla="*/ 145257 h 161925"/>
                  <a:gd name="connsiteX14" fmla="*/ 138112 w 166687"/>
                  <a:gd name="connsiteY14" fmla="*/ 154782 h 161925"/>
                  <a:gd name="connsiteX15" fmla="*/ 152400 w 166687"/>
                  <a:gd name="connsiteY15" fmla="*/ 159544 h 161925"/>
                  <a:gd name="connsiteX16" fmla="*/ 159543 w 166687"/>
                  <a:gd name="connsiteY16" fmla="*/ 161925 h 161925"/>
                  <a:gd name="connsiteX17" fmla="*/ 166687 w 166687"/>
                  <a:gd name="connsiteY17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6687" h="161925">
                    <a:moveTo>
                      <a:pt x="0" y="0"/>
                    </a:moveTo>
                    <a:cubicBezTo>
                      <a:pt x="794" y="5556"/>
                      <a:pt x="1280" y="11165"/>
                      <a:pt x="2381" y="16669"/>
                    </a:cubicBezTo>
                    <a:cubicBezTo>
                      <a:pt x="2873" y="19130"/>
                      <a:pt x="4072" y="21399"/>
                      <a:pt x="4762" y="23813"/>
                    </a:cubicBezTo>
                    <a:cubicBezTo>
                      <a:pt x="5661" y="26960"/>
                      <a:pt x="6203" y="30203"/>
                      <a:pt x="7143" y="33338"/>
                    </a:cubicBezTo>
                    <a:cubicBezTo>
                      <a:pt x="8586" y="38146"/>
                      <a:pt x="7729" y="44840"/>
                      <a:pt x="11906" y="47625"/>
                    </a:cubicBezTo>
                    <a:lnTo>
                      <a:pt x="19050" y="52388"/>
                    </a:lnTo>
                    <a:cubicBezTo>
                      <a:pt x="26307" y="63273"/>
                      <a:pt x="29256" y="71664"/>
                      <a:pt x="42862" y="76200"/>
                    </a:cubicBezTo>
                    <a:lnTo>
                      <a:pt x="57150" y="80963"/>
                    </a:lnTo>
                    <a:lnTo>
                      <a:pt x="64293" y="83344"/>
                    </a:lnTo>
                    <a:cubicBezTo>
                      <a:pt x="65881" y="85725"/>
                      <a:pt x="67224" y="88289"/>
                      <a:pt x="69056" y="90488"/>
                    </a:cubicBezTo>
                    <a:cubicBezTo>
                      <a:pt x="84333" y="108820"/>
                      <a:pt x="69140" y="87042"/>
                      <a:pt x="80962" y="104775"/>
                    </a:cubicBezTo>
                    <a:cubicBezTo>
                      <a:pt x="82550" y="109538"/>
                      <a:pt x="81548" y="116278"/>
                      <a:pt x="85725" y="119063"/>
                    </a:cubicBezTo>
                    <a:cubicBezTo>
                      <a:pt x="111253" y="136082"/>
                      <a:pt x="72506" y="109576"/>
                      <a:pt x="100012" y="130969"/>
                    </a:cubicBezTo>
                    <a:cubicBezTo>
                      <a:pt x="119758" y="146327"/>
                      <a:pt x="107627" y="135538"/>
                      <a:pt x="123825" y="145257"/>
                    </a:cubicBezTo>
                    <a:cubicBezTo>
                      <a:pt x="128733" y="148202"/>
                      <a:pt x="132682" y="152972"/>
                      <a:pt x="138112" y="154782"/>
                    </a:cubicBezTo>
                    <a:lnTo>
                      <a:pt x="152400" y="159544"/>
                    </a:lnTo>
                    <a:cubicBezTo>
                      <a:pt x="154781" y="160338"/>
                      <a:pt x="157033" y="161925"/>
                      <a:pt x="159543" y="161925"/>
                    </a:cubicBezTo>
                    <a:lnTo>
                      <a:pt x="166687" y="1619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136 Forma libre"/>
              <p:cNvSpPr/>
              <p:nvPr/>
            </p:nvSpPr>
            <p:spPr>
              <a:xfrm>
                <a:off x="5503350" y="3488080"/>
                <a:ext cx="92075" cy="90504"/>
              </a:xfrm>
              <a:custGeom>
                <a:avLst/>
                <a:gdLst>
                  <a:gd name="connsiteX0" fmla="*/ 2087 w 135437"/>
                  <a:gd name="connsiteY0" fmla="*/ 4173 h 135141"/>
                  <a:gd name="connsiteX1" fmla="*/ 9230 w 135437"/>
                  <a:gd name="connsiteY1" fmla="*/ 18460 h 135141"/>
                  <a:gd name="connsiteX2" fmla="*/ 13993 w 135437"/>
                  <a:gd name="connsiteY2" fmla="*/ 35129 h 135141"/>
                  <a:gd name="connsiteX3" fmla="*/ 16374 w 135437"/>
                  <a:gd name="connsiteY3" fmla="*/ 56560 h 135141"/>
                  <a:gd name="connsiteX4" fmla="*/ 18755 w 135437"/>
                  <a:gd name="connsiteY4" fmla="*/ 94660 h 135141"/>
                  <a:gd name="connsiteX5" fmla="*/ 21137 w 135437"/>
                  <a:gd name="connsiteY5" fmla="*/ 104185 h 135141"/>
                  <a:gd name="connsiteX6" fmla="*/ 28280 w 135437"/>
                  <a:gd name="connsiteY6" fmla="*/ 111329 h 135141"/>
                  <a:gd name="connsiteX7" fmla="*/ 30662 w 135437"/>
                  <a:gd name="connsiteY7" fmla="*/ 118473 h 135141"/>
                  <a:gd name="connsiteX8" fmla="*/ 42568 w 135437"/>
                  <a:gd name="connsiteY8" fmla="*/ 132760 h 135141"/>
                  <a:gd name="connsiteX9" fmla="*/ 49712 w 135437"/>
                  <a:gd name="connsiteY9" fmla="*/ 135141 h 135141"/>
                  <a:gd name="connsiteX10" fmla="*/ 68762 w 135437"/>
                  <a:gd name="connsiteY10" fmla="*/ 132760 h 135141"/>
                  <a:gd name="connsiteX11" fmla="*/ 90193 w 135437"/>
                  <a:gd name="connsiteY11" fmla="*/ 125616 h 135141"/>
                  <a:gd name="connsiteX12" fmla="*/ 104480 w 135437"/>
                  <a:gd name="connsiteY12" fmla="*/ 120854 h 135141"/>
                  <a:gd name="connsiteX13" fmla="*/ 111624 w 135437"/>
                  <a:gd name="connsiteY13" fmla="*/ 118473 h 135141"/>
                  <a:gd name="connsiteX14" fmla="*/ 118768 w 135437"/>
                  <a:gd name="connsiteY14" fmla="*/ 113710 h 135141"/>
                  <a:gd name="connsiteX15" fmla="*/ 135437 w 135437"/>
                  <a:gd name="connsiteY15" fmla="*/ 111329 h 135141"/>
                  <a:gd name="connsiteX0" fmla="*/ 2087 w 135437"/>
                  <a:gd name="connsiteY0" fmla="*/ 4173 h 135141"/>
                  <a:gd name="connsiteX1" fmla="*/ 9230 w 135437"/>
                  <a:gd name="connsiteY1" fmla="*/ 18460 h 135141"/>
                  <a:gd name="connsiteX2" fmla="*/ 13993 w 135437"/>
                  <a:gd name="connsiteY2" fmla="*/ 35129 h 135141"/>
                  <a:gd name="connsiteX3" fmla="*/ 16374 w 135437"/>
                  <a:gd name="connsiteY3" fmla="*/ 56560 h 135141"/>
                  <a:gd name="connsiteX4" fmla="*/ 18755 w 135437"/>
                  <a:gd name="connsiteY4" fmla="*/ 94660 h 135141"/>
                  <a:gd name="connsiteX5" fmla="*/ 21137 w 135437"/>
                  <a:gd name="connsiteY5" fmla="*/ 104185 h 135141"/>
                  <a:gd name="connsiteX6" fmla="*/ 28280 w 135437"/>
                  <a:gd name="connsiteY6" fmla="*/ 111329 h 135141"/>
                  <a:gd name="connsiteX7" fmla="*/ 42568 w 135437"/>
                  <a:gd name="connsiteY7" fmla="*/ 132760 h 135141"/>
                  <a:gd name="connsiteX8" fmla="*/ 49712 w 135437"/>
                  <a:gd name="connsiteY8" fmla="*/ 135141 h 135141"/>
                  <a:gd name="connsiteX9" fmla="*/ 68762 w 135437"/>
                  <a:gd name="connsiteY9" fmla="*/ 132760 h 135141"/>
                  <a:gd name="connsiteX10" fmla="*/ 90193 w 135437"/>
                  <a:gd name="connsiteY10" fmla="*/ 125616 h 135141"/>
                  <a:gd name="connsiteX11" fmla="*/ 104480 w 135437"/>
                  <a:gd name="connsiteY11" fmla="*/ 120854 h 135141"/>
                  <a:gd name="connsiteX12" fmla="*/ 111624 w 135437"/>
                  <a:gd name="connsiteY12" fmla="*/ 118473 h 135141"/>
                  <a:gd name="connsiteX13" fmla="*/ 118768 w 135437"/>
                  <a:gd name="connsiteY13" fmla="*/ 113710 h 135141"/>
                  <a:gd name="connsiteX14" fmla="*/ 135437 w 135437"/>
                  <a:gd name="connsiteY14" fmla="*/ 111329 h 135141"/>
                  <a:gd name="connsiteX0" fmla="*/ 2087 w 135437"/>
                  <a:gd name="connsiteY0" fmla="*/ 4173 h 135141"/>
                  <a:gd name="connsiteX1" fmla="*/ 9230 w 135437"/>
                  <a:gd name="connsiteY1" fmla="*/ 18460 h 135141"/>
                  <a:gd name="connsiteX2" fmla="*/ 13993 w 135437"/>
                  <a:gd name="connsiteY2" fmla="*/ 35129 h 135141"/>
                  <a:gd name="connsiteX3" fmla="*/ 16374 w 135437"/>
                  <a:gd name="connsiteY3" fmla="*/ 56560 h 135141"/>
                  <a:gd name="connsiteX4" fmla="*/ 18755 w 135437"/>
                  <a:gd name="connsiteY4" fmla="*/ 94660 h 135141"/>
                  <a:gd name="connsiteX5" fmla="*/ 21137 w 135437"/>
                  <a:gd name="connsiteY5" fmla="*/ 104185 h 135141"/>
                  <a:gd name="connsiteX6" fmla="*/ 42568 w 135437"/>
                  <a:gd name="connsiteY6" fmla="*/ 132760 h 135141"/>
                  <a:gd name="connsiteX7" fmla="*/ 49712 w 135437"/>
                  <a:gd name="connsiteY7" fmla="*/ 135141 h 135141"/>
                  <a:gd name="connsiteX8" fmla="*/ 68762 w 135437"/>
                  <a:gd name="connsiteY8" fmla="*/ 132760 h 135141"/>
                  <a:gd name="connsiteX9" fmla="*/ 90193 w 135437"/>
                  <a:gd name="connsiteY9" fmla="*/ 125616 h 135141"/>
                  <a:gd name="connsiteX10" fmla="*/ 104480 w 135437"/>
                  <a:gd name="connsiteY10" fmla="*/ 120854 h 135141"/>
                  <a:gd name="connsiteX11" fmla="*/ 111624 w 135437"/>
                  <a:gd name="connsiteY11" fmla="*/ 118473 h 135141"/>
                  <a:gd name="connsiteX12" fmla="*/ 118768 w 135437"/>
                  <a:gd name="connsiteY12" fmla="*/ 113710 h 135141"/>
                  <a:gd name="connsiteX13" fmla="*/ 135437 w 135437"/>
                  <a:gd name="connsiteY13" fmla="*/ 111329 h 135141"/>
                  <a:gd name="connsiteX0" fmla="*/ 2087 w 135437"/>
                  <a:gd name="connsiteY0" fmla="*/ 4173 h 135141"/>
                  <a:gd name="connsiteX1" fmla="*/ 9230 w 135437"/>
                  <a:gd name="connsiteY1" fmla="*/ 18460 h 135141"/>
                  <a:gd name="connsiteX2" fmla="*/ 13993 w 135437"/>
                  <a:gd name="connsiteY2" fmla="*/ 35129 h 135141"/>
                  <a:gd name="connsiteX3" fmla="*/ 16374 w 135437"/>
                  <a:gd name="connsiteY3" fmla="*/ 56560 h 135141"/>
                  <a:gd name="connsiteX4" fmla="*/ 18755 w 135437"/>
                  <a:gd name="connsiteY4" fmla="*/ 94660 h 135141"/>
                  <a:gd name="connsiteX5" fmla="*/ 42568 w 135437"/>
                  <a:gd name="connsiteY5" fmla="*/ 132760 h 135141"/>
                  <a:gd name="connsiteX6" fmla="*/ 49712 w 135437"/>
                  <a:gd name="connsiteY6" fmla="*/ 135141 h 135141"/>
                  <a:gd name="connsiteX7" fmla="*/ 68762 w 135437"/>
                  <a:gd name="connsiteY7" fmla="*/ 132760 h 135141"/>
                  <a:gd name="connsiteX8" fmla="*/ 90193 w 135437"/>
                  <a:gd name="connsiteY8" fmla="*/ 125616 h 135141"/>
                  <a:gd name="connsiteX9" fmla="*/ 104480 w 135437"/>
                  <a:gd name="connsiteY9" fmla="*/ 120854 h 135141"/>
                  <a:gd name="connsiteX10" fmla="*/ 111624 w 135437"/>
                  <a:gd name="connsiteY10" fmla="*/ 118473 h 135141"/>
                  <a:gd name="connsiteX11" fmla="*/ 118768 w 135437"/>
                  <a:gd name="connsiteY11" fmla="*/ 113710 h 135141"/>
                  <a:gd name="connsiteX12" fmla="*/ 135437 w 135437"/>
                  <a:gd name="connsiteY12" fmla="*/ 111329 h 13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437" h="135141">
                    <a:moveTo>
                      <a:pt x="2087" y="4173"/>
                    </a:moveTo>
                    <a:cubicBezTo>
                      <a:pt x="8070" y="22123"/>
                      <a:pt x="0" y="0"/>
                      <a:pt x="9230" y="18460"/>
                    </a:cubicBezTo>
                    <a:cubicBezTo>
                      <a:pt x="10940" y="21881"/>
                      <a:pt x="13228" y="32071"/>
                      <a:pt x="13993" y="35129"/>
                    </a:cubicBezTo>
                    <a:cubicBezTo>
                      <a:pt x="14787" y="42273"/>
                      <a:pt x="15801" y="49395"/>
                      <a:pt x="16374" y="56560"/>
                    </a:cubicBezTo>
                    <a:cubicBezTo>
                      <a:pt x="17389" y="69244"/>
                      <a:pt x="17489" y="81998"/>
                      <a:pt x="18755" y="94660"/>
                    </a:cubicBezTo>
                    <a:cubicBezTo>
                      <a:pt x="23121" y="107360"/>
                      <a:pt x="37409" y="126013"/>
                      <a:pt x="42568" y="132760"/>
                    </a:cubicBezTo>
                    <a:cubicBezTo>
                      <a:pt x="44657" y="134152"/>
                      <a:pt x="47331" y="134347"/>
                      <a:pt x="49712" y="135141"/>
                    </a:cubicBezTo>
                    <a:cubicBezTo>
                      <a:pt x="56062" y="134347"/>
                      <a:pt x="62505" y="134101"/>
                      <a:pt x="68762" y="132760"/>
                    </a:cubicBezTo>
                    <a:cubicBezTo>
                      <a:pt x="68783" y="132756"/>
                      <a:pt x="86612" y="126810"/>
                      <a:pt x="90193" y="125616"/>
                    </a:cubicBezTo>
                    <a:lnTo>
                      <a:pt x="104480" y="120854"/>
                    </a:lnTo>
                    <a:lnTo>
                      <a:pt x="111624" y="118473"/>
                    </a:lnTo>
                    <a:cubicBezTo>
                      <a:pt x="114005" y="116885"/>
                      <a:pt x="116137" y="114837"/>
                      <a:pt x="118768" y="113710"/>
                    </a:cubicBezTo>
                    <a:cubicBezTo>
                      <a:pt x="125671" y="110751"/>
                      <a:pt x="128609" y="111329"/>
                      <a:pt x="135437" y="111329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68"/>
              <p:cNvSpPr>
                <a:spLocks/>
              </p:cNvSpPr>
              <p:nvPr/>
            </p:nvSpPr>
            <p:spPr bwMode="auto">
              <a:xfrm>
                <a:off x="6836848" y="2683075"/>
                <a:ext cx="74612" cy="154014"/>
              </a:xfrm>
              <a:custGeom>
                <a:avLst/>
                <a:gdLst>
                  <a:gd name="T0" fmla="*/ 258 w 292"/>
                  <a:gd name="T1" fmla="*/ 0 h 494"/>
                  <a:gd name="T2" fmla="*/ 292 w 292"/>
                  <a:gd name="T3" fmla="*/ 32 h 494"/>
                  <a:gd name="T4" fmla="*/ 268 w 292"/>
                  <a:gd name="T5" fmla="*/ 80 h 494"/>
                  <a:gd name="T6" fmla="*/ 266 w 292"/>
                  <a:gd name="T7" fmla="*/ 90 h 494"/>
                  <a:gd name="T8" fmla="*/ 254 w 292"/>
                  <a:gd name="T9" fmla="*/ 84 h 494"/>
                  <a:gd name="T10" fmla="*/ 236 w 292"/>
                  <a:gd name="T11" fmla="*/ 92 h 494"/>
                  <a:gd name="T12" fmla="*/ 206 w 292"/>
                  <a:gd name="T13" fmla="*/ 104 h 494"/>
                  <a:gd name="T14" fmla="*/ 196 w 292"/>
                  <a:gd name="T15" fmla="*/ 122 h 494"/>
                  <a:gd name="T16" fmla="*/ 194 w 292"/>
                  <a:gd name="T17" fmla="*/ 160 h 494"/>
                  <a:gd name="T18" fmla="*/ 192 w 292"/>
                  <a:gd name="T19" fmla="*/ 166 h 494"/>
                  <a:gd name="T20" fmla="*/ 188 w 292"/>
                  <a:gd name="T21" fmla="*/ 186 h 494"/>
                  <a:gd name="T22" fmla="*/ 176 w 292"/>
                  <a:gd name="T23" fmla="*/ 192 h 494"/>
                  <a:gd name="T24" fmla="*/ 168 w 292"/>
                  <a:gd name="T25" fmla="*/ 246 h 494"/>
                  <a:gd name="T26" fmla="*/ 156 w 292"/>
                  <a:gd name="T27" fmla="*/ 270 h 494"/>
                  <a:gd name="T28" fmla="*/ 154 w 292"/>
                  <a:gd name="T29" fmla="*/ 288 h 494"/>
                  <a:gd name="T30" fmla="*/ 142 w 292"/>
                  <a:gd name="T31" fmla="*/ 294 h 494"/>
                  <a:gd name="T32" fmla="*/ 78 w 292"/>
                  <a:gd name="T33" fmla="*/ 306 h 494"/>
                  <a:gd name="T34" fmla="*/ 62 w 292"/>
                  <a:gd name="T35" fmla="*/ 342 h 494"/>
                  <a:gd name="T36" fmla="*/ 50 w 292"/>
                  <a:gd name="T37" fmla="*/ 346 h 494"/>
                  <a:gd name="T38" fmla="*/ 38 w 292"/>
                  <a:gd name="T39" fmla="*/ 354 h 494"/>
                  <a:gd name="T40" fmla="*/ 18 w 292"/>
                  <a:gd name="T41" fmla="*/ 382 h 494"/>
                  <a:gd name="T42" fmla="*/ 6 w 292"/>
                  <a:gd name="T43" fmla="*/ 430 h 494"/>
                  <a:gd name="T44" fmla="*/ 4 w 292"/>
                  <a:gd name="T45" fmla="*/ 450 h 494"/>
                  <a:gd name="T46" fmla="*/ 0 w 292"/>
                  <a:gd name="T47" fmla="*/ 462 h 494"/>
                  <a:gd name="T48" fmla="*/ 0 w 292"/>
                  <a:gd name="T49" fmla="*/ 494 h 4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2"/>
                  <a:gd name="T76" fmla="*/ 0 h 494"/>
                  <a:gd name="T77" fmla="*/ 292 w 292"/>
                  <a:gd name="T78" fmla="*/ 494 h 494"/>
                  <a:gd name="connsiteX0" fmla="*/ 258 w 292"/>
                  <a:gd name="connsiteY0" fmla="*/ 0 h 462"/>
                  <a:gd name="connsiteX1" fmla="*/ 292 w 292"/>
                  <a:gd name="connsiteY1" fmla="*/ 32 h 462"/>
                  <a:gd name="connsiteX2" fmla="*/ 268 w 292"/>
                  <a:gd name="connsiteY2" fmla="*/ 80 h 462"/>
                  <a:gd name="connsiteX3" fmla="*/ 266 w 292"/>
                  <a:gd name="connsiteY3" fmla="*/ 90 h 462"/>
                  <a:gd name="connsiteX4" fmla="*/ 254 w 292"/>
                  <a:gd name="connsiteY4" fmla="*/ 84 h 462"/>
                  <a:gd name="connsiteX5" fmla="*/ 236 w 292"/>
                  <a:gd name="connsiteY5" fmla="*/ 92 h 462"/>
                  <a:gd name="connsiteX6" fmla="*/ 206 w 292"/>
                  <a:gd name="connsiteY6" fmla="*/ 104 h 462"/>
                  <a:gd name="connsiteX7" fmla="*/ 196 w 292"/>
                  <a:gd name="connsiteY7" fmla="*/ 122 h 462"/>
                  <a:gd name="connsiteX8" fmla="*/ 194 w 292"/>
                  <a:gd name="connsiteY8" fmla="*/ 160 h 462"/>
                  <a:gd name="connsiteX9" fmla="*/ 192 w 292"/>
                  <a:gd name="connsiteY9" fmla="*/ 166 h 462"/>
                  <a:gd name="connsiteX10" fmla="*/ 188 w 292"/>
                  <a:gd name="connsiteY10" fmla="*/ 186 h 462"/>
                  <a:gd name="connsiteX11" fmla="*/ 176 w 292"/>
                  <a:gd name="connsiteY11" fmla="*/ 192 h 462"/>
                  <a:gd name="connsiteX12" fmla="*/ 168 w 292"/>
                  <a:gd name="connsiteY12" fmla="*/ 246 h 462"/>
                  <a:gd name="connsiteX13" fmla="*/ 156 w 292"/>
                  <a:gd name="connsiteY13" fmla="*/ 270 h 462"/>
                  <a:gd name="connsiteX14" fmla="*/ 154 w 292"/>
                  <a:gd name="connsiteY14" fmla="*/ 288 h 462"/>
                  <a:gd name="connsiteX15" fmla="*/ 142 w 292"/>
                  <a:gd name="connsiteY15" fmla="*/ 294 h 462"/>
                  <a:gd name="connsiteX16" fmla="*/ 78 w 292"/>
                  <a:gd name="connsiteY16" fmla="*/ 306 h 462"/>
                  <a:gd name="connsiteX17" fmla="*/ 62 w 292"/>
                  <a:gd name="connsiteY17" fmla="*/ 342 h 462"/>
                  <a:gd name="connsiteX18" fmla="*/ 50 w 292"/>
                  <a:gd name="connsiteY18" fmla="*/ 346 h 462"/>
                  <a:gd name="connsiteX19" fmla="*/ 38 w 292"/>
                  <a:gd name="connsiteY19" fmla="*/ 354 h 462"/>
                  <a:gd name="connsiteX20" fmla="*/ 18 w 292"/>
                  <a:gd name="connsiteY20" fmla="*/ 382 h 462"/>
                  <a:gd name="connsiteX21" fmla="*/ 6 w 292"/>
                  <a:gd name="connsiteY21" fmla="*/ 430 h 462"/>
                  <a:gd name="connsiteX22" fmla="*/ 4 w 292"/>
                  <a:gd name="connsiteY22" fmla="*/ 450 h 462"/>
                  <a:gd name="connsiteX23" fmla="*/ 0 w 292"/>
                  <a:gd name="connsiteY23" fmla="*/ 462 h 462"/>
                  <a:gd name="connsiteX0" fmla="*/ 256 w 290"/>
                  <a:gd name="connsiteY0" fmla="*/ 0 h 450"/>
                  <a:gd name="connsiteX1" fmla="*/ 290 w 290"/>
                  <a:gd name="connsiteY1" fmla="*/ 32 h 450"/>
                  <a:gd name="connsiteX2" fmla="*/ 266 w 290"/>
                  <a:gd name="connsiteY2" fmla="*/ 80 h 450"/>
                  <a:gd name="connsiteX3" fmla="*/ 264 w 290"/>
                  <a:gd name="connsiteY3" fmla="*/ 90 h 450"/>
                  <a:gd name="connsiteX4" fmla="*/ 252 w 290"/>
                  <a:gd name="connsiteY4" fmla="*/ 84 h 450"/>
                  <a:gd name="connsiteX5" fmla="*/ 234 w 290"/>
                  <a:gd name="connsiteY5" fmla="*/ 92 h 450"/>
                  <a:gd name="connsiteX6" fmla="*/ 204 w 290"/>
                  <a:gd name="connsiteY6" fmla="*/ 104 h 450"/>
                  <a:gd name="connsiteX7" fmla="*/ 194 w 290"/>
                  <a:gd name="connsiteY7" fmla="*/ 122 h 450"/>
                  <a:gd name="connsiteX8" fmla="*/ 192 w 290"/>
                  <a:gd name="connsiteY8" fmla="*/ 160 h 450"/>
                  <a:gd name="connsiteX9" fmla="*/ 190 w 290"/>
                  <a:gd name="connsiteY9" fmla="*/ 166 h 450"/>
                  <a:gd name="connsiteX10" fmla="*/ 186 w 290"/>
                  <a:gd name="connsiteY10" fmla="*/ 186 h 450"/>
                  <a:gd name="connsiteX11" fmla="*/ 174 w 290"/>
                  <a:gd name="connsiteY11" fmla="*/ 192 h 450"/>
                  <a:gd name="connsiteX12" fmla="*/ 166 w 290"/>
                  <a:gd name="connsiteY12" fmla="*/ 246 h 450"/>
                  <a:gd name="connsiteX13" fmla="*/ 154 w 290"/>
                  <a:gd name="connsiteY13" fmla="*/ 270 h 450"/>
                  <a:gd name="connsiteX14" fmla="*/ 152 w 290"/>
                  <a:gd name="connsiteY14" fmla="*/ 288 h 450"/>
                  <a:gd name="connsiteX15" fmla="*/ 140 w 290"/>
                  <a:gd name="connsiteY15" fmla="*/ 294 h 450"/>
                  <a:gd name="connsiteX16" fmla="*/ 76 w 290"/>
                  <a:gd name="connsiteY16" fmla="*/ 306 h 450"/>
                  <a:gd name="connsiteX17" fmla="*/ 60 w 290"/>
                  <a:gd name="connsiteY17" fmla="*/ 342 h 450"/>
                  <a:gd name="connsiteX18" fmla="*/ 48 w 290"/>
                  <a:gd name="connsiteY18" fmla="*/ 346 h 450"/>
                  <a:gd name="connsiteX19" fmla="*/ 36 w 290"/>
                  <a:gd name="connsiteY19" fmla="*/ 354 h 450"/>
                  <a:gd name="connsiteX20" fmla="*/ 16 w 290"/>
                  <a:gd name="connsiteY20" fmla="*/ 382 h 450"/>
                  <a:gd name="connsiteX21" fmla="*/ 4 w 290"/>
                  <a:gd name="connsiteY21" fmla="*/ 430 h 450"/>
                  <a:gd name="connsiteX22" fmla="*/ 2 w 290"/>
                  <a:gd name="connsiteY22" fmla="*/ 450 h 450"/>
                  <a:gd name="connsiteX0" fmla="*/ 256 w 290"/>
                  <a:gd name="connsiteY0" fmla="*/ 0 h 430"/>
                  <a:gd name="connsiteX1" fmla="*/ 290 w 290"/>
                  <a:gd name="connsiteY1" fmla="*/ 32 h 430"/>
                  <a:gd name="connsiteX2" fmla="*/ 266 w 290"/>
                  <a:gd name="connsiteY2" fmla="*/ 80 h 430"/>
                  <a:gd name="connsiteX3" fmla="*/ 264 w 290"/>
                  <a:gd name="connsiteY3" fmla="*/ 90 h 430"/>
                  <a:gd name="connsiteX4" fmla="*/ 252 w 290"/>
                  <a:gd name="connsiteY4" fmla="*/ 84 h 430"/>
                  <a:gd name="connsiteX5" fmla="*/ 234 w 290"/>
                  <a:gd name="connsiteY5" fmla="*/ 92 h 430"/>
                  <a:gd name="connsiteX6" fmla="*/ 204 w 290"/>
                  <a:gd name="connsiteY6" fmla="*/ 104 h 430"/>
                  <a:gd name="connsiteX7" fmla="*/ 194 w 290"/>
                  <a:gd name="connsiteY7" fmla="*/ 122 h 430"/>
                  <a:gd name="connsiteX8" fmla="*/ 192 w 290"/>
                  <a:gd name="connsiteY8" fmla="*/ 160 h 430"/>
                  <a:gd name="connsiteX9" fmla="*/ 190 w 290"/>
                  <a:gd name="connsiteY9" fmla="*/ 166 h 430"/>
                  <a:gd name="connsiteX10" fmla="*/ 186 w 290"/>
                  <a:gd name="connsiteY10" fmla="*/ 186 h 430"/>
                  <a:gd name="connsiteX11" fmla="*/ 174 w 290"/>
                  <a:gd name="connsiteY11" fmla="*/ 192 h 430"/>
                  <a:gd name="connsiteX12" fmla="*/ 166 w 290"/>
                  <a:gd name="connsiteY12" fmla="*/ 246 h 430"/>
                  <a:gd name="connsiteX13" fmla="*/ 154 w 290"/>
                  <a:gd name="connsiteY13" fmla="*/ 270 h 430"/>
                  <a:gd name="connsiteX14" fmla="*/ 152 w 290"/>
                  <a:gd name="connsiteY14" fmla="*/ 288 h 430"/>
                  <a:gd name="connsiteX15" fmla="*/ 140 w 290"/>
                  <a:gd name="connsiteY15" fmla="*/ 294 h 430"/>
                  <a:gd name="connsiteX16" fmla="*/ 76 w 290"/>
                  <a:gd name="connsiteY16" fmla="*/ 306 h 430"/>
                  <a:gd name="connsiteX17" fmla="*/ 60 w 290"/>
                  <a:gd name="connsiteY17" fmla="*/ 342 h 430"/>
                  <a:gd name="connsiteX18" fmla="*/ 48 w 290"/>
                  <a:gd name="connsiteY18" fmla="*/ 346 h 430"/>
                  <a:gd name="connsiteX19" fmla="*/ 36 w 290"/>
                  <a:gd name="connsiteY19" fmla="*/ 354 h 430"/>
                  <a:gd name="connsiteX20" fmla="*/ 16 w 290"/>
                  <a:gd name="connsiteY20" fmla="*/ 382 h 430"/>
                  <a:gd name="connsiteX21" fmla="*/ 4 w 290"/>
                  <a:gd name="connsiteY21" fmla="*/ 430 h 430"/>
                  <a:gd name="connsiteX0" fmla="*/ 240 w 274"/>
                  <a:gd name="connsiteY0" fmla="*/ 0 h 382"/>
                  <a:gd name="connsiteX1" fmla="*/ 274 w 274"/>
                  <a:gd name="connsiteY1" fmla="*/ 32 h 382"/>
                  <a:gd name="connsiteX2" fmla="*/ 250 w 274"/>
                  <a:gd name="connsiteY2" fmla="*/ 80 h 382"/>
                  <a:gd name="connsiteX3" fmla="*/ 248 w 274"/>
                  <a:gd name="connsiteY3" fmla="*/ 90 h 382"/>
                  <a:gd name="connsiteX4" fmla="*/ 236 w 274"/>
                  <a:gd name="connsiteY4" fmla="*/ 84 h 382"/>
                  <a:gd name="connsiteX5" fmla="*/ 218 w 274"/>
                  <a:gd name="connsiteY5" fmla="*/ 92 h 382"/>
                  <a:gd name="connsiteX6" fmla="*/ 188 w 274"/>
                  <a:gd name="connsiteY6" fmla="*/ 104 h 382"/>
                  <a:gd name="connsiteX7" fmla="*/ 178 w 274"/>
                  <a:gd name="connsiteY7" fmla="*/ 122 h 382"/>
                  <a:gd name="connsiteX8" fmla="*/ 176 w 274"/>
                  <a:gd name="connsiteY8" fmla="*/ 160 h 382"/>
                  <a:gd name="connsiteX9" fmla="*/ 174 w 274"/>
                  <a:gd name="connsiteY9" fmla="*/ 166 h 382"/>
                  <a:gd name="connsiteX10" fmla="*/ 170 w 274"/>
                  <a:gd name="connsiteY10" fmla="*/ 186 h 382"/>
                  <a:gd name="connsiteX11" fmla="*/ 158 w 274"/>
                  <a:gd name="connsiteY11" fmla="*/ 192 h 382"/>
                  <a:gd name="connsiteX12" fmla="*/ 150 w 274"/>
                  <a:gd name="connsiteY12" fmla="*/ 246 h 382"/>
                  <a:gd name="connsiteX13" fmla="*/ 138 w 274"/>
                  <a:gd name="connsiteY13" fmla="*/ 270 h 382"/>
                  <a:gd name="connsiteX14" fmla="*/ 136 w 274"/>
                  <a:gd name="connsiteY14" fmla="*/ 288 h 382"/>
                  <a:gd name="connsiteX15" fmla="*/ 124 w 274"/>
                  <a:gd name="connsiteY15" fmla="*/ 294 h 382"/>
                  <a:gd name="connsiteX16" fmla="*/ 60 w 274"/>
                  <a:gd name="connsiteY16" fmla="*/ 306 h 382"/>
                  <a:gd name="connsiteX17" fmla="*/ 44 w 274"/>
                  <a:gd name="connsiteY17" fmla="*/ 342 h 382"/>
                  <a:gd name="connsiteX18" fmla="*/ 32 w 274"/>
                  <a:gd name="connsiteY18" fmla="*/ 346 h 382"/>
                  <a:gd name="connsiteX19" fmla="*/ 20 w 274"/>
                  <a:gd name="connsiteY19" fmla="*/ 354 h 382"/>
                  <a:gd name="connsiteX20" fmla="*/ 0 w 274"/>
                  <a:gd name="connsiteY20" fmla="*/ 382 h 382"/>
                  <a:gd name="connsiteX0" fmla="*/ 220 w 254"/>
                  <a:gd name="connsiteY0" fmla="*/ 0 h 354"/>
                  <a:gd name="connsiteX1" fmla="*/ 254 w 254"/>
                  <a:gd name="connsiteY1" fmla="*/ 32 h 354"/>
                  <a:gd name="connsiteX2" fmla="*/ 230 w 254"/>
                  <a:gd name="connsiteY2" fmla="*/ 80 h 354"/>
                  <a:gd name="connsiteX3" fmla="*/ 228 w 254"/>
                  <a:gd name="connsiteY3" fmla="*/ 90 h 354"/>
                  <a:gd name="connsiteX4" fmla="*/ 216 w 254"/>
                  <a:gd name="connsiteY4" fmla="*/ 84 h 354"/>
                  <a:gd name="connsiteX5" fmla="*/ 198 w 254"/>
                  <a:gd name="connsiteY5" fmla="*/ 92 h 354"/>
                  <a:gd name="connsiteX6" fmla="*/ 168 w 254"/>
                  <a:gd name="connsiteY6" fmla="*/ 104 h 354"/>
                  <a:gd name="connsiteX7" fmla="*/ 158 w 254"/>
                  <a:gd name="connsiteY7" fmla="*/ 122 h 354"/>
                  <a:gd name="connsiteX8" fmla="*/ 156 w 254"/>
                  <a:gd name="connsiteY8" fmla="*/ 160 h 354"/>
                  <a:gd name="connsiteX9" fmla="*/ 154 w 254"/>
                  <a:gd name="connsiteY9" fmla="*/ 166 h 354"/>
                  <a:gd name="connsiteX10" fmla="*/ 150 w 254"/>
                  <a:gd name="connsiteY10" fmla="*/ 186 h 354"/>
                  <a:gd name="connsiteX11" fmla="*/ 138 w 254"/>
                  <a:gd name="connsiteY11" fmla="*/ 192 h 354"/>
                  <a:gd name="connsiteX12" fmla="*/ 130 w 254"/>
                  <a:gd name="connsiteY12" fmla="*/ 246 h 354"/>
                  <a:gd name="connsiteX13" fmla="*/ 118 w 254"/>
                  <a:gd name="connsiteY13" fmla="*/ 270 h 354"/>
                  <a:gd name="connsiteX14" fmla="*/ 116 w 254"/>
                  <a:gd name="connsiteY14" fmla="*/ 288 h 354"/>
                  <a:gd name="connsiteX15" fmla="*/ 104 w 254"/>
                  <a:gd name="connsiteY15" fmla="*/ 294 h 354"/>
                  <a:gd name="connsiteX16" fmla="*/ 40 w 254"/>
                  <a:gd name="connsiteY16" fmla="*/ 306 h 354"/>
                  <a:gd name="connsiteX17" fmla="*/ 24 w 254"/>
                  <a:gd name="connsiteY17" fmla="*/ 342 h 354"/>
                  <a:gd name="connsiteX18" fmla="*/ 12 w 254"/>
                  <a:gd name="connsiteY18" fmla="*/ 346 h 354"/>
                  <a:gd name="connsiteX19" fmla="*/ 0 w 254"/>
                  <a:gd name="connsiteY19" fmla="*/ 354 h 354"/>
                  <a:gd name="connsiteX0" fmla="*/ 208 w 242"/>
                  <a:gd name="connsiteY0" fmla="*/ 0 h 346"/>
                  <a:gd name="connsiteX1" fmla="*/ 242 w 242"/>
                  <a:gd name="connsiteY1" fmla="*/ 32 h 346"/>
                  <a:gd name="connsiteX2" fmla="*/ 218 w 242"/>
                  <a:gd name="connsiteY2" fmla="*/ 80 h 346"/>
                  <a:gd name="connsiteX3" fmla="*/ 216 w 242"/>
                  <a:gd name="connsiteY3" fmla="*/ 90 h 346"/>
                  <a:gd name="connsiteX4" fmla="*/ 204 w 242"/>
                  <a:gd name="connsiteY4" fmla="*/ 84 h 346"/>
                  <a:gd name="connsiteX5" fmla="*/ 186 w 242"/>
                  <a:gd name="connsiteY5" fmla="*/ 92 h 346"/>
                  <a:gd name="connsiteX6" fmla="*/ 156 w 242"/>
                  <a:gd name="connsiteY6" fmla="*/ 104 h 346"/>
                  <a:gd name="connsiteX7" fmla="*/ 146 w 242"/>
                  <a:gd name="connsiteY7" fmla="*/ 122 h 346"/>
                  <a:gd name="connsiteX8" fmla="*/ 144 w 242"/>
                  <a:gd name="connsiteY8" fmla="*/ 160 h 346"/>
                  <a:gd name="connsiteX9" fmla="*/ 142 w 242"/>
                  <a:gd name="connsiteY9" fmla="*/ 166 h 346"/>
                  <a:gd name="connsiteX10" fmla="*/ 138 w 242"/>
                  <a:gd name="connsiteY10" fmla="*/ 186 h 346"/>
                  <a:gd name="connsiteX11" fmla="*/ 126 w 242"/>
                  <a:gd name="connsiteY11" fmla="*/ 192 h 346"/>
                  <a:gd name="connsiteX12" fmla="*/ 118 w 242"/>
                  <a:gd name="connsiteY12" fmla="*/ 246 h 346"/>
                  <a:gd name="connsiteX13" fmla="*/ 106 w 242"/>
                  <a:gd name="connsiteY13" fmla="*/ 270 h 346"/>
                  <a:gd name="connsiteX14" fmla="*/ 104 w 242"/>
                  <a:gd name="connsiteY14" fmla="*/ 288 h 346"/>
                  <a:gd name="connsiteX15" fmla="*/ 92 w 242"/>
                  <a:gd name="connsiteY15" fmla="*/ 294 h 346"/>
                  <a:gd name="connsiteX16" fmla="*/ 28 w 242"/>
                  <a:gd name="connsiteY16" fmla="*/ 306 h 346"/>
                  <a:gd name="connsiteX17" fmla="*/ 12 w 242"/>
                  <a:gd name="connsiteY17" fmla="*/ 342 h 346"/>
                  <a:gd name="connsiteX18" fmla="*/ 0 w 242"/>
                  <a:gd name="connsiteY18" fmla="*/ 346 h 346"/>
                  <a:gd name="connsiteX0" fmla="*/ 196 w 230"/>
                  <a:gd name="connsiteY0" fmla="*/ 0 h 342"/>
                  <a:gd name="connsiteX1" fmla="*/ 230 w 230"/>
                  <a:gd name="connsiteY1" fmla="*/ 32 h 342"/>
                  <a:gd name="connsiteX2" fmla="*/ 206 w 230"/>
                  <a:gd name="connsiteY2" fmla="*/ 80 h 342"/>
                  <a:gd name="connsiteX3" fmla="*/ 204 w 230"/>
                  <a:gd name="connsiteY3" fmla="*/ 90 h 342"/>
                  <a:gd name="connsiteX4" fmla="*/ 192 w 230"/>
                  <a:gd name="connsiteY4" fmla="*/ 84 h 342"/>
                  <a:gd name="connsiteX5" fmla="*/ 174 w 230"/>
                  <a:gd name="connsiteY5" fmla="*/ 92 h 342"/>
                  <a:gd name="connsiteX6" fmla="*/ 144 w 230"/>
                  <a:gd name="connsiteY6" fmla="*/ 104 h 342"/>
                  <a:gd name="connsiteX7" fmla="*/ 134 w 230"/>
                  <a:gd name="connsiteY7" fmla="*/ 122 h 342"/>
                  <a:gd name="connsiteX8" fmla="*/ 132 w 230"/>
                  <a:gd name="connsiteY8" fmla="*/ 160 h 342"/>
                  <a:gd name="connsiteX9" fmla="*/ 130 w 230"/>
                  <a:gd name="connsiteY9" fmla="*/ 166 h 342"/>
                  <a:gd name="connsiteX10" fmla="*/ 126 w 230"/>
                  <a:gd name="connsiteY10" fmla="*/ 186 h 342"/>
                  <a:gd name="connsiteX11" fmla="*/ 114 w 230"/>
                  <a:gd name="connsiteY11" fmla="*/ 192 h 342"/>
                  <a:gd name="connsiteX12" fmla="*/ 106 w 230"/>
                  <a:gd name="connsiteY12" fmla="*/ 246 h 342"/>
                  <a:gd name="connsiteX13" fmla="*/ 94 w 230"/>
                  <a:gd name="connsiteY13" fmla="*/ 270 h 342"/>
                  <a:gd name="connsiteX14" fmla="*/ 92 w 230"/>
                  <a:gd name="connsiteY14" fmla="*/ 288 h 342"/>
                  <a:gd name="connsiteX15" fmla="*/ 80 w 230"/>
                  <a:gd name="connsiteY15" fmla="*/ 294 h 342"/>
                  <a:gd name="connsiteX16" fmla="*/ 16 w 230"/>
                  <a:gd name="connsiteY16" fmla="*/ 306 h 342"/>
                  <a:gd name="connsiteX17" fmla="*/ 0 w 230"/>
                  <a:gd name="connsiteY17" fmla="*/ 342 h 342"/>
                  <a:gd name="connsiteX0" fmla="*/ 180 w 214"/>
                  <a:gd name="connsiteY0" fmla="*/ 0 h 306"/>
                  <a:gd name="connsiteX1" fmla="*/ 214 w 214"/>
                  <a:gd name="connsiteY1" fmla="*/ 32 h 306"/>
                  <a:gd name="connsiteX2" fmla="*/ 190 w 214"/>
                  <a:gd name="connsiteY2" fmla="*/ 80 h 306"/>
                  <a:gd name="connsiteX3" fmla="*/ 188 w 214"/>
                  <a:gd name="connsiteY3" fmla="*/ 90 h 306"/>
                  <a:gd name="connsiteX4" fmla="*/ 176 w 214"/>
                  <a:gd name="connsiteY4" fmla="*/ 84 h 306"/>
                  <a:gd name="connsiteX5" fmla="*/ 158 w 214"/>
                  <a:gd name="connsiteY5" fmla="*/ 92 h 306"/>
                  <a:gd name="connsiteX6" fmla="*/ 128 w 214"/>
                  <a:gd name="connsiteY6" fmla="*/ 104 h 306"/>
                  <a:gd name="connsiteX7" fmla="*/ 118 w 214"/>
                  <a:gd name="connsiteY7" fmla="*/ 122 h 306"/>
                  <a:gd name="connsiteX8" fmla="*/ 116 w 214"/>
                  <a:gd name="connsiteY8" fmla="*/ 160 h 306"/>
                  <a:gd name="connsiteX9" fmla="*/ 114 w 214"/>
                  <a:gd name="connsiteY9" fmla="*/ 166 h 306"/>
                  <a:gd name="connsiteX10" fmla="*/ 110 w 214"/>
                  <a:gd name="connsiteY10" fmla="*/ 186 h 306"/>
                  <a:gd name="connsiteX11" fmla="*/ 98 w 214"/>
                  <a:gd name="connsiteY11" fmla="*/ 192 h 306"/>
                  <a:gd name="connsiteX12" fmla="*/ 90 w 214"/>
                  <a:gd name="connsiteY12" fmla="*/ 246 h 306"/>
                  <a:gd name="connsiteX13" fmla="*/ 78 w 214"/>
                  <a:gd name="connsiteY13" fmla="*/ 270 h 306"/>
                  <a:gd name="connsiteX14" fmla="*/ 76 w 214"/>
                  <a:gd name="connsiteY14" fmla="*/ 288 h 306"/>
                  <a:gd name="connsiteX15" fmla="*/ 64 w 214"/>
                  <a:gd name="connsiteY15" fmla="*/ 294 h 306"/>
                  <a:gd name="connsiteX16" fmla="*/ 0 w 214"/>
                  <a:gd name="connsiteY16" fmla="*/ 306 h 306"/>
                  <a:gd name="connsiteX0" fmla="*/ 116 w 150"/>
                  <a:gd name="connsiteY0" fmla="*/ 0 h 294"/>
                  <a:gd name="connsiteX1" fmla="*/ 150 w 150"/>
                  <a:gd name="connsiteY1" fmla="*/ 32 h 294"/>
                  <a:gd name="connsiteX2" fmla="*/ 126 w 150"/>
                  <a:gd name="connsiteY2" fmla="*/ 80 h 294"/>
                  <a:gd name="connsiteX3" fmla="*/ 124 w 150"/>
                  <a:gd name="connsiteY3" fmla="*/ 90 h 294"/>
                  <a:gd name="connsiteX4" fmla="*/ 112 w 150"/>
                  <a:gd name="connsiteY4" fmla="*/ 84 h 294"/>
                  <a:gd name="connsiteX5" fmla="*/ 94 w 150"/>
                  <a:gd name="connsiteY5" fmla="*/ 92 h 294"/>
                  <a:gd name="connsiteX6" fmla="*/ 64 w 150"/>
                  <a:gd name="connsiteY6" fmla="*/ 104 h 294"/>
                  <a:gd name="connsiteX7" fmla="*/ 54 w 150"/>
                  <a:gd name="connsiteY7" fmla="*/ 122 h 294"/>
                  <a:gd name="connsiteX8" fmla="*/ 52 w 150"/>
                  <a:gd name="connsiteY8" fmla="*/ 160 h 294"/>
                  <a:gd name="connsiteX9" fmla="*/ 50 w 150"/>
                  <a:gd name="connsiteY9" fmla="*/ 166 h 294"/>
                  <a:gd name="connsiteX10" fmla="*/ 46 w 150"/>
                  <a:gd name="connsiteY10" fmla="*/ 186 h 294"/>
                  <a:gd name="connsiteX11" fmla="*/ 34 w 150"/>
                  <a:gd name="connsiteY11" fmla="*/ 192 h 294"/>
                  <a:gd name="connsiteX12" fmla="*/ 26 w 150"/>
                  <a:gd name="connsiteY12" fmla="*/ 246 h 294"/>
                  <a:gd name="connsiteX13" fmla="*/ 14 w 150"/>
                  <a:gd name="connsiteY13" fmla="*/ 270 h 294"/>
                  <a:gd name="connsiteX14" fmla="*/ 12 w 150"/>
                  <a:gd name="connsiteY14" fmla="*/ 288 h 294"/>
                  <a:gd name="connsiteX15" fmla="*/ 0 w 150"/>
                  <a:gd name="connsiteY15" fmla="*/ 294 h 294"/>
                  <a:gd name="connsiteX0" fmla="*/ 104 w 138"/>
                  <a:gd name="connsiteY0" fmla="*/ 0 h 288"/>
                  <a:gd name="connsiteX1" fmla="*/ 138 w 138"/>
                  <a:gd name="connsiteY1" fmla="*/ 32 h 288"/>
                  <a:gd name="connsiteX2" fmla="*/ 114 w 138"/>
                  <a:gd name="connsiteY2" fmla="*/ 80 h 288"/>
                  <a:gd name="connsiteX3" fmla="*/ 112 w 138"/>
                  <a:gd name="connsiteY3" fmla="*/ 90 h 288"/>
                  <a:gd name="connsiteX4" fmla="*/ 100 w 138"/>
                  <a:gd name="connsiteY4" fmla="*/ 84 h 288"/>
                  <a:gd name="connsiteX5" fmla="*/ 82 w 138"/>
                  <a:gd name="connsiteY5" fmla="*/ 92 h 288"/>
                  <a:gd name="connsiteX6" fmla="*/ 52 w 138"/>
                  <a:gd name="connsiteY6" fmla="*/ 104 h 288"/>
                  <a:gd name="connsiteX7" fmla="*/ 42 w 138"/>
                  <a:gd name="connsiteY7" fmla="*/ 122 h 288"/>
                  <a:gd name="connsiteX8" fmla="*/ 40 w 138"/>
                  <a:gd name="connsiteY8" fmla="*/ 160 h 288"/>
                  <a:gd name="connsiteX9" fmla="*/ 38 w 138"/>
                  <a:gd name="connsiteY9" fmla="*/ 166 h 288"/>
                  <a:gd name="connsiteX10" fmla="*/ 34 w 138"/>
                  <a:gd name="connsiteY10" fmla="*/ 186 h 288"/>
                  <a:gd name="connsiteX11" fmla="*/ 22 w 138"/>
                  <a:gd name="connsiteY11" fmla="*/ 192 h 288"/>
                  <a:gd name="connsiteX12" fmla="*/ 14 w 138"/>
                  <a:gd name="connsiteY12" fmla="*/ 246 h 288"/>
                  <a:gd name="connsiteX13" fmla="*/ 2 w 138"/>
                  <a:gd name="connsiteY13" fmla="*/ 270 h 288"/>
                  <a:gd name="connsiteX14" fmla="*/ 0 w 138"/>
                  <a:gd name="connsiteY14" fmla="*/ 288 h 288"/>
                  <a:gd name="connsiteX0" fmla="*/ 102 w 136"/>
                  <a:gd name="connsiteY0" fmla="*/ 0 h 270"/>
                  <a:gd name="connsiteX1" fmla="*/ 136 w 136"/>
                  <a:gd name="connsiteY1" fmla="*/ 32 h 270"/>
                  <a:gd name="connsiteX2" fmla="*/ 112 w 136"/>
                  <a:gd name="connsiteY2" fmla="*/ 80 h 270"/>
                  <a:gd name="connsiteX3" fmla="*/ 110 w 136"/>
                  <a:gd name="connsiteY3" fmla="*/ 90 h 270"/>
                  <a:gd name="connsiteX4" fmla="*/ 98 w 136"/>
                  <a:gd name="connsiteY4" fmla="*/ 84 h 270"/>
                  <a:gd name="connsiteX5" fmla="*/ 80 w 136"/>
                  <a:gd name="connsiteY5" fmla="*/ 92 h 270"/>
                  <a:gd name="connsiteX6" fmla="*/ 50 w 136"/>
                  <a:gd name="connsiteY6" fmla="*/ 104 h 270"/>
                  <a:gd name="connsiteX7" fmla="*/ 40 w 136"/>
                  <a:gd name="connsiteY7" fmla="*/ 122 h 270"/>
                  <a:gd name="connsiteX8" fmla="*/ 38 w 136"/>
                  <a:gd name="connsiteY8" fmla="*/ 160 h 270"/>
                  <a:gd name="connsiteX9" fmla="*/ 36 w 136"/>
                  <a:gd name="connsiteY9" fmla="*/ 166 h 270"/>
                  <a:gd name="connsiteX10" fmla="*/ 32 w 136"/>
                  <a:gd name="connsiteY10" fmla="*/ 186 h 270"/>
                  <a:gd name="connsiteX11" fmla="*/ 20 w 136"/>
                  <a:gd name="connsiteY11" fmla="*/ 192 h 270"/>
                  <a:gd name="connsiteX12" fmla="*/ 12 w 136"/>
                  <a:gd name="connsiteY12" fmla="*/ 246 h 270"/>
                  <a:gd name="connsiteX13" fmla="*/ 0 w 136"/>
                  <a:gd name="connsiteY13" fmla="*/ 270 h 270"/>
                  <a:gd name="connsiteX0" fmla="*/ 92 w 126"/>
                  <a:gd name="connsiteY0" fmla="*/ 0 h 246"/>
                  <a:gd name="connsiteX1" fmla="*/ 126 w 126"/>
                  <a:gd name="connsiteY1" fmla="*/ 32 h 246"/>
                  <a:gd name="connsiteX2" fmla="*/ 102 w 126"/>
                  <a:gd name="connsiteY2" fmla="*/ 80 h 246"/>
                  <a:gd name="connsiteX3" fmla="*/ 100 w 126"/>
                  <a:gd name="connsiteY3" fmla="*/ 90 h 246"/>
                  <a:gd name="connsiteX4" fmla="*/ 88 w 126"/>
                  <a:gd name="connsiteY4" fmla="*/ 84 h 246"/>
                  <a:gd name="connsiteX5" fmla="*/ 70 w 126"/>
                  <a:gd name="connsiteY5" fmla="*/ 92 h 246"/>
                  <a:gd name="connsiteX6" fmla="*/ 40 w 126"/>
                  <a:gd name="connsiteY6" fmla="*/ 104 h 246"/>
                  <a:gd name="connsiteX7" fmla="*/ 30 w 126"/>
                  <a:gd name="connsiteY7" fmla="*/ 122 h 246"/>
                  <a:gd name="connsiteX8" fmla="*/ 28 w 126"/>
                  <a:gd name="connsiteY8" fmla="*/ 160 h 246"/>
                  <a:gd name="connsiteX9" fmla="*/ 26 w 126"/>
                  <a:gd name="connsiteY9" fmla="*/ 166 h 246"/>
                  <a:gd name="connsiteX10" fmla="*/ 22 w 126"/>
                  <a:gd name="connsiteY10" fmla="*/ 186 h 246"/>
                  <a:gd name="connsiteX11" fmla="*/ 10 w 126"/>
                  <a:gd name="connsiteY11" fmla="*/ 192 h 246"/>
                  <a:gd name="connsiteX12" fmla="*/ 2 w 126"/>
                  <a:gd name="connsiteY12" fmla="*/ 246 h 246"/>
                  <a:gd name="connsiteX0" fmla="*/ 92 w 126"/>
                  <a:gd name="connsiteY0" fmla="*/ 0 h 240"/>
                  <a:gd name="connsiteX1" fmla="*/ 126 w 126"/>
                  <a:gd name="connsiteY1" fmla="*/ 32 h 240"/>
                  <a:gd name="connsiteX2" fmla="*/ 102 w 126"/>
                  <a:gd name="connsiteY2" fmla="*/ 80 h 240"/>
                  <a:gd name="connsiteX3" fmla="*/ 100 w 126"/>
                  <a:gd name="connsiteY3" fmla="*/ 90 h 240"/>
                  <a:gd name="connsiteX4" fmla="*/ 88 w 126"/>
                  <a:gd name="connsiteY4" fmla="*/ 84 h 240"/>
                  <a:gd name="connsiteX5" fmla="*/ 70 w 126"/>
                  <a:gd name="connsiteY5" fmla="*/ 92 h 240"/>
                  <a:gd name="connsiteX6" fmla="*/ 40 w 126"/>
                  <a:gd name="connsiteY6" fmla="*/ 104 h 240"/>
                  <a:gd name="connsiteX7" fmla="*/ 30 w 126"/>
                  <a:gd name="connsiteY7" fmla="*/ 122 h 240"/>
                  <a:gd name="connsiteX8" fmla="*/ 28 w 126"/>
                  <a:gd name="connsiteY8" fmla="*/ 160 h 240"/>
                  <a:gd name="connsiteX9" fmla="*/ 26 w 126"/>
                  <a:gd name="connsiteY9" fmla="*/ 166 h 240"/>
                  <a:gd name="connsiteX10" fmla="*/ 22 w 126"/>
                  <a:gd name="connsiteY10" fmla="*/ 186 h 240"/>
                  <a:gd name="connsiteX11" fmla="*/ 10 w 126"/>
                  <a:gd name="connsiteY11" fmla="*/ 192 h 240"/>
                  <a:gd name="connsiteX12" fmla="*/ 11 w 126"/>
                  <a:gd name="connsiteY12" fmla="*/ 240 h 240"/>
                  <a:gd name="connsiteX0" fmla="*/ 92 w 126"/>
                  <a:gd name="connsiteY0" fmla="*/ 0 h 240"/>
                  <a:gd name="connsiteX1" fmla="*/ 126 w 126"/>
                  <a:gd name="connsiteY1" fmla="*/ 32 h 240"/>
                  <a:gd name="connsiteX2" fmla="*/ 102 w 126"/>
                  <a:gd name="connsiteY2" fmla="*/ 80 h 240"/>
                  <a:gd name="connsiteX3" fmla="*/ 100 w 126"/>
                  <a:gd name="connsiteY3" fmla="*/ 90 h 240"/>
                  <a:gd name="connsiteX4" fmla="*/ 88 w 126"/>
                  <a:gd name="connsiteY4" fmla="*/ 84 h 240"/>
                  <a:gd name="connsiteX5" fmla="*/ 70 w 126"/>
                  <a:gd name="connsiteY5" fmla="*/ 92 h 240"/>
                  <a:gd name="connsiteX6" fmla="*/ 61 w 126"/>
                  <a:gd name="connsiteY6" fmla="*/ 110 h 240"/>
                  <a:gd name="connsiteX7" fmla="*/ 30 w 126"/>
                  <a:gd name="connsiteY7" fmla="*/ 122 h 240"/>
                  <a:gd name="connsiteX8" fmla="*/ 28 w 126"/>
                  <a:gd name="connsiteY8" fmla="*/ 160 h 240"/>
                  <a:gd name="connsiteX9" fmla="*/ 26 w 126"/>
                  <a:gd name="connsiteY9" fmla="*/ 166 h 240"/>
                  <a:gd name="connsiteX10" fmla="*/ 22 w 126"/>
                  <a:gd name="connsiteY10" fmla="*/ 186 h 240"/>
                  <a:gd name="connsiteX11" fmla="*/ 10 w 126"/>
                  <a:gd name="connsiteY11" fmla="*/ 192 h 240"/>
                  <a:gd name="connsiteX12" fmla="*/ 11 w 126"/>
                  <a:gd name="connsiteY12" fmla="*/ 240 h 240"/>
                  <a:gd name="connsiteX0" fmla="*/ 92 w 126"/>
                  <a:gd name="connsiteY0" fmla="*/ 0 h 240"/>
                  <a:gd name="connsiteX1" fmla="*/ 126 w 126"/>
                  <a:gd name="connsiteY1" fmla="*/ 32 h 240"/>
                  <a:gd name="connsiteX2" fmla="*/ 102 w 126"/>
                  <a:gd name="connsiteY2" fmla="*/ 80 h 240"/>
                  <a:gd name="connsiteX3" fmla="*/ 100 w 126"/>
                  <a:gd name="connsiteY3" fmla="*/ 90 h 240"/>
                  <a:gd name="connsiteX4" fmla="*/ 88 w 126"/>
                  <a:gd name="connsiteY4" fmla="*/ 84 h 240"/>
                  <a:gd name="connsiteX5" fmla="*/ 70 w 126"/>
                  <a:gd name="connsiteY5" fmla="*/ 92 h 240"/>
                  <a:gd name="connsiteX6" fmla="*/ 61 w 126"/>
                  <a:gd name="connsiteY6" fmla="*/ 110 h 240"/>
                  <a:gd name="connsiteX7" fmla="*/ 42 w 126"/>
                  <a:gd name="connsiteY7" fmla="*/ 133 h 240"/>
                  <a:gd name="connsiteX8" fmla="*/ 28 w 126"/>
                  <a:gd name="connsiteY8" fmla="*/ 160 h 240"/>
                  <a:gd name="connsiteX9" fmla="*/ 26 w 126"/>
                  <a:gd name="connsiteY9" fmla="*/ 166 h 240"/>
                  <a:gd name="connsiteX10" fmla="*/ 22 w 126"/>
                  <a:gd name="connsiteY10" fmla="*/ 186 h 240"/>
                  <a:gd name="connsiteX11" fmla="*/ 10 w 126"/>
                  <a:gd name="connsiteY11" fmla="*/ 192 h 240"/>
                  <a:gd name="connsiteX12" fmla="*/ 11 w 126"/>
                  <a:gd name="connsiteY12" fmla="*/ 240 h 240"/>
                  <a:gd name="connsiteX0" fmla="*/ 126 w 126"/>
                  <a:gd name="connsiteY0" fmla="*/ 0 h 208"/>
                  <a:gd name="connsiteX1" fmla="*/ 102 w 126"/>
                  <a:gd name="connsiteY1" fmla="*/ 48 h 208"/>
                  <a:gd name="connsiteX2" fmla="*/ 100 w 126"/>
                  <a:gd name="connsiteY2" fmla="*/ 58 h 208"/>
                  <a:gd name="connsiteX3" fmla="*/ 88 w 126"/>
                  <a:gd name="connsiteY3" fmla="*/ 52 h 208"/>
                  <a:gd name="connsiteX4" fmla="*/ 70 w 126"/>
                  <a:gd name="connsiteY4" fmla="*/ 60 h 208"/>
                  <a:gd name="connsiteX5" fmla="*/ 61 w 126"/>
                  <a:gd name="connsiteY5" fmla="*/ 78 h 208"/>
                  <a:gd name="connsiteX6" fmla="*/ 42 w 126"/>
                  <a:gd name="connsiteY6" fmla="*/ 101 h 208"/>
                  <a:gd name="connsiteX7" fmla="*/ 28 w 126"/>
                  <a:gd name="connsiteY7" fmla="*/ 128 h 208"/>
                  <a:gd name="connsiteX8" fmla="*/ 26 w 126"/>
                  <a:gd name="connsiteY8" fmla="*/ 134 h 208"/>
                  <a:gd name="connsiteX9" fmla="*/ 22 w 126"/>
                  <a:gd name="connsiteY9" fmla="*/ 154 h 208"/>
                  <a:gd name="connsiteX10" fmla="*/ 10 w 126"/>
                  <a:gd name="connsiteY10" fmla="*/ 160 h 208"/>
                  <a:gd name="connsiteX11" fmla="*/ 11 w 126"/>
                  <a:gd name="connsiteY11" fmla="*/ 208 h 208"/>
                  <a:gd name="connsiteX0" fmla="*/ 102 w 102"/>
                  <a:gd name="connsiteY0" fmla="*/ 8 h 168"/>
                  <a:gd name="connsiteX1" fmla="*/ 100 w 102"/>
                  <a:gd name="connsiteY1" fmla="*/ 18 h 168"/>
                  <a:gd name="connsiteX2" fmla="*/ 88 w 102"/>
                  <a:gd name="connsiteY2" fmla="*/ 12 h 168"/>
                  <a:gd name="connsiteX3" fmla="*/ 70 w 102"/>
                  <a:gd name="connsiteY3" fmla="*/ 20 h 168"/>
                  <a:gd name="connsiteX4" fmla="*/ 61 w 102"/>
                  <a:gd name="connsiteY4" fmla="*/ 38 h 168"/>
                  <a:gd name="connsiteX5" fmla="*/ 42 w 102"/>
                  <a:gd name="connsiteY5" fmla="*/ 61 h 168"/>
                  <a:gd name="connsiteX6" fmla="*/ 28 w 102"/>
                  <a:gd name="connsiteY6" fmla="*/ 88 h 168"/>
                  <a:gd name="connsiteX7" fmla="*/ 26 w 102"/>
                  <a:gd name="connsiteY7" fmla="*/ 94 h 168"/>
                  <a:gd name="connsiteX8" fmla="*/ 22 w 102"/>
                  <a:gd name="connsiteY8" fmla="*/ 114 h 168"/>
                  <a:gd name="connsiteX9" fmla="*/ 10 w 102"/>
                  <a:gd name="connsiteY9" fmla="*/ 120 h 168"/>
                  <a:gd name="connsiteX10" fmla="*/ 11 w 102"/>
                  <a:gd name="connsiteY10" fmla="*/ 168 h 168"/>
                  <a:gd name="connsiteX0" fmla="*/ 100 w 100"/>
                  <a:gd name="connsiteY0" fmla="*/ 18 h 168"/>
                  <a:gd name="connsiteX1" fmla="*/ 88 w 100"/>
                  <a:gd name="connsiteY1" fmla="*/ 12 h 168"/>
                  <a:gd name="connsiteX2" fmla="*/ 70 w 100"/>
                  <a:gd name="connsiteY2" fmla="*/ 20 h 168"/>
                  <a:gd name="connsiteX3" fmla="*/ 61 w 100"/>
                  <a:gd name="connsiteY3" fmla="*/ 38 h 168"/>
                  <a:gd name="connsiteX4" fmla="*/ 42 w 100"/>
                  <a:gd name="connsiteY4" fmla="*/ 61 h 168"/>
                  <a:gd name="connsiteX5" fmla="*/ 28 w 100"/>
                  <a:gd name="connsiteY5" fmla="*/ 88 h 168"/>
                  <a:gd name="connsiteX6" fmla="*/ 26 w 100"/>
                  <a:gd name="connsiteY6" fmla="*/ 94 h 168"/>
                  <a:gd name="connsiteX7" fmla="*/ 22 w 100"/>
                  <a:gd name="connsiteY7" fmla="*/ 114 h 168"/>
                  <a:gd name="connsiteX8" fmla="*/ 10 w 100"/>
                  <a:gd name="connsiteY8" fmla="*/ 120 h 168"/>
                  <a:gd name="connsiteX9" fmla="*/ 11 w 100"/>
                  <a:gd name="connsiteY9" fmla="*/ 168 h 168"/>
                  <a:gd name="connsiteX0" fmla="*/ 88 w 88"/>
                  <a:gd name="connsiteY0" fmla="*/ 12 h 168"/>
                  <a:gd name="connsiteX1" fmla="*/ 70 w 88"/>
                  <a:gd name="connsiteY1" fmla="*/ 20 h 168"/>
                  <a:gd name="connsiteX2" fmla="*/ 61 w 88"/>
                  <a:gd name="connsiteY2" fmla="*/ 38 h 168"/>
                  <a:gd name="connsiteX3" fmla="*/ 42 w 88"/>
                  <a:gd name="connsiteY3" fmla="*/ 61 h 168"/>
                  <a:gd name="connsiteX4" fmla="*/ 28 w 88"/>
                  <a:gd name="connsiteY4" fmla="*/ 88 h 168"/>
                  <a:gd name="connsiteX5" fmla="*/ 26 w 88"/>
                  <a:gd name="connsiteY5" fmla="*/ 94 h 168"/>
                  <a:gd name="connsiteX6" fmla="*/ 22 w 88"/>
                  <a:gd name="connsiteY6" fmla="*/ 114 h 168"/>
                  <a:gd name="connsiteX7" fmla="*/ 10 w 88"/>
                  <a:gd name="connsiteY7" fmla="*/ 120 h 168"/>
                  <a:gd name="connsiteX8" fmla="*/ 11 w 88"/>
                  <a:gd name="connsiteY8" fmla="*/ 168 h 168"/>
                  <a:gd name="connsiteX0" fmla="*/ 70 w 72"/>
                  <a:gd name="connsiteY0" fmla="*/ 0 h 148"/>
                  <a:gd name="connsiteX1" fmla="*/ 61 w 72"/>
                  <a:gd name="connsiteY1" fmla="*/ 18 h 148"/>
                  <a:gd name="connsiteX2" fmla="*/ 42 w 72"/>
                  <a:gd name="connsiteY2" fmla="*/ 41 h 148"/>
                  <a:gd name="connsiteX3" fmla="*/ 28 w 72"/>
                  <a:gd name="connsiteY3" fmla="*/ 68 h 148"/>
                  <a:gd name="connsiteX4" fmla="*/ 26 w 72"/>
                  <a:gd name="connsiteY4" fmla="*/ 74 h 148"/>
                  <a:gd name="connsiteX5" fmla="*/ 22 w 72"/>
                  <a:gd name="connsiteY5" fmla="*/ 94 h 148"/>
                  <a:gd name="connsiteX6" fmla="*/ 10 w 72"/>
                  <a:gd name="connsiteY6" fmla="*/ 100 h 148"/>
                  <a:gd name="connsiteX7" fmla="*/ 11 w 72"/>
                  <a:gd name="connsiteY7" fmla="*/ 148 h 148"/>
                  <a:gd name="connsiteX0" fmla="*/ 61 w 61"/>
                  <a:gd name="connsiteY0" fmla="*/ 0 h 130"/>
                  <a:gd name="connsiteX1" fmla="*/ 42 w 61"/>
                  <a:gd name="connsiteY1" fmla="*/ 23 h 130"/>
                  <a:gd name="connsiteX2" fmla="*/ 28 w 61"/>
                  <a:gd name="connsiteY2" fmla="*/ 50 h 130"/>
                  <a:gd name="connsiteX3" fmla="*/ 26 w 61"/>
                  <a:gd name="connsiteY3" fmla="*/ 56 h 130"/>
                  <a:gd name="connsiteX4" fmla="*/ 22 w 61"/>
                  <a:gd name="connsiteY4" fmla="*/ 76 h 130"/>
                  <a:gd name="connsiteX5" fmla="*/ 10 w 61"/>
                  <a:gd name="connsiteY5" fmla="*/ 82 h 130"/>
                  <a:gd name="connsiteX6" fmla="*/ 11 w 61"/>
                  <a:gd name="connsiteY6" fmla="*/ 130 h 130"/>
                  <a:gd name="connsiteX0" fmla="*/ 61 w 62"/>
                  <a:gd name="connsiteY0" fmla="*/ 2 h 132"/>
                  <a:gd name="connsiteX1" fmla="*/ 59 w 62"/>
                  <a:gd name="connsiteY1" fmla="*/ 4 h 132"/>
                  <a:gd name="connsiteX2" fmla="*/ 42 w 62"/>
                  <a:gd name="connsiteY2" fmla="*/ 25 h 132"/>
                  <a:gd name="connsiteX3" fmla="*/ 28 w 62"/>
                  <a:gd name="connsiteY3" fmla="*/ 52 h 132"/>
                  <a:gd name="connsiteX4" fmla="*/ 26 w 62"/>
                  <a:gd name="connsiteY4" fmla="*/ 58 h 132"/>
                  <a:gd name="connsiteX5" fmla="*/ 22 w 62"/>
                  <a:gd name="connsiteY5" fmla="*/ 78 h 132"/>
                  <a:gd name="connsiteX6" fmla="*/ 10 w 62"/>
                  <a:gd name="connsiteY6" fmla="*/ 84 h 132"/>
                  <a:gd name="connsiteX7" fmla="*/ 11 w 62"/>
                  <a:gd name="connsiteY7" fmla="*/ 132 h 132"/>
                  <a:gd name="connsiteX0" fmla="*/ 61 w 61"/>
                  <a:gd name="connsiteY0" fmla="*/ 0 h 130"/>
                  <a:gd name="connsiteX1" fmla="*/ 42 w 61"/>
                  <a:gd name="connsiteY1" fmla="*/ 23 h 130"/>
                  <a:gd name="connsiteX2" fmla="*/ 28 w 61"/>
                  <a:gd name="connsiteY2" fmla="*/ 50 h 130"/>
                  <a:gd name="connsiteX3" fmla="*/ 26 w 61"/>
                  <a:gd name="connsiteY3" fmla="*/ 56 h 130"/>
                  <a:gd name="connsiteX4" fmla="*/ 22 w 61"/>
                  <a:gd name="connsiteY4" fmla="*/ 76 h 130"/>
                  <a:gd name="connsiteX5" fmla="*/ 10 w 61"/>
                  <a:gd name="connsiteY5" fmla="*/ 82 h 130"/>
                  <a:gd name="connsiteX6" fmla="*/ 11 w 61"/>
                  <a:gd name="connsiteY6" fmla="*/ 130 h 130"/>
                  <a:gd name="connsiteX0" fmla="*/ 61 w 61"/>
                  <a:gd name="connsiteY0" fmla="*/ 0 h 130"/>
                  <a:gd name="connsiteX1" fmla="*/ 42 w 61"/>
                  <a:gd name="connsiteY1" fmla="*/ 23 h 130"/>
                  <a:gd name="connsiteX2" fmla="*/ 28 w 61"/>
                  <a:gd name="connsiteY2" fmla="*/ 50 h 130"/>
                  <a:gd name="connsiteX3" fmla="*/ 26 w 61"/>
                  <a:gd name="connsiteY3" fmla="*/ 56 h 130"/>
                  <a:gd name="connsiteX4" fmla="*/ 22 w 61"/>
                  <a:gd name="connsiteY4" fmla="*/ 76 h 130"/>
                  <a:gd name="connsiteX5" fmla="*/ 10 w 61"/>
                  <a:gd name="connsiteY5" fmla="*/ 82 h 130"/>
                  <a:gd name="connsiteX6" fmla="*/ 11 w 61"/>
                  <a:gd name="connsiteY6" fmla="*/ 130 h 130"/>
                  <a:gd name="connsiteX0" fmla="*/ 61 w 61"/>
                  <a:gd name="connsiteY0" fmla="*/ 0 h 130"/>
                  <a:gd name="connsiteX1" fmla="*/ 42 w 61"/>
                  <a:gd name="connsiteY1" fmla="*/ 23 h 130"/>
                  <a:gd name="connsiteX2" fmla="*/ 28 w 61"/>
                  <a:gd name="connsiteY2" fmla="*/ 50 h 130"/>
                  <a:gd name="connsiteX3" fmla="*/ 26 w 61"/>
                  <a:gd name="connsiteY3" fmla="*/ 56 h 130"/>
                  <a:gd name="connsiteX4" fmla="*/ 22 w 61"/>
                  <a:gd name="connsiteY4" fmla="*/ 76 h 130"/>
                  <a:gd name="connsiteX5" fmla="*/ 10 w 61"/>
                  <a:gd name="connsiteY5" fmla="*/ 82 h 130"/>
                  <a:gd name="connsiteX6" fmla="*/ 11 w 61"/>
                  <a:gd name="connsiteY6" fmla="*/ 130 h 130"/>
                  <a:gd name="connsiteX0" fmla="*/ 61 w 70"/>
                  <a:gd name="connsiteY0" fmla="*/ 12 h 142"/>
                  <a:gd name="connsiteX1" fmla="*/ 70 w 70"/>
                  <a:gd name="connsiteY1" fmla="*/ 0 h 142"/>
                  <a:gd name="connsiteX2" fmla="*/ 42 w 70"/>
                  <a:gd name="connsiteY2" fmla="*/ 35 h 142"/>
                  <a:gd name="connsiteX3" fmla="*/ 28 w 70"/>
                  <a:gd name="connsiteY3" fmla="*/ 62 h 142"/>
                  <a:gd name="connsiteX4" fmla="*/ 26 w 70"/>
                  <a:gd name="connsiteY4" fmla="*/ 68 h 142"/>
                  <a:gd name="connsiteX5" fmla="*/ 22 w 70"/>
                  <a:gd name="connsiteY5" fmla="*/ 88 h 142"/>
                  <a:gd name="connsiteX6" fmla="*/ 10 w 70"/>
                  <a:gd name="connsiteY6" fmla="*/ 94 h 142"/>
                  <a:gd name="connsiteX7" fmla="*/ 11 w 70"/>
                  <a:gd name="connsiteY7" fmla="*/ 142 h 142"/>
                  <a:gd name="connsiteX0" fmla="*/ 70 w 70"/>
                  <a:gd name="connsiteY0" fmla="*/ 0 h 142"/>
                  <a:gd name="connsiteX1" fmla="*/ 42 w 70"/>
                  <a:gd name="connsiteY1" fmla="*/ 35 h 142"/>
                  <a:gd name="connsiteX2" fmla="*/ 28 w 70"/>
                  <a:gd name="connsiteY2" fmla="*/ 62 h 142"/>
                  <a:gd name="connsiteX3" fmla="*/ 26 w 70"/>
                  <a:gd name="connsiteY3" fmla="*/ 68 h 142"/>
                  <a:gd name="connsiteX4" fmla="*/ 22 w 70"/>
                  <a:gd name="connsiteY4" fmla="*/ 88 h 142"/>
                  <a:gd name="connsiteX5" fmla="*/ 10 w 70"/>
                  <a:gd name="connsiteY5" fmla="*/ 94 h 142"/>
                  <a:gd name="connsiteX6" fmla="*/ 11 w 70"/>
                  <a:gd name="connsiteY6" fmla="*/ 142 h 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" h="142">
                    <a:moveTo>
                      <a:pt x="70" y="0"/>
                    </a:moveTo>
                    <a:cubicBezTo>
                      <a:pt x="67" y="4"/>
                      <a:pt x="47" y="27"/>
                      <a:pt x="42" y="35"/>
                    </a:cubicBezTo>
                    <a:cubicBezTo>
                      <a:pt x="41" y="48"/>
                      <a:pt x="29" y="49"/>
                      <a:pt x="28" y="62"/>
                    </a:cubicBezTo>
                    <a:cubicBezTo>
                      <a:pt x="28" y="64"/>
                      <a:pt x="26" y="66"/>
                      <a:pt x="26" y="68"/>
                    </a:cubicBezTo>
                    <a:cubicBezTo>
                      <a:pt x="25" y="75"/>
                      <a:pt x="27" y="83"/>
                      <a:pt x="22" y="88"/>
                    </a:cubicBezTo>
                    <a:cubicBezTo>
                      <a:pt x="19" y="91"/>
                      <a:pt x="14" y="92"/>
                      <a:pt x="10" y="94"/>
                    </a:cubicBezTo>
                    <a:cubicBezTo>
                      <a:pt x="0" y="109"/>
                      <a:pt x="14" y="125"/>
                      <a:pt x="11" y="142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6911460" y="2128939"/>
                <a:ext cx="354013" cy="458869"/>
              </a:xfrm>
              <a:custGeom>
                <a:avLst/>
                <a:gdLst>
                  <a:gd name="T0" fmla="*/ 2147483647 w 328"/>
                  <a:gd name="T1" fmla="*/ 0 h 334"/>
                  <a:gd name="T2" fmla="*/ 2147483647 w 328"/>
                  <a:gd name="T3" fmla="*/ 2147483647 h 334"/>
                  <a:gd name="T4" fmla="*/ 2147483647 w 328"/>
                  <a:gd name="T5" fmla="*/ 2147483647 h 334"/>
                  <a:gd name="T6" fmla="*/ 2147483647 w 328"/>
                  <a:gd name="T7" fmla="*/ 2147483647 h 334"/>
                  <a:gd name="T8" fmla="*/ 2147483647 w 328"/>
                  <a:gd name="T9" fmla="*/ 2147483647 h 334"/>
                  <a:gd name="T10" fmla="*/ 2147483647 w 328"/>
                  <a:gd name="T11" fmla="*/ 2147483647 h 334"/>
                  <a:gd name="T12" fmla="*/ 2147483647 w 328"/>
                  <a:gd name="T13" fmla="*/ 2147483647 h 334"/>
                  <a:gd name="T14" fmla="*/ 2147483647 w 328"/>
                  <a:gd name="T15" fmla="*/ 2147483647 h 334"/>
                  <a:gd name="T16" fmla="*/ 2147483647 w 328"/>
                  <a:gd name="T17" fmla="*/ 2147483647 h 334"/>
                  <a:gd name="T18" fmla="*/ 2147483647 w 328"/>
                  <a:gd name="T19" fmla="*/ 2147483647 h 334"/>
                  <a:gd name="T20" fmla="*/ 2147483647 w 328"/>
                  <a:gd name="T21" fmla="*/ 2147483647 h 334"/>
                  <a:gd name="T22" fmla="*/ 2147483647 w 328"/>
                  <a:gd name="T23" fmla="*/ 2147483647 h 334"/>
                  <a:gd name="T24" fmla="*/ 2147483647 w 328"/>
                  <a:gd name="T25" fmla="*/ 2147483647 h 334"/>
                  <a:gd name="T26" fmla="*/ 2147483647 w 328"/>
                  <a:gd name="T27" fmla="*/ 2147483647 h 334"/>
                  <a:gd name="T28" fmla="*/ 0 w 328"/>
                  <a:gd name="T29" fmla="*/ 2147483647 h 334"/>
                  <a:gd name="T30" fmla="*/ 2147483647 w 328"/>
                  <a:gd name="T31" fmla="*/ 2147483647 h 334"/>
                  <a:gd name="T32" fmla="*/ 2147483647 w 328"/>
                  <a:gd name="T33" fmla="*/ 2147483647 h 3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8"/>
                  <a:gd name="T52" fmla="*/ 0 h 334"/>
                  <a:gd name="T53" fmla="*/ 328 w 328"/>
                  <a:gd name="T54" fmla="*/ 334 h 334"/>
                  <a:gd name="connsiteX0" fmla="*/ 308 w 319"/>
                  <a:gd name="connsiteY0" fmla="*/ 0 h 424"/>
                  <a:gd name="connsiteX1" fmla="*/ 314 w 319"/>
                  <a:gd name="connsiteY1" fmla="*/ 122 h 424"/>
                  <a:gd name="connsiteX2" fmla="*/ 274 w 319"/>
                  <a:gd name="connsiteY2" fmla="*/ 128 h 424"/>
                  <a:gd name="connsiteX3" fmla="*/ 256 w 319"/>
                  <a:gd name="connsiteY3" fmla="*/ 152 h 424"/>
                  <a:gd name="connsiteX4" fmla="*/ 234 w 319"/>
                  <a:gd name="connsiteY4" fmla="*/ 186 h 424"/>
                  <a:gd name="connsiteX5" fmla="*/ 194 w 319"/>
                  <a:gd name="connsiteY5" fmla="*/ 186 h 424"/>
                  <a:gd name="connsiteX6" fmla="*/ 182 w 319"/>
                  <a:gd name="connsiteY6" fmla="*/ 206 h 424"/>
                  <a:gd name="connsiteX7" fmla="*/ 180 w 319"/>
                  <a:gd name="connsiteY7" fmla="*/ 226 h 424"/>
                  <a:gd name="connsiteX8" fmla="*/ 152 w 319"/>
                  <a:gd name="connsiteY8" fmla="*/ 240 h 424"/>
                  <a:gd name="connsiteX9" fmla="*/ 136 w 319"/>
                  <a:gd name="connsiteY9" fmla="*/ 216 h 424"/>
                  <a:gd name="connsiteX10" fmla="*/ 94 w 319"/>
                  <a:gd name="connsiteY10" fmla="*/ 212 h 424"/>
                  <a:gd name="connsiteX11" fmla="*/ 70 w 319"/>
                  <a:gd name="connsiteY11" fmla="*/ 198 h 424"/>
                  <a:gd name="connsiteX12" fmla="*/ 70 w 319"/>
                  <a:gd name="connsiteY12" fmla="*/ 224 h 424"/>
                  <a:gd name="connsiteX13" fmla="*/ 26 w 319"/>
                  <a:gd name="connsiteY13" fmla="*/ 274 h 424"/>
                  <a:gd name="connsiteX14" fmla="*/ 0 w 319"/>
                  <a:gd name="connsiteY14" fmla="*/ 340 h 424"/>
                  <a:gd name="connsiteX15" fmla="*/ 12 w 319"/>
                  <a:gd name="connsiteY15" fmla="*/ 382 h 424"/>
                  <a:gd name="connsiteX16" fmla="*/ 28 w 319"/>
                  <a:gd name="connsiteY16" fmla="*/ 424 h 424"/>
                  <a:gd name="connsiteX0" fmla="*/ 308 w 320"/>
                  <a:gd name="connsiteY0" fmla="*/ 0 h 424"/>
                  <a:gd name="connsiteX1" fmla="*/ 290 w 320"/>
                  <a:gd name="connsiteY1" fmla="*/ 42 h 424"/>
                  <a:gd name="connsiteX2" fmla="*/ 314 w 320"/>
                  <a:gd name="connsiteY2" fmla="*/ 122 h 424"/>
                  <a:gd name="connsiteX3" fmla="*/ 274 w 320"/>
                  <a:gd name="connsiteY3" fmla="*/ 128 h 424"/>
                  <a:gd name="connsiteX4" fmla="*/ 256 w 320"/>
                  <a:gd name="connsiteY4" fmla="*/ 152 h 424"/>
                  <a:gd name="connsiteX5" fmla="*/ 234 w 320"/>
                  <a:gd name="connsiteY5" fmla="*/ 186 h 424"/>
                  <a:gd name="connsiteX6" fmla="*/ 194 w 320"/>
                  <a:gd name="connsiteY6" fmla="*/ 186 h 424"/>
                  <a:gd name="connsiteX7" fmla="*/ 182 w 320"/>
                  <a:gd name="connsiteY7" fmla="*/ 206 h 424"/>
                  <a:gd name="connsiteX8" fmla="*/ 180 w 320"/>
                  <a:gd name="connsiteY8" fmla="*/ 226 h 424"/>
                  <a:gd name="connsiteX9" fmla="*/ 152 w 320"/>
                  <a:gd name="connsiteY9" fmla="*/ 240 h 424"/>
                  <a:gd name="connsiteX10" fmla="*/ 136 w 320"/>
                  <a:gd name="connsiteY10" fmla="*/ 216 h 424"/>
                  <a:gd name="connsiteX11" fmla="*/ 94 w 320"/>
                  <a:gd name="connsiteY11" fmla="*/ 212 h 424"/>
                  <a:gd name="connsiteX12" fmla="*/ 70 w 320"/>
                  <a:gd name="connsiteY12" fmla="*/ 198 h 424"/>
                  <a:gd name="connsiteX13" fmla="*/ 70 w 320"/>
                  <a:gd name="connsiteY13" fmla="*/ 224 h 424"/>
                  <a:gd name="connsiteX14" fmla="*/ 26 w 320"/>
                  <a:gd name="connsiteY14" fmla="*/ 274 h 424"/>
                  <a:gd name="connsiteX15" fmla="*/ 0 w 320"/>
                  <a:gd name="connsiteY15" fmla="*/ 340 h 424"/>
                  <a:gd name="connsiteX16" fmla="*/ 12 w 320"/>
                  <a:gd name="connsiteY16" fmla="*/ 382 h 424"/>
                  <a:gd name="connsiteX17" fmla="*/ 28 w 320"/>
                  <a:gd name="connsiteY17" fmla="*/ 424 h 424"/>
                  <a:gd name="connsiteX0" fmla="*/ 308 w 328"/>
                  <a:gd name="connsiteY0" fmla="*/ 0 h 424"/>
                  <a:gd name="connsiteX1" fmla="*/ 290 w 328"/>
                  <a:gd name="connsiteY1" fmla="*/ 42 h 424"/>
                  <a:gd name="connsiteX2" fmla="*/ 324 w 328"/>
                  <a:gd name="connsiteY2" fmla="*/ 72 h 424"/>
                  <a:gd name="connsiteX3" fmla="*/ 314 w 328"/>
                  <a:gd name="connsiteY3" fmla="*/ 122 h 424"/>
                  <a:gd name="connsiteX4" fmla="*/ 274 w 328"/>
                  <a:gd name="connsiteY4" fmla="*/ 128 h 424"/>
                  <a:gd name="connsiteX5" fmla="*/ 256 w 328"/>
                  <a:gd name="connsiteY5" fmla="*/ 152 h 424"/>
                  <a:gd name="connsiteX6" fmla="*/ 234 w 328"/>
                  <a:gd name="connsiteY6" fmla="*/ 186 h 424"/>
                  <a:gd name="connsiteX7" fmla="*/ 194 w 328"/>
                  <a:gd name="connsiteY7" fmla="*/ 186 h 424"/>
                  <a:gd name="connsiteX8" fmla="*/ 182 w 328"/>
                  <a:gd name="connsiteY8" fmla="*/ 206 h 424"/>
                  <a:gd name="connsiteX9" fmla="*/ 180 w 328"/>
                  <a:gd name="connsiteY9" fmla="*/ 226 h 424"/>
                  <a:gd name="connsiteX10" fmla="*/ 152 w 328"/>
                  <a:gd name="connsiteY10" fmla="*/ 240 h 424"/>
                  <a:gd name="connsiteX11" fmla="*/ 136 w 328"/>
                  <a:gd name="connsiteY11" fmla="*/ 216 h 424"/>
                  <a:gd name="connsiteX12" fmla="*/ 94 w 328"/>
                  <a:gd name="connsiteY12" fmla="*/ 212 h 424"/>
                  <a:gd name="connsiteX13" fmla="*/ 70 w 328"/>
                  <a:gd name="connsiteY13" fmla="*/ 198 h 424"/>
                  <a:gd name="connsiteX14" fmla="*/ 70 w 328"/>
                  <a:gd name="connsiteY14" fmla="*/ 224 h 424"/>
                  <a:gd name="connsiteX15" fmla="*/ 26 w 328"/>
                  <a:gd name="connsiteY15" fmla="*/ 274 h 424"/>
                  <a:gd name="connsiteX16" fmla="*/ 0 w 328"/>
                  <a:gd name="connsiteY16" fmla="*/ 340 h 424"/>
                  <a:gd name="connsiteX17" fmla="*/ 12 w 328"/>
                  <a:gd name="connsiteY17" fmla="*/ 382 h 424"/>
                  <a:gd name="connsiteX18" fmla="*/ 28 w 328"/>
                  <a:gd name="connsiteY18" fmla="*/ 424 h 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8" h="424">
                    <a:moveTo>
                      <a:pt x="308" y="0"/>
                    </a:moveTo>
                    <a:cubicBezTo>
                      <a:pt x="308" y="7"/>
                      <a:pt x="289" y="22"/>
                      <a:pt x="290" y="42"/>
                    </a:cubicBezTo>
                    <a:cubicBezTo>
                      <a:pt x="289" y="54"/>
                      <a:pt x="320" y="59"/>
                      <a:pt x="324" y="72"/>
                    </a:cubicBezTo>
                    <a:cubicBezTo>
                      <a:pt x="328" y="85"/>
                      <a:pt x="319" y="113"/>
                      <a:pt x="314" y="122"/>
                    </a:cubicBezTo>
                    <a:lnTo>
                      <a:pt x="274" y="128"/>
                    </a:lnTo>
                    <a:lnTo>
                      <a:pt x="256" y="152"/>
                    </a:lnTo>
                    <a:cubicBezTo>
                      <a:pt x="249" y="163"/>
                      <a:pt x="241" y="175"/>
                      <a:pt x="234" y="186"/>
                    </a:cubicBezTo>
                    <a:lnTo>
                      <a:pt x="194" y="186"/>
                    </a:lnTo>
                    <a:cubicBezTo>
                      <a:pt x="190" y="193"/>
                      <a:pt x="186" y="199"/>
                      <a:pt x="182" y="206"/>
                    </a:cubicBezTo>
                    <a:cubicBezTo>
                      <a:pt x="181" y="213"/>
                      <a:pt x="181" y="219"/>
                      <a:pt x="180" y="226"/>
                    </a:cubicBezTo>
                    <a:cubicBezTo>
                      <a:pt x="171" y="231"/>
                      <a:pt x="161" y="235"/>
                      <a:pt x="152" y="240"/>
                    </a:cubicBezTo>
                    <a:cubicBezTo>
                      <a:pt x="147" y="232"/>
                      <a:pt x="141" y="224"/>
                      <a:pt x="136" y="216"/>
                    </a:cubicBezTo>
                    <a:cubicBezTo>
                      <a:pt x="122" y="215"/>
                      <a:pt x="108" y="213"/>
                      <a:pt x="94" y="212"/>
                    </a:cubicBezTo>
                    <a:cubicBezTo>
                      <a:pt x="86" y="207"/>
                      <a:pt x="78" y="203"/>
                      <a:pt x="70" y="198"/>
                    </a:cubicBezTo>
                    <a:lnTo>
                      <a:pt x="70" y="224"/>
                    </a:lnTo>
                    <a:lnTo>
                      <a:pt x="26" y="274"/>
                    </a:lnTo>
                    <a:cubicBezTo>
                      <a:pt x="17" y="296"/>
                      <a:pt x="9" y="318"/>
                      <a:pt x="0" y="340"/>
                    </a:cubicBezTo>
                    <a:lnTo>
                      <a:pt x="12" y="382"/>
                    </a:lnTo>
                    <a:cubicBezTo>
                      <a:pt x="17" y="396"/>
                      <a:pt x="23" y="410"/>
                      <a:pt x="28" y="424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139 Forma libre"/>
              <p:cNvSpPr/>
              <p:nvPr/>
            </p:nvSpPr>
            <p:spPr>
              <a:xfrm>
                <a:off x="6822560" y="2592571"/>
                <a:ext cx="28575" cy="74626"/>
              </a:xfrm>
              <a:custGeom>
                <a:avLst/>
                <a:gdLst>
                  <a:gd name="connsiteX0" fmla="*/ 42863 w 42863"/>
                  <a:gd name="connsiteY0" fmla="*/ 109538 h 109538"/>
                  <a:gd name="connsiteX1" fmla="*/ 14288 w 42863"/>
                  <a:gd name="connsiteY1" fmla="*/ 100013 h 109538"/>
                  <a:gd name="connsiteX2" fmla="*/ 0 w 42863"/>
                  <a:gd name="connsiteY2" fmla="*/ 95250 h 109538"/>
                  <a:gd name="connsiteX3" fmla="*/ 4763 w 42863"/>
                  <a:gd name="connsiteY3" fmla="*/ 80963 h 109538"/>
                  <a:gd name="connsiteX4" fmla="*/ 14288 w 42863"/>
                  <a:gd name="connsiteY4" fmla="*/ 66675 h 109538"/>
                  <a:gd name="connsiteX5" fmla="*/ 14288 w 42863"/>
                  <a:gd name="connsiteY5" fmla="*/ 0 h 10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3" h="109538">
                    <a:moveTo>
                      <a:pt x="42863" y="109538"/>
                    </a:moveTo>
                    <a:lnTo>
                      <a:pt x="14288" y="100013"/>
                    </a:lnTo>
                    <a:lnTo>
                      <a:pt x="0" y="95250"/>
                    </a:lnTo>
                    <a:cubicBezTo>
                      <a:pt x="1588" y="90488"/>
                      <a:pt x="2518" y="85453"/>
                      <a:pt x="4763" y="80963"/>
                    </a:cubicBezTo>
                    <a:cubicBezTo>
                      <a:pt x="7323" y="75843"/>
                      <a:pt x="13619" y="72360"/>
                      <a:pt x="14288" y="66675"/>
                    </a:cubicBezTo>
                    <a:cubicBezTo>
                      <a:pt x="16885" y="44602"/>
                      <a:pt x="14288" y="22225"/>
                      <a:pt x="14288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140 Forma libre"/>
              <p:cNvSpPr/>
              <p:nvPr/>
            </p:nvSpPr>
            <p:spPr>
              <a:xfrm>
                <a:off x="6698736" y="2825976"/>
                <a:ext cx="73025" cy="114320"/>
              </a:xfrm>
              <a:custGeom>
                <a:avLst/>
                <a:gdLst>
                  <a:gd name="connsiteX0" fmla="*/ 0 w 107973"/>
                  <a:gd name="connsiteY0" fmla="*/ 168009 h 168009"/>
                  <a:gd name="connsiteX1" fmla="*/ 26194 w 107973"/>
                  <a:gd name="connsiteY1" fmla="*/ 165628 h 168009"/>
                  <a:gd name="connsiteX2" fmla="*/ 38100 w 107973"/>
                  <a:gd name="connsiteY2" fmla="*/ 163246 h 168009"/>
                  <a:gd name="connsiteX3" fmla="*/ 59531 w 107973"/>
                  <a:gd name="connsiteY3" fmla="*/ 160865 h 168009"/>
                  <a:gd name="connsiteX4" fmla="*/ 73819 w 107973"/>
                  <a:gd name="connsiteY4" fmla="*/ 153721 h 168009"/>
                  <a:gd name="connsiteX5" fmla="*/ 88106 w 107973"/>
                  <a:gd name="connsiteY5" fmla="*/ 139434 h 168009"/>
                  <a:gd name="connsiteX6" fmla="*/ 95250 w 107973"/>
                  <a:gd name="connsiteY6" fmla="*/ 125146 h 168009"/>
                  <a:gd name="connsiteX7" fmla="*/ 102394 w 107973"/>
                  <a:gd name="connsiteY7" fmla="*/ 120384 h 168009"/>
                  <a:gd name="connsiteX8" fmla="*/ 102394 w 107973"/>
                  <a:gd name="connsiteY8" fmla="*/ 37040 h 168009"/>
                  <a:gd name="connsiteX9" fmla="*/ 97631 w 107973"/>
                  <a:gd name="connsiteY9" fmla="*/ 29896 h 168009"/>
                  <a:gd name="connsiteX10" fmla="*/ 90488 w 107973"/>
                  <a:gd name="connsiteY10" fmla="*/ 25134 h 168009"/>
                  <a:gd name="connsiteX11" fmla="*/ 85725 w 107973"/>
                  <a:gd name="connsiteY11" fmla="*/ 17990 h 168009"/>
                  <a:gd name="connsiteX12" fmla="*/ 71438 w 107973"/>
                  <a:gd name="connsiteY12" fmla="*/ 8465 h 168009"/>
                  <a:gd name="connsiteX13" fmla="*/ 61913 w 107973"/>
                  <a:gd name="connsiteY13" fmla="*/ 1321 h 16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973" h="168009">
                    <a:moveTo>
                      <a:pt x="0" y="168009"/>
                    </a:moveTo>
                    <a:cubicBezTo>
                      <a:pt x="8731" y="167215"/>
                      <a:pt x="17494" y="166716"/>
                      <a:pt x="26194" y="165628"/>
                    </a:cubicBezTo>
                    <a:cubicBezTo>
                      <a:pt x="30210" y="165126"/>
                      <a:pt x="34093" y="163818"/>
                      <a:pt x="38100" y="163246"/>
                    </a:cubicBezTo>
                    <a:cubicBezTo>
                      <a:pt x="45215" y="162229"/>
                      <a:pt x="52387" y="161659"/>
                      <a:pt x="59531" y="160865"/>
                    </a:cubicBezTo>
                    <a:cubicBezTo>
                      <a:pt x="66152" y="158658"/>
                      <a:pt x="68279" y="158646"/>
                      <a:pt x="73819" y="153721"/>
                    </a:cubicBezTo>
                    <a:cubicBezTo>
                      <a:pt x="78853" y="149247"/>
                      <a:pt x="88106" y="139434"/>
                      <a:pt x="88106" y="139434"/>
                    </a:cubicBezTo>
                    <a:cubicBezTo>
                      <a:pt x="90043" y="133626"/>
                      <a:pt x="90636" y="129760"/>
                      <a:pt x="95250" y="125146"/>
                    </a:cubicBezTo>
                    <a:cubicBezTo>
                      <a:pt x="97274" y="123122"/>
                      <a:pt x="100013" y="121971"/>
                      <a:pt x="102394" y="120384"/>
                    </a:cubicBezTo>
                    <a:cubicBezTo>
                      <a:pt x="107973" y="86902"/>
                      <a:pt x="107744" y="94104"/>
                      <a:pt x="102394" y="37040"/>
                    </a:cubicBezTo>
                    <a:cubicBezTo>
                      <a:pt x="102127" y="34190"/>
                      <a:pt x="99655" y="31920"/>
                      <a:pt x="97631" y="29896"/>
                    </a:cubicBezTo>
                    <a:cubicBezTo>
                      <a:pt x="95608" y="27873"/>
                      <a:pt x="92869" y="26721"/>
                      <a:pt x="90488" y="25134"/>
                    </a:cubicBezTo>
                    <a:cubicBezTo>
                      <a:pt x="88900" y="22753"/>
                      <a:pt x="87879" y="19875"/>
                      <a:pt x="85725" y="17990"/>
                    </a:cubicBezTo>
                    <a:cubicBezTo>
                      <a:pt x="81418" y="14221"/>
                      <a:pt x="71438" y="8465"/>
                      <a:pt x="71438" y="8465"/>
                    </a:cubicBezTo>
                    <a:cubicBezTo>
                      <a:pt x="65794" y="0"/>
                      <a:pt x="69537" y="1321"/>
                      <a:pt x="61913" y="1321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141 Forma libre"/>
              <p:cNvSpPr/>
              <p:nvPr/>
            </p:nvSpPr>
            <p:spPr>
              <a:xfrm>
                <a:off x="6770174" y="2841854"/>
                <a:ext cx="76200" cy="66687"/>
              </a:xfrm>
              <a:custGeom>
                <a:avLst/>
                <a:gdLst>
                  <a:gd name="connsiteX0" fmla="*/ 0 w 112923"/>
                  <a:gd name="connsiteY0" fmla="*/ 97631 h 97631"/>
                  <a:gd name="connsiteX1" fmla="*/ 21431 w 112923"/>
                  <a:gd name="connsiteY1" fmla="*/ 90487 h 97631"/>
                  <a:gd name="connsiteX2" fmla="*/ 30956 w 112923"/>
                  <a:gd name="connsiteY2" fmla="*/ 85725 h 97631"/>
                  <a:gd name="connsiteX3" fmla="*/ 47625 w 112923"/>
                  <a:gd name="connsiteY3" fmla="*/ 80962 h 97631"/>
                  <a:gd name="connsiteX4" fmla="*/ 64294 w 112923"/>
                  <a:gd name="connsiteY4" fmla="*/ 71437 h 97631"/>
                  <a:gd name="connsiteX5" fmla="*/ 78581 w 112923"/>
                  <a:gd name="connsiteY5" fmla="*/ 61912 h 97631"/>
                  <a:gd name="connsiteX6" fmla="*/ 83344 w 112923"/>
                  <a:gd name="connsiteY6" fmla="*/ 54768 h 97631"/>
                  <a:gd name="connsiteX7" fmla="*/ 85725 w 112923"/>
                  <a:gd name="connsiteY7" fmla="*/ 47625 h 97631"/>
                  <a:gd name="connsiteX8" fmla="*/ 92869 w 112923"/>
                  <a:gd name="connsiteY8" fmla="*/ 42862 h 97631"/>
                  <a:gd name="connsiteX9" fmla="*/ 100013 w 112923"/>
                  <a:gd name="connsiteY9" fmla="*/ 28575 h 97631"/>
                  <a:gd name="connsiteX10" fmla="*/ 107156 w 112923"/>
                  <a:gd name="connsiteY10" fmla="*/ 23812 h 97631"/>
                  <a:gd name="connsiteX11" fmla="*/ 111919 w 112923"/>
                  <a:gd name="connsiteY11" fmla="*/ 0 h 97631"/>
                  <a:gd name="connsiteX0" fmla="*/ 0 w 112923"/>
                  <a:gd name="connsiteY0" fmla="*/ 97631 h 97631"/>
                  <a:gd name="connsiteX1" fmla="*/ 21431 w 112923"/>
                  <a:gd name="connsiteY1" fmla="*/ 90487 h 97631"/>
                  <a:gd name="connsiteX2" fmla="*/ 30956 w 112923"/>
                  <a:gd name="connsiteY2" fmla="*/ 85725 h 97631"/>
                  <a:gd name="connsiteX3" fmla="*/ 64294 w 112923"/>
                  <a:gd name="connsiteY3" fmla="*/ 71437 h 97631"/>
                  <a:gd name="connsiteX4" fmla="*/ 78581 w 112923"/>
                  <a:gd name="connsiteY4" fmla="*/ 61912 h 97631"/>
                  <a:gd name="connsiteX5" fmla="*/ 83344 w 112923"/>
                  <a:gd name="connsiteY5" fmla="*/ 54768 h 97631"/>
                  <a:gd name="connsiteX6" fmla="*/ 85725 w 112923"/>
                  <a:gd name="connsiteY6" fmla="*/ 47625 h 97631"/>
                  <a:gd name="connsiteX7" fmla="*/ 92869 w 112923"/>
                  <a:gd name="connsiteY7" fmla="*/ 42862 h 97631"/>
                  <a:gd name="connsiteX8" fmla="*/ 100013 w 112923"/>
                  <a:gd name="connsiteY8" fmla="*/ 28575 h 97631"/>
                  <a:gd name="connsiteX9" fmla="*/ 107156 w 112923"/>
                  <a:gd name="connsiteY9" fmla="*/ 23812 h 97631"/>
                  <a:gd name="connsiteX10" fmla="*/ 111919 w 112923"/>
                  <a:gd name="connsiteY10" fmla="*/ 0 h 97631"/>
                  <a:gd name="connsiteX0" fmla="*/ 0 w 112923"/>
                  <a:gd name="connsiteY0" fmla="*/ 97631 h 97631"/>
                  <a:gd name="connsiteX1" fmla="*/ 21431 w 112923"/>
                  <a:gd name="connsiteY1" fmla="*/ 90487 h 97631"/>
                  <a:gd name="connsiteX2" fmla="*/ 30956 w 112923"/>
                  <a:gd name="connsiteY2" fmla="*/ 85725 h 97631"/>
                  <a:gd name="connsiteX3" fmla="*/ 64294 w 112923"/>
                  <a:gd name="connsiteY3" fmla="*/ 71437 h 97631"/>
                  <a:gd name="connsiteX4" fmla="*/ 78581 w 112923"/>
                  <a:gd name="connsiteY4" fmla="*/ 61912 h 97631"/>
                  <a:gd name="connsiteX5" fmla="*/ 85725 w 112923"/>
                  <a:gd name="connsiteY5" fmla="*/ 47625 h 97631"/>
                  <a:gd name="connsiteX6" fmla="*/ 92869 w 112923"/>
                  <a:gd name="connsiteY6" fmla="*/ 42862 h 97631"/>
                  <a:gd name="connsiteX7" fmla="*/ 100013 w 112923"/>
                  <a:gd name="connsiteY7" fmla="*/ 28575 h 97631"/>
                  <a:gd name="connsiteX8" fmla="*/ 107156 w 112923"/>
                  <a:gd name="connsiteY8" fmla="*/ 23812 h 97631"/>
                  <a:gd name="connsiteX9" fmla="*/ 111919 w 112923"/>
                  <a:gd name="connsiteY9" fmla="*/ 0 h 97631"/>
                  <a:gd name="connsiteX0" fmla="*/ 0 w 112923"/>
                  <a:gd name="connsiteY0" fmla="*/ 97631 h 97631"/>
                  <a:gd name="connsiteX1" fmla="*/ 21431 w 112923"/>
                  <a:gd name="connsiteY1" fmla="*/ 90487 h 97631"/>
                  <a:gd name="connsiteX2" fmla="*/ 30956 w 112923"/>
                  <a:gd name="connsiteY2" fmla="*/ 85725 h 97631"/>
                  <a:gd name="connsiteX3" fmla="*/ 64294 w 112923"/>
                  <a:gd name="connsiteY3" fmla="*/ 71437 h 97631"/>
                  <a:gd name="connsiteX4" fmla="*/ 78581 w 112923"/>
                  <a:gd name="connsiteY4" fmla="*/ 61912 h 97631"/>
                  <a:gd name="connsiteX5" fmla="*/ 85725 w 112923"/>
                  <a:gd name="connsiteY5" fmla="*/ 47625 h 97631"/>
                  <a:gd name="connsiteX6" fmla="*/ 100013 w 112923"/>
                  <a:gd name="connsiteY6" fmla="*/ 28575 h 97631"/>
                  <a:gd name="connsiteX7" fmla="*/ 107156 w 112923"/>
                  <a:gd name="connsiteY7" fmla="*/ 23812 h 97631"/>
                  <a:gd name="connsiteX8" fmla="*/ 111919 w 112923"/>
                  <a:gd name="connsiteY8" fmla="*/ 0 h 97631"/>
                  <a:gd name="connsiteX0" fmla="*/ 0 w 111919"/>
                  <a:gd name="connsiteY0" fmla="*/ 97631 h 97631"/>
                  <a:gd name="connsiteX1" fmla="*/ 21431 w 111919"/>
                  <a:gd name="connsiteY1" fmla="*/ 90487 h 97631"/>
                  <a:gd name="connsiteX2" fmla="*/ 30956 w 111919"/>
                  <a:gd name="connsiteY2" fmla="*/ 85725 h 97631"/>
                  <a:gd name="connsiteX3" fmla="*/ 64294 w 111919"/>
                  <a:gd name="connsiteY3" fmla="*/ 71437 h 97631"/>
                  <a:gd name="connsiteX4" fmla="*/ 78581 w 111919"/>
                  <a:gd name="connsiteY4" fmla="*/ 61912 h 97631"/>
                  <a:gd name="connsiteX5" fmla="*/ 85725 w 111919"/>
                  <a:gd name="connsiteY5" fmla="*/ 47625 h 97631"/>
                  <a:gd name="connsiteX6" fmla="*/ 100013 w 111919"/>
                  <a:gd name="connsiteY6" fmla="*/ 28575 h 97631"/>
                  <a:gd name="connsiteX7" fmla="*/ 111919 w 111919"/>
                  <a:gd name="connsiteY7" fmla="*/ 0 h 97631"/>
                  <a:gd name="connsiteX0" fmla="*/ 0 w 111919"/>
                  <a:gd name="connsiteY0" fmla="*/ 97631 h 97631"/>
                  <a:gd name="connsiteX1" fmla="*/ 21431 w 111919"/>
                  <a:gd name="connsiteY1" fmla="*/ 90487 h 97631"/>
                  <a:gd name="connsiteX2" fmla="*/ 30956 w 111919"/>
                  <a:gd name="connsiteY2" fmla="*/ 85725 h 97631"/>
                  <a:gd name="connsiteX3" fmla="*/ 64294 w 111919"/>
                  <a:gd name="connsiteY3" fmla="*/ 71437 h 97631"/>
                  <a:gd name="connsiteX4" fmla="*/ 85725 w 111919"/>
                  <a:gd name="connsiteY4" fmla="*/ 47625 h 97631"/>
                  <a:gd name="connsiteX5" fmla="*/ 100013 w 111919"/>
                  <a:gd name="connsiteY5" fmla="*/ 28575 h 97631"/>
                  <a:gd name="connsiteX6" fmla="*/ 111919 w 111919"/>
                  <a:gd name="connsiteY6" fmla="*/ 0 h 97631"/>
                  <a:gd name="connsiteX0" fmla="*/ 0 w 111919"/>
                  <a:gd name="connsiteY0" fmla="*/ 97631 h 97631"/>
                  <a:gd name="connsiteX1" fmla="*/ 21431 w 111919"/>
                  <a:gd name="connsiteY1" fmla="*/ 90487 h 97631"/>
                  <a:gd name="connsiteX2" fmla="*/ 64294 w 111919"/>
                  <a:gd name="connsiteY2" fmla="*/ 71437 h 97631"/>
                  <a:gd name="connsiteX3" fmla="*/ 85725 w 111919"/>
                  <a:gd name="connsiteY3" fmla="*/ 47625 h 97631"/>
                  <a:gd name="connsiteX4" fmla="*/ 100013 w 111919"/>
                  <a:gd name="connsiteY4" fmla="*/ 28575 h 97631"/>
                  <a:gd name="connsiteX5" fmla="*/ 111919 w 111919"/>
                  <a:gd name="connsiteY5" fmla="*/ 0 h 97631"/>
                  <a:gd name="connsiteX0" fmla="*/ 0 w 111919"/>
                  <a:gd name="connsiteY0" fmla="*/ 97631 h 97631"/>
                  <a:gd name="connsiteX1" fmla="*/ 21431 w 111919"/>
                  <a:gd name="connsiteY1" fmla="*/ 90487 h 97631"/>
                  <a:gd name="connsiteX2" fmla="*/ 64294 w 111919"/>
                  <a:gd name="connsiteY2" fmla="*/ 71437 h 97631"/>
                  <a:gd name="connsiteX3" fmla="*/ 100013 w 111919"/>
                  <a:gd name="connsiteY3" fmla="*/ 28575 h 97631"/>
                  <a:gd name="connsiteX4" fmla="*/ 111919 w 111919"/>
                  <a:gd name="connsiteY4" fmla="*/ 0 h 97631"/>
                  <a:gd name="connsiteX0" fmla="*/ 0 w 111919"/>
                  <a:gd name="connsiteY0" fmla="*/ 97631 h 97631"/>
                  <a:gd name="connsiteX1" fmla="*/ 64294 w 111919"/>
                  <a:gd name="connsiteY1" fmla="*/ 71437 h 97631"/>
                  <a:gd name="connsiteX2" fmla="*/ 100013 w 111919"/>
                  <a:gd name="connsiteY2" fmla="*/ 28575 h 97631"/>
                  <a:gd name="connsiteX3" fmla="*/ 111919 w 111919"/>
                  <a:gd name="connsiteY3" fmla="*/ 0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919" h="97631">
                    <a:moveTo>
                      <a:pt x="0" y="97631"/>
                    </a:moveTo>
                    <a:cubicBezTo>
                      <a:pt x="13395" y="92174"/>
                      <a:pt x="47625" y="82946"/>
                      <a:pt x="64294" y="71437"/>
                    </a:cubicBezTo>
                    <a:cubicBezTo>
                      <a:pt x="77391" y="61118"/>
                      <a:pt x="92076" y="40481"/>
                      <a:pt x="100013" y="28575"/>
                    </a:cubicBezTo>
                    <a:cubicBezTo>
                      <a:pt x="104379" y="20638"/>
                      <a:pt x="109439" y="5953"/>
                      <a:pt x="111919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142 Forma libre"/>
              <p:cNvSpPr/>
              <p:nvPr/>
            </p:nvSpPr>
            <p:spPr>
              <a:xfrm>
                <a:off x="6747949" y="2784693"/>
                <a:ext cx="95250" cy="52396"/>
              </a:xfrm>
              <a:custGeom>
                <a:avLst/>
                <a:gdLst>
                  <a:gd name="connsiteX0" fmla="*/ 129341 w 129341"/>
                  <a:gd name="connsiteY0" fmla="*/ 85725 h 85725"/>
                  <a:gd name="connsiteX1" fmla="*/ 122197 w 129341"/>
                  <a:gd name="connsiteY1" fmla="*/ 59531 h 85725"/>
                  <a:gd name="connsiteX2" fmla="*/ 117434 w 129341"/>
                  <a:gd name="connsiteY2" fmla="*/ 52387 h 85725"/>
                  <a:gd name="connsiteX3" fmla="*/ 103147 w 129341"/>
                  <a:gd name="connsiteY3" fmla="*/ 42862 h 85725"/>
                  <a:gd name="connsiteX4" fmla="*/ 91241 w 129341"/>
                  <a:gd name="connsiteY4" fmla="*/ 30956 h 85725"/>
                  <a:gd name="connsiteX5" fmla="*/ 86478 w 129341"/>
                  <a:gd name="connsiteY5" fmla="*/ 23812 h 85725"/>
                  <a:gd name="connsiteX6" fmla="*/ 79334 w 129341"/>
                  <a:gd name="connsiteY6" fmla="*/ 19050 h 85725"/>
                  <a:gd name="connsiteX7" fmla="*/ 22184 w 129341"/>
                  <a:gd name="connsiteY7" fmla="*/ 11906 h 85725"/>
                  <a:gd name="connsiteX8" fmla="*/ 7897 w 129341"/>
                  <a:gd name="connsiteY8" fmla="*/ 4762 h 85725"/>
                  <a:gd name="connsiteX9" fmla="*/ 753 w 129341"/>
                  <a:gd name="connsiteY9" fmla="*/ 0 h 85725"/>
                  <a:gd name="connsiteX0" fmla="*/ 129341 w 161495"/>
                  <a:gd name="connsiteY0" fmla="*/ 85725 h 102009"/>
                  <a:gd name="connsiteX1" fmla="*/ 160304 w 161495"/>
                  <a:gd name="connsiteY1" fmla="*/ 97643 h 102009"/>
                  <a:gd name="connsiteX2" fmla="*/ 122197 w 161495"/>
                  <a:gd name="connsiteY2" fmla="*/ 59531 h 102009"/>
                  <a:gd name="connsiteX3" fmla="*/ 117434 w 161495"/>
                  <a:gd name="connsiteY3" fmla="*/ 52387 h 102009"/>
                  <a:gd name="connsiteX4" fmla="*/ 103147 w 161495"/>
                  <a:gd name="connsiteY4" fmla="*/ 42862 h 102009"/>
                  <a:gd name="connsiteX5" fmla="*/ 91241 w 161495"/>
                  <a:gd name="connsiteY5" fmla="*/ 30956 h 102009"/>
                  <a:gd name="connsiteX6" fmla="*/ 86478 w 161495"/>
                  <a:gd name="connsiteY6" fmla="*/ 23812 h 102009"/>
                  <a:gd name="connsiteX7" fmla="*/ 79334 w 161495"/>
                  <a:gd name="connsiteY7" fmla="*/ 19050 h 102009"/>
                  <a:gd name="connsiteX8" fmla="*/ 22184 w 161495"/>
                  <a:gd name="connsiteY8" fmla="*/ 11906 h 102009"/>
                  <a:gd name="connsiteX9" fmla="*/ 7897 w 161495"/>
                  <a:gd name="connsiteY9" fmla="*/ 4762 h 102009"/>
                  <a:gd name="connsiteX10" fmla="*/ 753 w 161495"/>
                  <a:gd name="connsiteY10" fmla="*/ 0 h 102009"/>
                  <a:gd name="connsiteX0" fmla="*/ 160304 w 160304"/>
                  <a:gd name="connsiteY0" fmla="*/ 97643 h 97643"/>
                  <a:gd name="connsiteX1" fmla="*/ 122197 w 160304"/>
                  <a:gd name="connsiteY1" fmla="*/ 59531 h 97643"/>
                  <a:gd name="connsiteX2" fmla="*/ 117434 w 160304"/>
                  <a:gd name="connsiteY2" fmla="*/ 52387 h 97643"/>
                  <a:gd name="connsiteX3" fmla="*/ 103147 w 160304"/>
                  <a:gd name="connsiteY3" fmla="*/ 42862 h 97643"/>
                  <a:gd name="connsiteX4" fmla="*/ 91241 w 160304"/>
                  <a:gd name="connsiteY4" fmla="*/ 30956 h 97643"/>
                  <a:gd name="connsiteX5" fmla="*/ 86478 w 160304"/>
                  <a:gd name="connsiteY5" fmla="*/ 23812 h 97643"/>
                  <a:gd name="connsiteX6" fmla="*/ 79334 w 160304"/>
                  <a:gd name="connsiteY6" fmla="*/ 19050 h 97643"/>
                  <a:gd name="connsiteX7" fmla="*/ 22184 w 160304"/>
                  <a:gd name="connsiteY7" fmla="*/ 11906 h 97643"/>
                  <a:gd name="connsiteX8" fmla="*/ 7897 w 160304"/>
                  <a:gd name="connsiteY8" fmla="*/ 4762 h 97643"/>
                  <a:gd name="connsiteX9" fmla="*/ 753 w 160304"/>
                  <a:gd name="connsiteY9" fmla="*/ 0 h 97643"/>
                  <a:gd name="connsiteX0" fmla="*/ 134110 w 134110"/>
                  <a:gd name="connsiteY0" fmla="*/ 71449 h 71449"/>
                  <a:gd name="connsiteX1" fmla="*/ 122197 w 134110"/>
                  <a:gd name="connsiteY1" fmla="*/ 59531 h 71449"/>
                  <a:gd name="connsiteX2" fmla="*/ 117434 w 134110"/>
                  <a:gd name="connsiteY2" fmla="*/ 52387 h 71449"/>
                  <a:gd name="connsiteX3" fmla="*/ 103147 w 134110"/>
                  <a:gd name="connsiteY3" fmla="*/ 42862 h 71449"/>
                  <a:gd name="connsiteX4" fmla="*/ 91241 w 134110"/>
                  <a:gd name="connsiteY4" fmla="*/ 30956 h 71449"/>
                  <a:gd name="connsiteX5" fmla="*/ 86478 w 134110"/>
                  <a:gd name="connsiteY5" fmla="*/ 23812 h 71449"/>
                  <a:gd name="connsiteX6" fmla="*/ 79334 w 134110"/>
                  <a:gd name="connsiteY6" fmla="*/ 19050 h 71449"/>
                  <a:gd name="connsiteX7" fmla="*/ 22184 w 134110"/>
                  <a:gd name="connsiteY7" fmla="*/ 11906 h 71449"/>
                  <a:gd name="connsiteX8" fmla="*/ 7897 w 134110"/>
                  <a:gd name="connsiteY8" fmla="*/ 4762 h 71449"/>
                  <a:gd name="connsiteX9" fmla="*/ 753 w 134110"/>
                  <a:gd name="connsiteY9" fmla="*/ 0 h 71449"/>
                  <a:gd name="connsiteX0" fmla="*/ 134110 w 135294"/>
                  <a:gd name="connsiteY0" fmla="*/ 71449 h 76597"/>
                  <a:gd name="connsiteX1" fmla="*/ 134103 w 135294"/>
                  <a:gd name="connsiteY1" fmla="*/ 71438 h 76597"/>
                  <a:gd name="connsiteX2" fmla="*/ 117434 w 135294"/>
                  <a:gd name="connsiteY2" fmla="*/ 52387 h 76597"/>
                  <a:gd name="connsiteX3" fmla="*/ 103147 w 135294"/>
                  <a:gd name="connsiteY3" fmla="*/ 42862 h 76597"/>
                  <a:gd name="connsiteX4" fmla="*/ 91241 w 135294"/>
                  <a:gd name="connsiteY4" fmla="*/ 30956 h 76597"/>
                  <a:gd name="connsiteX5" fmla="*/ 86478 w 135294"/>
                  <a:gd name="connsiteY5" fmla="*/ 23812 h 76597"/>
                  <a:gd name="connsiteX6" fmla="*/ 79334 w 135294"/>
                  <a:gd name="connsiteY6" fmla="*/ 19050 h 76597"/>
                  <a:gd name="connsiteX7" fmla="*/ 22184 w 135294"/>
                  <a:gd name="connsiteY7" fmla="*/ 11906 h 76597"/>
                  <a:gd name="connsiteX8" fmla="*/ 7897 w 135294"/>
                  <a:gd name="connsiteY8" fmla="*/ 4762 h 76597"/>
                  <a:gd name="connsiteX9" fmla="*/ 753 w 135294"/>
                  <a:gd name="connsiteY9" fmla="*/ 0 h 76597"/>
                  <a:gd name="connsiteX0" fmla="*/ 129882 w 131066"/>
                  <a:gd name="connsiteY0" fmla="*/ 66687 h 71835"/>
                  <a:gd name="connsiteX1" fmla="*/ 129875 w 131066"/>
                  <a:gd name="connsiteY1" fmla="*/ 66676 h 71835"/>
                  <a:gd name="connsiteX2" fmla="*/ 113206 w 131066"/>
                  <a:gd name="connsiteY2" fmla="*/ 47625 h 71835"/>
                  <a:gd name="connsiteX3" fmla="*/ 98919 w 131066"/>
                  <a:gd name="connsiteY3" fmla="*/ 38100 h 71835"/>
                  <a:gd name="connsiteX4" fmla="*/ 87013 w 131066"/>
                  <a:gd name="connsiteY4" fmla="*/ 26194 h 71835"/>
                  <a:gd name="connsiteX5" fmla="*/ 82250 w 131066"/>
                  <a:gd name="connsiteY5" fmla="*/ 19050 h 71835"/>
                  <a:gd name="connsiteX6" fmla="*/ 75106 w 131066"/>
                  <a:gd name="connsiteY6" fmla="*/ 14288 h 71835"/>
                  <a:gd name="connsiteX7" fmla="*/ 17956 w 131066"/>
                  <a:gd name="connsiteY7" fmla="*/ 7144 h 71835"/>
                  <a:gd name="connsiteX8" fmla="*/ 3669 w 131066"/>
                  <a:gd name="connsiteY8" fmla="*/ 0 h 71835"/>
                  <a:gd name="connsiteX0" fmla="*/ 138120 w 139304"/>
                  <a:gd name="connsiteY0" fmla="*/ 71450 h 76598"/>
                  <a:gd name="connsiteX1" fmla="*/ 138113 w 139304"/>
                  <a:gd name="connsiteY1" fmla="*/ 71439 h 76598"/>
                  <a:gd name="connsiteX2" fmla="*/ 121444 w 139304"/>
                  <a:gd name="connsiteY2" fmla="*/ 52388 h 76598"/>
                  <a:gd name="connsiteX3" fmla="*/ 107157 w 139304"/>
                  <a:gd name="connsiteY3" fmla="*/ 42863 h 76598"/>
                  <a:gd name="connsiteX4" fmla="*/ 95251 w 139304"/>
                  <a:gd name="connsiteY4" fmla="*/ 30957 h 76598"/>
                  <a:gd name="connsiteX5" fmla="*/ 90488 w 139304"/>
                  <a:gd name="connsiteY5" fmla="*/ 23813 h 76598"/>
                  <a:gd name="connsiteX6" fmla="*/ 83344 w 139304"/>
                  <a:gd name="connsiteY6" fmla="*/ 19051 h 76598"/>
                  <a:gd name="connsiteX7" fmla="*/ 26194 w 139304"/>
                  <a:gd name="connsiteY7" fmla="*/ 11907 h 76598"/>
                  <a:gd name="connsiteX8" fmla="*/ 0 w 139304"/>
                  <a:gd name="connsiteY8" fmla="*/ 0 h 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304" h="76598">
                    <a:moveTo>
                      <a:pt x="138120" y="71450"/>
                    </a:moveTo>
                    <a:cubicBezTo>
                      <a:pt x="136929" y="67084"/>
                      <a:pt x="139304" y="76598"/>
                      <a:pt x="138113" y="71439"/>
                    </a:cubicBezTo>
                    <a:cubicBezTo>
                      <a:pt x="136525" y="69058"/>
                      <a:pt x="123598" y="54273"/>
                      <a:pt x="121444" y="52388"/>
                    </a:cubicBezTo>
                    <a:cubicBezTo>
                      <a:pt x="117137" y="48619"/>
                      <a:pt x="107157" y="42863"/>
                      <a:pt x="107157" y="42863"/>
                    </a:cubicBezTo>
                    <a:cubicBezTo>
                      <a:pt x="94453" y="23811"/>
                      <a:pt x="111128" y="46836"/>
                      <a:pt x="95251" y="30957"/>
                    </a:cubicBezTo>
                    <a:cubicBezTo>
                      <a:pt x="93227" y="28933"/>
                      <a:pt x="92512" y="25837"/>
                      <a:pt x="90488" y="23813"/>
                    </a:cubicBezTo>
                    <a:cubicBezTo>
                      <a:pt x="88464" y="21789"/>
                      <a:pt x="85959" y="20213"/>
                      <a:pt x="83344" y="19051"/>
                    </a:cubicBezTo>
                    <a:cubicBezTo>
                      <a:pt x="63439" y="10204"/>
                      <a:pt x="51386" y="13306"/>
                      <a:pt x="26194" y="11907"/>
                    </a:cubicBezTo>
                    <a:cubicBezTo>
                      <a:pt x="8238" y="5922"/>
                      <a:pt x="18467" y="9234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143 Forma libre"/>
              <p:cNvSpPr/>
              <p:nvPr/>
            </p:nvSpPr>
            <p:spPr>
              <a:xfrm>
                <a:off x="6768586" y="2798983"/>
                <a:ext cx="33338" cy="71451"/>
              </a:xfrm>
              <a:custGeom>
                <a:avLst/>
                <a:gdLst>
                  <a:gd name="connsiteX0" fmla="*/ 0 w 56210"/>
                  <a:gd name="connsiteY0" fmla="*/ 73819 h 85063"/>
                  <a:gd name="connsiteX1" fmla="*/ 42862 w 56210"/>
                  <a:gd name="connsiteY1" fmla="*/ 30956 h 85063"/>
                  <a:gd name="connsiteX2" fmla="*/ 45243 w 56210"/>
                  <a:gd name="connsiteY2" fmla="*/ 23813 h 85063"/>
                  <a:gd name="connsiteX3" fmla="*/ 47625 w 56210"/>
                  <a:gd name="connsiteY3" fmla="*/ 0 h 85063"/>
                  <a:gd name="connsiteX0" fmla="*/ 0 w 56210"/>
                  <a:gd name="connsiteY0" fmla="*/ 73819 h 85063"/>
                  <a:gd name="connsiteX1" fmla="*/ 42862 w 56210"/>
                  <a:gd name="connsiteY1" fmla="*/ 30956 h 85063"/>
                  <a:gd name="connsiteX2" fmla="*/ 47625 w 56210"/>
                  <a:gd name="connsiteY2" fmla="*/ 0 h 85063"/>
                  <a:gd name="connsiteX0" fmla="*/ 0 w 50799"/>
                  <a:gd name="connsiteY0" fmla="*/ 73819 h 73819"/>
                  <a:gd name="connsiteX1" fmla="*/ 33337 w 50799"/>
                  <a:gd name="connsiteY1" fmla="*/ 57150 h 73819"/>
                  <a:gd name="connsiteX2" fmla="*/ 42862 w 50799"/>
                  <a:gd name="connsiteY2" fmla="*/ 30956 h 73819"/>
                  <a:gd name="connsiteX3" fmla="*/ 47625 w 50799"/>
                  <a:gd name="connsiteY3" fmla="*/ 0 h 73819"/>
                  <a:gd name="connsiteX0" fmla="*/ 0 w 55554"/>
                  <a:gd name="connsiteY0" fmla="*/ 104787 h 104787"/>
                  <a:gd name="connsiteX1" fmla="*/ 38092 w 55554"/>
                  <a:gd name="connsiteY1" fmla="*/ 57150 h 104787"/>
                  <a:gd name="connsiteX2" fmla="*/ 47617 w 55554"/>
                  <a:gd name="connsiteY2" fmla="*/ 30956 h 104787"/>
                  <a:gd name="connsiteX3" fmla="*/ 52380 w 55554"/>
                  <a:gd name="connsiteY3" fmla="*/ 0 h 104787"/>
                  <a:gd name="connsiteX0" fmla="*/ 0 w 55554"/>
                  <a:gd name="connsiteY0" fmla="*/ 104787 h 104787"/>
                  <a:gd name="connsiteX1" fmla="*/ 23804 w 55554"/>
                  <a:gd name="connsiteY1" fmla="*/ 57150 h 104787"/>
                  <a:gd name="connsiteX2" fmla="*/ 47617 w 55554"/>
                  <a:gd name="connsiteY2" fmla="*/ 30956 h 104787"/>
                  <a:gd name="connsiteX3" fmla="*/ 52380 w 55554"/>
                  <a:gd name="connsiteY3" fmla="*/ 0 h 104787"/>
                  <a:gd name="connsiteX0" fmla="*/ 0 w 48410"/>
                  <a:gd name="connsiteY0" fmla="*/ 104787 h 104787"/>
                  <a:gd name="connsiteX1" fmla="*/ 16660 w 48410"/>
                  <a:gd name="connsiteY1" fmla="*/ 57150 h 104787"/>
                  <a:gd name="connsiteX2" fmla="*/ 40473 w 48410"/>
                  <a:gd name="connsiteY2" fmla="*/ 30956 h 104787"/>
                  <a:gd name="connsiteX3" fmla="*/ 45236 w 48410"/>
                  <a:gd name="connsiteY3" fmla="*/ 0 h 1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10" h="104787">
                    <a:moveTo>
                      <a:pt x="0" y="104787"/>
                    </a:moveTo>
                    <a:cubicBezTo>
                      <a:pt x="7144" y="104390"/>
                      <a:pt x="9915" y="69455"/>
                      <a:pt x="16660" y="57150"/>
                    </a:cubicBezTo>
                    <a:cubicBezTo>
                      <a:pt x="23405" y="44845"/>
                      <a:pt x="39679" y="42862"/>
                      <a:pt x="40473" y="30956"/>
                    </a:cubicBezTo>
                    <a:cubicBezTo>
                      <a:pt x="48410" y="18653"/>
                      <a:pt x="44244" y="6449"/>
                      <a:pt x="45236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68"/>
              <p:cNvSpPr>
                <a:spLocks/>
              </p:cNvSpPr>
              <p:nvPr/>
            </p:nvSpPr>
            <p:spPr bwMode="auto">
              <a:xfrm>
                <a:off x="6657461" y="2906952"/>
                <a:ext cx="44450" cy="203236"/>
              </a:xfrm>
              <a:custGeom>
                <a:avLst/>
                <a:gdLst>
                  <a:gd name="T0" fmla="*/ 258 w 292"/>
                  <a:gd name="T1" fmla="*/ 0 h 494"/>
                  <a:gd name="T2" fmla="*/ 292 w 292"/>
                  <a:gd name="T3" fmla="*/ 32 h 494"/>
                  <a:gd name="T4" fmla="*/ 268 w 292"/>
                  <a:gd name="T5" fmla="*/ 80 h 494"/>
                  <a:gd name="T6" fmla="*/ 266 w 292"/>
                  <a:gd name="T7" fmla="*/ 90 h 494"/>
                  <a:gd name="T8" fmla="*/ 254 w 292"/>
                  <a:gd name="T9" fmla="*/ 84 h 494"/>
                  <a:gd name="T10" fmla="*/ 236 w 292"/>
                  <a:gd name="T11" fmla="*/ 92 h 494"/>
                  <a:gd name="T12" fmla="*/ 206 w 292"/>
                  <a:gd name="T13" fmla="*/ 104 h 494"/>
                  <a:gd name="T14" fmla="*/ 196 w 292"/>
                  <a:gd name="T15" fmla="*/ 122 h 494"/>
                  <a:gd name="T16" fmla="*/ 194 w 292"/>
                  <a:gd name="T17" fmla="*/ 160 h 494"/>
                  <a:gd name="T18" fmla="*/ 192 w 292"/>
                  <a:gd name="T19" fmla="*/ 166 h 494"/>
                  <a:gd name="T20" fmla="*/ 188 w 292"/>
                  <a:gd name="T21" fmla="*/ 186 h 494"/>
                  <a:gd name="T22" fmla="*/ 176 w 292"/>
                  <a:gd name="T23" fmla="*/ 192 h 494"/>
                  <a:gd name="T24" fmla="*/ 168 w 292"/>
                  <a:gd name="T25" fmla="*/ 246 h 494"/>
                  <a:gd name="T26" fmla="*/ 156 w 292"/>
                  <a:gd name="T27" fmla="*/ 270 h 494"/>
                  <a:gd name="T28" fmla="*/ 154 w 292"/>
                  <a:gd name="T29" fmla="*/ 288 h 494"/>
                  <a:gd name="T30" fmla="*/ 142 w 292"/>
                  <a:gd name="T31" fmla="*/ 294 h 494"/>
                  <a:gd name="T32" fmla="*/ 78 w 292"/>
                  <a:gd name="T33" fmla="*/ 306 h 494"/>
                  <a:gd name="T34" fmla="*/ 62 w 292"/>
                  <a:gd name="T35" fmla="*/ 342 h 494"/>
                  <a:gd name="T36" fmla="*/ 50 w 292"/>
                  <a:gd name="T37" fmla="*/ 346 h 494"/>
                  <a:gd name="T38" fmla="*/ 38 w 292"/>
                  <a:gd name="T39" fmla="*/ 354 h 494"/>
                  <a:gd name="T40" fmla="*/ 18 w 292"/>
                  <a:gd name="T41" fmla="*/ 382 h 494"/>
                  <a:gd name="T42" fmla="*/ 6 w 292"/>
                  <a:gd name="T43" fmla="*/ 430 h 494"/>
                  <a:gd name="T44" fmla="*/ 4 w 292"/>
                  <a:gd name="T45" fmla="*/ 450 h 494"/>
                  <a:gd name="T46" fmla="*/ 0 w 292"/>
                  <a:gd name="T47" fmla="*/ 462 h 494"/>
                  <a:gd name="T48" fmla="*/ 0 w 292"/>
                  <a:gd name="T49" fmla="*/ 494 h 4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2"/>
                  <a:gd name="T76" fmla="*/ 0 h 494"/>
                  <a:gd name="T77" fmla="*/ 292 w 292"/>
                  <a:gd name="T78" fmla="*/ 494 h 494"/>
                  <a:gd name="connsiteX0" fmla="*/ 292 w 292"/>
                  <a:gd name="connsiteY0" fmla="*/ 0 h 462"/>
                  <a:gd name="connsiteX1" fmla="*/ 268 w 292"/>
                  <a:gd name="connsiteY1" fmla="*/ 48 h 462"/>
                  <a:gd name="connsiteX2" fmla="*/ 266 w 292"/>
                  <a:gd name="connsiteY2" fmla="*/ 58 h 462"/>
                  <a:gd name="connsiteX3" fmla="*/ 254 w 292"/>
                  <a:gd name="connsiteY3" fmla="*/ 52 h 462"/>
                  <a:gd name="connsiteX4" fmla="*/ 236 w 292"/>
                  <a:gd name="connsiteY4" fmla="*/ 60 h 462"/>
                  <a:gd name="connsiteX5" fmla="*/ 206 w 292"/>
                  <a:gd name="connsiteY5" fmla="*/ 72 h 462"/>
                  <a:gd name="connsiteX6" fmla="*/ 196 w 292"/>
                  <a:gd name="connsiteY6" fmla="*/ 90 h 462"/>
                  <a:gd name="connsiteX7" fmla="*/ 194 w 292"/>
                  <a:gd name="connsiteY7" fmla="*/ 128 h 462"/>
                  <a:gd name="connsiteX8" fmla="*/ 192 w 292"/>
                  <a:gd name="connsiteY8" fmla="*/ 134 h 462"/>
                  <a:gd name="connsiteX9" fmla="*/ 188 w 292"/>
                  <a:gd name="connsiteY9" fmla="*/ 154 h 462"/>
                  <a:gd name="connsiteX10" fmla="*/ 176 w 292"/>
                  <a:gd name="connsiteY10" fmla="*/ 160 h 462"/>
                  <a:gd name="connsiteX11" fmla="*/ 168 w 292"/>
                  <a:gd name="connsiteY11" fmla="*/ 214 h 462"/>
                  <a:gd name="connsiteX12" fmla="*/ 156 w 292"/>
                  <a:gd name="connsiteY12" fmla="*/ 238 h 462"/>
                  <a:gd name="connsiteX13" fmla="*/ 154 w 292"/>
                  <a:gd name="connsiteY13" fmla="*/ 256 h 462"/>
                  <a:gd name="connsiteX14" fmla="*/ 142 w 292"/>
                  <a:gd name="connsiteY14" fmla="*/ 262 h 462"/>
                  <a:gd name="connsiteX15" fmla="*/ 78 w 292"/>
                  <a:gd name="connsiteY15" fmla="*/ 274 h 462"/>
                  <a:gd name="connsiteX16" fmla="*/ 62 w 292"/>
                  <a:gd name="connsiteY16" fmla="*/ 310 h 462"/>
                  <a:gd name="connsiteX17" fmla="*/ 50 w 292"/>
                  <a:gd name="connsiteY17" fmla="*/ 314 h 462"/>
                  <a:gd name="connsiteX18" fmla="*/ 38 w 292"/>
                  <a:gd name="connsiteY18" fmla="*/ 322 h 462"/>
                  <a:gd name="connsiteX19" fmla="*/ 18 w 292"/>
                  <a:gd name="connsiteY19" fmla="*/ 350 h 462"/>
                  <a:gd name="connsiteX20" fmla="*/ 6 w 292"/>
                  <a:gd name="connsiteY20" fmla="*/ 398 h 462"/>
                  <a:gd name="connsiteX21" fmla="*/ 4 w 292"/>
                  <a:gd name="connsiteY21" fmla="*/ 418 h 462"/>
                  <a:gd name="connsiteX22" fmla="*/ 0 w 292"/>
                  <a:gd name="connsiteY22" fmla="*/ 430 h 462"/>
                  <a:gd name="connsiteX23" fmla="*/ 0 w 292"/>
                  <a:gd name="connsiteY23" fmla="*/ 462 h 462"/>
                  <a:gd name="connsiteX0" fmla="*/ 268 w 268"/>
                  <a:gd name="connsiteY0" fmla="*/ 8 h 422"/>
                  <a:gd name="connsiteX1" fmla="*/ 266 w 268"/>
                  <a:gd name="connsiteY1" fmla="*/ 18 h 422"/>
                  <a:gd name="connsiteX2" fmla="*/ 254 w 268"/>
                  <a:gd name="connsiteY2" fmla="*/ 12 h 422"/>
                  <a:gd name="connsiteX3" fmla="*/ 236 w 268"/>
                  <a:gd name="connsiteY3" fmla="*/ 20 h 422"/>
                  <a:gd name="connsiteX4" fmla="*/ 206 w 268"/>
                  <a:gd name="connsiteY4" fmla="*/ 32 h 422"/>
                  <a:gd name="connsiteX5" fmla="*/ 196 w 268"/>
                  <a:gd name="connsiteY5" fmla="*/ 50 h 422"/>
                  <a:gd name="connsiteX6" fmla="*/ 194 w 268"/>
                  <a:gd name="connsiteY6" fmla="*/ 88 h 422"/>
                  <a:gd name="connsiteX7" fmla="*/ 192 w 268"/>
                  <a:gd name="connsiteY7" fmla="*/ 94 h 422"/>
                  <a:gd name="connsiteX8" fmla="*/ 188 w 268"/>
                  <a:gd name="connsiteY8" fmla="*/ 114 h 422"/>
                  <a:gd name="connsiteX9" fmla="*/ 176 w 268"/>
                  <a:gd name="connsiteY9" fmla="*/ 120 h 422"/>
                  <a:gd name="connsiteX10" fmla="*/ 168 w 268"/>
                  <a:gd name="connsiteY10" fmla="*/ 174 h 422"/>
                  <a:gd name="connsiteX11" fmla="*/ 156 w 268"/>
                  <a:gd name="connsiteY11" fmla="*/ 198 h 422"/>
                  <a:gd name="connsiteX12" fmla="*/ 154 w 268"/>
                  <a:gd name="connsiteY12" fmla="*/ 216 h 422"/>
                  <a:gd name="connsiteX13" fmla="*/ 142 w 268"/>
                  <a:gd name="connsiteY13" fmla="*/ 222 h 422"/>
                  <a:gd name="connsiteX14" fmla="*/ 78 w 268"/>
                  <a:gd name="connsiteY14" fmla="*/ 234 h 422"/>
                  <a:gd name="connsiteX15" fmla="*/ 62 w 268"/>
                  <a:gd name="connsiteY15" fmla="*/ 270 h 422"/>
                  <a:gd name="connsiteX16" fmla="*/ 50 w 268"/>
                  <a:gd name="connsiteY16" fmla="*/ 274 h 422"/>
                  <a:gd name="connsiteX17" fmla="*/ 38 w 268"/>
                  <a:gd name="connsiteY17" fmla="*/ 282 h 422"/>
                  <a:gd name="connsiteX18" fmla="*/ 18 w 268"/>
                  <a:gd name="connsiteY18" fmla="*/ 310 h 422"/>
                  <a:gd name="connsiteX19" fmla="*/ 6 w 268"/>
                  <a:gd name="connsiteY19" fmla="*/ 358 h 422"/>
                  <a:gd name="connsiteX20" fmla="*/ 4 w 268"/>
                  <a:gd name="connsiteY20" fmla="*/ 378 h 422"/>
                  <a:gd name="connsiteX21" fmla="*/ 0 w 268"/>
                  <a:gd name="connsiteY21" fmla="*/ 390 h 422"/>
                  <a:gd name="connsiteX22" fmla="*/ 0 w 268"/>
                  <a:gd name="connsiteY22" fmla="*/ 422 h 422"/>
                  <a:gd name="connsiteX0" fmla="*/ 266 w 266"/>
                  <a:gd name="connsiteY0" fmla="*/ 18 h 422"/>
                  <a:gd name="connsiteX1" fmla="*/ 254 w 266"/>
                  <a:gd name="connsiteY1" fmla="*/ 12 h 422"/>
                  <a:gd name="connsiteX2" fmla="*/ 236 w 266"/>
                  <a:gd name="connsiteY2" fmla="*/ 20 h 422"/>
                  <a:gd name="connsiteX3" fmla="*/ 206 w 266"/>
                  <a:gd name="connsiteY3" fmla="*/ 32 h 422"/>
                  <a:gd name="connsiteX4" fmla="*/ 196 w 266"/>
                  <a:gd name="connsiteY4" fmla="*/ 50 h 422"/>
                  <a:gd name="connsiteX5" fmla="*/ 194 w 266"/>
                  <a:gd name="connsiteY5" fmla="*/ 88 h 422"/>
                  <a:gd name="connsiteX6" fmla="*/ 192 w 266"/>
                  <a:gd name="connsiteY6" fmla="*/ 94 h 422"/>
                  <a:gd name="connsiteX7" fmla="*/ 188 w 266"/>
                  <a:gd name="connsiteY7" fmla="*/ 114 h 422"/>
                  <a:gd name="connsiteX8" fmla="*/ 176 w 266"/>
                  <a:gd name="connsiteY8" fmla="*/ 120 h 422"/>
                  <a:gd name="connsiteX9" fmla="*/ 168 w 266"/>
                  <a:gd name="connsiteY9" fmla="*/ 174 h 422"/>
                  <a:gd name="connsiteX10" fmla="*/ 156 w 266"/>
                  <a:gd name="connsiteY10" fmla="*/ 198 h 422"/>
                  <a:gd name="connsiteX11" fmla="*/ 154 w 266"/>
                  <a:gd name="connsiteY11" fmla="*/ 216 h 422"/>
                  <a:gd name="connsiteX12" fmla="*/ 142 w 266"/>
                  <a:gd name="connsiteY12" fmla="*/ 222 h 422"/>
                  <a:gd name="connsiteX13" fmla="*/ 78 w 266"/>
                  <a:gd name="connsiteY13" fmla="*/ 234 h 422"/>
                  <a:gd name="connsiteX14" fmla="*/ 62 w 266"/>
                  <a:gd name="connsiteY14" fmla="*/ 270 h 422"/>
                  <a:gd name="connsiteX15" fmla="*/ 50 w 266"/>
                  <a:gd name="connsiteY15" fmla="*/ 274 h 422"/>
                  <a:gd name="connsiteX16" fmla="*/ 38 w 266"/>
                  <a:gd name="connsiteY16" fmla="*/ 282 h 422"/>
                  <a:gd name="connsiteX17" fmla="*/ 18 w 266"/>
                  <a:gd name="connsiteY17" fmla="*/ 310 h 422"/>
                  <a:gd name="connsiteX18" fmla="*/ 6 w 266"/>
                  <a:gd name="connsiteY18" fmla="*/ 358 h 422"/>
                  <a:gd name="connsiteX19" fmla="*/ 4 w 266"/>
                  <a:gd name="connsiteY19" fmla="*/ 378 h 422"/>
                  <a:gd name="connsiteX20" fmla="*/ 0 w 266"/>
                  <a:gd name="connsiteY20" fmla="*/ 390 h 422"/>
                  <a:gd name="connsiteX21" fmla="*/ 0 w 266"/>
                  <a:gd name="connsiteY21" fmla="*/ 422 h 422"/>
                  <a:gd name="connsiteX0" fmla="*/ 254 w 254"/>
                  <a:gd name="connsiteY0" fmla="*/ 12 h 422"/>
                  <a:gd name="connsiteX1" fmla="*/ 236 w 254"/>
                  <a:gd name="connsiteY1" fmla="*/ 20 h 422"/>
                  <a:gd name="connsiteX2" fmla="*/ 206 w 254"/>
                  <a:gd name="connsiteY2" fmla="*/ 32 h 422"/>
                  <a:gd name="connsiteX3" fmla="*/ 196 w 254"/>
                  <a:gd name="connsiteY3" fmla="*/ 50 h 422"/>
                  <a:gd name="connsiteX4" fmla="*/ 194 w 254"/>
                  <a:gd name="connsiteY4" fmla="*/ 88 h 422"/>
                  <a:gd name="connsiteX5" fmla="*/ 192 w 254"/>
                  <a:gd name="connsiteY5" fmla="*/ 94 h 422"/>
                  <a:gd name="connsiteX6" fmla="*/ 188 w 254"/>
                  <a:gd name="connsiteY6" fmla="*/ 114 h 422"/>
                  <a:gd name="connsiteX7" fmla="*/ 176 w 254"/>
                  <a:gd name="connsiteY7" fmla="*/ 120 h 422"/>
                  <a:gd name="connsiteX8" fmla="*/ 168 w 254"/>
                  <a:gd name="connsiteY8" fmla="*/ 174 h 422"/>
                  <a:gd name="connsiteX9" fmla="*/ 156 w 254"/>
                  <a:gd name="connsiteY9" fmla="*/ 198 h 422"/>
                  <a:gd name="connsiteX10" fmla="*/ 154 w 254"/>
                  <a:gd name="connsiteY10" fmla="*/ 216 h 422"/>
                  <a:gd name="connsiteX11" fmla="*/ 142 w 254"/>
                  <a:gd name="connsiteY11" fmla="*/ 222 h 422"/>
                  <a:gd name="connsiteX12" fmla="*/ 78 w 254"/>
                  <a:gd name="connsiteY12" fmla="*/ 234 h 422"/>
                  <a:gd name="connsiteX13" fmla="*/ 62 w 254"/>
                  <a:gd name="connsiteY13" fmla="*/ 270 h 422"/>
                  <a:gd name="connsiteX14" fmla="*/ 50 w 254"/>
                  <a:gd name="connsiteY14" fmla="*/ 274 h 422"/>
                  <a:gd name="connsiteX15" fmla="*/ 38 w 254"/>
                  <a:gd name="connsiteY15" fmla="*/ 282 h 422"/>
                  <a:gd name="connsiteX16" fmla="*/ 18 w 254"/>
                  <a:gd name="connsiteY16" fmla="*/ 310 h 422"/>
                  <a:gd name="connsiteX17" fmla="*/ 6 w 254"/>
                  <a:gd name="connsiteY17" fmla="*/ 358 h 422"/>
                  <a:gd name="connsiteX18" fmla="*/ 4 w 254"/>
                  <a:gd name="connsiteY18" fmla="*/ 378 h 422"/>
                  <a:gd name="connsiteX19" fmla="*/ 0 w 254"/>
                  <a:gd name="connsiteY19" fmla="*/ 390 h 422"/>
                  <a:gd name="connsiteX20" fmla="*/ 0 w 254"/>
                  <a:gd name="connsiteY20" fmla="*/ 422 h 422"/>
                  <a:gd name="connsiteX0" fmla="*/ 236 w 236"/>
                  <a:gd name="connsiteY0" fmla="*/ 0 h 402"/>
                  <a:gd name="connsiteX1" fmla="*/ 206 w 236"/>
                  <a:gd name="connsiteY1" fmla="*/ 12 h 402"/>
                  <a:gd name="connsiteX2" fmla="*/ 196 w 236"/>
                  <a:gd name="connsiteY2" fmla="*/ 30 h 402"/>
                  <a:gd name="connsiteX3" fmla="*/ 194 w 236"/>
                  <a:gd name="connsiteY3" fmla="*/ 68 h 402"/>
                  <a:gd name="connsiteX4" fmla="*/ 192 w 236"/>
                  <a:gd name="connsiteY4" fmla="*/ 74 h 402"/>
                  <a:gd name="connsiteX5" fmla="*/ 188 w 236"/>
                  <a:gd name="connsiteY5" fmla="*/ 94 h 402"/>
                  <a:gd name="connsiteX6" fmla="*/ 176 w 236"/>
                  <a:gd name="connsiteY6" fmla="*/ 100 h 402"/>
                  <a:gd name="connsiteX7" fmla="*/ 168 w 236"/>
                  <a:gd name="connsiteY7" fmla="*/ 154 h 402"/>
                  <a:gd name="connsiteX8" fmla="*/ 156 w 236"/>
                  <a:gd name="connsiteY8" fmla="*/ 178 h 402"/>
                  <a:gd name="connsiteX9" fmla="*/ 154 w 236"/>
                  <a:gd name="connsiteY9" fmla="*/ 196 h 402"/>
                  <a:gd name="connsiteX10" fmla="*/ 142 w 236"/>
                  <a:gd name="connsiteY10" fmla="*/ 202 h 402"/>
                  <a:gd name="connsiteX11" fmla="*/ 78 w 236"/>
                  <a:gd name="connsiteY11" fmla="*/ 214 h 402"/>
                  <a:gd name="connsiteX12" fmla="*/ 62 w 236"/>
                  <a:gd name="connsiteY12" fmla="*/ 250 h 402"/>
                  <a:gd name="connsiteX13" fmla="*/ 50 w 236"/>
                  <a:gd name="connsiteY13" fmla="*/ 254 h 402"/>
                  <a:gd name="connsiteX14" fmla="*/ 38 w 236"/>
                  <a:gd name="connsiteY14" fmla="*/ 262 h 402"/>
                  <a:gd name="connsiteX15" fmla="*/ 18 w 236"/>
                  <a:gd name="connsiteY15" fmla="*/ 290 h 402"/>
                  <a:gd name="connsiteX16" fmla="*/ 6 w 236"/>
                  <a:gd name="connsiteY16" fmla="*/ 338 h 402"/>
                  <a:gd name="connsiteX17" fmla="*/ 4 w 236"/>
                  <a:gd name="connsiteY17" fmla="*/ 358 h 402"/>
                  <a:gd name="connsiteX18" fmla="*/ 0 w 236"/>
                  <a:gd name="connsiteY18" fmla="*/ 370 h 402"/>
                  <a:gd name="connsiteX19" fmla="*/ 0 w 236"/>
                  <a:gd name="connsiteY19" fmla="*/ 402 h 402"/>
                  <a:gd name="connsiteX0" fmla="*/ 206 w 206"/>
                  <a:gd name="connsiteY0" fmla="*/ 0 h 390"/>
                  <a:gd name="connsiteX1" fmla="*/ 196 w 206"/>
                  <a:gd name="connsiteY1" fmla="*/ 18 h 390"/>
                  <a:gd name="connsiteX2" fmla="*/ 194 w 206"/>
                  <a:gd name="connsiteY2" fmla="*/ 56 h 390"/>
                  <a:gd name="connsiteX3" fmla="*/ 192 w 206"/>
                  <a:gd name="connsiteY3" fmla="*/ 62 h 390"/>
                  <a:gd name="connsiteX4" fmla="*/ 188 w 206"/>
                  <a:gd name="connsiteY4" fmla="*/ 82 h 390"/>
                  <a:gd name="connsiteX5" fmla="*/ 176 w 206"/>
                  <a:gd name="connsiteY5" fmla="*/ 88 h 390"/>
                  <a:gd name="connsiteX6" fmla="*/ 168 w 206"/>
                  <a:gd name="connsiteY6" fmla="*/ 142 h 390"/>
                  <a:gd name="connsiteX7" fmla="*/ 156 w 206"/>
                  <a:gd name="connsiteY7" fmla="*/ 166 h 390"/>
                  <a:gd name="connsiteX8" fmla="*/ 154 w 206"/>
                  <a:gd name="connsiteY8" fmla="*/ 184 h 390"/>
                  <a:gd name="connsiteX9" fmla="*/ 142 w 206"/>
                  <a:gd name="connsiteY9" fmla="*/ 190 h 390"/>
                  <a:gd name="connsiteX10" fmla="*/ 78 w 206"/>
                  <a:gd name="connsiteY10" fmla="*/ 202 h 390"/>
                  <a:gd name="connsiteX11" fmla="*/ 62 w 206"/>
                  <a:gd name="connsiteY11" fmla="*/ 238 h 390"/>
                  <a:gd name="connsiteX12" fmla="*/ 50 w 206"/>
                  <a:gd name="connsiteY12" fmla="*/ 242 h 390"/>
                  <a:gd name="connsiteX13" fmla="*/ 38 w 206"/>
                  <a:gd name="connsiteY13" fmla="*/ 250 h 390"/>
                  <a:gd name="connsiteX14" fmla="*/ 18 w 206"/>
                  <a:gd name="connsiteY14" fmla="*/ 278 h 390"/>
                  <a:gd name="connsiteX15" fmla="*/ 6 w 206"/>
                  <a:gd name="connsiteY15" fmla="*/ 326 h 390"/>
                  <a:gd name="connsiteX16" fmla="*/ 4 w 206"/>
                  <a:gd name="connsiteY16" fmla="*/ 346 h 390"/>
                  <a:gd name="connsiteX17" fmla="*/ 0 w 206"/>
                  <a:gd name="connsiteY17" fmla="*/ 358 h 390"/>
                  <a:gd name="connsiteX18" fmla="*/ 0 w 206"/>
                  <a:gd name="connsiteY18" fmla="*/ 390 h 390"/>
                  <a:gd name="connsiteX0" fmla="*/ 196 w 196"/>
                  <a:gd name="connsiteY0" fmla="*/ 0 h 372"/>
                  <a:gd name="connsiteX1" fmla="*/ 194 w 196"/>
                  <a:gd name="connsiteY1" fmla="*/ 38 h 372"/>
                  <a:gd name="connsiteX2" fmla="*/ 192 w 196"/>
                  <a:gd name="connsiteY2" fmla="*/ 44 h 372"/>
                  <a:gd name="connsiteX3" fmla="*/ 188 w 196"/>
                  <a:gd name="connsiteY3" fmla="*/ 64 h 372"/>
                  <a:gd name="connsiteX4" fmla="*/ 176 w 196"/>
                  <a:gd name="connsiteY4" fmla="*/ 70 h 372"/>
                  <a:gd name="connsiteX5" fmla="*/ 168 w 196"/>
                  <a:gd name="connsiteY5" fmla="*/ 124 h 372"/>
                  <a:gd name="connsiteX6" fmla="*/ 156 w 196"/>
                  <a:gd name="connsiteY6" fmla="*/ 148 h 372"/>
                  <a:gd name="connsiteX7" fmla="*/ 154 w 196"/>
                  <a:gd name="connsiteY7" fmla="*/ 166 h 372"/>
                  <a:gd name="connsiteX8" fmla="*/ 142 w 196"/>
                  <a:gd name="connsiteY8" fmla="*/ 172 h 372"/>
                  <a:gd name="connsiteX9" fmla="*/ 78 w 196"/>
                  <a:gd name="connsiteY9" fmla="*/ 184 h 372"/>
                  <a:gd name="connsiteX10" fmla="*/ 62 w 196"/>
                  <a:gd name="connsiteY10" fmla="*/ 220 h 372"/>
                  <a:gd name="connsiteX11" fmla="*/ 50 w 196"/>
                  <a:gd name="connsiteY11" fmla="*/ 224 h 372"/>
                  <a:gd name="connsiteX12" fmla="*/ 38 w 196"/>
                  <a:gd name="connsiteY12" fmla="*/ 232 h 372"/>
                  <a:gd name="connsiteX13" fmla="*/ 18 w 196"/>
                  <a:gd name="connsiteY13" fmla="*/ 260 h 372"/>
                  <a:gd name="connsiteX14" fmla="*/ 6 w 196"/>
                  <a:gd name="connsiteY14" fmla="*/ 308 h 372"/>
                  <a:gd name="connsiteX15" fmla="*/ 4 w 196"/>
                  <a:gd name="connsiteY15" fmla="*/ 328 h 372"/>
                  <a:gd name="connsiteX16" fmla="*/ 0 w 196"/>
                  <a:gd name="connsiteY16" fmla="*/ 340 h 372"/>
                  <a:gd name="connsiteX17" fmla="*/ 0 w 196"/>
                  <a:gd name="connsiteY17" fmla="*/ 372 h 372"/>
                  <a:gd name="connsiteX0" fmla="*/ 194 w 194"/>
                  <a:gd name="connsiteY0" fmla="*/ 0 h 334"/>
                  <a:gd name="connsiteX1" fmla="*/ 192 w 194"/>
                  <a:gd name="connsiteY1" fmla="*/ 6 h 334"/>
                  <a:gd name="connsiteX2" fmla="*/ 188 w 194"/>
                  <a:gd name="connsiteY2" fmla="*/ 26 h 334"/>
                  <a:gd name="connsiteX3" fmla="*/ 176 w 194"/>
                  <a:gd name="connsiteY3" fmla="*/ 32 h 334"/>
                  <a:gd name="connsiteX4" fmla="*/ 168 w 194"/>
                  <a:gd name="connsiteY4" fmla="*/ 86 h 334"/>
                  <a:gd name="connsiteX5" fmla="*/ 156 w 194"/>
                  <a:gd name="connsiteY5" fmla="*/ 110 h 334"/>
                  <a:gd name="connsiteX6" fmla="*/ 154 w 194"/>
                  <a:gd name="connsiteY6" fmla="*/ 128 h 334"/>
                  <a:gd name="connsiteX7" fmla="*/ 142 w 194"/>
                  <a:gd name="connsiteY7" fmla="*/ 134 h 334"/>
                  <a:gd name="connsiteX8" fmla="*/ 78 w 194"/>
                  <a:gd name="connsiteY8" fmla="*/ 146 h 334"/>
                  <a:gd name="connsiteX9" fmla="*/ 62 w 194"/>
                  <a:gd name="connsiteY9" fmla="*/ 182 h 334"/>
                  <a:gd name="connsiteX10" fmla="*/ 50 w 194"/>
                  <a:gd name="connsiteY10" fmla="*/ 186 h 334"/>
                  <a:gd name="connsiteX11" fmla="*/ 38 w 194"/>
                  <a:gd name="connsiteY11" fmla="*/ 194 h 334"/>
                  <a:gd name="connsiteX12" fmla="*/ 18 w 194"/>
                  <a:gd name="connsiteY12" fmla="*/ 222 h 334"/>
                  <a:gd name="connsiteX13" fmla="*/ 6 w 194"/>
                  <a:gd name="connsiteY13" fmla="*/ 270 h 334"/>
                  <a:gd name="connsiteX14" fmla="*/ 4 w 194"/>
                  <a:gd name="connsiteY14" fmla="*/ 290 h 334"/>
                  <a:gd name="connsiteX15" fmla="*/ 0 w 194"/>
                  <a:gd name="connsiteY15" fmla="*/ 302 h 334"/>
                  <a:gd name="connsiteX16" fmla="*/ 0 w 194"/>
                  <a:gd name="connsiteY16" fmla="*/ 334 h 334"/>
                  <a:gd name="connsiteX0" fmla="*/ 194 w 194"/>
                  <a:gd name="connsiteY0" fmla="*/ 0 h 334"/>
                  <a:gd name="connsiteX1" fmla="*/ 188 w 194"/>
                  <a:gd name="connsiteY1" fmla="*/ 26 h 334"/>
                  <a:gd name="connsiteX2" fmla="*/ 176 w 194"/>
                  <a:gd name="connsiteY2" fmla="*/ 32 h 334"/>
                  <a:gd name="connsiteX3" fmla="*/ 168 w 194"/>
                  <a:gd name="connsiteY3" fmla="*/ 86 h 334"/>
                  <a:gd name="connsiteX4" fmla="*/ 156 w 194"/>
                  <a:gd name="connsiteY4" fmla="*/ 110 h 334"/>
                  <a:gd name="connsiteX5" fmla="*/ 154 w 194"/>
                  <a:gd name="connsiteY5" fmla="*/ 128 h 334"/>
                  <a:gd name="connsiteX6" fmla="*/ 142 w 194"/>
                  <a:gd name="connsiteY6" fmla="*/ 134 h 334"/>
                  <a:gd name="connsiteX7" fmla="*/ 78 w 194"/>
                  <a:gd name="connsiteY7" fmla="*/ 146 h 334"/>
                  <a:gd name="connsiteX8" fmla="*/ 62 w 194"/>
                  <a:gd name="connsiteY8" fmla="*/ 182 h 334"/>
                  <a:gd name="connsiteX9" fmla="*/ 50 w 194"/>
                  <a:gd name="connsiteY9" fmla="*/ 186 h 334"/>
                  <a:gd name="connsiteX10" fmla="*/ 38 w 194"/>
                  <a:gd name="connsiteY10" fmla="*/ 194 h 334"/>
                  <a:gd name="connsiteX11" fmla="*/ 18 w 194"/>
                  <a:gd name="connsiteY11" fmla="*/ 222 h 334"/>
                  <a:gd name="connsiteX12" fmla="*/ 6 w 194"/>
                  <a:gd name="connsiteY12" fmla="*/ 270 h 334"/>
                  <a:gd name="connsiteX13" fmla="*/ 4 w 194"/>
                  <a:gd name="connsiteY13" fmla="*/ 290 h 334"/>
                  <a:gd name="connsiteX14" fmla="*/ 0 w 194"/>
                  <a:gd name="connsiteY14" fmla="*/ 302 h 334"/>
                  <a:gd name="connsiteX15" fmla="*/ 0 w 194"/>
                  <a:gd name="connsiteY15" fmla="*/ 334 h 334"/>
                  <a:gd name="connsiteX0" fmla="*/ 188 w 188"/>
                  <a:gd name="connsiteY0" fmla="*/ 0 h 308"/>
                  <a:gd name="connsiteX1" fmla="*/ 176 w 188"/>
                  <a:gd name="connsiteY1" fmla="*/ 6 h 308"/>
                  <a:gd name="connsiteX2" fmla="*/ 168 w 188"/>
                  <a:gd name="connsiteY2" fmla="*/ 60 h 308"/>
                  <a:gd name="connsiteX3" fmla="*/ 156 w 188"/>
                  <a:gd name="connsiteY3" fmla="*/ 84 h 308"/>
                  <a:gd name="connsiteX4" fmla="*/ 154 w 188"/>
                  <a:gd name="connsiteY4" fmla="*/ 102 h 308"/>
                  <a:gd name="connsiteX5" fmla="*/ 142 w 188"/>
                  <a:gd name="connsiteY5" fmla="*/ 108 h 308"/>
                  <a:gd name="connsiteX6" fmla="*/ 78 w 188"/>
                  <a:gd name="connsiteY6" fmla="*/ 120 h 308"/>
                  <a:gd name="connsiteX7" fmla="*/ 62 w 188"/>
                  <a:gd name="connsiteY7" fmla="*/ 156 h 308"/>
                  <a:gd name="connsiteX8" fmla="*/ 50 w 188"/>
                  <a:gd name="connsiteY8" fmla="*/ 160 h 308"/>
                  <a:gd name="connsiteX9" fmla="*/ 38 w 188"/>
                  <a:gd name="connsiteY9" fmla="*/ 168 h 308"/>
                  <a:gd name="connsiteX10" fmla="*/ 18 w 188"/>
                  <a:gd name="connsiteY10" fmla="*/ 196 h 308"/>
                  <a:gd name="connsiteX11" fmla="*/ 6 w 188"/>
                  <a:gd name="connsiteY11" fmla="*/ 244 h 308"/>
                  <a:gd name="connsiteX12" fmla="*/ 4 w 188"/>
                  <a:gd name="connsiteY12" fmla="*/ 264 h 308"/>
                  <a:gd name="connsiteX13" fmla="*/ 0 w 188"/>
                  <a:gd name="connsiteY13" fmla="*/ 276 h 308"/>
                  <a:gd name="connsiteX14" fmla="*/ 0 w 188"/>
                  <a:gd name="connsiteY14" fmla="*/ 308 h 308"/>
                  <a:gd name="connsiteX0" fmla="*/ 176 w 176"/>
                  <a:gd name="connsiteY0" fmla="*/ 0 h 302"/>
                  <a:gd name="connsiteX1" fmla="*/ 168 w 176"/>
                  <a:gd name="connsiteY1" fmla="*/ 54 h 302"/>
                  <a:gd name="connsiteX2" fmla="*/ 156 w 176"/>
                  <a:gd name="connsiteY2" fmla="*/ 78 h 302"/>
                  <a:gd name="connsiteX3" fmla="*/ 154 w 176"/>
                  <a:gd name="connsiteY3" fmla="*/ 96 h 302"/>
                  <a:gd name="connsiteX4" fmla="*/ 142 w 176"/>
                  <a:gd name="connsiteY4" fmla="*/ 102 h 302"/>
                  <a:gd name="connsiteX5" fmla="*/ 78 w 176"/>
                  <a:gd name="connsiteY5" fmla="*/ 114 h 302"/>
                  <a:gd name="connsiteX6" fmla="*/ 62 w 176"/>
                  <a:gd name="connsiteY6" fmla="*/ 150 h 302"/>
                  <a:gd name="connsiteX7" fmla="*/ 50 w 176"/>
                  <a:gd name="connsiteY7" fmla="*/ 154 h 302"/>
                  <a:gd name="connsiteX8" fmla="*/ 38 w 176"/>
                  <a:gd name="connsiteY8" fmla="*/ 162 h 302"/>
                  <a:gd name="connsiteX9" fmla="*/ 18 w 176"/>
                  <a:gd name="connsiteY9" fmla="*/ 190 h 302"/>
                  <a:gd name="connsiteX10" fmla="*/ 6 w 176"/>
                  <a:gd name="connsiteY10" fmla="*/ 238 h 302"/>
                  <a:gd name="connsiteX11" fmla="*/ 4 w 176"/>
                  <a:gd name="connsiteY11" fmla="*/ 258 h 302"/>
                  <a:gd name="connsiteX12" fmla="*/ 0 w 176"/>
                  <a:gd name="connsiteY12" fmla="*/ 270 h 302"/>
                  <a:gd name="connsiteX13" fmla="*/ 0 w 176"/>
                  <a:gd name="connsiteY13" fmla="*/ 302 h 302"/>
                  <a:gd name="connsiteX0" fmla="*/ 168 w 168"/>
                  <a:gd name="connsiteY0" fmla="*/ 0 h 248"/>
                  <a:gd name="connsiteX1" fmla="*/ 156 w 168"/>
                  <a:gd name="connsiteY1" fmla="*/ 24 h 248"/>
                  <a:gd name="connsiteX2" fmla="*/ 154 w 168"/>
                  <a:gd name="connsiteY2" fmla="*/ 42 h 248"/>
                  <a:gd name="connsiteX3" fmla="*/ 142 w 168"/>
                  <a:gd name="connsiteY3" fmla="*/ 48 h 248"/>
                  <a:gd name="connsiteX4" fmla="*/ 78 w 168"/>
                  <a:gd name="connsiteY4" fmla="*/ 60 h 248"/>
                  <a:gd name="connsiteX5" fmla="*/ 62 w 168"/>
                  <a:gd name="connsiteY5" fmla="*/ 96 h 248"/>
                  <a:gd name="connsiteX6" fmla="*/ 50 w 168"/>
                  <a:gd name="connsiteY6" fmla="*/ 100 h 248"/>
                  <a:gd name="connsiteX7" fmla="*/ 38 w 168"/>
                  <a:gd name="connsiteY7" fmla="*/ 108 h 248"/>
                  <a:gd name="connsiteX8" fmla="*/ 18 w 168"/>
                  <a:gd name="connsiteY8" fmla="*/ 136 h 248"/>
                  <a:gd name="connsiteX9" fmla="*/ 6 w 168"/>
                  <a:gd name="connsiteY9" fmla="*/ 184 h 248"/>
                  <a:gd name="connsiteX10" fmla="*/ 4 w 168"/>
                  <a:gd name="connsiteY10" fmla="*/ 204 h 248"/>
                  <a:gd name="connsiteX11" fmla="*/ 0 w 168"/>
                  <a:gd name="connsiteY11" fmla="*/ 216 h 248"/>
                  <a:gd name="connsiteX12" fmla="*/ 0 w 168"/>
                  <a:gd name="connsiteY12" fmla="*/ 248 h 248"/>
                  <a:gd name="connsiteX0" fmla="*/ 156 w 156"/>
                  <a:gd name="connsiteY0" fmla="*/ 0 h 224"/>
                  <a:gd name="connsiteX1" fmla="*/ 154 w 156"/>
                  <a:gd name="connsiteY1" fmla="*/ 18 h 224"/>
                  <a:gd name="connsiteX2" fmla="*/ 142 w 156"/>
                  <a:gd name="connsiteY2" fmla="*/ 24 h 224"/>
                  <a:gd name="connsiteX3" fmla="*/ 78 w 156"/>
                  <a:gd name="connsiteY3" fmla="*/ 36 h 224"/>
                  <a:gd name="connsiteX4" fmla="*/ 62 w 156"/>
                  <a:gd name="connsiteY4" fmla="*/ 72 h 224"/>
                  <a:gd name="connsiteX5" fmla="*/ 50 w 156"/>
                  <a:gd name="connsiteY5" fmla="*/ 76 h 224"/>
                  <a:gd name="connsiteX6" fmla="*/ 38 w 156"/>
                  <a:gd name="connsiteY6" fmla="*/ 84 h 224"/>
                  <a:gd name="connsiteX7" fmla="*/ 18 w 156"/>
                  <a:gd name="connsiteY7" fmla="*/ 112 h 224"/>
                  <a:gd name="connsiteX8" fmla="*/ 6 w 156"/>
                  <a:gd name="connsiteY8" fmla="*/ 160 h 224"/>
                  <a:gd name="connsiteX9" fmla="*/ 4 w 156"/>
                  <a:gd name="connsiteY9" fmla="*/ 180 h 224"/>
                  <a:gd name="connsiteX10" fmla="*/ 0 w 156"/>
                  <a:gd name="connsiteY10" fmla="*/ 192 h 224"/>
                  <a:gd name="connsiteX11" fmla="*/ 0 w 156"/>
                  <a:gd name="connsiteY11" fmla="*/ 224 h 224"/>
                  <a:gd name="connsiteX0" fmla="*/ 154 w 154"/>
                  <a:gd name="connsiteY0" fmla="*/ 0 h 206"/>
                  <a:gd name="connsiteX1" fmla="*/ 142 w 154"/>
                  <a:gd name="connsiteY1" fmla="*/ 6 h 206"/>
                  <a:gd name="connsiteX2" fmla="*/ 78 w 154"/>
                  <a:gd name="connsiteY2" fmla="*/ 18 h 206"/>
                  <a:gd name="connsiteX3" fmla="*/ 62 w 154"/>
                  <a:gd name="connsiteY3" fmla="*/ 54 h 206"/>
                  <a:gd name="connsiteX4" fmla="*/ 50 w 154"/>
                  <a:gd name="connsiteY4" fmla="*/ 58 h 206"/>
                  <a:gd name="connsiteX5" fmla="*/ 38 w 154"/>
                  <a:gd name="connsiteY5" fmla="*/ 66 h 206"/>
                  <a:gd name="connsiteX6" fmla="*/ 18 w 154"/>
                  <a:gd name="connsiteY6" fmla="*/ 94 h 206"/>
                  <a:gd name="connsiteX7" fmla="*/ 6 w 154"/>
                  <a:gd name="connsiteY7" fmla="*/ 142 h 206"/>
                  <a:gd name="connsiteX8" fmla="*/ 4 w 154"/>
                  <a:gd name="connsiteY8" fmla="*/ 162 h 206"/>
                  <a:gd name="connsiteX9" fmla="*/ 0 w 154"/>
                  <a:gd name="connsiteY9" fmla="*/ 174 h 206"/>
                  <a:gd name="connsiteX10" fmla="*/ 0 w 154"/>
                  <a:gd name="connsiteY10" fmla="*/ 206 h 206"/>
                  <a:gd name="connsiteX0" fmla="*/ 142 w 142"/>
                  <a:gd name="connsiteY0" fmla="*/ 0 h 200"/>
                  <a:gd name="connsiteX1" fmla="*/ 78 w 142"/>
                  <a:gd name="connsiteY1" fmla="*/ 12 h 200"/>
                  <a:gd name="connsiteX2" fmla="*/ 62 w 142"/>
                  <a:gd name="connsiteY2" fmla="*/ 48 h 200"/>
                  <a:gd name="connsiteX3" fmla="*/ 50 w 142"/>
                  <a:gd name="connsiteY3" fmla="*/ 52 h 200"/>
                  <a:gd name="connsiteX4" fmla="*/ 38 w 142"/>
                  <a:gd name="connsiteY4" fmla="*/ 60 h 200"/>
                  <a:gd name="connsiteX5" fmla="*/ 18 w 142"/>
                  <a:gd name="connsiteY5" fmla="*/ 88 h 200"/>
                  <a:gd name="connsiteX6" fmla="*/ 6 w 142"/>
                  <a:gd name="connsiteY6" fmla="*/ 136 h 200"/>
                  <a:gd name="connsiteX7" fmla="*/ 4 w 142"/>
                  <a:gd name="connsiteY7" fmla="*/ 156 h 200"/>
                  <a:gd name="connsiteX8" fmla="*/ 0 w 142"/>
                  <a:gd name="connsiteY8" fmla="*/ 168 h 200"/>
                  <a:gd name="connsiteX9" fmla="*/ 0 w 142"/>
                  <a:gd name="connsiteY9" fmla="*/ 200 h 200"/>
                  <a:gd name="connsiteX0" fmla="*/ 78 w 78"/>
                  <a:gd name="connsiteY0" fmla="*/ 0 h 188"/>
                  <a:gd name="connsiteX1" fmla="*/ 62 w 78"/>
                  <a:gd name="connsiteY1" fmla="*/ 36 h 188"/>
                  <a:gd name="connsiteX2" fmla="*/ 50 w 78"/>
                  <a:gd name="connsiteY2" fmla="*/ 40 h 188"/>
                  <a:gd name="connsiteX3" fmla="*/ 38 w 78"/>
                  <a:gd name="connsiteY3" fmla="*/ 48 h 188"/>
                  <a:gd name="connsiteX4" fmla="*/ 18 w 78"/>
                  <a:gd name="connsiteY4" fmla="*/ 76 h 188"/>
                  <a:gd name="connsiteX5" fmla="*/ 6 w 78"/>
                  <a:gd name="connsiteY5" fmla="*/ 124 h 188"/>
                  <a:gd name="connsiteX6" fmla="*/ 4 w 78"/>
                  <a:gd name="connsiteY6" fmla="*/ 144 h 188"/>
                  <a:gd name="connsiteX7" fmla="*/ 0 w 78"/>
                  <a:gd name="connsiteY7" fmla="*/ 156 h 188"/>
                  <a:gd name="connsiteX8" fmla="*/ 0 w 78"/>
                  <a:gd name="connsiteY8" fmla="*/ 188 h 188"/>
                  <a:gd name="connsiteX0" fmla="*/ 30 w 66"/>
                  <a:gd name="connsiteY0" fmla="*/ 0 h 188"/>
                  <a:gd name="connsiteX1" fmla="*/ 62 w 66"/>
                  <a:gd name="connsiteY1" fmla="*/ 36 h 188"/>
                  <a:gd name="connsiteX2" fmla="*/ 50 w 66"/>
                  <a:gd name="connsiteY2" fmla="*/ 40 h 188"/>
                  <a:gd name="connsiteX3" fmla="*/ 38 w 66"/>
                  <a:gd name="connsiteY3" fmla="*/ 48 h 188"/>
                  <a:gd name="connsiteX4" fmla="*/ 18 w 66"/>
                  <a:gd name="connsiteY4" fmla="*/ 76 h 188"/>
                  <a:gd name="connsiteX5" fmla="*/ 6 w 66"/>
                  <a:gd name="connsiteY5" fmla="*/ 124 h 188"/>
                  <a:gd name="connsiteX6" fmla="*/ 4 w 66"/>
                  <a:gd name="connsiteY6" fmla="*/ 144 h 188"/>
                  <a:gd name="connsiteX7" fmla="*/ 0 w 66"/>
                  <a:gd name="connsiteY7" fmla="*/ 156 h 188"/>
                  <a:gd name="connsiteX8" fmla="*/ 0 w 66"/>
                  <a:gd name="connsiteY8" fmla="*/ 188 h 188"/>
                  <a:gd name="connsiteX0" fmla="*/ 30 w 50"/>
                  <a:gd name="connsiteY0" fmla="*/ 0 h 188"/>
                  <a:gd name="connsiteX1" fmla="*/ 50 w 50"/>
                  <a:gd name="connsiteY1" fmla="*/ 40 h 188"/>
                  <a:gd name="connsiteX2" fmla="*/ 38 w 50"/>
                  <a:gd name="connsiteY2" fmla="*/ 48 h 188"/>
                  <a:gd name="connsiteX3" fmla="*/ 18 w 50"/>
                  <a:gd name="connsiteY3" fmla="*/ 76 h 188"/>
                  <a:gd name="connsiteX4" fmla="*/ 6 w 50"/>
                  <a:gd name="connsiteY4" fmla="*/ 124 h 188"/>
                  <a:gd name="connsiteX5" fmla="*/ 4 w 50"/>
                  <a:gd name="connsiteY5" fmla="*/ 144 h 188"/>
                  <a:gd name="connsiteX6" fmla="*/ 0 w 50"/>
                  <a:gd name="connsiteY6" fmla="*/ 156 h 188"/>
                  <a:gd name="connsiteX7" fmla="*/ 0 w 50"/>
                  <a:gd name="connsiteY7" fmla="*/ 188 h 188"/>
                  <a:gd name="connsiteX0" fmla="*/ 30 w 40"/>
                  <a:gd name="connsiteY0" fmla="*/ 0 h 188"/>
                  <a:gd name="connsiteX1" fmla="*/ 38 w 40"/>
                  <a:gd name="connsiteY1" fmla="*/ 48 h 188"/>
                  <a:gd name="connsiteX2" fmla="*/ 18 w 40"/>
                  <a:gd name="connsiteY2" fmla="*/ 76 h 188"/>
                  <a:gd name="connsiteX3" fmla="*/ 6 w 40"/>
                  <a:gd name="connsiteY3" fmla="*/ 124 h 188"/>
                  <a:gd name="connsiteX4" fmla="*/ 4 w 40"/>
                  <a:gd name="connsiteY4" fmla="*/ 144 h 188"/>
                  <a:gd name="connsiteX5" fmla="*/ 0 w 40"/>
                  <a:gd name="connsiteY5" fmla="*/ 156 h 188"/>
                  <a:gd name="connsiteX6" fmla="*/ 0 w 40"/>
                  <a:gd name="connsiteY6" fmla="*/ 188 h 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" h="188">
                    <a:moveTo>
                      <a:pt x="30" y="0"/>
                    </a:moveTo>
                    <a:cubicBezTo>
                      <a:pt x="32" y="10"/>
                      <a:pt x="40" y="35"/>
                      <a:pt x="38" y="48"/>
                    </a:cubicBezTo>
                    <a:cubicBezTo>
                      <a:pt x="33" y="63"/>
                      <a:pt x="35" y="73"/>
                      <a:pt x="18" y="76"/>
                    </a:cubicBezTo>
                    <a:cubicBezTo>
                      <a:pt x="2" y="87"/>
                      <a:pt x="12" y="107"/>
                      <a:pt x="6" y="124"/>
                    </a:cubicBezTo>
                    <a:cubicBezTo>
                      <a:pt x="5" y="131"/>
                      <a:pt x="5" y="137"/>
                      <a:pt x="4" y="144"/>
                    </a:cubicBezTo>
                    <a:cubicBezTo>
                      <a:pt x="3" y="148"/>
                      <a:pt x="0" y="156"/>
                      <a:pt x="0" y="156"/>
                    </a:cubicBezTo>
                    <a:cubicBezTo>
                      <a:pt x="2" y="166"/>
                      <a:pt x="15" y="180"/>
                      <a:pt x="0" y="18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145 Forma libre"/>
              <p:cNvSpPr/>
              <p:nvPr/>
            </p:nvSpPr>
            <p:spPr>
              <a:xfrm>
                <a:off x="6846373" y="2590984"/>
                <a:ext cx="95250" cy="106381"/>
              </a:xfrm>
              <a:custGeom>
                <a:avLst/>
                <a:gdLst>
                  <a:gd name="connsiteX0" fmla="*/ 0 w 141629"/>
                  <a:gd name="connsiteY0" fmla="*/ 147637 h 147637"/>
                  <a:gd name="connsiteX1" fmla="*/ 4762 w 141629"/>
                  <a:gd name="connsiteY1" fmla="*/ 140494 h 147637"/>
                  <a:gd name="connsiteX2" fmla="*/ 11906 w 141629"/>
                  <a:gd name="connsiteY2" fmla="*/ 133350 h 147637"/>
                  <a:gd name="connsiteX3" fmla="*/ 16668 w 141629"/>
                  <a:gd name="connsiteY3" fmla="*/ 114300 h 147637"/>
                  <a:gd name="connsiteX4" fmla="*/ 21431 w 141629"/>
                  <a:gd name="connsiteY4" fmla="*/ 107156 h 147637"/>
                  <a:gd name="connsiteX5" fmla="*/ 38100 w 141629"/>
                  <a:gd name="connsiteY5" fmla="*/ 90487 h 147637"/>
                  <a:gd name="connsiteX6" fmla="*/ 52387 w 141629"/>
                  <a:gd name="connsiteY6" fmla="*/ 80962 h 147637"/>
                  <a:gd name="connsiteX7" fmla="*/ 59531 w 141629"/>
                  <a:gd name="connsiteY7" fmla="*/ 76200 h 147637"/>
                  <a:gd name="connsiteX8" fmla="*/ 80962 w 141629"/>
                  <a:gd name="connsiteY8" fmla="*/ 69056 h 147637"/>
                  <a:gd name="connsiteX9" fmla="*/ 97631 w 141629"/>
                  <a:gd name="connsiteY9" fmla="*/ 64294 h 147637"/>
                  <a:gd name="connsiteX10" fmla="*/ 111918 w 141629"/>
                  <a:gd name="connsiteY10" fmla="*/ 59531 h 147637"/>
                  <a:gd name="connsiteX11" fmla="*/ 116681 w 141629"/>
                  <a:gd name="connsiteY11" fmla="*/ 52387 h 147637"/>
                  <a:gd name="connsiteX12" fmla="*/ 123825 w 141629"/>
                  <a:gd name="connsiteY12" fmla="*/ 47625 h 147637"/>
                  <a:gd name="connsiteX13" fmla="*/ 128587 w 141629"/>
                  <a:gd name="connsiteY13" fmla="*/ 33337 h 147637"/>
                  <a:gd name="connsiteX14" fmla="*/ 140493 w 141629"/>
                  <a:gd name="connsiteY14" fmla="*/ 19050 h 147637"/>
                  <a:gd name="connsiteX15" fmla="*/ 140493 w 141629"/>
                  <a:gd name="connsiteY15" fmla="*/ 0 h 147637"/>
                  <a:gd name="connsiteX0" fmla="*/ 1832 w 143461"/>
                  <a:gd name="connsiteY0" fmla="*/ 147637 h 156979"/>
                  <a:gd name="connsiteX1" fmla="*/ 1832 w 143461"/>
                  <a:gd name="connsiteY1" fmla="*/ 154781 h 156979"/>
                  <a:gd name="connsiteX2" fmla="*/ 13738 w 143461"/>
                  <a:gd name="connsiteY2" fmla="*/ 133350 h 156979"/>
                  <a:gd name="connsiteX3" fmla="*/ 18500 w 143461"/>
                  <a:gd name="connsiteY3" fmla="*/ 114300 h 156979"/>
                  <a:gd name="connsiteX4" fmla="*/ 23263 w 143461"/>
                  <a:gd name="connsiteY4" fmla="*/ 107156 h 156979"/>
                  <a:gd name="connsiteX5" fmla="*/ 39932 w 143461"/>
                  <a:gd name="connsiteY5" fmla="*/ 90487 h 156979"/>
                  <a:gd name="connsiteX6" fmla="*/ 54219 w 143461"/>
                  <a:gd name="connsiteY6" fmla="*/ 80962 h 156979"/>
                  <a:gd name="connsiteX7" fmla="*/ 61363 w 143461"/>
                  <a:gd name="connsiteY7" fmla="*/ 76200 h 156979"/>
                  <a:gd name="connsiteX8" fmla="*/ 82794 w 143461"/>
                  <a:gd name="connsiteY8" fmla="*/ 69056 h 156979"/>
                  <a:gd name="connsiteX9" fmla="*/ 99463 w 143461"/>
                  <a:gd name="connsiteY9" fmla="*/ 64294 h 156979"/>
                  <a:gd name="connsiteX10" fmla="*/ 113750 w 143461"/>
                  <a:gd name="connsiteY10" fmla="*/ 59531 h 156979"/>
                  <a:gd name="connsiteX11" fmla="*/ 118513 w 143461"/>
                  <a:gd name="connsiteY11" fmla="*/ 52387 h 156979"/>
                  <a:gd name="connsiteX12" fmla="*/ 125657 w 143461"/>
                  <a:gd name="connsiteY12" fmla="*/ 47625 h 156979"/>
                  <a:gd name="connsiteX13" fmla="*/ 130419 w 143461"/>
                  <a:gd name="connsiteY13" fmla="*/ 33337 h 156979"/>
                  <a:gd name="connsiteX14" fmla="*/ 142325 w 143461"/>
                  <a:gd name="connsiteY14" fmla="*/ 19050 h 156979"/>
                  <a:gd name="connsiteX15" fmla="*/ 142325 w 143461"/>
                  <a:gd name="connsiteY15" fmla="*/ 0 h 156979"/>
                  <a:gd name="connsiteX0" fmla="*/ 0 w 141629"/>
                  <a:gd name="connsiteY0" fmla="*/ 147637 h 147637"/>
                  <a:gd name="connsiteX1" fmla="*/ 11906 w 141629"/>
                  <a:gd name="connsiteY1" fmla="*/ 133350 h 147637"/>
                  <a:gd name="connsiteX2" fmla="*/ 16668 w 141629"/>
                  <a:gd name="connsiteY2" fmla="*/ 114300 h 147637"/>
                  <a:gd name="connsiteX3" fmla="*/ 21431 w 141629"/>
                  <a:gd name="connsiteY3" fmla="*/ 107156 h 147637"/>
                  <a:gd name="connsiteX4" fmla="*/ 38100 w 141629"/>
                  <a:gd name="connsiteY4" fmla="*/ 90487 h 147637"/>
                  <a:gd name="connsiteX5" fmla="*/ 52387 w 141629"/>
                  <a:gd name="connsiteY5" fmla="*/ 80962 h 147637"/>
                  <a:gd name="connsiteX6" fmla="*/ 59531 w 141629"/>
                  <a:gd name="connsiteY6" fmla="*/ 76200 h 147637"/>
                  <a:gd name="connsiteX7" fmla="*/ 80962 w 141629"/>
                  <a:gd name="connsiteY7" fmla="*/ 69056 h 147637"/>
                  <a:gd name="connsiteX8" fmla="*/ 97631 w 141629"/>
                  <a:gd name="connsiteY8" fmla="*/ 64294 h 147637"/>
                  <a:gd name="connsiteX9" fmla="*/ 111918 w 141629"/>
                  <a:gd name="connsiteY9" fmla="*/ 59531 h 147637"/>
                  <a:gd name="connsiteX10" fmla="*/ 116681 w 141629"/>
                  <a:gd name="connsiteY10" fmla="*/ 52387 h 147637"/>
                  <a:gd name="connsiteX11" fmla="*/ 123825 w 141629"/>
                  <a:gd name="connsiteY11" fmla="*/ 47625 h 147637"/>
                  <a:gd name="connsiteX12" fmla="*/ 128587 w 141629"/>
                  <a:gd name="connsiteY12" fmla="*/ 33337 h 147637"/>
                  <a:gd name="connsiteX13" fmla="*/ 140493 w 141629"/>
                  <a:gd name="connsiteY13" fmla="*/ 19050 h 147637"/>
                  <a:gd name="connsiteX14" fmla="*/ 140493 w 141629"/>
                  <a:gd name="connsiteY14" fmla="*/ 0 h 147637"/>
                  <a:gd name="connsiteX0" fmla="*/ 0 w 129723"/>
                  <a:gd name="connsiteY0" fmla="*/ 133350 h 133350"/>
                  <a:gd name="connsiteX1" fmla="*/ 4762 w 129723"/>
                  <a:gd name="connsiteY1" fmla="*/ 114300 h 133350"/>
                  <a:gd name="connsiteX2" fmla="*/ 9525 w 129723"/>
                  <a:gd name="connsiteY2" fmla="*/ 107156 h 133350"/>
                  <a:gd name="connsiteX3" fmla="*/ 26194 w 129723"/>
                  <a:gd name="connsiteY3" fmla="*/ 90487 h 133350"/>
                  <a:gd name="connsiteX4" fmla="*/ 40481 w 129723"/>
                  <a:gd name="connsiteY4" fmla="*/ 80962 h 133350"/>
                  <a:gd name="connsiteX5" fmla="*/ 47625 w 129723"/>
                  <a:gd name="connsiteY5" fmla="*/ 76200 h 133350"/>
                  <a:gd name="connsiteX6" fmla="*/ 69056 w 129723"/>
                  <a:gd name="connsiteY6" fmla="*/ 69056 h 133350"/>
                  <a:gd name="connsiteX7" fmla="*/ 85725 w 129723"/>
                  <a:gd name="connsiteY7" fmla="*/ 64294 h 133350"/>
                  <a:gd name="connsiteX8" fmla="*/ 100012 w 129723"/>
                  <a:gd name="connsiteY8" fmla="*/ 59531 h 133350"/>
                  <a:gd name="connsiteX9" fmla="*/ 104775 w 129723"/>
                  <a:gd name="connsiteY9" fmla="*/ 52387 h 133350"/>
                  <a:gd name="connsiteX10" fmla="*/ 111919 w 129723"/>
                  <a:gd name="connsiteY10" fmla="*/ 47625 h 133350"/>
                  <a:gd name="connsiteX11" fmla="*/ 116681 w 129723"/>
                  <a:gd name="connsiteY11" fmla="*/ 33337 h 133350"/>
                  <a:gd name="connsiteX12" fmla="*/ 128587 w 129723"/>
                  <a:gd name="connsiteY12" fmla="*/ 19050 h 133350"/>
                  <a:gd name="connsiteX13" fmla="*/ 128587 w 129723"/>
                  <a:gd name="connsiteY13" fmla="*/ 0 h 133350"/>
                  <a:gd name="connsiteX0" fmla="*/ 0 w 139248"/>
                  <a:gd name="connsiteY0" fmla="*/ 157163 h 157163"/>
                  <a:gd name="connsiteX1" fmla="*/ 14287 w 139248"/>
                  <a:gd name="connsiteY1" fmla="*/ 114300 h 157163"/>
                  <a:gd name="connsiteX2" fmla="*/ 19050 w 139248"/>
                  <a:gd name="connsiteY2" fmla="*/ 107156 h 157163"/>
                  <a:gd name="connsiteX3" fmla="*/ 35719 w 139248"/>
                  <a:gd name="connsiteY3" fmla="*/ 90487 h 157163"/>
                  <a:gd name="connsiteX4" fmla="*/ 50006 w 139248"/>
                  <a:gd name="connsiteY4" fmla="*/ 80962 h 157163"/>
                  <a:gd name="connsiteX5" fmla="*/ 57150 w 139248"/>
                  <a:gd name="connsiteY5" fmla="*/ 76200 h 157163"/>
                  <a:gd name="connsiteX6" fmla="*/ 78581 w 139248"/>
                  <a:gd name="connsiteY6" fmla="*/ 69056 h 157163"/>
                  <a:gd name="connsiteX7" fmla="*/ 95250 w 139248"/>
                  <a:gd name="connsiteY7" fmla="*/ 64294 h 157163"/>
                  <a:gd name="connsiteX8" fmla="*/ 109537 w 139248"/>
                  <a:gd name="connsiteY8" fmla="*/ 59531 h 157163"/>
                  <a:gd name="connsiteX9" fmla="*/ 114300 w 139248"/>
                  <a:gd name="connsiteY9" fmla="*/ 52387 h 157163"/>
                  <a:gd name="connsiteX10" fmla="*/ 121444 w 139248"/>
                  <a:gd name="connsiteY10" fmla="*/ 47625 h 157163"/>
                  <a:gd name="connsiteX11" fmla="*/ 126206 w 139248"/>
                  <a:gd name="connsiteY11" fmla="*/ 33337 h 157163"/>
                  <a:gd name="connsiteX12" fmla="*/ 138112 w 139248"/>
                  <a:gd name="connsiteY12" fmla="*/ 19050 h 157163"/>
                  <a:gd name="connsiteX13" fmla="*/ 138112 w 139248"/>
                  <a:gd name="connsiteY13" fmla="*/ 0 h 15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248" h="157163">
                    <a:moveTo>
                      <a:pt x="0" y="157163"/>
                    </a:moveTo>
                    <a:cubicBezTo>
                      <a:pt x="2518" y="153387"/>
                      <a:pt x="13257" y="117047"/>
                      <a:pt x="14287" y="114300"/>
                    </a:cubicBezTo>
                    <a:cubicBezTo>
                      <a:pt x="15292" y="111620"/>
                      <a:pt x="17462" y="109537"/>
                      <a:pt x="19050" y="107156"/>
                    </a:cubicBezTo>
                    <a:cubicBezTo>
                      <a:pt x="23241" y="94582"/>
                      <a:pt x="19342" y="101404"/>
                      <a:pt x="35719" y="90487"/>
                    </a:cubicBezTo>
                    <a:lnTo>
                      <a:pt x="50006" y="80962"/>
                    </a:lnTo>
                    <a:cubicBezTo>
                      <a:pt x="52387" y="79375"/>
                      <a:pt x="54435" y="77105"/>
                      <a:pt x="57150" y="76200"/>
                    </a:cubicBezTo>
                    <a:lnTo>
                      <a:pt x="78581" y="69056"/>
                    </a:lnTo>
                    <a:cubicBezTo>
                      <a:pt x="102628" y="61042"/>
                      <a:pt x="65300" y="73280"/>
                      <a:pt x="95250" y="64294"/>
                    </a:cubicBezTo>
                    <a:cubicBezTo>
                      <a:pt x="100058" y="62851"/>
                      <a:pt x="109537" y="59531"/>
                      <a:pt x="109537" y="59531"/>
                    </a:cubicBezTo>
                    <a:cubicBezTo>
                      <a:pt x="111125" y="57150"/>
                      <a:pt x="112276" y="54411"/>
                      <a:pt x="114300" y="52387"/>
                    </a:cubicBezTo>
                    <a:cubicBezTo>
                      <a:pt x="116324" y="50363"/>
                      <a:pt x="119927" y="50052"/>
                      <a:pt x="121444" y="47625"/>
                    </a:cubicBezTo>
                    <a:cubicBezTo>
                      <a:pt x="124105" y="43368"/>
                      <a:pt x="122656" y="36887"/>
                      <a:pt x="126206" y="33337"/>
                    </a:cubicBezTo>
                    <a:cubicBezTo>
                      <a:pt x="128440" y="31103"/>
                      <a:pt x="137375" y="23104"/>
                      <a:pt x="138112" y="19050"/>
                    </a:cubicBezTo>
                    <a:cubicBezTo>
                      <a:pt x="139248" y="12802"/>
                      <a:pt x="138112" y="6350"/>
                      <a:pt x="138112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146 Forma libre"/>
              <p:cNvSpPr/>
              <p:nvPr/>
            </p:nvSpPr>
            <p:spPr>
              <a:xfrm>
                <a:off x="6905110" y="2584633"/>
                <a:ext cx="69850" cy="100030"/>
              </a:xfrm>
              <a:custGeom>
                <a:avLst/>
                <a:gdLst>
                  <a:gd name="connsiteX0" fmla="*/ 0 w 102394"/>
                  <a:gd name="connsiteY0" fmla="*/ 147637 h 147637"/>
                  <a:gd name="connsiteX1" fmla="*/ 2381 w 102394"/>
                  <a:gd name="connsiteY1" fmla="*/ 140494 h 147637"/>
                  <a:gd name="connsiteX2" fmla="*/ 14287 w 102394"/>
                  <a:gd name="connsiteY2" fmla="*/ 133350 h 147637"/>
                  <a:gd name="connsiteX3" fmla="*/ 21431 w 102394"/>
                  <a:gd name="connsiteY3" fmla="*/ 128587 h 147637"/>
                  <a:gd name="connsiteX4" fmla="*/ 54769 w 102394"/>
                  <a:gd name="connsiteY4" fmla="*/ 130969 h 147637"/>
                  <a:gd name="connsiteX5" fmla="*/ 69056 w 102394"/>
                  <a:gd name="connsiteY5" fmla="*/ 135731 h 147637"/>
                  <a:gd name="connsiteX6" fmla="*/ 73819 w 102394"/>
                  <a:gd name="connsiteY6" fmla="*/ 128587 h 147637"/>
                  <a:gd name="connsiteX7" fmla="*/ 78581 w 102394"/>
                  <a:gd name="connsiteY7" fmla="*/ 114300 h 147637"/>
                  <a:gd name="connsiteX8" fmla="*/ 83344 w 102394"/>
                  <a:gd name="connsiteY8" fmla="*/ 107156 h 147637"/>
                  <a:gd name="connsiteX9" fmla="*/ 85725 w 102394"/>
                  <a:gd name="connsiteY9" fmla="*/ 100012 h 147637"/>
                  <a:gd name="connsiteX10" fmla="*/ 88106 w 102394"/>
                  <a:gd name="connsiteY10" fmla="*/ 90487 h 147637"/>
                  <a:gd name="connsiteX11" fmla="*/ 92869 w 102394"/>
                  <a:gd name="connsiteY11" fmla="*/ 83344 h 147637"/>
                  <a:gd name="connsiteX12" fmla="*/ 100012 w 102394"/>
                  <a:gd name="connsiteY12" fmla="*/ 61912 h 147637"/>
                  <a:gd name="connsiteX13" fmla="*/ 102394 w 102394"/>
                  <a:gd name="connsiteY13" fmla="*/ 54769 h 147637"/>
                  <a:gd name="connsiteX14" fmla="*/ 95250 w 102394"/>
                  <a:gd name="connsiteY14" fmla="*/ 38100 h 147637"/>
                  <a:gd name="connsiteX15" fmla="*/ 88106 w 102394"/>
                  <a:gd name="connsiteY15" fmla="*/ 33337 h 147637"/>
                  <a:gd name="connsiteX16" fmla="*/ 80962 w 102394"/>
                  <a:gd name="connsiteY16" fmla="*/ 26194 h 147637"/>
                  <a:gd name="connsiteX17" fmla="*/ 76200 w 102394"/>
                  <a:gd name="connsiteY17" fmla="*/ 19050 h 147637"/>
                  <a:gd name="connsiteX18" fmla="*/ 61912 w 102394"/>
                  <a:gd name="connsiteY18" fmla="*/ 9525 h 147637"/>
                  <a:gd name="connsiteX19" fmla="*/ 54769 w 102394"/>
                  <a:gd name="connsiteY19" fmla="*/ 4762 h 147637"/>
                  <a:gd name="connsiteX20" fmla="*/ 50006 w 102394"/>
                  <a:gd name="connsiteY20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394" h="147637">
                    <a:moveTo>
                      <a:pt x="0" y="147637"/>
                    </a:moveTo>
                    <a:cubicBezTo>
                      <a:pt x="794" y="145256"/>
                      <a:pt x="606" y="142269"/>
                      <a:pt x="2381" y="140494"/>
                    </a:cubicBezTo>
                    <a:cubicBezTo>
                      <a:pt x="5654" y="137221"/>
                      <a:pt x="10362" y="135803"/>
                      <a:pt x="14287" y="133350"/>
                    </a:cubicBezTo>
                    <a:cubicBezTo>
                      <a:pt x="16714" y="131833"/>
                      <a:pt x="19050" y="130175"/>
                      <a:pt x="21431" y="128587"/>
                    </a:cubicBezTo>
                    <a:cubicBezTo>
                      <a:pt x="32544" y="129381"/>
                      <a:pt x="43751" y="129316"/>
                      <a:pt x="54769" y="130969"/>
                    </a:cubicBezTo>
                    <a:cubicBezTo>
                      <a:pt x="59733" y="131714"/>
                      <a:pt x="69056" y="135731"/>
                      <a:pt x="69056" y="135731"/>
                    </a:cubicBezTo>
                    <a:cubicBezTo>
                      <a:pt x="70644" y="133350"/>
                      <a:pt x="72657" y="131202"/>
                      <a:pt x="73819" y="128587"/>
                    </a:cubicBezTo>
                    <a:cubicBezTo>
                      <a:pt x="75858" y="124000"/>
                      <a:pt x="75796" y="118477"/>
                      <a:pt x="78581" y="114300"/>
                    </a:cubicBezTo>
                    <a:lnTo>
                      <a:pt x="83344" y="107156"/>
                    </a:lnTo>
                    <a:cubicBezTo>
                      <a:pt x="84138" y="104775"/>
                      <a:pt x="85035" y="102426"/>
                      <a:pt x="85725" y="100012"/>
                    </a:cubicBezTo>
                    <a:cubicBezTo>
                      <a:pt x="86624" y="96865"/>
                      <a:pt x="86817" y="93495"/>
                      <a:pt x="88106" y="90487"/>
                    </a:cubicBezTo>
                    <a:cubicBezTo>
                      <a:pt x="89233" y="87857"/>
                      <a:pt x="91281" y="85725"/>
                      <a:pt x="92869" y="83344"/>
                    </a:cubicBezTo>
                    <a:lnTo>
                      <a:pt x="100012" y="61912"/>
                    </a:lnTo>
                    <a:lnTo>
                      <a:pt x="102394" y="54769"/>
                    </a:lnTo>
                    <a:cubicBezTo>
                      <a:pt x="100572" y="47484"/>
                      <a:pt x="100730" y="43581"/>
                      <a:pt x="95250" y="38100"/>
                    </a:cubicBezTo>
                    <a:cubicBezTo>
                      <a:pt x="93226" y="36076"/>
                      <a:pt x="90305" y="35169"/>
                      <a:pt x="88106" y="33337"/>
                    </a:cubicBezTo>
                    <a:cubicBezTo>
                      <a:pt x="85519" y="31181"/>
                      <a:pt x="83118" y="28781"/>
                      <a:pt x="80962" y="26194"/>
                    </a:cubicBezTo>
                    <a:cubicBezTo>
                      <a:pt x="79130" y="23995"/>
                      <a:pt x="78354" y="20935"/>
                      <a:pt x="76200" y="19050"/>
                    </a:cubicBezTo>
                    <a:cubicBezTo>
                      <a:pt x="71892" y="15281"/>
                      <a:pt x="66675" y="12700"/>
                      <a:pt x="61912" y="9525"/>
                    </a:cubicBezTo>
                    <a:cubicBezTo>
                      <a:pt x="59531" y="7938"/>
                      <a:pt x="56793" y="6785"/>
                      <a:pt x="54769" y="4762"/>
                    </a:cubicBezTo>
                    <a:lnTo>
                      <a:pt x="500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72"/>
              <p:cNvSpPr>
                <a:spLocks/>
              </p:cNvSpPr>
              <p:nvPr/>
            </p:nvSpPr>
            <p:spPr bwMode="auto">
              <a:xfrm>
                <a:off x="6743186" y="2678312"/>
                <a:ext cx="169863" cy="46046"/>
              </a:xfrm>
              <a:custGeom>
                <a:avLst/>
                <a:gdLst>
                  <a:gd name="T0" fmla="*/ 198 w 198"/>
                  <a:gd name="T1" fmla="*/ 0 h 234"/>
                  <a:gd name="T2" fmla="*/ 188 w 198"/>
                  <a:gd name="T3" fmla="*/ 34 h 234"/>
                  <a:gd name="T4" fmla="*/ 150 w 198"/>
                  <a:gd name="T5" fmla="*/ 50 h 234"/>
                  <a:gd name="T6" fmla="*/ 132 w 198"/>
                  <a:gd name="T7" fmla="*/ 66 h 234"/>
                  <a:gd name="T8" fmla="*/ 114 w 198"/>
                  <a:gd name="T9" fmla="*/ 80 h 234"/>
                  <a:gd name="T10" fmla="*/ 100 w 198"/>
                  <a:gd name="T11" fmla="*/ 104 h 234"/>
                  <a:gd name="T12" fmla="*/ 70 w 198"/>
                  <a:gd name="T13" fmla="*/ 132 h 234"/>
                  <a:gd name="T14" fmla="*/ 42 w 198"/>
                  <a:gd name="T15" fmla="*/ 140 h 234"/>
                  <a:gd name="T16" fmla="*/ 0 w 198"/>
                  <a:gd name="T17" fmla="*/ 162 h 234"/>
                  <a:gd name="T18" fmla="*/ 15 w 198"/>
                  <a:gd name="T19" fmla="*/ 192 h 234"/>
                  <a:gd name="T20" fmla="*/ 45 w 198"/>
                  <a:gd name="T21" fmla="*/ 219 h 234"/>
                  <a:gd name="T22" fmla="*/ 66 w 198"/>
                  <a:gd name="T23" fmla="*/ 213 h 234"/>
                  <a:gd name="T24" fmla="*/ 84 w 198"/>
                  <a:gd name="T25" fmla="*/ 219 h 234"/>
                  <a:gd name="T26" fmla="*/ 105 w 198"/>
                  <a:gd name="T27" fmla="*/ 234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8"/>
                  <a:gd name="T43" fmla="*/ 0 h 234"/>
                  <a:gd name="T44" fmla="*/ 198 w 198"/>
                  <a:gd name="T45" fmla="*/ 234 h 234"/>
                  <a:gd name="connsiteX0" fmla="*/ 198 w 198"/>
                  <a:gd name="connsiteY0" fmla="*/ 0 h 219"/>
                  <a:gd name="connsiteX1" fmla="*/ 188 w 198"/>
                  <a:gd name="connsiteY1" fmla="*/ 34 h 219"/>
                  <a:gd name="connsiteX2" fmla="*/ 150 w 198"/>
                  <a:gd name="connsiteY2" fmla="*/ 50 h 219"/>
                  <a:gd name="connsiteX3" fmla="*/ 132 w 198"/>
                  <a:gd name="connsiteY3" fmla="*/ 66 h 219"/>
                  <a:gd name="connsiteX4" fmla="*/ 114 w 198"/>
                  <a:gd name="connsiteY4" fmla="*/ 80 h 219"/>
                  <a:gd name="connsiteX5" fmla="*/ 100 w 198"/>
                  <a:gd name="connsiteY5" fmla="*/ 104 h 219"/>
                  <a:gd name="connsiteX6" fmla="*/ 70 w 198"/>
                  <a:gd name="connsiteY6" fmla="*/ 132 h 219"/>
                  <a:gd name="connsiteX7" fmla="*/ 42 w 198"/>
                  <a:gd name="connsiteY7" fmla="*/ 140 h 219"/>
                  <a:gd name="connsiteX8" fmla="*/ 0 w 198"/>
                  <a:gd name="connsiteY8" fmla="*/ 162 h 219"/>
                  <a:gd name="connsiteX9" fmla="*/ 15 w 198"/>
                  <a:gd name="connsiteY9" fmla="*/ 192 h 219"/>
                  <a:gd name="connsiteX10" fmla="*/ 45 w 198"/>
                  <a:gd name="connsiteY10" fmla="*/ 219 h 219"/>
                  <a:gd name="connsiteX11" fmla="*/ 66 w 198"/>
                  <a:gd name="connsiteY11" fmla="*/ 213 h 219"/>
                  <a:gd name="connsiteX12" fmla="*/ 84 w 198"/>
                  <a:gd name="connsiteY12" fmla="*/ 219 h 219"/>
                  <a:gd name="connsiteX0" fmla="*/ 198 w 198"/>
                  <a:gd name="connsiteY0" fmla="*/ 0 h 219"/>
                  <a:gd name="connsiteX1" fmla="*/ 188 w 198"/>
                  <a:gd name="connsiteY1" fmla="*/ 34 h 219"/>
                  <a:gd name="connsiteX2" fmla="*/ 150 w 198"/>
                  <a:gd name="connsiteY2" fmla="*/ 50 h 219"/>
                  <a:gd name="connsiteX3" fmla="*/ 132 w 198"/>
                  <a:gd name="connsiteY3" fmla="*/ 66 h 219"/>
                  <a:gd name="connsiteX4" fmla="*/ 114 w 198"/>
                  <a:gd name="connsiteY4" fmla="*/ 80 h 219"/>
                  <a:gd name="connsiteX5" fmla="*/ 100 w 198"/>
                  <a:gd name="connsiteY5" fmla="*/ 104 h 219"/>
                  <a:gd name="connsiteX6" fmla="*/ 70 w 198"/>
                  <a:gd name="connsiteY6" fmla="*/ 132 h 219"/>
                  <a:gd name="connsiteX7" fmla="*/ 42 w 198"/>
                  <a:gd name="connsiteY7" fmla="*/ 140 h 219"/>
                  <a:gd name="connsiteX8" fmla="*/ 0 w 198"/>
                  <a:gd name="connsiteY8" fmla="*/ 162 h 219"/>
                  <a:gd name="connsiteX9" fmla="*/ 15 w 198"/>
                  <a:gd name="connsiteY9" fmla="*/ 192 h 219"/>
                  <a:gd name="connsiteX10" fmla="*/ 45 w 198"/>
                  <a:gd name="connsiteY10" fmla="*/ 219 h 219"/>
                  <a:gd name="connsiteX11" fmla="*/ 66 w 198"/>
                  <a:gd name="connsiteY11" fmla="*/ 213 h 219"/>
                  <a:gd name="connsiteX0" fmla="*/ 198 w 198"/>
                  <a:gd name="connsiteY0" fmla="*/ 0 h 219"/>
                  <a:gd name="connsiteX1" fmla="*/ 188 w 198"/>
                  <a:gd name="connsiteY1" fmla="*/ 34 h 219"/>
                  <a:gd name="connsiteX2" fmla="*/ 150 w 198"/>
                  <a:gd name="connsiteY2" fmla="*/ 50 h 219"/>
                  <a:gd name="connsiteX3" fmla="*/ 132 w 198"/>
                  <a:gd name="connsiteY3" fmla="*/ 66 h 219"/>
                  <a:gd name="connsiteX4" fmla="*/ 114 w 198"/>
                  <a:gd name="connsiteY4" fmla="*/ 80 h 219"/>
                  <a:gd name="connsiteX5" fmla="*/ 100 w 198"/>
                  <a:gd name="connsiteY5" fmla="*/ 104 h 219"/>
                  <a:gd name="connsiteX6" fmla="*/ 70 w 198"/>
                  <a:gd name="connsiteY6" fmla="*/ 132 h 219"/>
                  <a:gd name="connsiteX7" fmla="*/ 42 w 198"/>
                  <a:gd name="connsiteY7" fmla="*/ 140 h 219"/>
                  <a:gd name="connsiteX8" fmla="*/ 0 w 198"/>
                  <a:gd name="connsiteY8" fmla="*/ 162 h 219"/>
                  <a:gd name="connsiteX9" fmla="*/ 15 w 198"/>
                  <a:gd name="connsiteY9" fmla="*/ 192 h 219"/>
                  <a:gd name="connsiteX10" fmla="*/ 45 w 198"/>
                  <a:gd name="connsiteY10" fmla="*/ 219 h 219"/>
                  <a:gd name="connsiteX0" fmla="*/ 198 w 198"/>
                  <a:gd name="connsiteY0" fmla="*/ 0 h 192"/>
                  <a:gd name="connsiteX1" fmla="*/ 188 w 198"/>
                  <a:gd name="connsiteY1" fmla="*/ 34 h 192"/>
                  <a:gd name="connsiteX2" fmla="*/ 150 w 198"/>
                  <a:gd name="connsiteY2" fmla="*/ 50 h 192"/>
                  <a:gd name="connsiteX3" fmla="*/ 132 w 198"/>
                  <a:gd name="connsiteY3" fmla="*/ 66 h 192"/>
                  <a:gd name="connsiteX4" fmla="*/ 114 w 198"/>
                  <a:gd name="connsiteY4" fmla="*/ 80 h 192"/>
                  <a:gd name="connsiteX5" fmla="*/ 100 w 198"/>
                  <a:gd name="connsiteY5" fmla="*/ 104 h 192"/>
                  <a:gd name="connsiteX6" fmla="*/ 70 w 198"/>
                  <a:gd name="connsiteY6" fmla="*/ 132 h 192"/>
                  <a:gd name="connsiteX7" fmla="*/ 42 w 198"/>
                  <a:gd name="connsiteY7" fmla="*/ 140 h 192"/>
                  <a:gd name="connsiteX8" fmla="*/ 0 w 198"/>
                  <a:gd name="connsiteY8" fmla="*/ 162 h 192"/>
                  <a:gd name="connsiteX9" fmla="*/ 15 w 198"/>
                  <a:gd name="connsiteY9" fmla="*/ 192 h 192"/>
                  <a:gd name="connsiteX0" fmla="*/ 183 w 183"/>
                  <a:gd name="connsiteY0" fmla="*/ 0 h 192"/>
                  <a:gd name="connsiteX1" fmla="*/ 173 w 183"/>
                  <a:gd name="connsiteY1" fmla="*/ 34 h 192"/>
                  <a:gd name="connsiteX2" fmla="*/ 135 w 183"/>
                  <a:gd name="connsiteY2" fmla="*/ 50 h 192"/>
                  <a:gd name="connsiteX3" fmla="*/ 117 w 183"/>
                  <a:gd name="connsiteY3" fmla="*/ 66 h 192"/>
                  <a:gd name="connsiteX4" fmla="*/ 99 w 183"/>
                  <a:gd name="connsiteY4" fmla="*/ 80 h 192"/>
                  <a:gd name="connsiteX5" fmla="*/ 85 w 183"/>
                  <a:gd name="connsiteY5" fmla="*/ 104 h 192"/>
                  <a:gd name="connsiteX6" fmla="*/ 55 w 183"/>
                  <a:gd name="connsiteY6" fmla="*/ 132 h 192"/>
                  <a:gd name="connsiteX7" fmla="*/ 27 w 183"/>
                  <a:gd name="connsiteY7" fmla="*/ 140 h 192"/>
                  <a:gd name="connsiteX8" fmla="*/ 0 w 183"/>
                  <a:gd name="connsiteY8" fmla="*/ 192 h 192"/>
                  <a:gd name="connsiteX0" fmla="*/ 187 w 187"/>
                  <a:gd name="connsiteY0" fmla="*/ 0 h 150"/>
                  <a:gd name="connsiteX1" fmla="*/ 177 w 187"/>
                  <a:gd name="connsiteY1" fmla="*/ 34 h 150"/>
                  <a:gd name="connsiteX2" fmla="*/ 139 w 187"/>
                  <a:gd name="connsiteY2" fmla="*/ 50 h 150"/>
                  <a:gd name="connsiteX3" fmla="*/ 121 w 187"/>
                  <a:gd name="connsiteY3" fmla="*/ 66 h 150"/>
                  <a:gd name="connsiteX4" fmla="*/ 103 w 187"/>
                  <a:gd name="connsiteY4" fmla="*/ 80 h 150"/>
                  <a:gd name="connsiteX5" fmla="*/ 89 w 187"/>
                  <a:gd name="connsiteY5" fmla="*/ 104 h 150"/>
                  <a:gd name="connsiteX6" fmla="*/ 59 w 187"/>
                  <a:gd name="connsiteY6" fmla="*/ 132 h 150"/>
                  <a:gd name="connsiteX7" fmla="*/ 31 w 187"/>
                  <a:gd name="connsiteY7" fmla="*/ 140 h 150"/>
                  <a:gd name="connsiteX8" fmla="*/ 0 w 187"/>
                  <a:gd name="connsiteY8" fmla="*/ 133 h 150"/>
                  <a:gd name="connsiteX0" fmla="*/ 187 w 187"/>
                  <a:gd name="connsiteY0" fmla="*/ 0 h 144"/>
                  <a:gd name="connsiteX1" fmla="*/ 177 w 187"/>
                  <a:gd name="connsiteY1" fmla="*/ 34 h 144"/>
                  <a:gd name="connsiteX2" fmla="*/ 139 w 187"/>
                  <a:gd name="connsiteY2" fmla="*/ 50 h 144"/>
                  <a:gd name="connsiteX3" fmla="*/ 121 w 187"/>
                  <a:gd name="connsiteY3" fmla="*/ 66 h 144"/>
                  <a:gd name="connsiteX4" fmla="*/ 103 w 187"/>
                  <a:gd name="connsiteY4" fmla="*/ 80 h 144"/>
                  <a:gd name="connsiteX5" fmla="*/ 89 w 187"/>
                  <a:gd name="connsiteY5" fmla="*/ 104 h 144"/>
                  <a:gd name="connsiteX6" fmla="*/ 59 w 187"/>
                  <a:gd name="connsiteY6" fmla="*/ 132 h 144"/>
                  <a:gd name="connsiteX7" fmla="*/ 31 w 187"/>
                  <a:gd name="connsiteY7" fmla="*/ 140 h 144"/>
                  <a:gd name="connsiteX8" fmla="*/ 26 w 187"/>
                  <a:gd name="connsiteY8" fmla="*/ 129 h 144"/>
                  <a:gd name="connsiteX9" fmla="*/ 0 w 187"/>
                  <a:gd name="connsiteY9" fmla="*/ 133 h 144"/>
                  <a:gd name="connsiteX0" fmla="*/ 187 w 187"/>
                  <a:gd name="connsiteY0" fmla="*/ 0 h 136"/>
                  <a:gd name="connsiteX1" fmla="*/ 177 w 187"/>
                  <a:gd name="connsiteY1" fmla="*/ 34 h 136"/>
                  <a:gd name="connsiteX2" fmla="*/ 139 w 187"/>
                  <a:gd name="connsiteY2" fmla="*/ 50 h 136"/>
                  <a:gd name="connsiteX3" fmla="*/ 121 w 187"/>
                  <a:gd name="connsiteY3" fmla="*/ 66 h 136"/>
                  <a:gd name="connsiteX4" fmla="*/ 103 w 187"/>
                  <a:gd name="connsiteY4" fmla="*/ 80 h 136"/>
                  <a:gd name="connsiteX5" fmla="*/ 89 w 187"/>
                  <a:gd name="connsiteY5" fmla="*/ 104 h 136"/>
                  <a:gd name="connsiteX6" fmla="*/ 59 w 187"/>
                  <a:gd name="connsiteY6" fmla="*/ 132 h 136"/>
                  <a:gd name="connsiteX7" fmla="*/ 26 w 187"/>
                  <a:gd name="connsiteY7" fmla="*/ 129 h 136"/>
                  <a:gd name="connsiteX8" fmla="*/ 0 w 187"/>
                  <a:gd name="connsiteY8" fmla="*/ 133 h 136"/>
                  <a:gd name="connsiteX0" fmla="*/ 187 w 187"/>
                  <a:gd name="connsiteY0" fmla="*/ 0 h 134"/>
                  <a:gd name="connsiteX1" fmla="*/ 177 w 187"/>
                  <a:gd name="connsiteY1" fmla="*/ 34 h 134"/>
                  <a:gd name="connsiteX2" fmla="*/ 139 w 187"/>
                  <a:gd name="connsiteY2" fmla="*/ 50 h 134"/>
                  <a:gd name="connsiteX3" fmla="*/ 121 w 187"/>
                  <a:gd name="connsiteY3" fmla="*/ 66 h 134"/>
                  <a:gd name="connsiteX4" fmla="*/ 103 w 187"/>
                  <a:gd name="connsiteY4" fmla="*/ 80 h 134"/>
                  <a:gd name="connsiteX5" fmla="*/ 89 w 187"/>
                  <a:gd name="connsiteY5" fmla="*/ 104 h 134"/>
                  <a:gd name="connsiteX6" fmla="*/ 56 w 187"/>
                  <a:gd name="connsiteY6" fmla="*/ 121 h 134"/>
                  <a:gd name="connsiteX7" fmla="*/ 26 w 187"/>
                  <a:gd name="connsiteY7" fmla="*/ 129 h 134"/>
                  <a:gd name="connsiteX8" fmla="*/ 0 w 187"/>
                  <a:gd name="connsiteY8" fmla="*/ 133 h 134"/>
                  <a:gd name="connsiteX0" fmla="*/ 177 w 177"/>
                  <a:gd name="connsiteY0" fmla="*/ 0 h 100"/>
                  <a:gd name="connsiteX1" fmla="*/ 139 w 177"/>
                  <a:gd name="connsiteY1" fmla="*/ 16 h 100"/>
                  <a:gd name="connsiteX2" fmla="*/ 121 w 177"/>
                  <a:gd name="connsiteY2" fmla="*/ 32 h 100"/>
                  <a:gd name="connsiteX3" fmla="*/ 103 w 177"/>
                  <a:gd name="connsiteY3" fmla="*/ 46 h 100"/>
                  <a:gd name="connsiteX4" fmla="*/ 89 w 177"/>
                  <a:gd name="connsiteY4" fmla="*/ 70 h 100"/>
                  <a:gd name="connsiteX5" fmla="*/ 56 w 177"/>
                  <a:gd name="connsiteY5" fmla="*/ 87 h 100"/>
                  <a:gd name="connsiteX6" fmla="*/ 26 w 177"/>
                  <a:gd name="connsiteY6" fmla="*/ 95 h 100"/>
                  <a:gd name="connsiteX7" fmla="*/ 0 w 177"/>
                  <a:gd name="connsiteY7" fmla="*/ 99 h 100"/>
                  <a:gd name="connsiteX0" fmla="*/ 139 w 139"/>
                  <a:gd name="connsiteY0" fmla="*/ 0 h 84"/>
                  <a:gd name="connsiteX1" fmla="*/ 121 w 139"/>
                  <a:gd name="connsiteY1" fmla="*/ 16 h 84"/>
                  <a:gd name="connsiteX2" fmla="*/ 103 w 139"/>
                  <a:gd name="connsiteY2" fmla="*/ 30 h 84"/>
                  <a:gd name="connsiteX3" fmla="*/ 89 w 139"/>
                  <a:gd name="connsiteY3" fmla="*/ 54 h 84"/>
                  <a:gd name="connsiteX4" fmla="*/ 56 w 139"/>
                  <a:gd name="connsiteY4" fmla="*/ 71 h 84"/>
                  <a:gd name="connsiteX5" fmla="*/ 26 w 139"/>
                  <a:gd name="connsiteY5" fmla="*/ 79 h 84"/>
                  <a:gd name="connsiteX6" fmla="*/ 0 w 139"/>
                  <a:gd name="connsiteY6" fmla="*/ 83 h 84"/>
                  <a:gd name="connsiteX0" fmla="*/ 121 w 121"/>
                  <a:gd name="connsiteY0" fmla="*/ 0 h 68"/>
                  <a:gd name="connsiteX1" fmla="*/ 103 w 121"/>
                  <a:gd name="connsiteY1" fmla="*/ 14 h 68"/>
                  <a:gd name="connsiteX2" fmla="*/ 89 w 121"/>
                  <a:gd name="connsiteY2" fmla="*/ 38 h 68"/>
                  <a:gd name="connsiteX3" fmla="*/ 56 w 121"/>
                  <a:gd name="connsiteY3" fmla="*/ 55 h 68"/>
                  <a:gd name="connsiteX4" fmla="*/ 26 w 121"/>
                  <a:gd name="connsiteY4" fmla="*/ 63 h 68"/>
                  <a:gd name="connsiteX5" fmla="*/ 0 w 121"/>
                  <a:gd name="connsiteY5" fmla="*/ 67 h 68"/>
                  <a:gd name="connsiteX0" fmla="*/ 103 w 103"/>
                  <a:gd name="connsiteY0" fmla="*/ 0 h 54"/>
                  <a:gd name="connsiteX1" fmla="*/ 89 w 103"/>
                  <a:gd name="connsiteY1" fmla="*/ 24 h 54"/>
                  <a:gd name="connsiteX2" fmla="*/ 56 w 103"/>
                  <a:gd name="connsiteY2" fmla="*/ 41 h 54"/>
                  <a:gd name="connsiteX3" fmla="*/ 26 w 103"/>
                  <a:gd name="connsiteY3" fmla="*/ 49 h 54"/>
                  <a:gd name="connsiteX4" fmla="*/ 0 w 103"/>
                  <a:gd name="connsiteY4" fmla="*/ 53 h 54"/>
                  <a:gd name="connsiteX0" fmla="*/ 89 w 89"/>
                  <a:gd name="connsiteY0" fmla="*/ 0 h 30"/>
                  <a:gd name="connsiteX1" fmla="*/ 56 w 89"/>
                  <a:gd name="connsiteY1" fmla="*/ 17 h 30"/>
                  <a:gd name="connsiteX2" fmla="*/ 26 w 89"/>
                  <a:gd name="connsiteY2" fmla="*/ 25 h 30"/>
                  <a:gd name="connsiteX3" fmla="*/ 0 w 89"/>
                  <a:gd name="connsiteY3" fmla="*/ 29 h 30"/>
                  <a:gd name="connsiteX0" fmla="*/ 89 w 89"/>
                  <a:gd name="connsiteY0" fmla="*/ 0 h 30"/>
                  <a:gd name="connsiteX1" fmla="*/ 76 w 89"/>
                  <a:gd name="connsiteY1" fmla="*/ 10 h 30"/>
                  <a:gd name="connsiteX2" fmla="*/ 56 w 89"/>
                  <a:gd name="connsiteY2" fmla="*/ 17 h 30"/>
                  <a:gd name="connsiteX3" fmla="*/ 26 w 89"/>
                  <a:gd name="connsiteY3" fmla="*/ 25 h 30"/>
                  <a:gd name="connsiteX4" fmla="*/ 0 w 89"/>
                  <a:gd name="connsiteY4" fmla="*/ 29 h 30"/>
                  <a:gd name="connsiteX0" fmla="*/ 157 w 157"/>
                  <a:gd name="connsiteY0" fmla="*/ 0 h 49"/>
                  <a:gd name="connsiteX1" fmla="*/ 76 w 157"/>
                  <a:gd name="connsiteY1" fmla="*/ 29 h 49"/>
                  <a:gd name="connsiteX2" fmla="*/ 56 w 157"/>
                  <a:gd name="connsiteY2" fmla="*/ 36 h 49"/>
                  <a:gd name="connsiteX3" fmla="*/ 26 w 157"/>
                  <a:gd name="connsiteY3" fmla="*/ 44 h 49"/>
                  <a:gd name="connsiteX4" fmla="*/ 0 w 157"/>
                  <a:gd name="connsiteY4" fmla="*/ 48 h 49"/>
                  <a:gd name="connsiteX0" fmla="*/ 157 w 157"/>
                  <a:gd name="connsiteY0" fmla="*/ 0 h 49"/>
                  <a:gd name="connsiteX1" fmla="*/ 76 w 157"/>
                  <a:gd name="connsiteY1" fmla="*/ 29 h 49"/>
                  <a:gd name="connsiteX2" fmla="*/ 56 w 157"/>
                  <a:gd name="connsiteY2" fmla="*/ 36 h 49"/>
                  <a:gd name="connsiteX3" fmla="*/ 26 w 157"/>
                  <a:gd name="connsiteY3" fmla="*/ 44 h 49"/>
                  <a:gd name="connsiteX4" fmla="*/ 0 w 157"/>
                  <a:gd name="connsiteY4" fmla="*/ 48 h 49"/>
                  <a:gd name="connsiteX0" fmla="*/ 157 w 157"/>
                  <a:gd name="connsiteY0" fmla="*/ 0 h 44"/>
                  <a:gd name="connsiteX1" fmla="*/ 76 w 157"/>
                  <a:gd name="connsiteY1" fmla="*/ 29 h 44"/>
                  <a:gd name="connsiteX2" fmla="*/ 56 w 157"/>
                  <a:gd name="connsiteY2" fmla="*/ 36 h 44"/>
                  <a:gd name="connsiteX3" fmla="*/ 26 w 157"/>
                  <a:gd name="connsiteY3" fmla="*/ 44 h 44"/>
                  <a:gd name="connsiteX4" fmla="*/ 0 w 157"/>
                  <a:gd name="connsiteY4" fmla="*/ 36 h 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" h="44">
                    <a:moveTo>
                      <a:pt x="157" y="0"/>
                    </a:moveTo>
                    <a:cubicBezTo>
                      <a:pt x="155" y="2"/>
                      <a:pt x="93" y="23"/>
                      <a:pt x="76" y="29"/>
                    </a:cubicBezTo>
                    <a:cubicBezTo>
                      <a:pt x="59" y="35"/>
                      <a:pt x="64" y="34"/>
                      <a:pt x="56" y="36"/>
                    </a:cubicBezTo>
                    <a:cubicBezTo>
                      <a:pt x="46" y="40"/>
                      <a:pt x="36" y="44"/>
                      <a:pt x="26" y="44"/>
                    </a:cubicBezTo>
                    <a:cubicBezTo>
                      <a:pt x="21" y="43"/>
                      <a:pt x="5" y="37"/>
                      <a:pt x="0" y="36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148 Forma libre"/>
              <p:cNvSpPr/>
              <p:nvPr/>
            </p:nvSpPr>
            <p:spPr>
              <a:xfrm>
                <a:off x="5130287" y="4215284"/>
                <a:ext cx="11113" cy="107969"/>
              </a:xfrm>
              <a:custGeom>
                <a:avLst/>
                <a:gdLst>
                  <a:gd name="connsiteX0" fmla="*/ 17095 w 17466"/>
                  <a:gd name="connsiteY0" fmla="*/ 5938 h 158338"/>
                  <a:gd name="connsiteX1" fmla="*/ 12332 w 17466"/>
                  <a:gd name="connsiteY1" fmla="*/ 82138 h 158338"/>
                  <a:gd name="connsiteX2" fmla="*/ 7570 w 17466"/>
                  <a:gd name="connsiteY2" fmla="*/ 103569 h 158338"/>
                  <a:gd name="connsiteX3" fmla="*/ 426 w 17466"/>
                  <a:gd name="connsiteY3" fmla="*/ 141669 h 158338"/>
                  <a:gd name="connsiteX4" fmla="*/ 426 w 17466"/>
                  <a:gd name="connsiteY4" fmla="*/ 158338 h 15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6" h="158338">
                    <a:moveTo>
                      <a:pt x="17095" y="5938"/>
                    </a:moveTo>
                    <a:cubicBezTo>
                      <a:pt x="10719" y="44198"/>
                      <a:pt x="17466" y="0"/>
                      <a:pt x="12332" y="82138"/>
                    </a:cubicBezTo>
                    <a:cubicBezTo>
                      <a:pt x="11073" y="102273"/>
                      <a:pt x="10680" y="90093"/>
                      <a:pt x="7570" y="103569"/>
                    </a:cubicBezTo>
                    <a:cubicBezTo>
                      <a:pt x="7325" y="104629"/>
                      <a:pt x="878" y="135791"/>
                      <a:pt x="426" y="141669"/>
                    </a:cubicBezTo>
                    <a:cubicBezTo>
                      <a:pt x="0" y="147209"/>
                      <a:pt x="426" y="152782"/>
                      <a:pt x="426" y="15833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149 Rectángulo"/>
              <p:cNvSpPr/>
              <p:nvPr/>
            </p:nvSpPr>
            <p:spPr>
              <a:xfrm>
                <a:off x="5528750" y="5166366"/>
                <a:ext cx="49212" cy="31756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150 Rectángulo"/>
              <p:cNvSpPr/>
              <p:nvPr/>
            </p:nvSpPr>
            <p:spPr>
              <a:xfrm>
                <a:off x="5714486" y="5766548"/>
                <a:ext cx="49213" cy="31756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600" dirty="0"/>
              </a:p>
            </p:txBody>
          </p:sp>
          <p:sp>
            <p:nvSpPr>
              <p:cNvPr id="152" name="Freeform 93"/>
              <p:cNvSpPr>
                <a:spLocks/>
              </p:cNvSpPr>
              <p:nvPr/>
            </p:nvSpPr>
            <p:spPr bwMode="auto">
              <a:xfrm>
                <a:off x="5093775" y="3334066"/>
                <a:ext cx="314325" cy="531906"/>
              </a:xfrm>
              <a:custGeom>
                <a:avLst/>
                <a:gdLst>
                  <a:gd name="T0" fmla="*/ 66 w 291"/>
                  <a:gd name="T1" fmla="*/ 491 h 491"/>
                  <a:gd name="T2" fmla="*/ 49 w 291"/>
                  <a:gd name="T3" fmla="*/ 455 h 491"/>
                  <a:gd name="T4" fmla="*/ 46 w 291"/>
                  <a:gd name="T5" fmla="*/ 426 h 491"/>
                  <a:gd name="T6" fmla="*/ 75 w 291"/>
                  <a:gd name="T7" fmla="*/ 380 h 491"/>
                  <a:gd name="T8" fmla="*/ 93 w 291"/>
                  <a:gd name="T9" fmla="*/ 353 h 491"/>
                  <a:gd name="T10" fmla="*/ 97 w 291"/>
                  <a:gd name="T11" fmla="*/ 315 h 491"/>
                  <a:gd name="T12" fmla="*/ 100 w 291"/>
                  <a:gd name="T13" fmla="*/ 297 h 491"/>
                  <a:gd name="T14" fmla="*/ 106 w 291"/>
                  <a:gd name="T15" fmla="*/ 257 h 491"/>
                  <a:gd name="T16" fmla="*/ 48 w 291"/>
                  <a:gd name="T17" fmla="*/ 188 h 491"/>
                  <a:gd name="T18" fmla="*/ 54 w 291"/>
                  <a:gd name="T19" fmla="*/ 161 h 491"/>
                  <a:gd name="T20" fmla="*/ 13 w 291"/>
                  <a:gd name="T21" fmla="*/ 129 h 491"/>
                  <a:gd name="T22" fmla="*/ 0 w 291"/>
                  <a:gd name="T23" fmla="*/ 89 h 491"/>
                  <a:gd name="T24" fmla="*/ 19 w 291"/>
                  <a:gd name="T25" fmla="*/ 62 h 491"/>
                  <a:gd name="T26" fmla="*/ 37 w 291"/>
                  <a:gd name="T27" fmla="*/ 38 h 491"/>
                  <a:gd name="T28" fmla="*/ 94 w 291"/>
                  <a:gd name="T29" fmla="*/ 24 h 491"/>
                  <a:gd name="T30" fmla="*/ 159 w 291"/>
                  <a:gd name="T31" fmla="*/ 24 h 491"/>
                  <a:gd name="T32" fmla="*/ 198 w 291"/>
                  <a:gd name="T33" fmla="*/ 35 h 491"/>
                  <a:gd name="T34" fmla="*/ 219 w 291"/>
                  <a:gd name="T35" fmla="*/ 24 h 491"/>
                  <a:gd name="T36" fmla="*/ 243 w 291"/>
                  <a:gd name="T37" fmla="*/ 2 h 491"/>
                  <a:gd name="T38" fmla="*/ 291 w 291"/>
                  <a:gd name="T39" fmla="*/ 0 h 4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1"/>
                  <a:gd name="T61" fmla="*/ 0 h 491"/>
                  <a:gd name="T62" fmla="*/ 291 w 291"/>
                  <a:gd name="T63" fmla="*/ 491 h 4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1" h="491">
                    <a:moveTo>
                      <a:pt x="66" y="491"/>
                    </a:moveTo>
                    <a:lnTo>
                      <a:pt x="49" y="455"/>
                    </a:lnTo>
                    <a:lnTo>
                      <a:pt x="46" y="426"/>
                    </a:lnTo>
                    <a:lnTo>
                      <a:pt x="75" y="380"/>
                    </a:lnTo>
                    <a:lnTo>
                      <a:pt x="93" y="353"/>
                    </a:lnTo>
                    <a:lnTo>
                      <a:pt x="97" y="315"/>
                    </a:lnTo>
                    <a:lnTo>
                      <a:pt x="100" y="297"/>
                    </a:lnTo>
                    <a:lnTo>
                      <a:pt x="106" y="257"/>
                    </a:lnTo>
                    <a:lnTo>
                      <a:pt x="48" y="188"/>
                    </a:lnTo>
                    <a:lnTo>
                      <a:pt x="54" y="161"/>
                    </a:lnTo>
                    <a:lnTo>
                      <a:pt x="13" y="129"/>
                    </a:lnTo>
                    <a:lnTo>
                      <a:pt x="0" y="89"/>
                    </a:lnTo>
                    <a:lnTo>
                      <a:pt x="19" y="62"/>
                    </a:lnTo>
                    <a:lnTo>
                      <a:pt x="37" y="38"/>
                    </a:lnTo>
                    <a:lnTo>
                      <a:pt x="94" y="24"/>
                    </a:lnTo>
                    <a:lnTo>
                      <a:pt x="159" y="24"/>
                    </a:lnTo>
                    <a:lnTo>
                      <a:pt x="198" y="35"/>
                    </a:lnTo>
                    <a:lnTo>
                      <a:pt x="219" y="24"/>
                    </a:lnTo>
                    <a:lnTo>
                      <a:pt x="243" y="2"/>
                    </a:lnTo>
                    <a:lnTo>
                      <a:pt x="29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97"/>
              <p:cNvSpPr>
                <a:spLocks/>
              </p:cNvSpPr>
              <p:nvPr/>
            </p:nvSpPr>
            <p:spPr bwMode="auto">
              <a:xfrm>
                <a:off x="5206487" y="3603989"/>
                <a:ext cx="257175" cy="290564"/>
              </a:xfrm>
              <a:custGeom>
                <a:avLst/>
                <a:gdLst>
                  <a:gd name="T0" fmla="*/ 229 w 229"/>
                  <a:gd name="T1" fmla="*/ 262 h 262"/>
                  <a:gd name="T2" fmla="*/ 214 w 229"/>
                  <a:gd name="T3" fmla="*/ 244 h 262"/>
                  <a:gd name="T4" fmla="*/ 201 w 229"/>
                  <a:gd name="T5" fmla="*/ 239 h 262"/>
                  <a:gd name="T6" fmla="*/ 192 w 229"/>
                  <a:gd name="T7" fmla="*/ 232 h 262"/>
                  <a:gd name="T8" fmla="*/ 175 w 229"/>
                  <a:gd name="T9" fmla="*/ 218 h 262"/>
                  <a:gd name="T10" fmla="*/ 163 w 229"/>
                  <a:gd name="T11" fmla="*/ 202 h 262"/>
                  <a:gd name="T12" fmla="*/ 141 w 229"/>
                  <a:gd name="T13" fmla="*/ 154 h 262"/>
                  <a:gd name="T14" fmla="*/ 130 w 229"/>
                  <a:gd name="T15" fmla="*/ 143 h 262"/>
                  <a:gd name="T16" fmla="*/ 124 w 229"/>
                  <a:gd name="T17" fmla="*/ 121 h 262"/>
                  <a:gd name="T18" fmla="*/ 123 w 229"/>
                  <a:gd name="T19" fmla="*/ 110 h 262"/>
                  <a:gd name="T20" fmla="*/ 114 w 229"/>
                  <a:gd name="T21" fmla="*/ 103 h 262"/>
                  <a:gd name="T22" fmla="*/ 106 w 229"/>
                  <a:gd name="T23" fmla="*/ 68 h 262"/>
                  <a:gd name="T24" fmla="*/ 97 w 229"/>
                  <a:gd name="T25" fmla="*/ 28 h 262"/>
                  <a:gd name="T26" fmla="*/ 78 w 229"/>
                  <a:gd name="T27" fmla="*/ 23 h 262"/>
                  <a:gd name="T28" fmla="*/ 60 w 229"/>
                  <a:gd name="T29" fmla="*/ 25 h 262"/>
                  <a:gd name="T30" fmla="*/ 42 w 229"/>
                  <a:gd name="T31" fmla="*/ 5 h 262"/>
                  <a:gd name="T32" fmla="*/ 22 w 229"/>
                  <a:gd name="T33" fmla="*/ 4 h 262"/>
                  <a:gd name="T34" fmla="*/ 0 w 229"/>
                  <a:gd name="T35" fmla="*/ 1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9"/>
                  <a:gd name="T55" fmla="*/ 0 h 262"/>
                  <a:gd name="T56" fmla="*/ 229 w 229"/>
                  <a:gd name="T57" fmla="*/ 262 h 262"/>
                  <a:gd name="connsiteX0" fmla="*/ 229 w 238"/>
                  <a:gd name="connsiteY0" fmla="*/ 262 h 268"/>
                  <a:gd name="connsiteX1" fmla="*/ 235 w 238"/>
                  <a:gd name="connsiteY1" fmla="*/ 265 h 268"/>
                  <a:gd name="connsiteX2" fmla="*/ 214 w 238"/>
                  <a:gd name="connsiteY2" fmla="*/ 244 h 268"/>
                  <a:gd name="connsiteX3" fmla="*/ 201 w 238"/>
                  <a:gd name="connsiteY3" fmla="*/ 239 h 268"/>
                  <a:gd name="connsiteX4" fmla="*/ 192 w 238"/>
                  <a:gd name="connsiteY4" fmla="*/ 232 h 268"/>
                  <a:gd name="connsiteX5" fmla="*/ 175 w 238"/>
                  <a:gd name="connsiteY5" fmla="*/ 218 h 268"/>
                  <a:gd name="connsiteX6" fmla="*/ 163 w 238"/>
                  <a:gd name="connsiteY6" fmla="*/ 202 h 268"/>
                  <a:gd name="connsiteX7" fmla="*/ 141 w 238"/>
                  <a:gd name="connsiteY7" fmla="*/ 154 h 268"/>
                  <a:gd name="connsiteX8" fmla="*/ 130 w 238"/>
                  <a:gd name="connsiteY8" fmla="*/ 143 h 268"/>
                  <a:gd name="connsiteX9" fmla="*/ 124 w 238"/>
                  <a:gd name="connsiteY9" fmla="*/ 121 h 268"/>
                  <a:gd name="connsiteX10" fmla="*/ 123 w 238"/>
                  <a:gd name="connsiteY10" fmla="*/ 110 h 268"/>
                  <a:gd name="connsiteX11" fmla="*/ 114 w 238"/>
                  <a:gd name="connsiteY11" fmla="*/ 103 h 268"/>
                  <a:gd name="connsiteX12" fmla="*/ 106 w 238"/>
                  <a:gd name="connsiteY12" fmla="*/ 68 h 268"/>
                  <a:gd name="connsiteX13" fmla="*/ 97 w 238"/>
                  <a:gd name="connsiteY13" fmla="*/ 28 h 268"/>
                  <a:gd name="connsiteX14" fmla="*/ 78 w 238"/>
                  <a:gd name="connsiteY14" fmla="*/ 23 h 268"/>
                  <a:gd name="connsiteX15" fmla="*/ 60 w 238"/>
                  <a:gd name="connsiteY15" fmla="*/ 25 h 268"/>
                  <a:gd name="connsiteX16" fmla="*/ 42 w 238"/>
                  <a:gd name="connsiteY16" fmla="*/ 5 h 268"/>
                  <a:gd name="connsiteX17" fmla="*/ 22 w 238"/>
                  <a:gd name="connsiteY17" fmla="*/ 4 h 268"/>
                  <a:gd name="connsiteX18" fmla="*/ 0 w 238"/>
                  <a:gd name="connsiteY18" fmla="*/ 1 h 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8" h="268">
                    <a:moveTo>
                      <a:pt x="229" y="262"/>
                    </a:moveTo>
                    <a:cubicBezTo>
                      <a:pt x="229" y="262"/>
                      <a:pt x="238" y="268"/>
                      <a:pt x="235" y="265"/>
                    </a:cubicBezTo>
                    <a:cubicBezTo>
                      <a:pt x="233" y="262"/>
                      <a:pt x="219" y="247"/>
                      <a:pt x="214" y="244"/>
                    </a:cubicBezTo>
                    <a:cubicBezTo>
                      <a:pt x="210" y="242"/>
                      <a:pt x="205" y="242"/>
                      <a:pt x="201" y="239"/>
                    </a:cubicBezTo>
                    <a:cubicBezTo>
                      <a:pt x="198" y="237"/>
                      <a:pt x="192" y="232"/>
                      <a:pt x="192" y="232"/>
                    </a:cubicBezTo>
                    <a:cubicBezTo>
                      <a:pt x="188" y="225"/>
                      <a:pt x="182" y="222"/>
                      <a:pt x="175" y="218"/>
                    </a:cubicBezTo>
                    <a:cubicBezTo>
                      <a:pt x="171" y="212"/>
                      <a:pt x="167" y="208"/>
                      <a:pt x="163" y="202"/>
                    </a:cubicBezTo>
                    <a:cubicBezTo>
                      <a:pt x="159" y="184"/>
                      <a:pt x="157" y="166"/>
                      <a:pt x="141" y="154"/>
                    </a:cubicBezTo>
                    <a:cubicBezTo>
                      <a:pt x="137" y="147"/>
                      <a:pt x="134" y="150"/>
                      <a:pt x="130" y="143"/>
                    </a:cubicBezTo>
                    <a:cubicBezTo>
                      <a:pt x="129" y="132"/>
                      <a:pt x="130" y="129"/>
                      <a:pt x="124" y="121"/>
                    </a:cubicBezTo>
                    <a:cubicBezTo>
                      <a:pt x="124" y="117"/>
                      <a:pt x="125" y="113"/>
                      <a:pt x="123" y="110"/>
                    </a:cubicBezTo>
                    <a:cubicBezTo>
                      <a:pt x="121" y="107"/>
                      <a:pt x="114" y="103"/>
                      <a:pt x="114" y="103"/>
                    </a:cubicBezTo>
                    <a:cubicBezTo>
                      <a:pt x="107" y="92"/>
                      <a:pt x="113" y="79"/>
                      <a:pt x="106" y="68"/>
                    </a:cubicBezTo>
                    <a:cubicBezTo>
                      <a:pt x="104" y="55"/>
                      <a:pt x="103" y="40"/>
                      <a:pt x="97" y="28"/>
                    </a:cubicBezTo>
                    <a:cubicBezTo>
                      <a:pt x="95" y="18"/>
                      <a:pt x="87" y="22"/>
                      <a:pt x="78" y="23"/>
                    </a:cubicBezTo>
                    <a:cubicBezTo>
                      <a:pt x="71" y="26"/>
                      <a:pt x="67" y="26"/>
                      <a:pt x="60" y="25"/>
                    </a:cubicBezTo>
                    <a:cubicBezTo>
                      <a:pt x="52" y="20"/>
                      <a:pt x="50" y="11"/>
                      <a:pt x="42" y="5"/>
                    </a:cubicBezTo>
                    <a:cubicBezTo>
                      <a:pt x="34" y="8"/>
                      <a:pt x="30" y="5"/>
                      <a:pt x="22" y="4"/>
                    </a:cubicBezTo>
                    <a:cubicBezTo>
                      <a:pt x="14" y="0"/>
                      <a:pt x="9" y="1"/>
                      <a:pt x="0" y="1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Freeform 99"/>
              <p:cNvSpPr>
                <a:spLocks/>
              </p:cNvSpPr>
              <p:nvPr/>
            </p:nvSpPr>
            <p:spPr bwMode="auto">
              <a:xfrm>
                <a:off x="5271575" y="3389638"/>
                <a:ext cx="173037" cy="46046"/>
              </a:xfrm>
              <a:custGeom>
                <a:avLst/>
                <a:gdLst>
                  <a:gd name="T0" fmla="*/ 159 w 159"/>
                  <a:gd name="T1" fmla="*/ 0 h 36"/>
                  <a:gd name="T2" fmla="*/ 117 w 159"/>
                  <a:gd name="T3" fmla="*/ 15 h 36"/>
                  <a:gd name="T4" fmla="*/ 60 w 159"/>
                  <a:gd name="T5" fmla="*/ 36 h 36"/>
                  <a:gd name="T6" fmla="*/ 30 w 159"/>
                  <a:gd name="T7" fmla="*/ 23 h 36"/>
                  <a:gd name="T8" fmla="*/ 0 w 159"/>
                  <a:gd name="T9" fmla="*/ 2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36"/>
                  <a:gd name="T17" fmla="*/ 159 w 159"/>
                  <a:gd name="T18" fmla="*/ 36 h 36"/>
                  <a:gd name="connsiteX0" fmla="*/ 165 w 165"/>
                  <a:gd name="connsiteY0" fmla="*/ 0 h 36"/>
                  <a:gd name="connsiteX1" fmla="*/ 123 w 165"/>
                  <a:gd name="connsiteY1" fmla="*/ 15 h 36"/>
                  <a:gd name="connsiteX2" fmla="*/ 66 w 165"/>
                  <a:gd name="connsiteY2" fmla="*/ 36 h 36"/>
                  <a:gd name="connsiteX3" fmla="*/ 36 w 165"/>
                  <a:gd name="connsiteY3" fmla="*/ 23 h 36"/>
                  <a:gd name="connsiteX4" fmla="*/ 0 w 165"/>
                  <a:gd name="connsiteY4" fmla="*/ 23 h 36"/>
                  <a:gd name="connsiteX0" fmla="*/ 160 w 160"/>
                  <a:gd name="connsiteY0" fmla="*/ 0 h 42"/>
                  <a:gd name="connsiteX1" fmla="*/ 123 w 160"/>
                  <a:gd name="connsiteY1" fmla="*/ 21 h 42"/>
                  <a:gd name="connsiteX2" fmla="*/ 66 w 160"/>
                  <a:gd name="connsiteY2" fmla="*/ 42 h 42"/>
                  <a:gd name="connsiteX3" fmla="*/ 36 w 160"/>
                  <a:gd name="connsiteY3" fmla="*/ 29 h 42"/>
                  <a:gd name="connsiteX4" fmla="*/ 0 w 160"/>
                  <a:gd name="connsiteY4" fmla="*/ 29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" h="42">
                    <a:moveTo>
                      <a:pt x="160" y="0"/>
                    </a:moveTo>
                    <a:cubicBezTo>
                      <a:pt x="148" y="7"/>
                      <a:pt x="135" y="14"/>
                      <a:pt x="123" y="21"/>
                    </a:cubicBezTo>
                    <a:lnTo>
                      <a:pt x="66" y="42"/>
                    </a:lnTo>
                    <a:cubicBezTo>
                      <a:pt x="56" y="38"/>
                      <a:pt x="46" y="33"/>
                      <a:pt x="36" y="29"/>
                    </a:cubicBez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103"/>
              <p:cNvSpPr>
                <a:spLocks/>
              </p:cNvSpPr>
              <p:nvPr/>
            </p:nvSpPr>
            <p:spPr bwMode="auto">
              <a:xfrm>
                <a:off x="5425562" y="3146708"/>
                <a:ext cx="131763" cy="36518"/>
              </a:xfrm>
              <a:custGeom>
                <a:avLst/>
                <a:gdLst>
                  <a:gd name="T0" fmla="*/ 123 w 123"/>
                  <a:gd name="T1" fmla="*/ 13 h 22"/>
                  <a:gd name="T2" fmla="*/ 109 w 123"/>
                  <a:gd name="T3" fmla="*/ 22 h 22"/>
                  <a:gd name="T4" fmla="*/ 88 w 123"/>
                  <a:gd name="T5" fmla="*/ 16 h 22"/>
                  <a:gd name="T6" fmla="*/ 70 w 123"/>
                  <a:gd name="T7" fmla="*/ 22 h 22"/>
                  <a:gd name="T8" fmla="*/ 37 w 123"/>
                  <a:gd name="T9" fmla="*/ 1 h 22"/>
                  <a:gd name="T10" fmla="*/ 0 w 1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"/>
                  <a:gd name="T19" fmla="*/ 0 h 22"/>
                  <a:gd name="T20" fmla="*/ 123 w 123"/>
                  <a:gd name="T21" fmla="*/ 22 h 22"/>
                  <a:gd name="connsiteX0" fmla="*/ 123 w 123"/>
                  <a:gd name="connsiteY0" fmla="*/ 13 h 31"/>
                  <a:gd name="connsiteX1" fmla="*/ 109 w 123"/>
                  <a:gd name="connsiteY1" fmla="*/ 22 h 31"/>
                  <a:gd name="connsiteX2" fmla="*/ 88 w 123"/>
                  <a:gd name="connsiteY2" fmla="*/ 16 h 31"/>
                  <a:gd name="connsiteX3" fmla="*/ 70 w 123"/>
                  <a:gd name="connsiteY3" fmla="*/ 22 h 31"/>
                  <a:gd name="connsiteX4" fmla="*/ 40 w 123"/>
                  <a:gd name="connsiteY4" fmla="*/ 30 h 31"/>
                  <a:gd name="connsiteX5" fmla="*/ 0 w 123"/>
                  <a:gd name="connsiteY5" fmla="*/ 0 h 31"/>
                  <a:gd name="connsiteX0" fmla="*/ 123 w 123"/>
                  <a:gd name="connsiteY0" fmla="*/ 13 h 34"/>
                  <a:gd name="connsiteX1" fmla="*/ 109 w 123"/>
                  <a:gd name="connsiteY1" fmla="*/ 22 h 34"/>
                  <a:gd name="connsiteX2" fmla="*/ 88 w 123"/>
                  <a:gd name="connsiteY2" fmla="*/ 16 h 34"/>
                  <a:gd name="connsiteX3" fmla="*/ 70 w 123"/>
                  <a:gd name="connsiteY3" fmla="*/ 22 h 34"/>
                  <a:gd name="connsiteX4" fmla="*/ 69 w 123"/>
                  <a:gd name="connsiteY4" fmla="*/ 27 h 34"/>
                  <a:gd name="connsiteX5" fmla="*/ 40 w 123"/>
                  <a:gd name="connsiteY5" fmla="*/ 30 h 34"/>
                  <a:gd name="connsiteX6" fmla="*/ 0 w 123"/>
                  <a:gd name="connsiteY6" fmla="*/ 0 h 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" h="34">
                    <a:moveTo>
                      <a:pt x="123" y="13"/>
                    </a:moveTo>
                    <a:cubicBezTo>
                      <a:pt x="116" y="17"/>
                      <a:pt x="117" y="21"/>
                      <a:pt x="109" y="22"/>
                    </a:cubicBezTo>
                    <a:cubicBezTo>
                      <a:pt x="98" y="21"/>
                      <a:pt x="96" y="21"/>
                      <a:pt x="88" y="16"/>
                    </a:cubicBezTo>
                    <a:cubicBezTo>
                      <a:pt x="81" y="18"/>
                      <a:pt x="77" y="21"/>
                      <a:pt x="70" y="22"/>
                    </a:cubicBezTo>
                    <a:cubicBezTo>
                      <a:pt x="66" y="23"/>
                      <a:pt x="74" y="26"/>
                      <a:pt x="69" y="27"/>
                    </a:cubicBezTo>
                    <a:cubicBezTo>
                      <a:pt x="64" y="28"/>
                      <a:pt x="51" y="34"/>
                      <a:pt x="40" y="30"/>
                    </a:cubicBezTo>
                    <a:cubicBezTo>
                      <a:pt x="29" y="26"/>
                      <a:pt x="0" y="0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104"/>
              <p:cNvSpPr>
                <a:spLocks/>
              </p:cNvSpPr>
              <p:nvPr/>
            </p:nvSpPr>
            <p:spPr bwMode="auto">
              <a:xfrm>
                <a:off x="5408100" y="3162586"/>
                <a:ext cx="187325" cy="149252"/>
              </a:xfrm>
              <a:custGeom>
                <a:avLst/>
                <a:gdLst>
                  <a:gd name="T0" fmla="*/ 174 w 174"/>
                  <a:gd name="T1" fmla="*/ 0 h 138"/>
                  <a:gd name="T2" fmla="*/ 157 w 174"/>
                  <a:gd name="T3" fmla="*/ 21 h 138"/>
                  <a:gd name="T4" fmla="*/ 133 w 174"/>
                  <a:gd name="T5" fmla="*/ 42 h 138"/>
                  <a:gd name="T6" fmla="*/ 123 w 174"/>
                  <a:gd name="T7" fmla="*/ 65 h 138"/>
                  <a:gd name="T8" fmla="*/ 93 w 174"/>
                  <a:gd name="T9" fmla="*/ 74 h 138"/>
                  <a:gd name="T10" fmla="*/ 88 w 174"/>
                  <a:gd name="T11" fmla="*/ 77 h 138"/>
                  <a:gd name="T12" fmla="*/ 75 w 174"/>
                  <a:gd name="T13" fmla="*/ 78 h 138"/>
                  <a:gd name="T14" fmla="*/ 69 w 174"/>
                  <a:gd name="T15" fmla="*/ 86 h 138"/>
                  <a:gd name="T16" fmla="*/ 52 w 174"/>
                  <a:gd name="T17" fmla="*/ 96 h 138"/>
                  <a:gd name="T18" fmla="*/ 31 w 174"/>
                  <a:gd name="T19" fmla="*/ 120 h 138"/>
                  <a:gd name="T20" fmla="*/ 0 w 174"/>
                  <a:gd name="T21" fmla="*/ 138 h 1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38"/>
                  <a:gd name="T35" fmla="*/ 174 w 174"/>
                  <a:gd name="T36" fmla="*/ 138 h 1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38">
                    <a:moveTo>
                      <a:pt x="174" y="0"/>
                    </a:moveTo>
                    <a:cubicBezTo>
                      <a:pt x="169" y="12"/>
                      <a:pt x="172" y="18"/>
                      <a:pt x="157" y="21"/>
                    </a:cubicBezTo>
                    <a:cubicBezTo>
                      <a:pt x="150" y="33"/>
                      <a:pt x="146" y="40"/>
                      <a:pt x="133" y="42"/>
                    </a:cubicBezTo>
                    <a:cubicBezTo>
                      <a:pt x="131" y="53"/>
                      <a:pt x="132" y="58"/>
                      <a:pt x="123" y="65"/>
                    </a:cubicBezTo>
                    <a:cubicBezTo>
                      <a:pt x="117" y="76"/>
                      <a:pt x="104" y="73"/>
                      <a:pt x="93" y="74"/>
                    </a:cubicBezTo>
                    <a:cubicBezTo>
                      <a:pt x="91" y="75"/>
                      <a:pt x="90" y="77"/>
                      <a:pt x="88" y="77"/>
                    </a:cubicBezTo>
                    <a:cubicBezTo>
                      <a:pt x="84" y="78"/>
                      <a:pt x="79" y="76"/>
                      <a:pt x="75" y="78"/>
                    </a:cubicBezTo>
                    <a:cubicBezTo>
                      <a:pt x="72" y="79"/>
                      <a:pt x="72" y="85"/>
                      <a:pt x="69" y="86"/>
                    </a:cubicBezTo>
                    <a:cubicBezTo>
                      <a:pt x="65" y="91"/>
                      <a:pt x="58" y="95"/>
                      <a:pt x="52" y="96"/>
                    </a:cubicBezTo>
                    <a:cubicBezTo>
                      <a:pt x="46" y="106"/>
                      <a:pt x="41" y="114"/>
                      <a:pt x="31" y="120"/>
                    </a:cubicBezTo>
                    <a:cubicBezTo>
                      <a:pt x="27" y="126"/>
                      <a:pt x="8" y="138"/>
                      <a:pt x="0" y="13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5428737" y="4382002"/>
                <a:ext cx="92075" cy="209587"/>
              </a:xfrm>
              <a:custGeom>
                <a:avLst/>
                <a:gdLst>
                  <a:gd name="T0" fmla="*/ 85 w 85"/>
                  <a:gd name="T1" fmla="*/ 194 h 194"/>
                  <a:gd name="T2" fmla="*/ 49 w 85"/>
                  <a:gd name="T3" fmla="*/ 183 h 194"/>
                  <a:gd name="T4" fmla="*/ 38 w 85"/>
                  <a:gd name="T5" fmla="*/ 176 h 194"/>
                  <a:gd name="T6" fmla="*/ 14 w 85"/>
                  <a:gd name="T7" fmla="*/ 150 h 194"/>
                  <a:gd name="T8" fmla="*/ 2 w 85"/>
                  <a:gd name="T9" fmla="*/ 128 h 194"/>
                  <a:gd name="T10" fmla="*/ 2 w 85"/>
                  <a:gd name="T11" fmla="*/ 71 h 194"/>
                  <a:gd name="T12" fmla="*/ 4 w 85"/>
                  <a:gd name="T13" fmla="*/ 35 h 194"/>
                  <a:gd name="T14" fmla="*/ 10 w 85"/>
                  <a:gd name="T15" fmla="*/ 9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94"/>
                  <a:gd name="T26" fmla="*/ 85 w 85"/>
                  <a:gd name="T27" fmla="*/ 194 h 1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94">
                    <a:moveTo>
                      <a:pt x="85" y="194"/>
                    </a:moveTo>
                    <a:cubicBezTo>
                      <a:pt x="66" y="187"/>
                      <a:pt x="80" y="186"/>
                      <a:pt x="49" y="183"/>
                    </a:cubicBezTo>
                    <a:cubicBezTo>
                      <a:pt x="40" y="181"/>
                      <a:pt x="47" y="178"/>
                      <a:pt x="38" y="176"/>
                    </a:cubicBezTo>
                    <a:cubicBezTo>
                      <a:pt x="36" y="168"/>
                      <a:pt x="22" y="153"/>
                      <a:pt x="14" y="150"/>
                    </a:cubicBezTo>
                    <a:cubicBezTo>
                      <a:pt x="9" y="144"/>
                      <a:pt x="6" y="135"/>
                      <a:pt x="2" y="128"/>
                    </a:cubicBezTo>
                    <a:cubicBezTo>
                      <a:pt x="0" y="115"/>
                      <a:pt x="2" y="86"/>
                      <a:pt x="2" y="71"/>
                    </a:cubicBezTo>
                    <a:cubicBezTo>
                      <a:pt x="2" y="56"/>
                      <a:pt x="3" y="45"/>
                      <a:pt x="4" y="35"/>
                    </a:cubicBezTo>
                    <a:cubicBezTo>
                      <a:pt x="6" y="0"/>
                      <a:pt x="10" y="34"/>
                      <a:pt x="10" y="9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120"/>
              <p:cNvSpPr>
                <a:spLocks/>
              </p:cNvSpPr>
              <p:nvPr/>
            </p:nvSpPr>
            <p:spPr bwMode="auto">
              <a:xfrm>
                <a:off x="5457312" y="3891377"/>
                <a:ext cx="233363" cy="139725"/>
              </a:xfrm>
              <a:custGeom>
                <a:avLst/>
                <a:gdLst>
                  <a:gd name="T0" fmla="*/ 0 w 267"/>
                  <a:gd name="T1" fmla="*/ 0 h 224"/>
                  <a:gd name="T2" fmla="*/ 30 w 267"/>
                  <a:gd name="T3" fmla="*/ 24 h 224"/>
                  <a:gd name="T4" fmla="*/ 73 w 267"/>
                  <a:gd name="T5" fmla="*/ 50 h 224"/>
                  <a:gd name="T6" fmla="*/ 103 w 267"/>
                  <a:gd name="T7" fmla="*/ 81 h 224"/>
                  <a:gd name="T8" fmla="*/ 126 w 267"/>
                  <a:gd name="T9" fmla="*/ 93 h 224"/>
                  <a:gd name="T10" fmla="*/ 144 w 267"/>
                  <a:gd name="T11" fmla="*/ 99 h 224"/>
                  <a:gd name="T12" fmla="*/ 160 w 267"/>
                  <a:gd name="T13" fmla="*/ 90 h 224"/>
                  <a:gd name="T14" fmla="*/ 226 w 267"/>
                  <a:gd name="T15" fmla="*/ 114 h 224"/>
                  <a:gd name="T16" fmla="*/ 228 w 267"/>
                  <a:gd name="T17" fmla="*/ 152 h 224"/>
                  <a:gd name="T18" fmla="*/ 256 w 267"/>
                  <a:gd name="T19" fmla="*/ 165 h 224"/>
                  <a:gd name="T20" fmla="*/ 265 w 267"/>
                  <a:gd name="T21" fmla="*/ 186 h 224"/>
                  <a:gd name="T22" fmla="*/ 267 w 267"/>
                  <a:gd name="T23" fmla="*/ 224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224"/>
                  <a:gd name="T38" fmla="*/ 267 w 267"/>
                  <a:gd name="T39" fmla="*/ 224 h 224"/>
                  <a:gd name="connsiteX0" fmla="*/ 0 w 257"/>
                  <a:gd name="connsiteY0" fmla="*/ 0 h 240"/>
                  <a:gd name="connsiteX1" fmla="*/ 20 w 257"/>
                  <a:gd name="connsiteY1" fmla="*/ 40 h 240"/>
                  <a:gd name="connsiteX2" fmla="*/ 63 w 257"/>
                  <a:gd name="connsiteY2" fmla="*/ 66 h 240"/>
                  <a:gd name="connsiteX3" fmla="*/ 93 w 257"/>
                  <a:gd name="connsiteY3" fmla="*/ 97 h 240"/>
                  <a:gd name="connsiteX4" fmla="*/ 116 w 257"/>
                  <a:gd name="connsiteY4" fmla="*/ 109 h 240"/>
                  <a:gd name="connsiteX5" fmla="*/ 134 w 257"/>
                  <a:gd name="connsiteY5" fmla="*/ 115 h 240"/>
                  <a:gd name="connsiteX6" fmla="*/ 150 w 257"/>
                  <a:gd name="connsiteY6" fmla="*/ 106 h 240"/>
                  <a:gd name="connsiteX7" fmla="*/ 216 w 257"/>
                  <a:gd name="connsiteY7" fmla="*/ 130 h 240"/>
                  <a:gd name="connsiteX8" fmla="*/ 218 w 257"/>
                  <a:gd name="connsiteY8" fmla="*/ 168 h 240"/>
                  <a:gd name="connsiteX9" fmla="*/ 246 w 257"/>
                  <a:gd name="connsiteY9" fmla="*/ 181 h 240"/>
                  <a:gd name="connsiteX10" fmla="*/ 255 w 257"/>
                  <a:gd name="connsiteY10" fmla="*/ 202 h 240"/>
                  <a:gd name="connsiteX11" fmla="*/ 257 w 257"/>
                  <a:gd name="connsiteY11" fmla="*/ 240 h 240"/>
                  <a:gd name="connsiteX0" fmla="*/ 0 w 255"/>
                  <a:gd name="connsiteY0" fmla="*/ 0 h 202"/>
                  <a:gd name="connsiteX1" fmla="*/ 20 w 255"/>
                  <a:gd name="connsiteY1" fmla="*/ 40 h 202"/>
                  <a:gd name="connsiteX2" fmla="*/ 63 w 255"/>
                  <a:gd name="connsiteY2" fmla="*/ 66 h 202"/>
                  <a:gd name="connsiteX3" fmla="*/ 93 w 255"/>
                  <a:gd name="connsiteY3" fmla="*/ 97 h 202"/>
                  <a:gd name="connsiteX4" fmla="*/ 116 w 255"/>
                  <a:gd name="connsiteY4" fmla="*/ 109 h 202"/>
                  <a:gd name="connsiteX5" fmla="*/ 134 w 255"/>
                  <a:gd name="connsiteY5" fmla="*/ 115 h 202"/>
                  <a:gd name="connsiteX6" fmla="*/ 150 w 255"/>
                  <a:gd name="connsiteY6" fmla="*/ 106 h 202"/>
                  <a:gd name="connsiteX7" fmla="*/ 216 w 255"/>
                  <a:gd name="connsiteY7" fmla="*/ 130 h 202"/>
                  <a:gd name="connsiteX8" fmla="*/ 218 w 255"/>
                  <a:gd name="connsiteY8" fmla="*/ 168 h 202"/>
                  <a:gd name="connsiteX9" fmla="*/ 246 w 255"/>
                  <a:gd name="connsiteY9" fmla="*/ 181 h 202"/>
                  <a:gd name="connsiteX10" fmla="*/ 255 w 255"/>
                  <a:gd name="connsiteY10" fmla="*/ 202 h 202"/>
                  <a:gd name="connsiteX0" fmla="*/ 0 w 246"/>
                  <a:gd name="connsiteY0" fmla="*/ 0 h 181"/>
                  <a:gd name="connsiteX1" fmla="*/ 20 w 246"/>
                  <a:gd name="connsiteY1" fmla="*/ 40 h 181"/>
                  <a:gd name="connsiteX2" fmla="*/ 63 w 246"/>
                  <a:gd name="connsiteY2" fmla="*/ 66 h 181"/>
                  <a:gd name="connsiteX3" fmla="*/ 93 w 246"/>
                  <a:gd name="connsiteY3" fmla="*/ 97 h 181"/>
                  <a:gd name="connsiteX4" fmla="*/ 116 w 246"/>
                  <a:gd name="connsiteY4" fmla="*/ 109 h 181"/>
                  <a:gd name="connsiteX5" fmla="*/ 134 w 246"/>
                  <a:gd name="connsiteY5" fmla="*/ 115 h 181"/>
                  <a:gd name="connsiteX6" fmla="*/ 150 w 246"/>
                  <a:gd name="connsiteY6" fmla="*/ 106 h 181"/>
                  <a:gd name="connsiteX7" fmla="*/ 216 w 246"/>
                  <a:gd name="connsiteY7" fmla="*/ 130 h 181"/>
                  <a:gd name="connsiteX8" fmla="*/ 218 w 246"/>
                  <a:gd name="connsiteY8" fmla="*/ 168 h 181"/>
                  <a:gd name="connsiteX9" fmla="*/ 246 w 246"/>
                  <a:gd name="connsiteY9" fmla="*/ 181 h 181"/>
                  <a:gd name="connsiteX0" fmla="*/ 0 w 218"/>
                  <a:gd name="connsiteY0" fmla="*/ 0 h 168"/>
                  <a:gd name="connsiteX1" fmla="*/ 20 w 218"/>
                  <a:gd name="connsiteY1" fmla="*/ 40 h 168"/>
                  <a:gd name="connsiteX2" fmla="*/ 63 w 218"/>
                  <a:gd name="connsiteY2" fmla="*/ 66 h 168"/>
                  <a:gd name="connsiteX3" fmla="*/ 93 w 218"/>
                  <a:gd name="connsiteY3" fmla="*/ 97 h 168"/>
                  <a:gd name="connsiteX4" fmla="*/ 116 w 218"/>
                  <a:gd name="connsiteY4" fmla="*/ 109 h 168"/>
                  <a:gd name="connsiteX5" fmla="*/ 134 w 218"/>
                  <a:gd name="connsiteY5" fmla="*/ 115 h 168"/>
                  <a:gd name="connsiteX6" fmla="*/ 150 w 218"/>
                  <a:gd name="connsiteY6" fmla="*/ 106 h 168"/>
                  <a:gd name="connsiteX7" fmla="*/ 216 w 218"/>
                  <a:gd name="connsiteY7" fmla="*/ 130 h 168"/>
                  <a:gd name="connsiteX8" fmla="*/ 218 w 218"/>
                  <a:gd name="connsiteY8" fmla="*/ 168 h 168"/>
                  <a:gd name="connsiteX0" fmla="*/ 0 w 216"/>
                  <a:gd name="connsiteY0" fmla="*/ 0 h 130"/>
                  <a:gd name="connsiteX1" fmla="*/ 20 w 216"/>
                  <a:gd name="connsiteY1" fmla="*/ 40 h 130"/>
                  <a:gd name="connsiteX2" fmla="*/ 63 w 216"/>
                  <a:gd name="connsiteY2" fmla="*/ 66 h 130"/>
                  <a:gd name="connsiteX3" fmla="*/ 93 w 216"/>
                  <a:gd name="connsiteY3" fmla="*/ 97 h 130"/>
                  <a:gd name="connsiteX4" fmla="*/ 116 w 216"/>
                  <a:gd name="connsiteY4" fmla="*/ 109 h 130"/>
                  <a:gd name="connsiteX5" fmla="*/ 134 w 216"/>
                  <a:gd name="connsiteY5" fmla="*/ 115 h 130"/>
                  <a:gd name="connsiteX6" fmla="*/ 150 w 216"/>
                  <a:gd name="connsiteY6" fmla="*/ 106 h 130"/>
                  <a:gd name="connsiteX7" fmla="*/ 216 w 216"/>
                  <a:gd name="connsiteY7" fmla="*/ 130 h 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" h="130">
                    <a:moveTo>
                      <a:pt x="0" y="0"/>
                    </a:moveTo>
                    <a:cubicBezTo>
                      <a:pt x="7" y="13"/>
                      <a:pt x="13" y="27"/>
                      <a:pt x="20" y="40"/>
                    </a:cubicBezTo>
                    <a:cubicBezTo>
                      <a:pt x="34" y="49"/>
                      <a:pt x="49" y="57"/>
                      <a:pt x="63" y="66"/>
                    </a:cubicBezTo>
                    <a:cubicBezTo>
                      <a:pt x="73" y="76"/>
                      <a:pt x="83" y="87"/>
                      <a:pt x="93" y="97"/>
                    </a:cubicBezTo>
                    <a:cubicBezTo>
                      <a:pt x="101" y="101"/>
                      <a:pt x="108" y="105"/>
                      <a:pt x="116" y="109"/>
                    </a:cubicBezTo>
                    <a:lnTo>
                      <a:pt x="134" y="115"/>
                    </a:lnTo>
                    <a:cubicBezTo>
                      <a:pt x="139" y="112"/>
                      <a:pt x="145" y="109"/>
                      <a:pt x="150" y="106"/>
                    </a:cubicBezTo>
                    <a:lnTo>
                      <a:pt x="216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121"/>
              <p:cNvSpPr>
                <a:spLocks/>
              </p:cNvSpPr>
              <p:nvPr/>
            </p:nvSpPr>
            <p:spPr bwMode="auto">
              <a:xfrm>
                <a:off x="5755761" y="4094613"/>
                <a:ext cx="115888" cy="82565"/>
              </a:xfrm>
              <a:custGeom>
                <a:avLst/>
                <a:gdLst>
                  <a:gd name="T0" fmla="*/ 94 w 99"/>
                  <a:gd name="T1" fmla="*/ 108 h 108"/>
                  <a:gd name="T2" fmla="*/ 99 w 99"/>
                  <a:gd name="T3" fmla="*/ 84 h 108"/>
                  <a:gd name="T4" fmla="*/ 81 w 99"/>
                  <a:gd name="T5" fmla="*/ 42 h 108"/>
                  <a:gd name="T6" fmla="*/ 82 w 99"/>
                  <a:gd name="T7" fmla="*/ 0 h 108"/>
                  <a:gd name="T8" fmla="*/ 36 w 99"/>
                  <a:gd name="T9" fmla="*/ 12 h 108"/>
                  <a:gd name="T10" fmla="*/ 0 w 99"/>
                  <a:gd name="T11" fmla="*/ 26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108"/>
                  <a:gd name="T20" fmla="*/ 99 w 99"/>
                  <a:gd name="T21" fmla="*/ 108 h 108"/>
                  <a:gd name="connsiteX0" fmla="*/ 94 w 99"/>
                  <a:gd name="connsiteY0" fmla="*/ 108 h 108"/>
                  <a:gd name="connsiteX1" fmla="*/ 99 w 99"/>
                  <a:gd name="connsiteY1" fmla="*/ 84 h 108"/>
                  <a:gd name="connsiteX2" fmla="*/ 81 w 99"/>
                  <a:gd name="connsiteY2" fmla="*/ 42 h 108"/>
                  <a:gd name="connsiteX3" fmla="*/ 82 w 99"/>
                  <a:gd name="connsiteY3" fmla="*/ 0 h 108"/>
                  <a:gd name="connsiteX4" fmla="*/ 0 w 99"/>
                  <a:gd name="connsiteY4" fmla="*/ 26 h 108"/>
                  <a:gd name="connsiteX0" fmla="*/ 94 w 99"/>
                  <a:gd name="connsiteY0" fmla="*/ 112 h 112"/>
                  <a:gd name="connsiteX1" fmla="*/ 99 w 99"/>
                  <a:gd name="connsiteY1" fmla="*/ 88 h 112"/>
                  <a:gd name="connsiteX2" fmla="*/ 81 w 99"/>
                  <a:gd name="connsiteY2" fmla="*/ 46 h 112"/>
                  <a:gd name="connsiteX3" fmla="*/ 82 w 99"/>
                  <a:gd name="connsiteY3" fmla="*/ 4 h 112"/>
                  <a:gd name="connsiteX4" fmla="*/ 23 w 99"/>
                  <a:gd name="connsiteY4" fmla="*/ 10 h 112"/>
                  <a:gd name="connsiteX5" fmla="*/ 0 w 99"/>
                  <a:gd name="connsiteY5" fmla="*/ 30 h 112"/>
                  <a:gd name="connsiteX0" fmla="*/ 94 w 99"/>
                  <a:gd name="connsiteY0" fmla="*/ 112 h 112"/>
                  <a:gd name="connsiteX1" fmla="*/ 99 w 99"/>
                  <a:gd name="connsiteY1" fmla="*/ 88 h 112"/>
                  <a:gd name="connsiteX2" fmla="*/ 81 w 99"/>
                  <a:gd name="connsiteY2" fmla="*/ 46 h 112"/>
                  <a:gd name="connsiteX3" fmla="*/ 82 w 99"/>
                  <a:gd name="connsiteY3" fmla="*/ 4 h 112"/>
                  <a:gd name="connsiteX4" fmla="*/ 25 w 99"/>
                  <a:gd name="connsiteY4" fmla="*/ 7 h 112"/>
                  <a:gd name="connsiteX5" fmla="*/ 0 w 99"/>
                  <a:gd name="connsiteY5" fmla="*/ 30 h 112"/>
                  <a:gd name="connsiteX0" fmla="*/ 94 w 99"/>
                  <a:gd name="connsiteY0" fmla="*/ 108 h 108"/>
                  <a:gd name="connsiteX1" fmla="*/ 99 w 99"/>
                  <a:gd name="connsiteY1" fmla="*/ 84 h 108"/>
                  <a:gd name="connsiteX2" fmla="*/ 81 w 99"/>
                  <a:gd name="connsiteY2" fmla="*/ 42 h 108"/>
                  <a:gd name="connsiteX3" fmla="*/ 74 w 99"/>
                  <a:gd name="connsiteY3" fmla="*/ 6 h 108"/>
                  <a:gd name="connsiteX4" fmla="*/ 25 w 99"/>
                  <a:gd name="connsiteY4" fmla="*/ 3 h 108"/>
                  <a:gd name="connsiteX5" fmla="*/ 0 w 99"/>
                  <a:gd name="connsiteY5" fmla="*/ 26 h 108"/>
                  <a:gd name="connsiteX0" fmla="*/ 94 w 200"/>
                  <a:gd name="connsiteY0" fmla="*/ 108 h 142"/>
                  <a:gd name="connsiteX1" fmla="*/ 199 w 200"/>
                  <a:gd name="connsiteY1" fmla="*/ 138 h 142"/>
                  <a:gd name="connsiteX2" fmla="*/ 99 w 200"/>
                  <a:gd name="connsiteY2" fmla="*/ 84 h 142"/>
                  <a:gd name="connsiteX3" fmla="*/ 81 w 200"/>
                  <a:gd name="connsiteY3" fmla="*/ 42 h 142"/>
                  <a:gd name="connsiteX4" fmla="*/ 74 w 200"/>
                  <a:gd name="connsiteY4" fmla="*/ 6 h 142"/>
                  <a:gd name="connsiteX5" fmla="*/ 25 w 200"/>
                  <a:gd name="connsiteY5" fmla="*/ 3 h 142"/>
                  <a:gd name="connsiteX6" fmla="*/ 0 w 200"/>
                  <a:gd name="connsiteY6" fmla="*/ 26 h 142"/>
                  <a:gd name="connsiteX0" fmla="*/ 203 w 216"/>
                  <a:gd name="connsiteY0" fmla="*/ 147 h 148"/>
                  <a:gd name="connsiteX1" fmla="*/ 199 w 216"/>
                  <a:gd name="connsiteY1" fmla="*/ 138 h 148"/>
                  <a:gd name="connsiteX2" fmla="*/ 99 w 216"/>
                  <a:gd name="connsiteY2" fmla="*/ 84 h 148"/>
                  <a:gd name="connsiteX3" fmla="*/ 81 w 216"/>
                  <a:gd name="connsiteY3" fmla="*/ 42 h 148"/>
                  <a:gd name="connsiteX4" fmla="*/ 74 w 216"/>
                  <a:gd name="connsiteY4" fmla="*/ 6 h 148"/>
                  <a:gd name="connsiteX5" fmla="*/ 25 w 216"/>
                  <a:gd name="connsiteY5" fmla="*/ 3 h 148"/>
                  <a:gd name="connsiteX6" fmla="*/ 0 w 216"/>
                  <a:gd name="connsiteY6" fmla="*/ 26 h 148"/>
                  <a:gd name="connsiteX0" fmla="*/ 199 w 199"/>
                  <a:gd name="connsiteY0" fmla="*/ 138 h 138"/>
                  <a:gd name="connsiteX1" fmla="*/ 99 w 199"/>
                  <a:gd name="connsiteY1" fmla="*/ 84 h 138"/>
                  <a:gd name="connsiteX2" fmla="*/ 81 w 199"/>
                  <a:gd name="connsiteY2" fmla="*/ 42 h 138"/>
                  <a:gd name="connsiteX3" fmla="*/ 74 w 199"/>
                  <a:gd name="connsiteY3" fmla="*/ 6 h 138"/>
                  <a:gd name="connsiteX4" fmla="*/ 25 w 199"/>
                  <a:gd name="connsiteY4" fmla="*/ 3 h 138"/>
                  <a:gd name="connsiteX5" fmla="*/ 0 w 199"/>
                  <a:gd name="connsiteY5" fmla="*/ 26 h 138"/>
                  <a:gd name="connsiteX0" fmla="*/ 199 w 199"/>
                  <a:gd name="connsiteY0" fmla="*/ 138 h 138"/>
                  <a:gd name="connsiteX1" fmla="*/ 132 w 199"/>
                  <a:gd name="connsiteY1" fmla="*/ 35 h 138"/>
                  <a:gd name="connsiteX2" fmla="*/ 81 w 199"/>
                  <a:gd name="connsiteY2" fmla="*/ 42 h 138"/>
                  <a:gd name="connsiteX3" fmla="*/ 74 w 199"/>
                  <a:gd name="connsiteY3" fmla="*/ 6 h 138"/>
                  <a:gd name="connsiteX4" fmla="*/ 25 w 199"/>
                  <a:gd name="connsiteY4" fmla="*/ 3 h 138"/>
                  <a:gd name="connsiteX5" fmla="*/ 0 w 199"/>
                  <a:gd name="connsiteY5" fmla="*/ 26 h 138"/>
                  <a:gd name="connsiteX0" fmla="*/ 199 w 199"/>
                  <a:gd name="connsiteY0" fmla="*/ 138 h 138"/>
                  <a:gd name="connsiteX1" fmla="*/ 132 w 199"/>
                  <a:gd name="connsiteY1" fmla="*/ 35 h 138"/>
                  <a:gd name="connsiteX2" fmla="*/ 81 w 199"/>
                  <a:gd name="connsiteY2" fmla="*/ 42 h 138"/>
                  <a:gd name="connsiteX3" fmla="*/ 109 w 199"/>
                  <a:gd name="connsiteY3" fmla="*/ 16 h 138"/>
                  <a:gd name="connsiteX4" fmla="*/ 74 w 199"/>
                  <a:gd name="connsiteY4" fmla="*/ 6 h 138"/>
                  <a:gd name="connsiteX5" fmla="*/ 25 w 199"/>
                  <a:gd name="connsiteY5" fmla="*/ 3 h 138"/>
                  <a:gd name="connsiteX6" fmla="*/ 0 w 199"/>
                  <a:gd name="connsiteY6" fmla="*/ 26 h 138"/>
                  <a:gd name="connsiteX0" fmla="*/ 199 w 199"/>
                  <a:gd name="connsiteY0" fmla="*/ 138 h 138"/>
                  <a:gd name="connsiteX1" fmla="*/ 132 w 199"/>
                  <a:gd name="connsiteY1" fmla="*/ 35 h 138"/>
                  <a:gd name="connsiteX2" fmla="*/ 109 w 199"/>
                  <a:gd name="connsiteY2" fmla="*/ 16 h 138"/>
                  <a:gd name="connsiteX3" fmla="*/ 74 w 199"/>
                  <a:gd name="connsiteY3" fmla="*/ 6 h 138"/>
                  <a:gd name="connsiteX4" fmla="*/ 25 w 199"/>
                  <a:gd name="connsiteY4" fmla="*/ 3 h 138"/>
                  <a:gd name="connsiteX5" fmla="*/ 0 w 199"/>
                  <a:gd name="connsiteY5" fmla="*/ 26 h 138"/>
                  <a:gd name="connsiteX0" fmla="*/ 180 w 180"/>
                  <a:gd name="connsiteY0" fmla="*/ 155 h 155"/>
                  <a:gd name="connsiteX1" fmla="*/ 132 w 180"/>
                  <a:gd name="connsiteY1" fmla="*/ 35 h 155"/>
                  <a:gd name="connsiteX2" fmla="*/ 109 w 180"/>
                  <a:gd name="connsiteY2" fmla="*/ 16 h 155"/>
                  <a:gd name="connsiteX3" fmla="*/ 74 w 180"/>
                  <a:gd name="connsiteY3" fmla="*/ 6 h 155"/>
                  <a:gd name="connsiteX4" fmla="*/ 25 w 180"/>
                  <a:gd name="connsiteY4" fmla="*/ 3 h 155"/>
                  <a:gd name="connsiteX5" fmla="*/ 0 w 180"/>
                  <a:gd name="connsiteY5" fmla="*/ 26 h 155"/>
                  <a:gd name="connsiteX0" fmla="*/ 180 w 180"/>
                  <a:gd name="connsiteY0" fmla="*/ 155 h 155"/>
                  <a:gd name="connsiteX1" fmla="*/ 166 w 180"/>
                  <a:gd name="connsiteY1" fmla="*/ 81 h 155"/>
                  <a:gd name="connsiteX2" fmla="*/ 132 w 180"/>
                  <a:gd name="connsiteY2" fmla="*/ 35 h 155"/>
                  <a:gd name="connsiteX3" fmla="*/ 109 w 180"/>
                  <a:gd name="connsiteY3" fmla="*/ 16 h 155"/>
                  <a:gd name="connsiteX4" fmla="*/ 74 w 180"/>
                  <a:gd name="connsiteY4" fmla="*/ 6 h 155"/>
                  <a:gd name="connsiteX5" fmla="*/ 25 w 180"/>
                  <a:gd name="connsiteY5" fmla="*/ 3 h 155"/>
                  <a:gd name="connsiteX6" fmla="*/ 0 w 180"/>
                  <a:gd name="connsiteY6" fmla="*/ 26 h 155"/>
                  <a:gd name="connsiteX0" fmla="*/ 168 w 172"/>
                  <a:gd name="connsiteY0" fmla="*/ 162 h 162"/>
                  <a:gd name="connsiteX1" fmla="*/ 166 w 172"/>
                  <a:gd name="connsiteY1" fmla="*/ 81 h 162"/>
                  <a:gd name="connsiteX2" fmla="*/ 132 w 172"/>
                  <a:gd name="connsiteY2" fmla="*/ 35 h 162"/>
                  <a:gd name="connsiteX3" fmla="*/ 109 w 172"/>
                  <a:gd name="connsiteY3" fmla="*/ 16 h 162"/>
                  <a:gd name="connsiteX4" fmla="*/ 74 w 172"/>
                  <a:gd name="connsiteY4" fmla="*/ 6 h 162"/>
                  <a:gd name="connsiteX5" fmla="*/ 25 w 172"/>
                  <a:gd name="connsiteY5" fmla="*/ 3 h 162"/>
                  <a:gd name="connsiteX6" fmla="*/ 0 w 172"/>
                  <a:gd name="connsiteY6" fmla="*/ 26 h 162"/>
                  <a:gd name="connsiteX0" fmla="*/ 144 w 148"/>
                  <a:gd name="connsiteY0" fmla="*/ 171 h 171"/>
                  <a:gd name="connsiteX1" fmla="*/ 142 w 148"/>
                  <a:gd name="connsiteY1" fmla="*/ 90 h 171"/>
                  <a:gd name="connsiteX2" fmla="*/ 108 w 148"/>
                  <a:gd name="connsiteY2" fmla="*/ 44 h 171"/>
                  <a:gd name="connsiteX3" fmla="*/ 85 w 148"/>
                  <a:gd name="connsiteY3" fmla="*/ 25 h 171"/>
                  <a:gd name="connsiteX4" fmla="*/ 50 w 148"/>
                  <a:gd name="connsiteY4" fmla="*/ 15 h 171"/>
                  <a:gd name="connsiteX5" fmla="*/ 1 w 148"/>
                  <a:gd name="connsiteY5" fmla="*/ 12 h 171"/>
                  <a:gd name="connsiteX6" fmla="*/ 45 w 148"/>
                  <a:gd name="connsiteY6" fmla="*/ 90 h 171"/>
                  <a:gd name="connsiteX0" fmla="*/ 101 w 105"/>
                  <a:gd name="connsiteY0" fmla="*/ 156 h 156"/>
                  <a:gd name="connsiteX1" fmla="*/ 99 w 105"/>
                  <a:gd name="connsiteY1" fmla="*/ 75 h 156"/>
                  <a:gd name="connsiteX2" fmla="*/ 65 w 105"/>
                  <a:gd name="connsiteY2" fmla="*/ 29 h 156"/>
                  <a:gd name="connsiteX3" fmla="*/ 42 w 105"/>
                  <a:gd name="connsiteY3" fmla="*/ 10 h 156"/>
                  <a:gd name="connsiteX4" fmla="*/ 7 w 105"/>
                  <a:gd name="connsiteY4" fmla="*/ 0 h 156"/>
                  <a:gd name="connsiteX5" fmla="*/ 2 w 105"/>
                  <a:gd name="connsiteY5" fmla="*/ 75 h 156"/>
                  <a:gd name="connsiteX0" fmla="*/ 99 w 103"/>
                  <a:gd name="connsiteY0" fmla="*/ 147 h 147"/>
                  <a:gd name="connsiteX1" fmla="*/ 97 w 103"/>
                  <a:gd name="connsiteY1" fmla="*/ 66 h 147"/>
                  <a:gd name="connsiteX2" fmla="*/ 63 w 103"/>
                  <a:gd name="connsiteY2" fmla="*/ 20 h 147"/>
                  <a:gd name="connsiteX3" fmla="*/ 40 w 103"/>
                  <a:gd name="connsiteY3" fmla="*/ 1 h 147"/>
                  <a:gd name="connsiteX4" fmla="*/ 0 w 103"/>
                  <a:gd name="connsiteY4" fmla="*/ 66 h 147"/>
                  <a:gd name="connsiteX0" fmla="*/ 99 w 103"/>
                  <a:gd name="connsiteY0" fmla="*/ 127 h 127"/>
                  <a:gd name="connsiteX1" fmla="*/ 97 w 103"/>
                  <a:gd name="connsiteY1" fmla="*/ 46 h 127"/>
                  <a:gd name="connsiteX2" fmla="*/ 63 w 103"/>
                  <a:gd name="connsiteY2" fmla="*/ 0 h 127"/>
                  <a:gd name="connsiteX3" fmla="*/ 0 w 103"/>
                  <a:gd name="connsiteY3" fmla="*/ 46 h 127"/>
                  <a:gd name="connsiteX0" fmla="*/ 99 w 103"/>
                  <a:gd name="connsiteY0" fmla="*/ 132 h 132"/>
                  <a:gd name="connsiteX1" fmla="*/ 97 w 103"/>
                  <a:gd name="connsiteY1" fmla="*/ 51 h 132"/>
                  <a:gd name="connsiteX2" fmla="*/ 63 w 103"/>
                  <a:gd name="connsiteY2" fmla="*/ 5 h 132"/>
                  <a:gd name="connsiteX3" fmla="*/ 52 w 103"/>
                  <a:gd name="connsiteY3" fmla="*/ 21 h 132"/>
                  <a:gd name="connsiteX4" fmla="*/ 0 w 103"/>
                  <a:gd name="connsiteY4" fmla="*/ 51 h 132"/>
                  <a:gd name="connsiteX0" fmla="*/ 99 w 103"/>
                  <a:gd name="connsiteY0" fmla="*/ 127 h 127"/>
                  <a:gd name="connsiteX1" fmla="*/ 97 w 103"/>
                  <a:gd name="connsiteY1" fmla="*/ 46 h 127"/>
                  <a:gd name="connsiteX2" fmla="*/ 63 w 103"/>
                  <a:gd name="connsiteY2" fmla="*/ 0 h 127"/>
                  <a:gd name="connsiteX3" fmla="*/ 0 w 103"/>
                  <a:gd name="connsiteY3" fmla="*/ 46 h 127"/>
                  <a:gd name="connsiteX0" fmla="*/ 99 w 103"/>
                  <a:gd name="connsiteY0" fmla="*/ 131 h 131"/>
                  <a:gd name="connsiteX1" fmla="*/ 97 w 103"/>
                  <a:gd name="connsiteY1" fmla="*/ 50 h 131"/>
                  <a:gd name="connsiteX2" fmla="*/ 63 w 103"/>
                  <a:gd name="connsiteY2" fmla="*/ 4 h 131"/>
                  <a:gd name="connsiteX3" fmla="*/ 43 w 103"/>
                  <a:gd name="connsiteY3" fmla="*/ 24 h 131"/>
                  <a:gd name="connsiteX4" fmla="*/ 0 w 103"/>
                  <a:gd name="connsiteY4" fmla="*/ 50 h 131"/>
                  <a:gd name="connsiteX0" fmla="*/ 99 w 103"/>
                  <a:gd name="connsiteY0" fmla="*/ 132 h 132"/>
                  <a:gd name="connsiteX1" fmla="*/ 97 w 103"/>
                  <a:gd name="connsiteY1" fmla="*/ 51 h 132"/>
                  <a:gd name="connsiteX2" fmla="*/ 63 w 103"/>
                  <a:gd name="connsiteY2" fmla="*/ 5 h 132"/>
                  <a:gd name="connsiteX3" fmla="*/ 67 w 103"/>
                  <a:gd name="connsiteY3" fmla="*/ 22 h 132"/>
                  <a:gd name="connsiteX4" fmla="*/ 43 w 103"/>
                  <a:gd name="connsiteY4" fmla="*/ 25 h 132"/>
                  <a:gd name="connsiteX5" fmla="*/ 0 w 103"/>
                  <a:gd name="connsiteY5" fmla="*/ 51 h 132"/>
                  <a:gd name="connsiteX0" fmla="*/ 99 w 103"/>
                  <a:gd name="connsiteY0" fmla="*/ 131 h 131"/>
                  <a:gd name="connsiteX1" fmla="*/ 97 w 103"/>
                  <a:gd name="connsiteY1" fmla="*/ 50 h 131"/>
                  <a:gd name="connsiteX2" fmla="*/ 63 w 103"/>
                  <a:gd name="connsiteY2" fmla="*/ 4 h 131"/>
                  <a:gd name="connsiteX3" fmla="*/ 43 w 103"/>
                  <a:gd name="connsiteY3" fmla="*/ 24 h 131"/>
                  <a:gd name="connsiteX4" fmla="*/ 0 w 103"/>
                  <a:gd name="connsiteY4" fmla="*/ 50 h 131"/>
                  <a:gd name="connsiteX0" fmla="*/ 99 w 103"/>
                  <a:gd name="connsiteY0" fmla="*/ 127 h 127"/>
                  <a:gd name="connsiteX1" fmla="*/ 97 w 103"/>
                  <a:gd name="connsiteY1" fmla="*/ 46 h 127"/>
                  <a:gd name="connsiteX2" fmla="*/ 63 w 103"/>
                  <a:gd name="connsiteY2" fmla="*/ 0 h 127"/>
                  <a:gd name="connsiteX3" fmla="*/ 0 w 103"/>
                  <a:gd name="connsiteY3" fmla="*/ 46 h 127"/>
                  <a:gd name="connsiteX0" fmla="*/ 99 w 103"/>
                  <a:gd name="connsiteY0" fmla="*/ 132 h 132"/>
                  <a:gd name="connsiteX1" fmla="*/ 97 w 103"/>
                  <a:gd name="connsiteY1" fmla="*/ 51 h 132"/>
                  <a:gd name="connsiteX2" fmla="*/ 63 w 103"/>
                  <a:gd name="connsiteY2" fmla="*/ 5 h 132"/>
                  <a:gd name="connsiteX3" fmla="*/ 28 w 103"/>
                  <a:gd name="connsiteY3" fmla="*/ 18 h 132"/>
                  <a:gd name="connsiteX4" fmla="*/ 0 w 103"/>
                  <a:gd name="connsiteY4" fmla="*/ 51 h 132"/>
                  <a:gd name="connsiteX0" fmla="*/ 99 w 102"/>
                  <a:gd name="connsiteY0" fmla="*/ 118 h 118"/>
                  <a:gd name="connsiteX1" fmla="*/ 97 w 102"/>
                  <a:gd name="connsiteY1" fmla="*/ 37 h 118"/>
                  <a:gd name="connsiteX2" fmla="*/ 71 w 102"/>
                  <a:gd name="connsiteY2" fmla="*/ 12 h 118"/>
                  <a:gd name="connsiteX3" fmla="*/ 28 w 102"/>
                  <a:gd name="connsiteY3" fmla="*/ 4 h 118"/>
                  <a:gd name="connsiteX4" fmla="*/ 0 w 102"/>
                  <a:gd name="connsiteY4" fmla="*/ 37 h 118"/>
                  <a:gd name="connsiteX0" fmla="*/ 101 w 104"/>
                  <a:gd name="connsiteY0" fmla="*/ 121 h 121"/>
                  <a:gd name="connsiteX1" fmla="*/ 99 w 104"/>
                  <a:gd name="connsiteY1" fmla="*/ 40 h 121"/>
                  <a:gd name="connsiteX2" fmla="*/ 73 w 104"/>
                  <a:gd name="connsiteY2" fmla="*/ 15 h 121"/>
                  <a:gd name="connsiteX3" fmla="*/ 30 w 104"/>
                  <a:gd name="connsiteY3" fmla="*/ 7 h 121"/>
                  <a:gd name="connsiteX4" fmla="*/ 0 w 104"/>
                  <a:gd name="connsiteY4" fmla="*/ 59 h 121"/>
                  <a:gd name="connsiteX0" fmla="*/ 101 w 104"/>
                  <a:gd name="connsiteY0" fmla="*/ 115 h 115"/>
                  <a:gd name="connsiteX1" fmla="*/ 99 w 104"/>
                  <a:gd name="connsiteY1" fmla="*/ 34 h 115"/>
                  <a:gd name="connsiteX2" fmla="*/ 73 w 104"/>
                  <a:gd name="connsiteY2" fmla="*/ 9 h 115"/>
                  <a:gd name="connsiteX3" fmla="*/ 30 w 104"/>
                  <a:gd name="connsiteY3" fmla="*/ 1 h 115"/>
                  <a:gd name="connsiteX4" fmla="*/ 6 w 104"/>
                  <a:gd name="connsiteY4" fmla="*/ 14 h 115"/>
                  <a:gd name="connsiteX5" fmla="*/ 0 w 104"/>
                  <a:gd name="connsiteY5" fmla="*/ 53 h 115"/>
                  <a:gd name="connsiteX0" fmla="*/ 95 w 98"/>
                  <a:gd name="connsiteY0" fmla="*/ 115 h 115"/>
                  <a:gd name="connsiteX1" fmla="*/ 93 w 98"/>
                  <a:gd name="connsiteY1" fmla="*/ 34 h 115"/>
                  <a:gd name="connsiteX2" fmla="*/ 67 w 98"/>
                  <a:gd name="connsiteY2" fmla="*/ 9 h 115"/>
                  <a:gd name="connsiteX3" fmla="*/ 24 w 98"/>
                  <a:gd name="connsiteY3" fmla="*/ 1 h 115"/>
                  <a:gd name="connsiteX4" fmla="*/ 0 w 98"/>
                  <a:gd name="connsiteY4" fmla="*/ 14 h 115"/>
                  <a:gd name="connsiteX0" fmla="*/ 101 w 104"/>
                  <a:gd name="connsiteY0" fmla="*/ 129 h 129"/>
                  <a:gd name="connsiteX1" fmla="*/ 99 w 104"/>
                  <a:gd name="connsiteY1" fmla="*/ 48 h 129"/>
                  <a:gd name="connsiteX2" fmla="*/ 73 w 104"/>
                  <a:gd name="connsiteY2" fmla="*/ 23 h 129"/>
                  <a:gd name="connsiteX3" fmla="*/ 30 w 104"/>
                  <a:gd name="connsiteY3" fmla="*/ 15 h 129"/>
                  <a:gd name="connsiteX4" fmla="*/ 0 w 104"/>
                  <a:gd name="connsiteY4" fmla="*/ 113 h 129"/>
                  <a:gd name="connsiteX0" fmla="*/ 101 w 104"/>
                  <a:gd name="connsiteY0" fmla="*/ 108 h 108"/>
                  <a:gd name="connsiteX1" fmla="*/ 99 w 104"/>
                  <a:gd name="connsiteY1" fmla="*/ 27 h 108"/>
                  <a:gd name="connsiteX2" fmla="*/ 73 w 104"/>
                  <a:gd name="connsiteY2" fmla="*/ 2 h 108"/>
                  <a:gd name="connsiteX3" fmla="*/ 18 w 104"/>
                  <a:gd name="connsiteY3" fmla="*/ 39 h 108"/>
                  <a:gd name="connsiteX4" fmla="*/ 0 w 104"/>
                  <a:gd name="connsiteY4" fmla="*/ 92 h 108"/>
                  <a:gd name="connsiteX0" fmla="*/ 101 w 106"/>
                  <a:gd name="connsiteY0" fmla="*/ 94 h 94"/>
                  <a:gd name="connsiteX1" fmla="*/ 99 w 106"/>
                  <a:gd name="connsiteY1" fmla="*/ 13 h 94"/>
                  <a:gd name="connsiteX2" fmla="*/ 60 w 106"/>
                  <a:gd name="connsiteY2" fmla="*/ 18 h 94"/>
                  <a:gd name="connsiteX3" fmla="*/ 18 w 106"/>
                  <a:gd name="connsiteY3" fmla="*/ 25 h 94"/>
                  <a:gd name="connsiteX4" fmla="*/ 0 w 106"/>
                  <a:gd name="connsiteY4" fmla="*/ 78 h 94"/>
                  <a:gd name="connsiteX0" fmla="*/ 101 w 102"/>
                  <a:gd name="connsiteY0" fmla="*/ 79 h 79"/>
                  <a:gd name="connsiteX1" fmla="*/ 95 w 102"/>
                  <a:gd name="connsiteY1" fmla="*/ 19 h 79"/>
                  <a:gd name="connsiteX2" fmla="*/ 60 w 102"/>
                  <a:gd name="connsiteY2" fmla="*/ 3 h 79"/>
                  <a:gd name="connsiteX3" fmla="*/ 18 w 102"/>
                  <a:gd name="connsiteY3" fmla="*/ 10 h 79"/>
                  <a:gd name="connsiteX4" fmla="*/ 0 w 102"/>
                  <a:gd name="connsiteY4" fmla="*/ 63 h 79"/>
                  <a:gd name="connsiteX0" fmla="*/ 104 w 105"/>
                  <a:gd name="connsiteY0" fmla="*/ 77 h 77"/>
                  <a:gd name="connsiteX1" fmla="*/ 98 w 105"/>
                  <a:gd name="connsiteY1" fmla="*/ 17 h 77"/>
                  <a:gd name="connsiteX2" fmla="*/ 63 w 105"/>
                  <a:gd name="connsiteY2" fmla="*/ 1 h 77"/>
                  <a:gd name="connsiteX3" fmla="*/ 21 w 105"/>
                  <a:gd name="connsiteY3" fmla="*/ 8 h 77"/>
                  <a:gd name="connsiteX4" fmla="*/ 0 w 105"/>
                  <a:gd name="connsiteY4" fmla="*/ 37 h 77"/>
                  <a:gd name="connsiteX0" fmla="*/ 104 w 105"/>
                  <a:gd name="connsiteY0" fmla="*/ 77 h 77"/>
                  <a:gd name="connsiteX1" fmla="*/ 98 w 105"/>
                  <a:gd name="connsiteY1" fmla="*/ 17 h 77"/>
                  <a:gd name="connsiteX2" fmla="*/ 63 w 105"/>
                  <a:gd name="connsiteY2" fmla="*/ 1 h 77"/>
                  <a:gd name="connsiteX3" fmla="*/ 21 w 105"/>
                  <a:gd name="connsiteY3" fmla="*/ 8 h 77"/>
                  <a:gd name="connsiteX4" fmla="*/ 5 w 105"/>
                  <a:gd name="connsiteY4" fmla="*/ 8 h 77"/>
                  <a:gd name="connsiteX5" fmla="*/ 0 w 105"/>
                  <a:gd name="connsiteY5" fmla="*/ 37 h 77"/>
                  <a:gd name="connsiteX0" fmla="*/ 107 w 108"/>
                  <a:gd name="connsiteY0" fmla="*/ 77 h 77"/>
                  <a:gd name="connsiteX1" fmla="*/ 101 w 108"/>
                  <a:gd name="connsiteY1" fmla="*/ 17 h 77"/>
                  <a:gd name="connsiteX2" fmla="*/ 66 w 108"/>
                  <a:gd name="connsiteY2" fmla="*/ 1 h 77"/>
                  <a:gd name="connsiteX3" fmla="*/ 24 w 108"/>
                  <a:gd name="connsiteY3" fmla="*/ 8 h 77"/>
                  <a:gd name="connsiteX4" fmla="*/ 8 w 108"/>
                  <a:gd name="connsiteY4" fmla="*/ 8 h 77"/>
                  <a:gd name="connsiteX5" fmla="*/ 0 w 108"/>
                  <a:gd name="connsiteY5" fmla="*/ 48 h 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" h="77">
                    <a:moveTo>
                      <a:pt x="107" y="77"/>
                    </a:moveTo>
                    <a:cubicBezTo>
                      <a:pt x="102" y="68"/>
                      <a:pt x="108" y="30"/>
                      <a:pt x="101" y="17"/>
                    </a:cubicBezTo>
                    <a:cubicBezTo>
                      <a:pt x="94" y="4"/>
                      <a:pt x="79" y="2"/>
                      <a:pt x="66" y="1"/>
                    </a:cubicBezTo>
                    <a:cubicBezTo>
                      <a:pt x="53" y="0"/>
                      <a:pt x="34" y="7"/>
                      <a:pt x="24" y="8"/>
                    </a:cubicBezTo>
                    <a:cubicBezTo>
                      <a:pt x="14" y="9"/>
                      <a:pt x="12" y="1"/>
                      <a:pt x="8" y="8"/>
                    </a:cubicBezTo>
                    <a:cubicBezTo>
                      <a:pt x="4" y="15"/>
                      <a:pt x="3" y="43"/>
                      <a:pt x="0" y="4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123"/>
              <p:cNvSpPr>
                <a:spLocks/>
              </p:cNvSpPr>
              <p:nvPr/>
            </p:nvSpPr>
            <p:spPr bwMode="auto">
              <a:xfrm>
                <a:off x="5709724" y="3791347"/>
                <a:ext cx="182562" cy="200061"/>
              </a:xfrm>
              <a:custGeom>
                <a:avLst/>
                <a:gdLst>
                  <a:gd name="T0" fmla="*/ 0 w 262"/>
                  <a:gd name="T1" fmla="*/ 44 h 72"/>
                  <a:gd name="T2" fmla="*/ 43 w 262"/>
                  <a:gd name="T3" fmla="*/ 35 h 72"/>
                  <a:gd name="T4" fmla="*/ 81 w 262"/>
                  <a:gd name="T5" fmla="*/ 26 h 72"/>
                  <a:gd name="T6" fmla="*/ 97 w 262"/>
                  <a:gd name="T7" fmla="*/ 14 h 72"/>
                  <a:gd name="T8" fmla="*/ 112 w 262"/>
                  <a:gd name="T9" fmla="*/ 0 h 72"/>
                  <a:gd name="T10" fmla="*/ 139 w 262"/>
                  <a:gd name="T11" fmla="*/ 5 h 72"/>
                  <a:gd name="T12" fmla="*/ 159 w 262"/>
                  <a:gd name="T13" fmla="*/ 15 h 72"/>
                  <a:gd name="T14" fmla="*/ 174 w 262"/>
                  <a:gd name="T15" fmla="*/ 24 h 72"/>
                  <a:gd name="T16" fmla="*/ 175 w 262"/>
                  <a:gd name="T17" fmla="*/ 38 h 72"/>
                  <a:gd name="T18" fmla="*/ 195 w 262"/>
                  <a:gd name="T19" fmla="*/ 53 h 72"/>
                  <a:gd name="T20" fmla="*/ 216 w 262"/>
                  <a:gd name="T21" fmla="*/ 69 h 72"/>
                  <a:gd name="T22" fmla="*/ 240 w 262"/>
                  <a:gd name="T23" fmla="*/ 66 h 72"/>
                  <a:gd name="T24" fmla="*/ 258 w 262"/>
                  <a:gd name="T25" fmla="*/ 53 h 72"/>
                  <a:gd name="T26" fmla="*/ 262 w 262"/>
                  <a:gd name="T27" fmla="*/ 47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2"/>
                  <a:gd name="T43" fmla="*/ 0 h 72"/>
                  <a:gd name="T44" fmla="*/ 262 w 262"/>
                  <a:gd name="T45" fmla="*/ 72 h 72"/>
                  <a:gd name="connsiteX0" fmla="*/ 7 w 268"/>
                  <a:gd name="connsiteY0" fmla="*/ 44 h 187"/>
                  <a:gd name="connsiteX1" fmla="*/ 50 w 268"/>
                  <a:gd name="connsiteY1" fmla="*/ 35 h 187"/>
                  <a:gd name="connsiteX2" fmla="*/ 88 w 268"/>
                  <a:gd name="connsiteY2" fmla="*/ 26 h 187"/>
                  <a:gd name="connsiteX3" fmla="*/ 104 w 268"/>
                  <a:gd name="connsiteY3" fmla="*/ 14 h 187"/>
                  <a:gd name="connsiteX4" fmla="*/ 119 w 268"/>
                  <a:gd name="connsiteY4" fmla="*/ 0 h 187"/>
                  <a:gd name="connsiteX5" fmla="*/ 146 w 268"/>
                  <a:gd name="connsiteY5" fmla="*/ 5 h 187"/>
                  <a:gd name="connsiteX6" fmla="*/ 166 w 268"/>
                  <a:gd name="connsiteY6" fmla="*/ 15 h 187"/>
                  <a:gd name="connsiteX7" fmla="*/ 181 w 268"/>
                  <a:gd name="connsiteY7" fmla="*/ 24 h 187"/>
                  <a:gd name="connsiteX8" fmla="*/ 182 w 268"/>
                  <a:gd name="connsiteY8" fmla="*/ 38 h 187"/>
                  <a:gd name="connsiteX9" fmla="*/ 202 w 268"/>
                  <a:gd name="connsiteY9" fmla="*/ 53 h 187"/>
                  <a:gd name="connsiteX10" fmla="*/ 223 w 268"/>
                  <a:gd name="connsiteY10" fmla="*/ 69 h 187"/>
                  <a:gd name="connsiteX11" fmla="*/ 247 w 268"/>
                  <a:gd name="connsiteY11" fmla="*/ 66 h 187"/>
                  <a:gd name="connsiteX12" fmla="*/ 265 w 268"/>
                  <a:gd name="connsiteY12" fmla="*/ 53 h 187"/>
                  <a:gd name="connsiteX13" fmla="*/ 2 w 268"/>
                  <a:gd name="connsiteY13" fmla="*/ 185 h 187"/>
                  <a:gd name="connsiteX0" fmla="*/ 7 w 302"/>
                  <a:gd name="connsiteY0" fmla="*/ 44 h 187"/>
                  <a:gd name="connsiteX1" fmla="*/ 50 w 302"/>
                  <a:gd name="connsiteY1" fmla="*/ 35 h 187"/>
                  <a:gd name="connsiteX2" fmla="*/ 88 w 302"/>
                  <a:gd name="connsiteY2" fmla="*/ 26 h 187"/>
                  <a:gd name="connsiteX3" fmla="*/ 104 w 302"/>
                  <a:gd name="connsiteY3" fmla="*/ 14 h 187"/>
                  <a:gd name="connsiteX4" fmla="*/ 119 w 302"/>
                  <a:gd name="connsiteY4" fmla="*/ 0 h 187"/>
                  <a:gd name="connsiteX5" fmla="*/ 146 w 302"/>
                  <a:gd name="connsiteY5" fmla="*/ 5 h 187"/>
                  <a:gd name="connsiteX6" fmla="*/ 166 w 302"/>
                  <a:gd name="connsiteY6" fmla="*/ 15 h 187"/>
                  <a:gd name="connsiteX7" fmla="*/ 181 w 302"/>
                  <a:gd name="connsiteY7" fmla="*/ 24 h 187"/>
                  <a:gd name="connsiteX8" fmla="*/ 182 w 302"/>
                  <a:gd name="connsiteY8" fmla="*/ 38 h 187"/>
                  <a:gd name="connsiteX9" fmla="*/ 202 w 302"/>
                  <a:gd name="connsiteY9" fmla="*/ 53 h 187"/>
                  <a:gd name="connsiteX10" fmla="*/ 223 w 302"/>
                  <a:gd name="connsiteY10" fmla="*/ 69 h 187"/>
                  <a:gd name="connsiteX11" fmla="*/ 265 w 302"/>
                  <a:gd name="connsiteY11" fmla="*/ 53 h 187"/>
                  <a:gd name="connsiteX12" fmla="*/ 2 w 302"/>
                  <a:gd name="connsiteY12" fmla="*/ 185 h 187"/>
                  <a:gd name="connsiteX0" fmla="*/ 5 w 221"/>
                  <a:gd name="connsiteY0" fmla="*/ 44 h 185"/>
                  <a:gd name="connsiteX1" fmla="*/ 48 w 221"/>
                  <a:gd name="connsiteY1" fmla="*/ 35 h 185"/>
                  <a:gd name="connsiteX2" fmla="*/ 86 w 221"/>
                  <a:gd name="connsiteY2" fmla="*/ 26 h 185"/>
                  <a:gd name="connsiteX3" fmla="*/ 102 w 221"/>
                  <a:gd name="connsiteY3" fmla="*/ 14 h 185"/>
                  <a:gd name="connsiteX4" fmla="*/ 117 w 221"/>
                  <a:gd name="connsiteY4" fmla="*/ 0 h 185"/>
                  <a:gd name="connsiteX5" fmla="*/ 144 w 221"/>
                  <a:gd name="connsiteY5" fmla="*/ 5 h 185"/>
                  <a:gd name="connsiteX6" fmla="*/ 164 w 221"/>
                  <a:gd name="connsiteY6" fmla="*/ 15 h 185"/>
                  <a:gd name="connsiteX7" fmla="*/ 179 w 221"/>
                  <a:gd name="connsiteY7" fmla="*/ 24 h 185"/>
                  <a:gd name="connsiteX8" fmla="*/ 180 w 221"/>
                  <a:gd name="connsiteY8" fmla="*/ 38 h 185"/>
                  <a:gd name="connsiteX9" fmla="*/ 200 w 221"/>
                  <a:gd name="connsiteY9" fmla="*/ 53 h 185"/>
                  <a:gd name="connsiteX10" fmla="*/ 221 w 221"/>
                  <a:gd name="connsiteY10" fmla="*/ 69 h 185"/>
                  <a:gd name="connsiteX11" fmla="*/ 0 w 221"/>
                  <a:gd name="connsiteY11" fmla="*/ 185 h 185"/>
                  <a:gd name="connsiteX0" fmla="*/ 5 w 200"/>
                  <a:gd name="connsiteY0" fmla="*/ 44 h 185"/>
                  <a:gd name="connsiteX1" fmla="*/ 48 w 200"/>
                  <a:gd name="connsiteY1" fmla="*/ 35 h 185"/>
                  <a:gd name="connsiteX2" fmla="*/ 86 w 200"/>
                  <a:gd name="connsiteY2" fmla="*/ 26 h 185"/>
                  <a:gd name="connsiteX3" fmla="*/ 102 w 200"/>
                  <a:gd name="connsiteY3" fmla="*/ 14 h 185"/>
                  <a:gd name="connsiteX4" fmla="*/ 117 w 200"/>
                  <a:gd name="connsiteY4" fmla="*/ 0 h 185"/>
                  <a:gd name="connsiteX5" fmla="*/ 144 w 200"/>
                  <a:gd name="connsiteY5" fmla="*/ 5 h 185"/>
                  <a:gd name="connsiteX6" fmla="*/ 164 w 200"/>
                  <a:gd name="connsiteY6" fmla="*/ 15 h 185"/>
                  <a:gd name="connsiteX7" fmla="*/ 179 w 200"/>
                  <a:gd name="connsiteY7" fmla="*/ 24 h 185"/>
                  <a:gd name="connsiteX8" fmla="*/ 180 w 200"/>
                  <a:gd name="connsiteY8" fmla="*/ 38 h 185"/>
                  <a:gd name="connsiteX9" fmla="*/ 200 w 200"/>
                  <a:gd name="connsiteY9" fmla="*/ 53 h 185"/>
                  <a:gd name="connsiteX10" fmla="*/ 0 w 200"/>
                  <a:gd name="connsiteY10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0 w 184"/>
                  <a:gd name="connsiteY9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152 w 184"/>
                  <a:gd name="connsiteY9" fmla="*/ 118 h 185"/>
                  <a:gd name="connsiteX10" fmla="*/ 0 w 184"/>
                  <a:gd name="connsiteY10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152 w 184"/>
                  <a:gd name="connsiteY9" fmla="*/ 118 h 185"/>
                  <a:gd name="connsiteX10" fmla="*/ 126 w 184"/>
                  <a:gd name="connsiteY10" fmla="*/ 120 h 185"/>
                  <a:gd name="connsiteX11" fmla="*/ 0 w 184"/>
                  <a:gd name="connsiteY11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152 w 184"/>
                  <a:gd name="connsiteY9" fmla="*/ 118 h 185"/>
                  <a:gd name="connsiteX10" fmla="*/ 126 w 184"/>
                  <a:gd name="connsiteY10" fmla="*/ 120 h 185"/>
                  <a:gd name="connsiteX11" fmla="*/ 119 w 184"/>
                  <a:gd name="connsiteY11" fmla="*/ 136 h 185"/>
                  <a:gd name="connsiteX12" fmla="*/ 0 w 184"/>
                  <a:gd name="connsiteY12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152 w 184"/>
                  <a:gd name="connsiteY9" fmla="*/ 118 h 185"/>
                  <a:gd name="connsiteX10" fmla="*/ 126 w 184"/>
                  <a:gd name="connsiteY10" fmla="*/ 120 h 185"/>
                  <a:gd name="connsiteX11" fmla="*/ 119 w 184"/>
                  <a:gd name="connsiteY11" fmla="*/ 136 h 185"/>
                  <a:gd name="connsiteX12" fmla="*/ 0 w 184"/>
                  <a:gd name="connsiteY12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152 w 184"/>
                  <a:gd name="connsiteY9" fmla="*/ 118 h 185"/>
                  <a:gd name="connsiteX10" fmla="*/ 126 w 184"/>
                  <a:gd name="connsiteY10" fmla="*/ 120 h 185"/>
                  <a:gd name="connsiteX11" fmla="*/ 119 w 184"/>
                  <a:gd name="connsiteY11" fmla="*/ 136 h 185"/>
                  <a:gd name="connsiteX12" fmla="*/ 84 w 184"/>
                  <a:gd name="connsiteY12" fmla="*/ 159 h 185"/>
                  <a:gd name="connsiteX13" fmla="*/ 0 w 184"/>
                  <a:gd name="connsiteY13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156 w 184"/>
                  <a:gd name="connsiteY9" fmla="*/ 79 h 185"/>
                  <a:gd name="connsiteX10" fmla="*/ 152 w 184"/>
                  <a:gd name="connsiteY10" fmla="*/ 118 h 185"/>
                  <a:gd name="connsiteX11" fmla="*/ 126 w 184"/>
                  <a:gd name="connsiteY11" fmla="*/ 120 h 185"/>
                  <a:gd name="connsiteX12" fmla="*/ 119 w 184"/>
                  <a:gd name="connsiteY12" fmla="*/ 136 h 185"/>
                  <a:gd name="connsiteX13" fmla="*/ 84 w 184"/>
                  <a:gd name="connsiteY13" fmla="*/ 159 h 185"/>
                  <a:gd name="connsiteX14" fmla="*/ 0 w 184"/>
                  <a:gd name="connsiteY14" fmla="*/ 185 h 185"/>
                  <a:gd name="connsiteX0" fmla="*/ 5 w 184"/>
                  <a:gd name="connsiteY0" fmla="*/ 44 h 185"/>
                  <a:gd name="connsiteX1" fmla="*/ 48 w 184"/>
                  <a:gd name="connsiteY1" fmla="*/ 35 h 185"/>
                  <a:gd name="connsiteX2" fmla="*/ 86 w 184"/>
                  <a:gd name="connsiteY2" fmla="*/ 26 h 185"/>
                  <a:gd name="connsiteX3" fmla="*/ 102 w 184"/>
                  <a:gd name="connsiteY3" fmla="*/ 14 h 185"/>
                  <a:gd name="connsiteX4" fmla="*/ 117 w 184"/>
                  <a:gd name="connsiteY4" fmla="*/ 0 h 185"/>
                  <a:gd name="connsiteX5" fmla="*/ 144 w 184"/>
                  <a:gd name="connsiteY5" fmla="*/ 5 h 185"/>
                  <a:gd name="connsiteX6" fmla="*/ 164 w 184"/>
                  <a:gd name="connsiteY6" fmla="*/ 15 h 185"/>
                  <a:gd name="connsiteX7" fmla="*/ 179 w 184"/>
                  <a:gd name="connsiteY7" fmla="*/ 24 h 185"/>
                  <a:gd name="connsiteX8" fmla="*/ 180 w 184"/>
                  <a:gd name="connsiteY8" fmla="*/ 38 h 185"/>
                  <a:gd name="connsiteX9" fmla="*/ 156 w 184"/>
                  <a:gd name="connsiteY9" fmla="*/ 79 h 185"/>
                  <a:gd name="connsiteX10" fmla="*/ 141 w 184"/>
                  <a:gd name="connsiteY10" fmla="*/ 110 h 185"/>
                  <a:gd name="connsiteX11" fmla="*/ 126 w 184"/>
                  <a:gd name="connsiteY11" fmla="*/ 120 h 185"/>
                  <a:gd name="connsiteX12" fmla="*/ 119 w 184"/>
                  <a:gd name="connsiteY12" fmla="*/ 136 h 185"/>
                  <a:gd name="connsiteX13" fmla="*/ 84 w 184"/>
                  <a:gd name="connsiteY13" fmla="*/ 159 h 185"/>
                  <a:gd name="connsiteX14" fmla="*/ 0 w 184"/>
                  <a:gd name="connsiteY14" fmla="*/ 185 h 185"/>
                  <a:gd name="connsiteX0" fmla="*/ 5 w 179"/>
                  <a:gd name="connsiteY0" fmla="*/ 44 h 185"/>
                  <a:gd name="connsiteX1" fmla="*/ 48 w 179"/>
                  <a:gd name="connsiteY1" fmla="*/ 35 h 185"/>
                  <a:gd name="connsiteX2" fmla="*/ 86 w 179"/>
                  <a:gd name="connsiteY2" fmla="*/ 26 h 185"/>
                  <a:gd name="connsiteX3" fmla="*/ 102 w 179"/>
                  <a:gd name="connsiteY3" fmla="*/ 14 h 185"/>
                  <a:gd name="connsiteX4" fmla="*/ 117 w 179"/>
                  <a:gd name="connsiteY4" fmla="*/ 0 h 185"/>
                  <a:gd name="connsiteX5" fmla="*/ 144 w 179"/>
                  <a:gd name="connsiteY5" fmla="*/ 5 h 185"/>
                  <a:gd name="connsiteX6" fmla="*/ 164 w 179"/>
                  <a:gd name="connsiteY6" fmla="*/ 15 h 185"/>
                  <a:gd name="connsiteX7" fmla="*/ 179 w 179"/>
                  <a:gd name="connsiteY7" fmla="*/ 24 h 185"/>
                  <a:gd name="connsiteX8" fmla="*/ 156 w 179"/>
                  <a:gd name="connsiteY8" fmla="*/ 79 h 185"/>
                  <a:gd name="connsiteX9" fmla="*/ 141 w 179"/>
                  <a:gd name="connsiteY9" fmla="*/ 110 h 185"/>
                  <a:gd name="connsiteX10" fmla="*/ 126 w 179"/>
                  <a:gd name="connsiteY10" fmla="*/ 120 h 185"/>
                  <a:gd name="connsiteX11" fmla="*/ 119 w 179"/>
                  <a:gd name="connsiteY11" fmla="*/ 136 h 185"/>
                  <a:gd name="connsiteX12" fmla="*/ 84 w 179"/>
                  <a:gd name="connsiteY12" fmla="*/ 159 h 185"/>
                  <a:gd name="connsiteX13" fmla="*/ 0 w 179"/>
                  <a:gd name="connsiteY13" fmla="*/ 185 h 185"/>
                  <a:gd name="connsiteX0" fmla="*/ 5 w 166"/>
                  <a:gd name="connsiteY0" fmla="*/ 44 h 185"/>
                  <a:gd name="connsiteX1" fmla="*/ 48 w 166"/>
                  <a:gd name="connsiteY1" fmla="*/ 35 h 185"/>
                  <a:gd name="connsiteX2" fmla="*/ 86 w 166"/>
                  <a:gd name="connsiteY2" fmla="*/ 26 h 185"/>
                  <a:gd name="connsiteX3" fmla="*/ 102 w 166"/>
                  <a:gd name="connsiteY3" fmla="*/ 14 h 185"/>
                  <a:gd name="connsiteX4" fmla="*/ 117 w 166"/>
                  <a:gd name="connsiteY4" fmla="*/ 0 h 185"/>
                  <a:gd name="connsiteX5" fmla="*/ 144 w 166"/>
                  <a:gd name="connsiteY5" fmla="*/ 5 h 185"/>
                  <a:gd name="connsiteX6" fmla="*/ 164 w 166"/>
                  <a:gd name="connsiteY6" fmla="*/ 15 h 185"/>
                  <a:gd name="connsiteX7" fmla="*/ 156 w 166"/>
                  <a:gd name="connsiteY7" fmla="*/ 79 h 185"/>
                  <a:gd name="connsiteX8" fmla="*/ 141 w 166"/>
                  <a:gd name="connsiteY8" fmla="*/ 110 h 185"/>
                  <a:gd name="connsiteX9" fmla="*/ 126 w 166"/>
                  <a:gd name="connsiteY9" fmla="*/ 120 h 185"/>
                  <a:gd name="connsiteX10" fmla="*/ 119 w 166"/>
                  <a:gd name="connsiteY10" fmla="*/ 136 h 185"/>
                  <a:gd name="connsiteX11" fmla="*/ 84 w 166"/>
                  <a:gd name="connsiteY11" fmla="*/ 159 h 185"/>
                  <a:gd name="connsiteX12" fmla="*/ 0 w 166"/>
                  <a:gd name="connsiteY12" fmla="*/ 185 h 185"/>
                  <a:gd name="connsiteX0" fmla="*/ 5 w 168"/>
                  <a:gd name="connsiteY0" fmla="*/ 44 h 185"/>
                  <a:gd name="connsiteX1" fmla="*/ 48 w 168"/>
                  <a:gd name="connsiteY1" fmla="*/ 35 h 185"/>
                  <a:gd name="connsiteX2" fmla="*/ 86 w 168"/>
                  <a:gd name="connsiteY2" fmla="*/ 26 h 185"/>
                  <a:gd name="connsiteX3" fmla="*/ 102 w 168"/>
                  <a:gd name="connsiteY3" fmla="*/ 14 h 185"/>
                  <a:gd name="connsiteX4" fmla="*/ 117 w 168"/>
                  <a:gd name="connsiteY4" fmla="*/ 0 h 185"/>
                  <a:gd name="connsiteX5" fmla="*/ 144 w 168"/>
                  <a:gd name="connsiteY5" fmla="*/ 5 h 185"/>
                  <a:gd name="connsiteX6" fmla="*/ 164 w 168"/>
                  <a:gd name="connsiteY6" fmla="*/ 15 h 185"/>
                  <a:gd name="connsiteX7" fmla="*/ 167 w 168"/>
                  <a:gd name="connsiteY7" fmla="*/ 49 h 185"/>
                  <a:gd name="connsiteX8" fmla="*/ 156 w 168"/>
                  <a:gd name="connsiteY8" fmla="*/ 79 h 185"/>
                  <a:gd name="connsiteX9" fmla="*/ 141 w 168"/>
                  <a:gd name="connsiteY9" fmla="*/ 110 h 185"/>
                  <a:gd name="connsiteX10" fmla="*/ 126 w 168"/>
                  <a:gd name="connsiteY10" fmla="*/ 120 h 185"/>
                  <a:gd name="connsiteX11" fmla="*/ 119 w 168"/>
                  <a:gd name="connsiteY11" fmla="*/ 136 h 185"/>
                  <a:gd name="connsiteX12" fmla="*/ 84 w 168"/>
                  <a:gd name="connsiteY12" fmla="*/ 159 h 185"/>
                  <a:gd name="connsiteX13" fmla="*/ 0 w 168"/>
                  <a:gd name="connsiteY13" fmla="*/ 185 h 185"/>
                  <a:gd name="connsiteX0" fmla="*/ 5 w 167"/>
                  <a:gd name="connsiteY0" fmla="*/ 44 h 185"/>
                  <a:gd name="connsiteX1" fmla="*/ 48 w 167"/>
                  <a:gd name="connsiteY1" fmla="*/ 35 h 185"/>
                  <a:gd name="connsiteX2" fmla="*/ 86 w 167"/>
                  <a:gd name="connsiteY2" fmla="*/ 26 h 185"/>
                  <a:gd name="connsiteX3" fmla="*/ 102 w 167"/>
                  <a:gd name="connsiteY3" fmla="*/ 14 h 185"/>
                  <a:gd name="connsiteX4" fmla="*/ 117 w 167"/>
                  <a:gd name="connsiteY4" fmla="*/ 0 h 185"/>
                  <a:gd name="connsiteX5" fmla="*/ 144 w 167"/>
                  <a:gd name="connsiteY5" fmla="*/ 5 h 185"/>
                  <a:gd name="connsiteX6" fmla="*/ 167 w 167"/>
                  <a:gd name="connsiteY6" fmla="*/ 49 h 185"/>
                  <a:gd name="connsiteX7" fmla="*/ 156 w 167"/>
                  <a:gd name="connsiteY7" fmla="*/ 79 h 185"/>
                  <a:gd name="connsiteX8" fmla="*/ 141 w 167"/>
                  <a:gd name="connsiteY8" fmla="*/ 110 h 185"/>
                  <a:gd name="connsiteX9" fmla="*/ 126 w 167"/>
                  <a:gd name="connsiteY9" fmla="*/ 120 h 185"/>
                  <a:gd name="connsiteX10" fmla="*/ 119 w 167"/>
                  <a:gd name="connsiteY10" fmla="*/ 136 h 185"/>
                  <a:gd name="connsiteX11" fmla="*/ 84 w 167"/>
                  <a:gd name="connsiteY11" fmla="*/ 159 h 185"/>
                  <a:gd name="connsiteX12" fmla="*/ 0 w 167"/>
                  <a:gd name="connsiteY12" fmla="*/ 185 h 185"/>
                  <a:gd name="connsiteX0" fmla="*/ 5 w 168"/>
                  <a:gd name="connsiteY0" fmla="*/ 44 h 185"/>
                  <a:gd name="connsiteX1" fmla="*/ 48 w 168"/>
                  <a:gd name="connsiteY1" fmla="*/ 35 h 185"/>
                  <a:gd name="connsiteX2" fmla="*/ 86 w 168"/>
                  <a:gd name="connsiteY2" fmla="*/ 26 h 185"/>
                  <a:gd name="connsiteX3" fmla="*/ 102 w 168"/>
                  <a:gd name="connsiteY3" fmla="*/ 14 h 185"/>
                  <a:gd name="connsiteX4" fmla="*/ 117 w 168"/>
                  <a:gd name="connsiteY4" fmla="*/ 0 h 185"/>
                  <a:gd name="connsiteX5" fmla="*/ 144 w 168"/>
                  <a:gd name="connsiteY5" fmla="*/ 5 h 185"/>
                  <a:gd name="connsiteX6" fmla="*/ 161 w 168"/>
                  <a:gd name="connsiteY6" fmla="*/ 18 h 185"/>
                  <a:gd name="connsiteX7" fmla="*/ 167 w 168"/>
                  <a:gd name="connsiteY7" fmla="*/ 49 h 185"/>
                  <a:gd name="connsiteX8" fmla="*/ 156 w 168"/>
                  <a:gd name="connsiteY8" fmla="*/ 79 h 185"/>
                  <a:gd name="connsiteX9" fmla="*/ 141 w 168"/>
                  <a:gd name="connsiteY9" fmla="*/ 110 h 185"/>
                  <a:gd name="connsiteX10" fmla="*/ 126 w 168"/>
                  <a:gd name="connsiteY10" fmla="*/ 120 h 185"/>
                  <a:gd name="connsiteX11" fmla="*/ 119 w 168"/>
                  <a:gd name="connsiteY11" fmla="*/ 136 h 185"/>
                  <a:gd name="connsiteX12" fmla="*/ 84 w 168"/>
                  <a:gd name="connsiteY12" fmla="*/ 159 h 185"/>
                  <a:gd name="connsiteX13" fmla="*/ 0 w 168"/>
                  <a:gd name="connsiteY13" fmla="*/ 185 h 185"/>
                  <a:gd name="connsiteX0" fmla="*/ 5 w 168"/>
                  <a:gd name="connsiteY0" fmla="*/ 23 h 185"/>
                  <a:gd name="connsiteX1" fmla="*/ 48 w 168"/>
                  <a:gd name="connsiteY1" fmla="*/ 35 h 185"/>
                  <a:gd name="connsiteX2" fmla="*/ 86 w 168"/>
                  <a:gd name="connsiteY2" fmla="*/ 26 h 185"/>
                  <a:gd name="connsiteX3" fmla="*/ 102 w 168"/>
                  <a:gd name="connsiteY3" fmla="*/ 14 h 185"/>
                  <a:gd name="connsiteX4" fmla="*/ 117 w 168"/>
                  <a:gd name="connsiteY4" fmla="*/ 0 h 185"/>
                  <a:gd name="connsiteX5" fmla="*/ 144 w 168"/>
                  <a:gd name="connsiteY5" fmla="*/ 5 h 185"/>
                  <a:gd name="connsiteX6" fmla="*/ 161 w 168"/>
                  <a:gd name="connsiteY6" fmla="*/ 18 h 185"/>
                  <a:gd name="connsiteX7" fmla="*/ 167 w 168"/>
                  <a:gd name="connsiteY7" fmla="*/ 49 h 185"/>
                  <a:gd name="connsiteX8" fmla="*/ 156 w 168"/>
                  <a:gd name="connsiteY8" fmla="*/ 79 h 185"/>
                  <a:gd name="connsiteX9" fmla="*/ 141 w 168"/>
                  <a:gd name="connsiteY9" fmla="*/ 110 h 185"/>
                  <a:gd name="connsiteX10" fmla="*/ 126 w 168"/>
                  <a:gd name="connsiteY10" fmla="*/ 120 h 185"/>
                  <a:gd name="connsiteX11" fmla="*/ 119 w 168"/>
                  <a:gd name="connsiteY11" fmla="*/ 136 h 185"/>
                  <a:gd name="connsiteX12" fmla="*/ 84 w 168"/>
                  <a:gd name="connsiteY12" fmla="*/ 159 h 185"/>
                  <a:gd name="connsiteX13" fmla="*/ 0 w 168"/>
                  <a:gd name="connsiteY13" fmla="*/ 185 h 185"/>
                  <a:gd name="connsiteX0" fmla="*/ 5 w 168"/>
                  <a:gd name="connsiteY0" fmla="*/ 23 h 185"/>
                  <a:gd name="connsiteX1" fmla="*/ 86 w 168"/>
                  <a:gd name="connsiteY1" fmla="*/ 26 h 185"/>
                  <a:gd name="connsiteX2" fmla="*/ 102 w 168"/>
                  <a:gd name="connsiteY2" fmla="*/ 14 h 185"/>
                  <a:gd name="connsiteX3" fmla="*/ 117 w 168"/>
                  <a:gd name="connsiteY3" fmla="*/ 0 h 185"/>
                  <a:gd name="connsiteX4" fmla="*/ 144 w 168"/>
                  <a:gd name="connsiteY4" fmla="*/ 5 h 185"/>
                  <a:gd name="connsiteX5" fmla="*/ 161 w 168"/>
                  <a:gd name="connsiteY5" fmla="*/ 18 h 185"/>
                  <a:gd name="connsiteX6" fmla="*/ 167 w 168"/>
                  <a:gd name="connsiteY6" fmla="*/ 49 h 185"/>
                  <a:gd name="connsiteX7" fmla="*/ 156 w 168"/>
                  <a:gd name="connsiteY7" fmla="*/ 79 h 185"/>
                  <a:gd name="connsiteX8" fmla="*/ 141 w 168"/>
                  <a:gd name="connsiteY8" fmla="*/ 110 h 185"/>
                  <a:gd name="connsiteX9" fmla="*/ 126 w 168"/>
                  <a:gd name="connsiteY9" fmla="*/ 120 h 185"/>
                  <a:gd name="connsiteX10" fmla="*/ 119 w 168"/>
                  <a:gd name="connsiteY10" fmla="*/ 136 h 185"/>
                  <a:gd name="connsiteX11" fmla="*/ 84 w 168"/>
                  <a:gd name="connsiteY11" fmla="*/ 159 h 185"/>
                  <a:gd name="connsiteX12" fmla="*/ 0 w 168"/>
                  <a:gd name="connsiteY12" fmla="*/ 185 h 185"/>
                  <a:gd name="connsiteX0" fmla="*/ 5 w 168"/>
                  <a:gd name="connsiteY0" fmla="*/ 23 h 185"/>
                  <a:gd name="connsiteX1" fmla="*/ 73 w 168"/>
                  <a:gd name="connsiteY1" fmla="*/ 19 h 185"/>
                  <a:gd name="connsiteX2" fmla="*/ 102 w 168"/>
                  <a:gd name="connsiteY2" fmla="*/ 14 h 185"/>
                  <a:gd name="connsiteX3" fmla="*/ 117 w 168"/>
                  <a:gd name="connsiteY3" fmla="*/ 0 h 185"/>
                  <a:gd name="connsiteX4" fmla="*/ 144 w 168"/>
                  <a:gd name="connsiteY4" fmla="*/ 5 h 185"/>
                  <a:gd name="connsiteX5" fmla="*/ 161 w 168"/>
                  <a:gd name="connsiteY5" fmla="*/ 18 h 185"/>
                  <a:gd name="connsiteX6" fmla="*/ 167 w 168"/>
                  <a:gd name="connsiteY6" fmla="*/ 49 h 185"/>
                  <a:gd name="connsiteX7" fmla="*/ 156 w 168"/>
                  <a:gd name="connsiteY7" fmla="*/ 79 h 185"/>
                  <a:gd name="connsiteX8" fmla="*/ 141 w 168"/>
                  <a:gd name="connsiteY8" fmla="*/ 110 h 185"/>
                  <a:gd name="connsiteX9" fmla="*/ 126 w 168"/>
                  <a:gd name="connsiteY9" fmla="*/ 120 h 185"/>
                  <a:gd name="connsiteX10" fmla="*/ 119 w 168"/>
                  <a:gd name="connsiteY10" fmla="*/ 136 h 185"/>
                  <a:gd name="connsiteX11" fmla="*/ 84 w 168"/>
                  <a:gd name="connsiteY11" fmla="*/ 159 h 185"/>
                  <a:gd name="connsiteX12" fmla="*/ 0 w 168"/>
                  <a:gd name="connsiteY12" fmla="*/ 185 h 185"/>
                  <a:gd name="connsiteX0" fmla="*/ 5 w 168"/>
                  <a:gd name="connsiteY0" fmla="*/ 23 h 185"/>
                  <a:gd name="connsiteX1" fmla="*/ 73 w 168"/>
                  <a:gd name="connsiteY1" fmla="*/ 19 h 185"/>
                  <a:gd name="connsiteX2" fmla="*/ 117 w 168"/>
                  <a:gd name="connsiteY2" fmla="*/ 0 h 185"/>
                  <a:gd name="connsiteX3" fmla="*/ 144 w 168"/>
                  <a:gd name="connsiteY3" fmla="*/ 5 h 185"/>
                  <a:gd name="connsiteX4" fmla="*/ 161 w 168"/>
                  <a:gd name="connsiteY4" fmla="*/ 18 h 185"/>
                  <a:gd name="connsiteX5" fmla="*/ 167 w 168"/>
                  <a:gd name="connsiteY5" fmla="*/ 49 h 185"/>
                  <a:gd name="connsiteX6" fmla="*/ 156 w 168"/>
                  <a:gd name="connsiteY6" fmla="*/ 79 h 185"/>
                  <a:gd name="connsiteX7" fmla="*/ 141 w 168"/>
                  <a:gd name="connsiteY7" fmla="*/ 110 h 185"/>
                  <a:gd name="connsiteX8" fmla="*/ 126 w 168"/>
                  <a:gd name="connsiteY8" fmla="*/ 120 h 185"/>
                  <a:gd name="connsiteX9" fmla="*/ 119 w 168"/>
                  <a:gd name="connsiteY9" fmla="*/ 136 h 185"/>
                  <a:gd name="connsiteX10" fmla="*/ 84 w 168"/>
                  <a:gd name="connsiteY10" fmla="*/ 159 h 185"/>
                  <a:gd name="connsiteX11" fmla="*/ 0 w 168"/>
                  <a:gd name="connsiteY11" fmla="*/ 185 h 185"/>
                  <a:gd name="connsiteX0" fmla="*/ 5 w 168"/>
                  <a:gd name="connsiteY0" fmla="*/ 23 h 185"/>
                  <a:gd name="connsiteX1" fmla="*/ 73 w 168"/>
                  <a:gd name="connsiteY1" fmla="*/ 19 h 185"/>
                  <a:gd name="connsiteX2" fmla="*/ 99 w 168"/>
                  <a:gd name="connsiteY2" fmla="*/ 15 h 185"/>
                  <a:gd name="connsiteX3" fmla="*/ 117 w 168"/>
                  <a:gd name="connsiteY3" fmla="*/ 0 h 185"/>
                  <a:gd name="connsiteX4" fmla="*/ 144 w 168"/>
                  <a:gd name="connsiteY4" fmla="*/ 5 h 185"/>
                  <a:gd name="connsiteX5" fmla="*/ 161 w 168"/>
                  <a:gd name="connsiteY5" fmla="*/ 18 h 185"/>
                  <a:gd name="connsiteX6" fmla="*/ 167 w 168"/>
                  <a:gd name="connsiteY6" fmla="*/ 49 h 185"/>
                  <a:gd name="connsiteX7" fmla="*/ 156 w 168"/>
                  <a:gd name="connsiteY7" fmla="*/ 79 h 185"/>
                  <a:gd name="connsiteX8" fmla="*/ 141 w 168"/>
                  <a:gd name="connsiteY8" fmla="*/ 110 h 185"/>
                  <a:gd name="connsiteX9" fmla="*/ 126 w 168"/>
                  <a:gd name="connsiteY9" fmla="*/ 120 h 185"/>
                  <a:gd name="connsiteX10" fmla="*/ 119 w 168"/>
                  <a:gd name="connsiteY10" fmla="*/ 136 h 185"/>
                  <a:gd name="connsiteX11" fmla="*/ 84 w 168"/>
                  <a:gd name="connsiteY11" fmla="*/ 159 h 185"/>
                  <a:gd name="connsiteX12" fmla="*/ 0 w 168"/>
                  <a:gd name="connsiteY12" fmla="*/ 185 h 185"/>
                  <a:gd name="connsiteX0" fmla="*/ 5 w 168"/>
                  <a:gd name="connsiteY0" fmla="*/ 23 h 185"/>
                  <a:gd name="connsiteX1" fmla="*/ 73 w 168"/>
                  <a:gd name="connsiteY1" fmla="*/ 19 h 185"/>
                  <a:gd name="connsiteX2" fmla="*/ 99 w 168"/>
                  <a:gd name="connsiteY2" fmla="*/ 15 h 185"/>
                  <a:gd name="connsiteX3" fmla="*/ 117 w 168"/>
                  <a:gd name="connsiteY3" fmla="*/ 0 h 185"/>
                  <a:gd name="connsiteX4" fmla="*/ 144 w 168"/>
                  <a:gd name="connsiteY4" fmla="*/ 5 h 185"/>
                  <a:gd name="connsiteX5" fmla="*/ 161 w 168"/>
                  <a:gd name="connsiteY5" fmla="*/ 18 h 185"/>
                  <a:gd name="connsiteX6" fmla="*/ 167 w 168"/>
                  <a:gd name="connsiteY6" fmla="*/ 49 h 185"/>
                  <a:gd name="connsiteX7" fmla="*/ 156 w 168"/>
                  <a:gd name="connsiteY7" fmla="*/ 79 h 185"/>
                  <a:gd name="connsiteX8" fmla="*/ 141 w 168"/>
                  <a:gd name="connsiteY8" fmla="*/ 110 h 185"/>
                  <a:gd name="connsiteX9" fmla="*/ 119 w 168"/>
                  <a:gd name="connsiteY9" fmla="*/ 136 h 185"/>
                  <a:gd name="connsiteX10" fmla="*/ 84 w 168"/>
                  <a:gd name="connsiteY10" fmla="*/ 159 h 185"/>
                  <a:gd name="connsiteX11" fmla="*/ 0 w 168"/>
                  <a:gd name="connsiteY11" fmla="*/ 185 h 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" h="185">
                    <a:moveTo>
                      <a:pt x="5" y="23"/>
                    </a:moveTo>
                    <a:cubicBezTo>
                      <a:pt x="28" y="22"/>
                      <a:pt x="50" y="20"/>
                      <a:pt x="73" y="19"/>
                    </a:cubicBezTo>
                    <a:cubicBezTo>
                      <a:pt x="88" y="17"/>
                      <a:pt x="92" y="18"/>
                      <a:pt x="99" y="15"/>
                    </a:cubicBezTo>
                    <a:cubicBezTo>
                      <a:pt x="106" y="12"/>
                      <a:pt x="109" y="1"/>
                      <a:pt x="117" y="0"/>
                    </a:cubicBezTo>
                    <a:cubicBezTo>
                      <a:pt x="141" y="3"/>
                      <a:pt x="133" y="0"/>
                      <a:pt x="144" y="5"/>
                    </a:cubicBezTo>
                    <a:cubicBezTo>
                      <a:pt x="151" y="9"/>
                      <a:pt x="157" y="11"/>
                      <a:pt x="161" y="18"/>
                    </a:cubicBezTo>
                    <a:cubicBezTo>
                      <a:pt x="165" y="25"/>
                      <a:pt x="168" y="40"/>
                      <a:pt x="167" y="49"/>
                    </a:cubicBezTo>
                    <a:cubicBezTo>
                      <a:pt x="166" y="60"/>
                      <a:pt x="160" y="68"/>
                      <a:pt x="156" y="79"/>
                    </a:cubicBezTo>
                    <a:cubicBezTo>
                      <a:pt x="150" y="91"/>
                      <a:pt x="148" y="105"/>
                      <a:pt x="141" y="110"/>
                    </a:cubicBezTo>
                    <a:cubicBezTo>
                      <a:pt x="135" y="120"/>
                      <a:pt x="128" y="128"/>
                      <a:pt x="119" y="136"/>
                    </a:cubicBezTo>
                    <a:cubicBezTo>
                      <a:pt x="110" y="144"/>
                      <a:pt x="104" y="151"/>
                      <a:pt x="84" y="159"/>
                    </a:cubicBezTo>
                    <a:cubicBezTo>
                      <a:pt x="64" y="167"/>
                      <a:pt x="14" y="178"/>
                      <a:pt x="0" y="185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160 Forma libre"/>
              <p:cNvSpPr/>
              <p:nvPr/>
            </p:nvSpPr>
            <p:spPr>
              <a:xfrm>
                <a:off x="5957374" y="4548719"/>
                <a:ext cx="384175" cy="158778"/>
              </a:xfrm>
              <a:custGeom>
                <a:avLst/>
                <a:gdLst>
                  <a:gd name="connsiteX0" fmla="*/ 347662 w 347662"/>
                  <a:gd name="connsiteY0" fmla="*/ 219075 h 219075"/>
                  <a:gd name="connsiteX1" fmla="*/ 300037 w 347662"/>
                  <a:gd name="connsiteY1" fmla="*/ 157162 h 219075"/>
                  <a:gd name="connsiteX2" fmla="*/ 264319 w 347662"/>
                  <a:gd name="connsiteY2" fmla="*/ 176212 h 219075"/>
                  <a:gd name="connsiteX3" fmla="*/ 209550 w 347662"/>
                  <a:gd name="connsiteY3" fmla="*/ 166687 h 219075"/>
                  <a:gd name="connsiteX4" fmla="*/ 178594 w 347662"/>
                  <a:gd name="connsiteY4" fmla="*/ 190500 h 219075"/>
                  <a:gd name="connsiteX5" fmla="*/ 126206 w 347662"/>
                  <a:gd name="connsiteY5" fmla="*/ 185737 h 219075"/>
                  <a:gd name="connsiteX6" fmla="*/ 97631 w 347662"/>
                  <a:gd name="connsiteY6" fmla="*/ 161925 h 219075"/>
                  <a:gd name="connsiteX7" fmla="*/ 73819 w 347662"/>
                  <a:gd name="connsiteY7" fmla="*/ 145256 h 219075"/>
                  <a:gd name="connsiteX8" fmla="*/ 61912 w 347662"/>
                  <a:gd name="connsiteY8" fmla="*/ 121443 h 219075"/>
                  <a:gd name="connsiteX9" fmla="*/ 61912 w 347662"/>
                  <a:gd name="connsiteY9" fmla="*/ 92868 h 219075"/>
                  <a:gd name="connsiteX10" fmla="*/ 52387 w 347662"/>
                  <a:gd name="connsiteY10" fmla="*/ 64293 h 219075"/>
                  <a:gd name="connsiteX11" fmla="*/ 33337 w 347662"/>
                  <a:gd name="connsiteY11" fmla="*/ 35718 h 219075"/>
                  <a:gd name="connsiteX12" fmla="*/ 0 w 347662"/>
                  <a:gd name="connsiteY12" fmla="*/ 0 h 219075"/>
                  <a:gd name="connsiteX0" fmla="*/ 347662 w 457993"/>
                  <a:gd name="connsiteY0" fmla="*/ 219075 h 286544"/>
                  <a:gd name="connsiteX1" fmla="*/ 450056 w 457993"/>
                  <a:gd name="connsiteY1" fmla="*/ 276225 h 286544"/>
                  <a:gd name="connsiteX2" fmla="*/ 300037 w 457993"/>
                  <a:gd name="connsiteY2" fmla="*/ 157162 h 286544"/>
                  <a:gd name="connsiteX3" fmla="*/ 264319 w 457993"/>
                  <a:gd name="connsiteY3" fmla="*/ 176212 h 286544"/>
                  <a:gd name="connsiteX4" fmla="*/ 209550 w 457993"/>
                  <a:gd name="connsiteY4" fmla="*/ 166687 h 286544"/>
                  <a:gd name="connsiteX5" fmla="*/ 178594 w 457993"/>
                  <a:gd name="connsiteY5" fmla="*/ 190500 h 286544"/>
                  <a:gd name="connsiteX6" fmla="*/ 126206 w 457993"/>
                  <a:gd name="connsiteY6" fmla="*/ 185737 h 286544"/>
                  <a:gd name="connsiteX7" fmla="*/ 97631 w 457993"/>
                  <a:gd name="connsiteY7" fmla="*/ 161925 h 286544"/>
                  <a:gd name="connsiteX8" fmla="*/ 73819 w 457993"/>
                  <a:gd name="connsiteY8" fmla="*/ 145256 h 286544"/>
                  <a:gd name="connsiteX9" fmla="*/ 61912 w 457993"/>
                  <a:gd name="connsiteY9" fmla="*/ 121443 h 286544"/>
                  <a:gd name="connsiteX10" fmla="*/ 61912 w 457993"/>
                  <a:gd name="connsiteY10" fmla="*/ 92868 h 286544"/>
                  <a:gd name="connsiteX11" fmla="*/ 52387 w 457993"/>
                  <a:gd name="connsiteY11" fmla="*/ 64293 h 286544"/>
                  <a:gd name="connsiteX12" fmla="*/ 33337 w 457993"/>
                  <a:gd name="connsiteY12" fmla="*/ 35718 h 286544"/>
                  <a:gd name="connsiteX13" fmla="*/ 0 w 457993"/>
                  <a:gd name="connsiteY13" fmla="*/ 0 h 286544"/>
                  <a:gd name="connsiteX0" fmla="*/ 450056 w 450056"/>
                  <a:gd name="connsiteY0" fmla="*/ 276225 h 276225"/>
                  <a:gd name="connsiteX1" fmla="*/ 300037 w 450056"/>
                  <a:gd name="connsiteY1" fmla="*/ 157162 h 276225"/>
                  <a:gd name="connsiteX2" fmla="*/ 264319 w 450056"/>
                  <a:gd name="connsiteY2" fmla="*/ 176212 h 276225"/>
                  <a:gd name="connsiteX3" fmla="*/ 209550 w 450056"/>
                  <a:gd name="connsiteY3" fmla="*/ 166687 h 276225"/>
                  <a:gd name="connsiteX4" fmla="*/ 178594 w 450056"/>
                  <a:gd name="connsiteY4" fmla="*/ 190500 h 276225"/>
                  <a:gd name="connsiteX5" fmla="*/ 126206 w 450056"/>
                  <a:gd name="connsiteY5" fmla="*/ 185737 h 276225"/>
                  <a:gd name="connsiteX6" fmla="*/ 97631 w 450056"/>
                  <a:gd name="connsiteY6" fmla="*/ 161925 h 276225"/>
                  <a:gd name="connsiteX7" fmla="*/ 73819 w 450056"/>
                  <a:gd name="connsiteY7" fmla="*/ 145256 h 276225"/>
                  <a:gd name="connsiteX8" fmla="*/ 61912 w 450056"/>
                  <a:gd name="connsiteY8" fmla="*/ 121443 h 276225"/>
                  <a:gd name="connsiteX9" fmla="*/ 61912 w 450056"/>
                  <a:gd name="connsiteY9" fmla="*/ 92868 h 276225"/>
                  <a:gd name="connsiteX10" fmla="*/ 52387 w 450056"/>
                  <a:gd name="connsiteY10" fmla="*/ 64293 h 276225"/>
                  <a:gd name="connsiteX11" fmla="*/ 33337 w 450056"/>
                  <a:gd name="connsiteY11" fmla="*/ 35718 h 276225"/>
                  <a:gd name="connsiteX12" fmla="*/ 0 w 450056"/>
                  <a:gd name="connsiteY12" fmla="*/ 0 h 276225"/>
                  <a:gd name="connsiteX0" fmla="*/ 300037 w 300037"/>
                  <a:gd name="connsiteY0" fmla="*/ 157162 h 193675"/>
                  <a:gd name="connsiteX1" fmla="*/ 264319 w 300037"/>
                  <a:gd name="connsiteY1" fmla="*/ 176212 h 193675"/>
                  <a:gd name="connsiteX2" fmla="*/ 209550 w 300037"/>
                  <a:gd name="connsiteY2" fmla="*/ 166687 h 193675"/>
                  <a:gd name="connsiteX3" fmla="*/ 178594 w 300037"/>
                  <a:gd name="connsiteY3" fmla="*/ 190500 h 193675"/>
                  <a:gd name="connsiteX4" fmla="*/ 126206 w 300037"/>
                  <a:gd name="connsiteY4" fmla="*/ 185737 h 193675"/>
                  <a:gd name="connsiteX5" fmla="*/ 97631 w 300037"/>
                  <a:gd name="connsiteY5" fmla="*/ 161925 h 193675"/>
                  <a:gd name="connsiteX6" fmla="*/ 73819 w 300037"/>
                  <a:gd name="connsiteY6" fmla="*/ 145256 h 193675"/>
                  <a:gd name="connsiteX7" fmla="*/ 61912 w 300037"/>
                  <a:gd name="connsiteY7" fmla="*/ 121443 h 193675"/>
                  <a:gd name="connsiteX8" fmla="*/ 61912 w 300037"/>
                  <a:gd name="connsiteY8" fmla="*/ 92868 h 193675"/>
                  <a:gd name="connsiteX9" fmla="*/ 52387 w 300037"/>
                  <a:gd name="connsiteY9" fmla="*/ 64293 h 193675"/>
                  <a:gd name="connsiteX10" fmla="*/ 33337 w 300037"/>
                  <a:gd name="connsiteY10" fmla="*/ 35718 h 193675"/>
                  <a:gd name="connsiteX11" fmla="*/ 0 w 300037"/>
                  <a:gd name="connsiteY11" fmla="*/ 0 h 193675"/>
                  <a:gd name="connsiteX0" fmla="*/ 304808 w 304808"/>
                  <a:gd name="connsiteY0" fmla="*/ 219074 h 219074"/>
                  <a:gd name="connsiteX1" fmla="*/ 264319 w 304808"/>
                  <a:gd name="connsiteY1" fmla="*/ 176212 h 219074"/>
                  <a:gd name="connsiteX2" fmla="*/ 209550 w 304808"/>
                  <a:gd name="connsiteY2" fmla="*/ 166687 h 219074"/>
                  <a:gd name="connsiteX3" fmla="*/ 178594 w 304808"/>
                  <a:gd name="connsiteY3" fmla="*/ 190500 h 219074"/>
                  <a:gd name="connsiteX4" fmla="*/ 126206 w 304808"/>
                  <a:gd name="connsiteY4" fmla="*/ 185737 h 219074"/>
                  <a:gd name="connsiteX5" fmla="*/ 97631 w 304808"/>
                  <a:gd name="connsiteY5" fmla="*/ 161925 h 219074"/>
                  <a:gd name="connsiteX6" fmla="*/ 73819 w 304808"/>
                  <a:gd name="connsiteY6" fmla="*/ 145256 h 219074"/>
                  <a:gd name="connsiteX7" fmla="*/ 61912 w 304808"/>
                  <a:gd name="connsiteY7" fmla="*/ 121443 h 219074"/>
                  <a:gd name="connsiteX8" fmla="*/ 61912 w 304808"/>
                  <a:gd name="connsiteY8" fmla="*/ 92868 h 219074"/>
                  <a:gd name="connsiteX9" fmla="*/ 52387 w 304808"/>
                  <a:gd name="connsiteY9" fmla="*/ 64293 h 219074"/>
                  <a:gd name="connsiteX10" fmla="*/ 33337 w 304808"/>
                  <a:gd name="connsiteY10" fmla="*/ 35718 h 219074"/>
                  <a:gd name="connsiteX11" fmla="*/ 0 w 304808"/>
                  <a:gd name="connsiteY11" fmla="*/ 0 h 219074"/>
                  <a:gd name="connsiteX0" fmla="*/ 436008 w 436008"/>
                  <a:gd name="connsiteY0" fmla="*/ 245267 h 245267"/>
                  <a:gd name="connsiteX1" fmla="*/ 395519 w 436008"/>
                  <a:gd name="connsiteY1" fmla="*/ 202405 h 245267"/>
                  <a:gd name="connsiteX2" fmla="*/ 340750 w 436008"/>
                  <a:gd name="connsiteY2" fmla="*/ 192880 h 245267"/>
                  <a:gd name="connsiteX3" fmla="*/ 309794 w 436008"/>
                  <a:gd name="connsiteY3" fmla="*/ 216693 h 245267"/>
                  <a:gd name="connsiteX4" fmla="*/ 257406 w 436008"/>
                  <a:gd name="connsiteY4" fmla="*/ 211930 h 245267"/>
                  <a:gd name="connsiteX5" fmla="*/ 228831 w 436008"/>
                  <a:gd name="connsiteY5" fmla="*/ 188118 h 245267"/>
                  <a:gd name="connsiteX6" fmla="*/ 205019 w 436008"/>
                  <a:gd name="connsiteY6" fmla="*/ 171449 h 245267"/>
                  <a:gd name="connsiteX7" fmla="*/ 193112 w 436008"/>
                  <a:gd name="connsiteY7" fmla="*/ 147636 h 245267"/>
                  <a:gd name="connsiteX8" fmla="*/ 193112 w 436008"/>
                  <a:gd name="connsiteY8" fmla="*/ 119061 h 245267"/>
                  <a:gd name="connsiteX9" fmla="*/ 183587 w 436008"/>
                  <a:gd name="connsiteY9" fmla="*/ 90486 h 245267"/>
                  <a:gd name="connsiteX10" fmla="*/ 164537 w 436008"/>
                  <a:gd name="connsiteY10" fmla="*/ 61911 h 245267"/>
                  <a:gd name="connsiteX11" fmla="*/ 0 w 436008"/>
                  <a:gd name="connsiteY11" fmla="*/ 0 h 245267"/>
                  <a:gd name="connsiteX0" fmla="*/ 436008 w 436008"/>
                  <a:gd name="connsiteY0" fmla="*/ 245267 h 245267"/>
                  <a:gd name="connsiteX1" fmla="*/ 395519 w 436008"/>
                  <a:gd name="connsiteY1" fmla="*/ 202405 h 245267"/>
                  <a:gd name="connsiteX2" fmla="*/ 340750 w 436008"/>
                  <a:gd name="connsiteY2" fmla="*/ 192880 h 245267"/>
                  <a:gd name="connsiteX3" fmla="*/ 309794 w 436008"/>
                  <a:gd name="connsiteY3" fmla="*/ 216693 h 245267"/>
                  <a:gd name="connsiteX4" fmla="*/ 257406 w 436008"/>
                  <a:gd name="connsiteY4" fmla="*/ 211930 h 245267"/>
                  <a:gd name="connsiteX5" fmla="*/ 228831 w 436008"/>
                  <a:gd name="connsiteY5" fmla="*/ 188118 h 245267"/>
                  <a:gd name="connsiteX6" fmla="*/ 205019 w 436008"/>
                  <a:gd name="connsiteY6" fmla="*/ 171449 h 245267"/>
                  <a:gd name="connsiteX7" fmla="*/ 193112 w 436008"/>
                  <a:gd name="connsiteY7" fmla="*/ 147636 h 245267"/>
                  <a:gd name="connsiteX8" fmla="*/ 193112 w 436008"/>
                  <a:gd name="connsiteY8" fmla="*/ 119061 h 245267"/>
                  <a:gd name="connsiteX9" fmla="*/ 183587 w 436008"/>
                  <a:gd name="connsiteY9" fmla="*/ 90486 h 245267"/>
                  <a:gd name="connsiteX10" fmla="*/ 0 w 436008"/>
                  <a:gd name="connsiteY10" fmla="*/ 0 h 245267"/>
                  <a:gd name="connsiteX0" fmla="*/ 436008 w 436008"/>
                  <a:gd name="connsiteY0" fmla="*/ 245267 h 245267"/>
                  <a:gd name="connsiteX1" fmla="*/ 395519 w 436008"/>
                  <a:gd name="connsiteY1" fmla="*/ 202405 h 245267"/>
                  <a:gd name="connsiteX2" fmla="*/ 340750 w 436008"/>
                  <a:gd name="connsiteY2" fmla="*/ 192880 h 245267"/>
                  <a:gd name="connsiteX3" fmla="*/ 309794 w 436008"/>
                  <a:gd name="connsiteY3" fmla="*/ 216693 h 245267"/>
                  <a:gd name="connsiteX4" fmla="*/ 257406 w 436008"/>
                  <a:gd name="connsiteY4" fmla="*/ 211930 h 245267"/>
                  <a:gd name="connsiteX5" fmla="*/ 228831 w 436008"/>
                  <a:gd name="connsiteY5" fmla="*/ 188118 h 245267"/>
                  <a:gd name="connsiteX6" fmla="*/ 205019 w 436008"/>
                  <a:gd name="connsiteY6" fmla="*/ 171449 h 245267"/>
                  <a:gd name="connsiteX7" fmla="*/ 193112 w 436008"/>
                  <a:gd name="connsiteY7" fmla="*/ 147636 h 245267"/>
                  <a:gd name="connsiteX8" fmla="*/ 193112 w 436008"/>
                  <a:gd name="connsiteY8" fmla="*/ 119061 h 245267"/>
                  <a:gd name="connsiteX9" fmla="*/ 0 w 436008"/>
                  <a:gd name="connsiteY9" fmla="*/ 0 h 245267"/>
                  <a:gd name="connsiteX0" fmla="*/ 436008 w 436008"/>
                  <a:gd name="connsiteY0" fmla="*/ 245267 h 245267"/>
                  <a:gd name="connsiteX1" fmla="*/ 395519 w 436008"/>
                  <a:gd name="connsiteY1" fmla="*/ 202405 h 245267"/>
                  <a:gd name="connsiteX2" fmla="*/ 340750 w 436008"/>
                  <a:gd name="connsiteY2" fmla="*/ 192880 h 245267"/>
                  <a:gd name="connsiteX3" fmla="*/ 309794 w 436008"/>
                  <a:gd name="connsiteY3" fmla="*/ 216693 h 245267"/>
                  <a:gd name="connsiteX4" fmla="*/ 257406 w 436008"/>
                  <a:gd name="connsiteY4" fmla="*/ 211930 h 245267"/>
                  <a:gd name="connsiteX5" fmla="*/ 228831 w 436008"/>
                  <a:gd name="connsiteY5" fmla="*/ 188118 h 245267"/>
                  <a:gd name="connsiteX6" fmla="*/ 205019 w 436008"/>
                  <a:gd name="connsiteY6" fmla="*/ 171449 h 245267"/>
                  <a:gd name="connsiteX7" fmla="*/ 193112 w 436008"/>
                  <a:gd name="connsiteY7" fmla="*/ 119061 h 245267"/>
                  <a:gd name="connsiteX8" fmla="*/ 0 w 436008"/>
                  <a:gd name="connsiteY8" fmla="*/ 0 h 245267"/>
                  <a:gd name="connsiteX0" fmla="*/ 436008 w 436008"/>
                  <a:gd name="connsiteY0" fmla="*/ 245267 h 245267"/>
                  <a:gd name="connsiteX1" fmla="*/ 395519 w 436008"/>
                  <a:gd name="connsiteY1" fmla="*/ 202405 h 245267"/>
                  <a:gd name="connsiteX2" fmla="*/ 340750 w 436008"/>
                  <a:gd name="connsiteY2" fmla="*/ 192880 h 245267"/>
                  <a:gd name="connsiteX3" fmla="*/ 309794 w 436008"/>
                  <a:gd name="connsiteY3" fmla="*/ 216693 h 245267"/>
                  <a:gd name="connsiteX4" fmla="*/ 257406 w 436008"/>
                  <a:gd name="connsiteY4" fmla="*/ 211930 h 245267"/>
                  <a:gd name="connsiteX5" fmla="*/ 228831 w 436008"/>
                  <a:gd name="connsiteY5" fmla="*/ 188118 h 245267"/>
                  <a:gd name="connsiteX6" fmla="*/ 205019 w 436008"/>
                  <a:gd name="connsiteY6" fmla="*/ 171449 h 245267"/>
                  <a:gd name="connsiteX7" fmla="*/ 0 w 436008"/>
                  <a:gd name="connsiteY7" fmla="*/ 0 h 245267"/>
                  <a:gd name="connsiteX0" fmla="*/ 459847 w 459847"/>
                  <a:gd name="connsiteY0" fmla="*/ 188123 h 188123"/>
                  <a:gd name="connsiteX1" fmla="*/ 419358 w 459847"/>
                  <a:gd name="connsiteY1" fmla="*/ 145261 h 188123"/>
                  <a:gd name="connsiteX2" fmla="*/ 364589 w 459847"/>
                  <a:gd name="connsiteY2" fmla="*/ 135736 h 188123"/>
                  <a:gd name="connsiteX3" fmla="*/ 333633 w 459847"/>
                  <a:gd name="connsiteY3" fmla="*/ 159549 h 188123"/>
                  <a:gd name="connsiteX4" fmla="*/ 281245 w 459847"/>
                  <a:gd name="connsiteY4" fmla="*/ 154786 h 188123"/>
                  <a:gd name="connsiteX5" fmla="*/ 252670 w 459847"/>
                  <a:gd name="connsiteY5" fmla="*/ 130974 h 188123"/>
                  <a:gd name="connsiteX6" fmla="*/ 228858 w 459847"/>
                  <a:gd name="connsiteY6" fmla="*/ 114305 h 188123"/>
                  <a:gd name="connsiteX7" fmla="*/ 0 w 459847"/>
                  <a:gd name="connsiteY7" fmla="*/ 0 h 188123"/>
                  <a:gd name="connsiteX0" fmla="*/ 459847 w 459847"/>
                  <a:gd name="connsiteY0" fmla="*/ 188123 h 188123"/>
                  <a:gd name="connsiteX1" fmla="*/ 419358 w 459847"/>
                  <a:gd name="connsiteY1" fmla="*/ 145261 h 188123"/>
                  <a:gd name="connsiteX2" fmla="*/ 364589 w 459847"/>
                  <a:gd name="connsiteY2" fmla="*/ 135736 h 188123"/>
                  <a:gd name="connsiteX3" fmla="*/ 333633 w 459847"/>
                  <a:gd name="connsiteY3" fmla="*/ 159549 h 188123"/>
                  <a:gd name="connsiteX4" fmla="*/ 281245 w 459847"/>
                  <a:gd name="connsiteY4" fmla="*/ 154786 h 188123"/>
                  <a:gd name="connsiteX5" fmla="*/ 252670 w 459847"/>
                  <a:gd name="connsiteY5" fmla="*/ 130974 h 188123"/>
                  <a:gd name="connsiteX6" fmla="*/ 228858 w 459847"/>
                  <a:gd name="connsiteY6" fmla="*/ 114305 h 188123"/>
                  <a:gd name="connsiteX7" fmla="*/ 192412 w 459847"/>
                  <a:gd name="connsiteY7" fmla="*/ 116686 h 188123"/>
                  <a:gd name="connsiteX8" fmla="*/ 0 w 459847"/>
                  <a:gd name="connsiteY8" fmla="*/ 0 h 188123"/>
                  <a:gd name="connsiteX0" fmla="*/ 459847 w 459847"/>
                  <a:gd name="connsiteY0" fmla="*/ 188123 h 188123"/>
                  <a:gd name="connsiteX1" fmla="*/ 419358 w 459847"/>
                  <a:gd name="connsiteY1" fmla="*/ 145261 h 188123"/>
                  <a:gd name="connsiteX2" fmla="*/ 364589 w 459847"/>
                  <a:gd name="connsiteY2" fmla="*/ 135736 h 188123"/>
                  <a:gd name="connsiteX3" fmla="*/ 333633 w 459847"/>
                  <a:gd name="connsiteY3" fmla="*/ 159549 h 188123"/>
                  <a:gd name="connsiteX4" fmla="*/ 281245 w 459847"/>
                  <a:gd name="connsiteY4" fmla="*/ 154786 h 188123"/>
                  <a:gd name="connsiteX5" fmla="*/ 252670 w 459847"/>
                  <a:gd name="connsiteY5" fmla="*/ 130974 h 188123"/>
                  <a:gd name="connsiteX6" fmla="*/ 228858 w 459847"/>
                  <a:gd name="connsiteY6" fmla="*/ 114305 h 188123"/>
                  <a:gd name="connsiteX7" fmla="*/ 192412 w 459847"/>
                  <a:gd name="connsiteY7" fmla="*/ 116686 h 188123"/>
                  <a:gd name="connsiteX8" fmla="*/ 108921 w 459847"/>
                  <a:gd name="connsiteY8" fmla="*/ 52392 h 188123"/>
                  <a:gd name="connsiteX9" fmla="*/ 0 w 459847"/>
                  <a:gd name="connsiteY9" fmla="*/ 0 h 188123"/>
                  <a:gd name="connsiteX0" fmla="*/ 459847 w 459847"/>
                  <a:gd name="connsiteY0" fmla="*/ 188123 h 188123"/>
                  <a:gd name="connsiteX1" fmla="*/ 419358 w 459847"/>
                  <a:gd name="connsiteY1" fmla="*/ 145261 h 188123"/>
                  <a:gd name="connsiteX2" fmla="*/ 364589 w 459847"/>
                  <a:gd name="connsiteY2" fmla="*/ 135736 h 188123"/>
                  <a:gd name="connsiteX3" fmla="*/ 333633 w 459847"/>
                  <a:gd name="connsiteY3" fmla="*/ 159549 h 188123"/>
                  <a:gd name="connsiteX4" fmla="*/ 281245 w 459847"/>
                  <a:gd name="connsiteY4" fmla="*/ 154786 h 188123"/>
                  <a:gd name="connsiteX5" fmla="*/ 252670 w 459847"/>
                  <a:gd name="connsiteY5" fmla="*/ 130974 h 188123"/>
                  <a:gd name="connsiteX6" fmla="*/ 228858 w 459847"/>
                  <a:gd name="connsiteY6" fmla="*/ 114305 h 188123"/>
                  <a:gd name="connsiteX7" fmla="*/ 192412 w 459847"/>
                  <a:gd name="connsiteY7" fmla="*/ 116686 h 188123"/>
                  <a:gd name="connsiteX8" fmla="*/ 108921 w 459847"/>
                  <a:gd name="connsiteY8" fmla="*/ 52392 h 188123"/>
                  <a:gd name="connsiteX9" fmla="*/ 61212 w 459847"/>
                  <a:gd name="connsiteY9" fmla="*/ 38105 h 188123"/>
                  <a:gd name="connsiteX10" fmla="*/ 0 w 459847"/>
                  <a:gd name="connsiteY10" fmla="*/ 0 h 188123"/>
                  <a:gd name="connsiteX0" fmla="*/ 459847 w 466298"/>
                  <a:gd name="connsiteY0" fmla="*/ 188123 h 195268"/>
                  <a:gd name="connsiteX1" fmla="*/ 459550 w 466298"/>
                  <a:gd name="connsiteY1" fmla="*/ 188124 h 195268"/>
                  <a:gd name="connsiteX2" fmla="*/ 419358 w 466298"/>
                  <a:gd name="connsiteY2" fmla="*/ 145261 h 195268"/>
                  <a:gd name="connsiteX3" fmla="*/ 364589 w 466298"/>
                  <a:gd name="connsiteY3" fmla="*/ 135736 h 195268"/>
                  <a:gd name="connsiteX4" fmla="*/ 333633 w 466298"/>
                  <a:gd name="connsiteY4" fmla="*/ 159549 h 195268"/>
                  <a:gd name="connsiteX5" fmla="*/ 281245 w 466298"/>
                  <a:gd name="connsiteY5" fmla="*/ 154786 h 195268"/>
                  <a:gd name="connsiteX6" fmla="*/ 252670 w 466298"/>
                  <a:gd name="connsiteY6" fmla="*/ 130974 h 195268"/>
                  <a:gd name="connsiteX7" fmla="*/ 228858 w 466298"/>
                  <a:gd name="connsiteY7" fmla="*/ 114305 h 195268"/>
                  <a:gd name="connsiteX8" fmla="*/ 192412 w 466298"/>
                  <a:gd name="connsiteY8" fmla="*/ 116686 h 195268"/>
                  <a:gd name="connsiteX9" fmla="*/ 108921 w 466298"/>
                  <a:gd name="connsiteY9" fmla="*/ 52392 h 195268"/>
                  <a:gd name="connsiteX10" fmla="*/ 61212 w 466298"/>
                  <a:gd name="connsiteY10" fmla="*/ 38105 h 195268"/>
                  <a:gd name="connsiteX11" fmla="*/ 0 w 466298"/>
                  <a:gd name="connsiteY11" fmla="*/ 0 h 195268"/>
                  <a:gd name="connsiteX0" fmla="*/ 459847 w 566487"/>
                  <a:gd name="connsiteY0" fmla="*/ 188123 h 233368"/>
                  <a:gd name="connsiteX1" fmla="*/ 459550 w 566487"/>
                  <a:gd name="connsiteY1" fmla="*/ 188124 h 233368"/>
                  <a:gd name="connsiteX2" fmla="*/ 419358 w 566487"/>
                  <a:gd name="connsiteY2" fmla="*/ 145261 h 233368"/>
                  <a:gd name="connsiteX3" fmla="*/ 364589 w 566487"/>
                  <a:gd name="connsiteY3" fmla="*/ 135736 h 233368"/>
                  <a:gd name="connsiteX4" fmla="*/ 333633 w 566487"/>
                  <a:gd name="connsiteY4" fmla="*/ 159549 h 233368"/>
                  <a:gd name="connsiteX5" fmla="*/ 281245 w 566487"/>
                  <a:gd name="connsiteY5" fmla="*/ 154786 h 233368"/>
                  <a:gd name="connsiteX6" fmla="*/ 252670 w 566487"/>
                  <a:gd name="connsiteY6" fmla="*/ 130974 h 233368"/>
                  <a:gd name="connsiteX7" fmla="*/ 228858 w 566487"/>
                  <a:gd name="connsiteY7" fmla="*/ 114305 h 233368"/>
                  <a:gd name="connsiteX8" fmla="*/ 192412 w 566487"/>
                  <a:gd name="connsiteY8" fmla="*/ 116686 h 233368"/>
                  <a:gd name="connsiteX9" fmla="*/ 108921 w 566487"/>
                  <a:gd name="connsiteY9" fmla="*/ 52392 h 233368"/>
                  <a:gd name="connsiteX10" fmla="*/ 61212 w 566487"/>
                  <a:gd name="connsiteY10" fmla="*/ 38105 h 233368"/>
                  <a:gd name="connsiteX11" fmla="*/ 0 w 566487"/>
                  <a:gd name="connsiteY11" fmla="*/ 0 h 23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487" h="233368">
                    <a:moveTo>
                      <a:pt x="459847" y="188123"/>
                    </a:moveTo>
                    <a:cubicBezTo>
                      <a:pt x="459803" y="188123"/>
                      <a:pt x="566487" y="233368"/>
                      <a:pt x="459550" y="188124"/>
                    </a:cubicBezTo>
                    <a:cubicBezTo>
                      <a:pt x="452802" y="180980"/>
                      <a:pt x="435185" y="153992"/>
                      <a:pt x="419358" y="145261"/>
                    </a:cubicBezTo>
                    <a:cubicBezTo>
                      <a:pt x="403531" y="136530"/>
                      <a:pt x="378876" y="133355"/>
                      <a:pt x="364589" y="135736"/>
                    </a:cubicBezTo>
                    <a:cubicBezTo>
                      <a:pt x="350302" y="138117"/>
                      <a:pt x="347524" y="156374"/>
                      <a:pt x="333633" y="159549"/>
                    </a:cubicBezTo>
                    <a:cubicBezTo>
                      <a:pt x="319742" y="162724"/>
                      <a:pt x="294739" y="159548"/>
                      <a:pt x="281245" y="154786"/>
                    </a:cubicBezTo>
                    <a:cubicBezTo>
                      <a:pt x="267751" y="150024"/>
                      <a:pt x="261401" y="137721"/>
                      <a:pt x="252670" y="130974"/>
                    </a:cubicBezTo>
                    <a:cubicBezTo>
                      <a:pt x="243939" y="124227"/>
                      <a:pt x="238901" y="116686"/>
                      <a:pt x="228858" y="114305"/>
                    </a:cubicBezTo>
                    <a:cubicBezTo>
                      <a:pt x="218815" y="111924"/>
                      <a:pt x="212401" y="127005"/>
                      <a:pt x="192412" y="116686"/>
                    </a:cubicBezTo>
                    <a:cubicBezTo>
                      <a:pt x="172423" y="106367"/>
                      <a:pt x="130788" y="65489"/>
                      <a:pt x="108921" y="52392"/>
                    </a:cubicBezTo>
                    <a:cubicBezTo>
                      <a:pt x="87054" y="39295"/>
                      <a:pt x="79366" y="46837"/>
                      <a:pt x="61212" y="38105"/>
                    </a:cubicBezTo>
                    <a:cubicBezTo>
                      <a:pt x="43059" y="29373"/>
                      <a:pt x="10202" y="3969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161 Forma libre"/>
              <p:cNvSpPr/>
              <p:nvPr/>
            </p:nvSpPr>
            <p:spPr>
              <a:xfrm>
                <a:off x="6135174" y="4385178"/>
                <a:ext cx="377825" cy="295327"/>
              </a:xfrm>
              <a:custGeom>
                <a:avLst/>
                <a:gdLst>
                  <a:gd name="connsiteX0" fmla="*/ 1628775 w 1628775"/>
                  <a:gd name="connsiteY0" fmla="*/ 511969 h 644128"/>
                  <a:gd name="connsiteX1" fmla="*/ 1557338 w 1628775"/>
                  <a:gd name="connsiteY1" fmla="*/ 550069 h 644128"/>
                  <a:gd name="connsiteX2" fmla="*/ 1521619 w 1628775"/>
                  <a:gd name="connsiteY2" fmla="*/ 571500 h 644128"/>
                  <a:gd name="connsiteX3" fmla="*/ 1469231 w 1628775"/>
                  <a:gd name="connsiteY3" fmla="*/ 602456 h 644128"/>
                  <a:gd name="connsiteX4" fmla="*/ 1426369 w 1628775"/>
                  <a:gd name="connsiteY4" fmla="*/ 597694 h 644128"/>
                  <a:gd name="connsiteX5" fmla="*/ 1409700 w 1628775"/>
                  <a:gd name="connsiteY5" fmla="*/ 616744 h 644128"/>
                  <a:gd name="connsiteX6" fmla="*/ 1385888 w 1628775"/>
                  <a:gd name="connsiteY6" fmla="*/ 611981 h 644128"/>
                  <a:gd name="connsiteX7" fmla="*/ 1354931 w 1628775"/>
                  <a:gd name="connsiteY7" fmla="*/ 642937 h 644128"/>
                  <a:gd name="connsiteX8" fmla="*/ 1307306 w 1628775"/>
                  <a:gd name="connsiteY8" fmla="*/ 604837 h 644128"/>
                  <a:gd name="connsiteX9" fmla="*/ 1271588 w 1628775"/>
                  <a:gd name="connsiteY9" fmla="*/ 607219 h 644128"/>
                  <a:gd name="connsiteX10" fmla="*/ 1238250 w 1628775"/>
                  <a:gd name="connsiteY10" fmla="*/ 633412 h 644128"/>
                  <a:gd name="connsiteX11" fmla="*/ 1188244 w 1628775"/>
                  <a:gd name="connsiteY11" fmla="*/ 607219 h 644128"/>
                  <a:gd name="connsiteX12" fmla="*/ 1152525 w 1628775"/>
                  <a:gd name="connsiteY12" fmla="*/ 559594 h 644128"/>
                  <a:gd name="connsiteX13" fmla="*/ 1119188 w 1628775"/>
                  <a:gd name="connsiteY13" fmla="*/ 504825 h 644128"/>
                  <a:gd name="connsiteX14" fmla="*/ 1123950 w 1628775"/>
                  <a:gd name="connsiteY14" fmla="*/ 447675 h 644128"/>
                  <a:gd name="connsiteX15" fmla="*/ 1114425 w 1628775"/>
                  <a:gd name="connsiteY15" fmla="*/ 392906 h 644128"/>
                  <a:gd name="connsiteX16" fmla="*/ 1081088 w 1628775"/>
                  <a:gd name="connsiteY16" fmla="*/ 390525 h 644128"/>
                  <a:gd name="connsiteX17" fmla="*/ 1100138 w 1628775"/>
                  <a:gd name="connsiteY17" fmla="*/ 354806 h 644128"/>
                  <a:gd name="connsiteX18" fmla="*/ 1097756 w 1628775"/>
                  <a:gd name="connsiteY18" fmla="*/ 330994 h 644128"/>
                  <a:gd name="connsiteX19" fmla="*/ 1069181 w 1628775"/>
                  <a:gd name="connsiteY19" fmla="*/ 316706 h 644128"/>
                  <a:gd name="connsiteX20" fmla="*/ 1033463 w 1628775"/>
                  <a:gd name="connsiteY20" fmla="*/ 273844 h 644128"/>
                  <a:gd name="connsiteX21" fmla="*/ 990600 w 1628775"/>
                  <a:gd name="connsiteY21" fmla="*/ 283369 h 644128"/>
                  <a:gd name="connsiteX22" fmla="*/ 973931 w 1628775"/>
                  <a:gd name="connsiteY22" fmla="*/ 238125 h 644128"/>
                  <a:gd name="connsiteX23" fmla="*/ 940594 w 1628775"/>
                  <a:gd name="connsiteY23" fmla="*/ 202406 h 644128"/>
                  <a:gd name="connsiteX24" fmla="*/ 914400 w 1628775"/>
                  <a:gd name="connsiteY24" fmla="*/ 173831 h 644128"/>
                  <a:gd name="connsiteX25" fmla="*/ 881063 w 1628775"/>
                  <a:gd name="connsiteY25" fmla="*/ 159544 h 644128"/>
                  <a:gd name="connsiteX26" fmla="*/ 847725 w 1628775"/>
                  <a:gd name="connsiteY26" fmla="*/ 180975 h 644128"/>
                  <a:gd name="connsiteX27" fmla="*/ 809625 w 1628775"/>
                  <a:gd name="connsiteY27" fmla="*/ 192881 h 644128"/>
                  <a:gd name="connsiteX28" fmla="*/ 783431 w 1628775"/>
                  <a:gd name="connsiteY28" fmla="*/ 142875 h 644128"/>
                  <a:gd name="connsiteX29" fmla="*/ 754856 w 1628775"/>
                  <a:gd name="connsiteY29" fmla="*/ 150019 h 644128"/>
                  <a:gd name="connsiteX30" fmla="*/ 747713 w 1628775"/>
                  <a:gd name="connsiteY30" fmla="*/ 197644 h 644128"/>
                  <a:gd name="connsiteX31" fmla="*/ 740569 w 1628775"/>
                  <a:gd name="connsiteY31" fmla="*/ 235744 h 644128"/>
                  <a:gd name="connsiteX32" fmla="*/ 716756 w 1628775"/>
                  <a:gd name="connsiteY32" fmla="*/ 276225 h 644128"/>
                  <a:gd name="connsiteX33" fmla="*/ 711994 w 1628775"/>
                  <a:gd name="connsiteY33" fmla="*/ 326231 h 644128"/>
                  <a:gd name="connsiteX34" fmla="*/ 702469 w 1628775"/>
                  <a:gd name="connsiteY34" fmla="*/ 357187 h 644128"/>
                  <a:gd name="connsiteX35" fmla="*/ 623888 w 1628775"/>
                  <a:gd name="connsiteY35" fmla="*/ 328612 h 644128"/>
                  <a:gd name="connsiteX36" fmla="*/ 583406 w 1628775"/>
                  <a:gd name="connsiteY36" fmla="*/ 359569 h 644128"/>
                  <a:gd name="connsiteX37" fmla="*/ 583406 w 1628775"/>
                  <a:gd name="connsiteY37" fmla="*/ 438150 h 644128"/>
                  <a:gd name="connsiteX38" fmla="*/ 521494 w 1628775"/>
                  <a:gd name="connsiteY38" fmla="*/ 433387 h 644128"/>
                  <a:gd name="connsiteX39" fmla="*/ 464344 w 1628775"/>
                  <a:gd name="connsiteY39" fmla="*/ 416719 h 644128"/>
                  <a:gd name="connsiteX40" fmla="*/ 509588 w 1628775"/>
                  <a:gd name="connsiteY40" fmla="*/ 371475 h 644128"/>
                  <a:gd name="connsiteX41" fmla="*/ 497681 w 1628775"/>
                  <a:gd name="connsiteY41" fmla="*/ 314325 h 644128"/>
                  <a:gd name="connsiteX42" fmla="*/ 447675 w 1628775"/>
                  <a:gd name="connsiteY42" fmla="*/ 245269 h 644128"/>
                  <a:gd name="connsiteX43" fmla="*/ 447675 w 1628775"/>
                  <a:gd name="connsiteY43" fmla="*/ 197644 h 644128"/>
                  <a:gd name="connsiteX44" fmla="*/ 411956 w 1628775"/>
                  <a:gd name="connsiteY44" fmla="*/ 116681 h 644128"/>
                  <a:gd name="connsiteX45" fmla="*/ 364331 w 1628775"/>
                  <a:gd name="connsiteY45" fmla="*/ 54769 h 644128"/>
                  <a:gd name="connsiteX46" fmla="*/ 333375 w 1628775"/>
                  <a:gd name="connsiteY46" fmla="*/ 28575 h 644128"/>
                  <a:gd name="connsiteX47" fmla="*/ 302419 w 1628775"/>
                  <a:gd name="connsiteY47" fmla="*/ 9525 h 644128"/>
                  <a:gd name="connsiteX48" fmla="*/ 266700 w 1628775"/>
                  <a:gd name="connsiteY48" fmla="*/ 50006 h 644128"/>
                  <a:gd name="connsiteX49" fmla="*/ 230981 w 1628775"/>
                  <a:gd name="connsiteY49" fmla="*/ 2381 h 644128"/>
                  <a:gd name="connsiteX50" fmla="*/ 183356 w 1628775"/>
                  <a:gd name="connsiteY50" fmla="*/ 35719 h 644128"/>
                  <a:gd name="connsiteX51" fmla="*/ 150019 w 1628775"/>
                  <a:gd name="connsiteY51" fmla="*/ 52387 h 644128"/>
                  <a:gd name="connsiteX52" fmla="*/ 104775 w 1628775"/>
                  <a:gd name="connsiteY52" fmla="*/ 59531 h 644128"/>
                  <a:gd name="connsiteX53" fmla="*/ 76200 w 1628775"/>
                  <a:gd name="connsiteY53" fmla="*/ 54769 h 644128"/>
                  <a:gd name="connsiteX54" fmla="*/ 30956 w 1628775"/>
                  <a:gd name="connsiteY54" fmla="*/ 23812 h 644128"/>
                  <a:gd name="connsiteX55" fmla="*/ 0 w 1628775"/>
                  <a:gd name="connsiteY55" fmla="*/ 16669 h 644128"/>
                  <a:gd name="connsiteX0" fmla="*/ 1662113 w 1662113"/>
                  <a:gd name="connsiteY0" fmla="*/ 511969 h 644128"/>
                  <a:gd name="connsiteX1" fmla="*/ 1590676 w 1662113"/>
                  <a:gd name="connsiteY1" fmla="*/ 550069 h 644128"/>
                  <a:gd name="connsiteX2" fmla="*/ 1554957 w 1662113"/>
                  <a:gd name="connsiteY2" fmla="*/ 571500 h 644128"/>
                  <a:gd name="connsiteX3" fmla="*/ 1502569 w 1662113"/>
                  <a:gd name="connsiteY3" fmla="*/ 602456 h 644128"/>
                  <a:gd name="connsiteX4" fmla="*/ 1459707 w 1662113"/>
                  <a:gd name="connsiteY4" fmla="*/ 597694 h 644128"/>
                  <a:gd name="connsiteX5" fmla="*/ 1443038 w 1662113"/>
                  <a:gd name="connsiteY5" fmla="*/ 616744 h 644128"/>
                  <a:gd name="connsiteX6" fmla="*/ 1419226 w 1662113"/>
                  <a:gd name="connsiteY6" fmla="*/ 611981 h 644128"/>
                  <a:gd name="connsiteX7" fmla="*/ 1388269 w 1662113"/>
                  <a:gd name="connsiteY7" fmla="*/ 642937 h 644128"/>
                  <a:gd name="connsiteX8" fmla="*/ 1340644 w 1662113"/>
                  <a:gd name="connsiteY8" fmla="*/ 604837 h 644128"/>
                  <a:gd name="connsiteX9" fmla="*/ 1304926 w 1662113"/>
                  <a:gd name="connsiteY9" fmla="*/ 607219 h 644128"/>
                  <a:gd name="connsiteX10" fmla="*/ 1271588 w 1662113"/>
                  <a:gd name="connsiteY10" fmla="*/ 633412 h 644128"/>
                  <a:gd name="connsiteX11" fmla="*/ 1221582 w 1662113"/>
                  <a:gd name="connsiteY11" fmla="*/ 607219 h 644128"/>
                  <a:gd name="connsiteX12" fmla="*/ 1185863 w 1662113"/>
                  <a:gd name="connsiteY12" fmla="*/ 559594 h 644128"/>
                  <a:gd name="connsiteX13" fmla="*/ 1152526 w 1662113"/>
                  <a:gd name="connsiteY13" fmla="*/ 504825 h 644128"/>
                  <a:gd name="connsiteX14" fmla="*/ 1157288 w 1662113"/>
                  <a:gd name="connsiteY14" fmla="*/ 447675 h 644128"/>
                  <a:gd name="connsiteX15" fmla="*/ 1147763 w 1662113"/>
                  <a:gd name="connsiteY15" fmla="*/ 392906 h 644128"/>
                  <a:gd name="connsiteX16" fmla="*/ 1114426 w 1662113"/>
                  <a:gd name="connsiteY16" fmla="*/ 390525 h 644128"/>
                  <a:gd name="connsiteX17" fmla="*/ 1133476 w 1662113"/>
                  <a:gd name="connsiteY17" fmla="*/ 354806 h 644128"/>
                  <a:gd name="connsiteX18" fmla="*/ 1131094 w 1662113"/>
                  <a:gd name="connsiteY18" fmla="*/ 330994 h 644128"/>
                  <a:gd name="connsiteX19" fmla="*/ 1102519 w 1662113"/>
                  <a:gd name="connsiteY19" fmla="*/ 316706 h 644128"/>
                  <a:gd name="connsiteX20" fmla="*/ 1066801 w 1662113"/>
                  <a:gd name="connsiteY20" fmla="*/ 273844 h 644128"/>
                  <a:gd name="connsiteX21" fmla="*/ 1023938 w 1662113"/>
                  <a:gd name="connsiteY21" fmla="*/ 283369 h 644128"/>
                  <a:gd name="connsiteX22" fmla="*/ 1007269 w 1662113"/>
                  <a:gd name="connsiteY22" fmla="*/ 238125 h 644128"/>
                  <a:gd name="connsiteX23" fmla="*/ 973932 w 1662113"/>
                  <a:gd name="connsiteY23" fmla="*/ 202406 h 644128"/>
                  <a:gd name="connsiteX24" fmla="*/ 947738 w 1662113"/>
                  <a:gd name="connsiteY24" fmla="*/ 173831 h 644128"/>
                  <a:gd name="connsiteX25" fmla="*/ 914401 w 1662113"/>
                  <a:gd name="connsiteY25" fmla="*/ 159544 h 644128"/>
                  <a:gd name="connsiteX26" fmla="*/ 881063 w 1662113"/>
                  <a:gd name="connsiteY26" fmla="*/ 180975 h 644128"/>
                  <a:gd name="connsiteX27" fmla="*/ 842963 w 1662113"/>
                  <a:gd name="connsiteY27" fmla="*/ 192881 h 644128"/>
                  <a:gd name="connsiteX28" fmla="*/ 816769 w 1662113"/>
                  <a:gd name="connsiteY28" fmla="*/ 142875 h 644128"/>
                  <a:gd name="connsiteX29" fmla="*/ 788194 w 1662113"/>
                  <a:gd name="connsiteY29" fmla="*/ 150019 h 644128"/>
                  <a:gd name="connsiteX30" fmla="*/ 781051 w 1662113"/>
                  <a:gd name="connsiteY30" fmla="*/ 197644 h 644128"/>
                  <a:gd name="connsiteX31" fmla="*/ 773907 w 1662113"/>
                  <a:gd name="connsiteY31" fmla="*/ 235744 h 644128"/>
                  <a:gd name="connsiteX32" fmla="*/ 750094 w 1662113"/>
                  <a:gd name="connsiteY32" fmla="*/ 276225 h 644128"/>
                  <a:gd name="connsiteX33" fmla="*/ 745332 w 1662113"/>
                  <a:gd name="connsiteY33" fmla="*/ 326231 h 644128"/>
                  <a:gd name="connsiteX34" fmla="*/ 735807 w 1662113"/>
                  <a:gd name="connsiteY34" fmla="*/ 357187 h 644128"/>
                  <a:gd name="connsiteX35" fmla="*/ 657226 w 1662113"/>
                  <a:gd name="connsiteY35" fmla="*/ 328612 h 644128"/>
                  <a:gd name="connsiteX36" fmla="*/ 616744 w 1662113"/>
                  <a:gd name="connsiteY36" fmla="*/ 359569 h 644128"/>
                  <a:gd name="connsiteX37" fmla="*/ 616744 w 1662113"/>
                  <a:gd name="connsiteY37" fmla="*/ 438150 h 644128"/>
                  <a:gd name="connsiteX38" fmla="*/ 554832 w 1662113"/>
                  <a:gd name="connsiteY38" fmla="*/ 433387 h 644128"/>
                  <a:gd name="connsiteX39" fmla="*/ 497682 w 1662113"/>
                  <a:gd name="connsiteY39" fmla="*/ 416719 h 644128"/>
                  <a:gd name="connsiteX40" fmla="*/ 542926 w 1662113"/>
                  <a:gd name="connsiteY40" fmla="*/ 371475 h 644128"/>
                  <a:gd name="connsiteX41" fmla="*/ 531019 w 1662113"/>
                  <a:gd name="connsiteY41" fmla="*/ 314325 h 644128"/>
                  <a:gd name="connsiteX42" fmla="*/ 481013 w 1662113"/>
                  <a:gd name="connsiteY42" fmla="*/ 245269 h 644128"/>
                  <a:gd name="connsiteX43" fmla="*/ 481013 w 1662113"/>
                  <a:gd name="connsiteY43" fmla="*/ 197644 h 644128"/>
                  <a:gd name="connsiteX44" fmla="*/ 445294 w 1662113"/>
                  <a:gd name="connsiteY44" fmla="*/ 116681 h 644128"/>
                  <a:gd name="connsiteX45" fmla="*/ 397669 w 1662113"/>
                  <a:gd name="connsiteY45" fmla="*/ 54769 h 644128"/>
                  <a:gd name="connsiteX46" fmla="*/ 366713 w 1662113"/>
                  <a:gd name="connsiteY46" fmla="*/ 28575 h 644128"/>
                  <a:gd name="connsiteX47" fmla="*/ 335757 w 1662113"/>
                  <a:gd name="connsiteY47" fmla="*/ 9525 h 644128"/>
                  <a:gd name="connsiteX48" fmla="*/ 300038 w 1662113"/>
                  <a:gd name="connsiteY48" fmla="*/ 50006 h 644128"/>
                  <a:gd name="connsiteX49" fmla="*/ 264319 w 1662113"/>
                  <a:gd name="connsiteY49" fmla="*/ 2381 h 644128"/>
                  <a:gd name="connsiteX50" fmla="*/ 216694 w 1662113"/>
                  <a:gd name="connsiteY50" fmla="*/ 35719 h 644128"/>
                  <a:gd name="connsiteX51" fmla="*/ 183357 w 1662113"/>
                  <a:gd name="connsiteY51" fmla="*/ 52387 h 644128"/>
                  <a:gd name="connsiteX52" fmla="*/ 138113 w 1662113"/>
                  <a:gd name="connsiteY52" fmla="*/ 59531 h 644128"/>
                  <a:gd name="connsiteX53" fmla="*/ 109538 w 1662113"/>
                  <a:gd name="connsiteY53" fmla="*/ 54769 h 644128"/>
                  <a:gd name="connsiteX54" fmla="*/ 64294 w 1662113"/>
                  <a:gd name="connsiteY54" fmla="*/ 23812 h 644128"/>
                  <a:gd name="connsiteX55" fmla="*/ 0 w 1662113"/>
                  <a:gd name="connsiteY55" fmla="*/ 7126 h 644128"/>
                  <a:gd name="connsiteX0" fmla="*/ 1590676 w 1590676"/>
                  <a:gd name="connsiteY0" fmla="*/ 550069 h 644128"/>
                  <a:gd name="connsiteX1" fmla="*/ 1554957 w 1590676"/>
                  <a:gd name="connsiteY1" fmla="*/ 571500 h 644128"/>
                  <a:gd name="connsiteX2" fmla="*/ 1502569 w 1590676"/>
                  <a:gd name="connsiteY2" fmla="*/ 602456 h 644128"/>
                  <a:gd name="connsiteX3" fmla="*/ 1459707 w 1590676"/>
                  <a:gd name="connsiteY3" fmla="*/ 597694 h 644128"/>
                  <a:gd name="connsiteX4" fmla="*/ 1443038 w 1590676"/>
                  <a:gd name="connsiteY4" fmla="*/ 616744 h 644128"/>
                  <a:gd name="connsiteX5" fmla="*/ 1419226 w 1590676"/>
                  <a:gd name="connsiteY5" fmla="*/ 611981 h 644128"/>
                  <a:gd name="connsiteX6" fmla="*/ 1388269 w 1590676"/>
                  <a:gd name="connsiteY6" fmla="*/ 642937 h 644128"/>
                  <a:gd name="connsiteX7" fmla="*/ 1340644 w 1590676"/>
                  <a:gd name="connsiteY7" fmla="*/ 604837 h 644128"/>
                  <a:gd name="connsiteX8" fmla="*/ 1304926 w 1590676"/>
                  <a:gd name="connsiteY8" fmla="*/ 607219 h 644128"/>
                  <a:gd name="connsiteX9" fmla="*/ 1271588 w 1590676"/>
                  <a:gd name="connsiteY9" fmla="*/ 633412 h 644128"/>
                  <a:gd name="connsiteX10" fmla="*/ 1221582 w 1590676"/>
                  <a:gd name="connsiteY10" fmla="*/ 607219 h 644128"/>
                  <a:gd name="connsiteX11" fmla="*/ 1185863 w 1590676"/>
                  <a:gd name="connsiteY11" fmla="*/ 559594 h 644128"/>
                  <a:gd name="connsiteX12" fmla="*/ 1152526 w 1590676"/>
                  <a:gd name="connsiteY12" fmla="*/ 504825 h 644128"/>
                  <a:gd name="connsiteX13" fmla="*/ 1157288 w 1590676"/>
                  <a:gd name="connsiteY13" fmla="*/ 447675 h 644128"/>
                  <a:gd name="connsiteX14" fmla="*/ 1147763 w 1590676"/>
                  <a:gd name="connsiteY14" fmla="*/ 392906 h 644128"/>
                  <a:gd name="connsiteX15" fmla="*/ 1114426 w 1590676"/>
                  <a:gd name="connsiteY15" fmla="*/ 390525 h 644128"/>
                  <a:gd name="connsiteX16" fmla="*/ 1133476 w 1590676"/>
                  <a:gd name="connsiteY16" fmla="*/ 354806 h 644128"/>
                  <a:gd name="connsiteX17" fmla="*/ 1131094 w 1590676"/>
                  <a:gd name="connsiteY17" fmla="*/ 330994 h 644128"/>
                  <a:gd name="connsiteX18" fmla="*/ 1102519 w 1590676"/>
                  <a:gd name="connsiteY18" fmla="*/ 316706 h 644128"/>
                  <a:gd name="connsiteX19" fmla="*/ 1066801 w 1590676"/>
                  <a:gd name="connsiteY19" fmla="*/ 273844 h 644128"/>
                  <a:gd name="connsiteX20" fmla="*/ 1023938 w 1590676"/>
                  <a:gd name="connsiteY20" fmla="*/ 283369 h 644128"/>
                  <a:gd name="connsiteX21" fmla="*/ 1007269 w 1590676"/>
                  <a:gd name="connsiteY21" fmla="*/ 238125 h 644128"/>
                  <a:gd name="connsiteX22" fmla="*/ 973932 w 1590676"/>
                  <a:gd name="connsiteY22" fmla="*/ 202406 h 644128"/>
                  <a:gd name="connsiteX23" fmla="*/ 947738 w 1590676"/>
                  <a:gd name="connsiteY23" fmla="*/ 173831 h 644128"/>
                  <a:gd name="connsiteX24" fmla="*/ 914401 w 1590676"/>
                  <a:gd name="connsiteY24" fmla="*/ 159544 h 644128"/>
                  <a:gd name="connsiteX25" fmla="*/ 881063 w 1590676"/>
                  <a:gd name="connsiteY25" fmla="*/ 180975 h 644128"/>
                  <a:gd name="connsiteX26" fmla="*/ 842963 w 1590676"/>
                  <a:gd name="connsiteY26" fmla="*/ 192881 h 644128"/>
                  <a:gd name="connsiteX27" fmla="*/ 816769 w 1590676"/>
                  <a:gd name="connsiteY27" fmla="*/ 142875 h 644128"/>
                  <a:gd name="connsiteX28" fmla="*/ 788194 w 1590676"/>
                  <a:gd name="connsiteY28" fmla="*/ 150019 h 644128"/>
                  <a:gd name="connsiteX29" fmla="*/ 781051 w 1590676"/>
                  <a:gd name="connsiteY29" fmla="*/ 197644 h 644128"/>
                  <a:gd name="connsiteX30" fmla="*/ 773907 w 1590676"/>
                  <a:gd name="connsiteY30" fmla="*/ 235744 h 644128"/>
                  <a:gd name="connsiteX31" fmla="*/ 750094 w 1590676"/>
                  <a:gd name="connsiteY31" fmla="*/ 276225 h 644128"/>
                  <a:gd name="connsiteX32" fmla="*/ 745332 w 1590676"/>
                  <a:gd name="connsiteY32" fmla="*/ 326231 h 644128"/>
                  <a:gd name="connsiteX33" fmla="*/ 735807 w 1590676"/>
                  <a:gd name="connsiteY33" fmla="*/ 357187 h 644128"/>
                  <a:gd name="connsiteX34" fmla="*/ 657226 w 1590676"/>
                  <a:gd name="connsiteY34" fmla="*/ 328612 h 644128"/>
                  <a:gd name="connsiteX35" fmla="*/ 616744 w 1590676"/>
                  <a:gd name="connsiteY35" fmla="*/ 359569 h 644128"/>
                  <a:gd name="connsiteX36" fmla="*/ 616744 w 1590676"/>
                  <a:gd name="connsiteY36" fmla="*/ 438150 h 644128"/>
                  <a:gd name="connsiteX37" fmla="*/ 554832 w 1590676"/>
                  <a:gd name="connsiteY37" fmla="*/ 433387 h 644128"/>
                  <a:gd name="connsiteX38" fmla="*/ 497682 w 1590676"/>
                  <a:gd name="connsiteY38" fmla="*/ 416719 h 644128"/>
                  <a:gd name="connsiteX39" fmla="*/ 542926 w 1590676"/>
                  <a:gd name="connsiteY39" fmla="*/ 371475 h 644128"/>
                  <a:gd name="connsiteX40" fmla="*/ 531019 w 1590676"/>
                  <a:gd name="connsiteY40" fmla="*/ 314325 h 644128"/>
                  <a:gd name="connsiteX41" fmla="*/ 481013 w 1590676"/>
                  <a:gd name="connsiteY41" fmla="*/ 245269 h 644128"/>
                  <a:gd name="connsiteX42" fmla="*/ 481013 w 1590676"/>
                  <a:gd name="connsiteY42" fmla="*/ 197644 h 644128"/>
                  <a:gd name="connsiteX43" fmla="*/ 445294 w 1590676"/>
                  <a:gd name="connsiteY43" fmla="*/ 116681 h 644128"/>
                  <a:gd name="connsiteX44" fmla="*/ 397669 w 1590676"/>
                  <a:gd name="connsiteY44" fmla="*/ 54769 h 644128"/>
                  <a:gd name="connsiteX45" fmla="*/ 366713 w 1590676"/>
                  <a:gd name="connsiteY45" fmla="*/ 28575 h 644128"/>
                  <a:gd name="connsiteX46" fmla="*/ 335757 w 1590676"/>
                  <a:gd name="connsiteY46" fmla="*/ 9525 h 644128"/>
                  <a:gd name="connsiteX47" fmla="*/ 300038 w 1590676"/>
                  <a:gd name="connsiteY47" fmla="*/ 50006 h 644128"/>
                  <a:gd name="connsiteX48" fmla="*/ 264319 w 1590676"/>
                  <a:gd name="connsiteY48" fmla="*/ 2381 h 644128"/>
                  <a:gd name="connsiteX49" fmla="*/ 216694 w 1590676"/>
                  <a:gd name="connsiteY49" fmla="*/ 35719 h 644128"/>
                  <a:gd name="connsiteX50" fmla="*/ 183357 w 1590676"/>
                  <a:gd name="connsiteY50" fmla="*/ 52387 h 644128"/>
                  <a:gd name="connsiteX51" fmla="*/ 138113 w 1590676"/>
                  <a:gd name="connsiteY51" fmla="*/ 59531 h 644128"/>
                  <a:gd name="connsiteX52" fmla="*/ 109538 w 1590676"/>
                  <a:gd name="connsiteY52" fmla="*/ 54769 h 644128"/>
                  <a:gd name="connsiteX53" fmla="*/ 64294 w 1590676"/>
                  <a:gd name="connsiteY53" fmla="*/ 23812 h 644128"/>
                  <a:gd name="connsiteX54" fmla="*/ 0 w 1590676"/>
                  <a:gd name="connsiteY54" fmla="*/ 7126 h 644128"/>
                  <a:gd name="connsiteX0" fmla="*/ 1554957 w 1554957"/>
                  <a:gd name="connsiteY0" fmla="*/ 571500 h 644128"/>
                  <a:gd name="connsiteX1" fmla="*/ 1502569 w 1554957"/>
                  <a:gd name="connsiteY1" fmla="*/ 602456 h 644128"/>
                  <a:gd name="connsiteX2" fmla="*/ 1459707 w 1554957"/>
                  <a:gd name="connsiteY2" fmla="*/ 597694 h 644128"/>
                  <a:gd name="connsiteX3" fmla="*/ 1443038 w 1554957"/>
                  <a:gd name="connsiteY3" fmla="*/ 616744 h 644128"/>
                  <a:gd name="connsiteX4" fmla="*/ 1419226 w 1554957"/>
                  <a:gd name="connsiteY4" fmla="*/ 611981 h 644128"/>
                  <a:gd name="connsiteX5" fmla="*/ 1388269 w 1554957"/>
                  <a:gd name="connsiteY5" fmla="*/ 642937 h 644128"/>
                  <a:gd name="connsiteX6" fmla="*/ 1340644 w 1554957"/>
                  <a:gd name="connsiteY6" fmla="*/ 604837 h 644128"/>
                  <a:gd name="connsiteX7" fmla="*/ 1304926 w 1554957"/>
                  <a:gd name="connsiteY7" fmla="*/ 607219 h 644128"/>
                  <a:gd name="connsiteX8" fmla="*/ 1271588 w 1554957"/>
                  <a:gd name="connsiteY8" fmla="*/ 633412 h 644128"/>
                  <a:gd name="connsiteX9" fmla="*/ 1221582 w 1554957"/>
                  <a:gd name="connsiteY9" fmla="*/ 607219 h 644128"/>
                  <a:gd name="connsiteX10" fmla="*/ 1185863 w 1554957"/>
                  <a:gd name="connsiteY10" fmla="*/ 559594 h 644128"/>
                  <a:gd name="connsiteX11" fmla="*/ 1152526 w 1554957"/>
                  <a:gd name="connsiteY11" fmla="*/ 504825 h 644128"/>
                  <a:gd name="connsiteX12" fmla="*/ 1157288 w 1554957"/>
                  <a:gd name="connsiteY12" fmla="*/ 447675 h 644128"/>
                  <a:gd name="connsiteX13" fmla="*/ 1147763 w 1554957"/>
                  <a:gd name="connsiteY13" fmla="*/ 392906 h 644128"/>
                  <a:gd name="connsiteX14" fmla="*/ 1114426 w 1554957"/>
                  <a:gd name="connsiteY14" fmla="*/ 390525 h 644128"/>
                  <a:gd name="connsiteX15" fmla="*/ 1133476 w 1554957"/>
                  <a:gd name="connsiteY15" fmla="*/ 354806 h 644128"/>
                  <a:gd name="connsiteX16" fmla="*/ 1131094 w 1554957"/>
                  <a:gd name="connsiteY16" fmla="*/ 330994 h 644128"/>
                  <a:gd name="connsiteX17" fmla="*/ 1102519 w 1554957"/>
                  <a:gd name="connsiteY17" fmla="*/ 316706 h 644128"/>
                  <a:gd name="connsiteX18" fmla="*/ 1066801 w 1554957"/>
                  <a:gd name="connsiteY18" fmla="*/ 273844 h 644128"/>
                  <a:gd name="connsiteX19" fmla="*/ 1023938 w 1554957"/>
                  <a:gd name="connsiteY19" fmla="*/ 283369 h 644128"/>
                  <a:gd name="connsiteX20" fmla="*/ 1007269 w 1554957"/>
                  <a:gd name="connsiteY20" fmla="*/ 238125 h 644128"/>
                  <a:gd name="connsiteX21" fmla="*/ 973932 w 1554957"/>
                  <a:gd name="connsiteY21" fmla="*/ 202406 h 644128"/>
                  <a:gd name="connsiteX22" fmla="*/ 947738 w 1554957"/>
                  <a:gd name="connsiteY22" fmla="*/ 173831 h 644128"/>
                  <a:gd name="connsiteX23" fmla="*/ 914401 w 1554957"/>
                  <a:gd name="connsiteY23" fmla="*/ 159544 h 644128"/>
                  <a:gd name="connsiteX24" fmla="*/ 881063 w 1554957"/>
                  <a:gd name="connsiteY24" fmla="*/ 180975 h 644128"/>
                  <a:gd name="connsiteX25" fmla="*/ 842963 w 1554957"/>
                  <a:gd name="connsiteY25" fmla="*/ 192881 h 644128"/>
                  <a:gd name="connsiteX26" fmla="*/ 816769 w 1554957"/>
                  <a:gd name="connsiteY26" fmla="*/ 142875 h 644128"/>
                  <a:gd name="connsiteX27" fmla="*/ 788194 w 1554957"/>
                  <a:gd name="connsiteY27" fmla="*/ 150019 h 644128"/>
                  <a:gd name="connsiteX28" fmla="*/ 781051 w 1554957"/>
                  <a:gd name="connsiteY28" fmla="*/ 197644 h 644128"/>
                  <a:gd name="connsiteX29" fmla="*/ 773907 w 1554957"/>
                  <a:gd name="connsiteY29" fmla="*/ 235744 h 644128"/>
                  <a:gd name="connsiteX30" fmla="*/ 750094 w 1554957"/>
                  <a:gd name="connsiteY30" fmla="*/ 276225 h 644128"/>
                  <a:gd name="connsiteX31" fmla="*/ 745332 w 1554957"/>
                  <a:gd name="connsiteY31" fmla="*/ 326231 h 644128"/>
                  <a:gd name="connsiteX32" fmla="*/ 735807 w 1554957"/>
                  <a:gd name="connsiteY32" fmla="*/ 357187 h 644128"/>
                  <a:gd name="connsiteX33" fmla="*/ 657226 w 1554957"/>
                  <a:gd name="connsiteY33" fmla="*/ 328612 h 644128"/>
                  <a:gd name="connsiteX34" fmla="*/ 616744 w 1554957"/>
                  <a:gd name="connsiteY34" fmla="*/ 359569 h 644128"/>
                  <a:gd name="connsiteX35" fmla="*/ 616744 w 1554957"/>
                  <a:gd name="connsiteY35" fmla="*/ 438150 h 644128"/>
                  <a:gd name="connsiteX36" fmla="*/ 554832 w 1554957"/>
                  <a:gd name="connsiteY36" fmla="*/ 433387 h 644128"/>
                  <a:gd name="connsiteX37" fmla="*/ 497682 w 1554957"/>
                  <a:gd name="connsiteY37" fmla="*/ 416719 h 644128"/>
                  <a:gd name="connsiteX38" fmla="*/ 542926 w 1554957"/>
                  <a:gd name="connsiteY38" fmla="*/ 371475 h 644128"/>
                  <a:gd name="connsiteX39" fmla="*/ 531019 w 1554957"/>
                  <a:gd name="connsiteY39" fmla="*/ 314325 h 644128"/>
                  <a:gd name="connsiteX40" fmla="*/ 481013 w 1554957"/>
                  <a:gd name="connsiteY40" fmla="*/ 245269 h 644128"/>
                  <a:gd name="connsiteX41" fmla="*/ 481013 w 1554957"/>
                  <a:gd name="connsiteY41" fmla="*/ 197644 h 644128"/>
                  <a:gd name="connsiteX42" fmla="*/ 445294 w 1554957"/>
                  <a:gd name="connsiteY42" fmla="*/ 116681 h 644128"/>
                  <a:gd name="connsiteX43" fmla="*/ 397669 w 1554957"/>
                  <a:gd name="connsiteY43" fmla="*/ 54769 h 644128"/>
                  <a:gd name="connsiteX44" fmla="*/ 366713 w 1554957"/>
                  <a:gd name="connsiteY44" fmla="*/ 28575 h 644128"/>
                  <a:gd name="connsiteX45" fmla="*/ 335757 w 1554957"/>
                  <a:gd name="connsiteY45" fmla="*/ 9525 h 644128"/>
                  <a:gd name="connsiteX46" fmla="*/ 300038 w 1554957"/>
                  <a:gd name="connsiteY46" fmla="*/ 50006 h 644128"/>
                  <a:gd name="connsiteX47" fmla="*/ 264319 w 1554957"/>
                  <a:gd name="connsiteY47" fmla="*/ 2381 h 644128"/>
                  <a:gd name="connsiteX48" fmla="*/ 216694 w 1554957"/>
                  <a:gd name="connsiteY48" fmla="*/ 35719 h 644128"/>
                  <a:gd name="connsiteX49" fmla="*/ 183357 w 1554957"/>
                  <a:gd name="connsiteY49" fmla="*/ 52387 h 644128"/>
                  <a:gd name="connsiteX50" fmla="*/ 138113 w 1554957"/>
                  <a:gd name="connsiteY50" fmla="*/ 59531 h 644128"/>
                  <a:gd name="connsiteX51" fmla="*/ 109538 w 1554957"/>
                  <a:gd name="connsiteY51" fmla="*/ 54769 h 644128"/>
                  <a:gd name="connsiteX52" fmla="*/ 64294 w 1554957"/>
                  <a:gd name="connsiteY52" fmla="*/ 23812 h 644128"/>
                  <a:gd name="connsiteX53" fmla="*/ 0 w 1554957"/>
                  <a:gd name="connsiteY53" fmla="*/ 7126 h 644128"/>
                  <a:gd name="connsiteX0" fmla="*/ 1502569 w 1502569"/>
                  <a:gd name="connsiteY0" fmla="*/ 602456 h 644128"/>
                  <a:gd name="connsiteX1" fmla="*/ 1459707 w 1502569"/>
                  <a:gd name="connsiteY1" fmla="*/ 597694 h 644128"/>
                  <a:gd name="connsiteX2" fmla="*/ 1443038 w 1502569"/>
                  <a:gd name="connsiteY2" fmla="*/ 616744 h 644128"/>
                  <a:gd name="connsiteX3" fmla="*/ 1419226 w 1502569"/>
                  <a:gd name="connsiteY3" fmla="*/ 611981 h 644128"/>
                  <a:gd name="connsiteX4" fmla="*/ 1388269 w 1502569"/>
                  <a:gd name="connsiteY4" fmla="*/ 642937 h 644128"/>
                  <a:gd name="connsiteX5" fmla="*/ 1340644 w 1502569"/>
                  <a:gd name="connsiteY5" fmla="*/ 604837 h 644128"/>
                  <a:gd name="connsiteX6" fmla="*/ 1304926 w 1502569"/>
                  <a:gd name="connsiteY6" fmla="*/ 607219 h 644128"/>
                  <a:gd name="connsiteX7" fmla="*/ 1271588 w 1502569"/>
                  <a:gd name="connsiteY7" fmla="*/ 633412 h 644128"/>
                  <a:gd name="connsiteX8" fmla="*/ 1221582 w 1502569"/>
                  <a:gd name="connsiteY8" fmla="*/ 607219 h 644128"/>
                  <a:gd name="connsiteX9" fmla="*/ 1185863 w 1502569"/>
                  <a:gd name="connsiteY9" fmla="*/ 559594 h 644128"/>
                  <a:gd name="connsiteX10" fmla="*/ 1152526 w 1502569"/>
                  <a:gd name="connsiteY10" fmla="*/ 504825 h 644128"/>
                  <a:gd name="connsiteX11" fmla="*/ 1157288 w 1502569"/>
                  <a:gd name="connsiteY11" fmla="*/ 447675 h 644128"/>
                  <a:gd name="connsiteX12" fmla="*/ 1147763 w 1502569"/>
                  <a:gd name="connsiteY12" fmla="*/ 392906 h 644128"/>
                  <a:gd name="connsiteX13" fmla="*/ 1114426 w 1502569"/>
                  <a:gd name="connsiteY13" fmla="*/ 390525 h 644128"/>
                  <a:gd name="connsiteX14" fmla="*/ 1133476 w 1502569"/>
                  <a:gd name="connsiteY14" fmla="*/ 354806 h 644128"/>
                  <a:gd name="connsiteX15" fmla="*/ 1131094 w 1502569"/>
                  <a:gd name="connsiteY15" fmla="*/ 330994 h 644128"/>
                  <a:gd name="connsiteX16" fmla="*/ 1102519 w 1502569"/>
                  <a:gd name="connsiteY16" fmla="*/ 316706 h 644128"/>
                  <a:gd name="connsiteX17" fmla="*/ 1066801 w 1502569"/>
                  <a:gd name="connsiteY17" fmla="*/ 273844 h 644128"/>
                  <a:gd name="connsiteX18" fmla="*/ 1023938 w 1502569"/>
                  <a:gd name="connsiteY18" fmla="*/ 283369 h 644128"/>
                  <a:gd name="connsiteX19" fmla="*/ 1007269 w 1502569"/>
                  <a:gd name="connsiteY19" fmla="*/ 238125 h 644128"/>
                  <a:gd name="connsiteX20" fmla="*/ 973932 w 1502569"/>
                  <a:gd name="connsiteY20" fmla="*/ 202406 h 644128"/>
                  <a:gd name="connsiteX21" fmla="*/ 947738 w 1502569"/>
                  <a:gd name="connsiteY21" fmla="*/ 173831 h 644128"/>
                  <a:gd name="connsiteX22" fmla="*/ 914401 w 1502569"/>
                  <a:gd name="connsiteY22" fmla="*/ 159544 h 644128"/>
                  <a:gd name="connsiteX23" fmla="*/ 881063 w 1502569"/>
                  <a:gd name="connsiteY23" fmla="*/ 180975 h 644128"/>
                  <a:gd name="connsiteX24" fmla="*/ 842963 w 1502569"/>
                  <a:gd name="connsiteY24" fmla="*/ 192881 h 644128"/>
                  <a:gd name="connsiteX25" fmla="*/ 816769 w 1502569"/>
                  <a:gd name="connsiteY25" fmla="*/ 142875 h 644128"/>
                  <a:gd name="connsiteX26" fmla="*/ 788194 w 1502569"/>
                  <a:gd name="connsiteY26" fmla="*/ 150019 h 644128"/>
                  <a:gd name="connsiteX27" fmla="*/ 781051 w 1502569"/>
                  <a:gd name="connsiteY27" fmla="*/ 197644 h 644128"/>
                  <a:gd name="connsiteX28" fmla="*/ 773907 w 1502569"/>
                  <a:gd name="connsiteY28" fmla="*/ 235744 h 644128"/>
                  <a:gd name="connsiteX29" fmla="*/ 750094 w 1502569"/>
                  <a:gd name="connsiteY29" fmla="*/ 276225 h 644128"/>
                  <a:gd name="connsiteX30" fmla="*/ 745332 w 1502569"/>
                  <a:gd name="connsiteY30" fmla="*/ 326231 h 644128"/>
                  <a:gd name="connsiteX31" fmla="*/ 735807 w 1502569"/>
                  <a:gd name="connsiteY31" fmla="*/ 357187 h 644128"/>
                  <a:gd name="connsiteX32" fmla="*/ 657226 w 1502569"/>
                  <a:gd name="connsiteY32" fmla="*/ 328612 h 644128"/>
                  <a:gd name="connsiteX33" fmla="*/ 616744 w 1502569"/>
                  <a:gd name="connsiteY33" fmla="*/ 359569 h 644128"/>
                  <a:gd name="connsiteX34" fmla="*/ 616744 w 1502569"/>
                  <a:gd name="connsiteY34" fmla="*/ 438150 h 644128"/>
                  <a:gd name="connsiteX35" fmla="*/ 554832 w 1502569"/>
                  <a:gd name="connsiteY35" fmla="*/ 433387 h 644128"/>
                  <a:gd name="connsiteX36" fmla="*/ 497682 w 1502569"/>
                  <a:gd name="connsiteY36" fmla="*/ 416719 h 644128"/>
                  <a:gd name="connsiteX37" fmla="*/ 542926 w 1502569"/>
                  <a:gd name="connsiteY37" fmla="*/ 371475 h 644128"/>
                  <a:gd name="connsiteX38" fmla="*/ 531019 w 1502569"/>
                  <a:gd name="connsiteY38" fmla="*/ 314325 h 644128"/>
                  <a:gd name="connsiteX39" fmla="*/ 481013 w 1502569"/>
                  <a:gd name="connsiteY39" fmla="*/ 245269 h 644128"/>
                  <a:gd name="connsiteX40" fmla="*/ 481013 w 1502569"/>
                  <a:gd name="connsiteY40" fmla="*/ 197644 h 644128"/>
                  <a:gd name="connsiteX41" fmla="*/ 445294 w 1502569"/>
                  <a:gd name="connsiteY41" fmla="*/ 116681 h 644128"/>
                  <a:gd name="connsiteX42" fmla="*/ 397669 w 1502569"/>
                  <a:gd name="connsiteY42" fmla="*/ 54769 h 644128"/>
                  <a:gd name="connsiteX43" fmla="*/ 366713 w 1502569"/>
                  <a:gd name="connsiteY43" fmla="*/ 28575 h 644128"/>
                  <a:gd name="connsiteX44" fmla="*/ 335757 w 1502569"/>
                  <a:gd name="connsiteY44" fmla="*/ 9525 h 644128"/>
                  <a:gd name="connsiteX45" fmla="*/ 300038 w 1502569"/>
                  <a:gd name="connsiteY45" fmla="*/ 50006 h 644128"/>
                  <a:gd name="connsiteX46" fmla="*/ 264319 w 1502569"/>
                  <a:gd name="connsiteY46" fmla="*/ 2381 h 644128"/>
                  <a:gd name="connsiteX47" fmla="*/ 216694 w 1502569"/>
                  <a:gd name="connsiteY47" fmla="*/ 35719 h 644128"/>
                  <a:gd name="connsiteX48" fmla="*/ 183357 w 1502569"/>
                  <a:gd name="connsiteY48" fmla="*/ 52387 h 644128"/>
                  <a:gd name="connsiteX49" fmla="*/ 138113 w 1502569"/>
                  <a:gd name="connsiteY49" fmla="*/ 59531 h 644128"/>
                  <a:gd name="connsiteX50" fmla="*/ 109538 w 1502569"/>
                  <a:gd name="connsiteY50" fmla="*/ 54769 h 644128"/>
                  <a:gd name="connsiteX51" fmla="*/ 64294 w 1502569"/>
                  <a:gd name="connsiteY51" fmla="*/ 23812 h 644128"/>
                  <a:gd name="connsiteX52" fmla="*/ 0 w 1502569"/>
                  <a:gd name="connsiteY52" fmla="*/ 7126 h 644128"/>
                  <a:gd name="connsiteX0" fmla="*/ 1459707 w 1459707"/>
                  <a:gd name="connsiteY0" fmla="*/ 597694 h 644128"/>
                  <a:gd name="connsiteX1" fmla="*/ 1443038 w 1459707"/>
                  <a:gd name="connsiteY1" fmla="*/ 616744 h 644128"/>
                  <a:gd name="connsiteX2" fmla="*/ 1419226 w 1459707"/>
                  <a:gd name="connsiteY2" fmla="*/ 611981 h 644128"/>
                  <a:gd name="connsiteX3" fmla="*/ 1388269 w 1459707"/>
                  <a:gd name="connsiteY3" fmla="*/ 642937 h 644128"/>
                  <a:gd name="connsiteX4" fmla="*/ 1340644 w 1459707"/>
                  <a:gd name="connsiteY4" fmla="*/ 604837 h 644128"/>
                  <a:gd name="connsiteX5" fmla="*/ 1304926 w 1459707"/>
                  <a:gd name="connsiteY5" fmla="*/ 607219 h 644128"/>
                  <a:gd name="connsiteX6" fmla="*/ 1271588 w 1459707"/>
                  <a:gd name="connsiteY6" fmla="*/ 633412 h 644128"/>
                  <a:gd name="connsiteX7" fmla="*/ 1221582 w 1459707"/>
                  <a:gd name="connsiteY7" fmla="*/ 607219 h 644128"/>
                  <a:gd name="connsiteX8" fmla="*/ 1185863 w 1459707"/>
                  <a:gd name="connsiteY8" fmla="*/ 559594 h 644128"/>
                  <a:gd name="connsiteX9" fmla="*/ 1152526 w 1459707"/>
                  <a:gd name="connsiteY9" fmla="*/ 504825 h 644128"/>
                  <a:gd name="connsiteX10" fmla="*/ 1157288 w 1459707"/>
                  <a:gd name="connsiteY10" fmla="*/ 447675 h 644128"/>
                  <a:gd name="connsiteX11" fmla="*/ 1147763 w 1459707"/>
                  <a:gd name="connsiteY11" fmla="*/ 392906 h 644128"/>
                  <a:gd name="connsiteX12" fmla="*/ 1114426 w 1459707"/>
                  <a:gd name="connsiteY12" fmla="*/ 390525 h 644128"/>
                  <a:gd name="connsiteX13" fmla="*/ 1133476 w 1459707"/>
                  <a:gd name="connsiteY13" fmla="*/ 354806 h 644128"/>
                  <a:gd name="connsiteX14" fmla="*/ 1131094 w 1459707"/>
                  <a:gd name="connsiteY14" fmla="*/ 330994 h 644128"/>
                  <a:gd name="connsiteX15" fmla="*/ 1102519 w 1459707"/>
                  <a:gd name="connsiteY15" fmla="*/ 316706 h 644128"/>
                  <a:gd name="connsiteX16" fmla="*/ 1066801 w 1459707"/>
                  <a:gd name="connsiteY16" fmla="*/ 273844 h 644128"/>
                  <a:gd name="connsiteX17" fmla="*/ 1023938 w 1459707"/>
                  <a:gd name="connsiteY17" fmla="*/ 283369 h 644128"/>
                  <a:gd name="connsiteX18" fmla="*/ 1007269 w 1459707"/>
                  <a:gd name="connsiteY18" fmla="*/ 238125 h 644128"/>
                  <a:gd name="connsiteX19" fmla="*/ 973932 w 1459707"/>
                  <a:gd name="connsiteY19" fmla="*/ 202406 h 644128"/>
                  <a:gd name="connsiteX20" fmla="*/ 947738 w 1459707"/>
                  <a:gd name="connsiteY20" fmla="*/ 173831 h 644128"/>
                  <a:gd name="connsiteX21" fmla="*/ 914401 w 1459707"/>
                  <a:gd name="connsiteY21" fmla="*/ 159544 h 644128"/>
                  <a:gd name="connsiteX22" fmla="*/ 881063 w 1459707"/>
                  <a:gd name="connsiteY22" fmla="*/ 180975 h 644128"/>
                  <a:gd name="connsiteX23" fmla="*/ 842963 w 1459707"/>
                  <a:gd name="connsiteY23" fmla="*/ 192881 h 644128"/>
                  <a:gd name="connsiteX24" fmla="*/ 816769 w 1459707"/>
                  <a:gd name="connsiteY24" fmla="*/ 142875 h 644128"/>
                  <a:gd name="connsiteX25" fmla="*/ 788194 w 1459707"/>
                  <a:gd name="connsiteY25" fmla="*/ 150019 h 644128"/>
                  <a:gd name="connsiteX26" fmla="*/ 781051 w 1459707"/>
                  <a:gd name="connsiteY26" fmla="*/ 197644 h 644128"/>
                  <a:gd name="connsiteX27" fmla="*/ 773907 w 1459707"/>
                  <a:gd name="connsiteY27" fmla="*/ 235744 h 644128"/>
                  <a:gd name="connsiteX28" fmla="*/ 750094 w 1459707"/>
                  <a:gd name="connsiteY28" fmla="*/ 276225 h 644128"/>
                  <a:gd name="connsiteX29" fmla="*/ 745332 w 1459707"/>
                  <a:gd name="connsiteY29" fmla="*/ 326231 h 644128"/>
                  <a:gd name="connsiteX30" fmla="*/ 735807 w 1459707"/>
                  <a:gd name="connsiteY30" fmla="*/ 357187 h 644128"/>
                  <a:gd name="connsiteX31" fmla="*/ 657226 w 1459707"/>
                  <a:gd name="connsiteY31" fmla="*/ 328612 h 644128"/>
                  <a:gd name="connsiteX32" fmla="*/ 616744 w 1459707"/>
                  <a:gd name="connsiteY32" fmla="*/ 359569 h 644128"/>
                  <a:gd name="connsiteX33" fmla="*/ 616744 w 1459707"/>
                  <a:gd name="connsiteY33" fmla="*/ 438150 h 644128"/>
                  <a:gd name="connsiteX34" fmla="*/ 554832 w 1459707"/>
                  <a:gd name="connsiteY34" fmla="*/ 433387 h 644128"/>
                  <a:gd name="connsiteX35" fmla="*/ 497682 w 1459707"/>
                  <a:gd name="connsiteY35" fmla="*/ 416719 h 644128"/>
                  <a:gd name="connsiteX36" fmla="*/ 542926 w 1459707"/>
                  <a:gd name="connsiteY36" fmla="*/ 371475 h 644128"/>
                  <a:gd name="connsiteX37" fmla="*/ 531019 w 1459707"/>
                  <a:gd name="connsiteY37" fmla="*/ 314325 h 644128"/>
                  <a:gd name="connsiteX38" fmla="*/ 481013 w 1459707"/>
                  <a:gd name="connsiteY38" fmla="*/ 245269 h 644128"/>
                  <a:gd name="connsiteX39" fmla="*/ 481013 w 1459707"/>
                  <a:gd name="connsiteY39" fmla="*/ 197644 h 644128"/>
                  <a:gd name="connsiteX40" fmla="*/ 445294 w 1459707"/>
                  <a:gd name="connsiteY40" fmla="*/ 116681 h 644128"/>
                  <a:gd name="connsiteX41" fmla="*/ 397669 w 1459707"/>
                  <a:gd name="connsiteY41" fmla="*/ 54769 h 644128"/>
                  <a:gd name="connsiteX42" fmla="*/ 366713 w 1459707"/>
                  <a:gd name="connsiteY42" fmla="*/ 28575 h 644128"/>
                  <a:gd name="connsiteX43" fmla="*/ 335757 w 1459707"/>
                  <a:gd name="connsiteY43" fmla="*/ 9525 h 644128"/>
                  <a:gd name="connsiteX44" fmla="*/ 300038 w 1459707"/>
                  <a:gd name="connsiteY44" fmla="*/ 50006 h 644128"/>
                  <a:gd name="connsiteX45" fmla="*/ 264319 w 1459707"/>
                  <a:gd name="connsiteY45" fmla="*/ 2381 h 644128"/>
                  <a:gd name="connsiteX46" fmla="*/ 216694 w 1459707"/>
                  <a:gd name="connsiteY46" fmla="*/ 35719 h 644128"/>
                  <a:gd name="connsiteX47" fmla="*/ 183357 w 1459707"/>
                  <a:gd name="connsiteY47" fmla="*/ 52387 h 644128"/>
                  <a:gd name="connsiteX48" fmla="*/ 138113 w 1459707"/>
                  <a:gd name="connsiteY48" fmla="*/ 59531 h 644128"/>
                  <a:gd name="connsiteX49" fmla="*/ 109538 w 1459707"/>
                  <a:gd name="connsiteY49" fmla="*/ 54769 h 644128"/>
                  <a:gd name="connsiteX50" fmla="*/ 64294 w 1459707"/>
                  <a:gd name="connsiteY50" fmla="*/ 23812 h 644128"/>
                  <a:gd name="connsiteX51" fmla="*/ 0 w 1459707"/>
                  <a:gd name="connsiteY51" fmla="*/ 7126 h 644128"/>
                  <a:gd name="connsiteX0" fmla="*/ 1443038 w 1443038"/>
                  <a:gd name="connsiteY0" fmla="*/ 616744 h 644128"/>
                  <a:gd name="connsiteX1" fmla="*/ 1419226 w 1443038"/>
                  <a:gd name="connsiteY1" fmla="*/ 611981 h 644128"/>
                  <a:gd name="connsiteX2" fmla="*/ 1388269 w 1443038"/>
                  <a:gd name="connsiteY2" fmla="*/ 642937 h 644128"/>
                  <a:gd name="connsiteX3" fmla="*/ 1340644 w 1443038"/>
                  <a:gd name="connsiteY3" fmla="*/ 604837 h 644128"/>
                  <a:gd name="connsiteX4" fmla="*/ 1304926 w 1443038"/>
                  <a:gd name="connsiteY4" fmla="*/ 607219 h 644128"/>
                  <a:gd name="connsiteX5" fmla="*/ 1271588 w 1443038"/>
                  <a:gd name="connsiteY5" fmla="*/ 633412 h 644128"/>
                  <a:gd name="connsiteX6" fmla="*/ 1221582 w 1443038"/>
                  <a:gd name="connsiteY6" fmla="*/ 607219 h 644128"/>
                  <a:gd name="connsiteX7" fmla="*/ 1185863 w 1443038"/>
                  <a:gd name="connsiteY7" fmla="*/ 559594 h 644128"/>
                  <a:gd name="connsiteX8" fmla="*/ 1152526 w 1443038"/>
                  <a:gd name="connsiteY8" fmla="*/ 504825 h 644128"/>
                  <a:gd name="connsiteX9" fmla="*/ 1157288 w 1443038"/>
                  <a:gd name="connsiteY9" fmla="*/ 447675 h 644128"/>
                  <a:gd name="connsiteX10" fmla="*/ 1147763 w 1443038"/>
                  <a:gd name="connsiteY10" fmla="*/ 392906 h 644128"/>
                  <a:gd name="connsiteX11" fmla="*/ 1114426 w 1443038"/>
                  <a:gd name="connsiteY11" fmla="*/ 390525 h 644128"/>
                  <a:gd name="connsiteX12" fmla="*/ 1133476 w 1443038"/>
                  <a:gd name="connsiteY12" fmla="*/ 354806 h 644128"/>
                  <a:gd name="connsiteX13" fmla="*/ 1131094 w 1443038"/>
                  <a:gd name="connsiteY13" fmla="*/ 330994 h 644128"/>
                  <a:gd name="connsiteX14" fmla="*/ 1102519 w 1443038"/>
                  <a:gd name="connsiteY14" fmla="*/ 316706 h 644128"/>
                  <a:gd name="connsiteX15" fmla="*/ 1066801 w 1443038"/>
                  <a:gd name="connsiteY15" fmla="*/ 273844 h 644128"/>
                  <a:gd name="connsiteX16" fmla="*/ 1023938 w 1443038"/>
                  <a:gd name="connsiteY16" fmla="*/ 283369 h 644128"/>
                  <a:gd name="connsiteX17" fmla="*/ 1007269 w 1443038"/>
                  <a:gd name="connsiteY17" fmla="*/ 238125 h 644128"/>
                  <a:gd name="connsiteX18" fmla="*/ 973932 w 1443038"/>
                  <a:gd name="connsiteY18" fmla="*/ 202406 h 644128"/>
                  <a:gd name="connsiteX19" fmla="*/ 947738 w 1443038"/>
                  <a:gd name="connsiteY19" fmla="*/ 173831 h 644128"/>
                  <a:gd name="connsiteX20" fmla="*/ 914401 w 1443038"/>
                  <a:gd name="connsiteY20" fmla="*/ 159544 h 644128"/>
                  <a:gd name="connsiteX21" fmla="*/ 881063 w 1443038"/>
                  <a:gd name="connsiteY21" fmla="*/ 180975 h 644128"/>
                  <a:gd name="connsiteX22" fmla="*/ 842963 w 1443038"/>
                  <a:gd name="connsiteY22" fmla="*/ 192881 h 644128"/>
                  <a:gd name="connsiteX23" fmla="*/ 816769 w 1443038"/>
                  <a:gd name="connsiteY23" fmla="*/ 142875 h 644128"/>
                  <a:gd name="connsiteX24" fmla="*/ 788194 w 1443038"/>
                  <a:gd name="connsiteY24" fmla="*/ 150019 h 644128"/>
                  <a:gd name="connsiteX25" fmla="*/ 781051 w 1443038"/>
                  <a:gd name="connsiteY25" fmla="*/ 197644 h 644128"/>
                  <a:gd name="connsiteX26" fmla="*/ 773907 w 1443038"/>
                  <a:gd name="connsiteY26" fmla="*/ 235744 h 644128"/>
                  <a:gd name="connsiteX27" fmla="*/ 750094 w 1443038"/>
                  <a:gd name="connsiteY27" fmla="*/ 276225 h 644128"/>
                  <a:gd name="connsiteX28" fmla="*/ 745332 w 1443038"/>
                  <a:gd name="connsiteY28" fmla="*/ 326231 h 644128"/>
                  <a:gd name="connsiteX29" fmla="*/ 735807 w 1443038"/>
                  <a:gd name="connsiteY29" fmla="*/ 357187 h 644128"/>
                  <a:gd name="connsiteX30" fmla="*/ 657226 w 1443038"/>
                  <a:gd name="connsiteY30" fmla="*/ 328612 h 644128"/>
                  <a:gd name="connsiteX31" fmla="*/ 616744 w 1443038"/>
                  <a:gd name="connsiteY31" fmla="*/ 359569 h 644128"/>
                  <a:gd name="connsiteX32" fmla="*/ 616744 w 1443038"/>
                  <a:gd name="connsiteY32" fmla="*/ 438150 h 644128"/>
                  <a:gd name="connsiteX33" fmla="*/ 554832 w 1443038"/>
                  <a:gd name="connsiteY33" fmla="*/ 433387 h 644128"/>
                  <a:gd name="connsiteX34" fmla="*/ 497682 w 1443038"/>
                  <a:gd name="connsiteY34" fmla="*/ 416719 h 644128"/>
                  <a:gd name="connsiteX35" fmla="*/ 542926 w 1443038"/>
                  <a:gd name="connsiteY35" fmla="*/ 371475 h 644128"/>
                  <a:gd name="connsiteX36" fmla="*/ 531019 w 1443038"/>
                  <a:gd name="connsiteY36" fmla="*/ 314325 h 644128"/>
                  <a:gd name="connsiteX37" fmla="*/ 481013 w 1443038"/>
                  <a:gd name="connsiteY37" fmla="*/ 245269 h 644128"/>
                  <a:gd name="connsiteX38" fmla="*/ 481013 w 1443038"/>
                  <a:gd name="connsiteY38" fmla="*/ 197644 h 644128"/>
                  <a:gd name="connsiteX39" fmla="*/ 445294 w 1443038"/>
                  <a:gd name="connsiteY39" fmla="*/ 116681 h 644128"/>
                  <a:gd name="connsiteX40" fmla="*/ 397669 w 1443038"/>
                  <a:gd name="connsiteY40" fmla="*/ 54769 h 644128"/>
                  <a:gd name="connsiteX41" fmla="*/ 366713 w 1443038"/>
                  <a:gd name="connsiteY41" fmla="*/ 28575 h 644128"/>
                  <a:gd name="connsiteX42" fmla="*/ 335757 w 1443038"/>
                  <a:gd name="connsiteY42" fmla="*/ 9525 h 644128"/>
                  <a:gd name="connsiteX43" fmla="*/ 300038 w 1443038"/>
                  <a:gd name="connsiteY43" fmla="*/ 50006 h 644128"/>
                  <a:gd name="connsiteX44" fmla="*/ 264319 w 1443038"/>
                  <a:gd name="connsiteY44" fmla="*/ 2381 h 644128"/>
                  <a:gd name="connsiteX45" fmla="*/ 216694 w 1443038"/>
                  <a:gd name="connsiteY45" fmla="*/ 35719 h 644128"/>
                  <a:gd name="connsiteX46" fmla="*/ 183357 w 1443038"/>
                  <a:gd name="connsiteY46" fmla="*/ 52387 h 644128"/>
                  <a:gd name="connsiteX47" fmla="*/ 138113 w 1443038"/>
                  <a:gd name="connsiteY47" fmla="*/ 59531 h 644128"/>
                  <a:gd name="connsiteX48" fmla="*/ 109538 w 1443038"/>
                  <a:gd name="connsiteY48" fmla="*/ 54769 h 644128"/>
                  <a:gd name="connsiteX49" fmla="*/ 64294 w 1443038"/>
                  <a:gd name="connsiteY49" fmla="*/ 23812 h 644128"/>
                  <a:gd name="connsiteX50" fmla="*/ 0 w 1443038"/>
                  <a:gd name="connsiteY50" fmla="*/ 7126 h 644128"/>
                  <a:gd name="connsiteX0" fmla="*/ 1419226 w 1419226"/>
                  <a:gd name="connsiteY0" fmla="*/ 611981 h 644128"/>
                  <a:gd name="connsiteX1" fmla="*/ 1388269 w 1419226"/>
                  <a:gd name="connsiteY1" fmla="*/ 642937 h 644128"/>
                  <a:gd name="connsiteX2" fmla="*/ 1340644 w 1419226"/>
                  <a:gd name="connsiteY2" fmla="*/ 604837 h 644128"/>
                  <a:gd name="connsiteX3" fmla="*/ 1304926 w 1419226"/>
                  <a:gd name="connsiteY3" fmla="*/ 607219 h 644128"/>
                  <a:gd name="connsiteX4" fmla="*/ 1271588 w 1419226"/>
                  <a:gd name="connsiteY4" fmla="*/ 633412 h 644128"/>
                  <a:gd name="connsiteX5" fmla="*/ 1221582 w 1419226"/>
                  <a:gd name="connsiteY5" fmla="*/ 607219 h 644128"/>
                  <a:gd name="connsiteX6" fmla="*/ 1185863 w 1419226"/>
                  <a:gd name="connsiteY6" fmla="*/ 559594 h 644128"/>
                  <a:gd name="connsiteX7" fmla="*/ 1152526 w 1419226"/>
                  <a:gd name="connsiteY7" fmla="*/ 504825 h 644128"/>
                  <a:gd name="connsiteX8" fmla="*/ 1157288 w 1419226"/>
                  <a:gd name="connsiteY8" fmla="*/ 447675 h 644128"/>
                  <a:gd name="connsiteX9" fmla="*/ 1147763 w 1419226"/>
                  <a:gd name="connsiteY9" fmla="*/ 392906 h 644128"/>
                  <a:gd name="connsiteX10" fmla="*/ 1114426 w 1419226"/>
                  <a:gd name="connsiteY10" fmla="*/ 390525 h 644128"/>
                  <a:gd name="connsiteX11" fmla="*/ 1133476 w 1419226"/>
                  <a:gd name="connsiteY11" fmla="*/ 354806 h 644128"/>
                  <a:gd name="connsiteX12" fmla="*/ 1131094 w 1419226"/>
                  <a:gd name="connsiteY12" fmla="*/ 330994 h 644128"/>
                  <a:gd name="connsiteX13" fmla="*/ 1102519 w 1419226"/>
                  <a:gd name="connsiteY13" fmla="*/ 316706 h 644128"/>
                  <a:gd name="connsiteX14" fmla="*/ 1066801 w 1419226"/>
                  <a:gd name="connsiteY14" fmla="*/ 273844 h 644128"/>
                  <a:gd name="connsiteX15" fmla="*/ 1023938 w 1419226"/>
                  <a:gd name="connsiteY15" fmla="*/ 283369 h 644128"/>
                  <a:gd name="connsiteX16" fmla="*/ 1007269 w 1419226"/>
                  <a:gd name="connsiteY16" fmla="*/ 238125 h 644128"/>
                  <a:gd name="connsiteX17" fmla="*/ 973932 w 1419226"/>
                  <a:gd name="connsiteY17" fmla="*/ 202406 h 644128"/>
                  <a:gd name="connsiteX18" fmla="*/ 947738 w 1419226"/>
                  <a:gd name="connsiteY18" fmla="*/ 173831 h 644128"/>
                  <a:gd name="connsiteX19" fmla="*/ 914401 w 1419226"/>
                  <a:gd name="connsiteY19" fmla="*/ 159544 h 644128"/>
                  <a:gd name="connsiteX20" fmla="*/ 881063 w 1419226"/>
                  <a:gd name="connsiteY20" fmla="*/ 180975 h 644128"/>
                  <a:gd name="connsiteX21" fmla="*/ 842963 w 1419226"/>
                  <a:gd name="connsiteY21" fmla="*/ 192881 h 644128"/>
                  <a:gd name="connsiteX22" fmla="*/ 816769 w 1419226"/>
                  <a:gd name="connsiteY22" fmla="*/ 142875 h 644128"/>
                  <a:gd name="connsiteX23" fmla="*/ 788194 w 1419226"/>
                  <a:gd name="connsiteY23" fmla="*/ 150019 h 644128"/>
                  <a:gd name="connsiteX24" fmla="*/ 781051 w 1419226"/>
                  <a:gd name="connsiteY24" fmla="*/ 197644 h 644128"/>
                  <a:gd name="connsiteX25" fmla="*/ 773907 w 1419226"/>
                  <a:gd name="connsiteY25" fmla="*/ 235744 h 644128"/>
                  <a:gd name="connsiteX26" fmla="*/ 750094 w 1419226"/>
                  <a:gd name="connsiteY26" fmla="*/ 276225 h 644128"/>
                  <a:gd name="connsiteX27" fmla="*/ 745332 w 1419226"/>
                  <a:gd name="connsiteY27" fmla="*/ 326231 h 644128"/>
                  <a:gd name="connsiteX28" fmla="*/ 735807 w 1419226"/>
                  <a:gd name="connsiteY28" fmla="*/ 357187 h 644128"/>
                  <a:gd name="connsiteX29" fmla="*/ 657226 w 1419226"/>
                  <a:gd name="connsiteY29" fmla="*/ 328612 h 644128"/>
                  <a:gd name="connsiteX30" fmla="*/ 616744 w 1419226"/>
                  <a:gd name="connsiteY30" fmla="*/ 359569 h 644128"/>
                  <a:gd name="connsiteX31" fmla="*/ 616744 w 1419226"/>
                  <a:gd name="connsiteY31" fmla="*/ 438150 h 644128"/>
                  <a:gd name="connsiteX32" fmla="*/ 554832 w 1419226"/>
                  <a:gd name="connsiteY32" fmla="*/ 433387 h 644128"/>
                  <a:gd name="connsiteX33" fmla="*/ 497682 w 1419226"/>
                  <a:gd name="connsiteY33" fmla="*/ 416719 h 644128"/>
                  <a:gd name="connsiteX34" fmla="*/ 542926 w 1419226"/>
                  <a:gd name="connsiteY34" fmla="*/ 371475 h 644128"/>
                  <a:gd name="connsiteX35" fmla="*/ 531019 w 1419226"/>
                  <a:gd name="connsiteY35" fmla="*/ 314325 h 644128"/>
                  <a:gd name="connsiteX36" fmla="*/ 481013 w 1419226"/>
                  <a:gd name="connsiteY36" fmla="*/ 245269 h 644128"/>
                  <a:gd name="connsiteX37" fmla="*/ 481013 w 1419226"/>
                  <a:gd name="connsiteY37" fmla="*/ 197644 h 644128"/>
                  <a:gd name="connsiteX38" fmla="*/ 445294 w 1419226"/>
                  <a:gd name="connsiteY38" fmla="*/ 116681 h 644128"/>
                  <a:gd name="connsiteX39" fmla="*/ 397669 w 1419226"/>
                  <a:gd name="connsiteY39" fmla="*/ 54769 h 644128"/>
                  <a:gd name="connsiteX40" fmla="*/ 366713 w 1419226"/>
                  <a:gd name="connsiteY40" fmla="*/ 28575 h 644128"/>
                  <a:gd name="connsiteX41" fmla="*/ 335757 w 1419226"/>
                  <a:gd name="connsiteY41" fmla="*/ 9525 h 644128"/>
                  <a:gd name="connsiteX42" fmla="*/ 300038 w 1419226"/>
                  <a:gd name="connsiteY42" fmla="*/ 50006 h 644128"/>
                  <a:gd name="connsiteX43" fmla="*/ 264319 w 1419226"/>
                  <a:gd name="connsiteY43" fmla="*/ 2381 h 644128"/>
                  <a:gd name="connsiteX44" fmla="*/ 216694 w 1419226"/>
                  <a:gd name="connsiteY44" fmla="*/ 35719 h 644128"/>
                  <a:gd name="connsiteX45" fmla="*/ 183357 w 1419226"/>
                  <a:gd name="connsiteY45" fmla="*/ 52387 h 644128"/>
                  <a:gd name="connsiteX46" fmla="*/ 138113 w 1419226"/>
                  <a:gd name="connsiteY46" fmla="*/ 59531 h 644128"/>
                  <a:gd name="connsiteX47" fmla="*/ 109538 w 1419226"/>
                  <a:gd name="connsiteY47" fmla="*/ 54769 h 644128"/>
                  <a:gd name="connsiteX48" fmla="*/ 64294 w 1419226"/>
                  <a:gd name="connsiteY48" fmla="*/ 23812 h 644128"/>
                  <a:gd name="connsiteX49" fmla="*/ 0 w 1419226"/>
                  <a:gd name="connsiteY49" fmla="*/ 7126 h 644128"/>
                  <a:gd name="connsiteX0" fmla="*/ 1388269 w 1388269"/>
                  <a:gd name="connsiteY0" fmla="*/ 642937 h 642937"/>
                  <a:gd name="connsiteX1" fmla="*/ 1340644 w 1388269"/>
                  <a:gd name="connsiteY1" fmla="*/ 604837 h 642937"/>
                  <a:gd name="connsiteX2" fmla="*/ 1304926 w 1388269"/>
                  <a:gd name="connsiteY2" fmla="*/ 607219 h 642937"/>
                  <a:gd name="connsiteX3" fmla="*/ 1271588 w 1388269"/>
                  <a:gd name="connsiteY3" fmla="*/ 633412 h 642937"/>
                  <a:gd name="connsiteX4" fmla="*/ 1221582 w 1388269"/>
                  <a:gd name="connsiteY4" fmla="*/ 607219 h 642937"/>
                  <a:gd name="connsiteX5" fmla="*/ 1185863 w 1388269"/>
                  <a:gd name="connsiteY5" fmla="*/ 559594 h 642937"/>
                  <a:gd name="connsiteX6" fmla="*/ 1152526 w 1388269"/>
                  <a:gd name="connsiteY6" fmla="*/ 504825 h 642937"/>
                  <a:gd name="connsiteX7" fmla="*/ 1157288 w 1388269"/>
                  <a:gd name="connsiteY7" fmla="*/ 447675 h 642937"/>
                  <a:gd name="connsiteX8" fmla="*/ 1147763 w 1388269"/>
                  <a:gd name="connsiteY8" fmla="*/ 392906 h 642937"/>
                  <a:gd name="connsiteX9" fmla="*/ 1114426 w 1388269"/>
                  <a:gd name="connsiteY9" fmla="*/ 390525 h 642937"/>
                  <a:gd name="connsiteX10" fmla="*/ 1133476 w 1388269"/>
                  <a:gd name="connsiteY10" fmla="*/ 354806 h 642937"/>
                  <a:gd name="connsiteX11" fmla="*/ 1131094 w 1388269"/>
                  <a:gd name="connsiteY11" fmla="*/ 330994 h 642937"/>
                  <a:gd name="connsiteX12" fmla="*/ 1102519 w 1388269"/>
                  <a:gd name="connsiteY12" fmla="*/ 316706 h 642937"/>
                  <a:gd name="connsiteX13" fmla="*/ 1066801 w 1388269"/>
                  <a:gd name="connsiteY13" fmla="*/ 273844 h 642937"/>
                  <a:gd name="connsiteX14" fmla="*/ 1023938 w 1388269"/>
                  <a:gd name="connsiteY14" fmla="*/ 283369 h 642937"/>
                  <a:gd name="connsiteX15" fmla="*/ 1007269 w 1388269"/>
                  <a:gd name="connsiteY15" fmla="*/ 238125 h 642937"/>
                  <a:gd name="connsiteX16" fmla="*/ 973932 w 1388269"/>
                  <a:gd name="connsiteY16" fmla="*/ 202406 h 642937"/>
                  <a:gd name="connsiteX17" fmla="*/ 947738 w 1388269"/>
                  <a:gd name="connsiteY17" fmla="*/ 173831 h 642937"/>
                  <a:gd name="connsiteX18" fmla="*/ 914401 w 1388269"/>
                  <a:gd name="connsiteY18" fmla="*/ 159544 h 642937"/>
                  <a:gd name="connsiteX19" fmla="*/ 881063 w 1388269"/>
                  <a:gd name="connsiteY19" fmla="*/ 180975 h 642937"/>
                  <a:gd name="connsiteX20" fmla="*/ 842963 w 1388269"/>
                  <a:gd name="connsiteY20" fmla="*/ 192881 h 642937"/>
                  <a:gd name="connsiteX21" fmla="*/ 816769 w 1388269"/>
                  <a:gd name="connsiteY21" fmla="*/ 142875 h 642937"/>
                  <a:gd name="connsiteX22" fmla="*/ 788194 w 1388269"/>
                  <a:gd name="connsiteY22" fmla="*/ 150019 h 642937"/>
                  <a:gd name="connsiteX23" fmla="*/ 781051 w 1388269"/>
                  <a:gd name="connsiteY23" fmla="*/ 197644 h 642937"/>
                  <a:gd name="connsiteX24" fmla="*/ 773907 w 1388269"/>
                  <a:gd name="connsiteY24" fmla="*/ 235744 h 642937"/>
                  <a:gd name="connsiteX25" fmla="*/ 750094 w 1388269"/>
                  <a:gd name="connsiteY25" fmla="*/ 276225 h 642937"/>
                  <a:gd name="connsiteX26" fmla="*/ 745332 w 1388269"/>
                  <a:gd name="connsiteY26" fmla="*/ 326231 h 642937"/>
                  <a:gd name="connsiteX27" fmla="*/ 735807 w 1388269"/>
                  <a:gd name="connsiteY27" fmla="*/ 357187 h 642937"/>
                  <a:gd name="connsiteX28" fmla="*/ 657226 w 1388269"/>
                  <a:gd name="connsiteY28" fmla="*/ 328612 h 642937"/>
                  <a:gd name="connsiteX29" fmla="*/ 616744 w 1388269"/>
                  <a:gd name="connsiteY29" fmla="*/ 359569 h 642937"/>
                  <a:gd name="connsiteX30" fmla="*/ 616744 w 1388269"/>
                  <a:gd name="connsiteY30" fmla="*/ 438150 h 642937"/>
                  <a:gd name="connsiteX31" fmla="*/ 554832 w 1388269"/>
                  <a:gd name="connsiteY31" fmla="*/ 433387 h 642937"/>
                  <a:gd name="connsiteX32" fmla="*/ 497682 w 1388269"/>
                  <a:gd name="connsiteY32" fmla="*/ 416719 h 642937"/>
                  <a:gd name="connsiteX33" fmla="*/ 542926 w 1388269"/>
                  <a:gd name="connsiteY33" fmla="*/ 371475 h 642937"/>
                  <a:gd name="connsiteX34" fmla="*/ 531019 w 1388269"/>
                  <a:gd name="connsiteY34" fmla="*/ 314325 h 642937"/>
                  <a:gd name="connsiteX35" fmla="*/ 481013 w 1388269"/>
                  <a:gd name="connsiteY35" fmla="*/ 245269 h 642937"/>
                  <a:gd name="connsiteX36" fmla="*/ 481013 w 1388269"/>
                  <a:gd name="connsiteY36" fmla="*/ 197644 h 642937"/>
                  <a:gd name="connsiteX37" fmla="*/ 445294 w 1388269"/>
                  <a:gd name="connsiteY37" fmla="*/ 116681 h 642937"/>
                  <a:gd name="connsiteX38" fmla="*/ 397669 w 1388269"/>
                  <a:gd name="connsiteY38" fmla="*/ 54769 h 642937"/>
                  <a:gd name="connsiteX39" fmla="*/ 366713 w 1388269"/>
                  <a:gd name="connsiteY39" fmla="*/ 28575 h 642937"/>
                  <a:gd name="connsiteX40" fmla="*/ 335757 w 1388269"/>
                  <a:gd name="connsiteY40" fmla="*/ 9525 h 642937"/>
                  <a:gd name="connsiteX41" fmla="*/ 300038 w 1388269"/>
                  <a:gd name="connsiteY41" fmla="*/ 50006 h 642937"/>
                  <a:gd name="connsiteX42" fmla="*/ 264319 w 1388269"/>
                  <a:gd name="connsiteY42" fmla="*/ 2381 h 642937"/>
                  <a:gd name="connsiteX43" fmla="*/ 216694 w 1388269"/>
                  <a:gd name="connsiteY43" fmla="*/ 35719 h 642937"/>
                  <a:gd name="connsiteX44" fmla="*/ 183357 w 1388269"/>
                  <a:gd name="connsiteY44" fmla="*/ 52387 h 642937"/>
                  <a:gd name="connsiteX45" fmla="*/ 138113 w 1388269"/>
                  <a:gd name="connsiteY45" fmla="*/ 59531 h 642937"/>
                  <a:gd name="connsiteX46" fmla="*/ 109538 w 1388269"/>
                  <a:gd name="connsiteY46" fmla="*/ 54769 h 642937"/>
                  <a:gd name="connsiteX47" fmla="*/ 64294 w 1388269"/>
                  <a:gd name="connsiteY47" fmla="*/ 23812 h 642937"/>
                  <a:gd name="connsiteX48" fmla="*/ 0 w 1388269"/>
                  <a:gd name="connsiteY48" fmla="*/ 7126 h 642937"/>
                  <a:gd name="connsiteX0" fmla="*/ 1340644 w 1340644"/>
                  <a:gd name="connsiteY0" fmla="*/ 604837 h 633412"/>
                  <a:gd name="connsiteX1" fmla="*/ 1304926 w 1340644"/>
                  <a:gd name="connsiteY1" fmla="*/ 607219 h 633412"/>
                  <a:gd name="connsiteX2" fmla="*/ 1271588 w 1340644"/>
                  <a:gd name="connsiteY2" fmla="*/ 633412 h 633412"/>
                  <a:gd name="connsiteX3" fmla="*/ 1221582 w 1340644"/>
                  <a:gd name="connsiteY3" fmla="*/ 607219 h 633412"/>
                  <a:gd name="connsiteX4" fmla="*/ 1185863 w 1340644"/>
                  <a:gd name="connsiteY4" fmla="*/ 559594 h 633412"/>
                  <a:gd name="connsiteX5" fmla="*/ 1152526 w 1340644"/>
                  <a:gd name="connsiteY5" fmla="*/ 504825 h 633412"/>
                  <a:gd name="connsiteX6" fmla="*/ 1157288 w 1340644"/>
                  <a:gd name="connsiteY6" fmla="*/ 447675 h 633412"/>
                  <a:gd name="connsiteX7" fmla="*/ 1147763 w 1340644"/>
                  <a:gd name="connsiteY7" fmla="*/ 392906 h 633412"/>
                  <a:gd name="connsiteX8" fmla="*/ 1114426 w 1340644"/>
                  <a:gd name="connsiteY8" fmla="*/ 390525 h 633412"/>
                  <a:gd name="connsiteX9" fmla="*/ 1133476 w 1340644"/>
                  <a:gd name="connsiteY9" fmla="*/ 354806 h 633412"/>
                  <a:gd name="connsiteX10" fmla="*/ 1131094 w 1340644"/>
                  <a:gd name="connsiteY10" fmla="*/ 330994 h 633412"/>
                  <a:gd name="connsiteX11" fmla="*/ 1102519 w 1340644"/>
                  <a:gd name="connsiteY11" fmla="*/ 316706 h 633412"/>
                  <a:gd name="connsiteX12" fmla="*/ 1066801 w 1340644"/>
                  <a:gd name="connsiteY12" fmla="*/ 273844 h 633412"/>
                  <a:gd name="connsiteX13" fmla="*/ 1023938 w 1340644"/>
                  <a:gd name="connsiteY13" fmla="*/ 283369 h 633412"/>
                  <a:gd name="connsiteX14" fmla="*/ 1007269 w 1340644"/>
                  <a:gd name="connsiteY14" fmla="*/ 238125 h 633412"/>
                  <a:gd name="connsiteX15" fmla="*/ 973932 w 1340644"/>
                  <a:gd name="connsiteY15" fmla="*/ 202406 h 633412"/>
                  <a:gd name="connsiteX16" fmla="*/ 947738 w 1340644"/>
                  <a:gd name="connsiteY16" fmla="*/ 173831 h 633412"/>
                  <a:gd name="connsiteX17" fmla="*/ 914401 w 1340644"/>
                  <a:gd name="connsiteY17" fmla="*/ 159544 h 633412"/>
                  <a:gd name="connsiteX18" fmla="*/ 881063 w 1340644"/>
                  <a:gd name="connsiteY18" fmla="*/ 180975 h 633412"/>
                  <a:gd name="connsiteX19" fmla="*/ 842963 w 1340644"/>
                  <a:gd name="connsiteY19" fmla="*/ 192881 h 633412"/>
                  <a:gd name="connsiteX20" fmla="*/ 816769 w 1340644"/>
                  <a:gd name="connsiteY20" fmla="*/ 142875 h 633412"/>
                  <a:gd name="connsiteX21" fmla="*/ 788194 w 1340644"/>
                  <a:gd name="connsiteY21" fmla="*/ 150019 h 633412"/>
                  <a:gd name="connsiteX22" fmla="*/ 781051 w 1340644"/>
                  <a:gd name="connsiteY22" fmla="*/ 197644 h 633412"/>
                  <a:gd name="connsiteX23" fmla="*/ 773907 w 1340644"/>
                  <a:gd name="connsiteY23" fmla="*/ 235744 h 633412"/>
                  <a:gd name="connsiteX24" fmla="*/ 750094 w 1340644"/>
                  <a:gd name="connsiteY24" fmla="*/ 276225 h 633412"/>
                  <a:gd name="connsiteX25" fmla="*/ 745332 w 1340644"/>
                  <a:gd name="connsiteY25" fmla="*/ 326231 h 633412"/>
                  <a:gd name="connsiteX26" fmla="*/ 735807 w 1340644"/>
                  <a:gd name="connsiteY26" fmla="*/ 357187 h 633412"/>
                  <a:gd name="connsiteX27" fmla="*/ 657226 w 1340644"/>
                  <a:gd name="connsiteY27" fmla="*/ 328612 h 633412"/>
                  <a:gd name="connsiteX28" fmla="*/ 616744 w 1340644"/>
                  <a:gd name="connsiteY28" fmla="*/ 359569 h 633412"/>
                  <a:gd name="connsiteX29" fmla="*/ 616744 w 1340644"/>
                  <a:gd name="connsiteY29" fmla="*/ 438150 h 633412"/>
                  <a:gd name="connsiteX30" fmla="*/ 554832 w 1340644"/>
                  <a:gd name="connsiteY30" fmla="*/ 433387 h 633412"/>
                  <a:gd name="connsiteX31" fmla="*/ 497682 w 1340644"/>
                  <a:gd name="connsiteY31" fmla="*/ 416719 h 633412"/>
                  <a:gd name="connsiteX32" fmla="*/ 542926 w 1340644"/>
                  <a:gd name="connsiteY32" fmla="*/ 371475 h 633412"/>
                  <a:gd name="connsiteX33" fmla="*/ 531019 w 1340644"/>
                  <a:gd name="connsiteY33" fmla="*/ 314325 h 633412"/>
                  <a:gd name="connsiteX34" fmla="*/ 481013 w 1340644"/>
                  <a:gd name="connsiteY34" fmla="*/ 245269 h 633412"/>
                  <a:gd name="connsiteX35" fmla="*/ 481013 w 1340644"/>
                  <a:gd name="connsiteY35" fmla="*/ 197644 h 633412"/>
                  <a:gd name="connsiteX36" fmla="*/ 445294 w 1340644"/>
                  <a:gd name="connsiteY36" fmla="*/ 116681 h 633412"/>
                  <a:gd name="connsiteX37" fmla="*/ 397669 w 1340644"/>
                  <a:gd name="connsiteY37" fmla="*/ 54769 h 633412"/>
                  <a:gd name="connsiteX38" fmla="*/ 366713 w 1340644"/>
                  <a:gd name="connsiteY38" fmla="*/ 28575 h 633412"/>
                  <a:gd name="connsiteX39" fmla="*/ 335757 w 1340644"/>
                  <a:gd name="connsiteY39" fmla="*/ 9525 h 633412"/>
                  <a:gd name="connsiteX40" fmla="*/ 300038 w 1340644"/>
                  <a:gd name="connsiteY40" fmla="*/ 50006 h 633412"/>
                  <a:gd name="connsiteX41" fmla="*/ 264319 w 1340644"/>
                  <a:gd name="connsiteY41" fmla="*/ 2381 h 633412"/>
                  <a:gd name="connsiteX42" fmla="*/ 216694 w 1340644"/>
                  <a:gd name="connsiteY42" fmla="*/ 35719 h 633412"/>
                  <a:gd name="connsiteX43" fmla="*/ 183357 w 1340644"/>
                  <a:gd name="connsiteY43" fmla="*/ 52387 h 633412"/>
                  <a:gd name="connsiteX44" fmla="*/ 138113 w 1340644"/>
                  <a:gd name="connsiteY44" fmla="*/ 59531 h 633412"/>
                  <a:gd name="connsiteX45" fmla="*/ 109538 w 1340644"/>
                  <a:gd name="connsiteY45" fmla="*/ 54769 h 633412"/>
                  <a:gd name="connsiteX46" fmla="*/ 64294 w 1340644"/>
                  <a:gd name="connsiteY46" fmla="*/ 23812 h 633412"/>
                  <a:gd name="connsiteX47" fmla="*/ 0 w 1340644"/>
                  <a:gd name="connsiteY47" fmla="*/ 7126 h 633412"/>
                  <a:gd name="connsiteX0" fmla="*/ 1304926 w 1304926"/>
                  <a:gd name="connsiteY0" fmla="*/ 607219 h 633412"/>
                  <a:gd name="connsiteX1" fmla="*/ 1271588 w 1304926"/>
                  <a:gd name="connsiteY1" fmla="*/ 633412 h 633412"/>
                  <a:gd name="connsiteX2" fmla="*/ 1221582 w 1304926"/>
                  <a:gd name="connsiteY2" fmla="*/ 607219 h 633412"/>
                  <a:gd name="connsiteX3" fmla="*/ 1185863 w 1304926"/>
                  <a:gd name="connsiteY3" fmla="*/ 559594 h 633412"/>
                  <a:gd name="connsiteX4" fmla="*/ 1152526 w 1304926"/>
                  <a:gd name="connsiteY4" fmla="*/ 504825 h 633412"/>
                  <a:gd name="connsiteX5" fmla="*/ 1157288 w 1304926"/>
                  <a:gd name="connsiteY5" fmla="*/ 447675 h 633412"/>
                  <a:gd name="connsiteX6" fmla="*/ 1147763 w 1304926"/>
                  <a:gd name="connsiteY6" fmla="*/ 392906 h 633412"/>
                  <a:gd name="connsiteX7" fmla="*/ 1114426 w 1304926"/>
                  <a:gd name="connsiteY7" fmla="*/ 390525 h 633412"/>
                  <a:gd name="connsiteX8" fmla="*/ 1133476 w 1304926"/>
                  <a:gd name="connsiteY8" fmla="*/ 354806 h 633412"/>
                  <a:gd name="connsiteX9" fmla="*/ 1131094 w 1304926"/>
                  <a:gd name="connsiteY9" fmla="*/ 330994 h 633412"/>
                  <a:gd name="connsiteX10" fmla="*/ 1102519 w 1304926"/>
                  <a:gd name="connsiteY10" fmla="*/ 316706 h 633412"/>
                  <a:gd name="connsiteX11" fmla="*/ 1066801 w 1304926"/>
                  <a:gd name="connsiteY11" fmla="*/ 273844 h 633412"/>
                  <a:gd name="connsiteX12" fmla="*/ 1023938 w 1304926"/>
                  <a:gd name="connsiteY12" fmla="*/ 283369 h 633412"/>
                  <a:gd name="connsiteX13" fmla="*/ 1007269 w 1304926"/>
                  <a:gd name="connsiteY13" fmla="*/ 238125 h 633412"/>
                  <a:gd name="connsiteX14" fmla="*/ 973932 w 1304926"/>
                  <a:gd name="connsiteY14" fmla="*/ 202406 h 633412"/>
                  <a:gd name="connsiteX15" fmla="*/ 947738 w 1304926"/>
                  <a:gd name="connsiteY15" fmla="*/ 173831 h 633412"/>
                  <a:gd name="connsiteX16" fmla="*/ 914401 w 1304926"/>
                  <a:gd name="connsiteY16" fmla="*/ 159544 h 633412"/>
                  <a:gd name="connsiteX17" fmla="*/ 881063 w 1304926"/>
                  <a:gd name="connsiteY17" fmla="*/ 180975 h 633412"/>
                  <a:gd name="connsiteX18" fmla="*/ 842963 w 1304926"/>
                  <a:gd name="connsiteY18" fmla="*/ 192881 h 633412"/>
                  <a:gd name="connsiteX19" fmla="*/ 816769 w 1304926"/>
                  <a:gd name="connsiteY19" fmla="*/ 142875 h 633412"/>
                  <a:gd name="connsiteX20" fmla="*/ 788194 w 1304926"/>
                  <a:gd name="connsiteY20" fmla="*/ 150019 h 633412"/>
                  <a:gd name="connsiteX21" fmla="*/ 781051 w 1304926"/>
                  <a:gd name="connsiteY21" fmla="*/ 197644 h 633412"/>
                  <a:gd name="connsiteX22" fmla="*/ 773907 w 1304926"/>
                  <a:gd name="connsiteY22" fmla="*/ 235744 h 633412"/>
                  <a:gd name="connsiteX23" fmla="*/ 750094 w 1304926"/>
                  <a:gd name="connsiteY23" fmla="*/ 276225 h 633412"/>
                  <a:gd name="connsiteX24" fmla="*/ 745332 w 1304926"/>
                  <a:gd name="connsiteY24" fmla="*/ 326231 h 633412"/>
                  <a:gd name="connsiteX25" fmla="*/ 735807 w 1304926"/>
                  <a:gd name="connsiteY25" fmla="*/ 357187 h 633412"/>
                  <a:gd name="connsiteX26" fmla="*/ 657226 w 1304926"/>
                  <a:gd name="connsiteY26" fmla="*/ 328612 h 633412"/>
                  <a:gd name="connsiteX27" fmla="*/ 616744 w 1304926"/>
                  <a:gd name="connsiteY27" fmla="*/ 359569 h 633412"/>
                  <a:gd name="connsiteX28" fmla="*/ 616744 w 1304926"/>
                  <a:gd name="connsiteY28" fmla="*/ 438150 h 633412"/>
                  <a:gd name="connsiteX29" fmla="*/ 554832 w 1304926"/>
                  <a:gd name="connsiteY29" fmla="*/ 433387 h 633412"/>
                  <a:gd name="connsiteX30" fmla="*/ 497682 w 1304926"/>
                  <a:gd name="connsiteY30" fmla="*/ 416719 h 633412"/>
                  <a:gd name="connsiteX31" fmla="*/ 542926 w 1304926"/>
                  <a:gd name="connsiteY31" fmla="*/ 371475 h 633412"/>
                  <a:gd name="connsiteX32" fmla="*/ 531019 w 1304926"/>
                  <a:gd name="connsiteY32" fmla="*/ 314325 h 633412"/>
                  <a:gd name="connsiteX33" fmla="*/ 481013 w 1304926"/>
                  <a:gd name="connsiteY33" fmla="*/ 245269 h 633412"/>
                  <a:gd name="connsiteX34" fmla="*/ 481013 w 1304926"/>
                  <a:gd name="connsiteY34" fmla="*/ 197644 h 633412"/>
                  <a:gd name="connsiteX35" fmla="*/ 445294 w 1304926"/>
                  <a:gd name="connsiteY35" fmla="*/ 116681 h 633412"/>
                  <a:gd name="connsiteX36" fmla="*/ 397669 w 1304926"/>
                  <a:gd name="connsiteY36" fmla="*/ 54769 h 633412"/>
                  <a:gd name="connsiteX37" fmla="*/ 366713 w 1304926"/>
                  <a:gd name="connsiteY37" fmla="*/ 28575 h 633412"/>
                  <a:gd name="connsiteX38" fmla="*/ 335757 w 1304926"/>
                  <a:gd name="connsiteY38" fmla="*/ 9525 h 633412"/>
                  <a:gd name="connsiteX39" fmla="*/ 300038 w 1304926"/>
                  <a:gd name="connsiteY39" fmla="*/ 50006 h 633412"/>
                  <a:gd name="connsiteX40" fmla="*/ 264319 w 1304926"/>
                  <a:gd name="connsiteY40" fmla="*/ 2381 h 633412"/>
                  <a:gd name="connsiteX41" fmla="*/ 216694 w 1304926"/>
                  <a:gd name="connsiteY41" fmla="*/ 35719 h 633412"/>
                  <a:gd name="connsiteX42" fmla="*/ 183357 w 1304926"/>
                  <a:gd name="connsiteY42" fmla="*/ 52387 h 633412"/>
                  <a:gd name="connsiteX43" fmla="*/ 138113 w 1304926"/>
                  <a:gd name="connsiteY43" fmla="*/ 59531 h 633412"/>
                  <a:gd name="connsiteX44" fmla="*/ 109538 w 1304926"/>
                  <a:gd name="connsiteY44" fmla="*/ 54769 h 633412"/>
                  <a:gd name="connsiteX45" fmla="*/ 64294 w 1304926"/>
                  <a:gd name="connsiteY45" fmla="*/ 23812 h 633412"/>
                  <a:gd name="connsiteX46" fmla="*/ 0 w 1304926"/>
                  <a:gd name="connsiteY46" fmla="*/ 7126 h 633412"/>
                  <a:gd name="connsiteX0" fmla="*/ 1271588 w 1271588"/>
                  <a:gd name="connsiteY0" fmla="*/ 633412 h 633412"/>
                  <a:gd name="connsiteX1" fmla="*/ 1221582 w 1271588"/>
                  <a:gd name="connsiteY1" fmla="*/ 607219 h 633412"/>
                  <a:gd name="connsiteX2" fmla="*/ 1185863 w 1271588"/>
                  <a:gd name="connsiteY2" fmla="*/ 559594 h 633412"/>
                  <a:gd name="connsiteX3" fmla="*/ 1152526 w 1271588"/>
                  <a:gd name="connsiteY3" fmla="*/ 504825 h 633412"/>
                  <a:gd name="connsiteX4" fmla="*/ 1157288 w 1271588"/>
                  <a:gd name="connsiteY4" fmla="*/ 447675 h 633412"/>
                  <a:gd name="connsiteX5" fmla="*/ 1147763 w 1271588"/>
                  <a:gd name="connsiteY5" fmla="*/ 392906 h 633412"/>
                  <a:gd name="connsiteX6" fmla="*/ 1114426 w 1271588"/>
                  <a:gd name="connsiteY6" fmla="*/ 390525 h 633412"/>
                  <a:gd name="connsiteX7" fmla="*/ 1133476 w 1271588"/>
                  <a:gd name="connsiteY7" fmla="*/ 354806 h 633412"/>
                  <a:gd name="connsiteX8" fmla="*/ 1131094 w 1271588"/>
                  <a:gd name="connsiteY8" fmla="*/ 330994 h 633412"/>
                  <a:gd name="connsiteX9" fmla="*/ 1102519 w 1271588"/>
                  <a:gd name="connsiteY9" fmla="*/ 316706 h 633412"/>
                  <a:gd name="connsiteX10" fmla="*/ 1066801 w 1271588"/>
                  <a:gd name="connsiteY10" fmla="*/ 273844 h 633412"/>
                  <a:gd name="connsiteX11" fmla="*/ 1023938 w 1271588"/>
                  <a:gd name="connsiteY11" fmla="*/ 283369 h 633412"/>
                  <a:gd name="connsiteX12" fmla="*/ 1007269 w 1271588"/>
                  <a:gd name="connsiteY12" fmla="*/ 238125 h 633412"/>
                  <a:gd name="connsiteX13" fmla="*/ 973932 w 1271588"/>
                  <a:gd name="connsiteY13" fmla="*/ 202406 h 633412"/>
                  <a:gd name="connsiteX14" fmla="*/ 947738 w 1271588"/>
                  <a:gd name="connsiteY14" fmla="*/ 173831 h 633412"/>
                  <a:gd name="connsiteX15" fmla="*/ 914401 w 1271588"/>
                  <a:gd name="connsiteY15" fmla="*/ 159544 h 633412"/>
                  <a:gd name="connsiteX16" fmla="*/ 881063 w 1271588"/>
                  <a:gd name="connsiteY16" fmla="*/ 180975 h 633412"/>
                  <a:gd name="connsiteX17" fmla="*/ 842963 w 1271588"/>
                  <a:gd name="connsiteY17" fmla="*/ 192881 h 633412"/>
                  <a:gd name="connsiteX18" fmla="*/ 816769 w 1271588"/>
                  <a:gd name="connsiteY18" fmla="*/ 142875 h 633412"/>
                  <a:gd name="connsiteX19" fmla="*/ 788194 w 1271588"/>
                  <a:gd name="connsiteY19" fmla="*/ 150019 h 633412"/>
                  <a:gd name="connsiteX20" fmla="*/ 781051 w 1271588"/>
                  <a:gd name="connsiteY20" fmla="*/ 197644 h 633412"/>
                  <a:gd name="connsiteX21" fmla="*/ 773907 w 1271588"/>
                  <a:gd name="connsiteY21" fmla="*/ 235744 h 633412"/>
                  <a:gd name="connsiteX22" fmla="*/ 750094 w 1271588"/>
                  <a:gd name="connsiteY22" fmla="*/ 276225 h 633412"/>
                  <a:gd name="connsiteX23" fmla="*/ 745332 w 1271588"/>
                  <a:gd name="connsiteY23" fmla="*/ 326231 h 633412"/>
                  <a:gd name="connsiteX24" fmla="*/ 735807 w 1271588"/>
                  <a:gd name="connsiteY24" fmla="*/ 357187 h 633412"/>
                  <a:gd name="connsiteX25" fmla="*/ 657226 w 1271588"/>
                  <a:gd name="connsiteY25" fmla="*/ 328612 h 633412"/>
                  <a:gd name="connsiteX26" fmla="*/ 616744 w 1271588"/>
                  <a:gd name="connsiteY26" fmla="*/ 359569 h 633412"/>
                  <a:gd name="connsiteX27" fmla="*/ 616744 w 1271588"/>
                  <a:gd name="connsiteY27" fmla="*/ 438150 h 633412"/>
                  <a:gd name="connsiteX28" fmla="*/ 554832 w 1271588"/>
                  <a:gd name="connsiteY28" fmla="*/ 433387 h 633412"/>
                  <a:gd name="connsiteX29" fmla="*/ 497682 w 1271588"/>
                  <a:gd name="connsiteY29" fmla="*/ 416719 h 633412"/>
                  <a:gd name="connsiteX30" fmla="*/ 542926 w 1271588"/>
                  <a:gd name="connsiteY30" fmla="*/ 371475 h 633412"/>
                  <a:gd name="connsiteX31" fmla="*/ 531019 w 1271588"/>
                  <a:gd name="connsiteY31" fmla="*/ 314325 h 633412"/>
                  <a:gd name="connsiteX32" fmla="*/ 481013 w 1271588"/>
                  <a:gd name="connsiteY32" fmla="*/ 245269 h 633412"/>
                  <a:gd name="connsiteX33" fmla="*/ 481013 w 1271588"/>
                  <a:gd name="connsiteY33" fmla="*/ 197644 h 633412"/>
                  <a:gd name="connsiteX34" fmla="*/ 445294 w 1271588"/>
                  <a:gd name="connsiteY34" fmla="*/ 116681 h 633412"/>
                  <a:gd name="connsiteX35" fmla="*/ 397669 w 1271588"/>
                  <a:gd name="connsiteY35" fmla="*/ 54769 h 633412"/>
                  <a:gd name="connsiteX36" fmla="*/ 366713 w 1271588"/>
                  <a:gd name="connsiteY36" fmla="*/ 28575 h 633412"/>
                  <a:gd name="connsiteX37" fmla="*/ 335757 w 1271588"/>
                  <a:gd name="connsiteY37" fmla="*/ 9525 h 633412"/>
                  <a:gd name="connsiteX38" fmla="*/ 300038 w 1271588"/>
                  <a:gd name="connsiteY38" fmla="*/ 50006 h 633412"/>
                  <a:gd name="connsiteX39" fmla="*/ 264319 w 1271588"/>
                  <a:gd name="connsiteY39" fmla="*/ 2381 h 633412"/>
                  <a:gd name="connsiteX40" fmla="*/ 216694 w 1271588"/>
                  <a:gd name="connsiteY40" fmla="*/ 35719 h 633412"/>
                  <a:gd name="connsiteX41" fmla="*/ 183357 w 1271588"/>
                  <a:gd name="connsiteY41" fmla="*/ 52387 h 633412"/>
                  <a:gd name="connsiteX42" fmla="*/ 138113 w 1271588"/>
                  <a:gd name="connsiteY42" fmla="*/ 59531 h 633412"/>
                  <a:gd name="connsiteX43" fmla="*/ 109538 w 1271588"/>
                  <a:gd name="connsiteY43" fmla="*/ 54769 h 633412"/>
                  <a:gd name="connsiteX44" fmla="*/ 64294 w 1271588"/>
                  <a:gd name="connsiteY44" fmla="*/ 23812 h 633412"/>
                  <a:gd name="connsiteX45" fmla="*/ 0 w 1271588"/>
                  <a:gd name="connsiteY45" fmla="*/ 7126 h 633412"/>
                  <a:gd name="connsiteX0" fmla="*/ 1221582 w 1221582"/>
                  <a:gd name="connsiteY0" fmla="*/ 607219 h 607219"/>
                  <a:gd name="connsiteX1" fmla="*/ 1185863 w 1221582"/>
                  <a:gd name="connsiteY1" fmla="*/ 559594 h 607219"/>
                  <a:gd name="connsiteX2" fmla="*/ 1152526 w 1221582"/>
                  <a:gd name="connsiteY2" fmla="*/ 504825 h 607219"/>
                  <a:gd name="connsiteX3" fmla="*/ 1157288 w 1221582"/>
                  <a:gd name="connsiteY3" fmla="*/ 447675 h 607219"/>
                  <a:gd name="connsiteX4" fmla="*/ 1147763 w 1221582"/>
                  <a:gd name="connsiteY4" fmla="*/ 392906 h 607219"/>
                  <a:gd name="connsiteX5" fmla="*/ 1114426 w 1221582"/>
                  <a:gd name="connsiteY5" fmla="*/ 390525 h 607219"/>
                  <a:gd name="connsiteX6" fmla="*/ 1133476 w 1221582"/>
                  <a:gd name="connsiteY6" fmla="*/ 354806 h 607219"/>
                  <a:gd name="connsiteX7" fmla="*/ 1131094 w 1221582"/>
                  <a:gd name="connsiteY7" fmla="*/ 330994 h 607219"/>
                  <a:gd name="connsiteX8" fmla="*/ 1102519 w 1221582"/>
                  <a:gd name="connsiteY8" fmla="*/ 316706 h 607219"/>
                  <a:gd name="connsiteX9" fmla="*/ 1066801 w 1221582"/>
                  <a:gd name="connsiteY9" fmla="*/ 273844 h 607219"/>
                  <a:gd name="connsiteX10" fmla="*/ 1023938 w 1221582"/>
                  <a:gd name="connsiteY10" fmla="*/ 283369 h 607219"/>
                  <a:gd name="connsiteX11" fmla="*/ 1007269 w 1221582"/>
                  <a:gd name="connsiteY11" fmla="*/ 238125 h 607219"/>
                  <a:gd name="connsiteX12" fmla="*/ 973932 w 1221582"/>
                  <a:gd name="connsiteY12" fmla="*/ 202406 h 607219"/>
                  <a:gd name="connsiteX13" fmla="*/ 947738 w 1221582"/>
                  <a:gd name="connsiteY13" fmla="*/ 173831 h 607219"/>
                  <a:gd name="connsiteX14" fmla="*/ 914401 w 1221582"/>
                  <a:gd name="connsiteY14" fmla="*/ 159544 h 607219"/>
                  <a:gd name="connsiteX15" fmla="*/ 881063 w 1221582"/>
                  <a:gd name="connsiteY15" fmla="*/ 180975 h 607219"/>
                  <a:gd name="connsiteX16" fmla="*/ 842963 w 1221582"/>
                  <a:gd name="connsiteY16" fmla="*/ 192881 h 607219"/>
                  <a:gd name="connsiteX17" fmla="*/ 816769 w 1221582"/>
                  <a:gd name="connsiteY17" fmla="*/ 142875 h 607219"/>
                  <a:gd name="connsiteX18" fmla="*/ 788194 w 1221582"/>
                  <a:gd name="connsiteY18" fmla="*/ 150019 h 607219"/>
                  <a:gd name="connsiteX19" fmla="*/ 781051 w 1221582"/>
                  <a:gd name="connsiteY19" fmla="*/ 197644 h 607219"/>
                  <a:gd name="connsiteX20" fmla="*/ 773907 w 1221582"/>
                  <a:gd name="connsiteY20" fmla="*/ 235744 h 607219"/>
                  <a:gd name="connsiteX21" fmla="*/ 750094 w 1221582"/>
                  <a:gd name="connsiteY21" fmla="*/ 276225 h 607219"/>
                  <a:gd name="connsiteX22" fmla="*/ 745332 w 1221582"/>
                  <a:gd name="connsiteY22" fmla="*/ 326231 h 607219"/>
                  <a:gd name="connsiteX23" fmla="*/ 735807 w 1221582"/>
                  <a:gd name="connsiteY23" fmla="*/ 357187 h 607219"/>
                  <a:gd name="connsiteX24" fmla="*/ 657226 w 1221582"/>
                  <a:gd name="connsiteY24" fmla="*/ 328612 h 607219"/>
                  <a:gd name="connsiteX25" fmla="*/ 616744 w 1221582"/>
                  <a:gd name="connsiteY25" fmla="*/ 359569 h 607219"/>
                  <a:gd name="connsiteX26" fmla="*/ 616744 w 1221582"/>
                  <a:gd name="connsiteY26" fmla="*/ 438150 h 607219"/>
                  <a:gd name="connsiteX27" fmla="*/ 554832 w 1221582"/>
                  <a:gd name="connsiteY27" fmla="*/ 433387 h 607219"/>
                  <a:gd name="connsiteX28" fmla="*/ 497682 w 1221582"/>
                  <a:gd name="connsiteY28" fmla="*/ 416719 h 607219"/>
                  <a:gd name="connsiteX29" fmla="*/ 542926 w 1221582"/>
                  <a:gd name="connsiteY29" fmla="*/ 371475 h 607219"/>
                  <a:gd name="connsiteX30" fmla="*/ 531019 w 1221582"/>
                  <a:gd name="connsiteY30" fmla="*/ 314325 h 607219"/>
                  <a:gd name="connsiteX31" fmla="*/ 481013 w 1221582"/>
                  <a:gd name="connsiteY31" fmla="*/ 245269 h 607219"/>
                  <a:gd name="connsiteX32" fmla="*/ 481013 w 1221582"/>
                  <a:gd name="connsiteY32" fmla="*/ 197644 h 607219"/>
                  <a:gd name="connsiteX33" fmla="*/ 445294 w 1221582"/>
                  <a:gd name="connsiteY33" fmla="*/ 116681 h 607219"/>
                  <a:gd name="connsiteX34" fmla="*/ 397669 w 1221582"/>
                  <a:gd name="connsiteY34" fmla="*/ 54769 h 607219"/>
                  <a:gd name="connsiteX35" fmla="*/ 366713 w 1221582"/>
                  <a:gd name="connsiteY35" fmla="*/ 28575 h 607219"/>
                  <a:gd name="connsiteX36" fmla="*/ 335757 w 1221582"/>
                  <a:gd name="connsiteY36" fmla="*/ 9525 h 607219"/>
                  <a:gd name="connsiteX37" fmla="*/ 300038 w 1221582"/>
                  <a:gd name="connsiteY37" fmla="*/ 50006 h 607219"/>
                  <a:gd name="connsiteX38" fmla="*/ 264319 w 1221582"/>
                  <a:gd name="connsiteY38" fmla="*/ 2381 h 607219"/>
                  <a:gd name="connsiteX39" fmla="*/ 216694 w 1221582"/>
                  <a:gd name="connsiteY39" fmla="*/ 35719 h 607219"/>
                  <a:gd name="connsiteX40" fmla="*/ 183357 w 1221582"/>
                  <a:gd name="connsiteY40" fmla="*/ 52387 h 607219"/>
                  <a:gd name="connsiteX41" fmla="*/ 138113 w 1221582"/>
                  <a:gd name="connsiteY41" fmla="*/ 59531 h 607219"/>
                  <a:gd name="connsiteX42" fmla="*/ 109538 w 1221582"/>
                  <a:gd name="connsiteY42" fmla="*/ 54769 h 607219"/>
                  <a:gd name="connsiteX43" fmla="*/ 64294 w 1221582"/>
                  <a:gd name="connsiteY43" fmla="*/ 23812 h 607219"/>
                  <a:gd name="connsiteX44" fmla="*/ 0 w 1221582"/>
                  <a:gd name="connsiteY44" fmla="*/ 7126 h 607219"/>
                  <a:gd name="connsiteX0" fmla="*/ 1185863 w 1185863"/>
                  <a:gd name="connsiteY0" fmla="*/ 559594 h 559594"/>
                  <a:gd name="connsiteX1" fmla="*/ 1152526 w 1185863"/>
                  <a:gd name="connsiteY1" fmla="*/ 504825 h 559594"/>
                  <a:gd name="connsiteX2" fmla="*/ 1157288 w 1185863"/>
                  <a:gd name="connsiteY2" fmla="*/ 447675 h 559594"/>
                  <a:gd name="connsiteX3" fmla="*/ 1147763 w 1185863"/>
                  <a:gd name="connsiteY3" fmla="*/ 392906 h 559594"/>
                  <a:gd name="connsiteX4" fmla="*/ 1114426 w 1185863"/>
                  <a:gd name="connsiteY4" fmla="*/ 390525 h 559594"/>
                  <a:gd name="connsiteX5" fmla="*/ 1133476 w 1185863"/>
                  <a:gd name="connsiteY5" fmla="*/ 354806 h 559594"/>
                  <a:gd name="connsiteX6" fmla="*/ 1131094 w 1185863"/>
                  <a:gd name="connsiteY6" fmla="*/ 330994 h 559594"/>
                  <a:gd name="connsiteX7" fmla="*/ 1102519 w 1185863"/>
                  <a:gd name="connsiteY7" fmla="*/ 316706 h 559594"/>
                  <a:gd name="connsiteX8" fmla="*/ 1066801 w 1185863"/>
                  <a:gd name="connsiteY8" fmla="*/ 273844 h 559594"/>
                  <a:gd name="connsiteX9" fmla="*/ 1023938 w 1185863"/>
                  <a:gd name="connsiteY9" fmla="*/ 283369 h 559594"/>
                  <a:gd name="connsiteX10" fmla="*/ 1007269 w 1185863"/>
                  <a:gd name="connsiteY10" fmla="*/ 238125 h 559594"/>
                  <a:gd name="connsiteX11" fmla="*/ 973932 w 1185863"/>
                  <a:gd name="connsiteY11" fmla="*/ 202406 h 559594"/>
                  <a:gd name="connsiteX12" fmla="*/ 947738 w 1185863"/>
                  <a:gd name="connsiteY12" fmla="*/ 173831 h 559594"/>
                  <a:gd name="connsiteX13" fmla="*/ 914401 w 1185863"/>
                  <a:gd name="connsiteY13" fmla="*/ 159544 h 559594"/>
                  <a:gd name="connsiteX14" fmla="*/ 881063 w 1185863"/>
                  <a:gd name="connsiteY14" fmla="*/ 180975 h 559594"/>
                  <a:gd name="connsiteX15" fmla="*/ 842963 w 1185863"/>
                  <a:gd name="connsiteY15" fmla="*/ 192881 h 559594"/>
                  <a:gd name="connsiteX16" fmla="*/ 816769 w 1185863"/>
                  <a:gd name="connsiteY16" fmla="*/ 142875 h 559594"/>
                  <a:gd name="connsiteX17" fmla="*/ 788194 w 1185863"/>
                  <a:gd name="connsiteY17" fmla="*/ 150019 h 559594"/>
                  <a:gd name="connsiteX18" fmla="*/ 781051 w 1185863"/>
                  <a:gd name="connsiteY18" fmla="*/ 197644 h 559594"/>
                  <a:gd name="connsiteX19" fmla="*/ 773907 w 1185863"/>
                  <a:gd name="connsiteY19" fmla="*/ 235744 h 559594"/>
                  <a:gd name="connsiteX20" fmla="*/ 750094 w 1185863"/>
                  <a:gd name="connsiteY20" fmla="*/ 276225 h 559594"/>
                  <a:gd name="connsiteX21" fmla="*/ 745332 w 1185863"/>
                  <a:gd name="connsiteY21" fmla="*/ 326231 h 559594"/>
                  <a:gd name="connsiteX22" fmla="*/ 735807 w 1185863"/>
                  <a:gd name="connsiteY22" fmla="*/ 357187 h 559594"/>
                  <a:gd name="connsiteX23" fmla="*/ 657226 w 1185863"/>
                  <a:gd name="connsiteY23" fmla="*/ 328612 h 559594"/>
                  <a:gd name="connsiteX24" fmla="*/ 616744 w 1185863"/>
                  <a:gd name="connsiteY24" fmla="*/ 359569 h 559594"/>
                  <a:gd name="connsiteX25" fmla="*/ 616744 w 1185863"/>
                  <a:gd name="connsiteY25" fmla="*/ 438150 h 559594"/>
                  <a:gd name="connsiteX26" fmla="*/ 554832 w 1185863"/>
                  <a:gd name="connsiteY26" fmla="*/ 433387 h 559594"/>
                  <a:gd name="connsiteX27" fmla="*/ 497682 w 1185863"/>
                  <a:gd name="connsiteY27" fmla="*/ 416719 h 559594"/>
                  <a:gd name="connsiteX28" fmla="*/ 542926 w 1185863"/>
                  <a:gd name="connsiteY28" fmla="*/ 371475 h 559594"/>
                  <a:gd name="connsiteX29" fmla="*/ 531019 w 1185863"/>
                  <a:gd name="connsiteY29" fmla="*/ 314325 h 559594"/>
                  <a:gd name="connsiteX30" fmla="*/ 481013 w 1185863"/>
                  <a:gd name="connsiteY30" fmla="*/ 245269 h 559594"/>
                  <a:gd name="connsiteX31" fmla="*/ 481013 w 1185863"/>
                  <a:gd name="connsiteY31" fmla="*/ 197644 h 559594"/>
                  <a:gd name="connsiteX32" fmla="*/ 445294 w 1185863"/>
                  <a:gd name="connsiteY32" fmla="*/ 116681 h 559594"/>
                  <a:gd name="connsiteX33" fmla="*/ 397669 w 1185863"/>
                  <a:gd name="connsiteY33" fmla="*/ 54769 h 559594"/>
                  <a:gd name="connsiteX34" fmla="*/ 366713 w 1185863"/>
                  <a:gd name="connsiteY34" fmla="*/ 28575 h 559594"/>
                  <a:gd name="connsiteX35" fmla="*/ 335757 w 1185863"/>
                  <a:gd name="connsiteY35" fmla="*/ 9525 h 559594"/>
                  <a:gd name="connsiteX36" fmla="*/ 300038 w 1185863"/>
                  <a:gd name="connsiteY36" fmla="*/ 50006 h 559594"/>
                  <a:gd name="connsiteX37" fmla="*/ 264319 w 1185863"/>
                  <a:gd name="connsiteY37" fmla="*/ 2381 h 559594"/>
                  <a:gd name="connsiteX38" fmla="*/ 216694 w 1185863"/>
                  <a:gd name="connsiteY38" fmla="*/ 35719 h 559594"/>
                  <a:gd name="connsiteX39" fmla="*/ 183357 w 1185863"/>
                  <a:gd name="connsiteY39" fmla="*/ 52387 h 559594"/>
                  <a:gd name="connsiteX40" fmla="*/ 138113 w 1185863"/>
                  <a:gd name="connsiteY40" fmla="*/ 59531 h 559594"/>
                  <a:gd name="connsiteX41" fmla="*/ 109538 w 1185863"/>
                  <a:gd name="connsiteY41" fmla="*/ 54769 h 559594"/>
                  <a:gd name="connsiteX42" fmla="*/ 64294 w 1185863"/>
                  <a:gd name="connsiteY42" fmla="*/ 23812 h 559594"/>
                  <a:gd name="connsiteX43" fmla="*/ 0 w 1185863"/>
                  <a:gd name="connsiteY43" fmla="*/ 7126 h 559594"/>
                  <a:gd name="connsiteX0" fmla="*/ 1152526 w 1158082"/>
                  <a:gd name="connsiteY0" fmla="*/ 504825 h 504825"/>
                  <a:gd name="connsiteX1" fmla="*/ 1157288 w 1158082"/>
                  <a:gd name="connsiteY1" fmla="*/ 447675 h 504825"/>
                  <a:gd name="connsiteX2" fmla="*/ 1147763 w 1158082"/>
                  <a:gd name="connsiteY2" fmla="*/ 392906 h 504825"/>
                  <a:gd name="connsiteX3" fmla="*/ 1114426 w 1158082"/>
                  <a:gd name="connsiteY3" fmla="*/ 390525 h 504825"/>
                  <a:gd name="connsiteX4" fmla="*/ 1133476 w 1158082"/>
                  <a:gd name="connsiteY4" fmla="*/ 354806 h 504825"/>
                  <a:gd name="connsiteX5" fmla="*/ 1131094 w 1158082"/>
                  <a:gd name="connsiteY5" fmla="*/ 330994 h 504825"/>
                  <a:gd name="connsiteX6" fmla="*/ 1102519 w 1158082"/>
                  <a:gd name="connsiteY6" fmla="*/ 316706 h 504825"/>
                  <a:gd name="connsiteX7" fmla="*/ 1066801 w 1158082"/>
                  <a:gd name="connsiteY7" fmla="*/ 273844 h 504825"/>
                  <a:gd name="connsiteX8" fmla="*/ 1023938 w 1158082"/>
                  <a:gd name="connsiteY8" fmla="*/ 283369 h 504825"/>
                  <a:gd name="connsiteX9" fmla="*/ 1007269 w 1158082"/>
                  <a:gd name="connsiteY9" fmla="*/ 238125 h 504825"/>
                  <a:gd name="connsiteX10" fmla="*/ 973932 w 1158082"/>
                  <a:gd name="connsiteY10" fmla="*/ 202406 h 504825"/>
                  <a:gd name="connsiteX11" fmla="*/ 947738 w 1158082"/>
                  <a:gd name="connsiteY11" fmla="*/ 173831 h 504825"/>
                  <a:gd name="connsiteX12" fmla="*/ 914401 w 1158082"/>
                  <a:gd name="connsiteY12" fmla="*/ 159544 h 504825"/>
                  <a:gd name="connsiteX13" fmla="*/ 881063 w 1158082"/>
                  <a:gd name="connsiteY13" fmla="*/ 180975 h 504825"/>
                  <a:gd name="connsiteX14" fmla="*/ 842963 w 1158082"/>
                  <a:gd name="connsiteY14" fmla="*/ 192881 h 504825"/>
                  <a:gd name="connsiteX15" fmla="*/ 816769 w 1158082"/>
                  <a:gd name="connsiteY15" fmla="*/ 142875 h 504825"/>
                  <a:gd name="connsiteX16" fmla="*/ 788194 w 1158082"/>
                  <a:gd name="connsiteY16" fmla="*/ 150019 h 504825"/>
                  <a:gd name="connsiteX17" fmla="*/ 781051 w 1158082"/>
                  <a:gd name="connsiteY17" fmla="*/ 197644 h 504825"/>
                  <a:gd name="connsiteX18" fmla="*/ 773907 w 1158082"/>
                  <a:gd name="connsiteY18" fmla="*/ 235744 h 504825"/>
                  <a:gd name="connsiteX19" fmla="*/ 750094 w 1158082"/>
                  <a:gd name="connsiteY19" fmla="*/ 276225 h 504825"/>
                  <a:gd name="connsiteX20" fmla="*/ 745332 w 1158082"/>
                  <a:gd name="connsiteY20" fmla="*/ 326231 h 504825"/>
                  <a:gd name="connsiteX21" fmla="*/ 735807 w 1158082"/>
                  <a:gd name="connsiteY21" fmla="*/ 357187 h 504825"/>
                  <a:gd name="connsiteX22" fmla="*/ 657226 w 1158082"/>
                  <a:gd name="connsiteY22" fmla="*/ 328612 h 504825"/>
                  <a:gd name="connsiteX23" fmla="*/ 616744 w 1158082"/>
                  <a:gd name="connsiteY23" fmla="*/ 359569 h 504825"/>
                  <a:gd name="connsiteX24" fmla="*/ 616744 w 1158082"/>
                  <a:gd name="connsiteY24" fmla="*/ 438150 h 504825"/>
                  <a:gd name="connsiteX25" fmla="*/ 554832 w 1158082"/>
                  <a:gd name="connsiteY25" fmla="*/ 433387 h 504825"/>
                  <a:gd name="connsiteX26" fmla="*/ 497682 w 1158082"/>
                  <a:gd name="connsiteY26" fmla="*/ 416719 h 504825"/>
                  <a:gd name="connsiteX27" fmla="*/ 542926 w 1158082"/>
                  <a:gd name="connsiteY27" fmla="*/ 371475 h 504825"/>
                  <a:gd name="connsiteX28" fmla="*/ 531019 w 1158082"/>
                  <a:gd name="connsiteY28" fmla="*/ 314325 h 504825"/>
                  <a:gd name="connsiteX29" fmla="*/ 481013 w 1158082"/>
                  <a:gd name="connsiteY29" fmla="*/ 245269 h 504825"/>
                  <a:gd name="connsiteX30" fmla="*/ 481013 w 1158082"/>
                  <a:gd name="connsiteY30" fmla="*/ 197644 h 504825"/>
                  <a:gd name="connsiteX31" fmla="*/ 445294 w 1158082"/>
                  <a:gd name="connsiteY31" fmla="*/ 116681 h 504825"/>
                  <a:gd name="connsiteX32" fmla="*/ 397669 w 1158082"/>
                  <a:gd name="connsiteY32" fmla="*/ 54769 h 504825"/>
                  <a:gd name="connsiteX33" fmla="*/ 366713 w 1158082"/>
                  <a:gd name="connsiteY33" fmla="*/ 28575 h 504825"/>
                  <a:gd name="connsiteX34" fmla="*/ 335757 w 1158082"/>
                  <a:gd name="connsiteY34" fmla="*/ 9525 h 504825"/>
                  <a:gd name="connsiteX35" fmla="*/ 300038 w 1158082"/>
                  <a:gd name="connsiteY35" fmla="*/ 50006 h 504825"/>
                  <a:gd name="connsiteX36" fmla="*/ 264319 w 1158082"/>
                  <a:gd name="connsiteY36" fmla="*/ 2381 h 504825"/>
                  <a:gd name="connsiteX37" fmla="*/ 216694 w 1158082"/>
                  <a:gd name="connsiteY37" fmla="*/ 35719 h 504825"/>
                  <a:gd name="connsiteX38" fmla="*/ 183357 w 1158082"/>
                  <a:gd name="connsiteY38" fmla="*/ 52387 h 504825"/>
                  <a:gd name="connsiteX39" fmla="*/ 138113 w 1158082"/>
                  <a:gd name="connsiteY39" fmla="*/ 59531 h 504825"/>
                  <a:gd name="connsiteX40" fmla="*/ 109538 w 1158082"/>
                  <a:gd name="connsiteY40" fmla="*/ 54769 h 504825"/>
                  <a:gd name="connsiteX41" fmla="*/ 64294 w 1158082"/>
                  <a:gd name="connsiteY41" fmla="*/ 23812 h 504825"/>
                  <a:gd name="connsiteX42" fmla="*/ 0 w 1158082"/>
                  <a:gd name="connsiteY42" fmla="*/ 7126 h 504825"/>
                  <a:gd name="connsiteX0" fmla="*/ 1157288 w 1157288"/>
                  <a:gd name="connsiteY0" fmla="*/ 447675 h 450453"/>
                  <a:gd name="connsiteX1" fmla="*/ 1147763 w 1157288"/>
                  <a:gd name="connsiteY1" fmla="*/ 392906 h 450453"/>
                  <a:gd name="connsiteX2" fmla="*/ 1114426 w 1157288"/>
                  <a:gd name="connsiteY2" fmla="*/ 390525 h 450453"/>
                  <a:gd name="connsiteX3" fmla="*/ 1133476 w 1157288"/>
                  <a:gd name="connsiteY3" fmla="*/ 354806 h 450453"/>
                  <a:gd name="connsiteX4" fmla="*/ 1131094 w 1157288"/>
                  <a:gd name="connsiteY4" fmla="*/ 330994 h 450453"/>
                  <a:gd name="connsiteX5" fmla="*/ 1102519 w 1157288"/>
                  <a:gd name="connsiteY5" fmla="*/ 316706 h 450453"/>
                  <a:gd name="connsiteX6" fmla="*/ 1066801 w 1157288"/>
                  <a:gd name="connsiteY6" fmla="*/ 273844 h 450453"/>
                  <a:gd name="connsiteX7" fmla="*/ 1023938 w 1157288"/>
                  <a:gd name="connsiteY7" fmla="*/ 283369 h 450453"/>
                  <a:gd name="connsiteX8" fmla="*/ 1007269 w 1157288"/>
                  <a:gd name="connsiteY8" fmla="*/ 238125 h 450453"/>
                  <a:gd name="connsiteX9" fmla="*/ 973932 w 1157288"/>
                  <a:gd name="connsiteY9" fmla="*/ 202406 h 450453"/>
                  <a:gd name="connsiteX10" fmla="*/ 947738 w 1157288"/>
                  <a:gd name="connsiteY10" fmla="*/ 173831 h 450453"/>
                  <a:gd name="connsiteX11" fmla="*/ 914401 w 1157288"/>
                  <a:gd name="connsiteY11" fmla="*/ 159544 h 450453"/>
                  <a:gd name="connsiteX12" fmla="*/ 881063 w 1157288"/>
                  <a:gd name="connsiteY12" fmla="*/ 180975 h 450453"/>
                  <a:gd name="connsiteX13" fmla="*/ 842963 w 1157288"/>
                  <a:gd name="connsiteY13" fmla="*/ 192881 h 450453"/>
                  <a:gd name="connsiteX14" fmla="*/ 816769 w 1157288"/>
                  <a:gd name="connsiteY14" fmla="*/ 142875 h 450453"/>
                  <a:gd name="connsiteX15" fmla="*/ 788194 w 1157288"/>
                  <a:gd name="connsiteY15" fmla="*/ 150019 h 450453"/>
                  <a:gd name="connsiteX16" fmla="*/ 781051 w 1157288"/>
                  <a:gd name="connsiteY16" fmla="*/ 197644 h 450453"/>
                  <a:gd name="connsiteX17" fmla="*/ 773907 w 1157288"/>
                  <a:gd name="connsiteY17" fmla="*/ 235744 h 450453"/>
                  <a:gd name="connsiteX18" fmla="*/ 750094 w 1157288"/>
                  <a:gd name="connsiteY18" fmla="*/ 276225 h 450453"/>
                  <a:gd name="connsiteX19" fmla="*/ 745332 w 1157288"/>
                  <a:gd name="connsiteY19" fmla="*/ 326231 h 450453"/>
                  <a:gd name="connsiteX20" fmla="*/ 735807 w 1157288"/>
                  <a:gd name="connsiteY20" fmla="*/ 357187 h 450453"/>
                  <a:gd name="connsiteX21" fmla="*/ 657226 w 1157288"/>
                  <a:gd name="connsiteY21" fmla="*/ 328612 h 450453"/>
                  <a:gd name="connsiteX22" fmla="*/ 616744 w 1157288"/>
                  <a:gd name="connsiteY22" fmla="*/ 359569 h 450453"/>
                  <a:gd name="connsiteX23" fmla="*/ 616744 w 1157288"/>
                  <a:gd name="connsiteY23" fmla="*/ 438150 h 450453"/>
                  <a:gd name="connsiteX24" fmla="*/ 554832 w 1157288"/>
                  <a:gd name="connsiteY24" fmla="*/ 433387 h 450453"/>
                  <a:gd name="connsiteX25" fmla="*/ 497682 w 1157288"/>
                  <a:gd name="connsiteY25" fmla="*/ 416719 h 450453"/>
                  <a:gd name="connsiteX26" fmla="*/ 542926 w 1157288"/>
                  <a:gd name="connsiteY26" fmla="*/ 371475 h 450453"/>
                  <a:gd name="connsiteX27" fmla="*/ 531019 w 1157288"/>
                  <a:gd name="connsiteY27" fmla="*/ 314325 h 450453"/>
                  <a:gd name="connsiteX28" fmla="*/ 481013 w 1157288"/>
                  <a:gd name="connsiteY28" fmla="*/ 245269 h 450453"/>
                  <a:gd name="connsiteX29" fmla="*/ 481013 w 1157288"/>
                  <a:gd name="connsiteY29" fmla="*/ 197644 h 450453"/>
                  <a:gd name="connsiteX30" fmla="*/ 445294 w 1157288"/>
                  <a:gd name="connsiteY30" fmla="*/ 116681 h 450453"/>
                  <a:gd name="connsiteX31" fmla="*/ 397669 w 1157288"/>
                  <a:gd name="connsiteY31" fmla="*/ 54769 h 450453"/>
                  <a:gd name="connsiteX32" fmla="*/ 366713 w 1157288"/>
                  <a:gd name="connsiteY32" fmla="*/ 28575 h 450453"/>
                  <a:gd name="connsiteX33" fmla="*/ 335757 w 1157288"/>
                  <a:gd name="connsiteY33" fmla="*/ 9525 h 450453"/>
                  <a:gd name="connsiteX34" fmla="*/ 300038 w 1157288"/>
                  <a:gd name="connsiteY34" fmla="*/ 50006 h 450453"/>
                  <a:gd name="connsiteX35" fmla="*/ 264319 w 1157288"/>
                  <a:gd name="connsiteY35" fmla="*/ 2381 h 450453"/>
                  <a:gd name="connsiteX36" fmla="*/ 216694 w 1157288"/>
                  <a:gd name="connsiteY36" fmla="*/ 35719 h 450453"/>
                  <a:gd name="connsiteX37" fmla="*/ 183357 w 1157288"/>
                  <a:gd name="connsiteY37" fmla="*/ 52387 h 450453"/>
                  <a:gd name="connsiteX38" fmla="*/ 138113 w 1157288"/>
                  <a:gd name="connsiteY38" fmla="*/ 59531 h 450453"/>
                  <a:gd name="connsiteX39" fmla="*/ 109538 w 1157288"/>
                  <a:gd name="connsiteY39" fmla="*/ 54769 h 450453"/>
                  <a:gd name="connsiteX40" fmla="*/ 64294 w 1157288"/>
                  <a:gd name="connsiteY40" fmla="*/ 23812 h 450453"/>
                  <a:gd name="connsiteX41" fmla="*/ 0 w 1157288"/>
                  <a:gd name="connsiteY41" fmla="*/ 7126 h 450453"/>
                  <a:gd name="connsiteX0" fmla="*/ 1147763 w 1147763"/>
                  <a:gd name="connsiteY0" fmla="*/ 392906 h 450453"/>
                  <a:gd name="connsiteX1" fmla="*/ 1114426 w 1147763"/>
                  <a:gd name="connsiteY1" fmla="*/ 390525 h 450453"/>
                  <a:gd name="connsiteX2" fmla="*/ 1133476 w 1147763"/>
                  <a:gd name="connsiteY2" fmla="*/ 354806 h 450453"/>
                  <a:gd name="connsiteX3" fmla="*/ 1131094 w 1147763"/>
                  <a:gd name="connsiteY3" fmla="*/ 330994 h 450453"/>
                  <a:gd name="connsiteX4" fmla="*/ 1102519 w 1147763"/>
                  <a:gd name="connsiteY4" fmla="*/ 316706 h 450453"/>
                  <a:gd name="connsiteX5" fmla="*/ 1066801 w 1147763"/>
                  <a:gd name="connsiteY5" fmla="*/ 273844 h 450453"/>
                  <a:gd name="connsiteX6" fmla="*/ 1023938 w 1147763"/>
                  <a:gd name="connsiteY6" fmla="*/ 283369 h 450453"/>
                  <a:gd name="connsiteX7" fmla="*/ 1007269 w 1147763"/>
                  <a:gd name="connsiteY7" fmla="*/ 238125 h 450453"/>
                  <a:gd name="connsiteX8" fmla="*/ 973932 w 1147763"/>
                  <a:gd name="connsiteY8" fmla="*/ 202406 h 450453"/>
                  <a:gd name="connsiteX9" fmla="*/ 947738 w 1147763"/>
                  <a:gd name="connsiteY9" fmla="*/ 173831 h 450453"/>
                  <a:gd name="connsiteX10" fmla="*/ 914401 w 1147763"/>
                  <a:gd name="connsiteY10" fmla="*/ 159544 h 450453"/>
                  <a:gd name="connsiteX11" fmla="*/ 881063 w 1147763"/>
                  <a:gd name="connsiteY11" fmla="*/ 180975 h 450453"/>
                  <a:gd name="connsiteX12" fmla="*/ 842963 w 1147763"/>
                  <a:gd name="connsiteY12" fmla="*/ 192881 h 450453"/>
                  <a:gd name="connsiteX13" fmla="*/ 816769 w 1147763"/>
                  <a:gd name="connsiteY13" fmla="*/ 142875 h 450453"/>
                  <a:gd name="connsiteX14" fmla="*/ 788194 w 1147763"/>
                  <a:gd name="connsiteY14" fmla="*/ 150019 h 450453"/>
                  <a:gd name="connsiteX15" fmla="*/ 781051 w 1147763"/>
                  <a:gd name="connsiteY15" fmla="*/ 197644 h 450453"/>
                  <a:gd name="connsiteX16" fmla="*/ 773907 w 1147763"/>
                  <a:gd name="connsiteY16" fmla="*/ 235744 h 450453"/>
                  <a:gd name="connsiteX17" fmla="*/ 750094 w 1147763"/>
                  <a:gd name="connsiteY17" fmla="*/ 276225 h 450453"/>
                  <a:gd name="connsiteX18" fmla="*/ 745332 w 1147763"/>
                  <a:gd name="connsiteY18" fmla="*/ 326231 h 450453"/>
                  <a:gd name="connsiteX19" fmla="*/ 735807 w 1147763"/>
                  <a:gd name="connsiteY19" fmla="*/ 357187 h 450453"/>
                  <a:gd name="connsiteX20" fmla="*/ 657226 w 1147763"/>
                  <a:gd name="connsiteY20" fmla="*/ 328612 h 450453"/>
                  <a:gd name="connsiteX21" fmla="*/ 616744 w 1147763"/>
                  <a:gd name="connsiteY21" fmla="*/ 359569 h 450453"/>
                  <a:gd name="connsiteX22" fmla="*/ 616744 w 1147763"/>
                  <a:gd name="connsiteY22" fmla="*/ 438150 h 450453"/>
                  <a:gd name="connsiteX23" fmla="*/ 554832 w 1147763"/>
                  <a:gd name="connsiteY23" fmla="*/ 433387 h 450453"/>
                  <a:gd name="connsiteX24" fmla="*/ 497682 w 1147763"/>
                  <a:gd name="connsiteY24" fmla="*/ 416719 h 450453"/>
                  <a:gd name="connsiteX25" fmla="*/ 542926 w 1147763"/>
                  <a:gd name="connsiteY25" fmla="*/ 371475 h 450453"/>
                  <a:gd name="connsiteX26" fmla="*/ 531019 w 1147763"/>
                  <a:gd name="connsiteY26" fmla="*/ 314325 h 450453"/>
                  <a:gd name="connsiteX27" fmla="*/ 481013 w 1147763"/>
                  <a:gd name="connsiteY27" fmla="*/ 245269 h 450453"/>
                  <a:gd name="connsiteX28" fmla="*/ 481013 w 1147763"/>
                  <a:gd name="connsiteY28" fmla="*/ 197644 h 450453"/>
                  <a:gd name="connsiteX29" fmla="*/ 445294 w 1147763"/>
                  <a:gd name="connsiteY29" fmla="*/ 116681 h 450453"/>
                  <a:gd name="connsiteX30" fmla="*/ 397669 w 1147763"/>
                  <a:gd name="connsiteY30" fmla="*/ 54769 h 450453"/>
                  <a:gd name="connsiteX31" fmla="*/ 366713 w 1147763"/>
                  <a:gd name="connsiteY31" fmla="*/ 28575 h 450453"/>
                  <a:gd name="connsiteX32" fmla="*/ 335757 w 1147763"/>
                  <a:gd name="connsiteY32" fmla="*/ 9525 h 450453"/>
                  <a:gd name="connsiteX33" fmla="*/ 300038 w 1147763"/>
                  <a:gd name="connsiteY33" fmla="*/ 50006 h 450453"/>
                  <a:gd name="connsiteX34" fmla="*/ 264319 w 1147763"/>
                  <a:gd name="connsiteY34" fmla="*/ 2381 h 450453"/>
                  <a:gd name="connsiteX35" fmla="*/ 216694 w 1147763"/>
                  <a:gd name="connsiteY35" fmla="*/ 35719 h 450453"/>
                  <a:gd name="connsiteX36" fmla="*/ 183357 w 1147763"/>
                  <a:gd name="connsiteY36" fmla="*/ 52387 h 450453"/>
                  <a:gd name="connsiteX37" fmla="*/ 138113 w 1147763"/>
                  <a:gd name="connsiteY37" fmla="*/ 59531 h 450453"/>
                  <a:gd name="connsiteX38" fmla="*/ 109538 w 1147763"/>
                  <a:gd name="connsiteY38" fmla="*/ 54769 h 450453"/>
                  <a:gd name="connsiteX39" fmla="*/ 64294 w 1147763"/>
                  <a:gd name="connsiteY39" fmla="*/ 23812 h 450453"/>
                  <a:gd name="connsiteX40" fmla="*/ 0 w 1147763"/>
                  <a:gd name="connsiteY40" fmla="*/ 7126 h 450453"/>
                  <a:gd name="connsiteX0" fmla="*/ 1114426 w 1136254"/>
                  <a:gd name="connsiteY0" fmla="*/ 390525 h 450453"/>
                  <a:gd name="connsiteX1" fmla="*/ 1133476 w 1136254"/>
                  <a:gd name="connsiteY1" fmla="*/ 354806 h 450453"/>
                  <a:gd name="connsiteX2" fmla="*/ 1131094 w 1136254"/>
                  <a:gd name="connsiteY2" fmla="*/ 330994 h 450453"/>
                  <a:gd name="connsiteX3" fmla="*/ 1102519 w 1136254"/>
                  <a:gd name="connsiteY3" fmla="*/ 316706 h 450453"/>
                  <a:gd name="connsiteX4" fmla="*/ 1066801 w 1136254"/>
                  <a:gd name="connsiteY4" fmla="*/ 273844 h 450453"/>
                  <a:gd name="connsiteX5" fmla="*/ 1023938 w 1136254"/>
                  <a:gd name="connsiteY5" fmla="*/ 283369 h 450453"/>
                  <a:gd name="connsiteX6" fmla="*/ 1007269 w 1136254"/>
                  <a:gd name="connsiteY6" fmla="*/ 238125 h 450453"/>
                  <a:gd name="connsiteX7" fmla="*/ 973932 w 1136254"/>
                  <a:gd name="connsiteY7" fmla="*/ 202406 h 450453"/>
                  <a:gd name="connsiteX8" fmla="*/ 947738 w 1136254"/>
                  <a:gd name="connsiteY8" fmla="*/ 173831 h 450453"/>
                  <a:gd name="connsiteX9" fmla="*/ 914401 w 1136254"/>
                  <a:gd name="connsiteY9" fmla="*/ 159544 h 450453"/>
                  <a:gd name="connsiteX10" fmla="*/ 881063 w 1136254"/>
                  <a:gd name="connsiteY10" fmla="*/ 180975 h 450453"/>
                  <a:gd name="connsiteX11" fmla="*/ 842963 w 1136254"/>
                  <a:gd name="connsiteY11" fmla="*/ 192881 h 450453"/>
                  <a:gd name="connsiteX12" fmla="*/ 816769 w 1136254"/>
                  <a:gd name="connsiteY12" fmla="*/ 142875 h 450453"/>
                  <a:gd name="connsiteX13" fmla="*/ 788194 w 1136254"/>
                  <a:gd name="connsiteY13" fmla="*/ 150019 h 450453"/>
                  <a:gd name="connsiteX14" fmla="*/ 781051 w 1136254"/>
                  <a:gd name="connsiteY14" fmla="*/ 197644 h 450453"/>
                  <a:gd name="connsiteX15" fmla="*/ 773907 w 1136254"/>
                  <a:gd name="connsiteY15" fmla="*/ 235744 h 450453"/>
                  <a:gd name="connsiteX16" fmla="*/ 750094 w 1136254"/>
                  <a:gd name="connsiteY16" fmla="*/ 276225 h 450453"/>
                  <a:gd name="connsiteX17" fmla="*/ 745332 w 1136254"/>
                  <a:gd name="connsiteY17" fmla="*/ 326231 h 450453"/>
                  <a:gd name="connsiteX18" fmla="*/ 735807 w 1136254"/>
                  <a:gd name="connsiteY18" fmla="*/ 357187 h 450453"/>
                  <a:gd name="connsiteX19" fmla="*/ 657226 w 1136254"/>
                  <a:gd name="connsiteY19" fmla="*/ 328612 h 450453"/>
                  <a:gd name="connsiteX20" fmla="*/ 616744 w 1136254"/>
                  <a:gd name="connsiteY20" fmla="*/ 359569 h 450453"/>
                  <a:gd name="connsiteX21" fmla="*/ 616744 w 1136254"/>
                  <a:gd name="connsiteY21" fmla="*/ 438150 h 450453"/>
                  <a:gd name="connsiteX22" fmla="*/ 554832 w 1136254"/>
                  <a:gd name="connsiteY22" fmla="*/ 433387 h 450453"/>
                  <a:gd name="connsiteX23" fmla="*/ 497682 w 1136254"/>
                  <a:gd name="connsiteY23" fmla="*/ 416719 h 450453"/>
                  <a:gd name="connsiteX24" fmla="*/ 542926 w 1136254"/>
                  <a:gd name="connsiteY24" fmla="*/ 371475 h 450453"/>
                  <a:gd name="connsiteX25" fmla="*/ 531019 w 1136254"/>
                  <a:gd name="connsiteY25" fmla="*/ 314325 h 450453"/>
                  <a:gd name="connsiteX26" fmla="*/ 481013 w 1136254"/>
                  <a:gd name="connsiteY26" fmla="*/ 245269 h 450453"/>
                  <a:gd name="connsiteX27" fmla="*/ 481013 w 1136254"/>
                  <a:gd name="connsiteY27" fmla="*/ 197644 h 450453"/>
                  <a:gd name="connsiteX28" fmla="*/ 445294 w 1136254"/>
                  <a:gd name="connsiteY28" fmla="*/ 116681 h 450453"/>
                  <a:gd name="connsiteX29" fmla="*/ 397669 w 1136254"/>
                  <a:gd name="connsiteY29" fmla="*/ 54769 h 450453"/>
                  <a:gd name="connsiteX30" fmla="*/ 366713 w 1136254"/>
                  <a:gd name="connsiteY30" fmla="*/ 28575 h 450453"/>
                  <a:gd name="connsiteX31" fmla="*/ 335757 w 1136254"/>
                  <a:gd name="connsiteY31" fmla="*/ 9525 h 450453"/>
                  <a:gd name="connsiteX32" fmla="*/ 300038 w 1136254"/>
                  <a:gd name="connsiteY32" fmla="*/ 50006 h 450453"/>
                  <a:gd name="connsiteX33" fmla="*/ 264319 w 1136254"/>
                  <a:gd name="connsiteY33" fmla="*/ 2381 h 450453"/>
                  <a:gd name="connsiteX34" fmla="*/ 216694 w 1136254"/>
                  <a:gd name="connsiteY34" fmla="*/ 35719 h 450453"/>
                  <a:gd name="connsiteX35" fmla="*/ 183357 w 1136254"/>
                  <a:gd name="connsiteY35" fmla="*/ 52387 h 450453"/>
                  <a:gd name="connsiteX36" fmla="*/ 138113 w 1136254"/>
                  <a:gd name="connsiteY36" fmla="*/ 59531 h 450453"/>
                  <a:gd name="connsiteX37" fmla="*/ 109538 w 1136254"/>
                  <a:gd name="connsiteY37" fmla="*/ 54769 h 450453"/>
                  <a:gd name="connsiteX38" fmla="*/ 64294 w 1136254"/>
                  <a:gd name="connsiteY38" fmla="*/ 23812 h 450453"/>
                  <a:gd name="connsiteX39" fmla="*/ 0 w 1136254"/>
                  <a:gd name="connsiteY39" fmla="*/ 7126 h 450453"/>
                  <a:gd name="connsiteX0" fmla="*/ 1133476 w 1136254"/>
                  <a:gd name="connsiteY0" fmla="*/ 354806 h 450453"/>
                  <a:gd name="connsiteX1" fmla="*/ 1131094 w 1136254"/>
                  <a:gd name="connsiteY1" fmla="*/ 330994 h 450453"/>
                  <a:gd name="connsiteX2" fmla="*/ 1102519 w 1136254"/>
                  <a:gd name="connsiteY2" fmla="*/ 316706 h 450453"/>
                  <a:gd name="connsiteX3" fmla="*/ 1066801 w 1136254"/>
                  <a:gd name="connsiteY3" fmla="*/ 273844 h 450453"/>
                  <a:gd name="connsiteX4" fmla="*/ 1023938 w 1136254"/>
                  <a:gd name="connsiteY4" fmla="*/ 283369 h 450453"/>
                  <a:gd name="connsiteX5" fmla="*/ 1007269 w 1136254"/>
                  <a:gd name="connsiteY5" fmla="*/ 238125 h 450453"/>
                  <a:gd name="connsiteX6" fmla="*/ 973932 w 1136254"/>
                  <a:gd name="connsiteY6" fmla="*/ 202406 h 450453"/>
                  <a:gd name="connsiteX7" fmla="*/ 947738 w 1136254"/>
                  <a:gd name="connsiteY7" fmla="*/ 173831 h 450453"/>
                  <a:gd name="connsiteX8" fmla="*/ 914401 w 1136254"/>
                  <a:gd name="connsiteY8" fmla="*/ 159544 h 450453"/>
                  <a:gd name="connsiteX9" fmla="*/ 881063 w 1136254"/>
                  <a:gd name="connsiteY9" fmla="*/ 180975 h 450453"/>
                  <a:gd name="connsiteX10" fmla="*/ 842963 w 1136254"/>
                  <a:gd name="connsiteY10" fmla="*/ 192881 h 450453"/>
                  <a:gd name="connsiteX11" fmla="*/ 816769 w 1136254"/>
                  <a:gd name="connsiteY11" fmla="*/ 142875 h 450453"/>
                  <a:gd name="connsiteX12" fmla="*/ 788194 w 1136254"/>
                  <a:gd name="connsiteY12" fmla="*/ 150019 h 450453"/>
                  <a:gd name="connsiteX13" fmla="*/ 781051 w 1136254"/>
                  <a:gd name="connsiteY13" fmla="*/ 197644 h 450453"/>
                  <a:gd name="connsiteX14" fmla="*/ 773907 w 1136254"/>
                  <a:gd name="connsiteY14" fmla="*/ 235744 h 450453"/>
                  <a:gd name="connsiteX15" fmla="*/ 750094 w 1136254"/>
                  <a:gd name="connsiteY15" fmla="*/ 276225 h 450453"/>
                  <a:gd name="connsiteX16" fmla="*/ 745332 w 1136254"/>
                  <a:gd name="connsiteY16" fmla="*/ 326231 h 450453"/>
                  <a:gd name="connsiteX17" fmla="*/ 735807 w 1136254"/>
                  <a:gd name="connsiteY17" fmla="*/ 357187 h 450453"/>
                  <a:gd name="connsiteX18" fmla="*/ 657226 w 1136254"/>
                  <a:gd name="connsiteY18" fmla="*/ 328612 h 450453"/>
                  <a:gd name="connsiteX19" fmla="*/ 616744 w 1136254"/>
                  <a:gd name="connsiteY19" fmla="*/ 359569 h 450453"/>
                  <a:gd name="connsiteX20" fmla="*/ 616744 w 1136254"/>
                  <a:gd name="connsiteY20" fmla="*/ 438150 h 450453"/>
                  <a:gd name="connsiteX21" fmla="*/ 554832 w 1136254"/>
                  <a:gd name="connsiteY21" fmla="*/ 433387 h 450453"/>
                  <a:gd name="connsiteX22" fmla="*/ 497682 w 1136254"/>
                  <a:gd name="connsiteY22" fmla="*/ 416719 h 450453"/>
                  <a:gd name="connsiteX23" fmla="*/ 542926 w 1136254"/>
                  <a:gd name="connsiteY23" fmla="*/ 371475 h 450453"/>
                  <a:gd name="connsiteX24" fmla="*/ 531019 w 1136254"/>
                  <a:gd name="connsiteY24" fmla="*/ 314325 h 450453"/>
                  <a:gd name="connsiteX25" fmla="*/ 481013 w 1136254"/>
                  <a:gd name="connsiteY25" fmla="*/ 245269 h 450453"/>
                  <a:gd name="connsiteX26" fmla="*/ 481013 w 1136254"/>
                  <a:gd name="connsiteY26" fmla="*/ 197644 h 450453"/>
                  <a:gd name="connsiteX27" fmla="*/ 445294 w 1136254"/>
                  <a:gd name="connsiteY27" fmla="*/ 116681 h 450453"/>
                  <a:gd name="connsiteX28" fmla="*/ 397669 w 1136254"/>
                  <a:gd name="connsiteY28" fmla="*/ 54769 h 450453"/>
                  <a:gd name="connsiteX29" fmla="*/ 366713 w 1136254"/>
                  <a:gd name="connsiteY29" fmla="*/ 28575 h 450453"/>
                  <a:gd name="connsiteX30" fmla="*/ 335757 w 1136254"/>
                  <a:gd name="connsiteY30" fmla="*/ 9525 h 450453"/>
                  <a:gd name="connsiteX31" fmla="*/ 300038 w 1136254"/>
                  <a:gd name="connsiteY31" fmla="*/ 50006 h 450453"/>
                  <a:gd name="connsiteX32" fmla="*/ 264319 w 1136254"/>
                  <a:gd name="connsiteY32" fmla="*/ 2381 h 450453"/>
                  <a:gd name="connsiteX33" fmla="*/ 216694 w 1136254"/>
                  <a:gd name="connsiteY33" fmla="*/ 35719 h 450453"/>
                  <a:gd name="connsiteX34" fmla="*/ 183357 w 1136254"/>
                  <a:gd name="connsiteY34" fmla="*/ 52387 h 450453"/>
                  <a:gd name="connsiteX35" fmla="*/ 138113 w 1136254"/>
                  <a:gd name="connsiteY35" fmla="*/ 59531 h 450453"/>
                  <a:gd name="connsiteX36" fmla="*/ 109538 w 1136254"/>
                  <a:gd name="connsiteY36" fmla="*/ 54769 h 450453"/>
                  <a:gd name="connsiteX37" fmla="*/ 64294 w 1136254"/>
                  <a:gd name="connsiteY37" fmla="*/ 23812 h 450453"/>
                  <a:gd name="connsiteX38" fmla="*/ 0 w 1136254"/>
                  <a:gd name="connsiteY38" fmla="*/ 7126 h 450453"/>
                  <a:gd name="connsiteX0" fmla="*/ 1131094 w 1131094"/>
                  <a:gd name="connsiteY0" fmla="*/ 330994 h 450453"/>
                  <a:gd name="connsiteX1" fmla="*/ 1102519 w 1131094"/>
                  <a:gd name="connsiteY1" fmla="*/ 316706 h 450453"/>
                  <a:gd name="connsiteX2" fmla="*/ 1066801 w 1131094"/>
                  <a:gd name="connsiteY2" fmla="*/ 273844 h 450453"/>
                  <a:gd name="connsiteX3" fmla="*/ 1023938 w 1131094"/>
                  <a:gd name="connsiteY3" fmla="*/ 283369 h 450453"/>
                  <a:gd name="connsiteX4" fmla="*/ 1007269 w 1131094"/>
                  <a:gd name="connsiteY4" fmla="*/ 238125 h 450453"/>
                  <a:gd name="connsiteX5" fmla="*/ 973932 w 1131094"/>
                  <a:gd name="connsiteY5" fmla="*/ 202406 h 450453"/>
                  <a:gd name="connsiteX6" fmla="*/ 947738 w 1131094"/>
                  <a:gd name="connsiteY6" fmla="*/ 173831 h 450453"/>
                  <a:gd name="connsiteX7" fmla="*/ 914401 w 1131094"/>
                  <a:gd name="connsiteY7" fmla="*/ 159544 h 450453"/>
                  <a:gd name="connsiteX8" fmla="*/ 881063 w 1131094"/>
                  <a:gd name="connsiteY8" fmla="*/ 180975 h 450453"/>
                  <a:gd name="connsiteX9" fmla="*/ 842963 w 1131094"/>
                  <a:gd name="connsiteY9" fmla="*/ 192881 h 450453"/>
                  <a:gd name="connsiteX10" fmla="*/ 816769 w 1131094"/>
                  <a:gd name="connsiteY10" fmla="*/ 142875 h 450453"/>
                  <a:gd name="connsiteX11" fmla="*/ 788194 w 1131094"/>
                  <a:gd name="connsiteY11" fmla="*/ 150019 h 450453"/>
                  <a:gd name="connsiteX12" fmla="*/ 781051 w 1131094"/>
                  <a:gd name="connsiteY12" fmla="*/ 197644 h 450453"/>
                  <a:gd name="connsiteX13" fmla="*/ 773907 w 1131094"/>
                  <a:gd name="connsiteY13" fmla="*/ 235744 h 450453"/>
                  <a:gd name="connsiteX14" fmla="*/ 750094 w 1131094"/>
                  <a:gd name="connsiteY14" fmla="*/ 276225 h 450453"/>
                  <a:gd name="connsiteX15" fmla="*/ 745332 w 1131094"/>
                  <a:gd name="connsiteY15" fmla="*/ 326231 h 450453"/>
                  <a:gd name="connsiteX16" fmla="*/ 735807 w 1131094"/>
                  <a:gd name="connsiteY16" fmla="*/ 357187 h 450453"/>
                  <a:gd name="connsiteX17" fmla="*/ 657226 w 1131094"/>
                  <a:gd name="connsiteY17" fmla="*/ 328612 h 450453"/>
                  <a:gd name="connsiteX18" fmla="*/ 616744 w 1131094"/>
                  <a:gd name="connsiteY18" fmla="*/ 359569 h 450453"/>
                  <a:gd name="connsiteX19" fmla="*/ 616744 w 1131094"/>
                  <a:gd name="connsiteY19" fmla="*/ 438150 h 450453"/>
                  <a:gd name="connsiteX20" fmla="*/ 554832 w 1131094"/>
                  <a:gd name="connsiteY20" fmla="*/ 433387 h 450453"/>
                  <a:gd name="connsiteX21" fmla="*/ 497682 w 1131094"/>
                  <a:gd name="connsiteY21" fmla="*/ 416719 h 450453"/>
                  <a:gd name="connsiteX22" fmla="*/ 542926 w 1131094"/>
                  <a:gd name="connsiteY22" fmla="*/ 371475 h 450453"/>
                  <a:gd name="connsiteX23" fmla="*/ 531019 w 1131094"/>
                  <a:gd name="connsiteY23" fmla="*/ 314325 h 450453"/>
                  <a:gd name="connsiteX24" fmla="*/ 481013 w 1131094"/>
                  <a:gd name="connsiteY24" fmla="*/ 245269 h 450453"/>
                  <a:gd name="connsiteX25" fmla="*/ 481013 w 1131094"/>
                  <a:gd name="connsiteY25" fmla="*/ 197644 h 450453"/>
                  <a:gd name="connsiteX26" fmla="*/ 445294 w 1131094"/>
                  <a:gd name="connsiteY26" fmla="*/ 116681 h 450453"/>
                  <a:gd name="connsiteX27" fmla="*/ 397669 w 1131094"/>
                  <a:gd name="connsiteY27" fmla="*/ 54769 h 450453"/>
                  <a:gd name="connsiteX28" fmla="*/ 366713 w 1131094"/>
                  <a:gd name="connsiteY28" fmla="*/ 28575 h 450453"/>
                  <a:gd name="connsiteX29" fmla="*/ 335757 w 1131094"/>
                  <a:gd name="connsiteY29" fmla="*/ 9525 h 450453"/>
                  <a:gd name="connsiteX30" fmla="*/ 300038 w 1131094"/>
                  <a:gd name="connsiteY30" fmla="*/ 50006 h 450453"/>
                  <a:gd name="connsiteX31" fmla="*/ 264319 w 1131094"/>
                  <a:gd name="connsiteY31" fmla="*/ 2381 h 450453"/>
                  <a:gd name="connsiteX32" fmla="*/ 216694 w 1131094"/>
                  <a:gd name="connsiteY32" fmla="*/ 35719 h 450453"/>
                  <a:gd name="connsiteX33" fmla="*/ 183357 w 1131094"/>
                  <a:gd name="connsiteY33" fmla="*/ 52387 h 450453"/>
                  <a:gd name="connsiteX34" fmla="*/ 138113 w 1131094"/>
                  <a:gd name="connsiteY34" fmla="*/ 59531 h 450453"/>
                  <a:gd name="connsiteX35" fmla="*/ 109538 w 1131094"/>
                  <a:gd name="connsiteY35" fmla="*/ 54769 h 450453"/>
                  <a:gd name="connsiteX36" fmla="*/ 64294 w 1131094"/>
                  <a:gd name="connsiteY36" fmla="*/ 23812 h 450453"/>
                  <a:gd name="connsiteX37" fmla="*/ 0 w 1131094"/>
                  <a:gd name="connsiteY37" fmla="*/ 7126 h 450453"/>
                  <a:gd name="connsiteX0" fmla="*/ 1102519 w 1102519"/>
                  <a:gd name="connsiteY0" fmla="*/ 316706 h 450453"/>
                  <a:gd name="connsiteX1" fmla="*/ 1066801 w 1102519"/>
                  <a:gd name="connsiteY1" fmla="*/ 273844 h 450453"/>
                  <a:gd name="connsiteX2" fmla="*/ 1023938 w 1102519"/>
                  <a:gd name="connsiteY2" fmla="*/ 283369 h 450453"/>
                  <a:gd name="connsiteX3" fmla="*/ 1007269 w 1102519"/>
                  <a:gd name="connsiteY3" fmla="*/ 238125 h 450453"/>
                  <a:gd name="connsiteX4" fmla="*/ 973932 w 1102519"/>
                  <a:gd name="connsiteY4" fmla="*/ 202406 h 450453"/>
                  <a:gd name="connsiteX5" fmla="*/ 947738 w 1102519"/>
                  <a:gd name="connsiteY5" fmla="*/ 173831 h 450453"/>
                  <a:gd name="connsiteX6" fmla="*/ 914401 w 1102519"/>
                  <a:gd name="connsiteY6" fmla="*/ 159544 h 450453"/>
                  <a:gd name="connsiteX7" fmla="*/ 881063 w 1102519"/>
                  <a:gd name="connsiteY7" fmla="*/ 180975 h 450453"/>
                  <a:gd name="connsiteX8" fmla="*/ 842963 w 1102519"/>
                  <a:gd name="connsiteY8" fmla="*/ 192881 h 450453"/>
                  <a:gd name="connsiteX9" fmla="*/ 816769 w 1102519"/>
                  <a:gd name="connsiteY9" fmla="*/ 142875 h 450453"/>
                  <a:gd name="connsiteX10" fmla="*/ 788194 w 1102519"/>
                  <a:gd name="connsiteY10" fmla="*/ 150019 h 450453"/>
                  <a:gd name="connsiteX11" fmla="*/ 781051 w 1102519"/>
                  <a:gd name="connsiteY11" fmla="*/ 197644 h 450453"/>
                  <a:gd name="connsiteX12" fmla="*/ 773907 w 1102519"/>
                  <a:gd name="connsiteY12" fmla="*/ 235744 h 450453"/>
                  <a:gd name="connsiteX13" fmla="*/ 750094 w 1102519"/>
                  <a:gd name="connsiteY13" fmla="*/ 276225 h 450453"/>
                  <a:gd name="connsiteX14" fmla="*/ 745332 w 1102519"/>
                  <a:gd name="connsiteY14" fmla="*/ 326231 h 450453"/>
                  <a:gd name="connsiteX15" fmla="*/ 735807 w 1102519"/>
                  <a:gd name="connsiteY15" fmla="*/ 357187 h 450453"/>
                  <a:gd name="connsiteX16" fmla="*/ 657226 w 1102519"/>
                  <a:gd name="connsiteY16" fmla="*/ 328612 h 450453"/>
                  <a:gd name="connsiteX17" fmla="*/ 616744 w 1102519"/>
                  <a:gd name="connsiteY17" fmla="*/ 359569 h 450453"/>
                  <a:gd name="connsiteX18" fmla="*/ 616744 w 1102519"/>
                  <a:gd name="connsiteY18" fmla="*/ 438150 h 450453"/>
                  <a:gd name="connsiteX19" fmla="*/ 554832 w 1102519"/>
                  <a:gd name="connsiteY19" fmla="*/ 433387 h 450453"/>
                  <a:gd name="connsiteX20" fmla="*/ 497682 w 1102519"/>
                  <a:gd name="connsiteY20" fmla="*/ 416719 h 450453"/>
                  <a:gd name="connsiteX21" fmla="*/ 542926 w 1102519"/>
                  <a:gd name="connsiteY21" fmla="*/ 371475 h 450453"/>
                  <a:gd name="connsiteX22" fmla="*/ 531019 w 1102519"/>
                  <a:gd name="connsiteY22" fmla="*/ 314325 h 450453"/>
                  <a:gd name="connsiteX23" fmla="*/ 481013 w 1102519"/>
                  <a:gd name="connsiteY23" fmla="*/ 245269 h 450453"/>
                  <a:gd name="connsiteX24" fmla="*/ 481013 w 1102519"/>
                  <a:gd name="connsiteY24" fmla="*/ 197644 h 450453"/>
                  <a:gd name="connsiteX25" fmla="*/ 445294 w 1102519"/>
                  <a:gd name="connsiteY25" fmla="*/ 116681 h 450453"/>
                  <a:gd name="connsiteX26" fmla="*/ 397669 w 1102519"/>
                  <a:gd name="connsiteY26" fmla="*/ 54769 h 450453"/>
                  <a:gd name="connsiteX27" fmla="*/ 366713 w 1102519"/>
                  <a:gd name="connsiteY27" fmla="*/ 28575 h 450453"/>
                  <a:gd name="connsiteX28" fmla="*/ 335757 w 1102519"/>
                  <a:gd name="connsiteY28" fmla="*/ 9525 h 450453"/>
                  <a:gd name="connsiteX29" fmla="*/ 300038 w 1102519"/>
                  <a:gd name="connsiteY29" fmla="*/ 50006 h 450453"/>
                  <a:gd name="connsiteX30" fmla="*/ 264319 w 1102519"/>
                  <a:gd name="connsiteY30" fmla="*/ 2381 h 450453"/>
                  <a:gd name="connsiteX31" fmla="*/ 216694 w 1102519"/>
                  <a:gd name="connsiteY31" fmla="*/ 35719 h 450453"/>
                  <a:gd name="connsiteX32" fmla="*/ 183357 w 1102519"/>
                  <a:gd name="connsiteY32" fmla="*/ 52387 h 450453"/>
                  <a:gd name="connsiteX33" fmla="*/ 138113 w 1102519"/>
                  <a:gd name="connsiteY33" fmla="*/ 59531 h 450453"/>
                  <a:gd name="connsiteX34" fmla="*/ 109538 w 1102519"/>
                  <a:gd name="connsiteY34" fmla="*/ 54769 h 450453"/>
                  <a:gd name="connsiteX35" fmla="*/ 64294 w 1102519"/>
                  <a:gd name="connsiteY35" fmla="*/ 23812 h 450453"/>
                  <a:gd name="connsiteX36" fmla="*/ 0 w 1102519"/>
                  <a:gd name="connsiteY36" fmla="*/ 7126 h 450453"/>
                  <a:gd name="connsiteX0" fmla="*/ 1066801 w 1066801"/>
                  <a:gd name="connsiteY0" fmla="*/ 273844 h 450453"/>
                  <a:gd name="connsiteX1" fmla="*/ 1023938 w 1066801"/>
                  <a:gd name="connsiteY1" fmla="*/ 283369 h 450453"/>
                  <a:gd name="connsiteX2" fmla="*/ 1007269 w 1066801"/>
                  <a:gd name="connsiteY2" fmla="*/ 238125 h 450453"/>
                  <a:gd name="connsiteX3" fmla="*/ 973932 w 1066801"/>
                  <a:gd name="connsiteY3" fmla="*/ 202406 h 450453"/>
                  <a:gd name="connsiteX4" fmla="*/ 947738 w 1066801"/>
                  <a:gd name="connsiteY4" fmla="*/ 173831 h 450453"/>
                  <a:gd name="connsiteX5" fmla="*/ 914401 w 1066801"/>
                  <a:gd name="connsiteY5" fmla="*/ 159544 h 450453"/>
                  <a:gd name="connsiteX6" fmla="*/ 881063 w 1066801"/>
                  <a:gd name="connsiteY6" fmla="*/ 180975 h 450453"/>
                  <a:gd name="connsiteX7" fmla="*/ 842963 w 1066801"/>
                  <a:gd name="connsiteY7" fmla="*/ 192881 h 450453"/>
                  <a:gd name="connsiteX8" fmla="*/ 816769 w 1066801"/>
                  <a:gd name="connsiteY8" fmla="*/ 142875 h 450453"/>
                  <a:gd name="connsiteX9" fmla="*/ 788194 w 1066801"/>
                  <a:gd name="connsiteY9" fmla="*/ 150019 h 450453"/>
                  <a:gd name="connsiteX10" fmla="*/ 781051 w 1066801"/>
                  <a:gd name="connsiteY10" fmla="*/ 197644 h 450453"/>
                  <a:gd name="connsiteX11" fmla="*/ 773907 w 1066801"/>
                  <a:gd name="connsiteY11" fmla="*/ 235744 h 450453"/>
                  <a:gd name="connsiteX12" fmla="*/ 750094 w 1066801"/>
                  <a:gd name="connsiteY12" fmla="*/ 276225 h 450453"/>
                  <a:gd name="connsiteX13" fmla="*/ 745332 w 1066801"/>
                  <a:gd name="connsiteY13" fmla="*/ 326231 h 450453"/>
                  <a:gd name="connsiteX14" fmla="*/ 735807 w 1066801"/>
                  <a:gd name="connsiteY14" fmla="*/ 357187 h 450453"/>
                  <a:gd name="connsiteX15" fmla="*/ 657226 w 1066801"/>
                  <a:gd name="connsiteY15" fmla="*/ 328612 h 450453"/>
                  <a:gd name="connsiteX16" fmla="*/ 616744 w 1066801"/>
                  <a:gd name="connsiteY16" fmla="*/ 359569 h 450453"/>
                  <a:gd name="connsiteX17" fmla="*/ 616744 w 1066801"/>
                  <a:gd name="connsiteY17" fmla="*/ 438150 h 450453"/>
                  <a:gd name="connsiteX18" fmla="*/ 554832 w 1066801"/>
                  <a:gd name="connsiteY18" fmla="*/ 433387 h 450453"/>
                  <a:gd name="connsiteX19" fmla="*/ 497682 w 1066801"/>
                  <a:gd name="connsiteY19" fmla="*/ 416719 h 450453"/>
                  <a:gd name="connsiteX20" fmla="*/ 542926 w 1066801"/>
                  <a:gd name="connsiteY20" fmla="*/ 371475 h 450453"/>
                  <a:gd name="connsiteX21" fmla="*/ 531019 w 1066801"/>
                  <a:gd name="connsiteY21" fmla="*/ 314325 h 450453"/>
                  <a:gd name="connsiteX22" fmla="*/ 481013 w 1066801"/>
                  <a:gd name="connsiteY22" fmla="*/ 245269 h 450453"/>
                  <a:gd name="connsiteX23" fmla="*/ 481013 w 1066801"/>
                  <a:gd name="connsiteY23" fmla="*/ 197644 h 450453"/>
                  <a:gd name="connsiteX24" fmla="*/ 445294 w 1066801"/>
                  <a:gd name="connsiteY24" fmla="*/ 116681 h 450453"/>
                  <a:gd name="connsiteX25" fmla="*/ 397669 w 1066801"/>
                  <a:gd name="connsiteY25" fmla="*/ 54769 h 450453"/>
                  <a:gd name="connsiteX26" fmla="*/ 366713 w 1066801"/>
                  <a:gd name="connsiteY26" fmla="*/ 28575 h 450453"/>
                  <a:gd name="connsiteX27" fmla="*/ 335757 w 1066801"/>
                  <a:gd name="connsiteY27" fmla="*/ 9525 h 450453"/>
                  <a:gd name="connsiteX28" fmla="*/ 300038 w 1066801"/>
                  <a:gd name="connsiteY28" fmla="*/ 50006 h 450453"/>
                  <a:gd name="connsiteX29" fmla="*/ 264319 w 1066801"/>
                  <a:gd name="connsiteY29" fmla="*/ 2381 h 450453"/>
                  <a:gd name="connsiteX30" fmla="*/ 216694 w 1066801"/>
                  <a:gd name="connsiteY30" fmla="*/ 35719 h 450453"/>
                  <a:gd name="connsiteX31" fmla="*/ 183357 w 1066801"/>
                  <a:gd name="connsiteY31" fmla="*/ 52387 h 450453"/>
                  <a:gd name="connsiteX32" fmla="*/ 138113 w 1066801"/>
                  <a:gd name="connsiteY32" fmla="*/ 59531 h 450453"/>
                  <a:gd name="connsiteX33" fmla="*/ 109538 w 1066801"/>
                  <a:gd name="connsiteY33" fmla="*/ 54769 h 450453"/>
                  <a:gd name="connsiteX34" fmla="*/ 64294 w 1066801"/>
                  <a:gd name="connsiteY34" fmla="*/ 23812 h 450453"/>
                  <a:gd name="connsiteX35" fmla="*/ 0 w 1066801"/>
                  <a:gd name="connsiteY35" fmla="*/ 7126 h 450453"/>
                  <a:gd name="connsiteX0" fmla="*/ 1023938 w 1023938"/>
                  <a:gd name="connsiteY0" fmla="*/ 283369 h 450453"/>
                  <a:gd name="connsiteX1" fmla="*/ 1007269 w 1023938"/>
                  <a:gd name="connsiteY1" fmla="*/ 238125 h 450453"/>
                  <a:gd name="connsiteX2" fmla="*/ 973932 w 1023938"/>
                  <a:gd name="connsiteY2" fmla="*/ 202406 h 450453"/>
                  <a:gd name="connsiteX3" fmla="*/ 947738 w 1023938"/>
                  <a:gd name="connsiteY3" fmla="*/ 173831 h 450453"/>
                  <a:gd name="connsiteX4" fmla="*/ 914401 w 1023938"/>
                  <a:gd name="connsiteY4" fmla="*/ 159544 h 450453"/>
                  <a:gd name="connsiteX5" fmla="*/ 881063 w 1023938"/>
                  <a:gd name="connsiteY5" fmla="*/ 180975 h 450453"/>
                  <a:gd name="connsiteX6" fmla="*/ 842963 w 1023938"/>
                  <a:gd name="connsiteY6" fmla="*/ 192881 h 450453"/>
                  <a:gd name="connsiteX7" fmla="*/ 816769 w 1023938"/>
                  <a:gd name="connsiteY7" fmla="*/ 142875 h 450453"/>
                  <a:gd name="connsiteX8" fmla="*/ 788194 w 1023938"/>
                  <a:gd name="connsiteY8" fmla="*/ 150019 h 450453"/>
                  <a:gd name="connsiteX9" fmla="*/ 781051 w 1023938"/>
                  <a:gd name="connsiteY9" fmla="*/ 197644 h 450453"/>
                  <a:gd name="connsiteX10" fmla="*/ 773907 w 1023938"/>
                  <a:gd name="connsiteY10" fmla="*/ 235744 h 450453"/>
                  <a:gd name="connsiteX11" fmla="*/ 750094 w 1023938"/>
                  <a:gd name="connsiteY11" fmla="*/ 276225 h 450453"/>
                  <a:gd name="connsiteX12" fmla="*/ 745332 w 1023938"/>
                  <a:gd name="connsiteY12" fmla="*/ 326231 h 450453"/>
                  <a:gd name="connsiteX13" fmla="*/ 735807 w 1023938"/>
                  <a:gd name="connsiteY13" fmla="*/ 357187 h 450453"/>
                  <a:gd name="connsiteX14" fmla="*/ 657226 w 1023938"/>
                  <a:gd name="connsiteY14" fmla="*/ 328612 h 450453"/>
                  <a:gd name="connsiteX15" fmla="*/ 616744 w 1023938"/>
                  <a:gd name="connsiteY15" fmla="*/ 359569 h 450453"/>
                  <a:gd name="connsiteX16" fmla="*/ 616744 w 1023938"/>
                  <a:gd name="connsiteY16" fmla="*/ 438150 h 450453"/>
                  <a:gd name="connsiteX17" fmla="*/ 554832 w 1023938"/>
                  <a:gd name="connsiteY17" fmla="*/ 433387 h 450453"/>
                  <a:gd name="connsiteX18" fmla="*/ 497682 w 1023938"/>
                  <a:gd name="connsiteY18" fmla="*/ 416719 h 450453"/>
                  <a:gd name="connsiteX19" fmla="*/ 542926 w 1023938"/>
                  <a:gd name="connsiteY19" fmla="*/ 371475 h 450453"/>
                  <a:gd name="connsiteX20" fmla="*/ 531019 w 1023938"/>
                  <a:gd name="connsiteY20" fmla="*/ 314325 h 450453"/>
                  <a:gd name="connsiteX21" fmla="*/ 481013 w 1023938"/>
                  <a:gd name="connsiteY21" fmla="*/ 245269 h 450453"/>
                  <a:gd name="connsiteX22" fmla="*/ 481013 w 1023938"/>
                  <a:gd name="connsiteY22" fmla="*/ 197644 h 450453"/>
                  <a:gd name="connsiteX23" fmla="*/ 445294 w 1023938"/>
                  <a:gd name="connsiteY23" fmla="*/ 116681 h 450453"/>
                  <a:gd name="connsiteX24" fmla="*/ 397669 w 1023938"/>
                  <a:gd name="connsiteY24" fmla="*/ 54769 h 450453"/>
                  <a:gd name="connsiteX25" fmla="*/ 366713 w 1023938"/>
                  <a:gd name="connsiteY25" fmla="*/ 28575 h 450453"/>
                  <a:gd name="connsiteX26" fmla="*/ 335757 w 1023938"/>
                  <a:gd name="connsiteY26" fmla="*/ 9525 h 450453"/>
                  <a:gd name="connsiteX27" fmla="*/ 300038 w 1023938"/>
                  <a:gd name="connsiteY27" fmla="*/ 50006 h 450453"/>
                  <a:gd name="connsiteX28" fmla="*/ 264319 w 1023938"/>
                  <a:gd name="connsiteY28" fmla="*/ 2381 h 450453"/>
                  <a:gd name="connsiteX29" fmla="*/ 216694 w 1023938"/>
                  <a:gd name="connsiteY29" fmla="*/ 35719 h 450453"/>
                  <a:gd name="connsiteX30" fmla="*/ 183357 w 1023938"/>
                  <a:gd name="connsiteY30" fmla="*/ 52387 h 450453"/>
                  <a:gd name="connsiteX31" fmla="*/ 138113 w 1023938"/>
                  <a:gd name="connsiteY31" fmla="*/ 59531 h 450453"/>
                  <a:gd name="connsiteX32" fmla="*/ 109538 w 1023938"/>
                  <a:gd name="connsiteY32" fmla="*/ 54769 h 450453"/>
                  <a:gd name="connsiteX33" fmla="*/ 64294 w 1023938"/>
                  <a:gd name="connsiteY33" fmla="*/ 23812 h 450453"/>
                  <a:gd name="connsiteX34" fmla="*/ 0 w 1023938"/>
                  <a:gd name="connsiteY34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735807 w 1007269"/>
                  <a:gd name="connsiteY12" fmla="*/ 357187 h 450453"/>
                  <a:gd name="connsiteX13" fmla="*/ 657226 w 1007269"/>
                  <a:gd name="connsiteY13" fmla="*/ 328612 h 450453"/>
                  <a:gd name="connsiteX14" fmla="*/ 616744 w 1007269"/>
                  <a:gd name="connsiteY14" fmla="*/ 359569 h 450453"/>
                  <a:gd name="connsiteX15" fmla="*/ 616744 w 1007269"/>
                  <a:gd name="connsiteY15" fmla="*/ 438150 h 450453"/>
                  <a:gd name="connsiteX16" fmla="*/ 554832 w 1007269"/>
                  <a:gd name="connsiteY16" fmla="*/ 433387 h 450453"/>
                  <a:gd name="connsiteX17" fmla="*/ 497682 w 1007269"/>
                  <a:gd name="connsiteY17" fmla="*/ 416719 h 450453"/>
                  <a:gd name="connsiteX18" fmla="*/ 542926 w 1007269"/>
                  <a:gd name="connsiteY18" fmla="*/ 371475 h 450453"/>
                  <a:gd name="connsiteX19" fmla="*/ 531019 w 1007269"/>
                  <a:gd name="connsiteY19" fmla="*/ 314325 h 450453"/>
                  <a:gd name="connsiteX20" fmla="*/ 481013 w 1007269"/>
                  <a:gd name="connsiteY20" fmla="*/ 245269 h 450453"/>
                  <a:gd name="connsiteX21" fmla="*/ 481013 w 1007269"/>
                  <a:gd name="connsiteY21" fmla="*/ 197644 h 450453"/>
                  <a:gd name="connsiteX22" fmla="*/ 445294 w 1007269"/>
                  <a:gd name="connsiteY22" fmla="*/ 116681 h 450453"/>
                  <a:gd name="connsiteX23" fmla="*/ 397669 w 1007269"/>
                  <a:gd name="connsiteY23" fmla="*/ 54769 h 450453"/>
                  <a:gd name="connsiteX24" fmla="*/ 366713 w 1007269"/>
                  <a:gd name="connsiteY24" fmla="*/ 28575 h 450453"/>
                  <a:gd name="connsiteX25" fmla="*/ 335757 w 1007269"/>
                  <a:gd name="connsiteY25" fmla="*/ 9525 h 450453"/>
                  <a:gd name="connsiteX26" fmla="*/ 300038 w 1007269"/>
                  <a:gd name="connsiteY26" fmla="*/ 50006 h 450453"/>
                  <a:gd name="connsiteX27" fmla="*/ 264319 w 1007269"/>
                  <a:gd name="connsiteY27" fmla="*/ 2381 h 450453"/>
                  <a:gd name="connsiteX28" fmla="*/ 216694 w 1007269"/>
                  <a:gd name="connsiteY28" fmla="*/ 35719 h 450453"/>
                  <a:gd name="connsiteX29" fmla="*/ 183357 w 1007269"/>
                  <a:gd name="connsiteY29" fmla="*/ 52387 h 450453"/>
                  <a:gd name="connsiteX30" fmla="*/ 138113 w 1007269"/>
                  <a:gd name="connsiteY30" fmla="*/ 59531 h 450453"/>
                  <a:gd name="connsiteX31" fmla="*/ 109538 w 1007269"/>
                  <a:gd name="connsiteY31" fmla="*/ 54769 h 450453"/>
                  <a:gd name="connsiteX32" fmla="*/ 64294 w 1007269"/>
                  <a:gd name="connsiteY32" fmla="*/ 23812 h 450453"/>
                  <a:gd name="connsiteX33" fmla="*/ 0 w 1007269"/>
                  <a:gd name="connsiteY33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657226 w 1007269"/>
                  <a:gd name="connsiteY12" fmla="*/ 328612 h 450453"/>
                  <a:gd name="connsiteX13" fmla="*/ 616744 w 1007269"/>
                  <a:gd name="connsiteY13" fmla="*/ 359569 h 450453"/>
                  <a:gd name="connsiteX14" fmla="*/ 616744 w 1007269"/>
                  <a:gd name="connsiteY14" fmla="*/ 438150 h 450453"/>
                  <a:gd name="connsiteX15" fmla="*/ 554832 w 1007269"/>
                  <a:gd name="connsiteY15" fmla="*/ 433387 h 450453"/>
                  <a:gd name="connsiteX16" fmla="*/ 497682 w 1007269"/>
                  <a:gd name="connsiteY16" fmla="*/ 416719 h 450453"/>
                  <a:gd name="connsiteX17" fmla="*/ 542926 w 1007269"/>
                  <a:gd name="connsiteY17" fmla="*/ 371475 h 450453"/>
                  <a:gd name="connsiteX18" fmla="*/ 531019 w 1007269"/>
                  <a:gd name="connsiteY18" fmla="*/ 314325 h 450453"/>
                  <a:gd name="connsiteX19" fmla="*/ 481013 w 1007269"/>
                  <a:gd name="connsiteY19" fmla="*/ 245269 h 450453"/>
                  <a:gd name="connsiteX20" fmla="*/ 481013 w 1007269"/>
                  <a:gd name="connsiteY20" fmla="*/ 197644 h 450453"/>
                  <a:gd name="connsiteX21" fmla="*/ 445294 w 1007269"/>
                  <a:gd name="connsiteY21" fmla="*/ 116681 h 450453"/>
                  <a:gd name="connsiteX22" fmla="*/ 397669 w 1007269"/>
                  <a:gd name="connsiteY22" fmla="*/ 54769 h 450453"/>
                  <a:gd name="connsiteX23" fmla="*/ 366713 w 1007269"/>
                  <a:gd name="connsiteY23" fmla="*/ 28575 h 450453"/>
                  <a:gd name="connsiteX24" fmla="*/ 335757 w 1007269"/>
                  <a:gd name="connsiteY24" fmla="*/ 9525 h 450453"/>
                  <a:gd name="connsiteX25" fmla="*/ 300038 w 1007269"/>
                  <a:gd name="connsiteY25" fmla="*/ 50006 h 450453"/>
                  <a:gd name="connsiteX26" fmla="*/ 264319 w 1007269"/>
                  <a:gd name="connsiteY26" fmla="*/ 2381 h 450453"/>
                  <a:gd name="connsiteX27" fmla="*/ 216694 w 1007269"/>
                  <a:gd name="connsiteY27" fmla="*/ 35719 h 450453"/>
                  <a:gd name="connsiteX28" fmla="*/ 183357 w 1007269"/>
                  <a:gd name="connsiteY28" fmla="*/ 52387 h 450453"/>
                  <a:gd name="connsiteX29" fmla="*/ 138113 w 1007269"/>
                  <a:gd name="connsiteY29" fmla="*/ 59531 h 450453"/>
                  <a:gd name="connsiteX30" fmla="*/ 109538 w 1007269"/>
                  <a:gd name="connsiteY30" fmla="*/ 54769 h 450453"/>
                  <a:gd name="connsiteX31" fmla="*/ 64294 w 1007269"/>
                  <a:gd name="connsiteY31" fmla="*/ 23812 h 450453"/>
                  <a:gd name="connsiteX32" fmla="*/ 0 w 1007269"/>
                  <a:gd name="connsiteY32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616744 w 1007269"/>
                  <a:gd name="connsiteY12" fmla="*/ 359569 h 450453"/>
                  <a:gd name="connsiteX13" fmla="*/ 616744 w 1007269"/>
                  <a:gd name="connsiteY13" fmla="*/ 438150 h 450453"/>
                  <a:gd name="connsiteX14" fmla="*/ 554832 w 1007269"/>
                  <a:gd name="connsiteY14" fmla="*/ 433387 h 450453"/>
                  <a:gd name="connsiteX15" fmla="*/ 497682 w 1007269"/>
                  <a:gd name="connsiteY15" fmla="*/ 416719 h 450453"/>
                  <a:gd name="connsiteX16" fmla="*/ 542926 w 1007269"/>
                  <a:gd name="connsiteY16" fmla="*/ 371475 h 450453"/>
                  <a:gd name="connsiteX17" fmla="*/ 531019 w 1007269"/>
                  <a:gd name="connsiteY17" fmla="*/ 314325 h 450453"/>
                  <a:gd name="connsiteX18" fmla="*/ 481013 w 1007269"/>
                  <a:gd name="connsiteY18" fmla="*/ 245269 h 450453"/>
                  <a:gd name="connsiteX19" fmla="*/ 481013 w 1007269"/>
                  <a:gd name="connsiteY19" fmla="*/ 197644 h 450453"/>
                  <a:gd name="connsiteX20" fmla="*/ 445294 w 1007269"/>
                  <a:gd name="connsiteY20" fmla="*/ 116681 h 450453"/>
                  <a:gd name="connsiteX21" fmla="*/ 397669 w 1007269"/>
                  <a:gd name="connsiteY21" fmla="*/ 54769 h 450453"/>
                  <a:gd name="connsiteX22" fmla="*/ 366713 w 1007269"/>
                  <a:gd name="connsiteY22" fmla="*/ 28575 h 450453"/>
                  <a:gd name="connsiteX23" fmla="*/ 335757 w 1007269"/>
                  <a:gd name="connsiteY23" fmla="*/ 9525 h 450453"/>
                  <a:gd name="connsiteX24" fmla="*/ 300038 w 1007269"/>
                  <a:gd name="connsiteY24" fmla="*/ 50006 h 450453"/>
                  <a:gd name="connsiteX25" fmla="*/ 264319 w 1007269"/>
                  <a:gd name="connsiteY25" fmla="*/ 2381 h 450453"/>
                  <a:gd name="connsiteX26" fmla="*/ 216694 w 1007269"/>
                  <a:gd name="connsiteY26" fmla="*/ 35719 h 450453"/>
                  <a:gd name="connsiteX27" fmla="*/ 183357 w 1007269"/>
                  <a:gd name="connsiteY27" fmla="*/ 52387 h 450453"/>
                  <a:gd name="connsiteX28" fmla="*/ 138113 w 1007269"/>
                  <a:gd name="connsiteY28" fmla="*/ 59531 h 450453"/>
                  <a:gd name="connsiteX29" fmla="*/ 109538 w 1007269"/>
                  <a:gd name="connsiteY29" fmla="*/ 54769 h 450453"/>
                  <a:gd name="connsiteX30" fmla="*/ 64294 w 1007269"/>
                  <a:gd name="connsiteY30" fmla="*/ 23812 h 450453"/>
                  <a:gd name="connsiteX31" fmla="*/ 0 w 1007269"/>
                  <a:gd name="connsiteY31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616744 w 1007269"/>
                  <a:gd name="connsiteY11" fmla="*/ 359569 h 450453"/>
                  <a:gd name="connsiteX12" fmla="*/ 616744 w 1007269"/>
                  <a:gd name="connsiteY12" fmla="*/ 438150 h 450453"/>
                  <a:gd name="connsiteX13" fmla="*/ 554832 w 1007269"/>
                  <a:gd name="connsiteY13" fmla="*/ 433387 h 450453"/>
                  <a:gd name="connsiteX14" fmla="*/ 497682 w 1007269"/>
                  <a:gd name="connsiteY14" fmla="*/ 416719 h 450453"/>
                  <a:gd name="connsiteX15" fmla="*/ 542926 w 1007269"/>
                  <a:gd name="connsiteY15" fmla="*/ 371475 h 450453"/>
                  <a:gd name="connsiteX16" fmla="*/ 531019 w 1007269"/>
                  <a:gd name="connsiteY16" fmla="*/ 314325 h 450453"/>
                  <a:gd name="connsiteX17" fmla="*/ 481013 w 1007269"/>
                  <a:gd name="connsiteY17" fmla="*/ 245269 h 450453"/>
                  <a:gd name="connsiteX18" fmla="*/ 481013 w 1007269"/>
                  <a:gd name="connsiteY18" fmla="*/ 197644 h 450453"/>
                  <a:gd name="connsiteX19" fmla="*/ 445294 w 1007269"/>
                  <a:gd name="connsiteY19" fmla="*/ 116681 h 450453"/>
                  <a:gd name="connsiteX20" fmla="*/ 397669 w 1007269"/>
                  <a:gd name="connsiteY20" fmla="*/ 54769 h 450453"/>
                  <a:gd name="connsiteX21" fmla="*/ 366713 w 1007269"/>
                  <a:gd name="connsiteY21" fmla="*/ 28575 h 450453"/>
                  <a:gd name="connsiteX22" fmla="*/ 335757 w 1007269"/>
                  <a:gd name="connsiteY22" fmla="*/ 9525 h 450453"/>
                  <a:gd name="connsiteX23" fmla="*/ 300038 w 1007269"/>
                  <a:gd name="connsiteY23" fmla="*/ 50006 h 450453"/>
                  <a:gd name="connsiteX24" fmla="*/ 264319 w 1007269"/>
                  <a:gd name="connsiteY24" fmla="*/ 2381 h 450453"/>
                  <a:gd name="connsiteX25" fmla="*/ 216694 w 1007269"/>
                  <a:gd name="connsiteY25" fmla="*/ 35719 h 450453"/>
                  <a:gd name="connsiteX26" fmla="*/ 183357 w 1007269"/>
                  <a:gd name="connsiteY26" fmla="*/ 52387 h 450453"/>
                  <a:gd name="connsiteX27" fmla="*/ 138113 w 1007269"/>
                  <a:gd name="connsiteY27" fmla="*/ 59531 h 450453"/>
                  <a:gd name="connsiteX28" fmla="*/ 109538 w 1007269"/>
                  <a:gd name="connsiteY28" fmla="*/ 54769 h 450453"/>
                  <a:gd name="connsiteX29" fmla="*/ 64294 w 1007269"/>
                  <a:gd name="connsiteY29" fmla="*/ 23812 h 450453"/>
                  <a:gd name="connsiteX30" fmla="*/ 0 w 1007269"/>
                  <a:gd name="connsiteY30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616744 w 1007269"/>
                  <a:gd name="connsiteY10" fmla="*/ 359569 h 450453"/>
                  <a:gd name="connsiteX11" fmla="*/ 616744 w 1007269"/>
                  <a:gd name="connsiteY11" fmla="*/ 438150 h 450453"/>
                  <a:gd name="connsiteX12" fmla="*/ 554832 w 1007269"/>
                  <a:gd name="connsiteY12" fmla="*/ 433387 h 450453"/>
                  <a:gd name="connsiteX13" fmla="*/ 497682 w 1007269"/>
                  <a:gd name="connsiteY13" fmla="*/ 416719 h 450453"/>
                  <a:gd name="connsiteX14" fmla="*/ 542926 w 1007269"/>
                  <a:gd name="connsiteY14" fmla="*/ 371475 h 450453"/>
                  <a:gd name="connsiteX15" fmla="*/ 531019 w 1007269"/>
                  <a:gd name="connsiteY15" fmla="*/ 314325 h 450453"/>
                  <a:gd name="connsiteX16" fmla="*/ 481013 w 1007269"/>
                  <a:gd name="connsiteY16" fmla="*/ 245269 h 450453"/>
                  <a:gd name="connsiteX17" fmla="*/ 481013 w 1007269"/>
                  <a:gd name="connsiteY17" fmla="*/ 197644 h 450453"/>
                  <a:gd name="connsiteX18" fmla="*/ 445294 w 1007269"/>
                  <a:gd name="connsiteY18" fmla="*/ 116681 h 450453"/>
                  <a:gd name="connsiteX19" fmla="*/ 397669 w 1007269"/>
                  <a:gd name="connsiteY19" fmla="*/ 54769 h 450453"/>
                  <a:gd name="connsiteX20" fmla="*/ 366713 w 1007269"/>
                  <a:gd name="connsiteY20" fmla="*/ 28575 h 450453"/>
                  <a:gd name="connsiteX21" fmla="*/ 335757 w 1007269"/>
                  <a:gd name="connsiteY21" fmla="*/ 9525 h 450453"/>
                  <a:gd name="connsiteX22" fmla="*/ 300038 w 1007269"/>
                  <a:gd name="connsiteY22" fmla="*/ 50006 h 450453"/>
                  <a:gd name="connsiteX23" fmla="*/ 264319 w 1007269"/>
                  <a:gd name="connsiteY23" fmla="*/ 2381 h 450453"/>
                  <a:gd name="connsiteX24" fmla="*/ 216694 w 1007269"/>
                  <a:gd name="connsiteY24" fmla="*/ 35719 h 450453"/>
                  <a:gd name="connsiteX25" fmla="*/ 183357 w 1007269"/>
                  <a:gd name="connsiteY25" fmla="*/ 52387 h 450453"/>
                  <a:gd name="connsiteX26" fmla="*/ 138113 w 1007269"/>
                  <a:gd name="connsiteY26" fmla="*/ 59531 h 450453"/>
                  <a:gd name="connsiteX27" fmla="*/ 109538 w 1007269"/>
                  <a:gd name="connsiteY27" fmla="*/ 54769 h 450453"/>
                  <a:gd name="connsiteX28" fmla="*/ 64294 w 1007269"/>
                  <a:gd name="connsiteY28" fmla="*/ 23812 h 450453"/>
                  <a:gd name="connsiteX29" fmla="*/ 0 w 1007269"/>
                  <a:gd name="connsiteY29" fmla="*/ 7126 h 450453"/>
                  <a:gd name="connsiteX0" fmla="*/ 1007269 w 1007269"/>
                  <a:gd name="connsiteY0" fmla="*/ 238125 h 450453"/>
                  <a:gd name="connsiteX1" fmla="*/ 947738 w 1007269"/>
                  <a:gd name="connsiteY1" fmla="*/ 173831 h 450453"/>
                  <a:gd name="connsiteX2" fmla="*/ 914401 w 1007269"/>
                  <a:gd name="connsiteY2" fmla="*/ 159544 h 450453"/>
                  <a:gd name="connsiteX3" fmla="*/ 881063 w 1007269"/>
                  <a:gd name="connsiteY3" fmla="*/ 180975 h 450453"/>
                  <a:gd name="connsiteX4" fmla="*/ 842963 w 1007269"/>
                  <a:gd name="connsiteY4" fmla="*/ 192881 h 450453"/>
                  <a:gd name="connsiteX5" fmla="*/ 816769 w 1007269"/>
                  <a:gd name="connsiteY5" fmla="*/ 142875 h 450453"/>
                  <a:gd name="connsiteX6" fmla="*/ 788194 w 1007269"/>
                  <a:gd name="connsiteY6" fmla="*/ 150019 h 450453"/>
                  <a:gd name="connsiteX7" fmla="*/ 781051 w 1007269"/>
                  <a:gd name="connsiteY7" fmla="*/ 197644 h 450453"/>
                  <a:gd name="connsiteX8" fmla="*/ 773907 w 1007269"/>
                  <a:gd name="connsiteY8" fmla="*/ 235744 h 450453"/>
                  <a:gd name="connsiteX9" fmla="*/ 616744 w 1007269"/>
                  <a:gd name="connsiteY9" fmla="*/ 359569 h 450453"/>
                  <a:gd name="connsiteX10" fmla="*/ 616744 w 1007269"/>
                  <a:gd name="connsiteY10" fmla="*/ 438150 h 450453"/>
                  <a:gd name="connsiteX11" fmla="*/ 554832 w 1007269"/>
                  <a:gd name="connsiteY11" fmla="*/ 433387 h 450453"/>
                  <a:gd name="connsiteX12" fmla="*/ 497682 w 1007269"/>
                  <a:gd name="connsiteY12" fmla="*/ 416719 h 450453"/>
                  <a:gd name="connsiteX13" fmla="*/ 542926 w 1007269"/>
                  <a:gd name="connsiteY13" fmla="*/ 371475 h 450453"/>
                  <a:gd name="connsiteX14" fmla="*/ 531019 w 1007269"/>
                  <a:gd name="connsiteY14" fmla="*/ 314325 h 450453"/>
                  <a:gd name="connsiteX15" fmla="*/ 481013 w 1007269"/>
                  <a:gd name="connsiteY15" fmla="*/ 245269 h 450453"/>
                  <a:gd name="connsiteX16" fmla="*/ 481013 w 1007269"/>
                  <a:gd name="connsiteY16" fmla="*/ 197644 h 450453"/>
                  <a:gd name="connsiteX17" fmla="*/ 445294 w 1007269"/>
                  <a:gd name="connsiteY17" fmla="*/ 116681 h 450453"/>
                  <a:gd name="connsiteX18" fmla="*/ 397669 w 1007269"/>
                  <a:gd name="connsiteY18" fmla="*/ 54769 h 450453"/>
                  <a:gd name="connsiteX19" fmla="*/ 366713 w 1007269"/>
                  <a:gd name="connsiteY19" fmla="*/ 28575 h 450453"/>
                  <a:gd name="connsiteX20" fmla="*/ 335757 w 1007269"/>
                  <a:gd name="connsiteY20" fmla="*/ 9525 h 450453"/>
                  <a:gd name="connsiteX21" fmla="*/ 300038 w 1007269"/>
                  <a:gd name="connsiteY21" fmla="*/ 50006 h 450453"/>
                  <a:gd name="connsiteX22" fmla="*/ 264319 w 1007269"/>
                  <a:gd name="connsiteY22" fmla="*/ 2381 h 450453"/>
                  <a:gd name="connsiteX23" fmla="*/ 216694 w 1007269"/>
                  <a:gd name="connsiteY23" fmla="*/ 35719 h 450453"/>
                  <a:gd name="connsiteX24" fmla="*/ 183357 w 1007269"/>
                  <a:gd name="connsiteY24" fmla="*/ 52387 h 450453"/>
                  <a:gd name="connsiteX25" fmla="*/ 138113 w 1007269"/>
                  <a:gd name="connsiteY25" fmla="*/ 59531 h 450453"/>
                  <a:gd name="connsiteX26" fmla="*/ 109538 w 1007269"/>
                  <a:gd name="connsiteY26" fmla="*/ 54769 h 450453"/>
                  <a:gd name="connsiteX27" fmla="*/ 64294 w 1007269"/>
                  <a:gd name="connsiteY27" fmla="*/ 23812 h 450453"/>
                  <a:gd name="connsiteX28" fmla="*/ 0 w 1007269"/>
                  <a:gd name="connsiteY28" fmla="*/ 7126 h 450453"/>
                  <a:gd name="connsiteX0" fmla="*/ 947738 w 947738"/>
                  <a:gd name="connsiteY0" fmla="*/ 173831 h 450453"/>
                  <a:gd name="connsiteX1" fmla="*/ 914401 w 947738"/>
                  <a:gd name="connsiteY1" fmla="*/ 159544 h 450453"/>
                  <a:gd name="connsiteX2" fmla="*/ 881063 w 947738"/>
                  <a:gd name="connsiteY2" fmla="*/ 180975 h 450453"/>
                  <a:gd name="connsiteX3" fmla="*/ 842963 w 947738"/>
                  <a:gd name="connsiteY3" fmla="*/ 192881 h 450453"/>
                  <a:gd name="connsiteX4" fmla="*/ 816769 w 947738"/>
                  <a:gd name="connsiteY4" fmla="*/ 142875 h 450453"/>
                  <a:gd name="connsiteX5" fmla="*/ 788194 w 947738"/>
                  <a:gd name="connsiteY5" fmla="*/ 150019 h 450453"/>
                  <a:gd name="connsiteX6" fmla="*/ 781051 w 947738"/>
                  <a:gd name="connsiteY6" fmla="*/ 197644 h 450453"/>
                  <a:gd name="connsiteX7" fmla="*/ 773907 w 947738"/>
                  <a:gd name="connsiteY7" fmla="*/ 235744 h 450453"/>
                  <a:gd name="connsiteX8" fmla="*/ 616744 w 947738"/>
                  <a:gd name="connsiteY8" fmla="*/ 359569 h 450453"/>
                  <a:gd name="connsiteX9" fmla="*/ 616744 w 947738"/>
                  <a:gd name="connsiteY9" fmla="*/ 438150 h 450453"/>
                  <a:gd name="connsiteX10" fmla="*/ 554832 w 947738"/>
                  <a:gd name="connsiteY10" fmla="*/ 433387 h 450453"/>
                  <a:gd name="connsiteX11" fmla="*/ 497682 w 947738"/>
                  <a:gd name="connsiteY11" fmla="*/ 416719 h 450453"/>
                  <a:gd name="connsiteX12" fmla="*/ 542926 w 947738"/>
                  <a:gd name="connsiteY12" fmla="*/ 371475 h 450453"/>
                  <a:gd name="connsiteX13" fmla="*/ 531019 w 947738"/>
                  <a:gd name="connsiteY13" fmla="*/ 314325 h 450453"/>
                  <a:gd name="connsiteX14" fmla="*/ 481013 w 947738"/>
                  <a:gd name="connsiteY14" fmla="*/ 245269 h 450453"/>
                  <a:gd name="connsiteX15" fmla="*/ 481013 w 947738"/>
                  <a:gd name="connsiteY15" fmla="*/ 197644 h 450453"/>
                  <a:gd name="connsiteX16" fmla="*/ 445294 w 947738"/>
                  <a:gd name="connsiteY16" fmla="*/ 116681 h 450453"/>
                  <a:gd name="connsiteX17" fmla="*/ 397669 w 947738"/>
                  <a:gd name="connsiteY17" fmla="*/ 54769 h 450453"/>
                  <a:gd name="connsiteX18" fmla="*/ 366713 w 947738"/>
                  <a:gd name="connsiteY18" fmla="*/ 28575 h 450453"/>
                  <a:gd name="connsiteX19" fmla="*/ 335757 w 947738"/>
                  <a:gd name="connsiteY19" fmla="*/ 9525 h 450453"/>
                  <a:gd name="connsiteX20" fmla="*/ 300038 w 947738"/>
                  <a:gd name="connsiteY20" fmla="*/ 50006 h 450453"/>
                  <a:gd name="connsiteX21" fmla="*/ 264319 w 947738"/>
                  <a:gd name="connsiteY21" fmla="*/ 2381 h 450453"/>
                  <a:gd name="connsiteX22" fmla="*/ 216694 w 947738"/>
                  <a:gd name="connsiteY22" fmla="*/ 35719 h 450453"/>
                  <a:gd name="connsiteX23" fmla="*/ 183357 w 947738"/>
                  <a:gd name="connsiteY23" fmla="*/ 52387 h 450453"/>
                  <a:gd name="connsiteX24" fmla="*/ 138113 w 947738"/>
                  <a:gd name="connsiteY24" fmla="*/ 59531 h 450453"/>
                  <a:gd name="connsiteX25" fmla="*/ 109538 w 947738"/>
                  <a:gd name="connsiteY25" fmla="*/ 54769 h 450453"/>
                  <a:gd name="connsiteX26" fmla="*/ 64294 w 947738"/>
                  <a:gd name="connsiteY26" fmla="*/ 23812 h 450453"/>
                  <a:gd name="connsiteX27" fmla="*/ 0 w 947738"/>
                  <a:gd name="connsiteY27" fmla="*/ 7126 h 450453"/>
                  <a:gd name="connsiteX0" fmla="*/ 914401 w 914401"/>
                  <a:gd name="connsiteY0" fmla="*/ 159544 h 450453"/>
                  <a:gd name="connsiteX1" fmla="*/ 881063 w 914401"/>
                  <a:gd name="connsiteY1" fmla="*/ 180975 h 450453"/>
                  <a:gd name="connsiteX2" fmla="*/ 842963 w 914401"/>
                  <a:gd name="connsiteY2" fmla="*/ 192881 h 450453"/>
                  <a:gd name="connsiteX3" fmla="*/ 816769 w 914401"/>
                  <a:gd name="connsiteY3" fmla="*/ 142875 h 450453"/>
                  <a:gd name="connsiteX4" fmla="*/ 788194 w 914401"/>
                  <a:gd name="connsiteY4" fmla="*/ 150019 h 450453"/>
                  <a:gd name="connsiteX5" fmla="*/ 781051 w 914401"/>
                  <a:gd name="connsiteY5" fmla="*/ 197644 h 450453"/>
                  <a:gd name="connsiteX6" fmla="*/ 773907 w 914401"/>
                  <a:gd name="connsiteY6" fmla="*/ 235744 h 450453"/>
                  <a:gd name="connsiteX7" fmla="*/ 616744 w 914401"/>
                  <a:gd name="connsiteY7" fmla="*/ 359569 h 450453"/>
                  <a:gd name="connsiteX8" fmla="*/ 616744 w 914401"/>
                  <a:gd name="connsiteY8" fmla="*/ 438150 h 450453"/>
                  <a:gd name="connsiteX9" fmla="*/ 554832 w 914401"/>
                  <a:gd name="connsiteY9" fmla="*/ 433387 h 450453"/>
                  <a:gd name="connsiteX10" fmla="*/ 497682 w 914401"/>
                  <a:gd name="connsiteY10" fmla="*/ 416719 h 450453"/>
                  <a:gd name="connsiteX11" fmla="*/ 542926 w 914401"/>
                  <a:gd name="connsiteY11" fmla="*/ 371475 h 450453"/>
                  <a:gd name="connsiteX12" fmla="*/ 531019 w 914401"/>
                  <a:gd name="connsiteY12" fmla="*/ 314325 h 450453"/>
                  <a:gd name="connsiteX13" fmla="*/ 481013 w 914401"/>
                  <a:gd name="connsiteY13" fmla="*/ 245269 h 450453"/>
                  <a:gd name="connsiteX14" fmla="*/ 481013 w 914401"/>
                  <a:gd name="connsiteY14" fmla="*/ 197644 h 450453"/>
                  <a:gd name="connsiteX15" fmla="*/ 445294 w 914401"/>
                  <a:gd name="connsiteY15" fmla="*/ 116681 h 450453"/>
                  <a:gd name="connsiteX16" fmla="*/ 397669 w 914401"/>
                  <a:gd name="connsiteY16" fmla="*/ 54769 h 450453"/>
                  <a:gd name="connsiteX17" fmla="*/ 366713 w 914401"/>
                  <a:gd name="connsiteY17" fmla="*/ 28575 h 450453"/>
                  <a:gd name="connsiteX18" fmla="*/ 335757 w 914401"/>
                  <a:gd name="connsiteY18" fmla="*/ 9525 h 450453"/>
                  <a:gd name="connsiteX19" fmla="*/ 300038 w 914401"/>
                  <a:gd name="connsiteY19" fmla="*/ 50006 h 450453"/>
                  <a:gd name="connsiteX20" fmla="*/ 264319 w 914401"/>
                  <a:gd name="connsiteY20" fmla="*/ 2381 h 450453"/>
                  <a:gd name="connsiteX21" fmla="*/ 216694 w 914401"/>
                  <a:gd name="connsiteY21" fmla="*/ 35719 h 450453"/>
                  <a:gd name="connsiteX22" fmla="*/ 183357 w 914401"/>
                  <a:gd name="connsiteY22" fmla="*/ 52387 h 450453"/>
                  <a:gd name="connsiteX23" fmla="*/ 138113 w 914401"/>
                  <a:gd name="connsiteY23" fmla="*/ 59531 h 450453"/>
                  <a:gd name="connsiteX24" fmla="*/ 109538 w 914401"/>
                  <a:gd name="connsiteY24" fmla="*/ 54769 h 450453"/>
                  <a:gd name="connsiteX25" fmla="*/ 64294 w 914401"/>
                  <a:gd name="connsiteY25" fmla="*/ 23812 h 450453"/>
                  <a:gd name="connsiteX26" fmla="*/ 0 w 914401"/>
                  <a:gd name="connsiteY26" fmla="*/ 7126 h 450453"/>
                  <a:gd name="connsiteX0" fmla="*/ 881063 w 881063"/>
                  <a:gd name="connsiteY0" fmla="*/ 180975 h 450453"/>
                  <a:gd name="connsiteX1" fmla="*/ 842963 w 881063"/>
                  <a:gd name="connsiteY1" fmla="*/ 192881 h 450453"/>
                  <a:gd name="connsiteX2" fmla="*/ 816769 w 881063"/>
                  <a:gd name="connsiteY2" fmla="*/ 142875 h 450453"/>
                  <a:gd name="connsiteX3" fmla="*/ 788194 w 881063"/>
                  <a:gd name="connsiteY3" fmla="*/ 150019 h 450453"/>
                  <a:gd name="connsiteX4" fmla="*/ 781051 w 881063"/>
                  <a:gd name="connsiteY4" fmla="*/ 197644 h 450453"/>
                  <a:gd name="connsiteX5" fmla="*/ 773907 w 881063"/>
                  <a:gd name="connsiteY5" fmla="*/ 235744 h 450453"/>
                  <a:gd name="connsiteX6" fmla="*/ 616744 w 881063"/>
                  <a:gd name="connsiteY6" fmla="*/ 359569 h 450453"/>
                  <a:gd name="connsiteX7" fmla="*/ 616744 w 881063"/>
                  <a:gd name="connsiteY7" fmla="*/ 438150 h 450453"/>
                  <a:gd name="connsiteX8" fmla="*/ 554832 w 881063"/>
                  <a:gd name="connsiteY8" fmla="*/ 433387 h 450453"/>
                  <a:gd name="connsiteX9" fmla="*/ 497682 w 881063"/>
                  <a:gd name="connsiteY9" fmla="*/ 416719 h 450453"/>
                  <a:gd name="connsiteX10" fmla="*/ 542926 w 881063"/>
                  <a:gd name="connsiteY10" fmla="*/ 371475 h 450453"/>
                  <a:gd name="connsiteX11" fmla="*/ 531019 w 881063"/>
                  <a:gd name="connsiteY11" fmla="*/ 314325 h 450453"/>
                  <a:gd name="connsiteX12" fmla="*/ 481013 w 881063"/>
                  <a:gd name="connsiteY12" fmla="*/ 245269 h 450453"/>
                  <a:gd name="connsiteX13" fmla="*/ 481013 w 881063"/>
                  <a:gd name="connsiteY13" fmla="*/ 197644 h 450453"/>
                  <a:gd name="connsiteX14" fmla="*/ 445294 w 881063"/>
                  <a:gd name="connsiteY14" fmla="*/ 116681 h 450453"/>
                  <a:gd name="connsiteX15" fmla="*/ 397669 w 881063"/>
                  <a:gd name="connsiteY15" fmla="*/ 54769 h 450453"/>
                  <a:gd name="connsiteX16" fmla="*/ 366713 w 881063"/>
                  <a:gd name="connsiteY16" fmla="*/ 28575 h 450453"/>
                  <a:gd name="connsiteX17" fmla="*/ 335757 w 881063"/>
                  <a:gd name="connsiteY17" fmla="*/ 9525 h 450453"/>
                  <a:gd name="connsiteX18" fmla="*/ 300038 w 881063"/>
                  <a:gd name="connsiteY18" fmla="*/ 50006 h 450453"/>
                  <a:gd name="connsiteX19" fmla="*/ 264319 w 881063"/>
                  <a:gd name="connsiteY19" fmla="*/ 2381 h 450453"/>
                  <a:gd name="connsiteX20" fmla="*/ 216694 w 881063"/>
                  <a:gd name="connsiteY20" fmla="*/ 35719 h 450453"/>
                  <a:gd name="connsiteX21" fmla="*/ 183357 w 881063"/>
                  <a:gd name="connsiteY21" fmla="*/ 52387 h 450453"/>
                  <a:gd name="connsiteX22" fmla="*/ 138113 w 881063"/>
                  <a:gd name="connsiteY22" fmla="*/ 59531 h 450453"/>
                  <a:gd name="connsiteX23" fmla="*/ 109538 w 881063"/>
                  <a:gd name="connsiteY23" fmla="*/ 54769 h 450453"/>
                  <a:gd name="connsiteX24" fmla="*/ 64294 w 881063"/>
                  <a:gd name="connsiteY24" fmla="*/ 23812 h 450453"/>
                  <a:gd name="connsiteX25" fmla="*/ 0 w 881063"/>
                  <a:gd name="connsiteY25" fmla="*/ 7126 h 450453"/>
                  <a:gd name="connsiteX0" fmla="*/ 842963 w 842963"/>
                  <a:gd name="connsiteY0" fmla="*/ 192881 h 450453"/>
                  <a:gd name="connsiteX1" fmla="*/ 816769 w 842963"/>
                  <a:gd name="connsiteY1" fmla="*/ 142875 h 450453"/>
                  <a:gd name="connsiteX2" fmla="*/ 788194 w 842963"/>
                  <a:gd name="connsiteY2" fmla="*/ 150019 h 450453"/>
                  <a:gd name="connsiteX3" fmla="*/ 781051 w 842963"/>
                  <a:gd name="connsiteY3" fmla="*/ 197644 h 450453"/>
                  <a:gd name="connsiteX4" fmla="*/ 773907 w 842963"/>
                  <a:gd name="connsiteY4" fmla="*/ 235744 h 450453"/>
                  <a:gd name="connsiteX5" fmla="*/ 616744 w 842963"/>
                  <a:gd name="connsiteY5" fmla="*/ 359569 h 450453"/>
                  <a:gd name="connsiteX6" fmla="*/ 616744 w 842963"/>
                  <a:gd name="connsiteY6" fmla="*/ 438150 h 450453"/>
                  <a:gd name="connsiteX7" fmla="*/ 554832 w 842963"/>
                  <a:gd name="connsiteY7" fmla="*/ 433387 h 450453"/>
                  <a:gd name="connsiteX8" fmla="*/ 497682 w 842963"/>
                  <a:gd name="connsiteY8" fmla="*/ 416719 h 450453"/>
                  <a:gd name="connsiteX9" fmla="*/ 542926 w 842963"/>
                  <a:gd name="connsiteY9" fmla="*/ 371475 h 450453"/>
                  <a:gd name="connsiteX10" fmla="*/ 531019 w 842963"/>
                  <a:gd name="connsiteY10" fmla="*/ 314325 h 450453"/>
                  <a:gd name="connsiteX11" fmla="*/ 481013 w 842963"/>
                  <a:gd name="connsiteY11" fmla="*/ 245269 h 450453"/>
                  <a:gd name="connsiteX12" fmla="*/ 481013 w 842963"/>
                  <a:gd name="connsiteY12" fmla="*/ 197644 h 450453"/>
                  <a:gd name="connsiteX13" fmla="*/ 445294 w 842963"/>
                  <a:gd name="connsiteY13" fmla="*/ 116681 h 450453"/>
                  <a:gd name="connsiteX14" fmla="*/ 397669 w 842963"/>
                  <a:gd name="connsiteY14" fmla="*/ 54769 h 450453"/>
                  <a:gd name="connsiteX15" fmla="*/ 366713 w 842963"/>
                  <a:gd name="connsiteY15" fmla="*/ 28575 h 450453"/>
                  <a:gd name="connsiteX16" fmla="*/ 335757 w 842963"/>
                  <a:gd name="connsiteY16" fmla="*/ 9525 h 450453"/>
                  <a:gd name="connsiteX17" fmla="*/ 300038 w 842963"/>
                  <a:gd name="connsiteY17" fmla="*/ 50006 h 450453"/>
                  <a:gd name="connsiteX18" fmla="*/ 264319 w 842963"/>
                  <a:gd name="connsiteY18" fmla="*/ 2381 h 450453"/>
                  <a:gd name="connsiteX19" fmla="*/ 216694 w 842963"/>
                  <a:gd name="connsiteY19" fmla="*/ 35719 h 450453"/>
                  <a:gd name="connsiteX20" fmla="*/ 183357 w 842963"/>
                  <a:gd name="connsiteY20" fmla="*/ 52387 h 450453"/>
                  <a:gd name="connsiteX21" fmla="*/ 138113 w 842963"/>
                  <a:gd name="connsiteY21" fmla="*/ 59531 h 450453"/>
                  <a:gd name="connsiteX22" fmla="*/ 109538 w 842963"/>
                  <a:gd name="connsiteY22" fmla="*/ 54769 h 450453"/>
                  <a:gd name="connsiteX23" fmla="*/ 64294 w 842963"/>
                  <a:gd name="connsiteY23" fmla="*/ 23812 h 450453"/>
                  <a:gd name="connsiteX24" fmla="*/ 0 w 842963"/>
                  <a:gd name="connsiteY24" fmla="*/ 7126 h 450453"/>
                  <a:gd name="connsiteX0" fmla="*/ 816769 w 816769"/>
                  <a:gd name="connsiteY0" fmla="*/ 142875 h 450453"/>
                  <a:gd name="connsiteX1" fmla="*/ 788194 w 816769"/>
                  <a:gd name="connsiteY1" fmla="*/ 150019 h 450453"/>
                  <a:gd name="connsiteX2" fmla="*/ 781051 w 816769"/>
                  <a:gd name="connsiteY2" fmla="*/ 197644 h 450453"/>
                  <a:gd name="connsiteX3" fmla="*/ 773907 w 816769"/>
                  <a:gd name="connsiteY3" fmla="*/ 235744 h 450453"/>
                  <a:gd name="connsiteX4" fmla="*/ 616744 w 816769"/>
                  <a:gd name="connsiteY4" fmla="*/ 359569 h 450453"/>
                  <a:gd name="connsiteX5" fmla="*/ 616744 w 816769"/>
                  <a:gd name="connsiteY5" fmla="*/ 438150 h 450453"/>
                  <a:gd name="connsiteX6" fmla="*/ 554832 w 816769"/>
                  <a:gd name="connsiteY6" fmla="*/ 433387 h 450453"/>
                  <a:gd name="connsiteX7" fmla="*/ 497682 w 816769"/>
                  <a:gd name="connsiteY7" fmla="*/ 416719 h 450453"/>
                  <a:gd name="connsiteX8" fmla="*/ 542926 w 816769"/>
                  <a:gd name="connsiteY8" fmla="*/ 371475 h 450453"/>
                  <a:gd name="connsiteX9" fmla="*/ 531019 w 816769"/>
                  <a:gd name="connsiteY9" fmla="*/ 314325 h 450453"/>
                  <a:gd name="connsiteX10" fmla="*/ 481013 w 816769"/>
                  <a:gd name="connsiteY10" fmla="*/ 245269 h 450453"/>
                  <a:gd name="connsiteX11" fmla="*/ 481013 w 816769"/>
                  <a:gd name="connsiteY11" fmla="*/ 197644 h 450453"/>
                  <a:gd name="connsiteX12" fmla="*/ 445294 w 816769"/>
                  <a:gd name="connsiteY12" fmla="*/ 116681 h 450453"/>
                  <a:gd name="connsiteX13" fmla="*/ 397669 w 816769"/>
                  <a:gd name="connsiteY13" fmla="*/ 54769 h 450453"/>
                  <a:gd name="connsiteX14" fmla="*/ 366713 w 816769"/>
                  <a:gd name="connsiteY14" fmla="*/ 28575 h 450453"/>
                  <a:gd name="connsiteX15" fmla="*/ 335757 w 816769"/>
                  <a:gd name="connsiteY15" fmla="*/ 9525 h 450453"/>
                  <a:gd name="connsiteX16" fmla="*/ 300038 w 816769"/>
                  <a:gd name="connsiteY16" fmla="*/ 50006 h 450453"/>
                  <a:gd name="connsiteX17" fmla="*/ 264319 w 816769"/>
                  <a:gd name="connsiteY17" fmla="*/ 2381 h 450453"/>
                  <a:gd name="connsiteX18" fmla="*/ 216694 w 816769"/>
                  <a:gd name="connsiteY18" fmla="*/ 35719 h 450453"/>
                  <a:gd name="connsiteX19" fmla="*/ 183357 w 816769"/>
                  <a:gd name="connsiteY19" fmla="*/ 52387 h 450453"/>
                  <a:gd name="connsiteX20" fmla="*/ 138113 w 816769"/>
                  <a:gd name="connsiteY20" fmla="*/ 59531 h 450453"/>
                  <a:gd name="connsiteX21" fmla="*/ 109538 w 816769"/>
                  <a:gd name="connsiteY21" fmla="*/ 54769 h 450453"/>
                  <a:gd name="connsiteX22" fmla="*/ 64294 w 816769"/>
                  <a:gd name="connsiteY22" fmla="*/ 23812 h 450453"/>
                  <a:gd name="connsiteX23" fmla="*/ 0 w 816769"/>
                  <a:gd name="connsiteY23" fmla="*/ 7126 h 450453"/>
                  <a:gd name="connsiteX0" fmla="*/ 788194 w 801292"/>
                  <a:gd name="connsiteY0" fmla="*/ 150019 h 450453"/>
                  <a:gd name="connsiteX1" fmla="*/ 781051 w 801292"/>
                  <a:gd name="connsiteY1" fmla="*/ 197644 h 450453"/>
                  <a:gd name="connsiteX2" fmla="*/ 773907 w 801292"/>
                  <a:gd name="connsiteY2" fmla="*/ 235744 h 450453"/>
                  <a:gd name="connsiteX3" fmla="*/ 616744 w 801292"/>
                  <a:gd name="connsiteY3" fmla="*/ 359569 h 450453"/>
                  <a:gd name="connsiteX4" fmla="*/ 616744 w 801292"/>
                  <a:gd name="connsiteY4" fmla="*/ 438150 h 450453"/>
                  <a:gd name="connsiteX5" fmla="*/ 554832 w 801292"/>
                  <a:gd name="connsiteY5" fmla="*/ 433387 h 450453"/>
                  <a:gd name="connsiteX6" fmla="*/ 497682 w 801292"/>
                  <a:gd name="connsiteY6" fmla="*/ 416719 h 450453"/>
                  <a:gd name="connsiteX7" fmla="*/ 542926 w 801292"/>
                  <a:gd name="connsiteY7" fmla="*/ 371475 h 450453"/>
                  <a:gd name="connsiteX8" fmla="*/ 531019 w 801292"/>
                  <a:gd name="connsiteY8" fmla="*/ 314325 h 450453"/>
                  <a:gd name="connsiteX9" fmla="*/ 481013 w 801292"/>
                  <a:gd name="connsiteY9" fmla="*/ 245269 h 450453"/>
                  <a:gd name="connsiteX10" fmla="*/ 481013 w 801292"/>
                  <a:gd name="connsiteY10" fmla="*/ 197644 h 450453"/>
                  <a:gd name="connsiteX11" fmla="*/ 445294 w 801292"/>
                  <a:gd name="connsiteY11" fmla="*/ 116681 h 450453"/>
                  <a:gd name="connsiteX12" fmla="*/ 397669 w 801292"/>
                  <a:gd name="connsiteY12" fmla="*/ 54769 h 450453"/>
                  <a:gd name="connsiteX13" fmla="*/ 366713 w 801292"/>
                  <a:gd name="connsiteY13" fmla="*/ 28575 h 450453"/>
                  <a:gd name="connsiteX14" fmla="*/ 335757 w 801292"/>
                  <a:gd name="connsiteY14" fmla="*/ 9525 h 450453"/>
                  <a:gd name="connsiteX15" fmla="*/ 300038 w 801292"/>
                  <a:gd name="connsiteY15" fmla="*/ 50006 h 450453"/>
                  <a:gd name="connsiteX16" fmla="*/ 264319 w 801292"/>
                  <a:gd name="connsiteY16" fmla="*/ 2381 h 450453"/>
                  <a:gd name="connsiteX17" fmla="*/ 216694 w 801292"/>
                  <a:gd name="connsiteY17" fmla="*/ 35719 h 450453"/>
                  <a:gd name="connsiteX18" fmla="*/ 183357 w 801292"/>
                  <a:gd name="connsiteY18" fmla="*/ 52387 h 450453"/>
                  <a:gd name="connsiteX19" fmla="*/ 138113 w 801292"/>
                  <a:gd name="connsiteY19" fmla="*/ 59531 h 450453"/>
                  <a:gd name="connsiteX20" fmla="*/ 109538 w 801292"/>
                  <a:gd name="connsiteY20" fmla="*/ 54769 h 450453"/>
                  <a:gd name="connsiteX21" fmla="*/ 64294 w 801292"/>
                  <a:gd name="connsiteY21" fmla="*/ 23812 h 450453"/>
                  <a:gd name="connsiteX22" fmla="*/ 0 w 801292"/>
                  <a:gd name="connsiteY22" fmla="*/ 7126 h 450453"/>
                  <a:gd name="connsiteX0" fmla="*/ 781051 w 801292"/>
                  <a:gd name="connsiteY0" fmla="*/ 197644 h 450453"/>
                  <a:gd name="connsiteX1" fmla="*/ 773907 w 801292"/>
                  <a:gd name="connsiteY1" fmla="*/ 235744 h 450453"/>
                  <a:gd name="connsiteX2" fmla="*/ 616744 w 801292"/>
                  <a:gd name="connsiteY2" fmla="*/ 359569 h 450453"/>
                  <a:gd name="connsiteX3" fmla="*/ 616744 w 801292"/>
                  <a:gd name="connsiteY3" fmla="*/ 438150 h 450453"/>
                  <a:gd name="connsiteX4" fmla="*/ 554832 w 801292"/>
                  <a:gd name="connsiteY4" fmla="*/ 433387 h 450453"/>
                  <a:gd name="connsiteX5" fmla="*/ 497682 w 801292"/>
                  <a:gd name="connsiteY5" fmla="*/ 416719 h 450453"/>
                  <a:gd name="connsiteX6" fmla="*/ 542926 w 801292"/>
                  <a:gd name="connsiteY6" fmla="*/ 371475 h 450453"/>
                  <a:gd name="connsiteX7" fmla="*/ 531019 w 801292"/>
                  <a:gd name="connsiteY7" fmla="*/ 314325 h 450453"/>
                  <a:gd name="connsiteX8" fmla="*/ 481013 w 801292"/>
                  <a:gd name="connsiteY8" fmla="*/ 245269 h 450453"/>
                  <a:gd name="connsiteX9" fmla="*/ 481013 w 801292"/>
                  <a:gd name="connsiteY9" fmla="*/ 197644 h 450453"/>
                  <a:gd name="connsiteX10" fmla="*/ 445294 w 801292"/>
                  <a:gd name="connsiteY10" fmla="*/ 116681 h 450453"/>
                  <a:gd name="connsiteX11" fmla="*/ 397669 w 801292"/>
                  <a:gd name="connsiteY11" fmla="*/ 54769 h 450453"/>
                  <a:gd name="connsiteX12" fmla="*/ 366713 w 801292"/>
                  <a:gd name="connsiteY12" fmla="*/ 28575 h 450453"/>
                  <a:gd name="connsiteX13" fmla="*/ 335757 w 801292"/>
                  <a:gd name="connsiteY13" fmla="*/ 9525 h 450453"/>
                  <a:gd name="connsiteX14" fmla="*/ 300038 w 801292"/>
                  <a:gd name="connsiteY14" fmla="*/ 50006 h 450453"/>
                  <a:gd name="connsiteX15" fmla="*/ 264319 w 801292"/>
                  <a:gd name="connsiteY15" fmla="*/ 2381 h 450453"/>
                  <a:gd name="connsiteX16" fmla="*/ 216694 w 801292"/>
                  <a:gd name="connsiteY16" fmla="*/ 35719 h 450453"/>
                  <a:gd name="connsiteX17" fmla="*/ 183357 w 801292"/>
                  <a:gd name="connsiteY17" fmla="*/ 52387 h 450453"/>
                  <a:gd name="connsiteX18" fmla="*/ 138113 w 801292"/>
                  <a:gd name="connsiteY18" fmla="*/ 59531 h 450453"/>
                  <a:gd name="connsiteX19" fmla="*/ 109538 w 801292"/>
                  <a:gd name="connsiteY19" fmla="*/ 54769 h 450453"/>
                  <a:gd name="connsiteX20" fmla="*/ 64294 w 801292"/>
                  <a:gd name="connsiteY20" fmla="*/ 23812 h 450453"/>
                  <a:gd name="connsiteX21" fmla="*/ 0 w 801292"/>
                  <a:gd name="connsiteY21" fmla="*/ 7126 h 450453"/>
                  <a:gd name="connsiteX0" fmla="*/ 773907 w 773907"/>
                  <a:gd name="connsiteY0" fmla="*/ 235744 h 450453"/>
                  <a:gd name="connsiteX1" fmla="*/ 616744 w 773907"/>
                  <a:gd name="connsiteY1" fmla="*/ 359569 h 450453"/>
                  <a:gd name="connsiteX2" fmla="*/ 616744 w 773907"/>
                  <a:gd name="connsiteY2" fmla="*/ 438150 h 450453"/>
                  <a:gd name="connsiteX3" fmla="*/ 554832 w 773907"/>
                  <a:gd name="connsiteY3" fmla="*/ 433387 h 450453"/>
                  <a:gd name="connsiteX4" fmla="*/ 497682 w 773907"/>
                  <a:gd name="connsiteY4" fmla="*/ 416719 h 450453"/>
                  <a:gd name="connsiteX5" fmla="*/ 542926 w 773907"/>
                  <a:gd name="connsiteY5" fmla="*/ 371475 h 450453"/>
                  <a:gd name="connsiteX6" fmla="*/ 531019 w 773907"/>
                  <a:gd name="connsiteY6" fmla="*/ 314325 h 450453"/>
                  <a:gd name="connsiteX7" fmla="*/ 481013 w 773907"/>
                  <a:gd name="connsiteY7" fmla="*/ 245269 h 450453"/>
                  <a:gd name="connsiteX8" fmla="*/ 481013 w 773907"/>
                  <a:gd name="connsiteY8" fmla="*/ 197644 h 450453"/>
                  <a:gd name="connsiteX9" fmla="*/ 445294 w 773907"/>
                  <a:gd name="connsiteY9" fmla="*/ 116681 h 450453"/>
                  <a:gd name="connsiteX10" fmla="*/ 397669 w 773907"/>
                  <a:gd name="connsiteY10" fmla="*/ 54769 h 450453"/>
                  <a:gd name="connsiteX11" fmla="*/ 366713 w 773907"/>
                  <a:gd name="connsiteY11" fmla="*/ 28575 h 450453"/>
                  <a:gd name="connsiteX12" fmla="*/ 335757 w 773907"/>
                  <a:gd name="connsiteY12" fmla="*/ 9525 h 450453"/>
                  <a:gd name="connsiteX13" fmla="*/ 300038 w 773907"/>
                  <a:gd name="connsiteY13" fmla="*/ 50006 h 450453"/>
                  <a:gd name="connsiteX14" fmla="*/ 264319 w 773907"/>
                  <a:gd name="connsiteY14" fmla="*/ 2381 h 450453"/>
                  <a:gd name="connsiteX15" fmla="*/ 216694 w 773907"/>
                  <a:gd name="connsiteY15" fmla="*/ 35719 h 450453"/>
                  <a:gd name="connsiteX16" fmla="*/ 183357 w 773907"/>
                  <a:gd name="connsiteY16" fmla="*/ 52387 h 450453"/>
                  <a:gd name="connsiteX17" fmla="*/ 138113 w 773907"/>
                  <a:gd name="connsiteY17" fmla="*/ 59531 h 450453"/>
                  <a:gd name="connsiteX18" fmla="*/ 109538 w 773907"/>
                  <a:gd name="connsiteY18" fmla="*/ 54769 h 450453"/>
                  <a:gd name="connsiteX19" fmla="*/ 64294 w 773907"/>
                  <a:gd name="connsiteY19" fmla="*/ 23812 h 450453"/>
                  <a:gd name="connsiteX20" fmla="*/ 0 w 773907"/>
                  <a:gd name="connsiteY20" fmla="*/ 7126 h 450453"/>
                  <a:gd name="connsiteX0" fmla="*/ 616744 w 627063"/>
                  <a:gd name="connsiteY0" fmla="*/ 359569 h 450453"/>
                  <a:gd name="connsiteX1" fmla="*/ 616744 w 627063"/>
                  <a:gd name="connsiteY1" fmla="*/ 438150 h 450453"/>
                  <a:gd name="connsiteX2" fmla="*/ 554832 w 627063"/>
                  <a:gd name="connsiteY2" fmla="*/ 433387 h 450453"/>
                  <a:gd name="connsiteX3" fmla="*/ 497682 w 627063"/>
                  <a:gd name="connsiteY3" fmla="*/ 416719 h 450453"/>
                  <a:gd name="connsiteX4" fmla="*/ 542926 w 627063"/>
                  <a:gd name="connsiteY4" fmla="*/ 371475 h 450453"/>
                  <a:gd name="connsiteX5" fmla="*/ 531019 w 627063"/>
                  <a:gd name="connsiteY5" fmla="*/ 314325 h 450453"/>
                  <a:gd name="connsiteX6" fmla="*/ 481013 w 627063"/>
                  <a:gd name="connsiteY6" fmla="*/ 245269 h 450453"/>
                  <a:gd name="connsiteX7" fmla="*/ 481013 w 627063"/>
                  <a:gd name="connsiteY7" fmla="*/ 197644 h 450453"/>
                  <a:gd name="connsiteX8" fmla="*/ 445294 w 627063"/>
                  <a:gd name="connsiteY8" fmla="*/ 116681 h 450453"/>
                  <a:gd name="connsiteX9" fmla="*/ 397669 w 627063"/>
                  <a:gd name="connsiteY9" fmla="*/ 54769 h 450453"/>
                  <a:gd name="connsiteX10" fmla="*/ 366713 w 627063"/>
                  <a:gd name="connsiteY10" fmla="*/ 28575 h 450453"/>
                  <a:gd name="connsiteX11" fmla="*/ 335757 w 627063"/>
                  <a:gd name="connsiteY11" fmla="*/ 9525 h 450453"/>
                  <a:gd name="connsiteX12" fmla="*/ 300038 w 627063"/>
                  <a:gd name="connsiteY12" fmla="*/ 50006 h 450453"/>
                  <a:gd name="connsiteX13" fmla="*/ 264319 w 627063"/>
                  <a:gd name="connsiteY13" fmla="*/ 2381 h 450453"/>
                  <a:gd name="connsiteX14" fmla="*/ 216694 w 627063"/>
                  <a:gd name="connsiteY14" fmla="*/ 35719 h 450453"/>
                  <a:gd name="connsiteX15" fmla="*/ 183357 w 627063"/>
                  <a:gd name="connsiteY15" fmla="*/ 52387 h 450453"/>
                  <a:gd name="connsiteX16" fmla="*/ 138113 w 627063"/>
                  <a:gd name="connsiteY16" fmla="*/ 59531 h 450453"/>
                  <a:gd name="connsiteX17" fmla="*/ 109538 w 627063"/>
                  <a:gd name="connsiteY17" fmla="*/ 54769 h 450453"/>
                  <a:gd name="connsiteX18" fmla="*/ 64294 w 627063"/>
                  <a:gd name="connsiteY18" fmla="*/ 23812 h 450453"/>
                  <a:gd name="connsiteX19" fmla="*/ 0 w 627063"/>
                  <a:gd name="connsiteY19" fmla="*/ 7126 h 450453"/>
                  <a:gd name="connsiteX0" fmla="*/ 642937 w 642937"/>
                  <a:gd name="connsiteY0" fmla="*/ 352412 h 451646"/>
                  <a:gd name="connsiteX1" fmla="*/ 616744 w 642937"/>
                  <a:gd name="connsiteY1" fmla="*/ 438150 h 451646"/>
                  <a:gd name="connsiteX2" fmla="*/ 554832 w 642937"/>
                  <a:gd name="connsiteY2" fmla="*/ 433387 h 451646"/>
                  <a:gd name="connsiteX3" fmla="*/ 497682 w 642937"/>
                  <a:gd name="connsiteY3" fmla="*/ 416719 h 451646"/>
                  <a:gd name="connsiteX4" fmla="*/ 542926 w 642937"/>
                  <a:gd name="connsiteY4" fmla="*/ 371475 h 451646"/>
                  <a:gd name="connsiteX5" fmla="*/ 531019 w 642937"/>
                  <a:gd name="connsiteY5" fmla="*/ 314325 h 451646"/>
                  <a:gd name="connsiteX6" fmla="*/ 481013 w 642937"/>
                  <a:gd name="connsiteY6" fmla="*/ 245269 h 451646"/>
                  <a:gd name="connsiteX7" fmla="*/ 481013 w 642937"/>
                  <a:gd name="connsiteY7" fmla="*/ 197644 h 451646"/>
                  <a:gd name="connsiteX8" fmla="*/ 445294 w 642937"/>
                  <a:gd name="connsiteY8" fmla="*/ 116681 h 451646"/>
                  <a:gd name="connsiteX9" fmla="*/ 397669 w 642937"/>
                  <a:gd name="connsiteY9" fmla="*/ 54769 h 451646"/>
                  <a:gd name="connsiteX10" fmla="*/ 366713 w 642937"/>
                  <a:gd name="connsiteY10" fmla="*/ 28575 h 451646"/>
                  <a:gd name="connsiteX11" fmla="*/ 335757 w 642937"/>
                  <a:gd name="connsiteY11" fmla="*/ 9525 h 451646"/>
                  <a:gd name="connsiteX12" fmla="*/ 300038 w 642937"/>
                  <a:gd name="connsiteY12" fmla="*/ 50006 h 451646"/>
                  <a:gd name="connsiteX13" fmla="*/ 264319 w 642937"/>
                  <a:gd name="connsiteY13" fmla="*/ 2381 h 451646"/>
                  <a:gd name="connsiteX14" fmla="*/ 216694 w 642937"/>
                  <a:gd name="connsiteY14" fmla="*/ 35719 h 451646"/>
                  <a:gd name="connsiteX15" fmla="*/ 183357 w 642937"/>
                  <a:gd name="connsiteY15" fmla="*/ 52387 h 451646"/>
                  <a:gd name="connsiteX16" fmla="*/ 138113 w 642937"/>
                  <a:gd name="connsiteY16" fmla="*/ 59531 h 451646"/>
                  <a:gd name="connsiteX17" fmla="*/ 109538 w 642937"/>
                  <a:gd name="connsiteY17" fmla="*/ 54769 h 451646"/>
                  <a:gd name="connsiteX18" fmla="*/ 64294 w 642937"/>
                  <a:gd name="connsiteY18" fmla="*/ 23812 h 451646"/>
                  <a:gd name="connsiteX19" fmla="*/ 0 w 642937"/>
                  <a:gd name="connsiteY19" fmla="*/ 7126 h 451646"/>
                  <a:gd name="connsiteX0" fmla="*/ 616744 w 616744"/>
                  <a:gd name="connsiteY0" fmla="*/ 438150 h 451646"/>
                  <a:gd name="connsiteX1" fmla="*/ 554832 w 616744"/>
                  <a:gd name="connsiteY1" fmla="*/ 433387 h 451646"/>
                  <a:gd name="connsiteX2" fmla="*/ 497682 w 616744"/>
                  <a:gd name="connsiteY2" fmla="*/ 416719 h 451646"/>
                  <a:gd name="connsiteX3" fmla="*/ 542926 w 616744"/>
                  <a:gd name="connsiteY3" fmla="*/ 371475 h 451646"/>
                  <a:gd name="connsiteX4" fmla="*/ 531019 w 616744"/>
                  <a:gd name="connsiteY4" fmla="*/ 314325 h 451646"/>
                  <a:gd name="connsiteX5" fmla="*/ 481013 w 616744"/>
                  <a:gd name="connsiteY5" fmla="*/ 245269 h 451646"/>
                  <a:gd name="connsiteX6" fmla="*/ 481013 w 616744"/>
                  <a:gd name="connsiteY6" fmla="*/ 197644 h 451646"/>
                  <a:gd name="connsiteX7" fmla="*/ 445294 w 616744"/>
                  <a:gd name="connsiteY7" fmla="*/ 116681 h 451646"/>
                  <a:gd name="connsiteX8" fmla="*/ 397669 w 616744"/>
                  <a:gd name="connsiteY8" fmla="*/ 54769 h 451646"/>
                  <a:gd name="connsiteX9" fmla="*/ 366713 w 616744"/>
                  <a:gd name="connsiteY9" fmla="*/ 28575 h 451646"/>
                  <a:gd name="connsiteX10" fmla="*/ 335757 w 616744"/>
                  <a:gd name="connsiteY10" fmla="*/ 9525 h 451646"/>
                  <a:gd name="connsiteX11" fmla="*/ 300038 w 616744"/>
                  <a:gd name="connsiteY11" fmla="*/ 50006 h 451646"/>
                  <a:gd name="connsiteX12" fmla="*/ 264319 w 616744"/>
                  <a:gd name="connsiteY12" fmla="*/ 2381 h 451646"/>
                  <a:gd name="connsiteX13" fmla="*/ 216694 w 616744"/>
                  <a:gd name="connsiteY13" fmla="*/ 35719 h 451646"/>
                  <a:gd name="connsiteX14" fmla="*/ 183357 w 616744"/>
                  <a:gd name="connsiteY14" fmla="*/ 52387 h 451646"/>
                  <a:gd name="connsiteX15" fmla="*/ 138113 w 616744"/>
                  <a:gd name="connsiteY15" fmla="*/ 59531 h 451646"/>
                  <a:gd name="connsiteX16" fmla="*/ 109538 w 616744"/>
                  <a:gd name="connsiteY16" fmla="*/ 54769 h 451646"/>
                  <a:gd name="connsiteX17" fmla="*/ 64294 w 616744"/>
                  <a:gd name="connsiteY17" fmla="*/ 23812 h 451646"/>
                  <a:gd name="connsiteX18" fmla="*/ 0 w 616744"/>
                  <a:gd name="connsiteY18" fmla="*/ 7126 h 451646"/>
                  <a:gd name="connsiteX0" fmla="*/ 554832 w 554832"/>
                  <a:gd name="connsiteY0" fmla="*/ 433387 h 433387"/>
                  <a:gd name="connsiteX1" fmla="*/ 497682 w 554832"/>
                  <a:gd name="connsiteY1" fmla="*/ 416719 h 433387"/>
                  <a:gd name="connsiteX2" fmla="*/ 542926 w 554832"/>
                  <a:gd name="connsiteY2" fmla="*/ 371475 h 433387"/>
                  <a:gd name="connsiteX3" fmla="*/ 531019 w 554832"/>
                  <a:gd name="connsiteY3" fmla="*/ 314325 h 433387"/>
                  <a:gd name="connsiteX4" fmla="*/ 481013 w 554832"/>
                  <a:gd name="connsiteY4" fmla="*/ 245269 h 433387"/>
                  <a:gd name="connsiteX5" fmla="*/ 481013 w 554832"/>
                  <a:gd name="connsiteY5" fmla="*/ 197644 h 433387"/>
                  <a:gd name="connsiteX6" fmla="*/ 445294 w 554832"/>
                  <a:gd name="connsiteY6" fmla="*/ 116681 h 433387"/>
                  <a:gd name="connsiteX7" fmla="*/ 397669 w 554832"/>
                  <a:gd name="connsiteY7" fmla="*/ 54769 h 433387"/>
                  <a:gd name="connsiteX8" fmla="*/ 366713 w 554832"/>
                  <a:gd name="connsiteY8" fmla="*/ 28575 h 433387"/>
                  <a:gd name="connsiteX9" fmla="*/ 335757 w 554832"/>
                  <a:gd name="connsiteY9" fmla="*/ 9525 h 433387"/>
                  <a:gd name="connsiteX10" fmla="*/ 300038 w 554832"/>
                  <a:gd name="connsiteY10" fmla="*/ 50006 h 433387"/>
                  <a:gd name="connsiteX11" fmla="*/ 264319 w 554832"/>
                  <a:gd name="connsiteY11" fmla="*/ 2381 h 433387"/>
                  <a:gd name="connsiteX12" fmla="*/ 216694 w 554832"/>
                  <a:gd name="connsiteY12" fmla="*/ 35719 h 433387"/>
                  <a:gd name="connsiteX13" fmla="*/ 183357 w 554832"/>
                  <a:gd name="connsiteY13" fmla="*/ 52387 h 433387"/>
                  <a:gd name="connsiteX14" fmla="*/ 138113 w 554832"/>
                  <a:gd name="connsiteY14" fmla="*/ 59531 h 433387"/>
                  <a:gd name="connsiteX15" fmla="*/ 109538 w 554832"/>
                  <a:gd name="connsiteY15" fmla="*/ 54769 h 433387"/>
                  <a:gd name="connsiteX16" fmla="*/ 64294 w 554832"/>
                  <a:gd name="connsiteY16" fmla="*/ 23812 h 433387"/>
                  <a:gd name="connsiteX17" fmla="*/ 0 w 554832"/>
                  <a:gd name="connsiteY17" fmla="*/ 7126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4832" h="433387">
                    <a:moveTo>
                      <a:pt x="554832" y="433387"/>
                    </a:moveTo>
                    <a:cubicBezTo>
                      <a:pt x="534988" y="429815"/>
                      <a:pt x="499666" y="427038"/>
                      <a:pt x="497682" y="416719"/>
                    </a:cubicBezTo>
                    <a:cubicBezTo>
                      <a:pt x="495698" y="406400"/>
                      <a:pt x="537370" y="388541"/>
                      <a:pt x="542926" y="371475"/>
                    </a:cubicBezTo>
                    <a:cubicBezTo>
                      <a:pt x="548482" y="354409"/>
                      <a:pt x="541338" y="335359"/>
                      <a:pt x="531019" y="314325"/>
                    </a:cubicBezTo>
                    <a:cubicBezTo>
                      <a:pt x="520700" y="293291"/>
                      <a:pt x="489347" y="264716"/>
                      <a:pt x="481013" y="245269"/>
                    </a:cubicBezTo>
                    <a:cubicBezTo>
                      <a:pt x="472679" y="225822"/>
                      <a:pt x="486966" y="219075"/>
                      <a:pt x="481013" y="197644"/>
                    </a:cubicBezTo>
                    <a:cubicBezTo>
                      <a:pt x="475060" y="176213"/>
                      <a:pt x="459185" y="140494"/>
                      <a:pt x="445294" y="116681"/>
                    </a:cubicBezTo>
                    <a:cubicBezTo>
                      <a:pt x="431403" y="92869"/>
                      <a:pt x="410766" y="69453"/>
                      <a:pt x="397669" y="54769"/>
                    </a:cubicBezTo>
                    <a:cubicBezTo>
                      <a:pt x="384572" y="40085"/>
                      <a:pt x="377032" y="36116"/>
                      <a:pt x="366713" y="28575"/>
                    </a:cubicBezTo>
                    <a:cubicBezTo>
                      <a:pt x="356394" y="21034"/>
                      <a:pt x="346869" y="5953"/>
                      <a:pt x="335757" y="9525"/>
                    </a:cubicBezTo>
                    <a:cubicBezTo>
                      <a:pt x="324645" y="13097"/>
                      <a:pt x="311944" y="51197"/>
                      <a:pt x="300038" y="50006"/>
                    </a:cubicBezTo>
                    <a:cubicBezTo>
                      <a:pt x="288132" y="48815"/>
                      <a:pt x="278210" y="4762"/>
                      <a:pt x="264319" y="2381"/>
                    </a:cubicBezTo>
                    <a:cubicBezTo>
                      <a:pt x="250428" y="0"/>
                      <a:pt x="230188" y="27385"/>
                      <a:pt x="216694" y="35719"/>
                    </a:cubicBezTo>
                    <a:cubicBezTo>
                      <a:pt x="203200" y="44053"/>
                      <a:pt x="196454" y="48418"/>
                      <a:pt x="183357" y="52387"/>
                    </a:cubicBezTo>
                    <a:cubicBezTo>
                      <a:pt x="170260" y="56356"/>
                      <a:pt x="150416" y="59134"/>
                      <a:pt x="138113" y="59531"/>
                    </a:cubicBezTo>
                    <a:cubicBezTo>
                      <a:pt x="125810" y="59928"/>
                      <a:pt x="121841" y="60722"/>
                      <a:pt x="109538" y="54769"/>
                    </a:cubicBezTo>
                    <a:cubicBezTo>
                      <a:pt x="97235" y="48816"/>
                      <a:pt x="82550" y="31752"/>
                      <a:pt x="64294" y="23812"/>
                    </a:cubicBezTo>
                    <a:cubicBezTo>
                      <a:pt x="46038" y="15872"/>
                      <a:pt x="9128" y="7522"/>
                      <a:pt x="0" y="7126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162 Forma libre"/>
              <p:cNvSpPr/>
              <p:nvPr/>
            </p:nvSpPr>
            <p:spPr bwMode="auto">
              <a:xfrm>
                <a:off x="6192324" y="5140962"/>
                <a:ext cx="65087" cy="374717"/>
              </a:xfrm>
              <a:custGeom>
                <a:avLst/>
                <a:gdLst>
                  <a:gd name="connsiteX0" fmla="*/ 40217 w 88371"/>
                  <a:gd name="connsiteY0" fmla="*/ 539750 h 539750"/>
                  <a:gd name="connsiteX1" fmla="*/ 30692 w 88371"/>
                  <a:gd name="connsiteY1" fmla="*/ 454025 h 539750"/>
                  <a:gd name="connsiteX2" fmla="*/ 43392 w 88371"/>
                  <a:gd name="connsiteY2" fmla="*/ 403225 h 539750"/>
                  <a:gd name="connsiteX3" fmla="*/ 46567 w 88371"/>
                  <a:gd name="connsiteY3" fmla="*/ 374650 h 539750"/>
                  <a:gd name="connsiteX4" fmla="*/ 17992 w 88371"/>
                  <a:gd name="connsiteY4" fmla="*/ 361950 h 539750"/>
                  <a:gd name="connsiteX5" fmla="*/ 14817 w 88371"/>
                  <a:gd name="connsiteY5" fmla="*/ 317500 h 539750"/>
                  <a:gd name="connsiteX6" fmla="*/ 11642 w 88371"/>
                  <a:gd name="connsiteY6" fmla="*/ 273050 h 539750"/>
                  <a:gd name="connsiteX7" fmla="*/ 5292 w 88371"/>
                  <a:gd name="connsiteY7" fmla="*/ 215900 h 539750"/>
                  <a:gd name="connsiteX8" fmla="*/ 43392 w 88371"/>
                  <a:gd name="connsiteY8" fmla="*/ 155575 h 539750"/>
                  <a:gd name="connsiteX9" fmla="*/ 65617 w 88371"/>
                  <a:gd name="connsiteY9" fmla="*/ 107950 h 539750"/>
                  <a:gd name="connsiteX10" fmla="*/ 84667 w 88371"/>
                  <a:gd name="connsiteY10" fmla="*/ 57150 h 539750"/>
                  <a:gd name="connsiteX11" fmla="*/ 87842 w 88371"/>
                  <a:gd name="connsiteY11" fmla="*/ 0 h 539750"/>
                  <a:gd name="connsiteX0" fmla="*/ 40217 w 97746"/>
                  <a:gd name="connsiteY0" fmla="*/ 549275 h 549275"/>
                  <a:gd name="connsiteX1" fmla="*/ 30692 w 97746"/>
                  <a:gd name="connsiteY1" fmla="*/ 463550 h 549275"/>
                  <a:gd name="connsiteX2" fmla="*/ 43392 w 97746"/>
                  <a:gd name="connsiteY2" fmla="*/ 412750 h 549275"/>
                  <a:gd name="connsiteX3" fmla="*/ 46567 w 97746"/>
                  <a:gd name="connsiteY3" fmla="*/ 384175 h 549275"/>
                  <a:gd name="connsiteX4" fmla="*/ 17992 w 97746"/>
                  <a:gd name="connsiteY4" fmla="*/ 371475 h 549275"/>
                  <a:gd name="connsiteX5" fmla="*/ 14817 w 97746"/>
                  <a:gd name="connsiteY5" fmla="*/ 327025 h 549275"/>
                  <a:gd name="connsiteX6" fmla="*/ 11642 w 97746"/>
                  <a:gd name="connsiteY6" fmla="*/ 282575 h 549275"/>
                  <a:gd name="connsiteX7" fmla="*/ 5292 w 97746"/>
                  <a:gd name="connsiteY7" fmla="*/ 225425 h 549275"/>
                  <a:gd name="connsiteX8" fmla="*/ 43392 w 97746"/>
                  <a:gd name="connsiteY8" fmla="*/ 165100 h 549275"/>
                  <a:gd name="connsiteX9" fmla="*/ 65617 w 97746"/>
                  <a:gd name="connsiteY9" fmla="*/ 117475 h 549275"/>
                  <a:gd name="connsiteX10" fmla="*/ 84667 w 97746"/>
                  <a:gd name="connsiteY10" fmla="*/ 66675 h 549275"/>
                  <a:gd name="connsiteX11" fmla="*/ 97482 w 97746"/>
                  <a:gd name="connsiteY11" fmla="*/ 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746" h="549275">
                    <a:moveTo>
                      <a:pt x="40217" y="549275"/>
                    </a:moveTo>
                    <a:cubicBezTo>
                      <a:pt x="35190" y="517789"/>
                      <a:pt x="30163" y="486304"/>
                      <a:pt x="30692" y="463550"/>
                    </a:cubicBezTo>
                    <a:cubicBezTo>
                      <a:pt x="31221" y="440796"/>
                      <a:pt x="40746" y="425979"/>
                      <a:pt x="43392" y="412750"/>
                    </a:cubicBezTo>
                    <a:cubicBezTo>
                      <a:pt x="46038" y="399521"/>
                      <a:pt x="50800" y="391054"/>
                      <a:pt x="46567" y="384175"/>
                    </a:cubicBezTo>
                    <a:cubicBezTo>
                      <a:pt x="42334" y="377296"/>
                      <a:pt x="23284" y="381000"/>
                      <a:pt x="17992" y="371475"/>
                    </a:cubicBezTo>
                    <a:cubicBezTo>
                      <a:pt x="12700" y="361950"/>
                      <a:pt x="14817" y="327025"/>
                      <a:pt x="14817" y="327025"/>
                    </a:cubicBezTo>
                    <a:cubicBezTo>
                      <a:pt x="13759" y="312208"/>
                      <a:pt x="13230" y="299508"/>
                      <a:pt x="11642" y="282575"/>
                    </a:cubicBezTo>
                    <a:cubicBezTo>
                      <a:pt x="10055" y="265642"/>
                      <a:pt x="0" y="245004"/>
                      <a:pt x="5292" y="225425"/>
                    </a:cubicBezTo>
                    <a:cubicBezTo>
                      <a:pt x="10584" y="205846"/>
                      <a:pt x="33338" y="183092"/>
                      <a:pt x="43392" y="165100"/>
                    </a:cubicBezTo>
                    <a:cubicBezTo>
                      <a:pt x="53446" y="147108"/>
                      <a:pt x="58738" y="133879"/>
                      <a:pt x="65617" y="117475"/>
                    </a:cubicBezTo>
                    <a:cubicBezTo>
                      <a:pt x="72496" y="101071"/>
                      <a:pt x="79356" y="86254"/>
                      <a:pt x="84667" y="66675"/>
                    </a:cubicBezTo>
                    <a:cubicBezTo>
                      <a:pt x="89978" y="47096"/>
                      <a:pt x="97746" y="19579"/>
                      <a:pt x="97482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163 Forma libre"/>
              <p:cNvSpPr/>
              <p:nvPr/>
            </p:nvSpPr>
            <p:spPr bwMode="auto">
              <a:xfrm>
                <a:off x="5563675" y="4805939"/>
                <a:ext cx="306387" cy="449343"/>
              </a:xfrm>
              <a:custGeom>
                <a:avLst/>
                <a:gdLst>
                  <a:gd name="connsiteX0" fmla="*/ 5292 w 224367"/>
                  <a:gd name="connsiteY0" fmla="*/ 476250 h 476250"/>
                  <a:gd name="connsiteX1" fmla="*/ 5292 w 224367"/>
                  <a:gd name="connsiteY1" fmla="*/ 415925 h 476250"/>
                  <a:gd name="connsiteX2" fmla="*/ 11642 w 224367"/>
                  <a:gd name="connsiteY2" fmla="*/ 365125 h 476250"/>
                  <a:gd name="connsiteX3" fmla="*/ 75142 w 224367"/>
                  <a:gd name="connsiteY3" fmla="*/ 323850 h 476250"/>
                  <a:gd name="connsiteX4" fmla="*/ 78317 w 224367"/>
                  <a:gd name="connsiteY4" fmla="*/ 282575 h 476250"/>
                  <a:gd name="connsiteX5" fmla="*/ 81492 w 224367"/>
                  <a:gd name="connsiteY5" fmla="*/ 241300 h 476250"/>
                  <a:gd name="connsiteX6" fmla="*/ 103717 w 224367"/>
                  <a:gd name="connsiteY6" fmla="*/ 193675 h 476250"/>
                  <a:gd name="connsiteX7" fmla="*/ 157692 w 224367"/>
                  <a:gd name="connsiteY7" fmla="*/ 168275 h 476250"/>
                  <a:gd name="connsiteX8" fmla="*/ 186267 w 224367"/>
                  <a:gd name="connsiteY8" fmla="*/ 149225 h 476250"/>
                  <a:gd name="connsiteX9" fmla="*/ 198967 w 224367"/>
                  <a:gd name="connsiteY9" fmla="*/ 98425 h 476250"/>
                  <a:gd name="connsiteX10" fmla="*/ 224367 w 224367"/>
                  <a:gd name="connsiteY10" fmla="*/ 0 h 476250"/>
                  <a:gd name="connsiteX0" fmla="*/ 529 w 434457"/>
                  <a:gd name="connsiteY0" fmla="*/ 476250 h 476250"/>
                  <a:gd name="connsiteX1" fmla="*/ 215382 w 434457"/>
                  <a:gd name="connsiteY1" fmla="*/ 415925 h 476250"/>
                  <a:gd name="connsiteX2" fmla="*/ 221732 w 434457"/>
                  <a:gd name="connsiteY2" fmla="*/ 365125 h 476250"/>
                  <a:gd name="connsiteX3" fmla="*/ 285232 w 434457"/>
                  <a:gd name="connsiteY3" fmla="*/ 323850 h 476250"/>
                  <a:gd name="connsiteX4" fmla="*/ 288407 w 434457"/>
                  <a:gd name="connsiteY4" fmla="*/ 282575 h 476250"/>
                  <a:gd name="connsiteX5" fmla="*/ 291582 w 434457"/>
                  <a:gd name="connsiteY5" fmla="*/ 241300 h 476250"/>
                  <a:gd name="connsiteX6" fmla="*/ 313807 w 434457"/>
                  <a:gd name="connsiteY6" fmla="*/ 193675 h 476250"/>
                  <a:gd name="connsiteX7" fmla="*/ 367782 w 434457"/>
                  <a:gd name="connsiteY7" fmla="*/ 168275 h 476250"/>
                  <a:gd name="connsiteX8" fmla="*/ 396357 w 434457"/>
                  <a:gd name="connsiteY8" fmla="*/ 149225 h 476250"/>
                  <a:gd name="connsiteX9" fmla="*/ 409057 w 434457"/>
                  <a:gd name="connsiteY9" fmla="*/ 98425 h 476250"/>
                  <a:gd name="connsiteX10" fmla="*/ 434457 w 434457"/>
                  <a:gd name="connsiteY10" fmla="*/ 0 h 476250"/>
                  <a:gd name="connsiteX0" fmla="*/ 0 w 433928"/>
                  <a:gd name="connsiteY0" fmla="*/ 476250 h 579161"/>
                  <a:gd name="connsiteX1" fmla="*/ 214853 w 433928"/>
                  <a:gd name="connsiteY1" fmla="*/ 415925 h 579161"/>
                  <a:gd name="connsiteX2" fmla="*/ 221203 w 433928"/>
                  <a:gd name="connsiteY2" fmla="*/ 365125 h 579161"/>
                  <a:gd name="connsiteX3" fmla="*/ 284703 w 433928"/>
                  <a:gd name="connsiteY3" fmla="*/ 323850 h 579161"/>
                  <a:gd name="connsiteX4" fmla="*/ 287878 w 433928"/>
                  <a:gd name="connsiteY4" fmla="*/ 282575 h 579161"/>
                  <a:gd name="connsiteX5" fmla="*/ 291053 w 433928"/>
                  <a:gd name="connsiteY5" fmla="*/ 241300 h 579161"/>
                  <a:gd name="connsiteX6" fmla="*/ 313278 w 433928"/>
                  <a:gd name="connsiteY6" fmla="*/ 193675 h 579161"/>
                  <a:gd name="connsiteX7" fmla="*/ 367253 w 433928"/>
                  <a:gd name="connsiteY7" fmla="*/ 168275 h 579161"/>
                  <a:gd name="connsiteX8" fmla="*/ 395828 w 433928"/>
                  <a:gd name="connsiteY8" fmla="*/ 149225 h 579161"/>
                  <a:gd name="connsiteX9" fmla="*/ 408528 w 433928"/>
                  <a:gd name="connsiteY9" fmla="*/ 98425 h 579161"/>
                  <a:gd name="connsiteX10" fmla="*/ 433928 w 433928"/>
                  <a:gd name="connsiteY10" fmla="*/ 0 h 579161"/>
                  <a:gd name="connsiteX0" fmla="*/ 0 w 433928"/>
                  <a:gd name="connsiteY0" fmla="*/ 476250 h 579161"/>
                  <a:gd name="connsiteX1" fmla="*/ 214853 w 433928"/>
                  <a:gd name="connsiteY1" fmla="*/ 415925 h 579161"/>
                  <a:gd name="connsiteX2" fmla="*/ 221203 w 433928"/>
                  <a:gd name="connsiteY2" fmla="*/ 365125 h 579161"/>
                  <a:gd name="connsiteX3" fmla="*/ 284703 w 433928"/>
                  <a:gd name="connsiteY3" fmla="*/ 323850 h 579161"/>
                  <a:gd name="connsiteX4" fmla="*/ 287878 w 433928"/>
                  <a:gd name="connsiteY4" fmla="*/ 282575 h 579161"/>
                  <a:gd name="connsiteX5" fmla="*/ 291053 w 433928"/>
                  <a:gd name="connsiteY5" fmla="*/ 241300 h 579161"/>
                  <a:gd name="connsiteX6" fmla="*/ 313278 w 433928"/>
                  <a:gd name="connsiteY6" fmla="*/ 193675 h 579161"/>
                  <a:gd name="connsiteX7" fmla="*/ 367253 w 433928"/>
                  <a:gd name="connsiteY7" fmla="*/ 168275 h 579161"/>
                  <a:gd name="connsiteX8" fmla="*/ 395828 w 433928"/>
                  <a:gd name="connsiteY8" fmla="*/ 149225 h 579161"/>
                  <a:gd name="connsiteX9" fmla="*/ 408528 w 433928"/>
                  <a:gd name="connsiteY9" fmla="*/ 98425 h 579161"/>
                  <a:gd name="connsiteX10" fmla="*/ 433928 w 433928"/>
                  <a:gd name="connsiteY10" fmla="*/ 0 h 579161"/>
                  <a:gd name="connsiteX0" fmla="*/ 0 w 433928"/>
                  <a:gd name="connsiteY0" fmla="*/ 476250 h 579161"/>
                  <a:gd name="connsiteX1" fmla="*/ 214853 w 433928"/>
                  <a:gd name="connsiteY1" fmla="*/ 415925 h 579161"/>
                  <a:gd name="connsiteX2" fmla="*/ 221203 w 433928"/>
                  <a:gd name="connsiteY2" fmla="*/ 365125 h 579161"/>
                  <a:gd name="connsiteX3" fmla="*/ 284703 w 433928"/>
                  <a:gd name="connsiteY3" fmla="*/ 323850 h 579161"/>
                  <a:gd name="connsiteX4" fmla="*/ 287878 w 433928"/>
                  <a:gd name="connsiteY4" fmla="*/ 282575 h 579161"/>
                  <a:gd name="connsiteX5" fmla="*/ 291053 w 433928"/>
                  <a:gd name="connsiteY5" fmla="*/ 241300 h 579161"/>
                  <a:gd name="connsiteX6" fmla="*/ 313278 w 433928"/>
                  <a:gd name="connsiteY6" fmla="*/ 193675 h 579161"/>
                  <a:gd name="connsiteX7" fmla="*/ 367253 w 433928"/>
                  <a:gd name="connsiteY7" fmla="*/ 168275 h 579161"/>
                  <a:gd name="connsiteX8" fmla="*/ 395828 w 433928"/>
                  <a:gd name="connsiteY8" fmla="*/ 149225 h 579161"/>
                  <a:gd name="connsiteX9" fmla="*/ 408528 w 433928"/>
                  <a:gd name="connsiteY9" fmla="*/ 98425 h 579161"/>
                  <a:gd name="connsiteX10" fmla="*/ 433928 w 433928"/>
                  <a:gd name="connsiteY10" fmla="*/ 0 h 579161"/>
                  <a:gd name="connsiteX0" fmla="*/ 0 w 433928"/>
                  <a:gd name="connsiteY0" fmla="*/ 476226 h 579137"/>
                  <a:gd name="connsiteX1" fmla="*/ 214853 w 433928"/>
                  <a:gd name="connsiteY1" fmla="*/ 415925 h 579137"/>
                  <a:gd name="connsiteX2" fmla="*/ 221203 w 433928"/>
                  <a:gd name="connsiteY2" fmla="*/ 365125 h 579137"/>
                  <a:gd name="connsiteX3" fmla="*/ 284703 w 433928"/>
                  <a:gd name="connsiteY3" fmla="*/ 323850 h 579137"/>
                  <a:gd name="connsiteX4" fmla="*/ 287878 w 433928"/>
                  <a:gd name="connsiteY4" fmla="*/ 282575 h 579137"/>
                  <a:gd name="connsiteX5" fmla="*/ 291053 w 433928"/>
                  <a:gd name="connsiteY5" fmla="*/ 241300 h 579137"/>
                  <a:gd name="connsiteX6" fmla="*/ 313278 w 433928"/>
                  <a:gd name="connsiteY6" fmla="*/ 193675 h 579137"/>
                  <a:gd name="connsiteX7" fmla="*/ 367253 w 433928"/>
                  <a:gd name="connsiteY7" fmla="*/ 168275 h 579137"/>
                  <a:gd name="connsiteX8" fmla="*/ 395828 w 433928"/>
                  <a:gd name="connsiteY8" fmla="*/ 149225 h 579137"/>
                  <a:gd name="connsiteX9" fmla="*/ 408528 w 433928"/>
                  <a:gd name="connsiteY9" fmla="*/ 98425 h 579137"/>
                  <a:gd name="connsiteX10" fmla="*/ 433928 w 433928"/>
                  <a:gd name="connsiteY10" fmla="*/ 0 h 579137"/>
                  <a:gd name="connsiteX0" fmla="*/ 0 w 433928"/>
                  <a:gd name="connsiteY0" fmla="*/ 476226 h 583886"/>
                  <a:gd name="connsiteX1" fmla="*/ 214853 w 433928"/>
                  <a:gd name="connsiteY1" fmla="*/ 415925 h 583886"/>
                  <a:gd name="connsiteX2" fmla="*/ 221203 w 433928"/>
                  <a:gd name="connsiteY2" fmla="*/ 365125 h 583886"/>
                  <a:gd name="connsiteX3" fmla="*/ 284703 w 433928"/>
                  <a:gd name="connsiteY3" fmla="*/ 323850 h 583886"/>
                  <a:gd name="connsiteX4" fmla="*/ 287878 w 433928"/>
                  <a:gd name="connsiteY4" fmla="*/ 282575 h 583886"/>
                  <a:gd name="connsiteX5" fmla="*/ 291053 w 433928"/>
                  <a:gd name="connsiteY5" fmla="*/ 241300 h 583886"/>
                  <a:gd name="connsiteX6" fmla="*/ 313278 w 433928"/>
                  <a:gd name="connsiteY6" fmla="*/ 193675 h 583886"/>
                  <a:gd name="connsiteX7" fmla="*/ 367253 w 433928"/>
                  <a:gd name="connsiteY7" fmla="*/ 168275 h 583886"/>
                  <a:gd name="connsiteX8" fmla="*/ 395828 w 433928"/>
                  <a:gd name="connsiteY8" fmla="*/ 149225 h 583886"/>
                  <a:gd name="connsiteX9" fmla="*/ 408528 w 433928"/>
                  <a:gd name="connsiteY9" fmla="*/ 98425 h 583886"/>
                  <a:gd name="connsiteX10" fmla="*/ 433928 w 433928"/>
                  <a:gd name="connsiteY10" fmla="*/ 0 h 583886"/>
                  <a:gd name="connsiteX0" fmla="*/ 0 w 433896"/>
                  <a:gd name="connsiteY0" fmla="*/ 547688 h 655348"/>
                  <a:gd name="connsiteX1" fmla="*/ 214853 w 433896"/>
                  <a:gd name="connsiteY1" fmla="*/ 487387 h 655348"/>
                  <a:gd name="connsiteX2" fmla="*/ 221203 w 433896"/>
                  <a:gd name="connsiteY2" fmla="*/ 436587 h 655348"/>
                  <a:gd name="connsiteX3" fmla="*/ 284703 w 433896"/>
                  <a:gd name="connsiteY3" fmla="*/ 395312 h 655348"/>
                  <a:gd name="connsiteX4" fmla="*/ 287878 w 433896"/>
                  <a:gd name="connsiteY4" fmla="*/ 354037 h 655348"/>
                  <a:gd name="connsiteX5" fmla="*/ 291053 w 433896"/>
                  <a:gd name="connsiteY5" fmla="*/ 312762 h 655348"/>
                  <a:gd name="connsiteX6" fmla="*/ 313278 w 433896"/>
                  <a:gd name="connsiteY6" fmla="*/ 265137 h 655348"/>
                  <a:gd name="connsiteX7" fmla="*/ 367253 w 433896"/>
                  <a:gd name="connsiteY7" fmla="*/ 239737 h 655348"/>
                  <a:gd name="connsiteX8" fmla="*/ 395828 w 433896"/>
                  <a:gd name="connsiteY8" fmla="*/ 220687 h 655348"/>
                  <a:gd name="connsiteX9" fmla="*/ 408528 w 433896"/>
                  <a:gd name="connsiteY9" fmla="*/ 169887 h 655348"/>
                  <a:gd name="connsiteX10" fmla="*/ 433896 w 433896"/>
                  <a:gd name="connsiteY10" fmla="*/ 0 h 655348"/>
                  <a:gd name="connsiteX0" fmla="*/ 0 w 433864"/>
                  <a:gd name="connsiteY0" fmla="*/ 547712 h 655372"/>
                  <a:gd name="connsiteX1" fmla="*/ 214853 w 433864"/>
                  <a:gd name="connsiteY1" fmla="*/ 487411 h 655372"/>
                  <a:gd name="connsiteX2" fmla="*/ 221203 w 433864"/>
                  <a:gd name="connsiteY2" fmla="*/ 436611 h 655372"/>
                  <a:gd name="connsiteX3" fmla="*/ 284703 w 433864"/>
                  <a:gd name="connsiteY3" fmla="*/ 395336 h 655372"/>
                  <a:gd name="connsiteX4" fmla="*/ 287878 w 433864"/>
                  <a:gd name="connsiteY4" fmla="*/ 354061 h 655372"/>
                  <a:gd name="connsiteX5" fmla="*/ 291053 w 433864"/>
                  <a:gd name="connsiteY5" fmla="*/ 312786 h 655372"/>
                  <a:gd name="connsiteX6" fmla="*/ 313278 w 433864"/>
                  <a:gd name="connsiteY6" fmla="*/ 265161 h 655372"/>
                  <a:gd name="connsiteX7" fmla="*/ 367253 w 433864"/>
                  <a:gd name="connsiteY7" fmla="*/ 239761 h 655372"/>
                  <a:gd name="connsiteX8" fmla="*/ 395828 w 433864"/>
                  <a:gd name="connsiteY8" fmla="*/ 220711 h 655372"/>
                  <a:gd name="connsiteX9" fmla="*/ 408528 w 433864"/>
                  <a:gd name="connsiteY9" fmla="*/ 169911 h 655372"/>
                  <a:gd name="connsiteX10" fmla="*/ 433864 w 433864"/>
                  <a:gd name="connsiteY10" fmla="*/ 0 h 655372"/>
                  <a:gd name="connsiteX0" fmla="*/ 0 w 438638"/>
                  <a:gd name="connsiteY0" fmla="*/ 571524 h 679184"/>
                  <a:gd name="connsiteX1" fmla="*/ 214853 w 438638"/>
                  <a:gd name="connsiteY1" fmla="*/ 511223 h 679184"/>
                  <a:gd name="connsiteX2" fmla="*/ 221203 w 438638"/>
                  <a:gd name="connsiteY2" fmla="*/ 460423 h 679184"/>
                  <a:gd name="connsiteX3" fmla="*/ 284703 w 438638"/>
                  <a:gd name="connsiteY3" fmla="*/ 419148 h 679184"/>
                  <a:gd name="connsiteX4" fmla="*/ 287878 w 438638"/>
                  <a:gd name="connsiteY4" fmla="*/ 377873 h 679184"/>
                  <a:gd name="connsiteX5" fmla="*/ 291053 w 438638"/>
                  <a:gd name="connsiteY5" fmla="*/ 336598 h 679184"/>
                  <a:gd name="connsiteX6" fmla="*/ 313278 w 438638"/>
                  <a:gd name="connsiteY6" fmla="*/ 288973 h 679184"/>
                  <a:gd name="connsiteX7" fmla="*/ 367253 w 438638"/>
                  <a:gd name="connsiteY7" fmla="*/ 263573 h 679184"/>
                  <a:gd name="connsiteX8" fmla="*/ 395828 w 438638"/>
                  <a:gd name="connsiteY8" fmla="*/ 244523 h 679184"/>
                  <a:gd name="connsiteX9" fmla="*/ 408528 w 438638"/>
                  <a:gd name="connsiteY9" fmla="*/ 193723 h 679184"/>
                  <a:gd name="connsiteX10" fmla="*/ 438638 w 438638"/>
                  <a:gd name="connsiteY10" fmla="*/ 0 h 679184"/>
                  <a:gd name="connsiteX0" fmla="*/ 0 w 448186"/>
                  <a:gd name="connsiteY0" fmla="*/ 571524 h 679184"/>
                  <a:gd name="connsiteX1" fmla="*/ 224401 w 448186"/>
                  <a:gd name="connsiteY1" fmla="*/ 511223 h 679184"/>
                  <a:gd name="connsiteX2" fmla="*/ 230751 w 448186"/>
                  <a:gd name="connsiteY2" fmla="*/ 460423 h 679184"/>
                  <a:gd name="connsiteX3" fmla="*/ 294251 w 448186"/>
                  <a:gd name="connsiteY3" fmla="*/ 419148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22826 w 448186"/>
                  <a:gd name="connsiteY6" fmla="*/ 288973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4401 w 448186"/>
                  <a:gd name="connsiteY1" fmla="*/ 511223 h 679184"/>
                  <a:gd name="connsiteX2" fmla="*/ 230751 w 448186"/>
                  <a:gd name="connsiteY2" fmla="*/ 460423 h 679184"/>
                  <a:gd name="connsiteX3" fmla="*/ 291865 w 448186"/>
                  <a:gd name="connsiteY3" fmla="*/ 440579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22826 w 448186"/>
                  <a:gd name="connsiteY6" fmla="*/ 288973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30751 w 448186"/>
                  <a:gd name="connsiteY2" fmla="*/ 460423 h 679184"/>
                  <a:gd name="connsiteX3" fmla="*/ 291865 w 448186"/>
                  <a:gd name="connsiteY3" fmla="*/ 440579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22826 w 448186"/>
                  <a:gd name="connsiteY6" fmla="*/ 288973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1865 w 448186"/>
                  <a:gd name="connsiteY3" fmla="*/ 440579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22826 w 448186"/>
                  <a:gd name="connsiteY6" fmla="*/ 288973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1865 w 448186"/>
                  <a:gd name="connsiteY3" fmla="*/ 440579 h 679184"/>
                  <a:gd name="connsiteX4" fmla="*/ 294693 w 448186"/>
                  <a:gd name="connsiteY4" fmla="*/ 454865 h 679184"/>
                  <a:gd name="connsiteX5" fmla="*/ 297426 w 448186"/>
                  <a:gd name="connsiteY5" fmla="*/ 377873 h 679184"/>
                  <a:gd name="connsiteX6" fmla="*/ 300601 w 448186"/>
                  <a:gd name="connsiteY6" fmla="*/ 336598 h 679184"/>
                  <a:gd name="connsiteX7" fmla="*/ 322826 w 448186"/>
                  <a:gd name="connsiteY7" fmla="*/ 288973 h 679184"/>
                  <a:gd name="connsiteX8" fmla="*/ 376801 w 448186"/>
                  <a:gd name="connsiteY8" fmla="*/ 263573 h 679184"/>
                  <a:gd name="connsiteX9" fmla="*/ 405376 w 448186"/>
                  <a:gd name="connsiteY9" fmla="*/ 244523 h 679184"/>
                  <a:gd name="connsiteX10" fmla="*/ 418076 w 448186"/>
                  <a:gd name="connsiteY10" fmla="*/ 193723 h 679184"/>
                  <a:gd name="connsiteX11" fmla="*/ 448186 w 448186"/>
                  <a:gd name="connsiteY11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22826 w 448186"/>
                  <a:gd name="connsiteY6" fmla="*/ 288973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76801 w 448186"/>
                  <a:gd name="connsiteY6" fmla="*/ 263573 h 679184"/>
                  <a:gd name="connsiteX7" fmla="*/ 405376 w 448186"/>
                  <a:gd name="connsiteY7" fmla="*/ 244523 h 679184"/>
                  <a:gd name="connsiteX8" fmla="*/ 418076 w 448186"/>
                  <a:gd name="connsiteY8" fmla="*/ 193723 h 679184"/>
                  <a:gd name="connsiteX9" fmla="*/ 448186 w 448186"/>
                  <a:gd name="connsiteY9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16175 w 448186"/>
                  <a:gd name="connsiteY6" fmla="*/ 331040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297426 w 448186"/>
                  <a:gd name="connsiteY4" fmla="*/ 377873 h 679184"/>
                  <a:gd name="connsiteX5" fmla="*/ 300601 w 448186"/>
                  <a:gd name="connsiteY5" fmla="*/ 336598 h 679184"/>
                  <a:gd name="connsiteX6" fmla="*/ 376801 w 448186"/>
                  <a:gd name="connsiteY6" fmla="*/ 263573 h 679184"/>
                  <a:gd name="connsiteX7" fmla="*/ 405376 w 448186"/>
                  <a:gd name="connsiteY7" fmla="*/ 244523 h 679184"/>
                  <a:gd name="connsiteX8" fmla="*/ 418076 w 448186"/>
                  <a:gd name="connsiteY8" fmla="*/ 193723 h 679184"/>
                  <a:gd name="connsiteX9" fmla="*/ 448186 w 448186"/>
                  <a:gd name="connsiteY9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297426 w 448186"/>
                  <a:gd name="connsiteY4" fmla="*/ 377873 h 679184"/>
                  <a:gd name="connsiteX5" fmla="*/ 311402 w 448186"/>
                  <a:gd name="connsiteY5" fmla="*/ 376284 h 679184"/>
                  <a:gd name="connsiteX6" fmla="*/ 300601 w 448186"/>
                  <a:gd name="connsiteY6" fmla="*/ 336598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297426 w 448186"/>
                  <a:gd name="connsiteY4" fmla="*/ 377873 h 679184"/>
                  <a:gd name="connsiteX5" fmla="*/ 311402 w 448186"/>
                  <a:gd name="connsiteY5" fmla="*/ 376284 h 679184"/>
                  <a:gd name="connsiteX6" fmla="*/ 322083 w 448186"/>
                  <a:gd name="connsiteY6" fmla="*/ 336598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22083 w 448186"/>
                  <a:gd name="connsiteY5" fmla="*/ 336598 h 679184"/>
                  <a:gd name="connsiteX6" fmla="*/ 376801 w 448186"/>
                  <a:gd name="connsiteY6" fmla="*/ 263573 h 679184"/>
                  <a:gd name="connsiteX7" fmla="*/ 405376 w 448186"/>
                  <a:gd name="connsiteY7" fmla="*/ 244523 h 679184"/>
                  <a:gd name="connsiteX8" fmla="*/ 418076 w 448186"/>
                  <a:gd name="connsiteY8" fmla="*/ 193723 h 679184"/>
                  <a:gd name="connsiteX9" fmla="*/ 448186 w 448186"/>
                  <a:gd name="connsiteY9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22083 w 448186"/>
                  <a:gd name="connsiteY5" fmla="*/ 336598 h 679184"/>
                  <a:gd name="connsiteX6" fmla="*/ 376801 w 448186"/>
                  <a:gd name="connsiteY6" fmla="*/ 263573 h 679184"/>
                  <a:gd name="connsiteX7" fmla="*/ 405376 w 448186"/>
                  <a:gd name="connsiteY7" fmla="*/ 244523 h 679184"/>
                  <a:gd name="connsiteX8" fmla="*/ 406877 w 448186"/>
                  <a:gd name="connsiteY8" fmla="*/ 245315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22083 w 448186"/>
                  <a:gd name="connsiteY5" fmla="*/ 336598 h 679184"/>
                  <a:gd name="connsiteX6" fmla="*/ 328127 w 448186"/>
                  <a:gd name="connsiteY6" fmla="*/ 292930 h 679184"/>
                  <a:gd name="connsiteX7" fmla="*/ 376801 w 448186"/>
                  <a:gd name="connsiteY7" fmla="*/ 263573 h 679184"/>
                  <a:gd name="connsiteX8" fmla="*/ 405376 w 448186"/>
                  <a:gd name="connsiteY8" fmla="*/ 244523 h 679184"/>
                  <a:gd name="connsiteX9" fmla="*/ 406877 w 448186"/>
                  <a:gd name="connsiteY9" fmla="*/ 245315 h 679184"/>
                  <a:gd name="connsiteX10" fmla="*/ 418076 w 448186"/>
                  <a:gd name="connsiteY10" fmla="*/ 193723 h 679184"/>
                  <a:gd name="connsiteX11" fmla="*/ 448186 w 448186"/>
                  <a:gd name="connsiteY11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28127 w 448186"/>
                  <a:gd name="connsiteY5" fmla="*/ 292930 h 679184"/>
                  <a:gd name="connsiteX6" fmla="*/ 376801 w 448186"/>
                  <a:gd name="connsiteY6" fmla="*/ 263573 h 679184"/>
                  <a:gd name="connsiteX7" fmla="*/ 405376 w 448186"/>
                  <a:gd name="connsiteY7" fmla="*/ 244523 h 679184"/>
                  <a:gd name="connsiteX8" fmla="*/ 406877 w 448186"/>
                  <a:gd name="connsiteY8" fmla="*/ 245315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1092 w 448186"/>
                  <a:gd name="connsiteY5" fmla="*/ 311980 h 679184"/>
                  <a:gd name="connsiteX6" fmla="*/ 376801 w 448186"/>
                  <a:gd name="connsiteY6" fmla="*/ 263573 h 679184"/>
                  <a:gd name="connsiteX7" fmla="*/ 405376 w 448186"/>
                  <a:gd name="connsiteY7" fmla="*/ 244523 h 679184"/>
                  <a:gd name="connsiteX8" fmla="*/ 406877 w 448186"/>
                  <a:gd name="connsiteY8" fmla="*/ 245315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1092 w 448186"/>
                  <a:gd name="connsiteY5" fmla="*/ 311980 h 679184"/>
                  <a:gd name="connsiteX6" fmla="*/ 376801 w 448186"/>
                  <a:gd name="connsiteY6" fmla="*/ 263573 h 679184"/>
                  <a:gd name="connsiteX7" fmla="*/ 421198 w 448186"/>
                  <a:gd name="connsiteY7" fmla="*/ 285797 h 679184"/>
                  <a:gd name="connsiteX8" fmla="*/ 405376 w 448186"/>
                  <a:gd name="connsiteY8" fmla="*/ 244523 h 679184"/>
                  <a:gd name="connsiteX9" fmla="*/ 406877 w 448186"/>
                  <a:gd name="connsiteY9" fmla="*/ 245315 h 679184"/>
                  <a:gd name="connsiteX10" fmla="*/ 418076 w 448186"/>
                  <a:gd name="connsiteY10" fmla="*/ 193723 h 679184"/>
                  <a:gd name="connsiteX11" fmla="*/ 448186 w 448186"/>
                  <a:gd name="connsiteY11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1092 w 448186"/>
                  <a:gd name="connsiteY5" fmla="*/ 311980 h 679184"/>
                  <a:gd name="connsiteX6" fmla="*/ 421198 w 448186"/>
                  <a:gd name="connsiteY6" fmla="*/ 285797 h 679184"/>
                  <a:gd name="connsiteX7" fmla="*/ 405376 w 448186"/>
                  <a:gd name="connsiteY7" fmla="*/ 244523 h 679184"/>
                  <a:gd name="connsiteX8" fmla="*/ 406877 w 448186"/>
                  <a:gd name="connsiteY8" fmla="*/ 245315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1092 w 448186"/>
                  <a:gd name="connsiteY5" fmla="*/ 311980 h 679184"/>
                  <a:gd name="connsiteX6" fmla="*/ 421198 w 448186"/>
                  <a:gd name="connsiteY6" fmla="*/ 285797 h 679184"/>
                  <a:gd name="connsiteX7" fmla="*/ 405376 w 448186"/>
                  <a:gd name="connsiteY7" fmla="*/ 244523 h 679184"/>
                  <a:gd name="connsiteX8" fmla="*/ 406877 w 448186"/>
                  <a:gd name="connsiteY8" fmla="*/ 245315 h 679184"/>
                  <a:gd name="connsiteX9" fmla="*/ 425973 w 448186"/>
                  <a:gd name="connsiteY9" fmla="*/ 240553 h 679184"/>
                  <a:gd name="connsiteX10" fmla="*/ 418076 w 448186"/>
                  <a:gd name="connsiteY10" fmla="*/ 193723 h 679184"/>
                  <a:gd name="connsiteX11" fmla="*/ 448186 w 448186"/>
                  <a:gd name="connsiteY11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1092 w 448186"/>
                  <a:gd name="connsiteY5" fmla="*/ 311980 h 679184"/>
                  <a:gd name="connsiteX6" fmla="*/ 421198 w 448186"/>
                  <a:gd name="connsiteY6" fmla="*/ 285797 h 679184"/>
                  <a:gd name="connsiteX7" fmla="*/ 405376 w 448186"/>
                  <a:gd name="connsiteY7" fmla="*/ 244523 h 679184"/>
                  <a:gd name="connsiteX8" fmla="*/ 425973 w 448186"/>
                  <a:gd name="connsiteY8" fmla="*/ 240553 h 679184"/>
                  <a:gd name="connsiteX9" fmla="*/ 418076 w 448186"/>
                  <a:gd name="connsiteY9" fmla="*/ 193723 h 679184"/>
                  <a:gd name="connsiteX10" fmla="*/ 448186 w 448186"/>
                  <a:gd name="connsiteY10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1092 w 448186"/>
                  <a:gd name="connsiteY5" fmla="*/ 311980 h 679184"/>
                  <a:gd name="connsiteX6" fmla="*/ 421198 w 448186"/>
                  <a:gd name="connsiteY6" fmla="*/ 285797 h 679184"/>
                  <a:gd name="connsiteX7" fmla="*/ 425973 w 448186"/>
                  <a:gd name="connsiteY7" fmla="*/ 240553 h 679184"/>
                  <a:gd name="connsiteX8" fmla="*/ 418076 w 448186"/>
                  <a:gd name="connsiteY8" fmla="*/ 193723 h 679184"/>
                  <a:gd name="connsiteX9" fmla="*/ 448186 w 448186"/>
                  <a:gd name="connsiteY9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1092 w 448186"/>
                  <a:gd name="connsiteY5" fmla="*/ 311980 h 679184"/>
                  <a:gd name="connsiteX6" fmla="*/ 421198 w 448186"/>
                  <a:gd name="connsiteY6" fmla="*/ 285797 h 679184"/>
                  <a:gd name="connsiteX7" fmla="*/ 425973 w 448186"/>
                  <a:gd name="connsiteY7" fmla="*/ 240553 h 679184"/>
                  <a:gd name="connsiteX8" fmla="*/ 448186 w 448186"/>
                  <a:gd name="connsiteY8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3479 w 448186"/>
                  <a:gd name="connsiteY5" fmla="*/ 323887 h 679184"/>
                  <a:gd name="connsiteX6" fmla="*/ 421198 w 448186"/>
                  <a:gd name="connsiteY6" fmla="*/ 285797 h 679184"/>
                  <a:gd name="connsiteX7" fmla="*/ 425973 w 448186"/>
                  <a:gd name="connsiteY7" fmla="*/ 240553 h 679184"/>
                  <a:gd name="connsiteX8" fmla="*/ 448186 w 448186"/>
                  <a:gd name="connsiteY8" fmla="*/ 0 h 679184"/>
                  <a:gd name="connsiteX0" fmla="*/ 0 w 448186"/>
                  <a:gd name="connsiteY0" fmla="*/ 571524 h 679184"/>
                  <a:gd name="connsiteX1" fmla="*/ 222015 w 448186"/>
                  <a:gd name="connsiteY1" fmla="*/ 535036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3479 w 448186"/>
                  <a:gd name="connsiteY5" fmla="*/ 323887 h 679184"/>
                  <a:gd name="connsiteX6" fmla="*/ 421198 w 448186"/>
                  <a:gd name="connsiteY6" fmla="*/ 285797 h 679184"/>
                  <a:gd name="connsiteX7" fmla="*/ 425973 w 448186"/>
                  <a:gd name="connsiteY7" fmla="*/ 240553 h 679184"/>
                  <a:gd name="connsiteX8" fmla="*/ 448186 w 448186"/>
                  <a:gd name="connsiteY8" fmla="*/ 0 h 679184"/>
                  <a:gd name="connsiteX0" fmla="*/ 0 w 448186"/>
                  <a:gd name="connsiteY0" fmla="*/ 571524 h 679184"/>
                  <a:gd name="connsiteX1" fmla="*/ 207693 w 448186"/>
                  <a:gd name="connsiteY1" fmla="*/ 563611 h 679184"/>
                  <a:gd name="connsiteX2" fmla="*/ 247459 w 448186"/>
                  <a:gd name="connsiteY2" fmla="*/ 472329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3479 w 448186"/>
                  <a:gd name="connsiteY5" fmla="*/ 323887 h 679184"/>
                  <a:gd name="connsiteX6" fmla="*/ 421198 w 448186"/>
                  <a:gd name="connsiteY6" fmla="*/ 285797 h 679184"/>
                  <a:gd name="connsiteX7" fmla="*/ 425973 w 448186"/>
                  <a:gd name="connsiteY7" fmla="*/ 240553 h 679184"/>
                  <a:gd name="connsiteX8" fmla="*/ 448186 w 448186"/>
                  <a:gd name="connsiteY8" fmla="*/ 0 h 679184"/>
                  <a:gd name="connsiteX0" fmla="*/ 0 w 448186"/>
                  <a:gd name="connsiteY0" fmla="*/ 571524 h 679184"/>
                  <a:gd name="connsiteX1" fmla="*/ 207693 w 448186"/>
                  <a:gd name="connsiteY1" fmla="*/ 563611 h 679184"/>
                  <a:gd name="connsiteX2" fmla="*/ 254619 w 448186"/>
                  <a:gd name="connsiteY2" fmla="*/ 481854 h 679184"/>
                  <a:gd name="connsiteX3" fmla="*/ 294693 w 448186"/>
                  <a:gd name="connsiteY3" fmla="*/ 454865 h 679184"/>
                  <a:gd name="connsiteX4" fmla="*/ 311402 w 448186"/>
                  <a:gd name="connsiteY4" fmla="*/ 376284 h 679184"/>
                  <a:gd name="connsiteX5" fmla="*/ 373479 w 448186"/>
                  <a:gd name="connsiteY5" fmla="*/ 323887 h 679184"/>
                  <a:gd name="connsiteX6" fmla="*/ 421198 w 448186"/>
                  <a:gd name="connsiteY6" fmla="*/ 285797 h 679184"/>
                  <a:gd name="connsiteX7" fmla="*/ 425973 w 448186"/>
                  <a:gd name="connsiteY7" fmla="*/ 240553 h 679184"/>
                  <a:gd name="connsiteX8" fmla="*/ 448186 w 448186"/>
                  <a:gd name="connsiteY8" fmla="*/ 0 h 679184"/>
                  <a:gd name="connsiteX0" fmla="*/ 0 w 450573"/>
                  <a:gd name="connsiteY0" fmla="*/ 552474 h 660134"/>
                  <a:gd name="connsiteX1" fmla="*/ 207693 w 450573"/>
                  <a:gd name="connsiteY1" fmla="*/ 544561 h 660134"/>
                  <a:gd name="connsiteX2" fmla="*/ 254619 w 450573"/>
                  <a:gd name="connsiteY2" fmla="*/ 462804 h 660134"/>
                  <a:gd name="connsiteX3" fmla="*/ 294693 w 450573"/>
                  <a:gd name="connsiteY3" fmla="*/ 435815 h 660134"/>
                  <a:gd name="connsiteX4" fmla="*/ 311402 w 450573"/>
                  <a:gd name="connsiteY4" fmla="*/ 357234 h 660134"/>
                  <a:gd name="connsiteX5" fmla="*/ 373479 w 450573"/>
                  <a:gd name="connsiteY5" fmla="*/ 304837 h 660134"/>
                  <a:gd name="connsiteX6" fmla="*/ 421198 w 450573"/>
                  <a:gd name="connsiteY6" fmla="*/ 266747 h 660134"/>
                  <a:gd name="connsiteX7" fmla="*/ 425973 w 450573"/>
                  <a:gd name="connsiteY7" fmla="*/ 221503 h 660134"/>
                  <a:gd name="connsiteX8" fmla="*/ 450573 w 450573"/>
                  <a:gd name="connsiteY8" fmla="*/ 0 h 66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0573" h="660134">
                    <a:moveTo>
                      <a:pt x="0" y="552474"/>
                    </a:moveTo>
                    <a:cubicBezTo>
                      <a:pt x="157044" y="660134"/>
                      <a:pt x="166450" y="561093"/>
                      <a:pt x="207693" y="544561"/>
                    </a:cubicBezTo>
                    <a:lnTo>
                      <a:pt x="254619" y="462804"/>
                    </a:lnTo>
                    <a:cubicBezTo>
                      <a:pt x="266732" y="449442"/>
                      <a:pt x="286365" y="451558"/>
                      <a:pt x="294693" y="435815"/>
                    </a:cubicBezTo>
                    <a:cubicBezTo>
                      <a:pt x="305350" y="419808"/>
                      <a:pt x="298271" y="379064"/>
                      <a:pt x="311402" y="357234"/>
                    </a:cubicBezTo>
                    <a:cubicBezTo>
                      <a:pt x="324533" y="335404"/>
                      <a:pt x="355180" y="319918"/>
                      <a:pt x="373479" y="304837"/>
                    </a:cubicBezTo>
                    <a:cubicBezTo>
                      <a:pt x="391778" y="289756"/>
                      <a:pt x="412449" y="280636"/>
                      <a:pt x="421198" y="266747"/>
                    </a:cubicBezTo>
                    <a:cubicBezTo>
                      <a:pt x="429947" y="252858"/>
                      <a:pt x="421077" y="265961"/>
                      <a:pt x="425973" y="221503"/>
                    </a:cubicBezTo>
                    <a:cubicBezTo>
                      <a:pt x="430869" y="177045"/>
                      <a:pt x="445945" y="50115"/>
                      <a:pt x="450573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164 Forma libre"/>
              <p:cNvSpPr/>
              <p:nvPr/>
            </p:nvSpPr>
            <p:spPr bwMode="auto">
              <a:xfrm>
                <a:off x="5735124" y="5471220"/>
                <a:ext cx="477837" cy="314381"/>
              </a:xfrm>
              <a:custGeom>
                <a:avLst/>
                <a:gdLst>
                  <a:gd name="connsiteX0" fmla="*/ 349250 w 349250"/>
                  <a:gd name="connsiteY0" fmla="*/ 0 h 415925"/>
                  <a:gd name="connsiteX1" fmla="*/ 317500 w 349250"/>
                  <a:gd name="connsiteY1" fmla="*/ 50800 h 415925"/>
                  <a:gd name="connsiteX2" fmla="*/ 276225 w 349250"/>
                  <a:gd name="connsiteY2" fmla="*/ 53975 h 415925"/>
                  <a:gd name="connsiteX3" fmla="*/ 219075 w 349250"/>
                  <a:gd name="connsiteY3" fmla="*/ 50800 h 415925"/>
                  <a:gd name="connsiteX4" fmla="*/ 152400 w 349250"/>
                  <a:gd name="connsiteY4" fmla="*/ 60325 h 415925"/>
                  <a:gd name="connsiteX5" fmla="*/ 133350 w 349250"/>
                  <a:gd name="connsiteY5" fmla="*/ 92075 h 415925"/>
                  <a:gd name="connsiteX6" fmla="*/ 130175 w 349250"/>
                  <a:gd name="connsiteY6" fmla="*/ 142875 h 415925"/>
                  <a:gd name="connsiteX7" fmla="*/ 66675 w 349250"/>
                  <a:gd name="connsiteY7" fmla="*/ 190500 h 415925"/>
                  <a:gd name="connsiteX8" fmla="*/ 57150 w 349250"/>
                  <a:gd name="connsiteY8" fmla="*/ 250825 h 415925"/>
                  <a:gd name="connsiteX9" fmla="*/ 41275 w 349250"/>
                  <a:gd name="connsiteY9" fmla="*/ 292100 h 415925"/>
                  <a:gd name="connsiteX10" fmla="*/ 9525 w 349250"/>
                  <a:gd name="connsiteY10" fmla="*/ 314325 h 415925"/>
                  <a:gd name="connsiteX11" fmla="*/ 12700 w 349250"/>
                  <a:gd name="connsiteY11" fmla="*/ 336550 h 415925"/>
                  <a:gd name="connsiteX12" fmla="*/ 0 w 349250"/>
                  <a:gd name="connsiteY12" fmla="*/ 415925 h 415925"/>
                  <a:gd name="connsiteX0" fmla="*/ 349250 w 349250"/>
                  <a:gd name="connsiteY0" fmla="*/ 0 h 415925"/>
                  <a:gd name="connsiteX1" fmla="*/ 317500 w 349250"/>
                  <a:gd name="connsiteY1" fmla="*/ 50800 h 415925"/>
                  <a:gd name="connsiteX2" fmla="*/ 276225 w 349250"/>
                  <a:gd name="connsiteY2" fmla="*/ 53975 h 415925"/>
                  <a:gd name="connsiteX3" fmla="*/ 219075 w 349250"/>
                  <a:gd name="connsiteY3" fmla="*/ 50800 h 415925"/>
                  <a:gd name="connsiteX4" fmla="*/ 152400 w 349250"/>
                  <a:gd name="connsiteY4" fmla="*/ 60325 h 415925"/>
                  <a:gd name="connsiteX5" fmla="*/ 133350 w 349250"/>
                  <a:gd name="connsiteY5" fmla="*/ 92075 h 415925"/>
                  <a:gd name="connsiteX6" fmla="*/ 111125 w 349250"/>
                  <a:gd name="connsiteY6" fmla="*/ 139700 h 415925"/>
                  <a:gd name="connsiteX7" fmla="*/ 66675 w 349250"/>
                  <a:gd name="connsiteY7" fmla="*/ 190500 h 415925"/>
                  <a:gd name="connsiteX8" fmla="*/ 57150 w 349250"/>
                  <a:gd name="connsiteY8" fmla="*/ 250825 h 415925"/>
                  <a:gd name="connsiteX9" fmla="*/ 41275 w 349250"/>
                  <a:gd name="connsiteY9" fmla="*/ 292100 h 415925"/>
                  <a:gd name="connsiteX10" fmla="*/ 9525 w 349250"/>
                  <a:gd name="connsiteY10" fmla="*/ 314325 h 415925"/>
                  <a:gd name="connsiteX11" fmla="*/ 12700 w 349250"/>
                  <a:gd name="connsiteY11" fmla="*/ 336550 h 415925"/>
                  <a:gd name="connsiteX12" fmla="*/ 0 w 349250"/>
                  <a:gd name="connsiteY12" fmla="*/ 415925 h 415925"/>
                  <a:gd name="connsiteX0" fmla="*/ 349250 w 349250"/>
                  <a:gd name="connsiteY0" fmla="*/ 0 h 415925"/>
                  <a:gd name="connsiteX1" fmla="*/ 317500 w 349250"/>
                  <a:gd name="connsiteY1" fmla="*/ 50800 h 415925"/>
                  <a:gd name="connsiteX2" fmla="*/ 276225 w 349250"/>
                  <a:gd name="connsiteY2" fmla="*/ 53975 h 415925"/>
                  <a:gd name="connsiteX3" fmla="*/ 219075 w 349250"/>
                  <a:gd name="connsiteY3" fmla="*/ 50800 h 415925"/>
                  <a:gd name="connsiteX4" fmla="*/ 152400 w 349250"/>
                  <a:gd name="connsiteY4" fmla="*/ 60325 h 415925"/>
                  <a:gd name="connsiteX5" fmla="*/ 107950 w 349250"/>
                  <a:gd name="connsiteY5" fmla="*/ 66675 h 415925"/>
                  <a:gd name="connsiteX6" fmla="*/ 111125 w 349250"/>
                  <a:gd name="connsiteY6" fmla="*/ 139700 h 415925"/>
                  <a:gd name="connsiteX7" fmla="*/ 66675 w 349250"/>
                  <a:gd name="connsiteY7" fmla="*/ 190500 h 415925"/>
                  <a:gd name="connsiteX8" fmla="*/ 57150 w 349250"/>
                  <a:gd name="connsiteY8" fmla="*/ 250825 h 415925"/>
                  <a:gd name="connsiteX9" fmla="*/ 41275 w 349250"/>
                  <a:gd name="connsiteY9" fmla="*/ 292100 h 415925"/>
                  <a:gd name="connsiteX10" fmla="*/ 9525 w 349250"/>
                  <a:gd name="connsiteY10" fmla="*/ 314325 h 415925"/>
                  <a:gd name="connsiteX11" fmla="*/ 12700 w 349250"/>
                  <a:gd name="connsiteY11" fmla="*/ 336550 h 415925"/>
                  <a:gd name="connsiteX12" fmla="*/ 0 w 349250"/>
                  <a:gd name="connsiteY12" fmla="*/ 415925 h 415925"/>
                  <a:gd name="connsiteX0" fmla="*/ 358775 w 358775"/>
                  <a:gd name="connsiteY0" fmla="*/ 0 h 420687"/>
                  <a:gd name="connsiteX1" fmla="*/ 317500 w 358775"/>
                  <a:gd name="connsiteY1" fmla="*/ 55562 h 420687"/>
                  <a:gd name="connsiteX2" fmla="*/ 276225 w 358775"/>
                  <a:gd name="connsiteY2" fmla="*/ 58737 h 420687"/>
                  <a:gd name="connsiteX3" fmla="*/ 219075 w 358775"/>
                  <a:gd name="connsiteY3" fmla="*/ 55562 h 420687"/>
                  <a:gd name="connsiteX4" fmla="*/ 152400 w 358775"/>
                  <a:gd name="connsiteY4" fmla="*/ 65087 h 420687"/>
                  <a:gd name="connsiteX5" fmla="*/ 107950 w 358775"/>
                  <a:gd name="connsiteY5" fmla="*/ 71437 h 420687"/>
                  <a:gd name="connsiteX6" fmla="*/ 111125 w 358775"/>
                  <a:gd name="connsiteY6" fmla="*/ 144462 h 420687"/>
                  <a:gd name="connsiteX7" fmla="*/ 66675 w 358775"/>
                  <a:gd name="connsiteY7" fmla="*/ 195262 h 420687"/>
                  <a:gd name="connsiteX8" fmla="*/ 57150 w 358775"/>
                  <a:gd name="connsiteY8" fmla="*/ 255587 h 420687"/>
                  <a:gd name="connsiteX9" fmla="*/ 41275 w 358775"/>
                  <a:gd name="connsiteY9" fmla="*/ 296862 h 420687"/>
                  <a:gd name="connsiteX10" fmla="*/ 9525 w 358775"/>
                  <a:gd name="connsiteY10" fmla="*/ 319087 h 420687"/>
                  <a:gd name="connsiteX11" fmla="*/ 12700 w 358775"/>
                  <a:gd name="connsiteY11" fmla="*/ 341312 h 420687"/>
                  <a:gd name="connsiteX12" fmla="*/ 0 w 358775"/>
                  <a:gd name="connsiteY12" fmla="*/ 420687 h 420687"/>
                  <a:gd name="connsiteX0" fmla="*/ 354012 w 354012"/>
                  <a:gd name="connsiteY0" fmla="*/ 0 h 396875"/>
                  <a:gd name="connsiteX1" fmla="*/ 312737 w 354012"/>
                  <a:gd name="connsiteY1" fmla="*/ 55562 h 396875"/>
                  <a:gd name="connsiteX2" fmla="*/ 271462 w 354012"/>
                  <a:gd name="connsiteY2" fmla="*/ 58737 h 396875"/>
                  <a:gd name="connsiteX3" fmla="*/ 214312 w 354012"/>
                  <a:gd name="connsiteY3" fmla="*/ 55562 h 396875"/>
                  <a:gd name="connsiteX4" fmla="*/ 147637 w 354012"/>
                  <a:gd name="connsiteY4" fmla="*/ 65087 h 396875"/>
                  <a:gd name="connsiteX5" fmla="*/ 103187 w 354012"/>
                  <a:gd name="connsiteY5" fmla="*/ 71437 h 396875"/>
                  <a:gd name="connsiteX6" fmla="*/ 106362 w 354012"/>
                  <a:gd name="connsiteY6" fmla="*/ 144462 h 396875"/>
                  <a:gd name="connsiteX7" fmla="*/ 61912 w 354012"/>
                  <a:gd name="connsiteY7" fmla="*/ 195262 h 396875"/>
                  <a:gd name="connsiteX8" fmla="*/ 52387 w 354012"/>
                  <a:gd name="connsiteY8" fmla="*/ 255587 h 396875"/>
                  <a:gd name="connsiteX9" fmla="*/ 36512 w 354012"/>
                  <a:gd name="connsiteY9" fmla="*/ 296862 h 396875"/>
                  <a:gd name="connsiteX10" fmla="*/ 4762 w 354012"/>
                  <a:gd name="connsiteY10" fmla="*/ 319087 h 396875"/>
                  <a:gd name="connsiteX11" fmla="*/ 7937 w 354012"/>
                  <a:gd name="connsiteY11" fmla="*/ 341312 h 396875"/>
                  <a:gd name="connsiteX12" fmla="*/ 0 w 354012"/>
                  <a:gd name="connsiteY12" fmla="*/ 396875 h 396875"/>
                  <a:gd name="connsiteX0" fmla="*/ 361155 w 361155"/>
                  <a:gd name="connsiteY0" fmla="*/ 0 h 413543"/>
                  <a:gd name="connsiteX1" fmla="*/ 319880 w 361155"/>
                  <a:gd name="connsiteY1" fmla="*/ 55562 h 413543"/>
                  <a:gd name="connsiteX2" fmla="*/ 278605 w 361155"/>
                  <a:gd name="connsiteY2" fmla="*/ 58737 h 413543"/>
                  <a:gd name="connsiteX3" fmla="*/ 221455 w 361155"/>
                  <a:gd name="connsiteY3" fmla="*/ 55562 h 413543"/>
                  <a:gd name="connsiteX4" fmla="*/ 154780 w 361155"/>
                  <a:gd name="connsiteY4" fmla="*/ 65087 h 413543"/>
                  <a:gd name="connsiteX5" fmla="*/ 110330 w 361155"/>
                  <a:gd name="connsiteY5" fmla="*/ 71437 h 413543"/>
                  <a:gd name="connsiteX6" fmla="*/ 113505 w 361155"/>
                  <a:gd name="connsiteY6" fmla="*/ 144462 h 413543"/>
                  <a:gd name="connsiteX7" fmla="*/ 69055 w 361155"/>
                  <a:gd name="connsiteY7" fmla="*/ 195262 h 413543"/>
                  <a:gd name="connsiteX8" fmla="*/ 59530 w 361155"/>
                  <a:gd name="connsiteY8" fmla="*/ 255587 h 413543"/>
                  <a:gd name="connsiteX9" fmla="*/ 43655 w 361155"/>
                  <a:gd name="connsiteY9" fmla="*/ 296862 h 413543"/>
                  <a:gd name="connsiteX10" fmla="*/ 11905 w 361155"/>
                  <a:gd name="connsiteY10" fmla="*/ 319087 h 413543"/>
                  <a:gd name="connsiteX11" fmla="*/ 15080 w 361155"/>
                  <a:gd name="connsiteY11" fmla="*/ 341312 h 413543"/>
                  <a:gd name="connsiteX12" fmla="*/ 0 w 361155"/>
                  <a:gd name="connsiteY12" fmla="*/ 413543 h 413543"/>
                  <a:gd name="connsiteX0" fmla="*/ 701689 w 701689"/>
                  <a:gd name="connsiteY0" fmla="*/ 0 h 406415"/>
                  <a:gd name="connsiteX1" fmla="*/ 319880 w 701689"/>
                  <a:gd name="connsiteY1" fmla="*/ 48434 h 406415"/>
                  <a:gd name="connsiteX2" fmla="*/ 278605 w 701689"/>
                  <a:gd name="connsiteY2" fmla="*/ 51609 h 406415"/>
                  <a:gd name="connsiteX3" fmla="*/ 221455 w 701689"/>
                  <a:gd name="connsiteY3" fmla="*/ 48434 h 406415"/>
                  <a:gd name="connsiteX4" fmla="*/ 154780 w 701689"/>
                  <a:gd name="connsiteY4" fmla="*/ 57959 h 406415"/>
                  <a:gd name="connsiteX5" fmla="*/ 110330 w 701689"/>
                  <a:gd name="connsiteY5" fmla="*/ 64309 h 406415"/>
                  <a:gd name="connsiteX6" fmla="*/ 113505 w 701689"/>
                  <a:gd name="connsiteY6" fmla="*/ 137334 h 406415"/>
                  <a:gd name="connsiteX7" fmla="*/ 69055 w 701689"/>
                  <a:gd name="connsiteY7" fmla="*/ 188134 h 406415"/>
                  <a:gd name="connsiteX8" fmla="*/ 59530 w 701689"/>
                  <a:gd name="connsiteY8" fmla="*/ 248459 h 406415"/>
                  <a:gd name="connsiteX9" fmla="*/ 43655 w 701689"/>
                  <a:gd name="connsiteY9" fmla="*/ 289734 h 406415"/>
                  <a:gd name="connsiteX10" fmla="*/ 11905 w 701689"/>
                  <a:gd name="connsiteY10" fmla="*/ 311959 h 406415"/>
                  <a:gd name="connsiteX11" fmla="*/ 15080 w 701689"/>
                  <a:gd name="connsiteY11" fmla="*/ 334184 h 406415"/>
                  <a:gd name="connsiteX12" fmla="*/ 0 w 701689"/>
                  <a:gd name="connsiteY12" fmla="*/ 406415 h 406415"/>
                  <a:gd name="connsiteX0" fmla="*/ 701689 w 701689"/>
                  <a:gd name="connsiteY0" fmla="*/ 60445 h 466860"/>
                  <a:gd name="connsiteX1" fmla="*/ 531811 w 701689"/>
                  <a:gd name="connsiteY1" fmla="*/ 8072 h 466860"/>
                  <a:gd name="connsiteX2" fmla="*/ 319880 w 701689"/>
                  <a:gd name="connsiteY2" fmla="*/ 108879 h 466860"/>
                  <a:gd name="connsiteX3" fmla="*/ 278605 w 701689"/>
                  <a:gd name="connsiteY3" fmla="*/ 112054 h 466860"/>
                  <a:gd name="connsiteX4" fmla="*/ 221455 w 701689"/>
                  <a:gd name="connsiteY4" fmla="*/ 108879 h 466860"/>
                  <a:gd name="connsiteX5" fmla="*/ 154780 w 701689"/>
                  <a:gd name="connsiteY5" fmla="*/ 118404 h 466860"/>
                  <a:gd name="connsiteX6" fmla="*/ 110330 w 701689"/>
                  <a:gd name="connsiteY6" fmla="*/ 124754 h 466860"/>
                  <a:gd name="connsiteX7" fmla="*/ 113505 w 701689"/>
                  <a:gd name="connsiteY7" fmla="*/ 197779 h 466860"/>
                  <a:gd name="connsiteX8" fmla="*/ 69055 w 701689"/>
                  <a:gd name="connsiteY8" fmla="*/ 248579 h 466860"/>
                  <a:gd name="connsiteX9" fmla="*/ 59530 w 701689"/>
                  <a:gd name="connsiteY9" fmla="*/ 308904 h 466860"/>
                  <a:gd name="connsiteX10" fmla="*/ 43655 w 701689"/>
                  <a:gd name="connsiteY10" fmla="*/ 350179 h 466860"/>
                  <a:gd name="connsiteX11" fmla="*/ 11905 w 701689"/>
                  <a:gd name="connsiteY11" fmla="*/ 372404 h 466860"/>
                  <a:gd name="connsiteX12" fmla="*/ 15080 w 701689"/>
                  <a:gd name="connsiteY12" fmla="*/ 394629 h 466860"/>
                  <a:gd name="connsiteX13" fmla="*/ 0 w 701689"/>
                  <a:gd name="connsiteY13" fmla="*/ 466860 h 466860"/>
                  <a:gd name="connsiteX0" fmla="*/ 701689 w 701689"/>
                  <a:gd name="connsiteY0" fmla="*/ 58458 h 464873"/>
                  <a:gd name="connsiteX1" fmla="*/ 643730 w 701689"/>
                  <a:gd name="connsiteY1" fmla="*/ 70379 h 464873"/>
                  <a:gd name="connsiteX2" fmla="*/ 531811 w 701689"/>
                  <a:gd name="connsiteY2" fmla="*/ 6085 h 464873"/>
                  <a:gd name="connsiteX3" fmla="*/ 319880 w 701689"/>
                  <a:gd name="connsiteY3" fmla="*/ 106892 h 464873"/>
                  <a:gd name="connsiteX4" fmla="*/ 278605 w 701689"/>
                  <a:gd name="connsiteY4" fmla="*/ 110067 h 464873"/>
                  <a:gd name="connsiteX5" fmla="*/ 221455 w 701689"/>
                  <a:gd name="connsiteY5" fmla="*/ 106892 h 464873"/>
                  <a:gd name="connsiteX6" fmla="*/ 154780 w 701689"/>
                  <a:gd name="connsiteY6" fmla="*/ 116417 h 464873"/>
                  <a:gd name="connsiteX7" fmla="*/ 110330 w 701689"/>
                  <a:gd name="connsiteY7" fmla="*/ 122767 h 464873"/>
                  <a:gd name="connsiteX8" fmla="*/ 113505 w 701689"/>
                  <a:gd name="connsiteY8" fmla="*/ 195792 h 464873"/>
                  <a:gd name="connsiteX9" fmla="*/ 69055 w 701689"/>
                  <a:gd name="connsiteY9" fmla="*/ 246592 h 464873"/>
                  <a:gd name="connsiteX10" fmla="*/ 59530 w 701689"/>
                  <a:gd name="connsiteY10" fmla="*/ 306917 h 464873"/>
                  <a:gd name="connsiteX11" fmla="*/ 43655 w 701689"/>
                  <a:gd name="connsiteY11" fmla="*/ 348192 h 464873"/>
                  <a:gd name="connsiteX12" fmla="*/ 11905 w 701689"/>
                  <a:gd name="connsiteY12" fmla="*/ 370417 h 464873"/>
                  <a:gd name="connsiteX13" fmla="*/ 15080 w 701689"/>
                  <a:gd name="connsiteY13" fmla="*/ 392642 h 464873"/>
                  <a:gd name="connsiteX14" fmla="*/ 0 w 701689"/>
                  <a:gd name="connsiteY14" fmla="*/ 464873 h 464873"/>
                  <a:gd name="connsiteX0" fmla="*/ 701689 w 701689"/>
                  <a:gd name="connsiteY0" fmla="*/ 54754 h 461169"/>
                  <a:gd name="connsiteX1" fmla="*/ 643730 w 701689"/>
                  <a:gd name="connsiteY1" fmla="*/ 66675 h 461169"/>
                  <a:gd name="connsiteX2" fmla="*/ 531811 w 701689"/>
                  <a:gd name="connsiteY2" fmla="*/ 2381 h 461169"/>
                  <a:gd name="connsiteX3" fmla="*/ 357980 w 701689"/>
                  <a:gd name="connsiteY3" fmla="*/ 52388 h 461169"/>
                  <a:gd name="connsiteX4" fmla="*/ 319880 w 701689"/>
                  <a:gd name="connsiteY4" fmla="*/ 103188 h 461169"/>
                  <a:gd name="connsiteX5" fmla="*/ 278605 w 701689"/>
                  <a:gd name="connsiteY5" fmla="*/ 106363 h 461169"/>
                  <a:gd name="connsiteX6" fmla="*/ 221455 w 701689"/>
                  <a:gd name="connsiteY6" fmla="*/ 103188 h 461169"/>
                  <a:gd name="connsiteX7" fmla="*/ 154780 w 701689"/>
                  <a:gd name="connsiteY7" fmla="*/ 112713 h 461169"/>
                  <a:gd name="connsiteX8" fmla="*/ 110330 w 701689"/>
                  <a:gd name="connsiteY8" fmla="*/ 119063 h 461169"/>
                  <a:gd name="connsiteX9" fmla="*/ 113505 w 701689"/>
                  <a:gd name="connsiteY9" fmla="*/ 192088 h 461169"/>
                  <a:gd name="connsiteX10" fmla="*/ 69055 w 701689"/>
                  <a:gd name="connsiteY10" fmla="*/ 242888 h 461169"/>
                  <a:gd name="connsiteX11" fmla="*/ 59530 w 701689"/>
                  <a:gd name="connsiteY11" fmla="*/ 303213 h 461169"/>
                  <a:gd name="connsiteX12" fmla="*/ 43655 w 701689"/>
                  <a:gd name="connsiteY12" fmla="*/ 344488 h 461169"/>
                  <a:gd name="connsiteX13" fmla="*/ 11905 w 701689"/>
                  <a:gd name="connsiteY13" fmla="*/ 366713 h 461169"/>
                  <a:gd name="connsiteX14" fmla="*/ 15080 w 701689"/>
                  <a:gd name="connsiteY14" fmla="*/ 388938 h 461169"/>
                  <a:gd name="connsiteX15" fmla="*/ 0 w 701689"/>
                  <a:gd name="connsiteY15" fmla="*/ 461169 h 461169"/>
                  <a:gd name="connsiteX0" fmla="*/ 701689 w 701689"/>
                  <a:gd name="connsiteY0" fmla="*/ 54754 h 461169"/>
                  <a:gd name="connsiteX1" fmla="*/ 643730 w 701689"/>
                  <a:gd name="connsiteY1" fmla="*/ 66675 h 461169"/>
                  <a:gd name="connsiteX2" fmla="*/ 531811 w 701689"/>
                  <a:gd name="connsiteY2" fmla="*/ 2381 h 461169"/>
                  <a:gd name="connsiteX3" fmla="*/ 357980 w 701689"/>
                  <a:gd name="connsiteY3" fmla="*/ 52388 h 461169"/>
                  <a:gd name="connsiteX4" fmla="*/ 319880 w 701689"/>
                  <a:gd name="connsiteY4" fmla="*/ 103188 h 461169"/>
                  <a:gd name="connsiteX5" fmla="*/ 278605 w 701689"/>
                  <a:gd name="connsiteY5" fmla="*/ 106363 h 461169"/>
                  <a:gd name="connsiteX6" fmla="*/ 221455 w 701689"/>
                  <a:gd name="connsiteY6" fmla="*/ 103188 h 461169"/>
                  <a:gd name="connsiteX7" fmla="*/ 154780 w 701689"/>
                  <a:gd name="connsiteY7" fmla="*/ 112713 h 461169"/>
                  <a:gd name="connsiteX8" fmla="*/ 110330 w 701689"/>
                  <a:gd name="connsiteY8" fmla="*/ 119063 h 461169"/>
                  <a:gd name="connsiteX9" fmla="*/ 113505 w 701689"/>
                  <a:gd name="connsiteY9" fmla="*/ 192088 h 461169"/>
                  <a:gd name="connsiteX10" fmla="*/ 69055 w 701689"/>
                  <a:gd name="connsiteY10" fmla="*/ 242888 h 461169"/>
                  <a:gd name="connsiteX11" fmla="*/ 59530 w 701689"/>
                  <a:gd name="connsiteY11" fmla="*/ 303213 h 461169"/>
                  <a:gd name="connsiteX12" fmla="*/ 43655 w 701689"/>
                  <a:gd name="connsiteY12" fmla="*/ 344488 h 461169"/>
                  <a:gd name="connsiteX13" fmla="*/ 11905 w 701689"/>
                  <a:gd name="connsiteY13" fmla="*/ 366713 h 461169"/>
                  <a:gd name="connsiteX14" fmla="*/ 15080 w 701689"/>
                  <a:gd name="connsiteY14" fmla="*/ 388938 h 461169"/>
                  <a:gd name="connsiteX15" fmla="*/ 0 w 701689"/>
                  <a:gd name="connsiteY15" fmla="*/ 461169 h 461169"/>
                  <a:gd name="connsiteX0" fmla="*/ 701689 w 701689"/>
                  <a:gd name="connsiteY0" fmla="*/ 53961 h 460376"/>
                  <a:gd name="connsiteX1" fmla="*/ 643730 w 701689"/>
                  <a:gd name="connsiteY1" fmla="*/ 65882 h 460376"/>
                  <a:gd name="connsiteX2" fmla="*/ 531811 w 701689"/>
                  <a:gd name="connsiteY2" fmla="*/ 1588 h 460376"/>
                  <a:gd name="connsiteX3" fmla="*/ 415130 w 701689"/>
                  <a:gd name="connsiteY3" fmla="*/ 56357 h 460376"/>
                  <a:gd name="connsiteX4" fmla="*/ 357980 w 701689"/>
                  <a:gd name="connsiteY4" fmla="*/ 51595 h 460376"/>
                  <a:gd name="connsiteX5" fmla="*/ 319880 w 701689"/>
                  <a:gd name="connsiteY5" fmla="*/ 102395 h 460376"/>
                  <a:gd name="connsiteX6" fmla="*/ 278605 w 701689"/>
                  <a:gd name="connsiteY6" fmla="*/ 105570 h 460376"/>
                  <a:gd name="connsiteX7" fmla="*/ 221455 w 701689"/>
                  <a:gd name="connsiteY7" fmla="*/ 102395 h 460376"/>
                  <a:gd name="connsiteX8" fmla="*/ 154780 w 701689"/>
                  <a:gd name="connsiteY8" fmla="*/ 111920 h 460376"/>
                  <a:gd name="connsiteX9" fmla="*/ 110330 w 701689"/>
                  <a:gd name="connsiteY9" fmla="*/ 118270 h 460376"/>
                  <a:gd name="connsiteX10" fmla="*/ 113505 w 701689"/>
                  <a:gd name="connsiteY10" fmla="*/ 191295 h 460376"/>
                  <a:gd name="connsiteX11" fmla="*/ 69055 w 701689"/>
                  <a:gd name="connsiteY11" fmla="*/ 242095 h 460376"/>
                  <a:gd name="connsiteX12" fmla="*/ 59530 w 701689"/>
                  <a:gd name="connsiteY12" fmla="*/ 302420 h 460376"/>
                  <a:gd name="connsiteX13" fmla="*/ 43655 w 701689"/>
                  <a:gd name="connsiteY13" fmla="*/ 343695 h 460376"/>
                  <a:gd name="connsiteX14" fmla="*/ 11905 w 701689"/>
                  <a:gd name="connsiteY14" fmla="*/ 365920 h 460376"/>
                  <a:gd name="connsiteX15" fmla="*/ 15080 w 701689"/>
                  <a:gd name="connsiteY15" fmla="*/ 388145 h 460376"/>
                  <a:gd name="connsiteX16" fmla="*/ 0 w 701689"/>
                  <a:gd name="connsiteY16" fmla="*/ 460376 h 46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1689" h="460376">
                    <a:moveTo>
                      <a:pt x="701689" y="53961"/>
                    </a:moveTo>
                    <a:cubicBezTo>
                      <a:pt x="692823" y="50392"/>
                      <a:pt x="672043" y="74611"/>
                      <a:pt x="643730" y="65882"/>
                    </a:cubicBezTo>
                    <a:cubicBezTo>
                      <a:pt x="615417" y="57153"/>
                      <a:pt x="569911" y="3176"/>
                      <a:pt x="531811" y="1588"/>
                    </a:cubicBezTo>
                    <a:cubicBezTo>
                      <a:pt x="493711" y="0"/>
                      <a:pt x="444102" y="48023"/>
                      <a:pt x="415130" y="56357"/>
                    </a:cubicBezTo>
                    <a:cubicBezTo>
                      <a:pt x="386158" y="64691"/>
                      <a:pt x="376633" y="40350"/>
                      <a:pt x="357980" y="51595"/>
                    </a:cubicBezTo>
                    <a:cubicBezTo>
                      <a:pt x="322658" y="68396"/>
                      <a:pt x="333109" y="93399"/>
                      <a:pt x="319880" y="102395"/>
                    </a:cubicBezTo>
                    <a:cubicBezTo>
                      <a:pt x="306651" y="111391"/>
                      <a:pt x="295009" y="105570"/>
                      <a:pt x="278605" y="105570"/>
                    </a:cubicBezTo>
                    <a:cubicBezTo>
                      <a:pt x="262201" y="105570"/>
                      <a:pt x="242092" y="101337"/>
                      <a:pt x="221455" y="102395"/>
                    </a:cubicBezTo>
                    <a:cubicBezTo>
                      <a:pt x="200818" y="103453"/>
                      <a:pt x="173301" y="109274"/>
                      <a:pt x="154780" y="111920"/>
                    </a:cubicBezTo>
                    <a:cubicBezTo>
                      <a:pt x="136259" y="114566"/>
                      <a:pt x="117209" y="105041"/>
                      <a:pt x="110330" y="118270"/>
                    </a:cubicBezTo>
                    <a:cubicBezTo>
                      <a:pt x="103451" y="131499"/>
                      <a:pt x="120384" y="170658"/>
                      <a:pt x="113505" y="191295"/>
                    </a:cubicBezTo>
                    <a:cubicBezTo>
                      <a:pt x="106626" y="211932"/>
                      <a:pt x="78051" y="223574"/>
                      <a:pt x="69055" y="242095"/>
                    </a:cubicBezTo>
                    <a:cubicBezTo>
                      <a:pt x="60059" y="260616"/>
                      <a:pt x="63763" y="285487"/>
                      <a:pt x="59530" y="302420"/>
                    </a:cubicBezTo>
                    <a:cubicBezTo>
                      <a:pt x="55297" y="319353"/>
                      <a:pt x="51592" y="333112"/>
                      <a:pt x="43655" y="343695"/>
                    </a:cubicBezTo>
                    <a:cubicBezTo>
                      <a:pt x="35718" y="354278"/>
                      <a:pt x="16668" y="358512"/>
                      <a:pt x="11905" y="365920"/>
                    </a:cubicBezTo>
                    <a:cubicBezTo>
                      <a:pt x="7143" y="373328"/>
                      <a:pt x="17064" y="372402"/>
                      <a:pt x="15080" y="388145"/>
                    </a:cubicBezTo>
                    <a:cubicBezTo>
                      <a:pt x="13096" y="403888"/>
                      <a:pt x="5556" y="429155"/>
                      <a:pt x="0" y="460376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165 Forma libre"/>
              <p:cNvSpPr/>
              <p:nvPr/>
            </p:nvSpPr>
            <p:spPr bwMode="auto">
              <a:xfrm>
                <a:off x="6189149" y="5522030"/>
                <a:ext cx="46037" cy="192121"/>
              </a:xfrm>
              <a:custGeom>
                <a:avLst/>
                <a:gdLst>
                  <a:gd name="connsiteX0" fmla="*/ 175154 w 175154"/>
                  <a:gd name="connsiteY0" fmla="*/ 990600 h 990600"/>
                  <a:gd name="connsiteX1" fmla="*/ 165629 w 175154"/>
                  <a:gd name="connsiteY1" fmla="*/ 936625 h 990600"/>
                  <a:gd name="connsiteX2" fmla="*/ 143404 w 175154"/>
                  <a:gd name="connsiteY2" fmla="*/ 898525 h 990600"/>
                  <a:gd name="connsiteX3" fmla="*/ 149754 w 175154"/>
                  <a:gd name="connsiteY3" fmla="*/ 844550 h 990600"/>
                  <a:gd name="connsiteX4" fmla="*/ 140229 w 175154"/>
                  <a:gd name="connsiteY4" fmla="*/ 815975 h 990600"/>
                  <a:gd name="connsiteX5" fmla="*/ 127529 w 175154"/>
                  <a:gd name="connsiteY5" fmla="*/ 736600 h 990600"/>
                  <a:gd name="connsiteX6" fmla="*/ 118004 w 175154"/>
                  <a:gd name="connsiteY6" fmla="*/ 673100 h 990600"/>
                  <a:gd name="connsiteX7" fmla="*/ 133879 w 175154"/>
                  <a:gd name="connsiteY7" fmla="*/ 600075 h 990600"/>
                  <a:gd name="connsiteX8" fmla="*/ 130704 w 175154"/>
                  <a:gd name="connsiteY8" fmla="*/ 555625 h 990600"/>
                  <a:gd name="connsiteX9" fmla="*/ 130704 w 175154"/>
                  <a:gd name="connsiteY9" fmla="*/ 504825 h 990600"/>
                  <a:gd name="connsiteX10" fmla="*/ 121179 w 175154"/>
                  <a:gd name="connsiteY10" fmla="*/ 492125 h 990600"/>
                  <a:gd name="connsiteX11" fmla="*/ 108479 w 175154"/>
                  <a:gd name="connsiteY11" fmla="*/ 438150 h 990600"/>
                  <a:gd name="connsiteX12" fmla="*/ 89429 w 175154"/>
                  <a:gd name="connsiteY12" fmla="*/ 368300 h 990600"/>
                  <a:gd name="connsiteX13" fmla="*/ 70379 w 175154"/>
                  <a:gd name="connsiteY13" fmla="*/ 336550 h 990600"/>
                  <a:gd name="connsiteX14" fmla="*/ 48154 w 175154"/>
                  <a:gd name="connsiteY14" fmla="*/ 282575 h 990600"/>
                  <a:gd name="connsiteX15" fmla="*/ 38629 w 175154"/>
                  <a:gd name="connsiteY15" fmla="*/ 250825 h 990600"/>
                  <a:gd name="connsiteX16" fmla="*/ 529 w 175154"/>
                  <a:gd name="connsiteY16" fmla="*/ 219075 h 990600"/>
                  <a:gd name="connsiteX17" fmla="*/ 41804 w 175154"/>
                  <a:gd name="connsiteY17" fmla="*/ 203200 h 990600"/>
                  <a:gd name="connsiteX18" fmla="*/ 64029 w 175154"/>
                  <a:gd name="connsiteY18" fmla="*/ 171450 h 990600"/>
                  <a:gd name="connsiteX19" fmla="*/ 60854 w 175154"/>
                  <a:gd name="connsiteY19" fmla="*/ 98425 h 990600"/>
                  <a:gd name="connsiteX20" fmla="*/ 67204 w 175154"/>
                  <a:gd name="connsiteY20" fmla="*/ 53975 h 990600"/>
                  <a:gd name="connsiteX21" fmla="*/ 51329 w 175154"/>
                  <a:gd name="connsiteY21" fmla="*/ 0 h 990600"/>
                  <a:gd name="connsiteX0" fmla="*/ 165629 w 165629"/>
                  <a:gd name="connsiteY0" fmla="*/ 936625 h 936625"/>
                  <a:gd name="connsiteX1" fmla="*/ 143404 w 165629"/>
                  <a:gd name="connsiteY1" fmla="*/ 898525 h 936625"/>
                  <a:gd name="connsiteX2" fmla="*/ 149754 w 165629"/>
                  <a:gd name="connsiteY2" fmla="*/ 844550 h 936625"/>
                  <a:gd name="connsiteX3" fmla="*/ 140229 w 165629"/>
                  <a:gd name="connsiteY3" fmla="*/ 815975 h 936625"/>
                  <a:gd name="connsiteX4" fmla="*/ 127529 w 165629"/>
                  <a:gd name="connsiteY4" fmla="*/ 736600 h 936625"/>
                  <a:gd name="connsiteX5" fmla="*/ 118004 w 165629"/>
                  <a:gd name="connsiteY5" fmla="*/ 673100 h 936625"/>
                  <a:gd name="connsiteX6" fmla="*/ 133879 w 165629"/>
                  <a:gd name="connsiteY6" fmla="*/ 600075 h 936625"/>
                  <a:gd name="connsiteX7" fmla="*/ 130704 w 165629"/>
                  <a:gd name="connsiteY7" fmla="*/ 555625 h 936625"/>
                  <a:gd name="connsiteX8" fmla="*/ 130704 w 165629"/>
                  <a:gd name="connsiteY8" fmla="*/ 504825 h 936625"/>
                  <a:gd name="connsiteX9" fmla="*/ 121179 w 165629"/>
                  <a:gd name="connsiteY9" fmla="*/ 492125 h 936625"/>
                  <a:gd name="connsiteX10" fmla="*/ 108479 w 165629"/>
                  <a:gd name="connsiteY10" fmla="*/ 438150 h 936625"/>
                  <a:gd name="connsiteX11" fmla="*/ 89429 w 165629"/>
                  <a:gd name="connsiteY11" fmla="*/ 368300 h 936625"/>
                  <a:gd name="connsiteX12" fmla="*/ 70379 w 165629"/>
                  <a:gd name="connsiteY12" fmla="*/ 336550 h 936625"/>
                  <a:gd name="connsiteX13" fmla="*/ 48154 w 165629"/>
                  <a:gd name="connsiteY13" fmla="*/ 282575 h 936625"/>
                  <a:gd name="connsiteX14" fmla="*/ 38629 w 165629"/>
                  <a:gd name="connsiteY14" fmla="*/ 250825 h 936625"/>
                  <a:gd name="connsiteX15" fmla="*/ 529 w 165629"/>
                  <a:gd name="connsiteY15" fmla="*/ 219075 h 936625"/>
                  <a:gd name="connsiteX16" fmla="*/ 41804 w 165629"/>
                  <a:gd name="connsiteY16" fmla="*/ 203200 h 936625"/>
                  <a:gd name="connsiteX17" fmla="*/ 64029 w 165629"/>
                  <a:gd name="connsiteY17" fmla="*/ 171450 h 936625"/>
                  <a:gd name="connsiteX18" fmla="*/ 60854 w 165629"/>
                  <a:gd name="connsiteY18" fmla="*/ 98425 h 936625"/>
                  <a:gd name="connsiteX19" fmla="*/ 67204 w 165629"/>
                  <a:gd name="connsiteY19" fmla="*/ 53975 h 936625"/>
                  <a:gd name="connsiteX20" fmla="*/ 51329 w 165629"/>
                  <a:gd name="connsiteY20" fmla="*/ 0 h 936625"/>
                  <a:gd name="connsiteX0" fmla="*/ 143404 w 150283"/>
                  <a:gd name="connsiteY0" fmla="*/ 898525 h 898525"/>
                  <a:gd name="connsiteX1" fmla="*/ 149754 w 150283"/>
                  <a:gd name="connsiteY1" fmla="*/ 844550 h 898525"/>
                  <a:gd name="connsiteX2" fmla="*/ 140229 w 150283"/>
                  <a:gd name="connsiteY2" fmla="*/ 815975 h 898525"/>
                  <a:gd name="connsiteX3" fmla="*/ 127529 w 150283"/>
                  <a:gd name="connsiteY3" fmla="*/ 736600 h 898525"/>
                  <a:gd name="connsiteX4" fmla="*/ 118004 w 150283"/>
                  <a:gd name="connsiteY4" fmla="*/ 673100 h 898525"/>
                  <a:gd name="connsiteX5" fmla="*/ 133879 w 150283"/>
                  <a:gd name="connsiteY5" fmla="*/ 600075 h 898525"/>
                  <a:gd name="connsiteX6" fmla="*/ 130704 w 150283"/>
                  <a:gd name="connsiteY6" fmla="*/ 555625 h 898525"/>
                  <a:gd name="connsiteX7" fmla="*/ 130704 w 150283"/>
                  <a:gd name="connsiteY7" fmla="*/ 504825 h 898525"/>
                  <a:gd name="connsiteX8" fmla="*/ 121179 w 150283"/>
                  <a:gd name="connsiteY8" fmla="*/ 492125 h 898525"/>
                  <a:gd name="connsiteX9" fmla="*/ 108479 w 150283"/>
                  <a:gd name="connsiteY9" fmla="*/ 438150 h 898525"/>
                  <a:gd name="connsiteX10" fmla="*/ 89429 w 150283"/>
                  <a:gd name="connsiteY10" fmla="*/ 368300 h 898525"/>
                  <a:gd name="connsiteX11" fmla="*/ 70379 w 150283"/>
                  <a:gd name="connsiteY11" fmla="*/ 336550 h 898525"/>
                  <a:gd name="connsiteX12" fmla="*/ 48154 w 150283"/>
                  <a:gd name="connsiteY12" fmla="*/ 282575 h 898525"/>
                  <a:gd name="connsiteX13" fmla="*/ 38629 w 150283"/>
                  <a:gd name="connsiteY13" fmla="*/ 250825 h 898525"/>
                  <a:gd name="connsiteX14" fmla="*/ 529 w 150283"/>
                  <a:gd name="connsiteY14" fmla="*/ 219075 h 898525"/>
                  <a:gd name="connsiteX15" fmla="*/ 41804 w 150283"/>
                  <a:gd name="connsiteY15" fmla="*/ 203200 h 898525"/>
                  <a:gd name="connsiteX16" fmla="*/ 64029 w 150283"/>
                  <a:gd name="connsiteY16" fmla="*/ 171450 h 898525"/>
                  <a:gd name="connsiteX17" fmla="*/ 60854 w 150283"/>
                  <a:gd name="connsiteY17" fmla="*/ 98425 h 898525"/>
                  <a:gd name="connsiteX18" fmla="*/ 67204 w 150283"/>
                  <a:gd name="connsiteY18" fmla="*/ 53975 h 898525"/>
                  <a:gd name="connsiteX19" fmla="*/ 51329 w 150283"/>
                  <a:gd name="connsiteY19" fmla="*/ 0 h 898525"/>
                  <a:gd name="connsiteX0" fmla="*/ 149754 w 149754"/>
                  <a:gd name="connsiteY0" fmla="*/ 844550 h 844550"/>
                  <a:gd name="connsiteX1" fmla="*/ 140229 w 149754"/>
                  <a:gd name="connsiteY1" fmla="*/ 815975 h 844550"/>
                  <a:gd name="connsiteX2" fmla="*/ 127529 w 149754"/>
                  <a:gd name="connsiteY2" fmla="*/ 736600 h 844550"/>
                  <a:gd name="connsiteX3" fmla="*/ 118004 w 149754"/>
                  <a:gd name="connsiteY3" fmla="*/ 673100 h 844550"/>
                  <a:gd name="connsiteX4" fmla="*/ 133879 w 149754"/>
                  <a:gd name="connsiteY4" fmla="*/ 600075 h 844550"/>
                  <a:gd name="connsiteX5" fmla="*/ 130704 w 149754"/>
                  <a:gd name="connsiteY5" fmla="*/ 555625 h 844550"/>
                  <a:gd name="connsiteX6" fmla="*/ 130704 w 149754"/>
                  <a:gd name="connsiteY6" fmla="*/ 504825 h 844550"/>
                  <a:gd name="connsiteX7" fmla="*/ 121179 w 149754"/>
                  <a:gd name="connsiteY7" fmla="*/ 492125 h 844550"/>
                  <a:gd name="connsiteX8" fmla="*/ 108479 w 149754"/>
                  <a:gd name="connsiteY8" fmla="*/ 438150 h 844550"/>
                  <a:gd name="connsiteX9" fmla="*/ 89429 w 149754"/>
                  <a:gd name="connsiteY9" fmla="*/ 368300 h 844550"/>
                  <a:gd name="connsiteX10" fmla="*/ 70379 w 149754"/>
                  <a:gd name="connsiteY10" fmla="*/ 336550 h 844550"/>
                  <a:gd name="connsiteX11" fmla="*/ 48154 w 149754"/>
                  <a:gd name="connsiteY11" fmla="*/ 282575 h 844550"/>
                  <a:gd name="connsiteX12" fmla="*/ 38629 w 149754"/>
                  <a:gd name="connsiteY12" fmla="*/ 250825 h 844550"/>
                  <a:gd name="connsiteX13" fmla="*/ 529 w 149754"/>
                  <a:gd name="connsiteY13" fmla="*/ 219075 h 844550"/>
                  <a:gd name="connsiteX14" fmla="*/ 41804 w 149754"/>
                  <a:gd name="connsiteY14" fmla="*/ 203200 h 844550"/>
                  <a:gd name="connsiteX15" fmla="*/ 64029 w 149754"/>
                  <a:gd name="connsiteY15" fmla="*/ 171450 h 844550"/>
                  <a:gd name="connsiteX16" fmla="*/ 60854 w 149754"/>
                  <a:gd name="connsiteY16" fmla="*/ 98425 h 844550"/>
                  <a:gd name="connsiteX17" fmla="*/ 67204 w 149754"/>
                  <a:gd name="connsiteY17" fmla="*/ 53975 h 844550"/>
                  <a:gd name="connsiteX18" fmla="*/ 51329 w 149754"/>
                  <a:gd name="connsiteY18" fmla="*/ 0 h 844550"/>
                  <a:gd name="connsiteX0" fmla="*/ 140229 w 140229"/>
                  <a:gd name="connsiteY0" fmla="*/ 815975 h 815975"/>
                  <a:gd name="connsiteX1" fmla="*/ 127529 w 140229"/>
                  <a:gd name="connsiteY1" fmla="*/ 736600 h 815975"/>
                  <a:gd name="connsiteX2" fmla="*/ 118004 w 140229"/>
                  <a:gd name="connsiteY2" fmla="*/ 673100 h 815975"/>
                  <a:gd name="connsiteX3" fmla="*/ 133879 w 140229"/>
                  <a:gd name="connsiteY3" fmla="*/ 600075 h 815975"/>
                  <a:gd name="connsiteX4" fmla="*/ 130704 w 140229"/>
                  <a:gd name="connsiteY4" fmla="*/ 555625 h 815975"/>
                  <a:gd name="connsiteX5" fmla="*/ 130704 w 140229"/>
                  <a:gd name="connsiteY5" fmla="*/ 504825 h 815975"/>
                  <a:gd name="connsiteX6" fmla="*/ 121179 w 140229"/>
                  <a:gd name="connsiteY6" fmla="*/ 492125 h 815975"/>
                  <a:gd name="connsiteX7" fmla="*/ 108479 w 140229"/>
                  <a:gd name="connsiteY7" fmla="*/ 438150 h 815975"/>
                  <a:gd name="connsiteX8" fmla="*/ 89429 w 140229"/>
                  <a:gd name="connsiteY8" fmla="*/ 368300 h 815975"/>
                  <a:gd name="connsiteX9" fmla="*/ 70379 w 140229"/>
                  <a:gd name="connsiteY9" fmla="*/ 336550 h 815975"/>
                  <a:gd name="connsiteX10" fmla="*/ 48154 w 140229"/>
                  <a:gd name="connsiteY10" fmla="*/ 282575 h 815975"/>
                  <a:gd name="connsiteX11" fmla="*/ 38629 w 140229"/>
                  <a:gd name="connsiteY11" fmla="*/ 250825 h 815975"/>
                  <a:gd name="connsiteX12" fmla="*/ 529 w 140229"/>
                  <a:gd name="connsiteY12" fmla="*/ 219075 h 815975"/>
                  <a:gd name="connsiteX13" fmla="*/ 41804 w 140229"/>
                  <a:gd name="connsiteY13" fmla="*/ 203200 h 815975"/>
                  <a:gd name="connsiteX14" fmla="*/ 64029 w 140229"/>
                  <a:gd name="connsiteY14" fmla="*/ 171450 h 815975"/>
                  <a:gd name="connsiteX15" fmla="*/ 60854 w 140229"/>
                  <a:gd name="connsiteY15" fmla="*/ 98425 h 815975"/>
                  <a:gd name="connsiteX16" fmla="*/ 67204 w 140229"/>
                  <a:gd name="connsiteY16" fmla="*/ 53975 h 815975"/>
                  <a:gd name="connsiteX17" fmla="*/ 51329 w 140229"/>
                  <a:gd name="connsiteY17" fmla="*/ 0 h 815975"/>
                  <a:gd name="connsiteX0" fmla="*/ 127529 w 135996"/>
                  <a:gd name="connsiteY0" fmla="*/ 736600 h 736600"/>
                  <a:gd name="connsiteX1" fmla="*/ 118004 w 135996"/>
                  <a:gd name="connsiteY1" fmla="*/ 673100 h 736600"/>
                  <a:gd name="connsiteX2" fmla="*/ 133879 w 135996"/>
                  <a:gd name="connsiteY2" fmla="*/ 600075 h 736600"/>
                  <a:gd name="connsiteX3" fmla="*/ 130704 w 135996"/>
                  <a:gd name="connsiteY3" fmla="*/ 555625 h 736600"/>
                  <a:gd name="connsiteX4" fmla="*/ 130704 w 135996"/>
                  <a:gd name="connsiteY4" fmla="*/ 504825 h 736600"/>
                  <a:gd name="connsiteX5" fmla="*/ 121179 w 135996"/>
                  <a:gd name="connsiteY5" fmla="*/ 492125 h 736600"/>
                  <a:gd name="connsiteX6" fmla="*/ 108479 w 135996"/>
                  <a:gd name="connsiteY6" fmla="*/ 438150 h 736600"/>
                  <a:gd name="connsiteX7" fmla="*/ 89429 w 135996"/>
                  <a:gd name="connsiteY7" fmla="*/ 368300 h 736600"/>
                  <a:gd name="connsiteX8" fmla="*/ 70379 w 135996"/>
                  <a:gd name="connsiteY8" fmla="*/ 336550 h 736600"/>
                  <a:gd name="connsiteX9" fmla="*/ 48154 w 135996"/>
                  <a:gd name="connsiteY9" fmla="*/ 282575 h 736600"/>
                  <a:gd name="connsiteX10" fmla="*/ 38629 w 135996"/>
                  <a:gd name="connsiteY10" fmla="*/ 250825 h 736600"/>
                  <a:gd name="connsiteX11" fmla="*/ 529 w 135996"/>
                  <a:gd name="connsiteY11" fmla="*/ 219075 h 736600"/>
                  <a:gd name="connsiteX12" fmla="*/ 41804 w 135996"/>
                  <a:gd name="connsiteY12" fmla="*/ 203200 h 736600"/>
                  <a:gd name="connsiteX13" fmla="*/ 64029 w 135996"/>
                  <a:gd name="connsiteY13" fmla="*/ 171450 h 736600"/>
                  <a:gd name="connsiteX14" fmla="*/ 60854 w 135996"/>
                  <a:gd name="connsiteY14" fmla="*/ 98425 h 736600"/>
                  <a:gd name="connsiteX15" fmla="*/ 67204 w 135996"/>
                  <a:gd name="connsiteY15" fmla="*/ 53975 h 736600"/>
                  <a:gd name="connsiteX16" fmla="*/ 51329 w 135996"/>
                  <a:gd name="connsiteY16" fmla="*/ 0 h 736600"/>
                  <a:gd name="connsiteX0" fmla="*/ 118004 w 135996"/>
                  <a:gd name="connsiteY0" fmla="*/ 673100 h 673100"/>
                  <a:gd name="connsiteX1" fmla="*/ 133879 w 135996"/>
                  <a:gd name="connsiteY1" fmla="*/ 600075 h 673100"/>
                  <a:gd name="connsiteX2" fmla="*/ 130704 w 135996"/>
                  <a:gd name="connsiteY2" fmla="*/ 555625 h 673100"/>
                  <a:gd name="connsiteX3" fmla="*/ 130704 w 135996"/>
                  <a:gd name="connsiteY3" fmla="*/ 504825 h 673100"/>
                  <a:gd name="connsiteX4" fmla="*/ 121179 w 135996"/>
                  <a:gd name="connsiteY4" fmla="*/ 492125 h 673100"/>
                  <a:gd name="connsiteX5" fmla="*/ 108479 w 135996"/>
                  <a:gd name="connsiteY5" fmla="*/ 438150 h 673100"/>
                  <a:gd name="connsiteX6" fmla="*/ 89429 w 135996"/>
                  <a:gd name="connsiteY6" fmla="*/ 368300 h 673100"/>
                  <a:gd name="connsiteX7" fmla="*/ 70379 w 135996"/>
                  <a:gd name="connsiteY7" fmla="*/ 336550 h 673100"/>
                  <a:gd name="connsiteX8" fmla="*/ 48154 w 135996"/>
                  <a:gd name="connsiteY8" fmla="*/ 282575 h 673100"/>
                  <a:gd name="connsiteX9" fmla="*/ 38629 w 135996"/>
                  <a:gd name="connsiteY9" fmla="*/ 250825 h 673100"/>
                  <a:gd name="connsiteX10" fmla="*/ 529 w 135996"/>
                  <a:gd name="connsiteY10" fmla="*/ 219075 h 673100"/>
                  <a:gd name="connsiteX11" fmla="*/ 41804 w 135996"/>
                  <a:gd name="connsiteY11" fmla="*/ 203200 h 673100"/>
                  <a:gd name="connsiteX12" fmla="*/ 64029 w 135996"/>
                  <a:gd name="connsiteY12" fmla="*/ 171450 h 673100"/>
                  <a:gd name="connsiteX13" fmla="*/ 60854 w 135996"/>
                  <a:gd name="connsiteY13" fmla="*/ 98425 h 673100"/>
                  <a:gd name="connsiteX14" fmla="*/ 67204 w 135996"/>
                  <a:gd name="connsiteY14" fmla="*/ 53975 h 673100"/>
                  <a:gd name="connsiteX15" fmla="*/ 51329 w 135996"/>
                  <a:gd name="connsiteY15" fmla="*/ 0 h 673100"/>
                  <a:gd name="connsiteX0" fmla="*/ 133879 w 135996"/>
                  <a:gd name="connsiteY0" fmla="*/ 600075 h 600075"/>
                  <a:gd name="connsiteX1" fmla="*/ 130704 w 135996"/>
                  <a:gd name="connsiteY1" fmla="*/ 555625 h 600075"/>
                  <a:gd name="connsiteX2" fmla="*/ 130704 w 135996"/>
                  <a:gd name="connsiteY2" fmla="*/ 504825 h 600075"/>
                  <a:gd name="connsiteX3" fmla="*/ 121179 w 135996"/>
                  <a:gd name="connsiteY3" fmla="*/ 492125 h 600075"/>
                  <a:gd name="connsiteX4" fmla="*/ 108479 w 135996"/>
                  <a:gd name="connsiteY4" fmla="*/ 438150 h 600075"/>
                  <a:gd name="connsiteX5" fmla="*/ 89429 w 135996"/>
                  <a:gd name="connsiteY5" fmla="*/ 368300 h 600075"/>
                  <a:gd name="connsiteX6" fmla="*/ 70379 w 135996"/>
                  <a:gd name="connsiteY6" fmla="*/ 336550 h 600075"/>
                  <a:gd name="connsiteX7" fmla="*/ 48154 w 135996"/>
                  <a:gd name="connsiteY7" fmla="*/ 282575 h 600075"/>
                  <a:gd name="connsiteX8" fmla="*/ 38629 w 135996"/>
                  <a:gd name="connsiteY8" fmla="*/ 250825 h 600075"/>
                  <a:gd name="connsiteX9" fmla="*/ 529 w 135996"/>
                  <a:gd name="connsiteY9" fmla="*/ 219075 h 600075"/>
                  <a:gd name="connsiteX10" fmla="*/ 41804 w 135996"/>
                  <a:gd name="connsiteY10" fmla="*/ 203200 h 600075"/>
                  <a:gd name="connsiteX11" fmla="*/ 64029 w 135996"/>
                  <a:gd name="connsiteY11" fmla="*/ 171450 h 600075"/>
                  <a:gd name="connsiteX12" fmla="*/ 60854 w 135996"/>
                  <a:gd name="connsiteY12" fmla="*/ 98425 h 600075"/>
                  <a:gd name="connsiteX13" fmla="*/ 67204 w 135996"/>
                  <a:gd name="connsiteY13" fmla="*/ 53975 h 600075"/>
                  <a:gd name="connsiteX14" fmla="*/ 51329 w 135996"/>
                  <a:gd name="connsiteY14" fmla="*/ 0 h 600075"/>
                  <a:gd name="connsiteX0" fmla="*/ 130704 w 132292"/>
                  <a:gd name="connsiteY0" fmla="*/ 555625 h 555625"/>
                  <a:gd name="connsiteX1" fmla="*/ 130704 w 132292"/>
                  <a:gd name="connsiteY1" fmla="*/ 504825 h 555625"/>
                  <a:gd name="connsiteX2" fmla="*/ 121179 w 132292"/>
                  <a:gd name="connsiteY2" fmla="*/ 492125 h 555625"/>
                  <a:gd name="connsiteX3" fmla="*/ 108479 w 132292"/>
                  <a:gd name="connsiteY3" fmla="*/ 438150 h 555625"/>
                  <a:gd name="connsiteX4" fmla="*/ 89429 w 132292"/>
                  <a:gd name="connsiteY4" fmla="*/ 368300 h 555625"/>
                  <a:gd name="connsiteX5" fmla="*/ 70379 w 132292"/>
                  <a:gd name="connsiteY5" fmla="*/ 336550 h 555625"/>
                  <a:gd name="connsiteX6" fmla="*/ 48154 w 132292"/>
                  <a:gd name="connsiteY6" fmla="*/ 282575 h 555625"/>
                  <a:gd name="connsiteX7" fmla="*/ 38629 w 132292"/>
                  <a:gd name="connsiteY7" fmla="*/ 250825 h 555625"/>
                  <a:gd name="connsiteX8" fmla="*/ 529 w 132292"/>
                  <a:gd name="connsiteY8" fmla="*/ 219075 h 555625"/>
                  <a:gd name="connsiteX9" fmla="*/ 41804 w 132292"/>
                  <a:gd name="connsiteY9" fmla="*/ 203200 h 555625"/>
                  <a:gd name="connsiteX10" fmla="*/ 64029 w 132292"/>
                  <a:gd name="connsiteY10" fmla="*/ 171450 h 555625"/>
                  <a:gd name="connsiteX11" fmla="*/ 60854 w 132292"/>
                  <a:gd name="connsiteY11" fmla="*/ 98425 h 555625"/>
                  <a:gd name="connsiteX12" fmla="*/ 67204 w 132292"/>
                  <a:gd name="connsiteY12" fmla="*/ 53975 h 555625"/>
                  <a:gd name="connsiteX13" fmla="*/ 51329 w 132292"/>
                  <a:gd name="connsiteY13" fmla="*/ 0 h 555625"/>
                  <a:gd name="connsiteX0" fmla="*/ 130704 w 130704"/>
                  <a:gd name="connsiteY0" fmla="*/ 504825 h 504825"/>
                  <a:gd name="connsiteX1" fmla="*/ 121179 w 130704"/>
                  <a:gd name="connsiteY1" fmla="*/ 492125 h 504825"/>
                  <a:gd name="connsiteX2" fmla="*/ 108479 w 130704"/>
                  <a:gd name="connsiteY2" fmla="*/ 438150 h 504825"/>
                  <a:gd name="connsiteX3" fmla="*/ 89429 w 130704"/>
                  <a:gd name="connsiteY3" fmla="*/ 368300 h 504825"/>
                  <a:gd name="connsiteX4" fmla="*/ 70379 w 130704"/>
                  <a:gd name="connsiteY4" fmla="*/ 336550 h 504825"/>
                  <a:gd name="connsiteX5" fmla="*/ 48154 w 130704"/>
                  <a:gd name="connsiteY5" fmla="*/ 282575 h 504825"/>
                  <a:gd name="connsiteX6" fmla="*/ 38629 w 130704"/>
                  <a:gd name="connsiteY6" fmla="*/ 250825 h 504825"/>
                  <a:gd name="connsiteX7" fmla="*/ 529 w 130704"/>
                  <a:gd name="connsiteY7" fmla="*/ 219075 h 504825"/>
                  <a:gd name="connsiteX8" fmla="*/ 41804 w 130704"/>
                  <a:gd name="connsiteY8" fmla="*/ 203200 h 504825"/>
                  <a:gd name="connsiteX9" fmla="*/ 64029 w 130704"/>
                  <a:gd name="connsiteY9" fmla="*/ 171450 h 504825"/>
                  <a:gd name="connsiteX10" fmla="*/ 60854 w 130704"/>
                  <a:gd name="connsiteY10" fmla="*/ 98425 h 504825"/>
                  <a:gd name="connsiteX11" fmla="*/ 67204 w 130704"/>
                  <a:gd name="connsiteY11" fmla="*/ 53975 h 504825"/>
                  <a:gd name="connsiteX12" fmla="*/ 51329 w 130704"/>
                  <a:gd name="connsiteY12" fmla="*/ 0 h 504825"/>
                  <a:gd name="connsiteX0" fmla="*/ 121179 w 121179"/>
                  <a:gd name="connsiteY0" fmla="*/ 492125 h 492125"/>
                  <a:gd name="connsiteX1" fmla="*/ 108479 w 121179"/>
                  <a:gd name="connsiteY1" fmla="*/ 438150 h 492125"/>
                  <a:gd name="connsiteX2" fmla="*/ 89429 w 121179"/>
                  <a:gd name="connsiteY2" fmla="*/ 368300 h 492125"/>
                  <a:gd name="connsiteX3" fmla="*/ 70379 w 121179"/>
                  <a:gd name="connsiteY3" fmla="*/ 336550 h 492125"/>
                  <a:gd name="connsiteX4" fmla="*/ 48154 w 121179"/>
                  <a:gd name="connsiteY4" fmla="*/ 282575 h 492125"/>
                  <a:gd name="connsiteX5" fmla="*/ 38629 w 121179"/>
                  <a:gd name="connsiteY5" fmla="*/ 250825 h 492125"/>
                  <a:gd name="connsiteX6" fmla="*/ 529 w 121179"/>
                  <a:gd name="connsiteY6" fmla="*/ 219075 h 492125"/>
                  <a:gd name="connsiteX7" fmla="*/ 41804 w 121179"/>
                  <a:gd name="connsiteY7" fmla="*/ 203200 h 492125"/>
                  <a:gd name="connsiteX8" fmla="*/ 64029 w 121179"/>
                  <a:gd name="connsiteY8" fmla="*/ 171450 h 492125"/>
                  <a:gd name="connsiteX9" fmla="*/ 60854 w 121179"/>
                  <a:gd name="connsiteY9" fmla="*/ 98425 h 492125"/>
                  <a:gd name="connsiteX10" fmla="*/ 67204 w 121179"/>
                  <a:gd name="connsiteY10" fmla="*/ 53975 h 492125"/>
                  <a:gd name="connsiteX11" fmla="*/ 51329 w 121179"/>
                  <a:gd name="connsiteY11" fmla="*/ 0 h 492125"/>
                  <a:gd name="connsiteX0" fmla="*/ 108479 w 108479"/>
                  <a:gd name="connsiteY0" fmla="*/ 438150 h 438150"/>
                  <a:gd name="connsiteX1" fmla="*/ 89429 w 108479"/>
                  <a:gd name="connsiteY1" fmla="*/ 368300 h 438150"/>
                  <a:gd name="connsiteX2" fmla="*/ 70379 w 108479"/>
                  <a:gd name="connsiteY2" fmla="*/ 336550 h 438150"/>
                  <a:gd name="connsiteX3" fmla="*/ 48154 w 108479"/>
                  <a:gd name="connsiteY3" fmla="*/ 282575 h 438150"/>
                  <a:gd name="connsiteX4" fmla="*/ 38629 w 108479"/>
                  <a:gd name="connsiteY4" fmla="*/ 250825 h 438150"/>
                  <a:gd name="connsiteX5" fmla="*/ 529 w 108479"/>
                  <a:gd name="connsiteY5" fmla="*/ 219075 h 438150"/>
                  <a:gd name="connsiteX6" fmla="*/ 41804 w 108479"/>
                  <a:gd name="connsiteY6" fmla="*/ 203200 h 438150"/>
                  <a:gd name="connsiteX7" fmla="*/ 64029 w 108479"/>
                  <a:gd name="connsiteY7" fmla="*/ 171450 h 438150"/>
                  <a:gd name="connsiteX8" fmla="*/ 60854 w 108479"/>
                  <a:gd name="connsiteY8" fmla="*/ 98425 h 438150"/>
                  <a:gd name="connsiteX9" fmla="*/ 67204 w 108479"/>
                  <a:gd name="connsiteY9" fmla="*/ 53975 h 438150"/>
                  <a:gd name="connsiteX10" fmla="*/ 51329 w 108479"/>
                  <a:gd name="connsiteY10" fmla="*/ 0 h 438150"/>
                  <a:gd name="connsiteX0" fmla="*/ 89429 w 89429"/>
                  <a:gd name="connsiteY0" fmla="*/ 368300 h 368300"/>
                  <a:gd name="connsiteX1" fmla="*/ 70379 w 89429"/>
                  <a:gd name="connsiteY1" fmla="*/ 336550 h 368300"/>
                  <a:gd name="connsiteX2" fmla="*/ 48154 w 89429"/>
                  <a:gd name="connsiteY2" fmla="*/ 282575 h 368300"/>
                  <a:gd name="connsiteX3" fmla="*/ 38629 w 89429"/>
                  <a:gd name="connsiteY3" fmla="*/ 250825 h 368300"/>
                  <a:gd name="connsiteX4" fmla="*/ 529 w 89429"/>
                  <a:gd name="connsiteY4" fmla="*/ 219075 h 368300"/>
                  <a:gd name="connsiteX5" fmla="*/ 41804 w 89429"/>
                  <a:gd name="connsiteY5" fmla="*/ 203200 h 368300"/>
                  <a:gd name="connsiteX6" fmla="*/ 64029 w 89429"/>
                  <a:gd name="connsiteY6" fmla="*/ 171450 h 368300"/>
                  <a:gd name="connsiteX7" fmla="*/ 60854 w 89429"/>
                  <a:gd name="connsiteY7" fmla="*/ 98425 h 368300"/>
                  <a:gd name="connsiteX8" fmla="*/ 67204 w 89429"/>
                  <a:gd name="connsiteY8" fmla="*/ 53975 h 368300"/>
                  <a:gd name="connsiteX9" fmla="*/ 51329 w 89429"/>
                  <a:gd name="connsiteY9" fmla="*/ 0 h 368300"/>
                  <a:gd name="connsiteX0" fmla="*/ 70379 w 70379"/>
                  <a:gd name="connsiteY0" fmla="*/ 336550 h 336550"/>
                  <a:gd name="connsiteX1" fmla="*/ 48154 w 70379"/>
                  <a:gd name="connsiteY1" fmla="*/ 282575 h 336550"/>
                  <a:gd name="connsiteX2" fmla="*/ 38629 w 70379"/>
                  <a:gd name="connsiteY2" fmla="*/ 250825 h 336550"/>
                  <a:gd name="connsiteX3" fmla="*/ 529 w 70379"/>
                  <a:gd name="connsiteY3" fmla="*/ 219075 h 336550"/>
                  <a:gd name="connsiteX4" fmla="*/ 41804 w 70379"/>
                  <a:gd name="connsiteY4" fmla="*/ 203200 h 336550"/>
                  <a:gd name="connsiteX5" fmla="*/ 64029 w 70379"/>
                  <a:gd name="connsiteY5" fmla="*/ 171450 h 336550"/>
                  <a:gd name="connsiteX6" fmla="*/ 60854 w 70379"/>
                  <a:gd name="connsiteY6" fmla="*/ 98425 h 336550"/>
                  <a:gd name="connsiteX7" fmla="*/ 67204 w 70379"/>
                  <a:gd name="connsiteY7" fmla="*/ 53975 h 336550"/>
                  <a:gd name="connsiteX8" fmla="*/ 51329 w 70379"/>
                  <a:gd name="connsiteY8" fmla="*/ 0 h 336550"/>
                  <a:gd name="connsiteX0" fmla="*/ 48154 w 68791"/>
                  <a:gd name="connsiteY0" fmla="*/ 282575 h 282575"/>
                  <a:gd name="connsiteX1" fmla="*/ 38629 w 68791"/>
                  <a:gd name="connsiteY1" fmla="*/ 250825 h 282575"/>
                  <a:gd name="connsiteX2" fmla="*/ 529 w 68791"/>
                  <a:gd name="connsiteY2" fmla="*/ 219075 h 282575"/>
                  <a:gd name="connsiteX3" fmla="*/ 41804 w 68791"/>
                  <a:gd name="connsiteY3" fmla="*/ 203200 h 282575"/>
                  <a:gd name="connsiteX4" fmla="*/ 64029 w 68791"/>
                  <a:gd name="connsiteY4" fmla="*/ 171450 h 282575"/>
                  <a:gd name="connsiteX5" fmla="*/ 60854 w 68791"/>
                  <a:gd name="connsiteY5" fmla="*/ 98425 h 282575"/>
                  <a:gd name="connsiteX6" fmla="*/ 67204 w 68791"/>
                  <a:gd name="connsiteY6" fmla="*/ 53975 h 282575"/>
                  <a:gd name="connsiteX7" fmla="*/ 51329 w 68791"/>
                  <a:gd name="connsiteY7" fmla="*/ 0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791" h="282575">
                    <a:moveTo>
                      <a:pt x="48154" y="282575"/>
                    </a:moveTo>
                    <a:cubicBezTo>
                      <a:pt x="42862" y="268288"/>
                      <a:pt x="46566" y="261408"/>
                      <a:pt x="38629" y="250825"/>
                    </a:cubicBezTo>
                    <a:cubicBezTo>
                      <a:pt x="30692" y="240242"/>
                      <a:pt x="0" y="227013"/>
                      <a:pt x="529" y="219075"/>
                    </a:cubicBezTo>
                    <a:cubicBezTo>
                      <a:pt x="1058" y="211138"/>
                      <a:pt x="31221" y="211137"/>
                      <a:pt x="41804" y="203200"/>
                    </a:cubicBezTo>
                    <a:cubicBezTo>
                      <a:pt x="52387" y="195263"/>
                      <a:pt x="60854" y="188913"/>
                      <a:pt x="64029" y="171450"/>
                    </a:cubicBezTo>
                    <a:cubicBezTo>
                      <a:pt x="67204" y="153988"/>
                      <a:pt x="60325" y="118004"/>
                      <a:pt x="60854" y="98425"/>
                    </a:cubicBezTo>
                    <a:cubicBezTo>
                      <a:pt x="61383" y="78846"/>
                      <a:pt x="68791" y="70379"/>
                      <a:pt x="67204" y="53975"/>
                    </a:cubicBezTo>
                    <a:cubicBezTo>
                      <a:pt x="65617" y="37571"/>
                      <a:pt x="58473" y="18785"/>
                      <a:pt x="51329" y="0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rgbClr val="000000"/>
                  </a:solidFill>
                  <a:latin typeface="Century Gothic"/>
                  <a:ea typeface="+mn-ea"/>
                </a:endParaRPr>
              </a:p>
            </p:txBody>
          </p:sp>
          <p:sp>
            <p:nvSpPr>
              <p:cNvPr id="167" name="166 Forma libre"/>
              <p:cNvSpPr/>
              <p:nvPr/>
            </p:nvSpPr>
            <p:spPr bwMode="auto">
              <a:xfrm>
                <a:off x="5981186" y="5491861"/>
                <a:ext cx="144463" cy="254045"/>
              </a:xfrm>
              <a:custGeom>
                <a:avLst/>
                <a:gdLst>
                  <a:gd name="connsiteX0" fmla="*/ 0 w 536575"/>
                  <a:gd name="connsiteY0" fmla="*/ 441325 h 446087"/>
                  <a:gd name="connsiteX1" fmla="*/ 66675 w 536575"/>
                  <a:gd name="connsiteY1" fmla="*/ 438150 h 446087"/>
                  <a:gd name="connsiteX2" fmla="*/ 120650 w 536575"/>
                  <a:gd name="connsiteY2" fmla="*/ 393700 h 446087"/>
                  <a:gd name="connsiteX3" fmla="*/ 196850 w 536575"/>
                  <a:gd name="connsiteY3" fmla="*/ 406400 h 446087"/>
                  <a:gd name="connsiteX4" fmla="*/ 206375 w 536575"/>
                  <a:gd name="connsiteY4" fmla="*/ 352425 h 446087"/>
                  <a:gd name="connsiteX5" fmla="*/ 288925 w 536575"/>
                  <a:gd name="connsiteY5" fmla="*/ 374650 h 446087"/>
                  <a:gd name="connsiteX6" fmla="*/ 323850 w 536575"/>
                  <a:gd name="connsiteY6" fmla="*/ 374650 h 446087"/>
                  <a:gd name="connsiteX7" fmla="*/ 368300 w 536575"/>
                  <a:gd name="connsiteY7" fmla="*/ 314325 h 446087"/>
                  <a:gd name="connsiteX8" fmla="*/ 400050 w 536575"/>
                  <a:gd name="connsiteY8" fmla="*/ 295275 h 446087"/>
                  <a:gd name="connsiteX9" fmla="*/ 444500 w 536575"/>
                  <a:gd name="connsiteY9" fmla="*/ 292100 h 446087"/>
                  <a:gd name="connsiteX10" fmla="*/ 460375 w 536575"/>
                  <a:gd name="connsiteY10" fmla="*/ 263525 h 446087"/>
                  <a:gd name="connsiteX11" fmla="*/ 466725 w 536575"/>
                  <a:gd name="connsiteY11" fmla="*/ 228600 h 446087"/>
                  <a:gd name="connsiteX12" fmla="*/ 495300 w 536575"/>
                  <a:gd name="connsiteY12" fmla="*/ 180975 h 446087"/>
                  <a:gd name="connsiteX13" fmla="*/ 523875 w 536575"/>
                  <a:gd name="connsiteY13" fmla="*/ 180975 h 446087"/>
                  <a:gd name="connsiteX14" fmla="*/ 527050 w 536575"/>
                  <a:gd name="connsiteY14" fmla="*/ 114300 h 446087"/>
                  <a:gd name="connsiteX15" fmla="*/ 517525 w 536575"/>
                  <a:gd name="connsiteY15" fmla="*/ 73025 h 446087"/>
                  <a:gd name="connsiteX16" fmla="*/ 527050 w 536575"/>
                  <a:gd name="connsiteY16" fmla="*/ 38100 h 446087"/>
                  <a:gd name="connsiteX17" fmla="*/ 536575 w 536575"/>
                  <a:gd name="connsiteY17" fmla="*/ 0 h 446087"/>
                  <a:gd name="connsiteX0" fmla="*/ 0 w 469900"/>
                  <a:gd name="connsiteY0" fmla="*/ 438150 h 438150"/>
                  <a:gd name="connsiteX1" fmla="*/ 53975 w 469900"/>
                  <a:gd name="connsiteY1" fmla="*/ 393700 h 438150"/>
                  <a:gd name="connsiteX2" fmla="*/ 130175 w 469900"/>
                  <a:gd name="connsiteY2" fmla="*/ 406400 h 438150"/>
                  <a:gd name="connsiteX3" fmla="*/ 139700 w 469900"/>
                  <a:gd name="connsiteY3" fmla="*/ 352425 h 438150"/>
                  <a:gd name="connsiteX4" fmla="*/ 222250 w 469900"/>
                  <a:gd name="connsiteY4" fmla="*/ 374650 h 438150"/>
                  <a:gd name="connsiteX5" fmla="*/ 257175 w 469900"/>
                  <a:gd name="connsiteY5" fmla="*/ 374650 h 438150"/>
                  <a:gd name="connsiteX6" fmla="*/ 301625 w 469900"/>
                  <a:gd name="connsiteY6" fmla="*/ 314325 h 438150"/>
                  <a:gd name="connsiteX7" fmla="*/ 333375 w 469900"/>
                  <a:gd name="connsiteY7" fmla="*/ 295275 h 438150"/>
                  <a:gd name="connsiteX8" fmla="*/ 377825 w 469900"/>
                  <a:gd name="connsiteY8" fmla="*/ 292100 h 438150"/>
                  <a:gd name="connsiteX9" fmla="*/ 393700 w 469900"/>
                  <a:gd name="connsiteY9" fmla="*/ 263525 h 438150"/>
                  <a:gd name="connsiteX10" fmla="*/ 400050 w 469900"/>
                  <a:gd name="connsiteY10" fmla="*/ 228600 h 438150"/>
                  <a:gd name="connsiteX11" fmla="*/ 428625 w 469900"/>
                  <a:gd name="connsiteY11" fmla="*/ 180975 h 438150"/>
                  <a:gd name="connsiteX12" fmla="*/ 457200 w 469900"/>
                  <a:gd name="connsiteY12" fmla="*/ 180975 h 438150"/>
                  <a:gd name="connsiteX13" fmla="*/ 460375 w 469900"/>
                  <a:gd name="connsiteY13" fmla="*/ 114300 h 438150"/>
                  <a:gd name="connsiteX14" fmla="*/ 450850 w 469900"/>
                  <a:gd name="connsiteY14" fmla="*/ 73025 h 438150"/>
                  <a:gd name="connsiteX15" fmla="*/ 460375 w 469900"/>
                  <a:gd name="connsiteY15" fmla="*/ 38100 h 438150"/>
                  <a:gd name="connsiteX16" fmla="*/ 469900 w 469900"/>
                  <a:gd name="connsiteY16" fmla="*/ 0 h 438150"/>
                  <a:gd name="connsiteX0" fmla="*/ 0 w 415925"/>
                  <a:gd name="connsiteY0" fmla="*/ 393700 h 413279"/>
                  <a:gd name="connsiteX1" fmla="*/ 76200 w 415925"/>
                  <a:gd name="connsiteY1" fmla="*/ 406400 h 413279"/>
                  <a:gd name="connsiteX2" fmla="*/ 85725 w 415925"/>
                  <a:gd name="connsiteY2" fmla="*/ 352425 h 413279"/>
                  <a:gd name="connsiteX3" fmla="*/ 168275 w 415925"/>
                  <a:gd name="connsiteY3" fmla="*/ 374650 h 413279"/>
                  <a:gd name="connsiteX4" fmla="*/ 203200 w 415925"/>
                  <a:gd name="connsiteY4" fmla="*/ 374650 h 413279"/>
                  <a:gd name="connsiteX5" fmla="*/ 247650 w 415925"/>
                  <a:gd name="connsiteY5" fmla="*/ 314325 h 413279"/>
                  <a:gd name="connsiteX6" fmla="*/ 279400 w 415925"/>
                  <a:gd name="connsiteY6" fmla="*/ 295275 h 413279"/>
                  <a:gd name="connsiteX7" fmla="*/ 323850 w 415925"/>
                  <a:gd name="connsiteY7" fmla="*/ 292100 h 413279"/>
                  <a:gd name="connsiteX8" fmla="*/ 339725 w 415925"/>
                  <a:gd name="connsiteY8" fmla="*/ 263525 h 413279"/>
                  <a:gd name="connsiteX9" fmla="*/ 346075 w 415925"/>
                  <a:gd name="connsiteY9" fmla="*/ 228600 h 413279"/>
                  <a:gd name="connsiteX10" fmla="*/ 374650 w 415925"/>
                  <a:gd name="connsiteY10" fmla="*/ 180975 h 413279"/>
                  <a:gd name="connsiteX11" fmla="*/ 403225 w 415925"/>
                  <a:gd name="connsiteY11" fmla="*/ 180975 h 413279"/>
                  <a:gd name="connsiteX12" fmla="*/ 406400 w 415925"/>
                  <a:gd name="connsiteY12" fmla="*/ 114300 h 413279"/>
                  <a:gd name="connsiteX13" fmla="*/ 396875 w 415925"/>
                  <a:gd name="connsiteY13" fmla="*/ 73025 h 413279"/>
                  <a:gd name="connsiteX14" fmla="*/ 406400 w 415925"/>
                  <a:gd name="connsiteY14" fmla="*/ 38100 h 413279"/>
                  <a:gd name="connsiteX15" fmla="*/ 415925 w 415925"/>
                  <a:gd name="connsiteY15" fmla="*/ 0 h 413279"/>
                  <a:gd name="connsiteX0" fmla="*/ 5821 w 345546"/>
                  <a:gd name="connsiteY0" fmla="*/ 406400 h 406400"/>
                  <a:gd name="connsiteX1" fmla="*/ 15346 w 345546"/>
                  <a:gd name="connsiteY1" fmla="*/ 352425 h 406400"/>
                  <a:gd name="connsiteX2" fmla="*/ 97896 w 345546"/>
                  <a:gd name="connsiteY2" fmla="*/ 374650 h 406400"/>
                  <a:gd name="connsiteX3" fmla="*/ 132821 w 345546"/>
                  <a:gd name="connsiteY3" fmla="*/ 374650 h 406400"/>
                  <a:gd name="connsiteX4" fmla="*/ 177271 w 345546"/>
                  <a:gd name="connsiteY4" fmla="*/ 314325 h 406400"/>
                  <a:gd name="connsiteX5" fmla="*/ 209021 w 345546"/>
                  <a:gd name="connsiteY5" fmla="*/ 295275 h 406400"/>
                  <a:gd name="connsiteX6" fmla="*/ 253471 w 345546"/>
                  <a:gd name="connsiteY6" fmla="*/ 292100 h 406400"/>
                  <a:gd name="connsiteX7" fmla="*/ 269346 w 345546"/>
                  <a:gd name="connsiteY7" fmla="*/ 263525 h 406400"/>
                  <a:gd name="connsiteX8" fmla="*/ 275696 w 345546"/>
                  <a:gd name="connsiteY8" fmla="*/ 228600 h 406400"/>
                  <a:gd name="connsiteX9" fmla="*/ 304271 w 345546"/>
                  <a:gd name="connsiteY9" fmla="*/ 180975 h 406400"/>
                  <a:gd name="connsiteX10" fmla="*/ 332846 w 345546"/>
                  <a:gd name="connsiteY10" fmla="*/ 180975 h 406400"/>
                  <a:gd name="connsiteX11" fmla="*/ 336021 w 345546"/>
                  <a:gd name="connsiteY11" fmla="*/ 114300 h 406400"/>
                  <a:gd name="connsiteX12" fmla="*/ 326496 w 345546"/>
                  <a:gd name="connsiteY12" fmla="*/ 73025 h 406400"/>
                  <a:gd name="connsiteX13" fmla="*/ 336021 w 345546"/>
                  <a:gd name="connsiteY13" fmla="*/ 38100 h 406400"/>
                  <a:gd name="connsiteX14" fmla="*/ 345546 w 345546"/>
                  <a:gd name="connsiteY14" fmla="*/ 0 h 406400"/>
                  <a:gd name="connsiteX0" fmla="*/ 0 w 330200"/>
                  <a:gd name="connsiteY0" fmla="*/ 352425 h 384704"/>
                  <a:gd name="connsiteX1" fmla="*/ 82550 w 330200"/>
                  <a:gd name="connsiteY1" fmla="*/ 374650 h 384704"/>
                  <a:gd name="connsiteX2" fmla="*/ 117475 w 330200"/>
                  <a:gd name="connsiteY2" fmla="*/ 374650 h 384704"/>
                  <a:gd name="connsiteX3" fmla="*/ 161925 w 330200"/>
                  <a:gd name="connsiteY3" fmla="*/ 314325 h 384704"/>
                  <a:gd name="connsiteX4" fmla="*/ 193675 w 330200"/>
                  <a:gd name="connsiteY4" fmla="*/ 295275 h 384704"/>
                  <a:gd name="connsiteX5" fmla="*/ 238125 w 330200"/>
                  <a:gd name="connsiteY5" fmla="*/ 292100 h 384704"/>
                  <a:gd name="connsiteX6" fmla="*/ 254000 w 330200"/>
                  <a:gd name="connsiteY6" fmla="*/ 263525 h 384704"/>
                  <a:gd name="connsiteX7" fmla="*/ 260350 w 330200"/>
                  <a:gd name="connsiteY7" fmla="*/ 228600 h 384704"/>
                  <a:gd name="connsiteX8" fmla="*/ 288925 w 330200"/>
                  <a:gd name="connsiteY8" fmla="*/ 180975 h 384704"/>
                  <a:gd name="connsiteX9" fmla="*/ 317500 w 330200"/>
                  <a:gd name="connsiteY9" fmla="*/ 180975 h 384704"/>
                  <a:gd name="connsiteX10" fmla="*/ 320675 w 330200"/>
                  <a:gd name="connsiteY10" fmla="*/ 114300 h 384704"/>
                  <a:gd name="connsiteX11" fmla="*/ 311150 w 330200"/>
                  <a:gd name="connsiteY11" fmla="*/ 73025 h 384704"/>
                  <a:gd name="connsiteX12" fmla="*/ 320675 w 330200"/>
                  <a:gd name="connsiteY12" fmla="*/ 38100 h 384704"/>
                  <a:gd name="connsiteX13" fmla="*/ 330200 w 330200"/>
                  <a:gd name="connsiteY13" fmla="*/ 0 h 384704"/>
                  <a:gd name="connsiteX0" fmla="*/ 0 w 247650"/>
                  <a:gd name="connsiteY0" fmla="*/ 374650 h 384704"/>
                  <a:gd name="connsiteX1" fmla="*/ 34925 w 247650"/>
                  <a:gd name="connsiteY1" fmla="*/ 374650 h 384704"/>
                  <a:gd name="connsiteX2" fmla="*/ 79375 w 247650"/>
                  <a:gd name="connsiteY2" fmla="*/ 314325 h 384704"/>
                  <a:gd name="connsiteX3" fmla="*/ 111125 w 247650"/>
                  <a:gd name="connsiteY3" fmla="*/ 295275 h 384704"/>
                  <a:gd name="connsiteX4" fmla="*/ 155575 w 247650"/>
                  <a:gd name="connsiteY4" fmla="*/ 292100 h 384704"/>
                  <a:gd name="connsiteX5" fmla="*/ 171450 w 247650"/>
                  <a:gd name="connsiteY5" fmla="*/ 263525 h 384704"/>
                  <a:gd name="connsiteX6" fmla="*/ 177800 w 247650"/>
                  <a:gd name="connsiteY6" fmla="*/ 228600 h 384704"/>
                  <a:gd name="connsiteX7" fmla="*/ 206375 w 247650"/>
                  <a:gd name="connsiteY7" fmla="*/ 180975 h 384704"/>
                  <a:gd name="connsiteX8" fmla="*/ 234950 w 247650"/>
                  <a:gd name="connsiteY8" fmla="*/ 180975 h 384704"/>
                  <a:gd name="connsiteX9" fmla="*/ 238125 w 247650"/>
                  <a:gd name="connsiteY9" fmla="*/ 114300 h 384704"/>
                  <a:gd name="connsiteX10" fmla="*/ 228600 w 247650"/>
                  <a:gd name="connsiteY10" fmla="*/ 73025 h 384704"/>
                  <a:gd name="connsiteX11" fmla="*/ 238125 w 247650"/>
                  <a:gd name="connsiteY11" fmla="*/ 38100 h 384704"/>
                  <a:gd name="connsiteX12" fmla="*/ 247650 w 247650"/>
                  <a:gd name="connsiteY12" fmla="*/ 0 h 384704"/>
                  <a:gd name="connsiteX0" fmla="*/ 0 w 212725"/>
                  <a:gd name="connsiteY0" fmla="*/ 374650 h 374650"/>
                  <a:gd name="connsiteX1" fmla="*/ 44450 w 212725"/>
                  <a:gd name="connsiteY1" fmla="*/ 314325 h 374650"/>
                  <a:gd name="connsiteX2" fmla="*/ 76200 w 212725"/>
                  <a:gd name="connsiteY2" fmla="*/ 295275 h 374650"/>
                  <a:gd name="connsiteX3" fmla="*/ 120650 w 212725"/>
                  <a:gd name="connsiteY3" fmla="*/ 292100 h 374650"/>
                  <a:gd name="connsiteX4" fmla="*/ 136525 w 212725"/>
                  <a:gd name="connsiteY4" fmla="*/ 263525 h 374650"/>
                  <a:gd name="connsiteX5" fmla="*/ 142875 w 212725"/>
                  <a:gd name="connsiteY5" fmla="*/ 228600 h 374650"/>
                  <a:gd name="connsiteX6" fmla="*/ 171450 w 212725"/>
                  <a:gd name="connsiteY6" fmla="*/ 180975 h 374650"/>
                  <a:gd name="connsiteX7" fmla="*/ 200025 w 212725"/>
                  <a:gd name="connsiteY7" fmla="*/ 180975 h 374650"/>
                  <a:gd name="connsiteX8" fmla="*/ 203200 w 212725"/>
                  <a:gd name="connsiteY8" fmla="*/ 114300 h 374650"/>
                  <a:gd name="connsiteX9" fmla="*/ 193675 w 212725"/>
                  <a:gd name="connsiteY9" fmla="*/ 73025 h 374650"/>
                  <a:gd name="connsiteX10" fmla="*/ 203200 w 212725"/>
                  <a:gd name="connsiteY10" fmla="*/ 38100 h 374650"/>
                  <a:gd name="connsiteX11" fmla="*/ 212725 w 212725"/>
                  <a:gd name="connsiteY11" fmla="*/ 0 h 37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725" h="374650">
                    <a:moveTo>
                      <a:pt x="0" y="374650"/>
                    </a:moveTo>
                    <a:cubicBezTo>
                      <a:pt x="13229" y="364596"/>
                      <a:pt x="31750" y="327554"/>
                      <a:pt x="44450" y="314325"/>
                    </a:cubicBezTo>
                    <a:cubicBezTo>
                      <a:pt x="57150" y="301096"/>
                      <a:pt x="63500" y="298979"/>
                      <a:pt x="76200" y="295275"/>
                    </a:cubicBezTo>
                    <a:cubicBezTo>
                      <a:pt x="88900" y="291571"/>
                      <a:pt x="110596" y="297392"/>
                      <a:pt x="120650" y="292100"/>
                    </a:cubicBezTo>
                    <a:cubicBezTo>
                      <a:pt x="130704" y="286808"/>
                      <a:pt x="132821" y="274108"/>
                      <a:pt x="136525" y="263525"/>
                    </a:cubicBezTo>
                    <a:cubicBezTo>
                      <a:pt x="140229" y="252942"/>
                      <a:pt x="137054" y="242358"/>
                      <a:pt x="142875" y="228600"/>
                    </a:cubicBezTo>
                    <a:cubicBezTo>
                      <a:pt x="148696" y="214842"/>
                      <a:pt x="161925" y="188912"/>
                      <a:pt x="171450" y="180975"/>
                    </a:cubicBezTo>
                    <a:cubicBezTo>
                      <a:pt x="180975" y="173038"/>
                      <a:pt x="194733" y="192088"/>
                      <a:pt x="200025" y="180975"/>
                    </a:cubicBezTo>
                    <a:cubicBezTo>
                      <a:pt x="205317" y="169863"/>
                      <a:pt x="204258" y="132291"/>
                      <a:pt x="203200" y="114300"/>
                    </a:cubicBezTo>
                    <a:cubicBezTo>
                      <a:pt x="202142" y="96309"/>
                      <a:pt x="193675" y="85725"/>
                      <a:pt x="193675" y="73025"/>
                    </a:cubicBezTo>
                    <a:cubicBezTo>
                      <a:pt x="193675" y="60325"/>
                      <a:pt x="200025" y="50271"/>
                      <a:pt x="203200" y="38100"/>
                    </a:cubicBezTo>
                    <a:cubicBezTo>
                      <a:pt x="206375" y="25929"/>
                      <a:pt x="209550" y="12964"/>
                      <a:pt x="212725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Line 102"/>
              <p:cNvSpPr>
                <a:spLocks noChangeShapeType="1"/>
              </p:cNvSpPr>
              <p:nvPr/>
            </p:nvSpPr>
            <p:spPr bwMode="auto">
              <a:xfrm flipH="1">
                <a:off x="5720836" y="5793540"/>
                <a:ext cx="15875" cy="69862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168 Forma libre"/>
              <p:cNvSpPr/>
              <p:nvPr/>
            </p:nvSpPr>
            <p:spPr>
              <a:xfrm>
                <a:off x="5323962" y="3295959"/>
                <a:ext cx="80963" cy="115908"/>
              </a:xfrm>
              <a:custGeom>
                <a:avLst/>
                <a:gdLst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35719 w 119063"/>
                  <a:gd name="connsiteY4" fmla="*/ 21911 h 171930"/>
                  <a:gd name="connsiteX5" fmla="*/ 38100 w 119063"/>
                  <a:gd name="connsiteY5" fmla="*/ 31436 h 171930"/>
                  <a:gd name="connsiteX6" fmla="*/ 40481 w 119063"/>
                  <a:gd name="connsiteY6" fmla="*/ 48105 h 171930"/>
                  <a:gd name="connsiteX7" fmla="*/ 47625 w 119063"/>
                  <a:gd name="connsiteY7" fmla="*/ 62392 h 171930"/>
                  <a:gd name="connsiteX8" fmla="*/ 54769 w 119063"/>
                  <a:gd name="connsiteY8" fmla="*/ 76680 h 171930"/>
                  <a:gd name="connsiteX9" fmla="*/ 61913 w 119063"/>
                  <a:gd name="connsiteY9" fmla="*/ 90967 h 171930"/>
                  <a:gd name="connsiteX10" fmla="*/ 69056 w 119063"/>
                  <a:gd name="connsiteY10" fmla="*/ 93348 h 171930"/>
                  <a:gd name="connsiteX11" fmla="*/ 88106 w 119063"/>
                  <a:gd name="connsiteY11" fmla="*/ 110017 h 171930"/>
                  <a:gd name="connsiteX12" fmla="*/ 92869 w 119063"/>
                  <a:gd name="connsiteY12" fmla="*/ 131448 h 171930"/>
                  <a:gd name="connsiteX13" fmla="*/ 102394 w 119063"/>
                  <a:gd name="connsiteY13" fmla="*/ 152880 h 171930"/>
                  <a:gd name="connsiteX14" fmla="*/ 109538 w 119063"/>
                  <a:gd name="connsiteY14" fmla="*/ 157642 h 171930"/>
                  <a:gd name="connsiteX15" fmla="*/ 119063 w 119063"/>
                  <a:gd name="connsiteY15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35719 w 119063"/>
                  <a:gd name="connsiteY4" fmla="*/ 21911 h 171930"/>
                  <a:gd name="connsiteX5" fmla="*/ 38100 w 119063"/>
                  <a:gd name="connsiteY5" fmla="*/ 31436 h 171930"/>
                  <a:gd name="connsiteX6" fmla="*/ 40481 w 119063"/>
                  <a:gd name="connsiteY6" fmla="*/ 48105 h 171930"/>
                  <a:gd name="connsiteX7" fmla="*/ 47625 w 119063"/>
                  <a:gd name="connsiteY7" fmla="*/ 62392 h 171930"/>
                  <a:gd name="connsiteX8" fmla="*/ 54769 w 119063"/>
                  <a:gd name="connsiteY8" fmla="*/ 76680 h 171930"/>
                  <a:gd name="connsiteX9" fmla="*/ 61913 w 119063"/>
                  <a:gd name="connsiteY9" fmla="*/ 90967 h 171930"/>
                  <a:gd name="connsiteX10" fmla="*/ 69056 w 119063"/>
                  <a:gd name="connsiteY10" fmla="*/ 93348 h 171930"/>
                  <a:gd name="connsiteX11" fmla="*/ 66643 w 119063"/>
                  <a:gd name="connsiteY11" fmla="*/ 98111 h 171930"/>
                  <a:gd name="connsiteX12" fmla="*/ 88106 w 119063"/>
                  <a:gd name="connsiteY12" fmla="*/ 110017 h 171930"/>
                  <a:gd name="connsiteX13" fmla="*/ 92869 w 119063"/>
                  <a:gd name="connsiteY13" fmla="*/ 131448 h 171930"/>
                  <a:gd name="connsiteX14" fmla="*/ 102394 w 119063"/>
                  <a:gd name="connsiteY14" fmla="*/ 152880 h 171930"/>
                  <a:gd name="connsiteX15" fmla="*/ 109538 w 119063"/>
                  <a:gd name="connsiteY15" fmla="*/ 157642 h 171930"/>
                  <a:gd name="connsiteX16" fmla="*/ 119063 w 119063"/>
                  <a:gd name="connsiteY16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35719 w 119063"/>
                  <a:gd name="connsiteY4" fmla="*/ 21911 h 171930"/>
                  <a:gd name="connsiteX5" fmla="*/ 38100 w 119063"/>
                  <a:gd name="connsiteY5" fmla="*/ 31436 h 171930"/>
                  <a:gd name="connsiteX6" fmla="*/ 40481 w 119063"/>
                  <a:gd name="connsiteY6" fmla="*/ 48105 h 171930"/>
                  <a:gd name="connsiteX7" fmla="*/ 47625 w 119063"/>
                  <a:gd name="connsiteY7" fmla="*/ 62392 h 171930"/>
                  <a:gd name="connsiteX8" fmla="*/ 54769 w 119063"/>
                  <a:gd name="connsiteY8" fmla="*/ 76680 h 171930"/>
                  <a:gd name="connsiteX9" fmla="*/ 61913 w 119063"/>
                  <a:gd name="connsiteY9" fmla="*/ 90967 h 171930"/>
                  <a:gd name="connsiteX10" fmla="*/ 69056 w 119063"/>
                  <a:gd name="connsiteY10" fmla="*/ 93348 h 171930"/>
                  <a:gd name="connsiteX11" fmla="*/ 88106 w 119063"/>
                  <a:gd name="connsiteY11" fmla="*/ 110017 h 171930"/>
                  <a:gd name="connsiteX12" fmla="*/ 92869 w 119063"/>
                  <a:gd name="connsiteY12" fmla="*/ 131448 h 171930"/>
                  <a:gd name="connsiteX13" fmla="*/ 102394 w 119063"/>
                  <a:gd name="connsiteY13" fmla="*/ 152880 h 171930"/>
                  <a:gd name="connsiteX14" fmla="*/ 109538 w 119063"/>
                  <a:gd name="connsiteY14" fmla="*/ 157642 h 171930"/>
                  <a:gd name="connsiteX15" fmla="*/ 119063 w 119063"/>
                  <a:gd name="connsiteY15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35719 w 119063"/>
                  <a:gd name="connsiteY4" fmla="*/ 21911 h 171930"/>
                  <a:gd name="connsiteX5" fmla="*/ 38100 w 119063"/>
                  <a:gd name="connsiteY5" fmla="*/ 31436 h 171930"/>
                  <a:gd name="connsiteX6" fmla="*/ 40481 w 119063"/>
                  <a:gd name="connsiteY6" fmla="*/ 48105 h 171930"/>
                  <a:gd name="connsiteX7" fmla="*/ 47625 w 119063"/>
                  <a:gd name="connsiteY7" fmla="*/ 62392 h 171930"/>
                  <a:gd name="connsiteX8" fmla="*/ 54769 w 119063"/>
                  <a:gd name="connsiteY8" fmla="*/ 76680 h 171930"/>
                  <a:gd name="connsiteX9" fmla="*/ 61913 w 119063"/>
                  <a:gd name="connsiteY9" fmla="*/ 90967 h 171930"/>
                  <a:gd name="connsiteX10" fmla="*/ 88106 w 119063"/>
                  <a:gd name="connsiteY10" fmla="*/ 110017 h 171930"/>
                  <a:gd name="connsiteX11" fmla="*/ 92869 w 119063"/>
                  <a:gd name="connsiteY11" fmla="*/ 131448 h 171930"/>
                  <a:gd name="connsiteX12" fmla="*/ 102394 w 119063"/>
                  <a:gd name="connsiteY12" fmla="*/ 152880 h 171930"/>
                  <a:gd name="connsiteX13" fmla="*/ 109538 w 119063"/>
                  <a:gd name="connsiteY13" fmla="*/ 157642 h 171930"/>
                  <a:gd name="connsiteX14" fmla="*/ 119063 w 119063"/>
                  <a:gd name="connsiteY14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35719 w 119063"/>
                  <a:gd name="connsiteY4" fmla="*/ 21911 h 171930"/>
                  <a:gd name="connsiteX5" fmla="*/ 38100 w 119063"/>
                  <a:gd name="connsiteY5" fmla="*/ 31436 h 171930"/>
                  <a:gd name="connsiteX6" fmla="*/ 40481 w 119063"/>
                  <a:gd name="connsiteY6" fmla="*/ 48105 h 171930"/>
                  <a:gd name="connsiteX7" fmla="*/ 47625 w 119063"/>
                  <a:gd name="connsiteY7" fmla="*/ 62392 h 171930"/>
                  <a:gd name="connsiteX8" fmla="*/ 54769 w 119063"/>
                  <a:gd name="connsiteY8" fmla="*/ 76680 h 171930"/>
                  <a:gd name="connsiteX9" fmla="*/ 88106 w 119063"/>
                  <a:gd name="connsiteY9" fmla="*/ 110017 h 171930"/>
                  <a:gd name="connsiteX10" fmla="*/ 92869 w 119063"/>
                  <a:gd name="connsiteY10" fmla="*/ 131448 h 171930"/>
                  <a:gd name="connsiteX11" fmla="*/ 102394 w 119063"/>
                  <a:gd name="connsiteY11" fmla="*/ 152880 h 171930"/>
                  <a:gd name="connsiteX12" fmla="*/ 109538 w 119063"/>
                  <a:gd name="connsiteY12" fmla="*/ 157642 h 171930"/>
                  <a:gd name="connsiteX13" fmla="*/ 119063 w 119063"/>
                  <a:gd name="connsiteY13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35719 w 119063"/>
                  <a:gd name="connsiteY4" fmla="*/ 21911 h 171930"/>
                  <a:gd name="connsiteX5" fmla="*/ 38100 w 119063"/>
                  <a:gd name="connsiteY5" fmla="*/ 31436 h 171930"/>
                  <a:gd name="connsiteX6" fmla="*/ 47625 w 119063"/>
                  <a:gd name="connsiteY6" fmla="*/ 62392 h 171930"/>
                  <a:gd name="connsiteX7" fmla="*/ 54769 w 119063"/>
                  <a:gd name="connsiteY7" fmla="*/ 76680 h 171930"/>
                  <a:gd name="connsiteX8" fmla="*/ 88106 w 119063"/>
                  <a:gd name="connsiteY8" fmla="*/ 110017 h 171930"/>
                  <a:gd name="connsiteX9" fmla="*/ 92869 w 119063"/>
                  <a:gd name="connsiteY9" fmla="*/ 131448 h 171930"/>
                  <a:gd name="connsiteX10" fmla="*/ 102394 w 119063"/>
                  <a:gd name="connsiteY10" fmla="*/ 152880 h 171930"/>
                  <a:gd name="connsiteX11" fmla="*/ 109538 w 119063"/>
                  <a:gd name="connsiteY11" fmla="*/ 157642 h 171930"/>
                  <a:gd name="connsiteX12" fmla="*/ 119063 w 119063"/>
                  <a:gd name="connsiteY12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35719 w 119063"/>
                  <a:gd name="connsiteY4" fmla="*/ 21911 h 171930"/>
                  <a:gd name="connsiteX5" fmla="*/ 47625 w 119063"/>
                  <a:gd name="connsiteY5" fmla="*/ 62392 h 171930"/>
                  <a:gd name="connsiteX6" fmla="*/ 54769 w 119063"/>
                  <a:gd name="connsiteY6" fmla="*/ 76680 h 171930"/>
                  <a:gd name="connsiteX7" fmla="*/ 88106 w 119063"/>
                  <a:gd name="connsiteY7" fmla="*/ 110017 h 171930"/>
                  <a:gd name="connsiteX8" fmla="*/ 92869 w 119063"/>
                  <a:gd name="connsiteY8" fmla="*/ 131448 h 171930"/>
                  <a:gd name="connsiteX9" fmla="*/ 102394 w 119063"/>
                  <a:gd name="connsiteY9" fmla="*/ 152880 h 171930"/>
                  <a:gd name="connsiteX10" fmla="*/ 109538 w 119063"/>
                  <a:gd name="connsiteY10" fmla="*/ 157642 h 171930"/>
                  <a:gd name="connsiteX11" fmla="*/ 119063 w 119063"/>
                  <a:gd name="connsiteY11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47625 w 119063"/>
                  <a:gd name="connsiteY4" fmla="*/ 62392 h 171930"/>
                  <a:gd name="connsiteX5" fmla="*/ 54769 w 119063"/>
                  <a:gd name="connsiteY5" fmla="*/ 76680 h 171930"/>
                  <a:gd name="connsiteX6" fmla="*/ 88106 w 119063"/>
                  <a:gd name="connsiteY6" fmla="*/ 110017 h 171930"/>
                  <a:gd name="connsiteX7" fmla="*/ 92869 w 119063"/>
                  <a:gd name="connsiteY7" fmla="*/ 131448 h 171930"/>
                  <a:gd name="connsiteX8" fmla="*/ 102394 w 119063"/>
                  <a:gd name="connsiteY8" fmla="*/ 152880 h 171930"/>
                  <a:gd name="connsiteX9" fmla="*/ 109538 w 119063"/>
                  <a:gd name="connsiteY9" fmla="*/ 157642 h 171930"/>
                  <a:gd name="connsiteX10" fmla="*/ 119063 w 119063"/>
                  <a:gd name="connsiteY10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47625 w 119063"/>
                  <a:gd name="connsiteY4" fmla="*/ 62392 h 171930"/>
                  <a:gd name="connsiteX5" fmla="*/ 54769 w 119063"/>
                  <a:gd name="connsiteY5" fmla="*/ 76680 h 171930"/>
                  <a:gd name="connsiteX6" fmla="*/ 80963 w 119063"/>
                  <a:gd name="connsiteY6" fmla="*/ 62392 h 171930"/>
                  <a:gd name="connsiteX7" fmla="*/ 88106 w 119063"/>
                  <a:gd name="connsiteY7" fmla="*/ 110017 h 171930"/>
                  <a:gd name="connsiteX8" fmla="*/ 92869 w 119063"/>
                  <a:gd name="connsiteY8" fmla="*/ 131448 h 171930"/>
                  <a:gd name="connsiteX9" fmla="*/ 102394 w 119063"/>
                  <a:gd name="connsiteY9" fmla="*/ 152880 h 171930"/>
                  <a:gd name="connsiteX10" fmla="*/ 109538 w 119063"/>
                  <a:gd name="connsiteY10" fmla="*/ 157642 h 171930"/>
                  <a:gd name="connsiteX11" fmla="*/ 119063 w 119063"/>
                  <a:gd name="connsiteY11" fmla="*/ 171930 h 171930"/>
                  <a:gd name="connsiteX0" fmla="*/ 0 w 119063"/>
                  <a:gd name="connsiteY0" fmla="*/ 14767 h 171930"/>
                  <a:gd name="connsiteX1" fmla="*/ 4763 w 119063"/>
                  <a:gd name="connsiteY1" fmla="*/ 7623 h 171930"/>
                  <a:gd name="connsiteX2" fmla="*/ 23813 w 119063"/>
                  <a:gd name="connsiteY2" fmla="*/ 480 h 171930"/>
                  <a:gd name="connsiteX3" fmla="*/ 33338 w 119063"/>
                  <a:gd name="connsiteY3" fmla="*/ 2861 h 171930"/>
                  <a:gd name="connsiteX4" fmla="*/ 47625 w 119063"/>
                  <a:gd name="connsiteY4" fmla="*/ 62392 h 171930"/>
                  <a:gd name="connsiteX5" fmla="*/ 80963 w 119063"/>
                  <a:gd name="connsiteY5" fmla="*/ 62392 h 171930"/>
                  <a:gd name="connsiteX6" fmla="*/ 88106 w 119063"/>
                  <a:gd name="connsiteY6" fmla="*/ 110017 h 171930"/>
                  <a:gd name="connsiteX7" fmla="*/ 92869 w 119063"/>
                  <a:gd name="connsiteY7" fmla="*/ 131448 h 171930"/>
                  <a:gd name="connsiteX8" fmla="*/ 102394 w 119063"/>
                  <a:gd name="connsiteY8" fmla="*/ 152880 h 171930"/>
                  <a:gd name="connsiteX9" fmla="*/ 109538 w 119063"/>
                  <a:gd name="connsiteY9" fmla="*/ 157642 h 171930"/>
                  <a:gd name="connsiteX10" fmla="*/ 119063 w 119063"/>
                  <a:gd name="connsiteY10" fmla="*/ 171930 h 17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3" h="171930">
                    <a:moveTo>
                      <a:pt x="0" y="14767"/>
                    </a:moveTo>
                    <a:cubicBezTo>
                      <a:pt x="1588" y="12386"/>
                      <a:pt x="2434" y="9287"/>
                      <a:pt x="4763" y="7623"/>
                    </a:cubicBezTo>
                    <a:cubicBezTo>
                      <a:pt x="7255" y="5843"/>
                      <a:pt x="19511" y="1914"/>
                      <a:pt x="23813" y="480"/>
                    </a:cubicBezTo>
                    <a:cubicBezTo>
                      <a:pt x="26988" y="1274"/>
                      <a:pt x="31749" y="0"/>
                      <a:pt x="33338" y="2861"/>
                    </a:cubicBezTo>
                    <a:cubicBezTo>
                      <a:pt x="37307" y="13180"/>
                      <a:pt x="44053" y="50089"/>
                      <a:pt x="47625" y="62392"/>
                    </a:cubicBezTo>
                    <a:cubicBezTo>
                      <a:pt x="55563" y="72314"/>
                      <a:pt x="74216" y="54455"/>
                      <a:pt x="80963" y="62392"/>
                    </a:cubicBezTo>
                    <a:cubicBezTo>
                      <a:pt x="86519" y="67948"/>
                      <a:pt x="82550" y="101286"/>
                      <a:pt x="88106" y="110017"/>
                    </a:cubicBezTo>
                    <a:cubicBezTo>
                      <a:pt x="89465" y="116808"/>
                      <a:pt x="90853" y="124728"/>
                      <a:pt x="92869" y="131448"/>
                    </a:cubicBezTo>
                    <a:cubicBezTo>
                      <a:pt x="94890" y="138186"/>
                      <a:pt x="96925" y="147411"/>
                      <a:pt x="102394" y="152880"/>
                    </a:cubicBezTo>
                    <a:cubicBezTo>
                      <a:pt x="104418" y="154904"/>
                      <a:pt x="107157" y="156055"/>
                      <a:pt x="109538" y="157642"/>
                    </a:cubicBezTo>
                    <a:lnTo>
                      <a:pt x="119063" y="1719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169 Forma libre"/>
              <p:cNvSpPr/>
              <p:nvPr/>
            </p:nvSpPr>
            <p:spPr>
              <a:xfrm>
                <a:off x="5395400" y="3408691"/>
                <a:ext cx="155575" cy="114320"/>
              </a:xfrm>
              <a:custGeom>
                <a:avLst/>
                <a:gdLst>
                  <a:gd name="connsiteX0" fmla="*/ 0 w 104775"/>
                  <a:gd name="connsiteY0" fmla="*/ 1676 h 173247"/>
                  <a:gd name="connsiteX1" fmla="*/ 4762 w 104775"/>
                  <a:gd name="connsiteY1" fmla="*/ 39776 h 173247"/>
                  <a:gd name="connsiteX2" fmla="*/ 7143 w 104775"/>
                  <a:gd name="connsiteY2" fmla="*/ 49301 h 173247"/>
                  <a:gd name="connsiteX3" fmla="*/ 9525 w 104775"/>
                  <a:gd name="connsiteY3" fmla="*/ 170745 h 173247"/>
                  <a:gd name="connsiteX4" fmla="*/ 16668 w 104775"/>
                  <a:gd name="connsiteY4" fmla="*/ 173126 h 173247"/>
                  <a:gd name="connsiteX5" fmla="*/ 35718 w 104775"/>
                  <a:gd name="connsiteY5" fmla="*/ 170745 h 173247"/>
                  <a:gd name="connsiteX6" fmla="*/ 42862 w 104775"/>
                  <a:gd name="connsiteY6" fmla="*/ 165982 h 173247"/>
                  <a:gd name="connsiteX7" fmla="*/ 47625 w 104775"/>
                  <a:gd name="connsiteY7" fmla="*/ 146932 h 173247"/>
                  <a:gd name="connsiteX8" fmla="*/ 59531 w 104775"/>
                  <a:gd name="connsiteY8" fmla="*/ 135026 h 173247"/>
                  <a:gd name="connsiteX9" fmla="*/ 64293 w 104775"/>
                  <a:gd name="connsiteY9" fmla="*/ 127882 h 173247"/>
                  <a:gd name="connsiteX10" fmla="*/ 85725 w 104775"/>
                  <a:gd name="connsiteY10" fmla="*/ 118357 h 173247"/>
                  <a:gd name="connsiteX11" fmla="*/ 92868 w 104775"/>
                  <a:gd name="connsiteY11" fmla="*/ 115976 h 173247"/>
                  <a:gd name="connsiteX12" fmla="*/ 104775 w 104775"/>
                  <a:gd name="connsiteY12" fmla="*/ 106451 h 173247"/>
                  <a:gd name="connsiteX0" fmla="*/ 0 w 109537"/>
                  <a:gd name="connsiteY0" fmla="*/ 0 h 178715"/>
                  <a:gd name="connsiteX1" fmla="*/ 9524 w 109537"/>
                  <a:gd name="connsiteY1" fmla="*/ 45244 h 178715"/>
                  <a:gd name="connsiteX2" fmla="*/ 11905 w 109537"/>
                  <a:gd name="connsiteY2" fmla="*/ 54769 h 178715"/>
                  <a:gd name="connsiteX3" fmla="*/ 14287 w 109537"/>
                  <a:gd name="connsiteY3" fmla="*/ 176213 h 178715"/>
                  <a:gd name="connsiteX4" fmla="*/ 21430 w 109537"/>
                  <a:gd name="connsiteY4" fmla="*/ 178594 h 178715"/>
                  <a:gd name="connsiteX5" fmla="*/ 40480 w 109537"/>
                  <a:gd name="connsiteY5" fmla="*/ 176213 h 178715"/>
                  <a:gd name="connsiteX6" fmla="*/ 47624 w 109537"/>
                  <a:gd name="connsiteY6" fmla="*/ 171450 h 178715"/>
                  <a:gd name="connsiteX7" fmla="*/ 52387 w 109537"/>
                  <a:gd name="connsiteY7" fmla="*/ 152400 h 178715"/>
                  <a:gd name="connsiteX8" fmla="*/ 64293 w 109537"/>
                  <a:gd name="connsiteY8" fmla="*/ 140494 h 178715"/>
                  <a:gd name="connsiteX9" fmla="*/ 69055 w 109537"/>
                  <a:gd name="connsiteY9" fmla="*/ 133350 h 178715"/>
                  <a:gd name="connsiteX10" fmla="*/ 90487 w 109537"/>
                  <a:gd name="connsiteY10" fmla="*/ 123825 h 178715"/>
                  <a:gd name="connsiteX11" fmla="*/ 97630 w 109537"/>
                  <a:gd name="connsiteY11" fmla="*/ 121444 h 178715"/>
                  <a:gd name="connsiteX12" fmla="*/ 109537 w 109537"/>
                  <a:gd name="connsiteY12" fmla="*/ 111919 h 178715"/>
                  <a:gd name="connsiteX0" fmla="*/ 0 w 109537"/>
                  <a:gd name="connsiteY0" fmla="*/ 0 h 178715"/>
                  <a:gd name="connsiteX1" fmla="*/ 9524 w 109537"/>
                  <a:gd name="connsiteY1" fmla="*/ 45244 h 178715"/>
                  <a:gd name="connsiteX2" fmla="*/ 11905 w 109537"/>
                  <a:gd name="connsiteY2" fmla="*/ 54769 h 178715"/>
                  <a:gd name="connsiteX3" fmla="*/ 14287 w 109537"/>
                  <a:gd name="connsiteY3" fmla="*/ 176213 h 178715"/>
                  <a:gd name="connsiteX4" fmla="*/ 21430 w 109537"/>
                  <a:gd name="connsiteY4" fmla="*/ 178594 h 178715"/>
                  <a:gd name="connsiteX5" fmla="*/ 40480 w 109537"/>
                  <a:gd name="connsiteY5" fmla="*/ 176213 h 178715"/>
                  <a:gd name="connsiteX6" fmla="*/ 47624 w 109537"/>
                  <a:gd name="connsiteY6" fmla="*/ 171450 h 178715"/>
                  <a:gd name="connsiteX7" fmla="*/ 52387 w 109537"/>
                  <a:gd name="connsiteY7" fmla="*/ 152400 h 178715"/>
                  <a:gd name="connsiteX8" fmla="*/ 64293 w 109537"/>
                  <a:gd name="connsiteY8" fmla="*/ 140494 h 178715"/>
                  <a:gd name="connsiteX9" fmla="*/ 90487 w 109537"/>
                  <a:gd name="connsiteY9" fmla="*/ 123825 h 178715"/>
                  <a:gd name="connsiteX10" fmla="*/ 97630 w 109537"/>
                  <a:gd name="connsiteY10" fmla="*/ 121444 h 178715"/>
                  <a:gd name="connsiteX11" fmla="*/ 109537 w 109537"/>
                  <a:gd name="connsiteY11" fmla="*/ 111919 h 178715"/>
                  <a:gd name="connsiteX0" fmla="*/ 0 w 109537"/>
                  <a:gd name="connsiteY0" fmla="*/ 0 h 178715"/>
                  <a:gd name="connsiteX1" fmla="*/ 9524 w 109537"/>
                  <a:gd name="connsiteY1" fmla="*/ 45244 h 178715"/>
                  <a:gd name="connsiteX2" fmla="*/ 11905 w 109537"/>
                  <a:gd name="connsiteY2" fmla="*/ 54769 h 178715"/>
                  <a:gd name="connsiteX3" fmla="*/ 14287 w 109537"/>
                  <a:gd name="connsiteY3" fmla="*/ 176213 h 178715"/>
                  <a:gd name="connsiteX4" fmla="*/ 21430 w 109537"/>
                  <a:gd name="connsiteY4" fmla="*/ 178594 h 178715"/>
                  <a:gd name="connsiteX5" fmla="*/ 40480 w 109537"/>
                  <a:gd name="connsiteY5" fmla="*/ 176213 h 178715"/>
                  <a:gd name="connsiteX6" fmla="*/ 52387 w 109537"/>
                  <a:gd name="connsiteY6" fmla="*/ 152400 h 178715"/>
                  <a:gd name="connsiteX7" fmla="*/ 64293 w 109537"/>
                  <a:gd name="connsiteY7" fmla="*/ 140494 h 178715"/>
                  <a:gd name="connsiteX8" fmla="*/ 90487 w 109537"/>
                  <a:gd name="connsiteY8" fmla="*/ 123825 h 178715"/>
                  <a:gd name="connsiteX9" fmla="*/ 97630 w 109537"/>
                  <a:gd name="connsiteY9" fmla="*/ 121444 h 178715"/>
                  <a:gd name="connsiteX10" fmla="*/ 109537 w 109537"/>
                  <a:gd name="connsiteY10" fmla="*/ 111919 h 178715"/>
                  <a:gd name="connsiteX0" fmla="*/ 0 w 109537"/>
                  <a:gd name="connsiteY0" fmla="*/ 0 h 196454"/>
                  <a:gd name="connsiteX1" fmla="*/ 9524 w 109537"/>
                  <a:gd name="connsiteY1" fmla="*/ 45244 h 196454"/>
                  <a:gd name="connsiteX2" fmla="*/ 11905 w 109537"/>
                  <a:gd name="connsiteY2" fmla="*/ 54769 h 196454"/>
                  <a:gd name="connsiteX3" fmla="*/ 14287 w 109537"/>
                  <a:gd name="connsiteY3" fmla="*/ 176213 h 196454"/>
                  <a:gd name="connsiteX4" fmla="*/ 40480 w 109537"/>
                  <a:gd name="connsiteY4" fmla="*/ 176213 h 196454"/>
                  <a:gd name="connsiteX5" fmla="*/ 52387 w 109537"/>
                  <a:gd name="connsiteY5" fmla="*/ 152400 h 196454"/>
                  <a:gd name="connsiteX6" fmla="*/ 64293 w 109537"/>
                  <a:gd name="connsiteY6" fmla="*/ 140494 h 196454"/>
                  <a:gd name="connsiteX7" fmla="*/ 90487 w 109537"/>
                  <a:gd name="connsiteY7" fmla="*/ 123825 h 196454"/>
                  <a:gd name="connsiteX8" fmla="*/ 97630 w 109537"/>
                  <a:gd name="connsiteY8" fmla="*/ 121444 h 196454"/>
                  <a:gd name="connsiteX9" fmla="*/ 109537 w 109537"/>
                  <a:gd name="connsiteY9" fmla="*/ 111919 h 196454"/>
                  <a:gd name="connsiteX0" fmla="*/ 0 w 109537"/>
                  <a:gd name="connsiteY0" fmla="*/ 0 h 196454"/>
                  <a:gd name="connsiteX1" fmla="*/ 9524 w 109537"/>
                  <a:gd name="connsiteY1" fmla="*/ 45244 h 196454"/>
                  <a:gd name="connsiteX2" fmla="*/ 11905 w 109537"/>
                  <a:gd name="connsiteY2" fmla="*/ 54769 h 196454"/>
                  <a:gd name="connsiteX3" fmla="*/ 14287 w 109537"/>
                  <a:gd name="connsiteY3" fmla="*/ 176213 h 196454"/>
                  <a:gd name="connsiteX4" fmla="*/ 40480 w 109537"/>
                  <a:gd name="connsiteY4" fmla="*/ 176213 h 196454"/>
                  <a:gd name="connsiteX5" fmla="*/ 52387 w 109537"/>
                  <a:gd name="connsiteY5" fmla="*/ 152400 h 196454"/>
                  <a:gd name="connsiteX6" fmla="*/ 90487 w 109537"/>
                  <a:gd name="connsiteY6" fmla="*/ 123825 h 196454"/>
                  <a:gd name="connsiteX7" fmla="*/ 97630 w 109537"/>
                  <a:gd name="connsiteY7" fmla="*/ 121444 h 196454"/>
                  <a:gd name="connsiteX8" fmla="*/ 109537 w 109537"/>
                  <a:gd name="connsiteY8" fmla="*/ 111919 h 196454"/>
                  <a:gd name="connsiteX0" fmla="*/ 0 w 109537"/>
                  <a:gd name="connsiteY0" fmla="*/ 0 h 196454"/>
                  <a:gd name="connsiteX1" fmla="*/ 9524 w 109537"/>
                  <a:gd name="connsiteY1" fmla="*/ 45244 h 196454"/>
                  <a:gd name="connsiteX2" fmla="*/ 11905 w 109537"/>
                  <a:gd name="connsiteY2" fmla="*/ 54769 h 196454"/>
                  <a:gd name="connsiteX3" fmla="*/ 14287 w 109537"/>
                  <a:gd name="connsiteY3" fmla="*/ 176213 h 196454"/>
                  <a:gd name="connsiteX4" fmla="*/ 40480 w 109537"/>
                  <a:gd name="connsiteY4" fmla="*/ 176213 h 196454"/>
                  <a:gd name="connsiteX5" fmla="*/ 66675 w 109537"/>
                  <a:gd name="connsiteY5" fmla="*/ 154782 h 196454"/>
                  <a:gd name="connsiteX6" fmla="*/ 90487 w 109537"/>
                  <a:gd name="connsiteY6" fmla="*/ 123825 h 196454"/>
                  <a:gd name="connsiteX7" fmla="*/ 97630 w 109537"/>
                  <a:gd name="connsiteY7" fmla="*/ 121444 h 196454"/>
                  <a:gd name="connsiteX8" fmla="*/ 109537 w 109537"/>
                  <a:gd name="connsiteY8" fmla="*/ 111919 h 196454"/>
                  <a:gd name="connsiteX0" fmla="*/ 0 w 97630"/>
                  <a:gd name="connsiteY0" fmla="*/ 0 h 196454"/>
                  <a:gd name="connsiteX1" fmla="*/ 9524 w 97630"/>
                  <a:gd name="connsiteY1" fmla="*/ 45244 h 196454"/>
                  <a:gd name="connsiteX2" fmla="*/ 11905 w 97630"/>
                  <a:gd name="connsiteY2" fmla="*/ 54769 h 196454"/>
                  <a:gd name="connsiteX3" fmla="*/ 14287 w 97630"/>
                  <a:gd name="connsiteY3" fmla="*/ 176213 h 196454"/>
                  <a:gd name="connsiteX4" fmla="*/ 40480 w 97630"/>
                  <a:gd name="connsiteY4" fmla="*/ 176213 h 196454"/>
                  <a:gd name="connsiteX5" fmla="*/ 66675 w 97630"/>
                  <a:gd name="connsiteY5" fmla="*/ 154782 h 196454"/>
                  <a:gd name="connsiteX6" fmla="*/ 90487 w 97630"/>
                  <a:gd name="connsiteY6" fmla="*/ 123825 h 196454"/>
                  <a:gd name="connsiteX7" fmla="*/ 97630 w 97630"/>
                  <a:gd name="connsiteY7" fmla="*/ 121444 h 196454"/>
                  <a:gd name="connsiteX0" fmla="*/ 0 w 159542"/>
                  <a:gd name="connsiteY0" fmla="*/ 0 h 196454"/>
                  <a:gd name="connsiteX1" fmla="*/ 9524 w 159542"/>
                  <a:gd name="connsiteY1" fmla="*/ 45244 h 196454"/>
                  <a:gd name="connsiteX2" fmla="*/ 11905 w 159542"/>
                  <a:gd name="connsiteY2" fmla="*/ 54769 h 196454"/>
                  <a:gd name="connsiteX3" fmla="*/ 14287 w 159542"/>
                  <a:gd name="connsiteY3" fmla="*/ 176213 h 196454"/>
                  <a:gd name="connsiteX4" fmla="*/ 40480 w 159542"/>
                  <a:gd name="connsiteY4" fmla="*/ 176213 h 196454"/>
                  <a:gd name="connsiteX5" fmla="*/ 66675 w 159542"/>
                  <a:gd name="connsiteY5" fmla="*/ 154782 h 196454"/>
                  <a:gd name="connsiteX6" fmla="*/ 90487 w 159542"/>
                  <a:gd name="connsiteY6" fmla="*/ 123825 h 196454"/>
                  <a:gd name="connsiteX7" fmla="*/ 159542 w 159542"/>
                  <a:gd name="connsiteY7" fmla="*/ 126206 h 196454"/>
                  <a:gd name="connsiteX0" fmla="*/ 0 w 159542"/>
                  <a:gd name="connsiteY0" fmla="*/ 0 h 196454"/>
                  <a:gd name="connsiteX1" fmla="*/ 9524 w 159542"/>
                  <a:gd name="connsiteY1" fmla="*/ 45244 h 196454"/>
                  <a:gd name="connsiteX2" fmla="*/ 11905 w 159542"/>
                  <a:gd name="connsiteY2" fmla="*/ 54769 h 196454"/>
                  <a:gd name="connsiteX3" fmla="*/ 14287 w 159542"/>
                  <a:gd name="connsiteY3" fmla="*/ 176213 h 196454"/>
                  <a:gd name="connsiteX4" fmla="*/ 40480 w 159542"/>
                  <a:gd name="connsiteY4" fmla="*/ 176213 h 196454"/>
                  <a:gd name="connsiteX5" fmla="*/ 66675 w 159542"/>
                  <a:gd name="connsiteY5" fmla="*/ 154782 h 196454"/>
                  <a:gd name="connsiteX6" fmla="*/ 109537 w 159542"/>
                  <a:gd name="connsiteY6" fmla="*/ 135731 h 196454"/>
                  <a:gd name="connsiteX7" fmla="*/ 159542 w 159542"/>
                  <a:gd name="connsiteY7" fmla="*/ 126206 h 196454"/>
                  <a:gd name="connsiteX0" fmla="*/ 0 w 159542"/>
                  <a:gd name="connsiteY0" fmla="*/ 0 h 176213"/>
                  <a:gd name="connsiteX1" fmla="*/ 9524 w 159542"/>
                  <a:gd name="connsiteY1" fmla="*/ 45244 h 176213"/>
                  <a:gd name="connsiteX2" fmla="*/ 11905 w 159542"/>
                  <a:gd name="connsiteY2" fmla="*/ 54769 h 176213"/>
                  <a:gd name="connsiteX3" fmla="*/ 40480 w 159542"/>
                  <a:gd name="connsiteY3" fmla="*/ 176213 h 176213"/>
                  <a:gd name="connsiteX4" fmla="*/ 66675 w 159542"/>
                  <a:gd name="connsiteY4" fmla="*/ 154782 h 176213"/>
                  <a:gd name="connsiteX5" fmla="*/ 109537 w 159542"/>
                  <a:gd name="connsiteY5" fmla="*/ 135731 h 176213"/>
                  <a:gd name="connsiteX6" fmla="*/ 159542 w 159542"/>
                  <a:gd name="connsiteY6" fmla="*/ 126206 h 176213"/>
                  <a:gd name="connsiteX0" fmla="*/ 0 w 159542"/>
                  <a:gd name="connsiteY0" fmla="*/ 0 h 176213"/>
                  <a:gd name="connsiteX1" fmla="*/ 9524 w 159542"/>
                  <a:gd name="connsiteY1" fmla="*/ 45244 h 176213"/>
                  <a:gd name="connsiteX2" fmla="*/ 11905 w 159542"/>
                  <a:gd name="connsiteY2" fmla="*/ 54769 h 176213"/>
                  <a:gd name="connsiteX3" fmla="*/ 40480 w 159542"/>
                  <a:gd name="connsiteY3" fmla="*/ 176213 h 176213"/>
                  <a:gd name="connsiteX4" fmla="*/ 66675 w 159542"/>
                  <a:gd name="connsiteY4" fmla="*/ 154782 h 176213"/>
                  <a:gd name="connsiteX5" fmla="*/ 109537 w 159542"/>
                  <a:gd name="connsiteY5" fmla="*/ 135731 h 176213"/>
                  <a:gd name="connsiteX6" fmla="*/ 159542 w 159542"/>
                  <a:gd name="connsiteY6" fmla="*/ 126206 h 176213"/>
                  <a:gd name="connsiteX0" fmla="*/ 0 w 159542"/>
                  <a:gd name="connsiteY0" fmla="*/ 0 h 176213"/>
                  <a:gd name="connsiteX1" fmla="*/ 9524 w 159542"/>
                  <a:gd name="connsiteY1" fmla="*/ 45244 h 176213"/>
                  <a:gd name="connsiteX2" fmla="*/ 11905 w 159542"/>
                  <a:gd name="connsiteY2" fmla="*/ 54769 h 176213"/>
                  <a:gd name="connsiteX3" fmla="*/ 40480 w 159542"/>
                  <a:gd name="connsiteY3" fmla="*/ 176213 h 176213"/>
                  <a:gd name="connsiteX4" fmla="*/ 66675 w 159542"/>
                  <a:gd name="connsiteY4" fmla="*/ 154782 h 176213"/>
                  <a:gd name="connsiteX5" fmla="*/ 109537 w 159542"/>
                  <a:gd name="connsiteY5" fmla="*/ 135731 h 176213"/>
                  <a:gd name="connsiteX6" fmla="*/ 159542 w 159542"/>
                  <a:gd name="connsiteY6" fmla="*/ 126206 h 176213"/>
                  <a:gd name="connsiteX0" fmla="*/ 0 w 159542"/>
                  <a:gd name="connsiteY0" fmla="*/ 0 h 154782"/>
                  <a:gd name="connsiteX1" fmla="*/ 9524 w 159542"/>
                  <a:gd name="connsiteY1" fmla="*/ 45244 h 154782"/>
                  <a:gd name="connsiteX2" fmla="*/ 11905 w 159542"/>
                  <a:gd name="connsiteY2" fmla="*/ 54769 h 154782"/>
                  <a:gd name="connsiteX3" fmla="*/ 66675 w 159542"/>
                  <a:gd name="connsiteY3" fmla="*/ 154782 h 154782"/>
                  <a:gd name="connsiteX4" fmla="*/ 109537 w 159542"/>
                  <a:gd name="connsiteY4" fmla="*/ 135731 h 154782"/>
                  <a:gd name="connsiteX5" fmla="*/ 159542 w 159542"/>
                  <a:gd name="connsiteY5" fmla="*/ 126206 h 154782"/>
                  <a:gd name="connsiteX0" fmla="*/ 0 w 159542"/>
                  <a:gd name="connsiteY0" fmla="*/ 0 h 166689"/>
                  <a:gd name="connsiteX1" fmla="*/ 9524 w 159542"/>
                  <a:gd name="connsiteY1" fmla="*/ 45244 h 166689"/>
                  <a:gd name="connsiteX2" fmla="*/ 11905 w 159542"/>
                  <a:gd name="connsiteY2" fmla="*/ 54769 h 166689"/>
                  <a:gd name="connsiteX3" fmla="*/ 66675 w 159542"/>
                  <a:gd name="connsiteY3" fmla="*/ 166689 h 166689"/>
                  <a:gd name="connsiteX4" fmla="*/ 109537 w 159542"/>
                  <a:gd name="connsiteY4" fmla="*/ 135731 h 166689"/>
                  <a:gd name="connsiteX5" fmla="*/ 159542 w 159542"/>
                  <a:gd name="connsiteY5" fmla="*/ 126206 h 166689"/>
                  <a:gd name="connsiteX0" fmla="*/ 0 w 228599"/>
                  <a:gd name="connsiteY0" fmla="*/ 0 h 166689"/>
                  <a:gd name="connsiteX1" fmla="*/ 9524 w 228599"/>
                  <a:gd name="connsiteY1" fmla="*/ 45244 h 166689"/>
                  <a:gd name="connsiteX2" fmla="*/ 11905 w 228599"/>
                  <a:gd name="connsiteY2" fmla="*/ 54769 h 166689"/>
                  <a:gd name="connsiteX3" fmla="*/ 66675 w 228599"/>
                  <a:gd name="connsiteY3" fmla="*/ 166689 h 166689"/>
                  <a:gd name="connsiteX4" fmla="*/ 109537 w 228599"/>
                  <a:gd name="connsiteY4" fmla="*/ 135731 h 166689"/>
                  <a:gd name="connsiteX5" fmla="*/ 228599 w 228599"/>
                  <a:gd name="connsiteY5" fmla="*/ 88106 h 16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9" h="166689">
                    <a:moveTo>
                      <a:pt x="0" y="0"/>
                    </a:moveTo>
                    <a:cubicBezTo>
                      <a:pt x="6164" y="18495"/>
                      <a:pt x="4845" y="5468"/>
                      <a:pt x="9524" y="45244"/>
                    </a:cubicBezTo>
                    <a:cubicBezTo>
                      <a:pt x="9906" y="48494"/>
                      <a:pt x="11111" y="51594"/>
                      <a:pt x="11905" y="54769"/>
                    </a:cubicBezTo>
                    <a:cubicBezTo>
                      <a:pt x="21430" y="73025"/>
                      <a:pt x="50403" y="153195"/>
                      <a:pt x="66675" y="166689"/>
                    </a:cubicBezTo>
                    <a:cubicBezTo>
                      <a:pt x="75009" y="157958"/>
                      <a:pt x="101996" y="140890"/>
                      <a:pt x="109537" y="135731"/>
                    </a:cubicBezTo>
                    <a:lnTo>
                      <a:pt x="228599" y="8810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170 Forma libre"/>
              <p:cNvSpPr/>
              <p:nvPr/>
            </p:nvSpPr>
            <p:spPr>
              <a:xfrm>
                <a:off x="5439850" y="3513485"/>
                <a:ext cx="122237" cy="127023"/>
              </a:xfrm>
              <a:custGeom>
                <a:avLst/>
                <a:gdLst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45244 w 147889"/>
                  <a:gd name="connsiteY8" fmla="*/ 178594 h 326232"/>
                  <a:gd name="connsiteX9" fmla="*/ 52388 w 147889"/>
                  <a:gd name="connsiteY9" fmla="*/ 188119 h 326232"/>
                  <a:gd name="connsiteX10" fmla="*/ 64294 w 147889"/>
                  <a:gd name="connsiteY10" fmla="*/ 202407 h 326232"/>
                  <a:gd name="connsiteX11" fmla="*/ 76200 w 147889"/>
                  <a:gd name="connsiteY11" fmla="*/ 214313 h 326232"/>
                  <a:gd name="connsiteX12" fmla="*/ 78582 w 147889"/>
                  <a:gd name="connsiteY12" fmla="*/ 221457 h 326232"/>
                  <a:gd name="connsiteX13" fmla="*/ 92869 w 147889"/>
                  <a:gd name="connsiteY13" fmla="*/ 230982 h 326232"/>
                  <a:gd name="connsiteX14" fmla="*/ 100013 w 147889"/>
                  <a:gd name="connsiteY14" fmla="*/ 247650 h 326232"/>
                  <a:gd name="connsiteX15" fmla="*/ 102394 w 147889"/>
                  <a:gd name="connsiteY15" fmla="*/ 254794 h 326232"/>
                  <a:gd name="connsiteX16" fmla="*/ 111919 w 147889"/>
                  <a:gd name="connsiteY16" fmla="*/ 269082 h 326232"/>
                  <a:gd name="connsiteX17" fmla="*/ 121444 w 147889"/>
                  <a:gd name="connsiteY17" fmla="*/ 273844 h 326232"/>
                  <a:gd name="connsiteX18" fmla="*/ 126207 w 147889"/>
                  <a:gd name="connsiteY18" fmla="*/ 283369 h 326232"/>
                  <a:gd name="connsiteX19" fmla="*/ 133350 w 147889"/>
                  <a:gd name="connsiteY19" fmla="*/ 288132 h 326232"/>
                  <a:gd name="connsiteX20" fmla="*/ 138113 w 147889"/>
                  <a:gd name="connsiteY20" fmla="*/ 302419 h 326232"/>
                  <a:gd name="connsiteX21" fmla="*/ 142875 w 147889"/>
                  <a:gd name="connsiteY21" fmla="*/ 309563 h 326232"/>
                  <a:gd name="connsiteX22" fmla="*/ 147638 w 147889"/>
                  <a:gd name="connsiteY22" fmla="*/ 326232 h 326232"/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45244 w 147889"/>
                  <a:gd name="connsiteY8" fmla="*/ 178594 h 326232"/>
                  <a:gd name="connsiteX9" fmla="*/ 52388 w 147889"/>
                  <a:gd name="connsiteY9" fmla="*/ 188119 h 326232"/>
                  <a:gd name="connsiteX10" fmla="*/ 64294 w 147889"/>
                  <a:gd name="connsiteY10" fmla="*/ 202407 h 326232"/>
                  <a:gd name="connsiteX11" fmla="*/ 76200 w 147889"/>
                  <a:gd name="connsiteY11" fmla="*/ 214313 h 326232"/>
                  <a:gd name="connsiteX12" fmla="*/ 78582 w 147889"/>
                  <a:gd name="connsiteY12" fmla="*/ 221457 h 326232"/>
                  <a:gd name="connsiteX13" fmla="*/ 92869 w 147889"/>
                  <a:gd name="connsiteY13" fmla="*/ 230982 h 326232"/>
                  <a:gd name="connsiteX14" fmla="*/ 100013 w 147889"/>
                  <a:gd name="connsiteY14" fmla="*/ 247650 h 326232"/>
                  <a:gd name="connsiteX15" fmla="*/ 102394 w 147889"/>
                  <a:gd name="connsiteY15" fmla="*/ 254794 h 326232"/>
                  <a:gd name="connsiteX16" fmla="*/ 121444 w 147889"/>
                  <a:gd name="connsiteY16" fmla="*/ 273844 h 326232"/>
                  <a:gd name="connsiteX17" fmla="*/ 126207 w 147889"/>
                  <a:gd name="connsiteY17" fmla="*/ 283369 h 326232"/>
                  <a:gd name="connsiteX18" fmla="*/ 133350 w 147889"/>
                  <a:gd name="connsiteY18" fmla="*/ 288132 h 326232"/>
                  <a:gd name="connsiteX19" fmla="*/ 138113 w 147889"/>
                  <a:gd name="connsiteY19" fmla="*/ 302419 h 326232"/>
                  <a:gd name="connsiteX20" fmla="*/ 142875 w 147889"/>
                  <a:gd name="connsiteY20" fmla="*/ 309563 h 326232"/>
                  <a:gd name="connsiteX21" fmla="*/ 147638 w 147889"/>
                  <a:gd name="connsiteY21" fmla="*/ 326232 h 326232"/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45244 w 147889"/>
                  <a:gd name="connsiteY8" fmla="*/ 178594 h 326232"/>
                  <a:gd name="connsiteX9" fmla="*/ 52388 w 147889"/>
                  <a:gd name="connsiteY9" fmla="*/ 188119 h 326232"/>
                  <a:gd name="connsiteX10" fmla="*/ 64294 w 147889"/>
                  <a:gd name="connsiteY10" fmla="*/ 202407 h 326232"/>
                  <a:gd name="connsiteX11" fmla="*/ 76200 w 147889"/>
                  <a:gd name="connsiteY11" fmla="*/ 214313 h 326232"/>
                  <a:gd name="connsiteX12" fmla="*/ 78582 w 147889"/>
                  <a:gd name="connsiteY12" fmla="*/ 221457 h 326232"/>
                  <a:gd name="connsiteX13" fmla="*/ 92869 w 147889"/>
                  <a:gd name="connsiteY13" fmla="*/ 230982 h 326232"/>
                  <a:gd name="connsiteX14" fmla="*/ 100013 w 147889"/>
                  <a:gd name="connsiteY14" fmla="*/ 247650 h 326232"/>
                  <a:gd name="connsiteX15" fmla="*/ 102394 w 147889"/>
                  <a:gd name="connsiteY15" fmla="*/ 254794 h 326232"/>
                  <a:gd name="connsiteX16" fmla="*/ 121444 w 147889"/>
                  <a:gd name="connsiteY16" fmla="*/ 273844 h 326232"/>
                  <a:gd name="connsiteX17" fmla="*/ 126207 w 147889"/>
                  <a:gd name="connsiteY17" fmla="*/ 283369 h 326232"/>
                  <a:gd name="connsiteX18" fmla="*/ 138113 w 147889"/>
                  <a:gd name="connsiteY18" fmla="*/ 302419 h 326232"/>
                  <a:gd name="connsiteX19" fmla="*/ 142875 w 147889"/>
                  <a:gd name="connsiteY19" fmla="*/ 309563 h 326232"/>
                  <a:gd name="connsiteX20" fmla="*/ 147638 w 147889"/>
                  <a:gd name="connsiteY20" fmla="*/ 326232 h 326232"/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45244 w 147889"/>
                  <a:gd name="connsiteY8" fmla="*/ 178594 h 326232"/>
                  <a:gd name="connsiteX9" fmla="*/ 52388 w 147889"/>
                  <a:gd name="connsiteY9" fmla="*/ 188119 h 326232"/>
                  <a:gd name="connsiteX10" fmla="*/ 64294 w 147889"/>
                  <a:gd name="connsiteY10" fmla="*/ 202407 h 326232"/>
                  <a:gd name="connsiteX11" fmla="*/ 76200 w 147889"/>
                  <a:gd name="connsiteY11" fmla="*/ 214313 h 326232"/>
                  <a:gd name="connsiteX12" fmla="*/ 78582 w 147889"/>
                  <a:gd name="connsiteY12" fmla="*/ 221457 h 326232"/>
                  <a:gd name="connsiteX13" fmla="*/ 92869 w 147889"/>
                  <a:gd name="connsiteY13" fmla="*/ 230982 h 326232"/>
                  <a:gd name="connsiteX14" fmla="*/ 102394 w 147889"/>
                  <a:gd name="connsiteY14" fmla="*/ 254794 h 326232"/>
                  <a:gd name="connsiteX15" fmla="*/ 121444 w 147889"/>
                  <a:gd name="connsiteY15" fmla="*/ 273844 h 326232"/>
                  <a:gd name="connsiteX16" fmla="*/ 126207 w 147889"/>
                  <a:gd name="connsiteY16" fmla="*/ 283369 h 326232"/>
                  <a:gd name="connsiteX17" fmla="*/ 138113 w 147889"/>
                  <a:gd name="connsiteY17" fmla="*/ 302419 h 326232"/>
                  <a:gd name="connsiteX18" fmla="*/ 142875 w 147889"/>
                  <a:gd name="connsiteY18" fmla="*/ 309563 h 326232"/>
                  <a:gd name="connsiteX19" fmla="*/ 147638 w 147889"/>
                  <a:gd name="connsiteY19" fmla="*/ 326232 h 326232"/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45244 w 147889"/>
                  <a:gd name="connsiteY8" fmla="*/ 178594 h 326232"/>
                  <a:gd name="connsiteX9" fmla="*/ 52388 w 147889"/>
                  <a:gd name="connsiteY9" fmla="*/ 188119 h 326232"/>
                  <a:gd name="connsiteX10" fmla="*/ 76200 w 147889"/>
                  <a:gd name="connsiteY10" fmla="*/ 214313 h 326232"/>
                  <a:gd name="connsiteX11" fmla="*/ 78582 w 147889"/>
                  <a:gd name="connsiteY11" fmla="*/ 221457 h 326232"/>
                  <a:gd name="connsiteX12" fmla="*/ 92869 w 147889"/>
                  <a:gd name="connsiteY12" fmla="*/ 230982 h 326232"/>
                  <a:gd name="connsiteX13" fmla="*/ 102394 w 147889"/>
                  <a:gd name="connsiteY13" fmla="*/ 254794 h 326232"/>
                  <a:gd name="connsiteX14" fmla="*/ 121444 w 147889"/>
                  <a:gd name="connsiteY14" fmla="*/ 273844 h 326232"/>
                  <a:gd name="connsiteX15" fmla="*/ 126207 w 147889"/>
                  <a:gd name="connsiteY15" fmla="*/ 283369 h 326232"/>
                  <a:gd name="connsiteX16" fmla="*/ 138113 w 147889"/>
                  <a:gd name="connsiteY16" fmla="*/ 302419 h 326232"/>
                  <a:gd name="connsiteX17" fmla="*/ 142875 w 147889"/>
                  <a:gd name="connsiteY17" fmla="*/ 309563 h 326232"/>
                  <a:gd name="connsiteX18" fmla="*/ 147638 w 147889"/>
                  <a:gd name="connsiteY18" fmla="*/ 326232 h 326232"/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45244 w 147889"/>
                  <a:gd name="connsiteY8" fmla="*/ 178594 h 326232"/>
                  <a:gd name="connsiteX9" fmla="*/ 76200 w 147889"/>
                  <a:gd name="connsiteY9" fmla="*/ 214313 h 326232"/>
                  <a:gd name="connsiteX10" fmla="*/ 78582 w 147889"/>
                  <a:gd name="connsiteY10" fmla="*/ 221457 h 326232"/>
                  <a:gd name="connsiteX11" fmla="*/ 92869 w 147889"/>
                  <a:gd name="connsiteY11" fmla="*/ 230982 h 326232"/>
                  <a:gd name="connsiteX12" fmla="*/ 102394 w 147889"/>
                  <a:gd name="connsiteY12" fmla="*/ 254794 h 326232"/>
                  <a:gd name="connsiteX13" fmla="*/ 121444 w 147889"/>
                  <a:gd name="connsiteY13" fmla="*/ 273844 h 326232"/>
                  <a:gd name="connsiteX14" fmla="*/ 126207 w 147889"/>
                  <a:gd name="connsiteY14" fmla="*/ 283369 h 326232"/>
                  <a:gd name="connsiteX15" fmla="*/ 138113 w 147889"/>
                  <a:gd name="connsiteY15" fmla="*/ 302419 h 326232"/>
                  <a:gd name="connsiteX16" fmla="*/ 142875 w 147889"/>
                  <a:gd name="connsiteY16" fmla="*/ 309563 h 326232"/>
                  <a:gd name="connsiteX17" fmla="*/ 147638 w 147889"/>
                  <a:gd name="connsiteY17" fmla="*/ 326232 h 326232"/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76200 w 147889"/>
                  <a:gd name="connsiteY8" fmla="*/ 214313 h 326232"/>
                  <a:gd name="connsiteX9" fmla="*/ 78582 w 147889"/>
                  <a:gd name="connsiteY9" fmla="*/ 221457 h 326232"/>
                  <a:gd name="connsiteX10" fmla="*/ 92869 w 147889"/>
                  <a:gd name="connsiteY10" fmla="*/ 230982 h 326232"/>
                  <a:gd name="connsiteX11" fmla="*/ 102394 w 147889"/>
                  <a:gd name="connsiteY11" fmla="*/ 254794 h 326232"/>
                  <a:gd name="connsiteX12" fmla="*/ 121444 w 147889"/>
                  <a:gd name="connsiteY12" fmla="*/ 273844 h 326232"/>
                  <a:gd name="connsiteX13" fmla="*/ 126207 w 147889"/>
                  <a:gd name="connsiteY13" fmla="*/ 283369 h 326232"/>
                  <a:gd name="connsiteX14" fmla="*/ 138113 w 147889"/>
                  <a:gd name="connsiteY14" fmla="*/ 302419 h 326232"/>
                  <a:gd name="connsiteX15" fmla="*/ 142875 w 147889"/>
                  <a:gd name="connsiteY15" fmla="*/ 309563 h 326232"/>
                  <a:gd name="connsiteX16" fmla="*/ 147638 w 147889"/>
                  <a:gd name="connsiteY16" fmla="*/ 326232 h 326232"/>
                  <a:gd name="connsiteX0" fmla="*/ 0 w 147889"/>
                  <a:gd name="connsiteY0" fmla="*/ 0 h 326232"/>
                  <a:gd name="connsiteX1" fmla="*/ 9525 w 147889"/>
                  <a:gd name="connsiteY1" fmla="*/ 16669 h 326232"/>
                  <a:gd name="connsiteX2" fmla="*/ 14288 w 147889"/>
                  <a:gd name="connsiteY2" fmla="*/ 30957 h 326232"/>
                  <a:gd name="connsiteX3" fmla="*/ 16669 w 147889"/>
                  <a:gd name="connsiteY3" fmla="*/ 121444 h 326232"/>
                  <a:gd name="connsiteX4" fmla="*/ 19050 w 147889"/>
                  <a:gd name="connsiteY4" fmla="*/ 128588 h 326232"/>
                  <a:gd name="connsiteX5" fmla="*/ 26194 w 147889"/>
                  <a:gd name="connsiteY5" fmla="*/ 147638 h 326232"/>
                  <a:gd name="connsiteX6" fmla="*/ 28575 w 147889"/>
                  <a:gd name="connsiteY6" fmla="*/ 154782 h 326232"/>
                  <a:gd name="connsiteX7" fmla="*/ 40482 w 147889"/>
                  <a:gd name="connsiteY7" fmla="*/ 171450 h 326232"/>
                  <a:gd name="connsiteX8" fmla="*/ 76200 w 147889"/>
                  <a:gd name="connsiteY8" fmla="*/ 214313 h 326232"/>
                  <a:gd name="connsiteX9" fmla="*/ 78582 w 147889"/>
                  <a:gd name="connsiteY9" fmla="*/ 221457 h 326232"/>
                  <a:gd name="connsiteX10" fmla="*/ 92869 w 147889"/>
                  <a:gd name="connsiteY10" fmla="*/ 230982 h 326232"/>
                  <a:gd name="connsiteX11" fmla="*/ 102394 w 147889"/>
                  <a:gd name="connsiteY11" fmla="*/ 254794 h 326232"/>
                  <a:gd name="connsiteX12" fmla="*/ 121444 w 147889"/>
                  <a:gd name="connsiteY12" fmla="*/ 273844 h 326232"/>
                  <a:gd name="connsiteX13" fmla="*/ 138113 w 147889"/>
                  <a:gd name="connsiteY13" fmla="*/ 302419 h 326232"/>
                  <a:gd name="connsiteX14" fmla="*/ 142875 w 147889"/>
                  <a:gd name="connsiteY14" fmla="*/ 309563 h 326232"/>
                  <a:gd name="connsiteX15" fmla="*/ 147638 w 147889"/>
                  <a:gd name="connsiteY15" fmla="*/ 326232 h 326232"/>
                  <a:gd name="connsiteX0" fmla="*/ 0 w 147638"/>
                  <a:gd name="connsiteY0" fmla="*/ 0 h 326232"/>
                  <a:gd name="connsiteX1" fmla="*/ 9525 w 147638"/>
                  <a:gd name="connsiteY1" fmla="*/ 16669 h 326232"/>
                  <a:gd name="connsiteX2" fmla="*/ 14288 w 147638"/>
                  <a:gd name="connsiteY2" fmla="*/ 30957 h 326232"/>
                  <a:gd name="connsiteX3" fmla="*/ 16669 w 147638"/>
                  <a:gd name="connsiteY3" fmla="*/ 121444 h 326232"/>
                  <a:gd name="connsiteX4" fmla="*/ 19050 w 147638"/>
                  <a:gd name="connsiteY4" fmla="*/ 128588 h 326232"/>
                  <a:gd name="connsiteX5" fmla="*/ 26194 w 147638"/>
                  <a:gd name="connsiteY5" fmla="*/ 147638 h 326232"/>
                  <a:gd name="connsiteX6" fmla="*/ 28575 w 147638"/>
                  <a:gd name="connsiteY6" fmla="*/ 154782 h 326232"/>
                  <a:gd name="connsiteX7" fmla="*/ 40482 w 147638"/>
                  <a:gd name="connsiteY7" fmla="*/ 171450 h 326232"/>
                  <a:gd name="connsiteX8" fmla="*/ 76200 w 147638"/>
                  <a:gd name="connsiteY8" fmla="*/ 214313 h 326232"/>
                  <a:gd name="connsiteX9" fmla="*/ 78582 w 147638"/>
                  <a:gd name="connsiteY9" fmla="*/ 221457 h 326232"/>
                  <a:gd name="connsiteX10" fmla="*/ 92869 w 147638"/>
                  <a:gd name="connsiteY10" fmla="*/ 230982 h 326232"/>
                  <a:gd name="connsiteX11" fmla="*/ 102394 w 147638"/>
                  <a:gd name="connsiteY11" fmla="*/ 254794 h 326232"/>
                  <a:gd name="connsiteX12" fmla="*/ 121444 w 147638"/>
                  <a:gd name="connsiteY12" fmla="*/ 273844 h 326232"/>
                  <a:gd name="connsiteX13" fmla="*/ 138113 w 147638"/>
                  <a:gd name="connsiteY13" fmla="*/ 302419 h 326232"/>
                  <a:gd name="connsiteX14" fmla="*/ 147638 w 147638"/>
                  <a:gd name="connsiteY14" fmla="*/ 326232 h 326232"/>
                  <a:gd name="connsiteX0" fmla="*/ 0 w 147638"/>
                  <a:gd name="connsiteY0" fmla="*/ 0 h 326232"/>
                  <a:gd name="connsiteX1" fmla="*/ 9525 w 147638"/>
                  <a:gd name="connsiteY1" fmla="*/ 16669 h 326232"/>
                  <a:gd name="connsiteX2" fmla="*/ 14288 w 147638"/>
                  <a:gd name="connsiteY2" fmla="*/ 30957 h 326232"/>
                  <a:gd name="connsiteX3" fmla="*/ 16669 w 147638"/>
                  <a:gd name="connsiteY3" fmla="*/ 121444 h 326232"/>
                  <a:gd name="connsiteX4" fmla="*/ 19050 w 147638"/>
                  <a:gd name="connsiteY4" fmla="*/ 128588 h 326232"/>
                  <a:gd name="connsiteX5" fmla="*/ 26194 w 147638"/>
                  <a:gd name="connsiteY5" fmla="*/ 147638 h 326232"/>
                  <a:gd name="connsiteX6" fmla="*/ 28575 w 147638"/>
                  <a:gd name="connsiteY6" fmla="*/ 154782 h 326232"/>
                  <a:gd name="connsiteX7" fmla="*/ 40482 w 147638"/>
                  <a:gd name="connsiteY7" fmla="*/ 171450 h 326232"/>
                  <a:gd name="connsiteX8" fmla="*/ 76200 w 147638"/>
                  <a:gd name="connsiteY8" fmla="*/ 214313 h 326232"/>
                  <a:gd name="connsiteX9" fmla="*/ 78582 w 147638"/>
                  <a:gd name="connsiteY9" fmla="*/ 221457 h 326232"/>
                  <a:gd name="connsiteX10" fmla="*/ 102394 w 147638"/>
                  <a:gd name="connsiteY10" fmla="*/ 254794 h 326232"/>
                  <a:gd name="connsiteX11" fmla="*/ 121444 w 147638"/>
                  <a:gd name="connsiteY11" fmla="*/ 273844 h 326232"/>
                  <a:gd name="connsiteX12" fmla="*/ 138113 w 147638"/>
                  <a:gd name="connsiteY12" fmla="*/ 302419 h 326232"/>
                  <a:gd name="connsiteX13" fmla="*/ 147638 w 147638"/>
                  <a:gd name="connsiteY13" fmla="*/ 326232 h 326232"/>
                  <a:gd name="connsiteX0" fmla="*/ 0 w 147638"/>
                  <a:gd name="connsiteY0" fmla="*/ 0 h 326232"/>
                  <a:gd name="connsiteX1" fmla="*/ 9525 w 147638"/>
                  <a:gd name="connsiteY1" fmla="*/ 16669 h 326232"/>
                  <a:gd name="connsiteX2" fmla="*/ 14288 w 147638"/>
                  <a:gd name="connsiteY2" fmla="*/ 30957 h 326232"/>
                  <a:gd name="connsiteX3" fmla="*/ 16669 w 147638"/>
                  <a:gd name="connsiteY3" fmla="*/ 121444 h 326232"/>
                  <a:gd name="connsiteX4" fmla="*/ 19050 w 147638"/>
                  <a:gd name="connsiteY4" fmla="*/ 128588 h 326232"/>
                  <a:gd name="connsiteX5" fmla="*/ 26194 w 147638"/>
                  <a:gd name="connsiteY5" fmla="*/ 147638 h 326232"/>
                  <a:gd name="connsiteX6" fmla="*/ 28575 w 147638"/>
                  <a:gd name="connsiteY6" fmla="*/ 154782 h 326232"/>
                  <a:gd name="connsiteX7" fmla="*/ 40482 w 147638"/>
                  <a:gd name="connsiteY7" fmla="*/ 171450 h 326232"/>
                  <a:gd name="connsiteX8" fmla="*/ 76200 w 147638"/>
                  <a:gd name="connsiteY8" fmla="*/ 214313 h 326232"/>
                  <a:gd name="connsiteX9" fmla="*/ 102394 w 147638"/>
                  <a:gd name="connsiteY9" fmla="*/ 254794 h 326232"/>
                  <a:gd name="connsiteX10" fmla="*/ 121444 w 147638"/>
                  <a:gd name="connsiteY10" fmla="*/ 273844 h 326232"/>
                  <a:gd name="connsiteX11" fmla="*/ 138113 w 147638"/>
                  <a:gd name="connsiteY11" fmla="*/ 302419 h 326232"/>
                  <a:gd name="connsiteX12" fmla="*/ 147638 w 147638"/>
                  <a:gd name="connsiteY12" fmla="*/ 326232 h 326232"/>
                  <a:gd name="connsiteX0" fmla="*/ 0 w 147638"/>
                  <a:gd name="connsiteY0" fmla="*/ 0 h 326232"/>
                  <a:gd name="connsiteX1" fmla="*/ 9525 w 147638"/>
                  <a:gd name="connsiteY1" fmla="*/ 16669 h 326232"/>
                  <a:gd name="connsiteX2" fmla="*/ 16669 w 147638"/>
                  <a:gd name="connsiteY2" fmla="*/ 121444 h 326232"/>
                  <a:gd name="connsiteX3" fmla="*/ 19050 w 147638"/>
                  <a:gd name="connsiteY3" fmla="*/ 128588 h 326232"/>
                  <a:gd name="connsiteX4" fmla="*/ 26194 w 147638"/>
                  <a:gd name="connsiteY4" fmla="*/ 147638 h 326232"/>
                  <a:gd name="connsiteX5" fmla="*/ 28575 w 147638"/>
                  <a:gd name="connsiteY5" fmla="*/ 154782 h 326232"/>
                  <a:gd name="connsiteX6" fmla="*/ 40482 w 147638"/>
                  <a:gd name="connsiteY6" fmla="*/ 171450 h 326232"/>
                  <a:gd name="connsiteX7" fmla="*/ 76200 w 147638"/>
                  <a:gd name="connsiteY7" fmla="*/ 214313 h 326232"/>
                  <a:gd name="connsiteX8" fmla="*/ 102394 w 147638"/>
                  <a:gd name="connsiteY8" fmla="*/ 254794 h 326232"/>
                  <a:gd name="connsiteX9" fmla="*/ 121444 w 147638"/>
                  <a:gd name="connsiteY9" fmla="*/ 273844 h 326232"/>
                  <a:gd name="connsiteX10" fmla="*/ 138113 w 147638"/>
                  <a:gd name="connsiteY10" fmla="*/ 302419 h 326232"/>
                  <a:gd name="connsiteX11" fmla="*/ 147638 w 147638"/>
                  <a:gd name="connsiteY11" fmla="*/ 326232 h 326232"/>
                  <a:gd name="connsiteX0" fmla="*/ 0 w 138113"/>
                  <a:gd name="connsiteY0" fmla="*/ 0 h 309563"/>
                  <a:gd name="connsiteX1" fmla="*/ 7144 w 138113"/>
                  <a:gd name="connsiteY1" fmla="*/ 104775 h 309563"/>
                  <a:gd name="connsiteX2" fmla="*/ 9525 w 138113"/>
                  <a:gd name="connsiteY2" fmla="*/ 111919 h 309563"/>
                  <a:gd name="connsiteX3" fmla="*/ 16669 w 138113"/>
                  <a:gd name="connsiteY3" fmla="*/ 130969 h 309563"/>
                  <a:gd name="connsiteX4" fmla="*/ 19050 w 138113"/>
                  <a:gd name="connsiteY4" fmla="*/ 138113 h 309563"/>
                  <a:gd name="connsiteX5" fmla="*/ 30957 w 138113"/>
                  <a:gd name="connsiteY5" fmla="*/ 154781 h 309563"/>
                  <a:gd name="connsiteX6" fmla="*/ 66675 w 138113"/>
                  <a:gd name="connsiteY6" fmla="*/ 197644 h 309563"/>
                  <a:gd name="connsiteX7" fmla="*/ 92869 w 138113"/>
                  <a:gd name="connsiteY7" fmla="*/ 238125 h 309563"/>
                  <a:gd name="connsiteX8" fmla="*/ 111919 w 138113"/>
                  <a:gd name="connsiteY8" fmla="*/ 257175 h 309563"/>
                  <a:gd name="connsiteX9" fmla="*/ 128588 w 138113"/>
                  <a:gd name="connsiteY9" fmla="*/ 285750 h 309563"/>
                  <a:gd name="connsiteX10" fmla="*/ 138113 w 138113"/>
                  <a:gd name="connsiteY10" fmla="*/ 309563 h 309563"/>
                  <a:gd name="connsiteX0" fmla="*/ 0 w 147638"/>
                  <a:gd name="connsiteY0" fmla="*/ 0 h 323851"/>
                  <a:gd name="connsiteX1" fmla="*/ 16669 w 147638"/>
                  <a:gd name="connsiteY1" fmla="*/ 119063 h 323851"/>
                  <a:gd name="connsiteX2" fmla="*/ 19050 w 147638"/>
                  <a:gd name="connsiteY2" fmla="*/ 126207 h 323851"/>
                  <a:gd name="connsiteX3" fmla="*/ 26194 w 147638"/>
                  <a:gd name="connsiteY3" fmla="*/ 145257 h 323851"/>
                  <a:gd name="connsiteX4" fmla="*/ 28575 w 147638"/>
                  <a:gd name="connsiteY4" fmla="*/ 152401 h 323851"/>
                  <a:gd name="connsiteX5" fmla="*/ 40482 w 147638"/>
                  <a:gd name="connsiteY5" fmla="*/ 169069 h 323851"/>
                  <a:gd name="connsiteX6" fmla="*/ 76200 w 147638"/>
                  <a:gd name="connsiteY6" fmla="*/ 211932 h 323851"/>
                  <a:gd name="connsiteX7" fmla="*/ 102394 w 147638"/>
                  <a:gd name="connsiteY7" fmla="*/ 252413 h 323851"/>
                  <a:gd name="connsiteX8" fmla="*/ 121444 w 147638"/>
                  <a:gd name="connsiteY8" fmla="*/ 271463 h 323851"/>
                  <a:gd name="connsiteX9" fmla="*/ 138113 w 147638"/>
                  <a:gd name="connsiteY9" fmla="*/ 300038 h 323851"/>
                  <a:gd name="connsiteX10" fmla="*/ 147638 w 147638"/>
                  <a:gd name="connsiteY10" fmla="*/ 323851 h 323851"/>
                  <a:gd name="connsiteX0" fmla="*/ 0 w 147638"/>
                  <a:gd name="connsiteY0" fmla="*/ 0 h 323851"/>
                  <a:gd name="connsiteX1" fmla="*/ 26215 w 147638"/>
                  <a:gd name="connsiteY1" fmla="*/ 59536 h 323851"/>
                  <a:gd name="connsiteX2" fmla="*/ 16669 w 147638"/>
                  <a:gd name="connsiteY2" fmla="*/ 119063 h 323851"/>
                  <a:gd name="connsiteX3" fmla="*/ 19050 w 147638"/>
                  <a:gd name="connsiteY3" fmla="*/ 126207 h 323851"/>
                  <a:gd name="connsiteX4" fmla="*/ 26194 w 147638"/>
                  <a:gd name="connsiteY4" fmla="*/ 145257 h 323851"/>
                  <a:gd name="connsiteX5" fmla="*/ 28575 w 147638"/>
                  <a:gd name="connsiteY5" fmla="*/ 152401 h 323851"/>
                  <a:gd name="connsiteX6" fmla="*/ 40482 w 147638"/>
                  <a:gd name="connsiteY6" fmla="*/ 169069 h 323851"/>
                  <a:gd name="connsiteX7" fmla="*/ 76200 w 147638"/>
                  <a:gd name="connsiteY7" fmla="*/ 211932 h 323851"/>
                  <a:gd name="connsiteX8" fmla="*/ 102394 w 147638"/>
                  <a:gd name="connsiteY8" fmla="*/ 252413 h 323851"/>
                  <a:gd name="connsiteX9" fmla="*/ 121444 w 147638"/>
                  <a:gd name="connsiteY9" fmla="*/ 271463 h 323851"/>
                  <a:gd name="connsiteX10" fmla="*/ 138113 w 147638"/>
                  <a:gd name="connsiteY10" fmla="*/ 300038 h 323851"/>
                  <a:gd name="connsiteX11" fmla="*/ 147638 w 147638"/>
                  <a:gd name="connsiteY11" fmla="*/ 323851 h 323851"/>
                  <a:gd name="connsiteX0" fmla="*/ 0 w 147638"/>
                  <a:gd name="connsiteY0" fmla="*/ 0 h 323851"/>
                  <a:gd name="connsiteX1" fmla="*/ 26215 w 147638"/>
                  <a:gd name="connsiteY1" fmla="*/ 59536 h 323851"/>
                  <a:gd name="connsiteX2" fmla="*/ 16669 w 147638"/>
                  <a:gd name="connsiteY2" fmla="*/ 119063 h 323851"/>
                  <a:gd name="connsiteX3" fmla="*/ 26194 w 147638"/>
                  <a:gd name="connsiteY3" fmla="*/ 145257 h 323851"/>
                  <a:gd name="connsiteX4" fmla="*/ 28575 w 147638"/>
                  <a:gd name="connsiteY4" fmla="*/ 152401 h 323851"/>
                  <a:gd name="connsiteX5" fmla="*/ 40482 w 147638"/>
                  <a:gd name="connsiteY5" fmla="*/ 169069 h 323851"/>
                  <a:gd name="connsiteX6" fmla="*/ 76200 w 147638"/>
                  <a:gd name="connsiteY6" fmla="*/ 211932 h 323851"/>
                  <a:gd name="connsiteX7" fmla="*/ 102394 w 147638"/>
                  <a:gd name="connsiteY7" fmla="*/ 252413 h 323851"/>
                  <a:gd name="connsiteX8" fmla="*/ 121444 w 147638"/>
                  <a:gd name="connsiteY8" fmla="*/ 271463 h 323851"/>
                  <a:gd name="connsiteX9" fmla="*/ 138113 w 147638"/>
                  <a:gd name="connsiteY9" fmla="*/ 300038 h 323851"/>
                  <a:gd name="connsiteX10" fmla="*/ 147638 w 147638"/>
                  <a:gd name="connsiteY10" fmla="*/ 323851 h 323851"/>
                  <a:gd name="connsiteX0" fmla="*/ 0 w 147638"/>
                  <a:gd name="connsiteY0" fmla="*/ 0 h 323851"/>
                  <a:gd name="connsiteX1" fmla="*/ 26215 w 147638"/>
                  <a:gd name="connsiteY1" fmla="*/ 59536 h 323851"/>
                  <a:gd name="connsiteX2" fmla="*/ 26194 w 147638"/>
                  <a:gd name="connsiteY2" fmla="*/ 145257 h 323851"/>
                  <a:gd name="connsiteX3" fmla="*/ 28575 w 147638"/>
                  <a:gd name="connsiteY3" fmla="*/ 152401 h 323851"/>
                  <a:gd name="connsiteX4" fmla="*/ 40482 w 147638"/>
                  <a:gd name="connsiteY4" fmla="*/ 169069 h 323851"/>
                  <a:gd name="connsiteX5" fmla="*/ 76200 w 147638"/>
                  <a:gd name="connsiteY5" fmla="*/ 211932 h 323851"/>
                  <a:gd name="connsiteX6" fmla="*/ 102394 w 147638"/>
                  <a:gd name="connsiteY6" fmla="*/ 252413 h 323851"/>
                  <a:gd name="connsiteX7" fmla="*/ 121444 w 147638"/>
                  <a:gd name="connsiteY7" fmla="*/ 271463 h 323851"/>
                  <a:gd name="connsiteX8" fmla="*/ 138113 w 147638"/>
                  <a:gd name="connsiteY8" fmla="*/ 300038 h 323851"/>
                  <a:gd name="connsiteX9" fmla="*/ 147638 w 147638"/>
                  <a:gd name="connsiteY9" fmla="*/ 323851 h 323851"/>
                  <a:gd name="connsiteX0" fmla="*/ 0 w 147638"/>
                  <a:gd name="connsiteY0" fmla="*/ 0 h 323851"/>
                  <a:gd name="connsiteX1" fmla="*/ 26215 w 147638"/>
                  <a:gd name="connsiteY1" fmla="*/ 59536 h 323851"/>
                  <a:gd name="connsiteX2" fmla="*/ 26194 w 147638"/>
                  <a:gd name="connsiteY2" fmla="*/ 145257 h 323851"/>
                  <a:gd name="connsiteX3" fmla="*/ 40482 w 147638"/>
                  <a:gd name="connsiteY3" fmla="*/ 169069 h 323851"/>
                  <a:gd name="connsiteX4" fmla="*/ 76200 w 147638"/>
                  <a:gd name="connsiteY4" fmla="*/ 211932 h 323851"/>
                  <a:gd name="connsiteX5" fmla="*/ 102394 w 147638"/>
                  <a:gd name="connsiteY5" fmla="*/ 252413 h 323851"/>
                  <a:gd name="connsiteX6" fmla="*/ 121444 w 147638"/>
                  <a:gd name="connsiteY6" fmla="*/ 271463 h 323851"/>
                  <a:gd name="connsiteX7" fmla="*/ 138113 w 147638"/>
                  <a:gd name="connsiteY7" fmla="*/ 300038 h 323851"/>
                  <a:gd name="connsiteX8" fmla="*/ 147638 w 147638"/>
                  <a:gd name="connsiteY8" fmla="*/ 323851 h 323851"/>
                  <a:gd name="connsiteX0" fmla="*/ 0 w 147638"/>
                  <a:gd name="connsiteY0" fmla="*/ 0 h 323851"/>
                  <a:gd name="connsiteX1" fmla="*/ 26215 w 147638"/>
                  <a:gd name="connsiteY1" fmla="*/ 59536 h 323851"/>
                  <a:gd name="connsiteX2" fmla="*/ 38100 w 147638"/>
                  <a:gd name="connsiteY2" fmla="*/ 109538 h 323851"/>
                  <a:gd name="connsiteX3" fmla="*/ 26194 w 147638"/>
                  <a:gd name="connsiteY3" fmla="*/ 145257 h 323851"/>
                  <a:gd name="connsiteX4" fmla="*/ 40482 w 147638"/>
                  <a:gd name="connsiteY4" fmla="*/ 169069 h 323851"/>
                  <a:gd name="connsiteX5" fmla="*/ 76200 w 147638"/>
                  <a:gd name="connsiteY5" fmla="*/ 211932 h 323851"/>
                  <a:gd name="connsiteX6" fmla="*/ 102394 w 147638"/>
                  <a:gd name="connsiteY6" fmla="*/ 252413 h 323851"/>
                  <a:gd name="connsiteX7" fmla="*/ 121444 w 147638"/>
                  <a:gd name="connsiteY7" fmla="*/ 271463 h 323851"/>
                  <a:gd name="connsiteX8" fmla="*/ 138113 w 147638"/>
                  <a:gd name="connsiteY8" fmla="*/ 300038 h 323851"/>
                  <a:gd name="connsiteX9" fmla="*/ 147638 w 147638"/>
                  <a:gd name="connsiteY9" fmla="*/ 323851 h 323851"/>
                  <a:gd name="connsiteX0" fmla="*/ 0 w 221456"/>
                  <a:gd name="connsiteY0" fmla="*/ 0 h 308769"/>
                  <a:gd name="connsiteX1" fmla="*/ 26215 w 221456"/>
                  <a:gd name="connsiteY1" fmla="*/ 59536 h 308769"/>
                  <a:gd name="connsiteX2" fmla="*/ 38100 w 221456"/>
                  <a:gd name="connsiteY2" fmla="*/ 109538 h 308769"/>
                  <a:gd name="connsiteX3" fmla="*/ 26194 w 221456"/>
                  <a:gd name="connsiteY3" fmla="*/ 145257 h 308769"/>
                  <a:gd name="connsiteX4" fmla="*/ 40482 w 221456"/>
                  <a:gd name="connsiteY4" fmla="*/ 169069 h 308769"/>
                  <a:gd name="connsiteX5" fmla="*/ 76200 w 221456"/>
                  <a:gd name="connsiteY5" fmla="*/ 211932 h 308769"/>
                  <a:gd name="connsiteX6" fmla="*/ 102394 w 221456"/>
                  <a:gd name="connsiteY6" fmla="*/ 252413 h 308769"/>
                  <a:gd name="connsiteX7" fmla="*/ 121444 w 221456"/>
                  <a:gd name="connsiteY7" fmla="*/ 271463 h 308769"/>
                  <a:gd name="connsiteX8" fmla="*/ 138113 w 221456"/>
                  <a:gd name="connsiteY8" fmla="*/ 300038 h 308769"/>
                  <a:gd name="connsiteX9" fmla="*/ 221456 w 221456"/>
                  <a:gd name="connsiteY9" fmla="*/ 204788 h 308769"/>
                  <a:gd name="connsiteX0" fmla="*/ 0 w 221456"/>
                  <a:gd name="connsiteY0" fmla="*/ 0 h 271463"/>
                  <a:gd name="connsiteX1" fmla="*/ 26215 w 221456"/>
                  <a:gd name="connsiteY1" fmla="*/ 59536 h 271463"/>
                  <a:gd name="connsiteX2" fmla="*/ 38100 w 221456"/>
                  <a:gd name="connsiteY2" fmla="*/ 109538 h 271463"/>
                  <a:gd name="connsiteX3" fmla="*/ 26194 w 221456"/>
                  <a:gd name="connsiteY3" fmla="*/ 145257 h 271463"/>
                  <a:gd name="connsiteX4" fmla="*/ 40482 w 221456"/>
                  <a:gd name="connsiteY4" fmla="*/ 169069 h 271463"/>
                  <a:gd name="connsiteX5" fmla="*/ 76200 w 221456"/>
                  <a:gd name="connsiteY5" fmla="*/ 211932 h 271463"/>
                  <a:gd name="connsiteX6" fmla="*/ 102394 w 221456"/>
                  <a:gd name="connsiteY6" fmla="*/ 252413 h 271463"/>
                  <a:gd name="connsiteX7" fmla="*/ 121444 w 221456"/>
                  <a:gd name="connsiteY7" fmla="*/ 271463 h 271463"/>
                  <a:gd name="connsiteX8" fmla="*/ 221456 w 221456"/>
                  <a:gd name="connsiteY8" fmla="*/ 204788 h 271463"/>
                  <a:gd name="connsiteX0" fmla="*/ 0 w 221456"/>
                  <a:gd name="connsiteY0" fmla="*/ 0 h 252413"/>
                  <a:gd name="connsiteX1" fmla="*/ 26215 w 221456"/>
                  <a:gd name="connsiteY1" fmla="*/ 59536 h 252413"/>
                  <a:gd name="connsiteX2" fmla="*/ 38100 w 221456"/>
                  <a:gd name="connsiteY2" fmla="*/ 109538 h 252413"/>
                  <a:gd name="connsiteX3" fmla="*/ 26194 w 221456"/>
                  <a:gd name="connsiteY3" fmla="*/ 145257 h 252413"/>
                  <a:gd name="connsiteX4" fmla="*/ 40482 w 221456"/>
                  <a:gd name="connsiteY4" fmla="*/ 169069 h 252413"/>
                  <a:gd name="connsiteX5" fmla="*/ 76200 w 221456"/>
                  <a:gd name="connsiteY5" fmla="*/ 211932 h 252413"/>
                  <a:gd name="connsiteX6" fmla="*/ 102394 w 221456"/>
                  <a:gd name="connsiteY6" fmla="*/ 252413 h 252413"/>
                  <a:gd name="connsiteX7" fmla="*/ 221456 w 221456"/>
                  <a:gd name="connsiteY7" fmla="*/ 204788 h 252413"/>
                  <a:gd name="connsiteX0" fmla="*/ 0 w 221456"/>
                  <a:gd name="connsiteY0" fmla="*/ 0 h 217885"/>
                  <a:gd name="connsiteX1" fmla="*/ 26215 w 221456"/>
                  <a:gd name="connsiteY1" fmla="*/ 59536 h 217885"/>
                  <a:gd name="connsiteX2" fmla="*/ 38100 w 221456"/>
                  <a:gd name="connsiteY2" fmla="*/ 109538 h 217885"/>
                  <a:gd name="connsiteX3" fmla="*/ 26194 w 221456"/>
                  <a:gd name="connsiteY3" fmla="*/ 145257 h 217885"/>
                  <a:gd name="connsiteX4" fmla="*/ 40482 w 221456"/>
                  <a:gd name="connsiteY4" fmla="*/ 169069 h 217885"/>
                  <a:gd name="connsiteX5" fmla="*/ 76200 w 221456"/>
                  <a:gd name="connsiteY5" fmla="*/ 211932 h 217885"/>
                  <a:gd name="connsiteX6" fmla="*/ 221456 w 221456"/>
                  <a:gd name="connsiteY6" fmla="*/ 204788 h 217885"/>
                  <a:gd name="connsiteX0" fmla="*/ 0 w 221456"/>
                  <a:gd name="connsiteY0" fmla="*/ 0 h 204788"/>
                  <a:gd name="connsiteX1" fmla="*/ 26215 w 221456"/>
                  <a:gd name="connsiteY1" fmla="*/ 59536 h 204788"/>
                  <a:gd name="connsiteX2" fmla="*/ 38100 w 221456"/>
                  <a:gd name="connsiteY2" fmla="*/ 109538 h 204788"/>
                  <a:gd name="connsiteX3" fmla="*/ 26194 w 221456"/>
                  <a:gd name="connsiteY3" fmla="*/ 145257 h 204788"/>
                  <a:gd name="connsiteX4" fmla="*/ 40482 w 221456"/>
                  <a:gd name="connsiteY4" fmla="*/ 169069 h 204788"/>
                  <a:gd name="connsiteX5" fmla="*/ 221456 w 221456"/>
                  <a:gd name="connsiteY5" fmla="*/ 204788 h 204788"/>
                  <a:gd name="connsiteX0" fmla="*/ 0 w 221456"/>
                  <a:gd name="connsiteY0" fmla="*/ 0 h 204788"/>
                  <a:gd name="connsiteX1" fmla="*/ 26215 w 221456"/>
                  <a:gd name="connsiteY1" fmla="*/ 59536 h 204788"/>
                  <a:gd name="connsiteX2" fmla="*/ 38100 w 221456"/>
                  <a:gd name="connsiteY2" fmla="*/ 109538 h 204788"/>
                  <a:gd name="connsiteX3" fmla="*/ 26194 w 221456"/>
                  <a:gd name="connsiteY3" fmla="*/ 145257 h 204788"/>
                  <a:gd name="connsiteX4" fmla="*/ 221456 w 221456"/>
                  <a:gd name="connsiteY4" fmla="*/ 204788 h 204788"/>
                  <a:gd name="connsiteX0" fmla="*/ 0 w 221456"/>
                  <a:gd name="connsiteY0" fmla="*/ 0 h 204788"/>
                  <a:gd name="connsiteX1" fmla="*/ 26215 w 221456"/>
                  <a:gd name="connsiteY1" fmla="*/ 59536 h 204788"/>
                  <a:gd name="connsiteX2" fmla="*/ 38100 w 221456"/>
                  <a:gd name="connsiteY2" fmla="*/ 109538 h 204788"/>
                  <a:gd name="connsiteX3" fmla="*/ 221456 w 221456"/>
                  <a:gd name="connsiteY3" fmla="*/ 204788 h 204788"/>
                  <a:gd name="connsiteX0" fmla="*/ 0 w 221456"/>
                  <a:gd name="connsiteY0" fmla="*/ 0 h 204788"/>
                  <a:gd name="connsiteX1" fmla="*/ 26215 w 221456"/>
                  <a:gd name="connsiteY1" fmla="*/ 59536 h 204788"/>
                  <a:gd name="connsiteX2" fmla="*/ 38100 w 221456"/>
                  <a:gd name="connsiteY2" fmla="*/ 109538 h 204788"/>
                  <a:gd name="connsiteX3" fmla="*/ 40482 w 221456"/>
                  <a:gd name="connsiteY3" fmla="*/ 111895 h 204788"/>
                  <a:gd name="connsiteX4" fmla="*/ 221456 w 221456"/>
                  <a:gd name="connsiteY4" fmla="*/ 204788 h 204788"/>
                  <a:gd name="connsiteX0" fmla="*/ 0 w 221456"/>
                  <a:gd name="connsiteY0" fmla="*/ 0 h 204788"/>
                  <a:gd name="connsiteX1" fmla="*/ 26215 w 221456"/>
                  <a:gd name="connsiteY1" fmla="*/ 59536 h 204788"/>
                  <a:gd name="connsiteX2" fmla="*/ 38100 w 221456"/>
                  <a:gd name="connsiteY2" fmla="*/ 109538 h 204788"/>
                  <a:gd name="connsiteX3" fmla="*/ 104776 w 221456"/>
                  <a:gd name="connsiteY3" fmla="*/ 145233 h 204788"/>
                  <a:gd name="connsiteX4" fmla="*/ 221456 w 221456"/>
                  <a:gd name="connsiteY4" fmla="*/ 204788 h 204788"/>
                  <a:gd name="connsiteX0" fmla="*/ 0 w 180995"/>
                  <a:gd name="connsiteY0" fmla="*/ 0 h 188122"/>
                  <a:gd name="connsiteX1" fmla="*/ 26215 w 180995"/>
                  <a:gd name="connsiteY1" fmla="*/ 59536 h 188122"/>
                  <a:gd name="connsiteX2" fmla="*/ 38100 w 180995"/>
                  <a:gd name="connsiteY2" fmla="*/ 109538 h 188122"/>
                  <a:gd name="connsiteX3" fmla="*/ 104776 w 180995"/>
                  <a:gd name="connsiteY3" fmla="*/ 145233 h 188122"/>
                  <a:gd name="connsiteX4" fmla="*/ 180995 w 180995"/>
                  <a:gd name="connsiteY4" fmla="*/ 188122 h 18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95" h="188122">
                    <a:moveTo>
                      <a:pt x="0" y="0"/>
                    </a:moveTo>
                    <a:cubicBezTo>
                      <a:pt x="1588" y="9525"/>
                      <a:pt x="21849" y="35326"/>
                      <a:pt x="26215" y="59536"/>
                    </a:cubicBezTo>
                    <a:cubicBezTo>
                      <a:pt x="30581" y="76602"/>
                      <a:pt x="5560" y="85329"/>
                      <a:pt x="38100" y="109538"/>
                    </a:cubicBezTo>
                    <a:cubicBezTo>
                      <a:pt x="40478" y="118268"/>
                      <a:pt x="74217" y="129358"/>
                      <a:pt x="104776" y="145233"/>
                    </a:cubicBezTo>
                    <a:lnTo>
                      <a:pt x="180995" y="1881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171 Forma libre"/>
              <p:cNvSpPr/>
              <p:nvPr/>
            </p:nvSpPr>
            <p:spPr>
              <a:xfrm>
                <a:off x="5306500" y="3494431"/>
                <a:ext cx="117475" cy="112733"/>
              </a:xfrm>
              <a:custGeom>
                <a:avLst/>
                <a:gdLst>
                  <a:gd name="connsiteX0" fmla="*/ 130969 w 130969"/>
                  <a:gd name="connsiteY0" fmla="*/ 0 h 118697"/>
                  <a:gd name="connsiteX1" fmla="*/ 121444 w 130969"/>
                  <a:gd name="connsiteY1" fmla="*/ 21432 h 118697"/>
                  <a:gd name="connsiteX2" fmla="*/ 114300 w 130969"/>
                  <a:gd name="connsiteY2" fmla="*/ 26194 h 118697"/>
                  <a:gd name="connsiteX3" fmla="*/ 107157 w 130969"/>
                  <a:gd name="connsiteY3" fmla="*/ 33338 h 118697"/>
                  <a:gd name="connsiteX4" fmla="*/ 90488 w 130969"/>
                  <a:gd name="connsiteY4" fmla="*/ 38100 h 118697"/>
                  <a:gd name="connsiteX5" fmla="*/ 71438 w 130969"/>
                  <a:gd name="connsiteY5" fmla="*/ 42863 h 118697"/>
                  <a:gd name="connsiteX6" fmla="*/ 64294 w 130969"/>
                  <a:gd name="connsiteY6" fmla="*/ 47625 h 118697"/>
                  <a:gd name="connsiteX7" fmla="*/ 66675 w 130969"/>
                  <a:gd name="connsiteY7" fmla="*/ 54769 h 118697"/>
                  <a:gd name="connsiteX8" fmla="*/ 73819 w 130969"/>
                  <a:gd name="connsiteY8" fmla="*/ 57150 h 118697"/>
                  <a:gd name="connsiteX9" fmla="*/ 90488 w 130969"/>
                  <a:gd name="connsiteY9" fmla="*/ 61913 h 118697"/>
                  <a:gd name="connsiteX10" fmla="*/ 95250 w 130969"/>
                  <a:gd name="connsiteY10" fmla="*/ 69057 h 118697"/>
                  <a:gd name="connsiteX11" fmla="*/ 102394 w 130969"/>
                  <a:gd name="connsiteY11" fmla="*/ 71438 h 118697"/>
                  <a:gd name="connsiteX12" fmla="*/ 100013 w 130969"/>
                  <a:gd name="connsiteY12" fmla="*/ 90488 h 118697"/>
                  <a:gd name="connsiteX13" fmla="*/ 90488 w 130969"/>
                  <a:gd name="connsiteY13" fmla="*/ 111919 h 118697"/>
                  <a:gd name="connsiteX14" fmla="*/ 83344 w 130969"/>
                  <a:gd name="connsiteY14" fmla="*/ 116682 h 118697"/>
                  <a:gd name="connsiteX15" fmla="*/ 38100 w 130969"/>
                  <a:gd name="connsiteY15" fmla="*/ 114300 h 118697"/>
                  <a:gd name="connsiteX16" fmla="*/ 21432 w 130969"/>
                  <a:gd name="connsiteY16" fmla="*/ 97632 h 118697"/>
                  <a:gd name="connsiteX17" fmla="*/ 0 w 130969"/>
                  <a:gd name="connsiteY17" fmla="*/ 97632 h 118697"/>
                  <a:gd name="connsiteX0" fmla="*/ 130969 w 144463"/>
                  <a:gd name="connsiteY0" fmla="*/ 3572 h 122269"/>
                  <a:gd name="connsiteX1" fmla="*/ 142875 w 144463"/>
                  <a:gd name="connsiteY1" fmla="*/ 3572 h 122269"/>
                  <a:gd name="connsiteX2" fmla="*/ 121444 w 144463"/>
                  <a:gd name="connsiteY2" fmla="*/ 25004 h 122269"/>
                  <a:gd name="connsiteX3" fmla="*/ 114300 w 144463"/>
                  <a:gd name="connsiteY3" fmla="*/ 29766 h 122269"/>
                  <a:gd name="connsiteX4" fmla="*/ 107157 w 144463"/>
                  <a:gd name="connsiteY4" fmla="*/ 36910 h 122269"/>
                  <a:gd name="connsiteX5" fmla="*/ 90488 w 144463"/>
                  <a:gd name="connsiteY5" fmla="*/ 41672 h 122269"/>
                  <a:gd name="connsiteX6" fmla="*/ 71438 w 144463"/>
                  <a:gd name="connsiteY6" fmla="*/ 46435 h 122269"/>
                  <a:gd name="connsiteX7" fmla="*/ 64294 w 144463"/>
                  <a:gd name="connsiteY7" fmla="*/ 51197 h 122269"/>
                  <a:gd name="connsiteX8" fmla="*/ 66675 w 144463"/>
                  <a:gd name="connsiteY8" fmla="*/ 58341 h 122269"/>
                  <a:gd name="connsiteX9" fmla="*/ 73819 w 144463"/>
                  <a:gd name="connsiteY9" fmla="*/ 60722 h 122269"/>
                  <a:gd name="connsiteX10" fmla="*/ 90488 w 144463"/>
                  <a:gd name="connsiteY10" fmla="*/ 65485 h 122269"/>
                  <a:gd name="connsiteX11" fmla="*/ 95250 w 144463"/>
                  <a:gd name="connsiteY11" fmla="*/ 72629 h 122269"/>
                  <a:gd name="connsiteX12" fmla="*/ 102394 w 144463"/>
                  <a:gd name="connsiteY12" fmla="*/ 75010 h 122269"/>
                  <a:gd name="connsiteX13" fmla="*/ 100013 w 144463"/>
                  <a:gd name="connsiteY13" fmla="*/ 94060 h 122269"/>
                  <a:gd name="connsiteX14" fmla="*/ 90488 w 144463"/>
                  <a:gd name="connsiteY14" fmla="*/ 115491 h 122269"/>
                  <a:gd name="connsiteX15" fmla="*/ 83344 w 144463"/>
                  <a:gd name="connsiteY15" fmla="*/ 120254 h 122269"/>
                  <a:gd name="connsiteX16" fmla="*/ 38100 w 144463"/>
                  <a:gd name="connsiteY16" fmla="*/ 117872 h 122269"/>
                  <a:gd name="connsiteX17" fmla="*/ 21432 w 144463"/>
                  <a:gd name="connsiteY17" fmla="*/ 101204 h 122269"/>
                  <a:gd name="connsiteX18" fmla="*/ 0 w 144463"/>
                  <a:gd name="connsiteY18" fmla="*/ 101204 h 122269"/>
                  <a:gd name="connsiteX0" fmla="*/ 130969 w 130969"/>
                  <a:gd name="connsiteY0" fmla="*/ 0 h 118697"/>
                  <a:gd name="connsiteX1" fmla="*/ 121444 w 130969"/>
                  <a:gd name="connsiteY1" fmla="*/ 21432 h 118697"/>
                  <a:gd name="connsiteX2" fmla="*/ 114300 w 130969"/>
                  <a:gd name="connsiteY2" fmla="*/ 26194 h 118697"/>
                  <a:gd name="connsiteX3" fmla="*/ 107157 w 130969"/>
                  <a:gd name="connsiteY3" fmla="*/ 33338 h 118697"/>
                  <a:gd name="connsiteX4" fmla="*/ 90488 w 130969"/>
                  <a:gd name="connsiteY4" fmla="*/ 38100 h 118697"/>
                  <a:gd name="connsiteX5" fmla="*/ 71438 w 130969"/>
                  <a:gd name="connsiteY5" fmla="*/ 42863 h 118697"/>
                  <a:gd name="connsiteX6" fmla="*/ 64294 w 130969"/>
                  <a:gd name="connsiteY6" fmla="*/ 47625 h 118697"/>
                  <a:gd name="connsiteX7" fmla="*/ 66675 w 130969"/>
                  <a:gd name="connsiteY7" fmla="*/ 54769 h 118697"/>
                  <a:gd name="connsiteX8" fmla="*/ 73819 w 130969"/>
                  <a:gd name="connsiteY8" fmla="*/ 57150 h 118697"/>
                  <a:gd name="connsiteX9" fmla="*/ 90488 w 130969"/>
                  <a:gd name="connsiteY9" fmla="*/ 61913 h 118697"/>
                  <a:gd name="connsiteX10" fmla="*/ 95250 w 130969"/>
                  <a:gd name="connsiteY10" fmla="*/ 69057 h 118697"/>
                  <a:gd name="connsiteX11" fmla="*/ 102394 w 130969"/>
                  <a:gd name="connsiteY11" fmla="*/ 71438 h 118697"/>
                  <a:gd name="connsiteX12" fmla="*/ 100013 w 130969"/>
                  <a:gd name="connsiteY12" fmla="*/ 90488 h 118697"/>
                  <a:gd name="connsiteX13" fmla="*/ 90488 w 130969"/>
                  <a:gd name="connsiteY13" fmla="*/ 111919 h 118697"/>
                  <a:gd name="connsiteX14" fmla="*/ 83344 w 130969"/>
                  <a:gd name="connsiteY14" fmla="*/ 116682 h 118697"/>
                  <a:gd name="connsiteX15" fmla="*/ 38100 w 130969"/>
                  <a:gd name="connsiteY15" fmla="*/ 114300 h 118697"/>
                  <a:gd name="connsiteX16" fmla="*/ 21432 w 130969"/>
                  <a:gd name="connsiteY16" fmla="*/ 97632 h 118697"/>
                  <a:gd name="connsiteX17" fmla="*/ 0 w 130969"/>
                  <a:gd name="connsiteY17" fmla="*/ 97632 h 118697"/>
                  <a:gd name="connsiteX0" fmla="*/ 142875 w 142875"/>
                  <a:gd name="connsiteY0" fmla="*/ 0 h 118697"/>
                  <a:gd name="connsiteX1" fmla="*/ 121444 w 142875"/>
                  <a:gd name="connsiteY1" fmla="*/ 21432 h 118697"/>
                  <a:gd name="connsiteX2" fmla="*/ 114300 w 142875"/>
                  <a:gd name="connsiteY2" fmla="*/ 26194 h 118697"/>
                  <a:gd name="connsiteX3" fmla="*/ 107157 w 142875"/>
                  <a:gd name="connsiteY3" fmla="*/ 33338 h 118697"/>
                  <a:gd name="connsiteX4" fmla="*/ 90488 w 142875"/>
                  <a:gd name="connsiteY4" fmla="*/ 38100 h 118697"/>
                  <a:gd name="connsiteX5" fmla="*/ 71438 w 142875"/>
                  <a:gd name="connsiteY5" fmla="*/ 42863 h 118697"/>
                  <a:gd name="connsiteX6" fmla="*/ 64294 w 142875"/>
                  <a:gd name="connsiteY6" fmla="*/ 47625 h 118697"/>
                  <a:gd name="connsiteX7" fmla="*/ 66675 w 142875"/>
                  <a:gd name="connsiteY7" fmla="*/ 54769 h 118697"/>
                  <a:gd name="connsiteX8" fmla="*/ 73819 w 142875"/>
                  <a:gd name="connsiteY8" fmla="*/ 57150 h 118697"/>
                  <a:gd name="connsiteX9" fmla="*/ 90488 w 142875"/>
                  <a:gd name="connsiteY9" fmla="*/ 61913 h 118697"/>
                  <a:gd name="connsiteX10" fmla="*/ 95250 w 142875"/>
                  <a:gd name="connsiteY10" fmla="*/ 69057 h 118697"/>
                  <a:gd name="connsiteX11" fmla="*/ 102394 w 142875"/>
                  <a:gd name="connsiteY11" fmla="*/ 71438 h 118697"/>
                  <a:gd name="connsiteX12" fmla="*/ 100013 w 142875"/>
                  <a:gd name="connsiteY12" fmla="*/ 90488 h 118697"/>
                  <a:gd name="connsiteX13" fmla="*/ 90488 w 142875"/>
                  <a:gd name="connsiteY13" fmla="*/ 111919 h 118697"/>
                  <a:gd name="connsiteX14" fmla="*/ 83344 w 142875"/>
                  <a:gd name="connsiteY14" fmla="*/ 116682 h 118697"/>
                  <a:gd name="connsiteX15" fmla="*/ 38100 w 142875"/>
                  <a:gd name="connsiteY15" fmla="*/ 114300 h 118697"/>
                  <a:gd name="connsiteX16" fmla="*/ 21432 w 142875"/>
                  <a:gd name="connsiteY16" fmla="*/ 97632 h 118697"/>
                  <a:gd name="connsiteX17" fmla="*/ 0 w 142875"/>
                  <a:gd name="connsiteY17" fmla="*/ 97632 h 118697"/>
                  <a:gd name="connsiteX0" fmla="*/ 171450 w 171450"/>
                  <a:gd name="connsiteY0" fmla="*/ 0 h 118697"/>
                  <a:gd name="connsiteX1" fmla="*/ 121444 w 171450"/>
                  <a:gd name="connsiteY1" fmla="*/ 21432 h 118697"/>
                  <a:gd name="connsiteX2" fmla="*/ 114300 w 171450"/>
                  <a:gd name="connsiteY2" fmla="*/ 26194 h 118697"/>
                  <a:gd name="connsiteX3" fmla="*/ 107157 w 171450"/>
                  <a:gd name="connsiteY3" fmla="*/ 33338 h 118697"/>
                  <a:gd name="connsiteX4" fmla="*/ 90488 w 171450"/>
                  <a:gd name="connsiteY4" fmla="*/ 38100 h 118697"/>
                  <a:gd name="connsiteX5" fmla="*/ 71438 w 171450"/>
                  <a:gd name="connsiteY5" fmla="*/ 42863 h 118697"/>
                  <a:gd name="connsiteX6" fmla="*/ 64294 w 171450"/>
                  <a:gd name="connsiteY6" fmla="*/ 47625 h 118697"/>
                  <a:gd name="connsiteX7" fmla="*/ 66675 w 171450"/>
                  <a:gd name="connsiteY7" fmla="*/ 54769 h 118697"/>
                  <a:gd name="connsiteX8" fmla="*/ 73819 w 171450"/>
                  <a:gd name="connsiteY8" fmla="*/ 57150 h 118697"/>
                  <a:gd name="connsiteX9" fmla="*/ 90488 w 171450"/>
                  <a:gd name="connsiteY9" fmla="*/ 61913 h 118697"/>
                  <a:gd name="connsiteX10" fmla="*/ 95250 w 171450"/>
                  <a:gd name="connsiteY10" fmla="*/ 69057 h 118697"/>
                  <a:gd name="connsiteX11" fmla="*/ 102394 w 171450"/>
                  <a:gd name="connsiteY11" fmla="*/ 71438 h 118697"/>
                  <a:gd name="connsiteX12" fmla="*/ 100013 w 171450"/>
                  <a:gd name="connsiteY12" fmla="*/ 90488 h 118697"/>
                  <a:gd name="connsiteX13" fmla="*/ 90488 w 171450"/>
                  <a:gd name="connsiteY13" fmla="*/ 111919 h 118697"/>
                  <a:gd name="connsiteX14" fmla="*/ 83344 w 171450"/>
                  <a:gd name="connsiteY14" fmla="*/ 116682 h 118697"/>
                  <a:gd name="connsiteX15" fmla="*/ 38100 w 171450"/>
                  <a:gd name="connsiteY15" fmla="*/ 114300 h 118697"/>
                  <a:gd name="connsiteX16" fmla="*/ 21432 w 171450"/>
                  <a:gd name="connsiteY16" fmla="*/ 97632 h 118697"/>
                  <a:gd name="connsiteX17" fmla="*/ 0 w 171450"/>
                  <a:gd name="connsiteY17" fmla="*/ 97632 h 118697"/>
                  <a:gd name="connsiteX0" fmla="*/ 171450 w 171450"/>
                  <a:gd name="connsiteY0" fmla="*/ 0 h 118697"/>
                  <a:gd name="connsiteX1" fmla="*/ 121444 w 171450"/>
                  <a:gd name="connsiteY1" fmla="*/ 21432 h 118697"/>
                  <a:gd name="connsiteX2" fmla="*/ 114300 w 171450"/>
                  <a:gd name="connsiteY2" fmla="*/ 26194 h 118697"/>
                  <a:gd name="connsiteX3" fmla="*/ 90488 w 171450"/>
                  <a:gd name="connsiteY3" fmla="*/ 38100 h 118697"/>
                  <a:gd name="connsiteX4" fmla="*/ 71438 w 171450"/>
                  <a:gd name="connsiteY4" fmla="*/ 42863 h 118697"/>
                  <a:gd name="connsiteX5" fmla="*/ 64294 w 171450"/>
                  <a:gd name="connsiteY5" fmla="*/ 47625 h 118697"/>
                  <a:gd name="connsiteX6" fmla="*/ 66675 w 171450"/>
                  <a:gd name="connsiteY6" fmla="*/ 54769 h 118697"/>
                  <a:gd name="connsiteX7" fmla="*/ 73819 w 171450"/>
                  <a:gd name="connsiteY7" fmla="*/ 57150 h 118697"/>
                  <a:gd name="connsiteX8" fmla="*/ 90488 w 171450"/>
                  <a:gd name="connsiteY8" fmla="*/ 61913 h 118697"/>
                  <a:gd name="connsiteX9" fmla="*/ 95250 w 171450"/>
                  <a:gd name="connsiteY9" fmla="*/ 69057 h 118697"/>
                  <a:gd name="connsiteX10" fmla="*/ 102394 w 171450"/>
                  <a:gd name="connsiteY10" fmla="*/ 71438 h 118697"/>
                  <a:gd name="connsiteX11" fmla="*/ 100013 w 171450"/>
                  <a:gd name="connsiteY11" fmla="*/ 90488 h 118697"/>
                  <a:gd name="connsiteX12" fmla="*/ 90488 w 171450"/>
                  <a:gd name="connsiteY12" fmla="*/ 111919 h 118697"/>
                  <a:gd name="connsiteX13" fmla="*/ 83344 w 171450"/>
                  <a:gd name="connsiteY13" fmla="*/ 116682 h 118697"/>
                  <a:gd name="connsiteX14" fmla="*/ 38100 w 171450"/>
                  <a:gd name="connsiteY14" fmla="*/ 114300 h 118697"/>
                  <a:gd name="connsiteX15" fmla="*/ 21432 w 171450"/>
                  <a:gd name="connsiteY15" fmla="*/ 97632 h 118697"/>
                  <a:gd name="connsiteX16" fmla="*/ 0 w 171450"/>
                  <a:gd name="connsiteY16" fmla="*/ 97632 h 118697"/>
                  <a:gd name="connsiteX0" fmla="*/ 171450 w 171450"/>
                  <a:gd name="connsiteY0" fmla="*/ 0 h 118697"/>
                  <a:gd name="connsiteX1" fmla="*/ 121444 w 171450"/>
                  <a:gd name="connsiteY1" fmla="*/ 21432 h 118697"/>
                  <a:gd name="connsiteX2" fmla="*/ 114300 w 171450"/>
                  <a:gd name="connsiteY2" fmla="*/ 26194 h 118697"/>
                  <a:gd name="connsiteX3" fmla="*/ 71438 w 171450"/>
                  <a:gd name="connsiteY3" fmla="*/ 42863 h 118697"/>
                  <a:gd name="connsiteX4" fmla="*/ 64294 w 171450"/>
                  <a:gd name="connsiteY4" fmla="*/ 47625 h 118697"/>
                  <a:gd name="connsiteX5" fmla="*/ 66675 w 171450"/>
                  <a:gd name="connsiteY5" fmla="*/ 54769 h 118697"/>
                  <a:gd name="connsiteX6" fmla="*/ 73819 w 171450"/>
                  <a:gd name="connsiteY6" fmla="*/ 57150 h 118697"/>
                  <a:gd name="connsiteX7" fmla="*/ 90488 w 171450"/>
                  <a:gd name="connsiteY7" fmla="*/ 61913 h 118697"/>
                  <a:gd name="connsiteX8" fmla="*/ 95250 w 171450"/>
                  <a:gd name="connsiteY8" fmla="*/ 69057 h 118697"/>
                  <a:gd name="connsiteX9" fmla="*/ 102394 w 171450"/>
                  <a:gd name="connsiteY9" fmla="*/ 71438 h 118697"/>
                  <a:gd name="connsiteX10" fmla="*/ 100013 w 171450"/>
                  <a:gd name="connsiteY10" fmla="*/ 90488 h 118697"/>
                  <a:gd name="connsiteX11" fmla="*/ 90488 w 171450"/>
                  <a:gd name="connsiteY11" fmla="*/ 111919 h 118697"/>
                  <a:gd name="connsiteX12" fmla="*/ 83344 w 171450"/>
                  <a:gd name="connsiteY12" fmla="*/ 116682 h 118697"/>
                  <a:gd name="connsiteX13" fmla="*/ 38100 w 171450"/>
                  <a:gd name="connsiteY13" fmla="*/ 114300 h 118697"/>
                  <a:gd name="connsiteX14" fmla="*/ 21432 w 171450"/>
                  <a:gd name="connsiteY14" fmla="*/ 97632 h 118697"/>
                  <a:gd name="connsiteX15" fmla="*/ 0 w 171450"/>
                  <a:gd name="connsiteY15" fmla="*/ 97632 h 118697"/>
                  <a:gd name="connsiteX0" fmla="*/ 171450 w 171450"/>
                  <a:gd name="connsiteY0" fmla="*/ 0 h 118697"/>
                  <a:gd name="connsiteX1" fmla="*/ 121444 w 171450"/>
                  <a:gd name="connsiteY1" fmla="*/ 21432 h 118697"/>
                  <a:gd name="connsiteX2" fmla="*/ 114300 w 171450"/>
                  <a:gd name="connsiteY2" fmla="*/ 26194 h 118697"/>
                  <a:gd name="connsiteX3" fmla="*/ 71438 w 171450"/>
                  <a:gd name="connsiteY3" fmla="*/ 42863 h 118697"/>
                  <a:gd name="connsiteX4" fmla="*/ 64294 w 171450"/>
                  <a:gd name="connsiteY4" fmla="*/ 47625 h 118697"/>
                  <a:gd name="connsiteX5" fmla="*/ 73819 w 171450"/>
                  <a:gd name="connsiteY5" fmla="*/ 57150 h 118697"/>
                  <a:gd name="connsiteX6" fmla="*/ 90488 w 171450"/>
                  <a:gd name="connsiteY6" fmla="*/ 61913 h 118697"/>
                  <a:gd name="connsiteX7" fmla="*/ 95250 w 171450"/>
                  <a:gd name="connsiteY7" fmla="*/ 69057 h 118697"/>
                  <a:gd name="connsiteX8" fmla="*/ 102394 w 171450"/>
                  <a:gd name="connsiteY8" fmla="*/ 71438 h 118697"/>
                  <a:gd name="connsiteX9" fmla="*/ 100013 w 171450"/>
                  <a:gd name="connsiteY9" fmla="*/ 90488 h 118697"/>
                  <a:gd name="connsiteX10" fmla="*/ 90488 w 171450"/>
                  <a:gd name="connsiteY10" fmla="*/ 111919 h 118697"/>
                  <a:gd name="connsiteX11" fmla="*/ 83344 w 171450"/>
                  <a:gd name="connsiteY11" fmla="*/ 116682 h 118697"/>
                  <a:gd name="connsiteX12" fmla="*/ 38100 w 171450"/>
                  <a:gd name="connsiteY12" fmla="*/ 114300 h 118697"/>
                  <a:gd name="connsiteX13" fmla="*/ 21432 w 171450"/>
                  <a:gd name="connsiteY13" fmla="*/ 97632 h 118697"/>
                  <a:gd name="connsiteX14" fmla="*/ 0 w 171450"/>
                  <a:gd name="connsiteY14" fmla="*/ 97632 h 118697"/>
                  <a:gd name="connsiteX0" fmla="*/ 171450 w 171450"/>
                  <a:gd name="connsiteY0" fmla="*/ 0 h 118697"/>
                  <a:gd name="connsiteX1" fmla="*/ 121444 w 171450"/>
                  <a:gd name="connsiteY1" fmla="*/ 21432 h 118697"/>
                  <a:gd name="connsiteX2" fmla="*/ 114300 w 171450"/>
                  <a:gd name="connsiteY2" fmla="*/ 26194 h 118697"/>
                  <a:gd name="connsiteX3" fmla="*/ 71438 w 171450"/>
                  <a:gd name="connsiteY3" fmla="*/ 42863 h 118697"/>
                  <a:gd name="connsiteX4" fmla="*/ 64294 w 171450"/>
                  <a:gd name="connsiteY4" fmla="*/ 47625 h 118697"/>
                  <a:gd name="connsiteX5" fmla="*/ 90488 w 171450"/>
                  <a:gd name="connsiteY5" fmla="*/ 61913 h 118697"/>
                  <a:gd name="connsiteX6" fmla="*/ 95250 w 171450"/>
                  <a:gd name="connsiteY6" fmla="*/ 69057 h 118697"/>
                  <a:gd name="connsiteX7" fmla="*/ 102394 w 171450"/>
                  <a:gd name="connsiteY7" fmla="*/ 71438 h 118697"/>
                  <a:gd name="connsiteX8" fmla="*/ 100013 w 171450"/>
                  <a:gd name="connsiteY8" fmla="*/ 90488 h 118697"/>
                  <a:gd name="connsiteX9" fmla="*/ 90488 w 171450"/>
                  <a:gd name="connsiteY9" fmla="*/ 111919 h 118697"/>
                  <a:gd name="connsiteX10" fmla="*/ 83344 w 171450"/>
                  <a:gd name="connsiteY10" fmla="*/ 116682 h 118697"/>
                  <a:gd name="connsiteX11" fmla="*/ 38100 w 171450"/>
                  <a:gd name="connsiteY11" fmla="*/ 114300 h 118697"/>
                  <a:gd name="connsiteX12" fmla="*/ 21432 w 171450"/>
                  <a:gd name="connsiteY12" fmla="*/ 97632 h 118697"/>
                  <a:gd name="connsiteX13" fmla="*/ 0 w 171450"/>
                  <a:gd name="connsiteY13" fmla="*/ 97632 h 118697"/>
                  <a:gd name="connsiteX0" fmla="*/ 171450 w 171450"/>
                  <a:gd name="connsiteY0" fmla="*/ 0 h 118697"/>
                  <a:gd name="connsiteX1" fmla="*/ 121444 w 171450"/>
                  <a:gd name="connsiteY1" fmla="*/ 21432 h 118697"/>
                  <a:gd name="connsiteX2" fmla="*/ 114300 w 171450"/>
                  <a:gd name="connsiteY2" fmla="*/ 26194 h 118697"/>
                  <a:gd name="connsiteX3" fmla="*/ 71438 w 171450"/>
                  <a:gd name="connsiteY3" fmla="*/ 42863 h 118697"/>
                  <a:gd name="connsiteX4" fmla="*/ 64294 w 171450"/>
                  <a:gd name="connsiteY4" fmla="*/ 47625 h 118697"/>
                  <a:gd name="connsiteX5" fmla="*/ 90488 w 171450"/>
                  <a:gd name="connsiteY5" fmla="*/ 61913 h 118697"/>
                  <a:gd name="connsiteX6" fmla="*/ 95250 w 171450"/>
                  <a:gd name="connsiteY6" fmla="*/ 69057 h 118697"/>
                  <a:gd name="connsiteX7" fmla="*/ 102394 w 171450"/>
                  <a:gd name="connsiteY7" fmla="*/ 71438 h 118697"/>
                  <a:gd name="connsiteX8" fmla="*/ 90488 w 171450"/>
                  <a:gd name="connsiteY8" fmla="*/ 111919 h 118697"/>
                  <a:gd name="connsiteX9" fmla="*/ 83344 w 171450"/>
                  <a:gd name="connsiteY9" fmla="*/ 116682 h 118697"/>
                  <a:gd name="connsiteX10" fmla="*/ 38100 w 171450"/>
                  <a:gd name="connsiteY10" fmla="*/ 114300 h 118697"/>
                  <a:gd name="connsiteX11" fmla="*/ 21432 w 171450"/>
                  <a:gd name="connsiteY11" fmla="*/ 97632 h 118697"/>
                  <a:gd name="connsiteX12" fmla="*/ 0 w 171450"/>
                  <a:gd name="connsiteY12" fmla="*/ 97632 h 118697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71438 w 171450"/>
                  <a:gd name="connsiteY3" fmla="*/ 42863 h 119063"/>
                  <a:gd name="connsiteX4" fmla="*/ 64294 w 171450"/>
                  <a:gd name="connsiteY4" fmla="*/ 47625 h 119063"/>
                  <a:gd name="connsiteX5" fmla="*/ 90488 w 171450"/>
                  <a:gd name="connsiteY5" fmla="*/ 61913 h 119063"/>
                  <a:gd name="connsiteX6" fmla="*/ 95250 w 171450"/>
                  <a:gd name="connsiteY6" fmla="*/ 69057 h 119063"/>
                  <a:gd name="connsiteX7" fmla="*/ 102394 w 171450"/>
                  <a:gd name="connsiteY7" fmla="*/ 71438 h 119063"/>
                  <a:gd name="connsiteX8" fmla="*/ 90488 w 171450"/>
                  <a:gd name="connsiteY8" fmla="*/ 111919 h 119063"/>
                  <a:gd name="connsiteX9" fmla="*/ 38100 w 171450"/>
                  <a:gd name="connsiteY9" fmla="*/ 114300 h 119063"/>
                  <a:gd name="connsiteX10" fmla="*/ 21432 w 171450"/>
                  <a:gd name="connsiteY10" fmla="*/ 97632 h 119063"/>
                  <a:gd name="connsiteX11" fmla="*/ 0 w 171450"/>
                  <a:gd name="connsiteY11" fmla="*/ 97632 h 119063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64294 w 171450"/>
                  <a:gd name="connsiteY3" fmla="*/ 47625 h 119063"/>
                  <a:gd name="connsiteX4" fmla="*/ 90488 w 171450"/>
                  <a:gd name="connsiteY4" fmla="*/ 61913 h 119063"/>
                  <a:gd name="connsiteX5" fmla="*/ 95250 w 171450"/>
                  <a:gd name="connsiteY5" fmla="*/ 69057 h 119063"/>
                  <a:gd name="connsiteX6" fmla="*/ 102394 w 171450"/>
                  <a:gd name="connsiteY6" fmla="*/ 71438 h 119063"/>
                  <a:gd name="connsiteX7" fmla="*/ 90488 w 171450"/>
                  <a:gd name="connsiteY7" fmla="*/ 111919 h 119063"/>
                  <a:gd name="connsiteX8" fmla="*/ 38100 w 171450"/>
                  <a:gd name="connsiteY8" fmla="*/ 114300 h 119063"/>
                  <a:gd name="connsiteX9" fmla="*/ 21432 w 171450"/>
                  <a:gd name="connsiteY9" fmla="*/ 97632 h 119063"/>
                  <a:gd name="connsiteX10" fmla="*/ 0 w 171450"/>
                  <a:gd name="connsiteY10" fmla="*/ 97632 h 119063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90488 w 171450"/>
                  <a:gd name="connsiteY3" fmla="*/ 61913 h 119063"/>
                  <a:gd name="connsiteX4" fmla="*/ 95250 w 171450"/>
                  <a:gd name="connsiteY4" fmla="*/ 69057 h 119063"/>
                  <a:gd name="connsiteX5" fmla="*/ 102394 w 171450"/>
                  <a:gd name="connsiteY5" fmla="*/ 71438 h 119063"/>
                  <a:gd name="connsiteX6" fmla="*/ 90488 w 171450"/>
                  <a:gd name="connsiteY6" fmla="*/ 111919 h 119063"/>
                  <a:gd name="connsiteX7" fmla="*/ 38100 w 171450"/>
                  <a:gd name="connsiteY7" fmla="*/ 114300 h 119063"/>
                  <a:gd name="connsiteX8" fmla="*/ 21432 w 171450"/>
                  <a:gd name="connsiteY8" fmla="*/ 97632 h 119063"/>
                  <a:gd name="connsiteX9" fmla="*/ 0 w 171450"/>
                  <a:gd name="connsiteY9" fmla="*/ 97632 h 119063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90488 w 171450"/>
                  <a:gd name="connsiteY3" fmla="*/ 61913 h 119063"/>
                  <a:gd name="connsiteX4" fmla="*/ 95250 w 171450"/>
                  <a:gd name="connsiteY4" fmla="*/ 69057 h 119063"/>
                  <a:gd name="connsiteX5" fmla="*/ 90488 w 171450"/>
                  <a:gd name="connsiteY5" fmla="*/ 111919 h 119063"/>
                  <a:gd name="connsiteX6" fmla="*/ 38100 w 171450"/>
                  <a:gd name="connsiteY6" fmla="*/ 114300 h 119063"/>
                  <a:gd name="connsiteX7" fmla="*/ 21432 w 171450"/>
                  <a:gd name="connsiteY7" fmla="*/ 97632 h 119063"/>
                  <a:gd name="connsiteX8" fmla="*/ 0 w 171450"/>
                  <a:gd name="connsiteY8" fmla="*/ 97632 h 119063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90488 w 171450"/>
                  <a:gd name="connsiteY3" fmla="*/ 61913 h 119063"/>
                  <a:gd name="connsiteX4" fmla="*/ 90488 w 171450"/>
                  <a:gd name="connsiteY4" fmla="*/ 111919 h 119063"/>
                  <a:gd name="connsiteX5" fmla="*/ 38100 w 171450"/>
                  <a:gd name="connsiteY5" fmla="*/ 114300 h 119063"/>
                  <a:gd name="connsiteX6" fmla="*/ 21432 w 171450"/>
                  <a:gd name="connsiteY6" fmla="*/ 97632 h 119063"/>
                  <a:gd name="connsiteX7" fmla="*/ 0 w 171450"/>
                  <a:gd name="connsiteY7" fmla="*/ 97632 h 119063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90488 w 171450"/>
                  <a:gd name="connsiteY3" fmla="*/ 61913 h 119063"/>
                  <a:gd name="connsiteX4" fmla="*/ 119062 w 171450"/>
                  <a:gd name="connsiteY4" fmla="*/ 85725 h 119063"/>
                  <a:gd name="connsiteX5" fmla="*/ 90488 w 171450"/>
                  <a:gd name="connsiteY5" fmla="*/ 111919 h 119063"/>
                  <a:gd name="connsiteX6" fmla="*/ 38100 w 171450"/>
                  <a:gd name="connsiteY6" fmla="*/ 114300 h 119063"/>
                  <a:gd name="connsiteX7" fmla="*/ 21432 w 171450"/>
                  <a:gd name="connsiteY7" fmla="*/ 97632 h 119063"/>
                  <a:gd name="connsiteX8" fmla="*/ 0 w 171450"/>
                  <a:gd name="connsiteY8" fmla="*/ 97632 h 119063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90488 w 171450"/>
                  <a:gd name="connsiteY3" fmla="*/ 61913 h 119063"/>
                  <a:gd name="connsiteX4" fmla="*/ 111918 w 171450"/>
                  <a:gd name="connsiteY4" fmla="*/ 52388 h 119063"/>
                  <a:gd name="connsiteX5" fmla="*/ 119062 w 171450"/>
                  <a:gd name="connsiteY5" fmla="*/ 85725 h 119063"/>
                  <a:gd name="connsiteX6" fmla="*/ 90488 w 171450"/>
                  <a:gd name="connsiteY6" fmla="*/ 111919 h 119063"/>
                  <a:gd name="connsiteX7" fmla="*/ 38100 w 171450"/>
                  <a:gd name="connsiteY7" fmla="*/ 114300 h 119063"/>
                  <a:gd name="connsiteX8" fmla="*/ 21432 w 171450"/>
                  <a:gd name="connsiteY8" fmla="*/ 97632 h 119063"/>
                  <a:gd name="connsiteX9" fmla="*/ 0 w 171450"/>
                  <a:gd name="connsiteY9" fmla="*/ 97632 h 119063"/>
                  <a:gd name="connsiteX0" fmla="*/ 171450 w 171450"/>
                  <a:gd name="connsiteY0" fmla="*/ 0 h 119063"/>
                  <a:gd name="connsiteX1" fmla="*/ 121444 w 171450"/>
                  <a:gd name="connsiteY1" fmla="*/ 21432 h 119063"/>
                  <a:gd name="connsiteX2" fmla="*/ 114300 w 171450"/>
                  <a:gd name="connsiteY2" fmla="*/ 26194 h 119063"/>
                  <a:gd name="connsiteX3" fmla="*/ 111918 w 171450"/>
                  <a:gd name="connsiteY3" fmla="*/ 52388 h 119063"/>
                  <a:gd name="connsiteX4" fmla="*/ 119062 w 171450"/>
                  <a:gd name="connsiteY4" fmla="*/ 85725 h 119063"/>
                  <a:gd name="connsiteX5" fmla="*/ 90488 w 171450"/>
                  <a:gd name="connsiteY5" fmla="*/ 111919 h 119063"/>
                  <a:gd name="connsiteX6" fmla="*/ 38100 w 171450"/>
                  <a:gd name="connsiteY6" fmla="*/ 114300 h 119063"/>
                  <a:gd name="connsiteX7" fmla="*/ 21432 w 171450"/>
                  <a:gd name="connsiteY7" fmla="*/ 97632 h 119063"/>
                  <a:gd name="connsiteX8" fmla="*/ 0 w 171450"/>
                  <a:gd name="connsiteY8" fmla="*/ 97632 h 119063"/>
                  <a:gd name="connsiteX0" fmla="*/ 171450 w 171450"/>
                  <a:gd name="connsiteY0" fmla="*/ 0 h 143272"/>
                  <a:gd name="connsiteX1" fmla="*/ 121444 w 171450"/>
                  <a:gd name="connsiteY1" fmla="*/ 21432 h 143272"/>
                  <a:gd name="connsiteX2" fmla="*/ 114300 w 171450"/>
                  <a:gd name="connsiteY2" fmla="*/ 26194 h 143272"/>
                  <a:gd name="connsiteX3" fmla="*/ 111918 w 171450"/>
                  <a:gd name="connsiteY3" fmla="*/ 52388 h 143272"/>
                  <a:gd name="connsiteX4" fmla="*/ 119062 w 171450"/>
                  <a:gd name="connsiteY4" fmla="*/ 85725 h 143272"/>
                  <a:gd name="connsiteX5" fmla="*/ 90488 w 171450"/>
                  <a:gd name="connsiteY5" fmla="*/ 111919 h 143272"/>
                  <a:gd name="connsiteX6" fmla="*/ 100012 w 171450"/>
                  <a:gd name="connsiteY6" fmla="*/ 142875 h 143272"/>
                  <a:gd name="connsiteX7" fmla="*/ 38100 w 171450"/>
                  <a:gd name="connsiteY7" fmla="*/ 114300 h 143272"/>
                  <a:gd name="connsiteX8" fmla="*/ 21432 w 171450"/>
                  <a:gd name="connsiteY8" fmla="*/ 97632 h 143272"/>
                  <a:gd name="connsiteX9" fmla="*/ 0 w 171450"/>
                  <a:gd name="connsiteY9" fmla="*/ 97632 h 143272"/>
                  <a:gd name="connsiteX0" fmla="*/ 171450 w 171450"/>
                  <a:gd name="connsiteY0" fmla="*/ 0 h 145653"/>
                  <a:gd name="connsiteX1" fmla="*/ 121444 w 171450"/>
                  <a:gd name="connsiteY1" fmla="*/ 21432 h 145653"/>
                  <a:gd name="connsiteX2" fmla="*/ 114300 w 171450"/>
                  <a:gd name="connsiteY2" fmla="*/ 26194 h 145653"/>
                  <a:gd name="connsiteX3" fmla="*/ 111918 w 171450"/>
                  <a:gd name="connsiteY3" fmla="*/ 52388 h 145653"/>
                  <a:gd name="connsiteX4" fmla="*/ 119062 w 171450"/>
                  <a:gd name="connsiteY4" fmla="*/ 85725 h 145653"/>
                  <a:gd name="connsiteX5" fmla="*/ 90488 w 171450"/>
                  <a:gd name="connsiteY5" fmla="*/ 111919 h 145653"/>
                  <a:gd name="connsiteX6" fmla="*/ 126206 w 171450"/>
                  <a:gd name="connsiteY6" fmla="*/ 130968 h 145653"/>
                  <a:gd name="connsiteX7" fmla="*/ 100012 w 171450"/>
                  <a:gd name="connsiteY7" fmla="*/ 142875 h 145653"/>
                  <a:gd name="connsiteX8" fmla="*/ 38100 w 171450"/>
                  <a:gd name="connsiteY8" fmla="*/ 114300 h 145653"/>
                  <a:gd name="connsiteX9" fmla="*/ 21432 w 171450"/>
                  <a:gd name="connsiteY9" fmla="*/ 97632 h 145653"/>
                  <a:gd name="connsiteX10" fmla="*/ 0 w 171450"/>
                  <a:gd name="connsiteY10" fmla="*/ 97632 h 145653"/>
                  <a:gd name="connsiteX0" fmla="*/ 171450 w 171450"/>
                  <a:gd name="connsiteY0" fmla="*/ 0 h 145653"/>
                  <a:gd name="connsiteX1" fmla="*/ 121444 w 171450"/>
                  <a:gd name="connsiteY1" fmla="*/ 21432 h 145653"/>
                  <a:gd name="connsiteX2" fmla="*/ 114300 w 171450"/>
                  <a:gd name="connsiteY2" fmla="*/ 26194 h 145653"/>
                  <a:gd name="connsiteX3" fmla="*/ 111918 w 171450"/>
                  <a:gd name="connsiteY3" fmla="*/ 52388 h 145653"/>
                  <a:gd name="connsiteX4" fmla="*/ 119062 w 171450"/>
                  <a:gd name="connsiteY4" fmla="*/ 85725 h 145653"/>
                  <a:gd name="connsiteX5" fmla="*/ 126206 w 171450"/>
                  <a:gd name="connsiteY5" fmla="*/ 130968 h 145653"/>
                  <a:gd name="connsiteX6" fmla="*/ 100012 w 171450"/>
                  <a:gd name="connsiteY6" fmla="*/ 142875 h 145653"/>
                  <a:gd name="connsiteX7" fmla="*/ 38100 w 171450"/>
                  <a:gd name="connsiteY7" fmla="*/ 114300 h 145653"/>
                  <a:gd name="connsiteX8" fmla="*/ 21432 w 171450"/>
                  <a:gd name="connsiteY8" fmla="*/ 97632 h 145653"/>
                  <a:gd name="connsiteX9" fmla="*/ 0 w 171450"/>
                  <a:gd name="connsiteY9" fmla="*/ 97632 h 145653"/>
                  <a:gd name="connsiteX0" fmla="*/ 171450 w 171450"/>
                  <a:gd name="connsiteY0" fmla="*/ 0 h 145653"/>
                  <a:gd name="connsiteX1" fmla="*/ 121444 w 171450"/>
                  <a:gd name="connsiteY1" fmla="*/ 21432 h 145653"/>
                  <a:gd name="connsiteX2" fmla="*/ 114300 w 171450"/>
                  <a:gd name="connsiteY2" fmla="*/ 26194 h 145653"/>
                  <a:gd name="connsiteX3" fmla="*/ 111918 w 171450"/>
                  <a:gd name="connsiteY3" fmla="*/ 52388 h 145653"/>
                  <a:gd name="connsiteX4" fmla="*/ 119062 w 171450"/>
                  <a:gd name="connsiteY4" fmla="*/ 85725 h 145653"/>
                  <a:gd name="connsiteX5" fmla="*/ 140493 w 171450"/>
                  <a:gd name="connsiteY5" fmla="*/ 104774 h 145653"/>
                  <a:gd name="connsiteX6" fmla="*/ 126206 w 171450"/>
                  <a:gd name="connsiteY6" fmla="*/ 130968 h 145653"/>
                  <a:gd name="connsiteX7" fmla="*/ 100012 w 171450"/>
                  <a:gd name="connsiteY7" fmla="*/ 142875 h 145653"/>
                  <a:gd name="connsiteX8" fmla="*/ 38100 w 171450"/>
                  <a:gd name="connsiteY8" fmla="*/ 114300 h 145653"/>
                  <a:gd name="connsiteX9" fmla="*/ 21432 w 171450"/>
                  <a:gd name="connsiteY9" fmla="*/ 97632 h 145653"/>
                  <a:gd name="connsiteX10" fmla="*/ 0 w 171450"/>
                  <a:gd name="connsiteY10" fmla="*/ 97632 h 145653"/>
                  <a:gd name="connsiteX0" fmla="*/ 171450 w 171450"/>
                  <a:gd name="connsiteY0" fmla="*/ 0 h 145653"/>
                  <a:gd name="connsiteX1" fmla="*/ 121444 w 171450"/>
                  <a:gd name="connsiteY1" fmla="*/ 21432 h 145653"/>
                  <a:gd name="connsiteX2" fmla="*/ 114300 w 171450"/>
                  <a:gd name="connsiteY2" fmla="*/ 26194 h 145653"/>
                  <a:gd name="connsiteX3" fmla="*/ 111918 w 171450"/>
                  <a:gd name="connsiteY3" fmla="*/ 52388 h 145653"/>
                  <a:gd name="connsiteX4" fmla="*/ 138112 w 171450"/>
                  <a:gd name="connsiteY4" fmla="*/ 80963 h 145653"/>
                  <a:gd name="connsiteX5" fmla="*/ 140493 w 171450"/>
                  <a:gd name="connsiteY5" fmla="*/ 104774 h 145653"/>
                  <a:gd name="connsiteX6" fmla="*/ 126206 w 171450"/>
                  <a:gd name="connsiteY6" fmla="*/ 130968 h 145653"/>
                  <a:gd name="connsiteX7" fmla="*/ 100012 w 171450"/>
                  <a:gd name="connsiteY7" fmla="*/ 142875 h 145653"/>
                  <a:gd name="connsiteX8" fmla="*/ 38100 w 171450"/>
                  <a:gd name="connsiteY8" fmla="*/ 114300 h 145653"/>
                  <a:gd name="connsiteX9" fmla="*/ 21432 w 171450"/>
                  <a:gd name="connsiteY9" fmla="*/ 97632 h 145653"/>
                  <a:gd name="connsiteX10" fmla="*/ 0 w 171450"/>
                  <a:gd name="connsiteY10" fmla="*/ 97632 h 145653"/>
                  <a:gd name="connsiteX0" fmla="*/ 171450 w 171450"/>
                  <a:gd name="connsiteY0" fmla="*/ 0 h 143272"/>
                  <a:gd name="connsiteX1" fmla="*/ 121444 w 171450"/>
                  <a:gd name="connsiteY1" fmla="*/ 21432 h 143272"/>
                  <a:gd name="connsiteX2" fmla="*/ 114300 w 171450"/>
                  <a:gd name="connsiteY2" fmla="*/ 26194 h 143272"/>
                  <a:gd name="connsiteX3" fmla="*/ 111918 w 171450"/>
                  <a:gd name="connsiteY3" fmla="*/ 52388 h 143272"/>
                  <a:gd name="connsiteX4" fmla="*/ 138112 w 171450"/>
                  <a:gd name="connsiteY4" fmla="*/ 80963 h 143272"/>
                  <a:gd name="connsiteX5" fmla="*/ 140493 w 171450"/>
                  <a:gd name="connsiteY5" fmla="*/ 104774 h 143272"/>
                  <a:gd name="connsiteX6" fmla="*/ 126206 w 171450"/>
                  <a:gd name="connsiteY6" fmla="*/ 130968 h 143272"/>
                  <a:gd name="connsiteX7" fmla="*/ 100012 w 171450"/>
                  <a:gd name="connsiteY7" fmla="*/ 142875 h 143272"/>
                  <a:gd name="connsiteX8" fmla="*/ 78581 w 171450"/>
                  <a:gd name="connsiteY8" fmla="*/ 133349 h 143272"/>
                  <a:gd name="connsiteX9" fmla="*/ 38100 w 171450"/>
                  <a:gd name="connsiteY9" fmla="*/ 114300 h 143272"/>
                  <a:gd name="connsiteX10" fmla="*/ 21432 w 171450"/>
                  <a:gd name="connsiteY10" fmla="*/ 97632 h 143272"/>
                  <a:gd name="connsiteX11" fmla="*/ 0 w 171450"/>
                  <a:gd name="connsiteY11" fmla="*/ 97632 h 143272"/>
                  <a:gd name="connsiteX0" fmla="*/ 171450 w 171450"/>
                  <a:gd name="connsiteY0" fmla="*/ 0 h 157161"/>
                  <a:gd name="connsiteX1" fmla="*/ 121444 w 171450"/>
                  <a:gd name="connsiteY1" fmla="*/ 21432 h 157161"/>
                  <a:gd name="connsiteX2" fmla="*/ 114300 w 171450"/>
                  <a:gd name="connsiteY2" fmla="*/ 26194 h 157161"/>
                  <a:gd name="connsiteX3" fmla="*/ 111918 w 171450"/>
                  <a:gd name="connsiteY3" fmla="*/ 52388 h 157161"/>
                  <a:gd name="connsiteX4" fmla="*/ 138112 w 171450"/>
                  <a:gd name="connsiteY4" fmla="*/ 80963 h 157161"/>
                  <a:gd name="connsiteX5" fmla="*/ 140493 w 171450"/>
                  <a:gd name="connsiteY5" fmla="*/ 104774 h 157161"/>
                  <a:gd name="connsiteX6" fmla="*/ 126206 w 171450"/>
                  <a:gd name="connsiteY6" fmla="*/ 130968 h 157161"/>
                  <a:gd name="connsiteX7" fmla="*/ 100012 w 171450"/>
                  <a:gd name="connsiteY7" fmla="*/ 142875 h 157161"/>
                  <a:gd name="connsiteX8" fmla="*/ 78581 w 171450"/>
                  <a:gd name="connsiteY8" fmla="*/ 133349 h 157161"/>
                  <a:gd name="connsiteX9" fmla="*/ 38100 w 171450"/>
                  <a:gd name="connsiteY9" fmla="*/ 114300 h 157161"/>
                  <a:gd name="connsiteX10" fmla="*/ 21432 w 171450"/>
                  <a:gd name="connsiteY10" fmla="*/ 97632 h 157161"/>
                  <a:gd name="connsiteX11" fmla="*/ 0 w 171450"/>
                  <a:gd name="connsiteY11" fmla="*/ 97632 h 157161"/>
                  <a:gd name="connsiteX0" fmla="*/ 171450 w 171450"/>
                  <a:gd name="connsiteY0" fmla="*/ 0 h 157161"/>
                  <a:gd name="connsiteX1" fmla="*/ 121444 w 171450"/>
                  <a:gd name="connsiteY1" fmla="*/ 21432 h 157161"/>
                  <a:gd name="connsiteX2" fmla="*/ 114300 w 171450"/>
                  <a:gd name="connsiteY2" fmla="*/ 26194 h 157161"/>
                  <a:gd name="connsiteX3" fmla="*/ 111918 w 171450"/>
                  <a:gd name="connsiteY3" fmla="*/ 52388 h 157161"/>
                  <a:gd name="connsiteX4" fmla="*/ 138112 w 171450"/>
                  <a:gd name="connsiteY4" fmla="*/ 80963 h 157161"/>
                  <a:gd name="connsiteX5" fmla="*/ 140493 w 171450"/>
                  <a:gd name="connsiteY5" fmla="*/ 104774 h 157161"/>
                  <a:gd name="connsiteX6" fmla="*/ 126206 w 171450"/>
                  <a:gd name="connsiteY6" fmla="*/ 130968 h 157161"/>
                  <a:gd name="connsiteX7" fmla="*/ 100012 w 171450"/>
                  <a:gd name="connsiteY7" fmla="*/ 142875 h 157161"/>
                  <a:gd name="connsiteX8" fmla="*/ 78581 w 171450"/>
                  <a:gd name="connsiteY8" fmla="*/ 133349 h 157161"/>
                  <a:gd name="connsiteX9" fmla="*/ 38100 w 171450"/>
                  <a:gd name="connsiteY9" fmla="*/ 114300 h 157161"/>
                  <a:gd name="connsiteX10" fmla="*/ 21432 w 171450"/>
                  <a:gd name="connsiteY10" fmla="*/ 97632 h 157161"/>
                  <a:gd name="connsiteX11" fmla="*/ 0 w 171450"/>
                  <a:gd name="connsiteY11" fmla="*/ 97632 h 157161"/>
                  <a:gd name="connsiteX0" fmla="*/ 171450 w 171450"/>
                  <a:gd name="connsiteY0" fmla="*/ 0 h 162718"/>
                  <a:gd name="connsiteX1" fmla="*/ 121444 w 171450"/>
                  <a:gd name="connsiteY1" fmla="*/ 21432 h 162718"/>
                  <a:gd name="connsiteX2" fmla="*/ 114300 w 171450"/>
                  <a:gd name="connsiteY2" fmla="*/ 26194 h 162718"/>
                  <a:gd name="connsiteX3" fmla="*/ 111918 w 171450"/>
                  <a:gd name="connsiteY3" fmla="*/ 52388 h 162718"/>
                  <a:gd name="connsiteX4" fmla="*/ 138112 w 171450"/>
                  <a:gd name="connsiteY4" fmla="*/ 80963 h 162718"/>
                  <a:gd name="connsiteX5" fmla="*/ 140493 w 171450"/>
                  <a:gd name="connsiteY5" fmla="*/ 104774 h 162718"/>
                  <a:gd name="connsiteX6" fmla="*/ 126206 w 171450"/>
                  <a:gd name="connsiteY6" fmla="*/ 130968 h 162718"/>
                  <a:gd name="connsiteX7" fmla="*/ 100012 w 171450"/>
                  <a:gd name="connsiteY7" fmla="*/ 142875 h 162718"/>
                  <a:gd name="connsiteX8" fmla="*/ 78581 w 171450"/>
                  <a:gd name="connsiteY8" fmla="*/ 133349 h 162718"/>
                  <a:gd name="connsiteX9" fmla="*/ 73818 w 171450"/>
                  <a:gd name="connsiteY9" fmla="*/ 159543 h 162718"/>
                  <a:gd name="connsiteX10" fmla="*/ 38100 w 171450"/>
                  <a:gd name="connsiteY10" fmla="*/ 114300 h 162718"/>
                  <a:gd name="connsiteX11" fmla="*/ 21432 w 171450"/>
                  <a:gd name="connsiteY11" fmla="*/ 97632 h 162718"/>
                  <a:gd name="connsiteX12" fmla="*/ 0 w 171450"/>
                  <a:gd name="connsiteY12" fmla="*/ 97632 h 162718"/>
                  <a:gd name="connsiteX0" fmla="*/ 171450 w 171450"/>
                  <a:gd name="connsiteY0" fmla="*/ 0 h 143272"/>
                  <a:gd name="connsiteX1" fmla="*/ 121444 w 171450"/>
                  <a:gd name="connsiteY1" fmla="*/ 21432 h 143272"/>
                  <a:gd name="connsiteX2" fmla="*/ 114300 w 171450"/>
                  <a:gd name="connsiteY2" fmla="*/ 26194 h 143272"/>
                  <a:gd name="connsiteX3" fmla="*/ 111918 w 171450"/>
                  <a:gd name="connsiteY3" fmla="*/ 52388 h 143272"/>
                  <a:gd name="connsiteX4" fmla="*/ 138112 w 171450"/>
                  <a:gd name="connsiteY4" fmla="*/ 80963 h 143272"/>
                  <a:gd name="connsiteX5" fmla="*/ 140493 w 171450"/>
                  <a:gd name="connsiteY5" fmla="*/ 104774 h 143272"/>
                  <a:gd name="connsiteX6" fmla="*/ 126206 w 171450"/>
                  <a:gd name="connsiteY6" fmla="*/ 130968 h 143272"/>
                  <a:gd name="connsiteX7" fmla="*/ 100012 w 171450"/>
                  <a:gd name="connsiteY7" fmla="*/ 142875 h 143272"/>
                  <a:gd name="connsiteX8" fmla="*/ 78581 w 171450"/>
                  <a:gd name="connsiteY8" fmla="*/ 133349 h 143272"/>
                  <a:gd name="connsiteX9" fmla="*/ 38100 w 171450"/>
                  <a:gd name="connsiteY9" fmla="*/ 114300 h 143272"/>
                  <a:gd name="connsiteX10" fmla="*/ 21432 w 171450"/>
                  <a:gd name="connsiteY10" fmla="*/ 97632 h 143272"/>
                  <a:gd name="connsiteX11" fmla="*/ 0 w 171450"/>
                  <a:gd name="connsiteY11" fmla="*/ 97632 h 143272"/>
                  <a:gd name="connsiteX0" fmla="*/ 171450 w 171450"/>
                  <a:gd name="connsiteY0" fmla="*/ 0 h 161923"/>
                  <a:gd name="connsiteX1" fmla="*/ 121444 w 171450"/>
                  <a:gd name="connsiteY1" fmla="*/ 21432 h 161923"/>
                  <a:gd name="connsiteX2" fmla="*/ 114300 w 171450"/>
                  <a:gd name="connsiteY2" fmla="*/ 26194 h 161923"/>
                  <a:gd name="connsiteX3" fmla="*/ 111918 w 171450"/>
                  <a:gd name="connsiteY3" fmla="*/ 52388 h 161923"/>
                  <a:gd name="connsiteX4" fmla="*/ 138112 w 171450"/>
                  <a:gd name="connsiteY4" fmla="*/ 80963 h 161923"/>
                  <a:gd name="connsiteX5" fmla="*/ 140493 w 171450"/>
                  <a:gd name="connsiteY5" fmla="*/ 104774 h 161923"/>
                  <a:gd name="connsiteX6" fmla="*/ 126206 w 171450"/>
                  <a:gd name="connsiteY6" fmla="*/ 130968 h 161923"/>
                  <a:gd name="connsiteX7" fmla="*/ 100012 w 171450"/>
                  <a:gd name="connsiteY7" fmla="*/ 142875 h 161923"/>
                  <a:gd name="connsiteX8" fmla="*/ 73818 w 171450"/>
                  <a:gd name="connsiteY8" fmla="*/ 157161 h 161923"/>
                  <a:gd name="connsiteX9" fmla="*/ 38100 w 171450"/>
                  <a:gd name="connsiteY9" fmla="*/ 114300 h 161923"/>
                  <a:gd name="connsiteX10" fmla="*/ 21432 w 171450"/>
                  <a:gd name="connsiteY10" fmla="*/ 97632 h 161923"/>
                  <a:gd name="connsiteX11" fmla="*/ 0 w 171450"/>
                  <a:gd name="connsiteY11" fmla="*/ 97632 h 161923"/>
                  <a:gd name="connsiteX0" fmla="*/ 171450 w 171450"/>
                  <a:gd name="connsiteY0" fmla="*/ 0 h 164701"/>
                  <a:gd name="connsiteX1" fmla="*/ 121444 w 171450"/>
                  <a:gd name="connsiteY1" fmla="*/ 21432 h 164701"/>
                  <a:gd name="connsiteX2" fmla="*/ 114300 w 171450"/>
                  <a:gd name="connsiteY2" fmla="*/ 26194 h 164701"/>
                  <a:gd name="connsiteX3" fmla="*/ 111918 w 171450"/>
                  <a:gd name="connsiteY3" fmla="*/ 52388 h 164701"/>
                  <a:gd name="connsiteX4" fmla="*/ 138112 w 171450"/>
                  <a:gd name="connsiteY4" fmla="*/ 80963 h 164701"/>
                  <a:gd name="connsiteX5" fmla="*/ 140493 w 171450"/>
                  <a:gd name="connsiteY5" fmla="*/ 104774 h 164701"/>
                  <a:gd name="connsiteX6" fmla="*/ 126206 w 171450"/>
                  <a:gd name="connsiteY6" fmla="*/ 130968 h 164701"/>
                  <a:gd name="connsiteX7" fmla="*/ 100012 w 171450"/>
                  <a:gd name="connsiteY7" fmla="*/ 142875 h 164701"/>
                  <a:gd name="connsiteX8" fmla="*/ 121443 w 171450"/>
                  <a:gd name="connsiteY8" fmla="*/ 159542 h 164701"/>
                  <a:gd name="connsiteX9" fmla="*/ 73818 w 171450"/>
                  <a:gd name="connsiteY9" fmla="*/ 157161 h 164701"/>
                  <a:gd name="connsiteX10" fmla="*/ 38100 w 171450"/>
                  <a:gd name="connsiteY10" fmla="*/ 114300 h 164701"/>
                  <a:gd name="connsiteX11" fmla="*/ 21432 w 171450"/>
                  <a:gd name="connsiteY11" fmla="*/ 97632 h 164701"/>
                  <a:gd name="connsiteX12" fmla="*/ 0 w 171450"/>
                  <a:gd name="connsiteY12" fmla="*/ 97632 h 164701"/>
                  <a:gd name="connsiteX0" fmla="*/ 171450 w 171450"/>
                  <a:gd name="connsiteY0" fmla="*/ 0 h 164701"/>
                  <a:gd name="connsiteX1" fmla="*/ 121444 w 171450"/>
                  <a:gd name="connsiteY1" fmla="*/ 21432 h 164701"/>
                  <a:gd name="connsiteX2" fmla="*/ 114300 w 171450"/>
                  <a:gd name="connsiteY2" fmla="*/ 26194 h 164701"/>
                  <a:gd name="connsiteX3" fmla="*/ 111918 w 171450"/>
                  <a:gd name="connsiteY3" fmla="*/ 52388 h 164701"/>
                  <a:gd name="connsiteX4" fmla="*/ 138112 w 171450"/>
                  <a:gd name="connsiteY4" fmla="*/ 80963 h 164701"/>
                  <a:gd name="connsiteX5" fmla="*/ 140493 w 171450"/>
                  <a:gd name="connsiteY5" fmla="*/ 104774 h 164701"/>
                  <a:gd name="connsiteX6" fmla="*/ 150018 w 171450"/>
                  <a:gd name="connsiteY6" fmla="*/ 135731 h 164701"/>
                  <a:gd name="connsiteX7" fmla="*/ 100012 w 171450"/>
                  <a:gd name="connsiteY7" fmla="*/ 142875 h 164701"/>
                  <a:gd name="connsiteX8" fmla="*/ 121443 w 171450"/>
                  <a:gd name="connsiteY8" fmla="*/ 159542 h 164701"/>
                  <a:gd name="connsiteX9" fmla="*/ 73818 w 171450"/>
                  <a:gd name="connsiteY9" fmla="*/ 157161 h 164701"/>
                  <a:gd name="connsiteX10" fmla="*/ 38100 w 171450"/>
                  <a:gd name="connsiteY10" fmla="*/ 114300 h 164701"/>
                  <a:gd name="connsiteX11" fmla="*/ 21432 w 171450"/>
                  <a:gd name="connsiteY11" fmla="*/ 97632 h 164701"/>
                  <a:gd name="connsiteX12" fmla="*/ 0 w 171450"/>
                  <a:gd name="connsiteY12" fmla="*/ 97632 h 164701"/>
                  <a:gd name="connsiteX0" fmla="*/ 171450 w 171450"/>
                  <a:gd name="connsiteY0" fmla="*/ 0 h 164701"/>
                  <a:gd name="connsiteX1" fmla="*/ 121444 w 171450"/>
                  <a:gd name="connsiteY1" fmla="*/ 21432 h 164701"/>
                  <a:gd name="connsiteX2" fmla="*/ 114300 w 171450"/>
                  <a:gd name="connsiteY2" fmla="*/ 26194 h 164701"/>
                  <a:gd name="connsiteX3" fmla="*/ 111918 w 171450"/>
                  <a:gd name="connsiteY3" fmla="*/ 52388 h 164701"/>
                  <a:gd name="connsiteX4" fmla="*/ 138112 w 171450"/>
                  <a:gd name="connsiteY4" fmla="*/ 80963 h 164701"/>
                  <a:gd name="connsiteX5" fmla="*/ 140493 w 171450"/>
                  <a:gd name="connsiteY5" fmla="*/ 104774 h 164701"/>
                  <a:gd name="connsiteX6" fmla="*/ 150018 w 171450"/>
                  <a:gd name="connsiteY6" fmla="*/ 135731 h 164701"/>
                  <a:gd name="connsiteX7" fmla="*/ 121443 w 171450"/>
                  <a:gd name="connsiteY7" fmla="*/ 159542 h 164701"/>
                  <a:gd name="connsiteX8" fmla="*/ 73818 w 171450"/>
                  <a:gd name="connsiteY8" fmla="*/ 157161 h 164701"/>
                  <a:gd name="connsiteX9" fmla="*/ 38100 w 171450"/>
                  <a:gd name="connsiteY9" fmla="*/ 114300 h 164701"/>
                  <a:gd name="connsiteX10" fmla="*/ 21432 w 171450"/>
                  <a:gd name="connsiteY10" fmla="*/ 97632 h 164701"/>
                  <a:gd name="connsiteX11" fmla="*/ 0 w 171450"/>
                  <a:gd name="connsiteY11" fmla="*/ 97632 h 16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450" h="164701">
                    <a:moveTo>
                      <a:pt x="171450" y="0"/>
                    </a:moveTo>
                    <a:cubicBezTo>
                      <a:pt x="169466" y="4465"/>
                      <a:pt x="124222" y="17066"/>
                      <a:pt x="121444" y="21432"/>
                    </a:cubicBezTo>
                    <a:cubicBezTo>
                      <a:pt x="119420" y="23456"/>
                      <a:pt x="116499" y="24362"/>
                      <a:pt x="114300" y="26194"/>
                    </a:cubicBezTo>
                    <a:cubicBezTo>
                      <a:pt x="112712" y="31353"/>
                      <a:pt x="107949" y="43260"/>
                      <a:pt x="111918" y="52388"/>
                    </a:cubicBezTo>
                    <a:cubicBezTo>
                      <a:pt x="115887" y="61516"/>
                      <a:pt x="133350" y="72232"/>
                      <a:pt x="138112" y="80963"/>
                    </a:cubicBezTo>
                    <a:cubicBezTo>
                      <a:pt x="142874" y="89694"/>
                      <a:pt x="138509" y="95646"/>
                      <a:pt x="140493" y="104774"/>
                    </a:cubicBezTo>
                    <a:cubicBezTo>
                      <a:pt x="142477" y="113902"/>
                      <a:pt x="153193" y="126603"/>
                      <a:pt x="150018" y="135731"/>
                    </a:cubicBezTo>
                    <a:cubicBezTo>
                      <a:pt x="146843" y="144859"/>
                      <a:pt x="134143" y="155970"/>
                      <a:pt x="121443" y="159542"/>
                    </a:cubicBezTo>
                    <a:cubicBezTo>
                      <a:pt x="108743" y="163114"/>
                      <a:pt x="87709" y="164701"/>
                      <a:pt x="73818" y="157161"/>
                    </a:cubicBezTo>
                    <a:cubicBezTo>
                      <a:pt x="59927" y="149621"/>
                      <a:pt x="47625" y="120253"/>
                      <a:pt x="38100" y="114300"/>
                    </a:cubicBezTo>
                    <a:cubicBezTo>
                      <a:pt x="561" y="102875"/>
                      <a:pt x="45678" y="99652"/>
                      <a:pt x="21432" y="97632"/>
                    </a:cubicBezTo>
                    <a:cubicBezTo>
                      <a:pt x="14313" y="97039"/>
                      <a:pt x="7144" y="97632"/>
                      <a:pt x="0" y="97632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172 Forma libre"/>
              <p:cNvSpPr/>
              <p:nvPr/>
            </p:nvSpPr>
            <p:spPr>
              <a:xfrm>
                <a:off x="5376350" y="3759592"/>
                <a:ext cx="69850" cy="33343"/>
              </a:xfrm>
              <a:custGeom>
                <a:avLst/>
                <a:gdLst>
                  <a:gd name="connsiteX0" fmla="*/ 0 w 102394"/>
                  <a:gd name="connsiteY0" fmla="*/ 50006 h 50006"/>
                  <a:gd name="connsiteX1" fmla="*/ 21431 w 102394"/>
                  <a:gd name="connsiteY1" fmla="*/ 42863 h 50006"/>
                  <a:gd name="connsiteX2" fmla="*/ 35719 w 102394"/>
                  <a:gd name="connsiteY2" fmla="*/ 38100 h 50006"/>
                  <a:gd name="connsiteX3" fmla="*/ 50006 w 102394"/>
                  <a:gd name="connsiteY3" fmla="*/ 35719 h 50006"/>
                  <a:gd name="connsiteX4" fmla="*/ 57150 w 102394"/>
                  <a:gd name="connsiteY4" fmla="*/ 30956 h 50006"/>
                  <a:gd name="connsiteX5" fmla="*/ 78581 w 102394"/>
                  <a:gd name="connsiteY5" fmla="*/ 19050 h 50006"/>
                  <a:gd name="connsiteX6" fmla="*/ 92869 w 102394"/>
                  <a:gd name="connsiteY6" fmla="*/ 9525 h 50006"/>
                  <a:gd name="connsiteX7" fmla="*/ 102394 w 102394"/>
                  <a:gd name="connsiteY7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394" h="50006">
                    <a:moveTo>
                      <a:pt x="0" y="50006"/>
                    </a:moveTo>
                    <a:lnTo>
                      <a:pt x="21431" y="42863"/>
                    </a:lnTo>
                    <a:cubicBezTo>
                      <a:pt x="21438" y="42861"/>
                      <a:pt x="35711" y="38101"/>
                      <a:pt x="35719" y="38100"/>
                    </a:cubicBezTo>
                    <a:lnTo>
                      <a:pt x="50006" y="35719"/>
                    </a:lnTo>
                    <a:cubicBezTo>
                      <a:pt x="52387" y="34131"/>
                      <a:pt x="54590" y="32236"/>
                      <a:pt x="57150" y="30956"/>
                    </a:cubicBezTo>
                    <a:cubicBezTo>
                      <a:pt x="69129" y="24966"/>
                      <a:pt x="63562" y="34069"/>
                      <a:pt x="78581" y="19050"/>
                    </a:cubicBezTo>
                    <a:cubicBezTo>
                      <a:pt x="87500" y="10131"/>
                      <a:pt x="82530" y="12971"/>
                      <a:pt x="92869" y="9525"/>
                    </a:cubicBezTo>
                    <a:cubicBezTo>
                      <a:pt x="98615" y="904"/>
                      <a:pt x="95071" y="3661"/>
                      <a:pt x="102394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173 Forma libre"/>
              <p:cNvSpPr/>
              <p:nvPr/>
            </p:nvSpPr>
            <p:spPr>
              <a:xfrm>
                <a:off x="5474775" y="3981881"/>
                <a:ext cx="61912" cy="57160"/>
              </a:xfrm>
              <a:custGeom>
                <a:avLst/>
                <a:gdLst>
                  <a:gd name="connsiteX0" fmla="*/ 90488 w 90488"/>
                  <a:gd name="connsiteY0" fmla="*/ 0 h 83699"/>
                  <a:gd name="connsiteX1" fmla="*/ 85725 w 90488"/>
                  <a:gd name="connsiteY1" fmla="*/ 7144 h 83699"/>
                  <a:gd name="connsiteX2" fmla="*/ 80963 w 90488"/>
                  <a:gd name="connsiteY2" fmla="*/ 21431 h 83699"/>
                  <a:gd name="connsiteX3" fmla="*/ 78582 w 90488"/>
                  <a:gd name="connsiteY3" fmla="*/ 42862 h 83699"/>
                  <a:gd name="connsiteX4" fmla="*/ 71438 w 90488"/>
                  <a:gd name="connsiteY4" fmla="*/ 47625 h 83699"/>
                  <a:gd name="connsiteX5" fmla="*/ 57150 w 90488"/>
                  <a:gd name="connsiteY5" fmla="*/ 52387 h 83699"/>
                  <a:gd name="connsiteX6" fmla="*/ 50007 w 90488"/>
                  <a:gd name="connsiteY6" fmla="*/ 54769 h 83699"/>
                  <a:gd name="connsiteX7" fmla="*/ 42863 w 90488"/>
                  <a:gd name="connsiteY7" fmla="*/ 57150 h 83699"/>
                  <a:gd name="connsiteX8" fmla="*/ 28575 w 90488"/>
                  <a:gd name="connsiteY8" fmla="*/ 66675 h 83699"/>
                  <a:gd name="connsiteX9" fmla="*/ 14288 w 90488"/>
                  <a:gd name="connsiteY9" fmla="*/ 71437 h 83699"/>
                  <a:gd name="connsiteX10" fmla="*/ 2382 w 90488"/>
                  <a:gd name="connsiteY10" fmla="*/ 83344 h 83699"/>
                  <a:gd name="connsiteX11" fmla="*/ 0 w 90488"/>
                  <a:gd name="connsiteY11" fmla="*/ 83344 h 8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88" h="83699">
                    <a:moveTo>
                      <a:pt x="90488" y="0"/>
                    </a:moveTo>
                    <a:cubicBezTo>
                      <a:pt x="88900" y="2381"/>
                      <a:pt x="86887" y="4529"/>
                      <a:pt x="85725" y="7144"/>
                    </a:cubicBezTo>
                    <a:cubicBezTo>
                      <a:pt x="83686" y="11731"/>
                      <a:pt x="80963" y="21431"/>
                      <a:pt x="80963" y="21431"/>
                    </a:cubicBezTo>
                    <a:cubicBezTo>
                      <a:pt x="80169" y="28575"/>
                      <a:pt x="81038" y="36107"/>
                      <a:pt x="78582" y="42862"/>
                    </a:cubicBezTo>
                    <a:cubicBezTo>
                      <a:pt x="77604" y="45552"/>
                      <a:pt x="74053" y="46463"/>
                      <a:pt x="71438" y="47625"/>
                    </a:cubicBezTo>
                    <a:cubicBezTo>
                      <a:pt x="66850" y="49664"/>
                      <a:pt x="61913" y="50799"/>
                      <a:pt x="57150" y="52387"/>
                    </a:cubicBezTo>
                    <a:lnTo>
                      <a:pt x="50007" y="54769"/>
                    </a:lnTo>
                    <a:cubicBezTo>
                      <a:pt x="47626" y="55563"/>
                      <a:pt x="44952" y="55758"/>
                      <a:pt x="42863" y="57150"/>
                    </a:cubicBezTo>
                    <a:cubicBezTo>
                      <a:pt x="38100" y="60325"/>
                      <a:pt x="34005" y="64865"/>
                      <a:pt x="28575" y="66675"/>
                    </a:cubicBezTo>
                    <a:lnTo>
                      <a:pt x="14288" y="71437"/>
                    </a:lnTo>
                    <a:cubicBezTo>
                      <a:pt x="9526" y="78579"/>
                      <a:pt x="10318" y="79376"/>
                      <a:pt x="2382" y="83344"/>
                    </a:cubicBezTo>
                    <a:cubicBezTo>
                      <a:pt x="1672" y="83699"/>
                      <a:pt x="794" y="83344"/>
                      <a:pt x="0" y="83344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174 Forma libre"/>
              <p:cNvSpPr/>
              <p:nvPr/>
            </p:nvSpPr>
            <p:spPr>
              <a:xfrm>
                <a:off x="5066787" y="4261331"/>
                <a:ext cx="166688" cy="84152"/>
              </a:xfrm>
              <a:custGeom>
                <a:avLst/>
                <a:gdLst>
                  <a:gd name="connsiteX0" fmla="*/ 0 w 140494"/>
                  <a:gd name="connsiteY0" fmla="*/ 0 h 83344"/>
                  <a:gd name="connsiteX1" fmla="*/ 7144 w 140494"/>
                  <a:gd name="connsiteY1" fmla="*/ 14287 h 83344"/>
                  <a:gd name="connsiteX2" fmla="*/ 14287 w 140494"/>
                  <a:gd name="connsiteY2" fmla="*/ 19050 h 83344"/>
                  <a:gd name="connsiteX3" fmla="*/ 19050 w 140494"/>
                  <a:gd name="connsiteY3" fmla="*/ 33337 h 83344"/>
                  <a:gd name="connsiteX4" fmla="*/ 21431 w 140494"/>
                  <a:gd name="connsiteY4" fmla="*/ 54769 h 83344"/>
                  <a:gd name="connsiteX5" fmla="*/ 30956 w 140494"/>
                  <a:gd name="connsiteY5" fmla="*/ 69056 h 83344"/>
                  <a:gd name="connsiteX6" fmla="*/ 47625 w 140494"/>
                  <a:gd name="connsiteY6" fmla="*/ 73819 h 83344"/>
                  <a:gd name="connsiteX7" fmla="*/ 50006 w 140494"/>
                  <a:gd name="connsiteY7" fmla="*/ 80962 h 83344"/>
                  <a:gd name="connsiteX8" fmla="*/ 57150 w 140494"/>
                  <a:gd name="connsiteY8" fmla="*/ 83344 h 83344"/>
                  <a:gd name="connsiteX9" fmla="*/ 95250 w 140494"/>
                  <a:gd name="connsiteY9" fmla="*/ 80962 h 83344"/>
                  <a:gd name="connsiteX10" fmla="*/ 109537 w 140494"/>
                  <a:gd name="connsiteY10" fmla="*/ 71437 h 83344"/>
                  <a:gd name="connsiteX11" fmla="*/ 121444 w 140494"/>
                  <a:gd name="connsiteY11" fmla="*/ 59531 h 83344"/>
                  <a:gd name="connsiteX12" fmla="*/ 133350 w 140494"/>
                  <a:gd name="connsiteY12" fmla="*/ 50006 h 83344"/>
                  <a:gd name="connsiteX13" fmla="*/ 140494 w 140494"/>
                  <a:gd name="connsiteY13" fmla="*/ 45244 h 83344"/>
                  <a:gd name="connsiteX0" fmla="*/ 0 w 140494"/>
                  <a:gd name="connsiteY0" fmla="*/ 0 h 83344"/>
                  <a:gd name="connsiteX1" fmla="*/ 7144 w 140494"/>
                  <a:gd name="connsiteY1" fmla="*/ 14287 h 83344"/>
                  <a:gd name="connsiteX2" fmla="*/ 14287 w 140494"/>
                  <a:gd name="connsiteY2" fmla="*/ 19050 h 83344"/>
                  <a:gd name="connsiteX3" fmla="*/ 19050 w 140494"/>
                  <a:gd name="connsiteY3" fmla="*/ 33337 h 83344"/>
                  <a:gd name="connsiteX4" fmla="*/ 21431 w 140494"/>
                  <a:gd name="connsiteY4" fmla="*/ 54769 h 83344"/>
                  <a:gd name="connsiteX5" fmla="*/ 47625 w 140494"/>
                  <a:gd name="connsiteY5" fmla="*/ 73819 h 83344"/>
                  <a:gd name="connsiteX6" fmla="*/ 50006 w 140494"/>
                  <a:gd name="connsiteY6" fmla="*/ 80962 h 83344"/>
                  <a:gd name="connsiteX7" fmla="*/ 57150 w 140494"/>
                  <a:gd name="connsiteY7" fmla="*/ 83344 h 83344"/>
                  <a:gd name="connsiteX8" fmla="*/ 95250 w 140494"/>
                  <a:gd name="connsiteY8" fmla="*/ 80962 h 83344"/>
                  <a:gd name="connsiteX9" fmla="*/ 109537 w 140494"/>
                  <a:gd name="connsiteY9" fmla="*/ 71437 h 83344"/>
                  <a:gd name="connsiteX10" fmla="*/ 121444 w 140494"/>
                  <a:gd name="connsiteY10" fmla="*/ 59531 h 83344"/>
                  <a:gd name="connsiteX11" fmla="*/ 133350 w 140494"/>
                  <a:gd name="connsiteY11" fmla="*/ 50006 h 83344"/>
                  <a:gd name="connsiteX12" fmla="*/ 140494 w 140494"/>
                  <a:gd name="connsiteY12" fmla="*/ 45244 h 83344"/>
                  <a:gd name="connsiteX0" fmla="*/ 0 w 140494"/>
                  <a:gd name="connsiteY0" fmla="*/ 0 h 83344"/>
                  <a:gd name="connsiteX1" fmla="*/ 7144 w 140494"/>
                  <a:gd name="connsiteY1" fmla="*/ 14287 h 83344"/>
                  <a:gd name="connsiteX2" fmla="*/ 14287 w 140494"/>
                  <a:gd name="connsiteY2" fmla="*/ 19050 h 83344"/>
                  <a:gd name="connsiteX3" fmla="*/ 21431 w 140494"/>
                  <a:gd name="connsiteY3" fmla="*/ 54769 h 83344"/>
                  <a:gd name="connsiteX4" fmla="*/ 47625 w 140494"/>
                  <a:gd name="connsiteY4" fmla="*/ 73819 h 83344"/>
                  <a:gd name="connsiteX5" fmla="*/ 50006 w 140494"/>
                  <a:gd name="connsiteY5" fmla="*/ 80962 h 83344"/>
                  <a:gd name="connsiteX6" fmla="*/ 57150 w 140494"/>
                  <a:gd name="connsiteY6" fmla="*/ 83344 h 83344"/>
                  <a:gd name="connsiteX7" fmla="*/ 95250 w 140494"/>
                  <a:gd name="connsiteY7" fmla="*/ 80962 h 83344"/>
                  <a:gd name="connsiteX8" fmla="*/ 109537 w 140494"/>
                  <a:gd name="connsiteY8" fmla="*/ 71437 h 83344"/>
                  <a:gd name="connsiteX9" fmla="*/ 121444 w 140494"/>
                  <a:gd name="connsiteY9" fmla="*/ 59531 h 83344"/>
                  <a:gd name="connsiteX10" fmla="*/ 133350 w 140494"/>
                  <a:gd name="connsiteY10" fmla="*/ 50006 h 83344"/>
                  <a:gd name="connsiteX11" fmla="*/ 140494 w 140494"/>
                  <a:gd name="connsiteY11" fmla="*/ 45244 h 83344"/>
                  <a:gd name="connsiteX0" fmla="*/ 0 w 140494"/>
                  <a:gd name="connsiteY0" fmla="*/ 0 h 83344"/>
                  <a:gd name="connsiteX1" fmla="*/ 7144 w 140494"/>
                  <a:gd name="connsiteY1" fmla="*/ 14287 h 83344"/>
                  <a:gd name="connsiteX2" fmla="*/ 21431 w 140494"/>
                  <a:gd name="connsiteY2" fmla="*/ 54769 h 83344"/>
                  <a:gd name="connsiteX3" fmla="*/ 47625 w 140494"/>
                  <a:gd name="connsiteY3" fmla="*/ 73819 h 83344"/>
                  <a:gd name="connsiteX4" fmla="*/ 50006 w 140494"/>
                  <a:gd name="connsiteY4" fmla="*/ 80962 h 83344"/>
                  <a:gd name="connsiteX5" fmla="*/ 57150 w 140494"/>
                  <a:gd name="connsiteY5" fmla="*/ 83344 h 83344"/>
                  <a:gd name="connsiteX6" fmla="*/ 95250 w 140494"/>
                  <a:gd name="connsiteY6" fmla="*/ 80962 h 83344"/>
                  <a:gd name="connsiteX7" fmla="*/ 109537 w 140494"/>
                  <a:gd name="connsiteY7" fmla="*/ 71437 h 83344"/>
                  <a:gd name="connsiteX8" fmla="*/ 121444 w 140494"/>
                  <a:gd name="connsiteY8" fmla="*/ 59531 h 83344"/>
                  <a:gd name="connsiteX9" fmla="*/ 133350 w 140494"/>
                  <a:gd name="connsiteY9" fmla="*/ 50006 h 83344"/>
                  <a:gd name="connsiteX10" fmla="*/ 140494 w 140494"/>
                  <a:gd name="connsiteY10" fmla="*/ 45244 h 83344"/>
                  <a:gd name="connsiteX0" fmla="*/ 0 w 140494"/>
                  <a:gd name="connsiteY0" fmla="*/ 0 h 82550"/>
                  <a:gd name="connsiteX1" fmla="*/ 7144 w 140494"/>
                  <a:gd name="connsiteY1" fmla="*/ 14287 h 82550"/>
                  <a:gd name="connsiteX2" fmla="*/ 21431 w 140494"/>
                  <a:gd name="connsiteY2" fmla="*/ 54769 h 82550"/>
                  <a:gd name="connsiteX3" fmla="*/ 47625 w 140494"/>
                  <a:gd name="connsiteY3" fmla="*/ 73819 h 82550"/>
                  <a:gd name="connsiteX4" fmla="*/ 50006 w 140494"/>
                  <a:gd name="connsiteY4" fmla="*/ 80962 h 82550"/>
                  <a:gd name="connsiteX5" fmla="*/ 95250 w 140494"/>
                  <a:gd name="connsiteY5" fmla="*/ 80962 h 82550"/>
                  <a:gd name="connsiteX6" fmla="*/ 109537 w 140494"/>
                  <a:gd name="connsiteY6" fmla="*/ 71437 h 82550"/>
                  <a:gd name="connsiteX7" fmla="*/ 121444 w 140494"/>
                  <a:gd name="connsiteY7" fmla="*/ 59531 h 82550"/>
                  <a:gd name="connsiteX8" fmla="*/ 133350 w 140494"/>
                  <a:gd name="connsiteY8" fmla="*/ 50006 h 82550"/>
                  <a:gd name="connsiteX9" fmla="*/ 140494 w 140494"/>
                  <a:gd name="connsiteY9" fmla="*/ 45244 h 82550"/>
                  <a:gd name="connsiteX0" fmla="*/ 0 w 140494"/>
                  <a:gd name="connsiteY0" fmla="*/ 0 h 81359"/>
                  <a:gd name="connsiteX1" fmla="*/ 7144 w 140494"/>
                  <a:gd name="connsiteY1" fmla="*/ 14287 h 81359"/>
                  <a:gd name="connsiteX2" fmla="*/ 21431 w 140494"/>
                  <a:gd name="connsiteY2" fmla="*/ 54769 h 81359"/>
                  <a:gd name="connsiteX3" fmla="*/ 47625 w 140494"/>
                  <a:gd name="connsiteY3" fmla="*/ 73819 h 81359"/>
                  <a:gd name="connsiteX4" fmla="*/ 95250 w 140494"/>
                  <a:gd name="connsiteY4" fmla="*/ 80962 h 81359"/>
                  <a:gd name="connsiteX5" fmla="*/ 109537 w 140494"/>
                  <a:gd name="connsiteY5" fmla="*/ 71437 h 81359"/>
                  <a:gd name="connsiteX6" fmla="*/ 121444 w 140494"/>
                  <a:gd name="connsiteY6" fmla="*/ 59531 h 81359"/>
                  <a:gd name="connsiteX7" fmla="*/ 133350 w 140494"/>
                  <a:gd name="connsiteY7" fmla="*/ 50006 h 81359"/>
                  <a:gd name="connsiteX8" fmla="*/ 140494 w 140494"/>
                  <a:gd name="connsiteY8" fmla="*/ 45244 h 81359"/>
                  <a:gd name="connsiteX0" fmla="*/ 0 w 140494"/>
                  <a:gd name="connsiteY0" fmla="*/ 0 h 81359"/>
                  <a:gd name="connsiteX1" fmla="*/ 7144 w 140494"/>
                  <a:gd name="connsiteY1" fmla="*/ 14287 h 81359"/>
                  <a:gd name="connsiteX2" fmla="*/ 21431 w 140494"/>
                  <a:gd name="connsiteY2" fmla="*/ 54769 h 81359"/>
                  <a:gd name="connsiteX3" fmla="*/ 47625 w 140494"/>
                  <a:gd name="connsiteY3" fmla="*/ 73819 h 81359"/>
                  <a:gd name="connsiteX4" fmla="*/ 95250 w 140494"/>
                  <a:gd name="connsiteY4" fmla="*/ 80962 h 81359"/>
                  <a:gd name="connsiteX5" fmla="*/ 109537 w 140494"/>
                  <a:gd name="connsiteY5" fmla="*/ 71437 h 81359"/>
                  <a:gd name="connsiteX6" fmla="*/ 133350 w 140494"/>
                  <a:gd name="connsiteY6" fmla="*/ 50006 h 81359"/>
                  <a:gd name="connsiteX7" fmla="*/ 140494 w 140494"/>
                  <a:gd name="connsiteY7" fmla="*/ 45244 h 81359"/>
                  <a:gd name="connsiteX0" fmla="*/ 0 w 133350"/>
                  <a:gd name="connsiteY0" fmla="*/ 0 h 81359"/>
                  <a:gd name="connsiteX1" fmla="*/ 7144 w 133350"/>
                  <a:gd name="connsiteY1" fmla="*/ 14287 h 81359"/>
                  <a:gd name="connsiteX2" fmla="*/ 21431 w 133350"/>
                  <a:gd name="connsiteY2" fmla="*/ 54769 h 81359"/>
                  <a:gd name="connsiteX3" fmla="*/ 47625 w 133350"/>
                  <a:gd name="connsiteY3" fmla="*/ 73819 h 81359"/>
                  <a:gd name="connsiteX4" fmla="*/ 95250 w 133350"/>
                  <a:gd name="connsiteY4" fmla="*/ 80962 h 81359"/>
                  <a:gd name="connsiteX5" fmla="*/ 109537 w 133350"/>
                  <a:gd name="connsiteY5" fmla="*/ 71437 h 81359"/>
                  <a:gd name="connsiteX6" fmla="*/ 133350 w 133350"/>
                  <a:gd name="connsiteY6" fmla="*/ 50006 h 81359"/>
                  <a:gd name="connsiteX0" fmla="*/ 0 w 147638"/>
                  <a:gd name="connsiteY0" fmla="*/ 0 h 81359"/>
                  <a:gd name="connsiteX1" fmla="*/ 7144 w 147638"/>
                  <a:gd name="connsiteY1" fmla="*/ 14287 h 81359"/>
                  <a:gd name="connsiteX2" fmla="*/ 21431 w 147638"/>
                  <a:gd name="connsiteY2" fmla="*/ 54769 h 81359"/>
                  <a:gd name="connsiteX3" fmla="*/ 47625 w 147638"/>
                  <a:gd name="connsiteY3" fmla="*/ 73819 h 81359"/>
                  <a:gd name="connsiteX4" fmla="*/ 95250 w 147638"/>
                  <a:gd name="connsiteY4" fmla="*/ 80962 h 81359"/>
                  <a:gd name="connsiteX5" fmla="*/ 109537 w 147638"/>
                  <a:gd name="connsiteY5" fmla="*/ 71437 h 81359"/>
                  <a:gd name="connsiteX6" fmla="*/ 147638 w 147638"/>
                  <a:gd name="connsiteY6" fmla="*/ 38100 h 81359"/>
                  <a:gd name="connsiteX0" fmla="*/ 14143 w 161781"/>
                  <a:gd name="connsiteY0" fmla="*/ 0 h 81359"/>
                  <a:gd name="connsiteX1" fmla="*/ 4618 w 161781"/>
                  <a:gd name="connsiteY1" fmla="*/ 16669 h 81359"/>
                  <a:gd name="connsiteX2" fmla="*/ 35574 w 161781"/>
                  <a:gd name="connsiteY2" fmla="*/ 54769 h 81359"/>
                  <a:gd name="connsiteX3" fmla="*/ 61768 w 161781"/>
                  <a:gd name="connsiteY3" fmla="*/ 73819 h 81359"/>
                  <a:gd name="connsiteX4" fmla="*/ 109393 w 161781"/>
                  <a:gd name="connsiteY4" fmla="*/ 80962 h 81359"/>
                  <a:gd name="connsiteX5" fmla="*/ 123680 w 161781"/>
                  <a:gd name="connsiteY5" fmla="*/ 71437 h 81359"/>
                  <a:gd name="connsiteX6" fmla="*/ 161781 w 161781"/>
                  <a:gd name="connsiteY6" fmla="*/ 38100 h 81359"/>
                  <a:gd name="connsiteX0" fmla="*/ 0 w 157163"/>
                  <a:gd name="connsiteY0" fmla="*/ 0 h 64690"/>
                  <a:gd name="connsiteX1" fmla="*/ 30956 w 157163"/>
                  <a:gd name="connsiteY1" fmla="*/ 38100 h 64690"/>
                  <a:gd name="connsiteX2" fmla="*/ 57150 w 157163"/>
                  <a:gd name="connsiteY2" fmla="*/ 57150 h 64690"/>
                  <a:gd name="connsiteX3" fmla="*/ 104775 w 157163"/>
                  <a:gd name="connsiteY3" fmla="*/ 64293 h 64690"/>
                  <a:gd name="connsiteX4" fmla="*/ 119062 w 157163"/>
                  <a:gd name="connsiteY4" fmla="*/ 54768 h 64690"/>
                  <a:gd name="connsiteX5" fmla="*/ 157163 w 157163"/>
                  <a:gd name="connsiteY5" fmla="*/ 21431 h 64690"/>
                  <a:gd name="connsiteX0" fmla="*/ 0 w 250032"/>
                  <a:gd name="connsiteY0" fmla="*/ 0 h 78183"/>
                  <a:gd name="connsiteX1" fmla="*/ 30956 w 250032"/>
                  <a:gd name="connsiteY1" fmla="*/ 38100 h 78183"/>
                  <a:gd name="connsiteX2" fmla="*/ 57150 w 250032"/>
                  <a:gd name="connsiteY2" fmla="*/ 57150 h 78183"/>
                  <a:gd name="connsiteX3" fmla="*/ 104775 w 250032"/>
                  <a:gd name="connsiteY3" fmla="*/ 64293 h 78183"/>
                  <a:gd name="connsiteX4" fmla="*/ 119062 w 250032"/>
                  <a:gd name="connsiteY4" fmla="*/ 54768 h 78183"/>
                  <a:gd name="connsiteX5" fmla="*/ 250032 w 250032"/>
                  <a:gd name="connsiteY5" fmla="*/ 73818 h 78183"/>
                  <a:gd name="connsiteX0" fmla="*/ 0 w 250032"/>
                  <a:gd name="connsiteY0" fmla="*/ 0 h 88900"/>
                  <a:gd name="connsiteX1" fmla="*/ 30956 w 250032"/>
                  <a:gd name="connsiteY1" fmla="*/ 38100 h 88900"/>
                  <a:gd name="connsiteX2" fmla="*/ 57150 w 250032"/>
                  <a:gd name="connsiteY2" fmla="*/ 57150 h 88900"/>
                  <a:gd name="connsiteX3" fmla="*/ 104775 w 250032"/>
                  <a:gd name="connsiteY3" fmla="*/ 64293 h 88900"/>
                  <a:gd name="connsiteX4" fmla="*/ 119062 w 250032"/>
                  <a:gd name="connsiteY4" fmla="*/ 54768 h 88900"/>
                  <a:gd name="connsiteX5" fmla="*/ 138112 w 250032"/>
                  <a:gd name="connsiteY5" fmla="*/ 85725 h 88900"/>
                  <a:gd name="connsiteX6" fmla="*/ 250032 w 250032"/>
                  <a:gd name="connsiteY6" fmla="*/ 73818 h 88900"/>
                  <a:gd name="connsiteX0" fmla="*/ 0 w 250032"/>
                  <a:gd name="connsiteY0" fmla="*/ 0 h 88900"/>
                  <a:gd name="connsiteX1" fmla="*/ 30956 w 250032"/>
                  <a:gd name="connsiteY1" fmla="*/ 38100 h 88900"/>
                  <a:gd name="connsiteX2" fmla="*/ 57150 w 250032"/>
                  <a:gd name="connsiteY2" fmla="*/ 57150 h 88900"/>
                  <a:gd name="connsiteX3" fmla="*/ 104775 w 250032"/>
                  <a:gd name="connsiteY3" fmla="*/ 64293 h 88900"/>
                  <a:gd name="connsiteX4" fmla="*/ 138112 w 250032"/>
                  <a:gd name="connsiteY4" fmla="*/ 85725 h 88900"/>
                  <a:gd name="connsiteX5" fmla="*/ 250032 w 250032"/>
                  <a:gd name="connsiteY5" fmla="*/ 73818 h 88900"/>
                  <a:gd name="connsiteX0" fmla="*/ 0 w 250032"/>
                  <a:gd name="connsiteY0" fmla="*/ 0 h 88900"/>
                  <a:gd name="connsiteX1" fmla="*/ 30956 w 250032"/>
                  <a:gd name="connsiteY1" fmla="*/ 38100 h 88900"/>
                  <a:gd name="connsiteX2" fmla="*/ 57150 w 250032"/>
                  <a:gd name="connsiteY2" fmla="*/ 57150 h 88900"/>
                  <a:gd name="connsiteX3" fmla="*/ 138112 w 250032"/>
                  <a:gd name="connsiteY3" fmla="*/ 85725 h 88900"/>
                  <a:gd name="connsiteX4" fmla="*/ 250032 w 250032"/>
                  <a:gd name="connsiteY4" fmla="*/ 73818 h 88900"/>
                  <a:gd name="connsiteX0" fmla="*/ 0 w 230982"/>
                  <a:gd name="connsiteY0" fmla="*/ 0 h 88900"/>
                  <a:gd name="connsiteX1" fmla="*/ 30956 w 230982"/>
                  <a:gd name="connsiteY1" fmla="*/ 38100 h 88900"/>
                  <a:gd name="connsiteX2" fmla="*/ 57150 w 230982"/>
                  <a:gd name="connsiteY2" fmla="*/ 57150 h 88900"/>
                  <a:gd name="connsiteX3" fmla="*/ 138112 w 230982"/>
                  <a:gd name="connsiteY3" fmla="*/ 85725 h 88900"/>
                  <a:gd name="connsiteX4" fmla="*/ 230982 w 230982"/>
                  <a:gd name="connsiteY4" fmla="*/ 71437 h 88900"/>
                  <a:gd name="connsiteX0" fmla="*/ 0 w 230982"/>
                  <a:gd name="connsiteY0" fmla="*/ 0 h 97630"/>
                  <a:gd name="connsiteX1" fmla="*/ 30956 w 230982"/>
                  <a:gd name="connsiteY1" fmla="*/ 38100 h 97630"/>
                  <a:gd name="connsiteX2" fmla="*/ 57150 w 230982"/>
                  <a:gd name="connsiteY2" fmla="*/ 57150 h 97630"/>
                  <a:gd name="connsiteX3" fmla="*/ 138112 w 230982"/>
                  <a:gd name="connsiteY3" fmla="*/ 85725 h 97630"/>
                  <a:gd name="connsiteX4" fmla="*/ 178594 w 230982"/>
                  <a:gd name="connsiteY4" fmla="*/ 95249 h 97630"/>
                  <a:gd name="connsiteX5" fmla="*/ 230982 w 230982"/>
                  <a:gd name="connsiteY5" fmla="*/ 71437 h 97630"/>
                  <a:gd name="connsiteX0" fmla="*/ 0 w 230982"/>
                  <a:gd name="connsiteY0" fmla="*/ 0 h 113507"/>
                  <a:gd name="connsiteX1" fmla="*/ 30956 w 230982"/>
                  <a:gd name="connsiteY1" fmla="*/ 38100 h 113507"/>
                  <a:gd name="connsiteX2" fmla="*/ 57150 w 230982"/>
                  <a:gd name="connsiteY2" fmla="*/ 57150 h 113507"/>
                  <a:gd name="connsiteX3" fmla="*/ 135731 w 230982"/>
                  <a:gd name="connsiteY3" fmla="*/ 107157 h 113507"/>
                  <a:gd name="connsiteX4" fmla="*/ 178594 w 230982"/>
                  <a:gd name="connsiteY4" fmla="*/ 95249 h 113507"/>
                  <a:gd name="connsiteX5" fmla="*/ 230982 w 230982"/>
                  <a:gd name="connsiteY5" fmla="*/ 71437 h 113507"/>
                  <a:gd name="connsiteX0" fmla="*/ 0 w 245270"/>
                  <a:gd name="connsiteY0" fmla="*/ 0 h 123032"/>
                  <a:gd name="connsiteX1" fmla="*/ 45244 w 245270"/>
                  <a:gd name="connsiteY1" fmla="*/ 47625 h 123032"/>
                  <a:gd name="connsiteX2" fmla="*/ 71438 w 245270"/>
                  <a:gd name="connsiteY2" fmla="*/ 66675 h 123032"/>
                  <a:gd name="connsiteX3" fmla="*/ 150019 w 245270"/>
                  <a:gd name="connsiteY3" fmla="*/ 116682 h 123032"/>
                  <a:gd name="connsiteX4" fmla="*/ 192882 w 245270"/>
                  <a:gd name="connsiteY4" fmla="*/ 104774 h 123032"/>
                  <a:gd name="connsiteX5" fmla="*/ 245270 w 245270"/>
                  <a:gd name="connsiteY5" fmla="*/ 80962 h 12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270" h="123032">
                    <a:moveTo>
                      <a:pt x="0" y="0"/>
                    </a:moveTo>
                    <a:cubicBezTo>
                      <a:pt x="3572" y="9128"/>
                      <a:pt x="33338" y="36513"/>
                      <a:pt x="45244" y="47625"/>
                    </a:cubicBezTo>
                    <a:cubicBezTo>
                      <a:pt x="57150" y="58737"/>
                      <a:pt x="53976" y="55166"/>
                      <a:pt x="71438" y="66675"/>
                    </a:cubicBezTo>
                    <a:cubicBezTo>
                      <a:pt x="88900" y="78184"/>
                      <a:pt x="129778" y="110332"/>
                      <a:pt x="150019" y="116682"/>
                    </a:cubicBezTo>
                    <a:cubicBezTo>
                      <a:pt x="170260" y="123032"/>
                      <a:pt x="177007" y="110727"/>
                      <a:pt x="192882" y="104774"/>
                    </a:cubicBezTo>
                    <a:cubicBezTo>
                      <a:pt x="208757" y="98821"/>
                      <a:pt x="235745" y="82152"/>
                      <a:pt x="245270" y="80962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175 Forma libre"/>
              <p:cNvSpPr/>
              <p:nvPr/>
            </p:nvSpPr>
            <p:spPr>
              <a:xfrm>
                <a:off x="5255700" y="4321666"/>
                <a:ext cx="15875" cy="69862"/>
              </a:xfrm>
              <a:custGeom>
                <a:avLst/>
                <a:gdLst>
                  <a:gd name="connsiteX0" fmla="*/ 17098 w 17098"/>
                  <a:gd name="connsiteY0" fmla="*/ 0 h 80981"/>
                  <a:gd name="connsiteX1" fmla="*/ 12336 w 17098"/>
                  <a:gd name="connsiteY1" fmla="*/ 21432 h 80981"/>
                  <a:gd name="connsiteX2" fmla="*/ 7573 w 17098"/>
                  <a:gd name="connsiteY2" fmla="*/ 28575 h 80981"/>
                  <a:gd name="connsiteX3" fmla="*/ 2811 w 17098"/>
                  <a:gd name="connsiteY3" fmla="*/ 42863 h 80981"/>
                  <a:gd name="connsiteX4" fmla="*/ 429 w 17098"/>
                  <a:gd name="connsiteY4" fmla="*/ 50007 h 80981"/>
                  <a:gd name="connsiteX5" fmla="*/ 2811 w 17098"/>
                  <a:gd name="connsiteY5" fmla="*/ 78582 h 80981"/>
                  <a:gd name="connsiteX6" fmla="*/ 9954 w 17098"/>
                  <a:gd name="connsiteY6" fmla="*/ 80963 h 80981"/>
                  <a:gd name="connsiteX0" fmla="*/ 17098 w 17098"/>
                  <a:gd name="connsiteY0" fmla="*/ 0 h 78582"/>
                  <a:gd name="connsiteX1" fmla="*/ 12336 w 17098"/>
                  <a:gd name="connsiteY1" fmla="*/ 21432 h 78582"/>
                  <a:gd name="connsiteX2" fmla="*/ 7573 w 17098"/>
                  <a:gd name="connsiteY2" fmla="*/ 28575 h 78582"/>
                  <a:gd name="connsiteX3" fmla="*/ 2811 w 17098"/>
                  <a:gd name="connsiteY3" fmla="*/ 42863 h 78582"/>
                  <a:gd name="connsiteX4" fmla="*/ 429 w 17098"/>
                  <a:gd name="connsiteY4" fmla="*/ 50007 h 78582"/>
                  <a:gd name="connsiteX5" fmla="*/ 2811 w 17098"/>
                  <a:gd name="connsiteY5" fmla="*/ 78582 h 78582"/>
                  <a:gd name="connsiteX0" fmla="*/ 16669 w 28575"/>
                  <a:gd name="connsiteY0" fmla="*/ 0 h 97632"/>
                  <a:gd name="connsiteX1" fmla="*/ 11907 w 28575"/>
                  <a:gd name="connsiteY1" fmla="*/ 21432 h 97632"/>
                  <a:gd name="connsiteX2" fmla="*/ 7144 w 28575"/>
                  <a:gd name="connsiteY2" fmla="*/ 28575 h 97632"/>
                  <a:gd name="connsiteX3" fmla="*/ 2382 w 28575"/>
                  <a:gd name="connsiteY3" fmla="*/ 42863 h 97632"/>
                  <a:gd name="connsiteX4" fmla="*/ 0 w 28575"/>
                  <a:gd name="connsiteY4" fmla="*/ 50007 h 97632"/>
                  <a:gd name="connsiteX5" fmla="*/ 28575 w 28575"/>
                  <a:gd name="connsiteY5" fmla="*/ 97632 h 97632"/>
                  <a:gd name="connsiteX0" fmla="*/ 14287 w 26193"/>
                  <a:gd name="connsiteY0" fmla="*/ 0 h 97632"/>
                  <a:gd name="connsiteX1" fmla="*/ 9525 w 26193"/>
                  <a:gd name="connsiteY1" fmla="*/ 21432 h 97632"/>
                  <a:gd name="connsiteX2" fmla="*/ 4762 w 26193"/>
                  <a:gd name="connsiteY2" fmla="*/ 28575 h 97632"/>
                  <a:gd name="connsiteX3" fmla="*/ 0 w 26193"/>
                  <a:gd name="connsiteY3" fmla="*/ 42863 h 97632"/>
                  <a:gd name="connsiteX4" fmla="*/ 26193 w 26193"/>
                  <a:gd name="connsiteY4" fmla="*/ 97632 h 97632"/>
                  <a:gd name="connsiteX0" fmla="*/ 9525 w 21431"/>
                  <a:gd name="connsiteY0" fmla="*/ 0 h 97632"/>
                  <a:gd name="connsiteX1" fmla="*/ 4763 w 21431"/>
                  <a:gd name="connsiteY1" fmla="*/ 21432 h 97632"/>
                  <a:gd name="connsiteX2" fmla="*/ 0 w 21431"/>
                  <a:gd name="connsiteY2" fmla="*/ 28575 h 97632"/>
                  <a:gd name="connsiteX3" fmla="*/ 21431 w 21431"/>
                  <a:gd name="connsiteY3" fmla="*/ 97632 h 97632"/>
                  <a:gd name="connsiteX0" fmla="*/ 4762 w 16668"/>
                  <a:gd name="connsiteY0" fmla="*/ 0 h 97632"/>
                  <a:gd name="connsiteX1" fmla="*/ 0 w 16668"/>
                  <a:gd name="connsiteY1" fmla="*/ 21432 h 97632"/>
                  <a:gd name="connsiteX2" fmla="*/ 16668 w 16668"/>
                  <a:gd name="connsiteY2" fmla="*/ 97632 h 97632"/>
                  <a:gd name="connsiteX0" fmla="*/ 7541 w 19447"/>
                  <a:gd name="connsiteY0" fmla="*/ 0 h 97632"/>
                  <a:gd name="connsiteX1" fmla="*/ 2779 w 19447"/>
                  <a:gd name="connsiteY1" fmla="*/ 21432 h 97632"/>
                  <a:gd name="connsiteX2" fmla="*/ 2778 w 19447"/>
                  <a:gd name="connsiteY2" fmla="*/ 54769 h 97632"/>
                  <a:gd name="connsiteX3" fmla="*/ 19447 w 19447"/>
                  <a:gd name="connsiteY3" fmla="*/ 97632 h 97632"/>
                  <a:gd name="connsiteX0" fmla="*/ 24210 w 24210"/>
                  <a:gd name="connsiteY0" fmla="*/ 0 h 102394"/>
                  <a:gd name="connsiteX1" fmla="*/ 2779 w 24210"/>
                  <a:gd name="connsiteY1" fmla="*/ 26194 h 102394"/>
                  <a:gd name="connsiteX2" fmla="*/ 2778 w 24210"/>
                  <a:gd name="connsiteY2" fmla="*/ 59531 h 102394"/>
                  <a:gd name="connsiteX3" fmla="*/ 19447 w 24210"/>
                  <a:gd name="connsiteY3" fmla="*/ 102394 h 102394"/>
                  <a:gd name="connsiteX0" fmla="*/ 23019 w 23019"/>
                  <a:gd name="connsiteY0" fmla="*/ 0 h 102394"/>
                  <a:gd name="connsiteX1" fmla="*/ 8731 w 23019"/>
                  <a:gd name="connsiteY1" fmla="*/ 30957 h 102394"/>
                  <a:gd name="connsiteX2" fmla="*/ 1587 w 23019"/>
                  <a:gd name="connsiteY2" fmla="*/ 59531 h 102394"/>
                  <a:gd name="connsiteX3" fmla="*/ 18256 w 23019"/>
                  <a:gd name="connsiteY3" fmla="*/ 102394 h 1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19" h="102394">
                    <a:moveTo>
                      <a:pt x="23019" y="0"/>
                    </a:moveTo>
                    <a:cubicBezTo>
                      <a:pt x="22595" y="2118"/>
                      <a:pt x="9992" y="28015"/>
                      <a:pt x="8731" y="30957"/>
                    </a:cubicBezTo>
                    <a:cubicBezTo>
                      <a:pt x="9128" y="39291"/>
                      <a:pt x="0" y="47625"/>
                      <a:pt x="1587" y="59531"/>
                    </a:cubicBezTo>
                    <a:cubicBezTo>
                      <a:pt x="3174" y="71437"/>
                      <a:pt x="16668" y="94457"/>
                      <a:pt x="18256" y="102394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176 Forma libre"/>
              <p:cNvSpPr/>
              <p:nvPr/>
            </p:nvSpPr>
            <p:spPr>
              <a:xfrm>
                <a:off x="5138225" y="4293086"/>
                <a:ext cx="34925" cy="47633"/>
              </a:xfrm>
              <a:custGeom>
                <a:avLst/>
                <a:gdLst>
                  <a:gd name="connsiteX0" fmla="*/ 0 w 52209"/>
                  <a:gd name="connsiteY0" fmla="*/ 0 h 71438"/>
                  <a:gd name="connsiteX1" fmla="*/ 9525 w 52209"/>
                  <a:gd name="connsiteY1" fmla="*/ 2382 h 71438"/>
                  <a:gd name="connsiteX2" fmla="*/ 23813 w 52209"/>
                  <a:gd name="connsiteY2" fmla="*/ 7144 h 71438"/>
                  <a:gd name="connsiteX3" fmla="*/ 26194 w 52209"/>
                  <a:gd name="connsiteY3" fmla="*/ 14288 h 71438"/>
                  <a:gd name="connsiteX4" fmla="*/ 28575 w 52209"/>
                  <a:gd name="connsiteY4" fmla="*/ 35719 h 71438"/>
                  <a:gd name="connsiteX5" fmla="*/ 30957 w 52209"/>
                  <a:gd name="connsiteY5" fmla="*/ 42863 h 71438"/>
                  <a:gd name="connsiteX6" fmla="*/ 38100 w 52209"/>
                  <a:gd name="connsiteY6" fmla="*/ 50007 h 71438"/>
                  <a:gd name="connsiteX7" fmla="*/ 45244 w 52209"/>
                  <a:gd name="connsiteY7" fmla="*/ 52388 h 71438"/>
                  <a:gd name="connsiteX8" fmla="*/ 50007 w 52209"/>
                  <a:gd name="connsiteY8" fmla="*/ 71438 h 7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09" h="71438">
                    <a:moveTo>
                      <a:pt x="0" y="0"/>
                    </a:moveTo>
                    <a:cubicBezTo>
                      <a:pt x="3175" y="794"/>
                      <a:pt x="6390" y="1442"/>
                      <a:pt x="9525" y="2382"/>
                    </a:cubicBezTo>
                    <a:cubicBezTo>
                      <a:pt x="14333" y="3825"/>
                      <a:pt x="23813" y="7144"/>
                      <a:pt x="23813" y="7144"/>
                    </a:cubicBezTo>
                    <a:cubicBezTo>
                      <a:pt x="24607" y="9525"/>
                      <a:pt x="25781" y="11812"/>
                      <a:pt x="26194" y="14288"/>
                    </a:cubicBezTo>
                    <a:cubicBezTo>
                      <a:pt x="27376" y="21378"/>
                      <a:pt x="27393" y="28629"/>
                      <a:pt x="28575" y="35719"/>
                    </a:cubicBezTo>
                    <a:cubicBezTo>
                      <a:pt x="28988" y="38195"/>
                      <a:pt x="29565" y="40774"/>
                      <a:pt x="30957" y="42863"/>
                    </a:cubicBezTo>
                    <a:cubicBezTo>
                      <a:pt x="32825" y="45665"/>
                      <a:pt x="35298" y="48139"/>
                      <a:pt x="38100" y="50007"/>
                    </a:cubicBezTo>
                    <a:cubicBezTo>
                      <a:pt x="40189" y="51399"/>
                      <a:pt x="42863" y="51594"/>
                      <a:pt x="45244" y="52388"/>
                    </a:cubicBezTo>
                    <a:cubicBezTo>
                      <a:pt x="52209" y="62834"/>
                      <a:pt x="50007" y="56670"/>
                      <a:pt x="50007" y="7143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177 Forma libre"/>
              <p:cNvSpPr/>
              <p:nvPr/>
            </p:nvSpPr>
            <p:spPr>
              <a:xfrm>
                <a:off x="5189025" y="4200995"/>
                <a:ext cx="25400" cy="84152"/>
              </a:xfrm>
              <a:custGeom>
                <a:avLst/>
                <a:gdLst>
                  <a:gd name="connsiteX0" fmla="*/ 9525 w 31836"/>
                  <a:gd name="connsiteY0" fmla="*/ 121444 h 121444"/>
                  <a:gd name="connsiteX1" fmla="*/ 14287 w 31836"/>
                  <a:gd name="connsiteY1" fmla="*/ 107157 h 121444"/>
                  <a:gd name="connsiteX2" fmla="*/ 16669 w 31836"/>
                  <a:gd name="connsiteY2" fmla="*/ 100013 h 121444"/>
                  <a:gd name="connsiteX3" fmla="*/ 23812 w 31836"/>
                  <a:gd name="connsiteY3" fmla="*/ 54769 h 121444"/>
                  <a:gd name="connsiteX4" fmla="*/ 30956 w 31836"/>
                  <a:gd name="connsiteY4" fmla="*/ 50007 h 121444"/>
                  <a:gd name="connsiteX5" fmla="*/ 21431 w 31836"/>
                  <a:gd name="connsiteY5" fmla="*/ 35719 h 121444"/>
                  <a:gd name="connsiteX6" fmla="*/ 11906 w 31836"/>
                  <a:gd name="connsiteY6" fmla="*/ 21432 h 121444"/>
                  <a:gd name="connsiteX7" fmla="*/ 9525 w 31836"/>
                  <a:gd name="connsiteY7" fmla="*/ 14288 h 121444"/>
                  <a:gd name="connsiteX8" fmla="*/ 0 w 31836"/>
                  <a:gd name="connsiteY8" fmla="*/ 0 h 121444"/>
                  <a:gd name="connsiteX0" fmla="*/ 16668 w 38979"/>
                  <a:gd name="connsiteY0" fmla="*/ 123825 h 123825"/>
                  <a:gd name="connsiteX1" fmla="*/ 21430 w 38979"/>
                  <a:gd name="connsiteY1" fmla="*/ 109538 h 123825"/>
                  <a:gd name="connsiteX2" fmla="*/ 23812 w 38979"/>
                  <a:gd name="connsiteY2" fmla="*/ 102394 h 123825"/>
                  <a:gd name="connsiteX3" fmla="*/ 30955 w 38979"/>
                  <a:gd name="connsiteY3" fmla="*/ 57150 h 123825"/>
                  <a:gd name="connsiteX4" fmla="*/ 38099 w 38979"/>
                  <a:gd name="connsiteY4" fmla="*/ 52388 h 123825"/>
                  <a:gd name="connsiteX5" fmla="*/ 28574 w 38979"/>
                  <a:gd name="connsiteY5" fmla="*/ 38100 h 123825"/>
                  <a:gd name="connsiteX6" fmla="*/ 19049 w 38979"/>
                  <a:gd name="connsiteY6" fmla="*/ 23813 h 123825"/>
                  <a:gd name="connsiteX7" fmla="*/ 16668 w 38979"/>
                  <a:gd name="connsiteY7" fmla="*/ 16669 h 123825"/>
                  <a:gd name="connsiteX8" fmla="*/ 0 w 38979"/>
                  <a:gd name="connsiteY8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79" h="123825">
                    <a:moveTo>
                      <a:pt x="16668" y="123825"/>
                    </a:moveTo>
                    <a:lnTo>
                      <a:pt x="21430" y="109538"/>
                    </a:lnTo>
                    <a:lnTo>
                      <a:pt x="23812" y="102394"/>
                    </a:lnTo>
                    <a:cubicBezTo>
                      <a:pt x="24619" y="89478"/>
                      <a:pt x="19529" y="68576"/>
                      <a:pt x="30955" y="57150"/>
                    </a:cubicBezTo>
                    <a:cubicBezTo>
                      <a:pt x="32979" y="55126"/>
                      <a:pt x="35718" y="53975"/>
                      <a:pt x="38099" y="52388"/>
                    </a:cubicBezTo>
                    <a:cubicBezTo>
                      <a:pt x="33546" y="38726"/>
                      <a:pt x="38979" y="51477"/>
                      <a:pt x="28574" y="38100"/>
                    </a:cubicBezTo>
                    <a:cubicBezTo>
                      <a:pt x="25060" y="33582"/>
                      <a:pt x="19049" y="23813"/>
                      <a:pt x="19049" y="23813"/>
                    </a:cubicBezTo>
                    <a:cubicBezTo>
                      <a:pt x="18255" y="21432"/>
                      <a:pt x="17887" y="18863"/>
                      <a:pt x="16668" y="16669"/>
                    </a:cubicBezTo>
                    <a:cubicBezTo>
                      <a:pt x="13888" y="11665"/>
                      <a:pt x="0" y="0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178 Forma libre"/>
              <p:cNvSpPr/>
              <p:nvPr/>
            </p:nvSpPr>
            <p:spPr>
              <a:xfrm>
                <a:off x="5377937" y="4488383"/>
                <a:ext cx="57150" cy="36519"/>
              </a:xfrm>
              <a:custGeom>
                <a:avLst/>
                <a:gdLst>
                  <a:gd name="connsiteX0" fmla="*/ 86081 w 86081"/>
                  <a:gd name="connsiteY0" fmla="*/ 55054 h 55054"/>
                  <a:gd name="connsiteX1" fmla="*/ 78937 w 86081"/>
                  <a:gd name="connsiteY1" fmla="*/ 52673 h 55054"/>
                  <a:gd name="connsiteX2" fmla="*/ 67031 w 86081"/>
                  <a:gd name="connsiteY2" fmla="*/ 40767 h 55054"/>
                  <a:gd name="connsiteX3" fmla="*/ 50362 w 86081"/>
                  <a:gd name="connsiteY3" fmla="*/ 38385 h 55054"/>
                  <a:gd name="connsiteX4" fmla="*/ 38456 w 86081"/>
                  <a:gd name="connsiteY4" fmla="*/ 28860 h 55054"/>
                  <a:gd name="connsiteX5" fmla="*/ 31312 w 86081"/>
                  <a:gd name="connsiteY5" fmla="*/ 26479 h 55054"/>
                  <a:gd name="connsiteX6" fmla="*/ 17025 w 86081"/>
                  <a:gd name="connsiteY6" fmla="*/ 16954 h 55054"/>
                  <a:gd name="connsiteX7" fmla="*/ 12262 w 86081"/>
                  <a:gd name="connsiteY7" fmla="*/ 9810 h 55054"/>
                  <a:gd name="connsiteX8" fmla="*/ 2737 w 86081"/>
                  <a:gd name="connsiteY8" fmla="*/ 2667 h 55054"/>
                  <a:gd name="connsiteX0" fmla="*/ 83344 w 83344"/>
                  <a:gd name="connsiteY0" fmla="*/ 52387 h 52387"/>
                  <a:gd name="connsiteX1" fmla="*/ 76200 w 83344"/>
                  <a:gd name="connsiteY1" fmla="*/ 50006 h 52387"/>
                  <a:gd name="connsiteX2" fmla="*/ 64294 w 83344"/>
                  <a:gd name="connsiteY2" fmla="*/ 38100 h 52387"/>
                  <a:gd name="connsiteX3" fmla="*/ 47625 w 83344"/>
                  <a:gd name="connsiteY3" fmla="*/ 35718 h 52387"/>
                  <a:gd name="connsiteX4" fmla="*/ 35719 w 83344"/>
                  <a:gd name="connsiteY4" fmla="*/ 26193 h 52387"/>
                  <a:gd name="connsiteX5" fmla="*/ 28575 w 83344"/>
                  <a:gd name="connsiteY5" fmla="*/ 23812 h 52387"/>
                  <a:gd name="connsiteX6" fmla="*/ 14288 w 83344"/>
                  <a:gd name="connsiteY6" fmla="*/ 14287 h 52387"/>
                  <a:gd name="connsiteX7" fmla="*/ 0 w 83344"/>
                  <a:gd name="connsiteY7" fmla="*/ 0 h 52387"/>
                  <a:gd name="connsiteX0" fmla="*/ 83344 w 83344"/>
                  <a:gd name="connsiteY0" fmla="*/ 52387 h 52387"/>
                  <a:gd name="connsiteX1" fmla="*/ 76200 w 83344"/>
                  <a:gd name="connsiteY1" fmla="*/ 50006 h 52387"/>
                  <a:gd name="connsiteX2" fmla="*/ 64294 w 83344"/>
                  <a:gd name="connsiteY2" fmla="*/ 38100 h 52387"/>
                  <a:gd name="connsiteX3" fmla="*/ 47625 w 83344"/>
                  <a:gd name="connsiteY3" fmla="*/ 35718 h 52387"/>
                  <a:gd name="connsiteX4" fmla="*/ 35719 w 83344"/>
                  <a:gd name="connsiteY4" fmla="*/ 26193 h 52387"/>
                  <a:gd name="connsiteX5" fmla="*/ 14288 w 83344"/>
                  <a:gd name="connsiteY5" fmla="*/ 14287 h 52387"/>
                  <a:gd name="connsiteX6" fmla="*/ 0 w 83344"/>
                  <a:gd name="connsiteY6" fmla="*/ 0 h 52387"/>
                  <a:gd name="connsiteX0" fmla="*/ 83344 w 83344"/>
                  <a:gd name="connsiteY0" fmla="*/ 52387 h 52387"/>
                  <a:gd name="connsiteX1" fmla="*/ 76200 w 83344"/>
                  <a:gd name="connsiteY1" fmla="*/ 50006 h 52387"/>
                  <a:gd name="connsiteX2" fmla="*/ 64294 w 83344"/>
                  <a:gd name="connsiteY2" fmla="*/ 38100 h 52387"/>
                  <a:gd name="connsiteX3" fmla="*/ 35719 w 83344"/>
                  <a:gd name="connsiteY3" fmla="*/ 26193 h 52387"/>
                  <a:gd name="connsiteX4" fmla="*/ 14288 w 83344"/>
                  <a:gd name="connsiteY4" fmla="*/ 14287 h 52387"/>
                  <a:gd name="connsiteX5" fmla="*/ 0 w 83344"/>
                  <a:gd name="connsiteY5" fmla="*/ 0 h 52387"/>
                  <a:gd name="connsiteX0" fmla="*/ 83344 w 83344"/>
                  <a:gd name="connsiteY0" fmla="*/ 52387 h 52387"/>
                  <a:gd name="connsiteX1" fmla="*/ 76200 w 83344"/>
                  <a:gd name="connsiteY1" fmla="*/ 50006 h 52387"/>
                  <a:gd name="connsiteX2" fmla="*/ 64294 w 83344"/>
                  <a:gd name="connsiteY2" fmla="*/ 38100 h 52387"/>
                  <a:gd name="connsiteX3" fmla="*/ 35719 w 83344"/>
                  <a:gd name="connsiteY3" fmla="*/ 38099 h 52387"/>
                  <a:gd name="connsiteX4" fmla="*/ 14288 w 83344"/>
                  <a:gd name="connsiteY4" fmla="*/ 14287 h 52387"/>
                  <a:gd name="connsiteX5" fmla="*/ 0 w 83344"/>
                  <a:gd name="connsiteY5" fmla="*/ 0 h 52387"/>
                  <a:gd name="connsiteX0" fmla="*/ 83344 w 83344"/>
                  <a:gd name="connsiteY0" fmla="*/ 52387 h 52387"/>
                  <a:gd name="connsiteX1" fmla="*/ 76200 w 83344"/>
                  <a:gd name="connsiteY1" fmla="*/ 50006 h 52387"/>
                  <a:gd name="connsiteX2" fmla="*/ 35719 w 83344"/>
                  <a:gd name="connsiteY2" fmla="*/ 38099 h 52387"/>
                  <a:gd name="connsiteX3" fmla="*/ 14288 w 83344"/>
                  <a:gd name="connsiteY3" fmla="*/ 14287 h 52387"/>
                  <a:gd name="connsiteX4" fmla="*/ 0 w 83344"/>
                  <a:gd name="connsiteY4" fmla="*/ 0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44" h="52387">
                    <a:moveTo>
                      <a:pt x="83344" y="52387"/>
                    </a:moveTo>
                    <a:cubicBezTo>
                      <a:pt x="80963" y="51593"/>
                      <a:pt x="78160" y="51574"/>
                      <a:pt x="76200" y="50006"/>
                    </a:cubicBezTo>
                    <a:cubicBezTo>
                      <a:pt x="68263" y="47625"/>
                      <a:pt x="46038" y="44052"/>
                      <a:pt x="35719" y="38099"/>
                    </a:cubicBezTo>
                    <a:cubicBezTo>
                      <a:pt x="30163" y="34527"/>
                      <a:pt x="20241" y="18653"/>
                      <a:pt x="14288" y="14287"/>
                    </a:cubicBezTo>
                    <a:cubicBezTo>
                      <a:pt x="9526" y="10318"/>
                      <a:pt x="2977" y="2976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179 Forma libre"/>
              <p:cNvSpPr/>
              <p:nvPr/>
            </p:nvSpPr>
            <p:spPr>
              <a:xfrm>
                <a:off x="5497000" y="4351834"/>
                <a:ext cx="22225" cy="52397"/>
              </a:xfrm>
              <a:custGeom>
                <a:avLst/>
                <a:gdLst>
                  <a:gd name="connsiteX0" fmla="*/ 0 w 33337"/>
                  <a:gd name="connsiteY0" fmla="*/ 0 h 76200"/>
                  <a:gd name="connsiteX1" fmla="*/ 4762 w 33337"/>
                  <a:gd name="connsiteY1" fmla="*/ 7143 h 76200"/>
                  <a:gd name="connsiteX2" fmla="*/ 16668 w 33337"/>
                  <a:gd name="connsiteY2" fmla="*/ 19050 h 76200"/>
                  <a:gd name="connsiteX3" fmla="*/ 21431 w 33337"/>
                  <a:gd name="connsiteY3" fmla="*/ 35718 h 76200"/>
                  <a:gd name="connsiteX4" fmla="*/ 23812 w 33337"/>
                  <a:gd name="connsiteY4" fmla="*/ 42862 h 76200"/>
                  <a:gd name="connsiteX5" fmla="*/ 30956 w 33337"/>
                  <a:gd name="connsiteY5" fmla="*/ 73818 h 76200"/>
                  <a:gd name="connsiteX6" fmla="*/ 33337 w 33337"/>
                  <a:gd name="connsiteY6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37" h="76200">
                    <a:moveTo>
                      <a:pt x="0" y="0"/>
                    </a:moveTo>
                    <a:cubicBezTo>
                      <a:pt x="1587" y="2381"/>
                      <a:pt x="2739" y="5120"/>
                      <a:pt x="4762" y="7143"/>
                    </a:cubicBezTo>
                    <a:cubicBezTo>
                      <a:pt x="14289" y="16670"/>
                      <a:pt x="10317" y="6348"/>
                      <a:pt x="16668" y="19050"/>
                    </a:cubicBezTo>
                    <a:cubicBezTo>
                      <a:pt x="18575" y="22863"/>
                      <a:pt x="20411" y="32149"/>
                      <a:pt x="21431" y="35718"/>
                    </a:cubicBezTo>
                    <a:cubicBezTo>
                      <a:pt x="22121" y="38132"/>
                      <a:pt x="23018" y="40481"/>
                      <a:pt x="23812" y="42862"/>
                    </a:cubicBezTo>
                    <a:cubicBezTo>
                      <a:pt x="25986" y="64605"/>
                      <a:pt x="21944" y="61802"/>
                      <a:pt x="30956" y="73818"/>
                    </a:cubicBezTo>
                    <a:cubicBezTo>
                      <a:pt x="31630" y="74716"/>
                      <a:pt x="32543" y="75406"/>
                      <a:pt x="33337" y="7620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180 Forma libre"/>
              <p:cNvSpPr/>
              <p:nvPr/>
            </p:nvSpPr>
            <p:spPr>
              <a:xfrm>
                <a:off x="6306624" y="4653512"/>
                <a:ext cx="176212" cy="38107"/>
              </a:xfrm>
              <a:custGeom>
                <a:avLst/>
                <a:gdLst>
                  <a:gd name="connsiteX0" fmla="*/ 228600 w 228600"/>
                  <a:gd name="connsiteY0" fmla="*/ 2381 h 11906"/>
                  <a:gd name="connsiteX1" fmla="*/ 135732 w 228600"/>
                  <a:gd name="connsiteY1" fmla="*/ 0 h 11906"/>
                  <a:gd name="connsiteX2" fmla="*/ 19050 w 228600"/>
                  <a:gd name="connsiteY2" fmla="*/ 4762 h 11906"/>
                  <a:gd name="connsiteX3" fmla="*/ 0 w 228600"/>
                  <a:gd name="connsiteY3" fmla="*/ 11906 h 11906"/>
                  <a:gd name="connsiteX0" fmla="*/ 209550 w 209550"/>
                  <a:gd name="connsiteY0" fmla="*/ 2381 h 4762"/>
                  <a:gd name="connsiteX1" fmla="*/ 116682 w 209550"/>
                  <a:gd name="connsiteY1" fmla="*/ 0 h 4762"/>
                  <a:gd name="connsiteX2" fmla="*/ 0 w 209550"/>
                  <a:gd name="connsiteY2" fmla="*/ 4762 h 4762"/>
                  <a:gd name="connsiteX0" fmla="*/ 166687 w 166687"/>
                  <a:gd name="connsiteY0" fmla="*/ 2381 h 21431"/>
                  <a:gd name="connsiteX1" fmla="*/ 73819 w 166687"/>
                  <a:gd name="connsiteY1" fmla="*/ 0 h 21431"/>
                  <a:gd name="connsiteX2" fmla="*/ 0 w 166687"/>
                  <a:gd name="connsiteY2" fmla="*/ 21431 h 21431"/>
                  <a:gd name="connsiteX0" fmla="*/ 166687 w 166687"/>
                  <a:gd name="connsiteY0" fmla="*/ 0 h 19050"/>
                  <a:gd name="connsiteX1" fmla="*/ 0 w 166687"/>
                  <a:gd name="connsiteY1" fmla="*/ 19050 h 19050"/>
                  <a:gd name="connsiteX0" fmla="*/ 216693 w 216693"/>
                  <a:gd name="connsiteY0" fmla="*/ 0 h 28575"/>
                  <a:gd name="connsiteX1" fmla="*/ 0 w 216693"/>
                  <a:gd name="connsiteY1" fmla="*/ 28575 h 28575"/>
                  <a:gd name="connsiteX0" fmla="*/ 221455 w 221455"/>
                  <a:gd name="connsiteY0" fmla="*/ 0 h 28575"/>
                  <a:gd name="connsiteX1" fmla="*/ 0 w 221455"/>
                  <a:gd name="connsiteY1" fmla="*/ 28575 h 28575"/>
                  <a:gd name="connsiteX0" fmla="*/ 221455 w 221455"/>
                  <a:gd name="connsiteY0" fmla="*/ 0 h 28575"/>
                  <a:gd name="connsiteX1" fmla="*/ 123825 w 221455"/>
                  <a:gd name="connsiteY1" fmla="*/ 19049 h 28575"/>
                  <a:gd name="connsiteX2" fmla="*/ 0 w 221455"/>
                  <a:gd name="connsiteY2" fmla="*/ 28575 h 28575"/>
                  <a:gd name="connsiteX0" fmla="*/ 259555 w 259555"/>
                  <a:gd name="connsiteY0" fmla="*/ 0 h 54769"/>
                  <a:gd name="connsiteX1" fmla="*/ 123825 w 259555"/>
                  <a:gd name="connsiteY1" fmla="*/ 45243 h 54769"/>
                  <a:gd name="connsiteX2" fmla="*/ 0 w 259555"/>
                  <a:gd name="connsiteY2" fmla="*/ 54769 h 54769"/>
                  <a:gd name="connsiteX0" fmla="*/ 259555 w 259555"/>
                  <a:gd name="connsiteY0" fmla="*/ 0 h 54769"/>
                  <a:gd name="connsiteX1" fmla="*/ 123825 w 259555"/>
                  <a:gd name="connsiteY1" fmla="*/ 45243 h 54769"/>
                  <a:gd name="connsiteX2" fmla="*/ 0 w 259555"/>
                  <a:gd name="connsiteY2" fmla="*/ 54769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555" h="54769">
                    <a:moveTo>
                      <a:pt x="259555" y="0"/>
                    </a:moveTo>
                    <a:cubicBezTo>
                      <a:pt x="223837" y="36512"/>
                      <a:pt x="169068" y="30162"/>
                      <a:pt x="123825" y="45243"/>
                    </a:cubicBezTo>
                    <a:cubicBezTo>
                      <a:pt x="150019" y="42863"/>
                      <a:pt x="73818" y="45244"/>
                      <a:pt x="0" y="54769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181 Forma libre"/>
              <p:cNvSpPr/>
              <p:nvPr/>
            </p:nvSpPr>
            <p:spPr>
              <a:xfrm>
                <a:off x="6290749" y="4705910"/>
                <a:ext cx="50800" cy="101618"/>
              </a:xfrm>
              <a:custGeom>
                <a:avLst/>
                <a:gdLst>
                  <a:gd name="connsiteX0" fmla="*/ 0 w 59531"/>
                  <a:gd name="connsiteY0" fmla="*/ 130969 h 130969"/>
                  <a:gd name="connsiteX1" fmla="*/ 21431 w 59531"/>
                  <a:gd name="connsiteY1" fmla="*/ 121444 h 130969"/>
                  <a:gd name="connsiteX2" fmla="*/ 35719 w 59531"/>
                  <a:gd name="connsiteY2" fmla="*/ 116681 h 130969"/>
                  <a:gd name="connsiteX3" fmla="*/ 50006 w 59531"/>
                  <a:gd name="connsiteY3" fmla="*/ 107156 h 130969"/>
                  <a:gd name="connsiteX4" fmla="*/ 54769 w 59531"/>
                  <a:gd name="connsiteY4" fmla="*/ 100013 h 130969"/>
                  <a:gd name="connsiteX5" fmla="*/ 59531 w 59531"/>
                  <a:gd name="connsiteY5" fmla="*/ 85725 h 130969"/>
                  <a:gd name="connsiteX6" fmla="*/ 54769 w 59531"/>
                  <a:gd name="connsiteY6" fmla="*/ 23813 h 130969"/>
                  <a:gd name="connsiteX7" fmla="*/ 50006 w 59531"/>
                  <a:gd name="connsiteY7" fmla="*/ 9525 h 130969"/>
                  <a:gd name="connsiteX8" fmla="*/ 47625 w 59531"/>
                  <a:gd name="connsiteY8" fmla="*/ 0 h 130969"/>
                  <a:gd name="connsiteX0" fmla="*/ 0 w 38100"/>
                  <a:gd name="connsiteY0" fmla="*/ 121444 h 121444"/>
                  <a:gd name="connsiteX1" fmla="*/ 14288 w 38100"/>
                  <a:gd name="connsiteY1" fmla="*/ 116681 h 121444"/>
                  <a:gd name="connsiteX2" fmla="*/ 28575 w 38100"/>
                  <a:gd name="connsiteY2" fmla="*/ 107156 h 121444"/>
                  <a:gd name="connsiteX3" fmla="*/ 33338 w 38100"/>
                  <a:gd name="connsiteY3" fmla="*/ 100013 h 121444"/>
                  <a:gd name="connsiteX4" fmla="*/ 38100 w 38100"/>
                  <a:gd name="connsiteY4" fmla="*/ 85725 h 121444"/>
                  <a:gd name="connsiteX5" fmla="*/ 33338 w 38100"/>
                  <a:gd name="connsiteY5" fmla="*/ 23813 h 121444"/>
                  <a:gd name="connsiteX6" fmla="*/ 28575 w 38100"/>
                  <a:gd name="connsiteY6" fmla="*/ 9525 h 121444"/>
                  <a:gd name="connsiteX7" fmla="*/ 26194 w 38100"/>
                  <a:gd name="connsiteY7" fmla="*/ 0 h 121444"/>
                  <a:gd name="connsiteX0" fmla="*/ 0 w 38100"/>
                  <a:gd name="connsiteY0" fmla="*/ 111919 h 111919"/>
                  <a:gd name="connsiteX1" fmla="*/ 14288 w 38100"/>
                  <a:gd name="connsiteY1" fmla="*/ 107156 h 111919"/>
                  <a:gd name="connsiteX2" fmla="*/ 28575 w 38100"/>
                  <a:gd name="connsiteY2" fmla="*/ 97631 h 111919"/>
                  <a:gd name="connsiteX3" fmla="*/ 33338 w 38100"/>
                  <a:gd name="connsiteY3" fmla="*/ 90488 h 111919"/>
                  <a:gd name="connsiteX4" fmla="*/ 38100 w 38100"/>
                  <a:gd name="connsiteY4" fmla="*/ 76200 h 111919"/>
                  <a:gd name="connsiteX5" fmla="*/ 33338 w 38100"/>
                  <a:gd name="connsiteY5" fmla="*/ 14288 h 111919"/>
                  <a:gd name="connsiteX6" fmla="*/ 28575 w 38100"/>
                  <a:gd name="connsiteY6" fmla="*/ 0 h 111919"/>
                  <a:gd name="connsiteX0" fmla="*/ 0 w 38100"/>
                  <a:gd name="connsiteY0" fmla="*/ 97631 h 97631"/>
                  <a:gd name="connsiteX1" fmla="*/ 14288 w 38100"/>
                  <a:gd name="connsiteY1" fmla="*/ 92868 h 97631"/>
                  <a:gd name="connsiteX2" fmla="*/ 28575 w 38100"/>
                  <a:gd name="connsiteY2" fmla="*/ 83343 h 97631"/>
                  <a:gd name="connsiteX3" fmla="*/ 33338 w 38100"/>
                  <a:gd name="connsiteY3" fmla="*/ 76200 h 97631"/>
                  <a:gd name="connsiteX4" fmla="*/ 38100 w 38100"/>
                  <a:gd name="connsiteY4" fmla="*/ 61912 h 97631"/>
                  <a:gd name="connsiteX5" fmla="*/ 33338 w 38100"/>
                  <a:gd name="connsiteY5" fmla="*/ 0 h 97631"/>
                  <a:gd name="connsiteX0" fmla="*/ 0 w 38100"/>
                  <a:gd name="connsiteY0" fmla="*/ 157162 h 157162"/>
                  <a:gd name="connsiteX1" fmla="*/ 14288 w 38100"/>
                  <a:gd name="connsiteY1" fmla="*/ 152399 h 157162"/>
                  <a:gd name="connsiteX2" fmla="*/ 28575 w 38100"/>
                  <a:gd name="connsiteY2" fmla="*/ 142874 h 157162"/>
                  <a:gd name="connsiteX3" fmla="*/ 33338 w 38100"/>
                  <a:gd name="connsiteY3" fmla="*/ 135731 h 157162"/>
                  <a:gd name="connsiteX4" fmla="*/ 38100 w 38100"/>
                  <a:gd name="connsiteY4" fmla="*/ 121443 h 157162"/>
                  <a:gd name="connsiteX5" fmla="*/ 16670 w 38100"/>
                  <a:gd name="connsiteY5" fmla="*/ 0 h 157162"/>
                  <a:gd name="connsiteX0" fmla="*/ 0 w 38100"/>
                  <a:gd name="connsiteY0" fmla="*/ 157162 h 157162"/>
                  <a:gd name="connsiteX1" fmla="*/ 14288 w 38100"/>
                  <a:gd name="connsiteY1" fmla="*/ 152399 h 157162"/>
                  <a:gd name="connsiteX2" fmla="*/ 33338 w 38100"/>
                  <a:gd name="connsiteY2" fmla="*/ 135731 h 157162"/>
                  <a:gd name="connsiteX3" fmla="*/ 38100 w 38100"/>
                  <a:gd name="connsiteY3" fmla="*/ 121443 h 157162"/>
                  <a:gd name="connsiteX4" fmla="*/ 16670 w 38100"/>
                  <a:gd name="connsiteY4" fmla="*/ 0 h 157162"/>
                  <a:gd name="connsiteX0" fmla="*/ 0 w 38100"/>
                  <a:gd name="connsiteY0" fmla="*/ 157162 h 157162"/>
                  <a:gd name="connsiteX1" fmla="*/ 14288 w 38100"/>
                  <a:gd name="connsiteY1" fmla="*/ 152399 h 157162"/>
                  <a:gd name="connsiteX2" fmla="*/ 38100 w 38100"/>
                  <a:gd name="connsiteY2" fmla="*/ 121443 h 157162"/>
                  <a:gd name="connsiteX3" fmla="*/ 16670 w 38100"/>
                  <a:gd name="connsiteY3" fmla="*/ 0 h 157162"/>
                  <a:gd name="connsiteX0" fmla="*/ 0 w 38100"/>
                  <a:gd name="connsiteY0" fmla="*/ 157162 h 157162"/>
                  <a:gd name="connsiteX1" fmla="*/ 38100 w 38100"/>
                  <a:gd name="connsiteY1" fmla="*/ 121443 h 157162"/>
                  <a:gd name="connsiteX2" fmla="*/ 16670 w 38100"/>
                  <a:gd name="connsiteY2" fmla="*/ 0 h 157162"/>
                  <a:gd name="connsiteX0" fmla="*/ 0 w 66675"/>
                  <a:gd name="connsiteY0" fmla="*/ 171450 h 171450"/>
                  <a:gd name="connsiteX1" fmla="*/ 66675 w 66675"/>
                  <a:gd name="connsiteY1" fmla="*/ 121443 h 171450"/>
                  <a:gd name="connsiteX2" fmla="*/ 45245 w 66675"/>
                  <a:gd name="connsiteY2" fmla="*/ 0 h 171450"/>
                  <a:gd name="connsiteX0" fmla="*/ 0 w 54769"/>
                  <a:gd name="connsiteY0" fmla="*/ 171450 h 171450"/>
                  <a:gd name="connsiteX1" fmla="*/ 54769 w 54769"/>
                  <a:gd name="connsiteY1" fmla="*/ 116681 h 171450"/>
                  <a:gd name="connsiteX2" fmla="*/ 45245 w 54769"/>
                  <a:gd name="connsiteY2" fmla="*/ 0 h 171450"/>
                  <a:gd name="connsiteX0" fmla="*/ 0 w 64496"/>
                  <a:gd name="connsiteY0" fmla="*/ 164306 h 164306"/>
                  <a:gd name="connsiteX1" fmla="*/ 54769 w 64496"/>
                  <a:gd name="connsiteY1" fmla="*/ 109537 h 164306"/>
                  <a:gd name="connsiteX2" fmla="*/ 61914 w 64496"/>
                  <a:gd name="connsiteY2" fmla="*/ 0 h 164306"/>
                  <a:gd name="connsiteX0" fmla="*/ 0 w 64496"/>
                  <a:gd name="connsiteY0" fmla="*/ 164306 h 164306"/>
                  <a:gd name="connsiteX1" fmla="*/ 40482 w 64496"/>
                  <a:gd name="connsiteY1" fmla="*/ 107156 h 164306"/>
                  <a:gd name="connsiteX2" fmla="*/ 61914 w 64496"/>
                  <a:gd name="connsiteY2" fmla="*/ 0 h 164306"/>
                  <a:gd name="connsiteX0" fmla="*/ 0 w 71640"/>
                  <a:gd name="connsiteY0" fmla="*/ 150019 h 150019"/>
                  <a:gd name="connsiteX1" fmla="*/ 47626 w 71640"/>
                  <a:gd name="connsiteY1" fmla="*/ 107156 h 150019"/>
                  <a:gd name="connsiteX2" fmla="*/ 69058 w 71640"/>
                  <a:gd name="connsiteY2" fmla="*/ 0 h 150019"/>
                  <a:gd name="connsiteX0" fmla="*/ 0 w 81165"/>
                  <a:gd name="connsiteY0" fmla="*/ 150019 h 150019"/>
                  <a:gd name="connsiteX1" fmla="*/ 57151 w 81165"/>
                  <a:gd name="connsiteY1" fmla="*/ 107156 h 150019"/>
                  <a:gd name="connsiteX2" fmla="*/ 78583 w 81165"/>
                  <a:gd name="connsiteY2" fmla="*/ 0 h 150019"/>
                  <a:gd name="connsiteX0" fmla="*/ 0 w 74021"/>
                  <a:gd name="connsiteY0" fmla="*/ 150019 h 150019"/>
                  <a:gd name="connsiteX1" fmla="*/ 50007 w 74021"/>
                  <a:gd name="connsiteY1" fmla="*/ 107156 h 150019"/>
                  <a:gd name="connsiteX2" fmla="*/ 71439 w 74021"/>
                  <a:gd name="connsiteY2" fmla="*/ 0 h 15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021" h="150019">
                    <a:moveTo>
                      <a:pt x="0" y="150019"/>
                    </a:moveTo>
                    <a:cubicBezTo>
                      <a:pt x="7938" y="142578"/>
                      <a:pt x="47229" y="133350"/>
                      <a:pt x="50007" y="107156"/>
                    </a:cubicBezTo>
                    <a:cubicBezTo>
                      <a:pt x="49632" y="100787"/>
                      <a:pt x="74021" y="12911"/>
                      <a:pt x="71439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182 Forma libre"/>
              <p:cNvSpPr/>
              <p:nvPr/>
            </p:nvSpPr>
            <p:spPr>
              <a:xfrm>
                <a:off x="6343136" y="4691619"/>
                <a:ext cx="184150" cy="114320"/>
              </a:xfrm>
              <a:custGeom>
                <a:avLst/>
                <a:gdLst>
                  <a:gd name="connsiteX0" fmla="*/ 223838 w 273207"/>
                  <a:gd name="connsiteY0" fmla="*/ 0 h 135731"/>
                  <a:gd name="connsiteX1" fmla="*/ 238125 w 273207"/>
                  <a:gd name="connsiteY1" fmla="*/ 7143 h 135731"/>
                  <a:gd name="connsiteX2" fmla="*/ 242888 w 273207"/>
                  <a:gd name="connsiteY2" fmla="*/ 21431 h 135731"/>
                  <a:gd name="connsiteX3" fmla="*/ 259556 w 273207"/>
                  <a:gd name="connsiteY3" fmla="*/ 40481 h 135731"/>
                  <a:gd name="connsiteX4" fmla="*/ 266700 w 273207"/>
                  <a:gd name="connsiteY4" fmla="*/ 54768 h 135731"/>
                  <a:gd name="connsiteX5" fmla="*/ 271463 w 273207"/>
                  <a:gd name="connsiteY5" fmla="*/ 61912 h 135731"/>
                  <a:gd name="connsiteX6" fmla="*/ 266700 w 273207"/>
                  <a:gd name="connsiteY6" fmla="*/ 83343 h 135731"/>
                  <a:gd name="connsiteX7" fmla="*/ 259556 w 273207"/>
                  <a:gd name="connsiteY7" fmla="*/ 88106 h 135731"/>
                  <a:gd name="connsiteX8" fmla="*/ 254794 w 273207"/>
                  <a:gd name="connsiteY8" fmla="*/ 95250 h 135731"/>
                  <a:gd name="connsiteX9" fmla="*/ 247650 w 273207"/>
                  <a:gd name="connsiteY9" fmla="*/ 100012 h 135731"/>
                  <a:gd name="connsiteX10" fmla="*/ 245269 w 273207"/>
                  <a:gd name="connsiteY10" fmla="*/ 107156 h 135731"/>
                  <a:gd name="connsiteX11" fmla="*/ 242888 w 273207"/>
                  <a:gd name="connsiteY11" fmla="*/ 133350 h 135731"/>
                  <a:gd name="connsiteX12" fmla="*/ 235744 w 273207"/>
                  <a:gd name="connsiteY12" fmla="*/ 135731 h 135731"/>
                  <a:gd name="connsiteX13" fmla="*/ 138113 w 273207"/>
                  <a:gd name="connsiteY13" fmla="*/ 133350 h 135731"/>
                  <a:gd name="connsiteX14" fmla="*/ 130969 w 273207"/>
                  <a:gd name="connsiteY14" fmla="*/ 128587 h 135731"/>
                  <a:gd name="connsiteX15" fmla="*/ 119063 w 273207"/>
                  <a:gd name="connsiteY15" fmla="*/ 116681 h 135731"/>
                  <a:gd name="connsiteX16" fmla="*/ 107156 w 273207"/>
                  <a:gd name="connsiteY16" fmla="*/ 104775 h 135731"/>
                  <a:gd name="connsiteX17" fmla="*/ 97631 w 273207"/>
                  <a:gd name="connsiteY17" fmla="*/ 90487 h 135731"/>
                  <a:gd name="connsiteX18" fmla="*/ 92869 w 273207"/>
                  <a:gd name="connsiteY18" fmla="*/ 83343 h 135731"/>
                  <a:gd name="connsiteX19" fmla="*/ 88106 w 273207"/>
                  <a:gd name="connsiteY19" fmla="*/ 69056 h 135731"/>
                  <a:gd name="connsiteX20" fmla="*/ 80963 w 273207"/>
                  <a:gd name="connsiteY20" fmla="*/ 54768 h 135731"/>
                  <a:gd name="connsiteX21" fmla="*/ 42863 w 273207"/>
                  <a:gd name="connsiteY21" fmla="*/ 45243 h 135731"/>
                  <a:gd name="connsiteX22" fmla="*/ 28575 w 273207"/>
                  <a:gd name="connsiteY22" fmla="*/ 35718 h 135731"/>
                  <a:gd name="connsiteX23" fmla="*/ 21431 w 273207"/>
                  <a:gd name="connsiteY23" fmla="*/ 28575 h 135731"/>
                  <a:gd name="connsiteX24" fmla="*/ 14288 w 273207"/>
                  <a:gd name="connsiteY24" fmla="*/ 26193 h 135731"/>
                  <a:gd name="connsiteX25" fmla="*/ 0 w 273207"/>
                  <a:gd name="connsiteY25" fmla="*/ 23812 h 135731"/>
                  <a:gd name="connsiteX0" fmla="*/ 223838 w 273207"/>
                  <a:gd name="connsiteY0" fmla="*/ 0 h 135731"/>
                  <a:gd name="connsiteX1" fmla="*/ 238125 w 273207"/>
                  <a:gd name="connsiteY1" fmla="*/ 7143 h 135731"/>
                  <a:gd name="connsiteX2" fmla="*/ 242888 w 273207"/>
                  <a:gd name="connsiteY2" fmla="*/ 21431 h 135731"/>
                  <a:gd name="connsiteX3" fmla="*/ 259556 w 273207"/>
                  <a:gd name="connsiteY3" fmla="*/ 40481 h 135731"/>
                  <a:gd name="connsiteX4" fmla="*/ 266700 w 273207"/>
                  <a:gd name="connsiteY4" fmla="*/ 54768 h 135731"/>
                  <a:gd name="connsiteX5" fmla="*/ 271463 w 273207"/>
                  <a:gd name="connsiteY5" fmla="*/ 61912 h 135731"/>
                  <a:gd name="connsiteX6" fmla="*/ 266700 w 273207"/>
                  <a:gd name="connsiteY6" fmla="*/ 83343 h 135731"/>
                  <a:gd name="connsiteX7" fmla="*/ 259556 w 273207"/>
                  <a:gd name="connsiteY7" fmla="*/ 88106 h 135731"/>
                  <a:gd name="connsiteX8" fmla="*/ 254794 w 273207"/>
                  <a:gd name="connsiteY8" fmla="*/ 95250 h 135731"/>
                  <a:gd name="connsiteX9" fmla="*/ 247650 w 273207"/>
                  <a:gd name="connsiteY9" fmla="*/ 100012 h 135731"/>
                  <a:gd name="connsiteX10" fmla="*/ 245269 w 273207"/>
                  <a:gd name="connsiteY10" fmla="*/ 107156 h 135731"/>
                  <a:gd name="connsiteX11" fmla="*/ 242888 w 273207"/>
                  <a:gd name="connsiteY11" fmla="*/ 133350 h 135731"/>
                  <a:gd name="connsiteX12" fmla="*/ 235744 w 273207"/>
                  <a:gd name="connsiteY12" fmla="*/ 135731 h 135731"/>
                  <a:gd name="connsiteX13" fmla="*/ 138113 w 273207"/>
                  <a:gd name="connsiteY13" fmla="*/ 133350 h 135731"/>
                  <a:gd name="connsiteX14" fmla="*/ 130969 w 273207"/>
                  <a:gd name="connsiteY14" fmla="*/ 128587 h 135731"/>
                  <a:gd name="connsiteX15" fmla="*/ 119063 w 273207"/>
                  <a:gd name="connsiteY15" fmla="*/ 116681 h 135731"/>
                  <a:gd name="connsiteX16" fmla="*/ 107156 w 273207"/>
                  <a:gd name="connsiteY16" fmla="*/ 104775 h 135731"/>
                  <a:gd name="connsiteX17" fmla="*/ 97631 w 273207"/>
                  <a:gd name="connsiteY17" fmla="*/ 90487 h 135731"/>
                  <a:gd name="connsiteX18" fmla="*/ 88106 w 273207"/>
                  <a:gd name="connsiteY18" fmla="*/ 69056 h 135731"/>
                  <a:gd name="connsiteX19" fmla="*/ 80963 w 273207"/>
                  <a:gd name="connsiteY19" fmla="*/ 54768 h 135731"/>
                  <a:gd name="connsiteX20" fmla="*/ 42863 w 273207"/>
                  <a:gd name="connsiteY20" fmla="*/ 45243 h 135731"/>
                  <a:gd name="connsiteX21" fmla="*/ 28575 w 273207"/>
                  <a:gd name="connsiteY21" fmla="*/ 35718 h 135731"/>
                  <a:gd name="connsiteX22" fmla="*/ 21431 w 273207"/>
                  <a:gd name="connsiteY22" fmla="*/ 28575 h 135731"/>
                  <a:gd name="connsiteX23" fmla="*/ 14288 w 273207"/>
                  <a:gd name="connsiteY23" fmla="*/ 26193 h 135731"/>
                  <a:gd name="connsiteX24" fmla="*/ 0 w 273207"/>
                  <a:gd name="connsiteY24" fmla="*/ 23812 h 135731"/>
                  <a:gd name="connsiteX0" fmla="*/ 223838 w 273207"/>
                  <a:gd name="connsiteY0" fmla="*/ 0 h 135731"/>
                  <a:gd name="connsiteX1" fmla="*/ 238125 w 273207"/>
                  <a:gd name="connsiteY1" fmla="*/ 7143 h 135731"/>
                  <a:gd name="connsiteX2" fmla="*/ 242888 w 273207"/>
                  <a:gd name="connsiteY2" fmla="*/ 21431 h 135731"/>
                  <a:gd name="connsiteX3" fmla="*/ 259556 w 273207"/>
                  <a:gd name="connsiteY3" fmla="*/ 40481 h 135731"/>
                  <a:gd name="connsiteX4" fmla="*/ 266700 w 273207"/>
                  <a:gd name="connsiteY4" fmla="*/ 54768 h 135731"/>
                  <a:gd name="connsiteX5" fmla="*/ 271463 w 273207"/>
                  <a:gd name="connsiteY5" fmla="*/ 61912 h 135731"/>
                  <a:gd name="connsiteX6" fmla="*/ 266700 w 273207"/>
                  <a:gd name="connsiteY6" fmla="*/ 83343 h 135731"/>
                  <a:gd name="connsiteX7" fmla="*/ 259556 w 273207"/>
                  <a:gd name="connsiteY7" fmla="*/ 88106 h 135731"/>
                  <a:gd name="connsiteX8" fmla="*/ 254794 w 273207"/>
                  <a:gd name="connsiteY8" fmla="*/ 95250 h 135731"/>
                  <a:gd name="connsiteX9" fmla="*/ 247650 w 273207"/>
                  <a:gd name="connsiteY9" fmla="*/ 100012 h 135731"/>
                  <a:gd name="connsiteX10" fmla="*/ 245269 w 273207"/>
                  <a:gd name="connsiteY10" fmla="*/ 107156 h 135731"/>
                  <a:gd name="connsiteX11" fmla="*/ 242888 w 273207"/>
                  <a:gd name="connsiteY11" fmla="*/ 133350 h 135731"/>
                  <a:gd name="connsiteX12" fmla="*/ 235744 w 273207"/>
                  <a:gd name="connsiteY12" fmla="*/ 135731 h 135731"/>
                  <a:gd name="connsiteX13" fmla="*/ 138113 w 273207"/>
                  <a:gd name="connsiteY13" fmla="*/ 133350 h 135731"/>
                  <a:gd name="connsiteX14" fmla="*/ 130969 w 273207"/>
                  <a:gd name="connsiteY14" fmla="*/ 128587 h 135731"/>
                  <a:gd name="connsiteX15" fmla="*/ 119063 w 273207"/>
                  <a:gd name="connsiteY15" fmla="*/ 116681 h 135731"/>
                  <a:gd name="connsiteX16" fmla="*/ 97631 w 273207"/>
                  <a:gd name="connsiteY16" fmla="*/ 90487 h 135731"/>
                  <a:gd name="connsiteX17" fmla="*/ 88106 w 273207"/>
                  <a:gd name="connsiteY17" fmla="*/ 69056 h 135731"/>
                  <a:gd name="connsiteX18" fmla="*/ 80963 w 273207"/>
                  <a:gd name="connsiteY18" fmla="*/ 54768 h 135731"/>
                  <a:gd name="connsiteX19" fmla="*/ 42863 w 273207"/>
                  <a:gd name="connsiteY19" fmla="*/ 45243 h 135731"/>
                  <a:gd name="connsiteX20" fmla="*/ 28575 w 273207"/>
                  <a:gd name="connsiteY20" fmla="*/ 35718 h 135731"/>
                  <a:gd name="connsiteX21" fmla="*/ 21431 w 273207"/>
                  <a:gd name="connsiteY21" fmla="*/ 28575 h 135731"/>
                  <a:gd name="connsiteX22" fmla="*/ 14288 w 273207"/>
                  <a:gd name="connsiteY22" fmla="*/ 26193 h 135731"/>
                  <a:gd name="connsiteX23" fmla="*/ 0 w 273207"/>
                  <a:gd name="connsiteY23" fmla="*/ 23812 h 135731"/>
                  <a:gd name="connsiteX0" fmla="*/ 223838 w 273207"/>
                  <a:gd name="connsiteY0" fmla="*/ 0 h 135731"/>
                  <a:gd name="connsiteX1" fmla="*/ 238125 w 273207"/>
                  <a:gd name="connsiteY1" fmla="*/ 7143 h 135731"/>
                  <a:gd name="connsiteX2" fmla="*/ 242888 w 273207"/>
                  <a:gd name="connsiteY2" fmla="*/ 21431 h 135731"/>
                  <a:gd name="connsiteX3" fmla="*/ 259556 w 273207"/>
                  <a:gd name="connsiteY3" fmla="*/ 40481 h 135731"/>
                  <a:gd name="connsiteX4" fmla="*/ 266700 w 273207"/>
                  <a:gd name="connsiteY4" fmla="*/ 54768 h 135731"/>
                  <a:gd name="connsiteX5" fmla="*/ 271463 w 273207"/>
                  <a:gd name="connsiteY5" fmla="*/ 61912 h 135731"/>
                  <a:gd name="connsiteX6" fmla="*/ 266700 w 273207"/>
                  <a:gd name="connsiteY6" fmla="*/ 83343 h 135731"/>
                  <a:gd name="connsiteX7" fmla="*/ 259556 w 273207"/>
                  <a:gd name="connsiteY7" fmla="*/ 88106 h 135731"/>
                  <a:gd name="connsiteX8" fmla="*/ 254794 w 273207"/>
                  <a:gd name="connsiteY8" fmla="*/ 95250 h 135731"/>
                  <a:gd name="connsiteX9" fmla="*/ 247650 w 273207"/>
                  <a:gd name="connsiteY9" fmla="*/ 100012 h 135731"/>
                  <a:gd name="connsiteX10" fmla="*/ 245269 w 273207"/>
                  <a:gd name="connsiteY10" fmla="*/ 107156 h 135731"/>
                  <a:gd name="connsiteX11" fmla="*/ 242888 w 273207"/>
                  <a:gd name="connsiteY11" fmla="*/ 133350 h 135731"/>
                  <a:gd name="connsiteX12" fmla="*/ 235744 w 273207"/>
                  <a:gd name="connsiteY12" fmla="*/ 135731 h 135731"/>
                  <a:gd name="connsiteX13" fmla="*/ 138113 w 273207"/>
                  <a:gd name="connsiteY13" fmla="*/ 133350 h 135731"/>
                  <a:gd name="connsiteX14" fmla="*/ 130969 w 273207"/>
                  <a:gd name="connsiteY14" fmla="*/ 128587 h 135731"/>
                  <a:gd name="connsiteX15" fmla="*/ 119063 w 273207"/>
                  <a:gd name="connsiteY15" fmla="*/ 116681 h 135731"/>
                  <a:gd name="connsiteX16" fmla="*/ 97631 w 273207"/>
                  <a:gd name="connsiteY16" fmla="*/ 90487 h 135731"/>
                  <a:gd name="connsiteX17" fmla="*/ 88106 w 273207"/>
                  <a:gd name="connsiteY17" fmla="*/ 69056 h 135731"/>
                  <a:gd name="connsiteX18" fmla="*/ 80963 w 273207"/>
                  <a:gd name="connsiteY18" fmla="*/ 54768 h 135731"/>
                  <a:gd name="connsiteX19" fmla="*/ 42863 w 273207"/>
                  <a:gd name="connsiteY19" fmla="*/ 45243 h 135731"/>
                  <a:gd name="connsiteX20" fmla="*/ 28575 w 273207"/>
                  <a:gd name="connsiteY20" fmla="*/ 35718 h 135731"/>
                  <a:gd name="connsiteX21" fmla="*/ 21431 w 273207"/>
                  <a:gd name="connsiteY21" fmla="*/ 28575 h 135731"/>
                  <a:gd name="connsiteX22" fmla="*/ 0 w 273207"/>
                  <a:gd name="connsiteY22" fmla="*/ 23812 h 135731"/>
                  <a:gd name="connsiteX0" fmla="*/ 223838 w 273207"/>
                  <a:gd name="connsiteY0" fmla="*/ 0 h 135731"/>
                  <a:gd name="connsiteX1" fmla="*/ 238125 w 273207"/>
                  <a:gd name="connsiteY1" fmla="*/ 7143 h 135731"/>
                  <a:gd name="connsiteX2" fmla="*/ 242888 w 273207"/>
                  <a:gd name="connsiteY2" fmla="*/ 21431 h 135731"/>
                  <a:gd name="connsiteX3" fmla="*/ 259556 w 273207"/>
                  <a:gd name="connsiteY3" fmla="*/ 40481 h 135731"/>
                  <a:gd name="connsiteX4" fmla="*/ 266700 w 273207"/>
                  <a:gd name="connsiteY4" fmla="*/ 54768 h 135731"/>
                  <a:gd name="connsiteX5" fmla="*/ 271463 w 273207"/>
                  <a:gd name="connsiteY5" fmla="*/ 61912 h 135731"/>
                  <a:gd name="connsiteX6" fmla="*/ 266700 w 273207"/>
                  <a:gd name="connsiteY6" fmla="*/ 83343 h 135731"/>
                  <a:gd name="connsiteX7" fmla="*/ 259556 w 273207"/>
                  <a:gd name="connsiteY7" fmla="*/ 88106 h 135731"/>
                  <a:gd name="connsiteX8" fmla="*/ 254794 w 273207"/>
                  <a:gd name="connsiteY8" fmla="*/ 95250 h 135731"/>
                  <a:gd name="connsiteX9" fmla="*/ 247650 w 273207"/>
                  <a:gd name="connsiteY9" fmla="*/ 100012 h 135731"/>
                  <a:gd name="connsiteX10" fmla="*/ 245269 w 273207"/>
                  <a:gd name="connsiteY10" fmla="*/ 107156 h 135731"/>
                  <a:gd name="connsiteX11" fmla="*/ 242888 w 273207"/>
                  <a:gd name="connsiteY11" fmla="*/ 133350 h 135731"/>
                  <a:gd name="connsiteX12" fmla="*/ 235744 w 273207"/>
                  <a:gd name="connsiteY12" fmla="*/ 135731 h 135731"/>
                  <a:gd name="connsiteX13" fmla="*/ 138113 w 273207"/>
                  <a:gd name="connsiteY13" fmla="*/ 133350 h 135731"/>
                  <a:gd name="connsiteX14" fmla="*/ 130969 w 273207"/>
                  <a:gd name="connsiteY14" fmla="*/ 128587 h 135731"/>
                  <a:gd name="connsiteX15" fmla="*/ 119063 w 273207"/>
                  <a:gd name="connsiteY15" fmla="*/ 116681 h 135731"/>
                  <a:gd name="connsiteX16" fmla="*/ 97631 w 273207"/>
                  <a:gd name="connsiteY16" fmla="*/ 90487 h 135731"/>
                  <a:gd name="connsiteX17" fmla="*/ 88106 w 273207"/>
                  <a:gd name="connsiteY17" fmla="*/ 69056 h 135731"/>
                  <a:gd name="connsiteX18" fmla="*/ 80963 w 273207"/>
                  <a:gd name="connsiteY18" fmla="*/ 54768 h 135731"/>
                  <a:gd name="connsiteX19" fmla="*/ 42863 w 273207"/>
                  <a:gd name="connsiteY19" fmla="*/ 45243 h 135731"/>
                  <a:gd name="connsiteX20" fmla="*/ 28575 w 273207"/>
                  <a:gd name="connsiteY20" fmla="*/ 35718 h 135731"/>
                  <a:gd name="connsiteX21" fmla="*/ 0 w 273207"/>
                  <a:gd name="connsiteY21" fmla="*/ 23812 h 135731"/>
                  <a:gd name="connsiteX0" fmla="*/ 223838 w 271463"/>
                  <a:gd name="connsiteY0" fmla="*/ 0 h 135731"/>
                  <a:gd name="connsiteX1" fmla="*/ 238125 w 271463"/>
                  <a:gd name="connsiteY1" fmla="*/ 7143 h 135731"/>
                  <a:gd name="connsiteX2" fmla="*/ 242888 w 271463"/>
                  <a:gd name="connsiteY2" fmla="*/ 21431 h 135731"/>
                  <a:gd name="connsiteX3" fmla="*/ 266700 w 271463"/>
                  <a:gd name="connsiteY3" fmla="*/ 54768 h 135731"/>
                  <a:gd name="connsiteX4" fmla="*/ 271463 w 271463"/>
                  <a:gd name="connsiteY4" fmla="*/ 61912 h 135731"/>
                  <a:gd name="connsiteX5" fmla="*/ 266700 w 271463"/>
                  <a:gd name="connsiteY5" fmla="*/ 83343 h 135731"/>
                  <a:gd name="connsiteX6" fmla="*/ 259556 w 271463"/>
                  <a:gd name="connsiteY6" fmla="*/ 88106 h 135731"/>
                  <a:gd name="connsiteX7" fmla="*/ 254794 w 271463"/>
                  <a:gd name="connsiteY7" fmla="*/ 95250 h 135731"/>
                  <a:gd name="connsiteX8" fmla="*/ 247650 w 271463"/>
                  <a:gd name="connsiteY8" fmla="*/ 100012 h 135731"/>
                  <a:gd name="connsiteX9" fmla="*/ 245269 w 271463"/>
                  <a:gd name="connsiteY9" fmla="*/ 107156 h 135731"/>
                  <a:gd name="connsiteX10" fmla="*/ 242888 w 271463"/>
                  <a:gd name="connsiteY10" fmla="*/ 133350 h 135731"/>
                  <a:gd name="connsiteX11" fmla="*/ 235744 w 271463"/>
                  <a:gd name="connsiteY11" fmla="*/ 135731 h 135731"/>
                  <a:gd name="connsiteX12" fmla="*/ 138113 w 271463"/>
                  <a:gd name="connsiteY12" fmla="*/ 133350 h 135731"/>
                  <a:gd name="connsiteX13" fmla="*/ 130969 w 271463"/>
                  <a:gd name="connsiteY13" fmla="*/ 128587 h 135731"/>
                  <a:gd name="connsiteX14" fmla="*/ 119063 w 271463"/>
                  <a:gd name="connsiteY14" fmla="*/ 116681 h 135731"/>
                  <a:gd name="connsiteX15" fmla="*/ 97631 w 271463"/>
                  <a:gd name="connsiteY15" fmla="*/ 90487 h 135731"/>
                  <a:gd name="connsiteX16" fmla="*/ 88106 w 271463"/>
                  <a:gd name="connsiteY16" fmla="*/ 69056 h 135731"/>
                  <a:gd name="connsiteX17" fmla="*/ 80963 w 271463"/>
                  <a:gd name="connsiteY17" fmla="*/ 54768 h 135731"/>
                  <a:gd name="connsiteX18" fmla="*/ 42863 w 271463"/>
                  <a:gd name="connsiteY18" fmla="*/ 45243 h 135731"/>
                  <a:gd name="connsiteX19" fmla="*/ 28575 w 271463"/>
                  <a:gd name="connsiteY19" fmla="*/ 35718 h 135731"/>
                  <a:gd name="connsiteX20" fmla="*/ 0 w 271463"/>
                  <a:gd name="connsiteY20" fmla="*/ 23812 h 135731"/>
                  <a:gd name="connsiteX0" fmla="*/ 223838 w 271463"/>
                  <a:gd name="connsiteY0" fmla="*/ 0 h 135731"/>
                  <a:gd name="connsiteX1" fmla="*/ 238125 w 271463"/>
                  <a:gd name="connsiteY1" fmla="*/ 7143 h 135731"/>
                  <a:gd name="connsiteX2" fmla="*/ 266700 w 271463"/>
                  <a:gd name="connsiteY2" fmla="*/ 54768 h 135731"/>
                  <a:gd name="connsiteX3" fmla="*/ 271463 w 271463"/>
                  <a:gd name="connsiteY3" fmla="*/ 61912 h 135731"/>
                  <a:gd name="connsiteX4" fmla="*/ 266700 w 271463"/>
                  <a:gd name="connsiteY4" fmla="*/ 83343 h 135731"/>
                  <a:gd name="connsiteX5" fmla="*/ 259556 w 271463"/>
                  <a:gd name="connsiteY5" fmla="*/ 88106 h 135731"/>
                  <a:gd name="connsiteX6" fmla="*/ 254794 w 271463"/>
                  <a:gd name="connsiteY6" fmla="*/ 95250 h 135731"/>
                  <a:gd name="connsiteX7" fmla="*/ 247650 w 271463"/>
                  <a:gd name="connsiteY7" fmla="*/ 100012 h 135731"/>
                  <a:gd name="connsiteX8" fmla="*/ 245269 w 271463"/>
                  <a:gd name="connsiteY8" fmla="*/ 107156 h 135731"/>
                  <a:gd name="connsiteX9" fmla="*/ 242888 w 271463"/>
                  <a:gd name="connsiteY9" fmla="*/ 133350 h 135731"/>
                  <a:gd name="connsiteX10" fmla="*/ 235744 w 271463"/>
                  <a:gd name="connsiteY10" fmla="*/ 135731 h 135731"/>
                  <a:gd name="connsiteX11" fmla="*/ 138113 w 271463"/>
                  <a:gd name="connsiteY11" fmla="*/ 133350 h 135731"/>
                  <a:gd name="connsiteX12" fmla="*/ 130969 w 271463"/>
                  <a:gd name="connsiteY12" fmla="*/ 128587 h 135731"/>
                  <a:gd name="connsiteX13" fmla="*/ 119063 w 271463"/>
                  <a:gd name="connsiteY13" fmla="*/ 116681 h 135731"/>
                  <a:gd name="connsiteX14" fmla="*/ 97631 w 271463"/>
                  <a:gd name="connsiteY14" fmla="*/ 90487 h 135731"/>
                  <a:gd name="connsiteX15" fmla="*/ 88106 w 271463"/>
                  <a:gd name="connsiteY15" fmla="*/ 69056 h 135731"/>
                  <a:gd name="connsiteX16" fmla="*/ 80963 w 271463"/>
                  <a:gd name="connsiteY16" fmla="*/ 54768 h 135731"/>
                  <a:gd name="connsiteX17" fmla="*/ 42863 w 271463"/>
                  <a:gd name="connsiteY17" fmla="*/ 45243 h 135731"/>
                  <a:gd name="connsiteX18" fmla="*/ 28575 w 271463"/>
                  <a:gd name="connsiteY18" fmla="*/ 35718 h 135731"/>
                  <a:gd name="connsiteX19" fmla="*/ 0 w 271463"/>
                  <a:gd name="connsiteY19" fmla="*/ 23812 h 135731"/>
                  <a:gd name="connsiteX0" fmla="*/ 223838 w 271463"/>
                  <a:gd name="connsiteY0" fmla="*/ 0 h 135731"/>
                  <a:gd name="connsiteX1" fmla="*/ 238125 w 271463"/>
                  <a:gd name="connsiteY1" fmla="*/ 7143 h 135731"/>
                  <a:gd name="connsiteX2" fmla="*/ 266700 w 271463"/>
                  <a:gd name="connsiteY2" fmla="*/ 54768 h 135731"/>
                  <a:gd name="connsiteX3" fmla="*/ 271463 w 271463"/>
                  <a:gd name="connsiteY3" fmla="*/ 61912 h 135731"/>
                  <a:gd name="connsiteX4" fmla="*/ 266700 w 271463"/>
                  <a:gd name="connsiteY4" fmla="*/ 83343 h 135731"/>
                  <a:gd name="connsiteX5" fmla="*/ 259556 w 271463"/>
                  <a:gd name="connsiteY5" fmla="*/ 88106 h 135731"/>
                  <a:gd name="connsiteX6" fmla="*/ 247650 w 271463"/>
                  <a:gd name="connsiteY6" fmla="*/ 100012 h 135731"/>
                  <a:gd name="connsiteX7" fmla="*/ 245269 w 271463"/>
                  <a:gd name="connsiteY7" fmla="*/ 107156 h 135731"/>
                  <a:gd name="connsiteX8" fmla="*/ 242888 w 271463"/>
                  <a:gd name="connsiteY8" fmla="*/ 133350 h 135731"/>
                  <a:gd name="connsiteX9" fmla="*/ 235744 w 271463"/>
                  <a:gd name="connsiteY9" fmla="*/ 135731 h 135731"/>
                  <a:gd name="connsiteX10" fmla="*/ 138113 w 271463"/>
                  <a:gd name="connsiteY10" fmla="*/ 133350 h 135731"/>
                  <a:gd name="connsiteX11" fmla="*/ 130969 w 271463"/>
                  <a:gd name="connsiteY11" fmla="*/ 128587 h 135731"/>
                  <a:gd name="connsiteX12" fmla="*/ 119063 w 271463"/>
                  <a:gd name="connsiteY12" fmla="*/ 116681 h 135731"/>
                  <a:gd name="connsiteX13" fmla="*/ 97631 w 271463"/>
                  <a:gd name="connsiteY13" fmla="*/ 90487 h 135731"/>
                  <a:gd name="connsiteX14" fmla="*/ 88106 w 271463"/>
                  <a:gd name="connsiteY14" fmla="*/ 69056 h 135731"/>
                  <a:gd name="connsiteX15" fmla="*/ 80963 w 271463"/>
                  <a:gd name="connsiteY15" fmla="*/ 54768 h 135731"/>
                  <a:gd name="connsiteX16" fmla="*/ 42863 w 271463"/>
                  <a:gd name="connsiteY16" fmla="*/ 45243 h 135731"/>
                  <a:gd name="connsiteX17" fmla="*/ 28575 w 271463"/>
                  <a:gd name="connsiteY17" fmla="*/ 35718 h 135731"/>
                  <a:gd name="connsiteX18" fmla="*/ 0 w 271463"/>
                  <a:gd name="connsiteY18" fmla="*/ 23812 h 135731"/>
                  <a:gd name="connsiteX0" fmla="*/ 223838 w 271463"/>
                  <a:gd name="connsiteY0" fmla="*/ 0 h 135731"/>
                  <a:gd name="connsiteX1" fmla="*/ 238125 w 271463"/>
                  <a:gd name="connsiteY1" fmla="*/ 7143 h 135731"/>
                  <a:gd name="connsiteX2" fmla="*/ 266700 w 271463"/>
                  <a:gd name="connsiteY2" fmla="*/ 54768 h 135731"/>
                  <a:gd name="connsiteX3" fmla="*/ 271463 w 271463"/>
                  <a:gd name="connsiteY3" fmla="*/ 61912 h 135731"/>
                  <a:gd name="connsiteX4" fmla="*/ 266700 w 271463"/>
                  <a:gd name="connsiteY4" fmla="*/ 83343 h 135731"/>
                  <a:gd name="connsiteX5" fmla="*/ 259556 w 271463"/>
                  <a:gd name="connsiteY5" fmla="*/ 88106 h 135731"/>
                  <a:gd name="connsiteX6" fmla="*/ 247650 w 271463"/>
                  <a:gd name="connsiteY6" fmla="*/ 100012 h 135731"/>
                  <a:gd name="connsiteX7" fmla="*/ 242888 w 271463"/>
                  <a:gd name="connsiteY7" fmla="*/ 133350 h 135731"/>
                  <a:gd name="connsiteX8" fmla="*/ 235744 w 271463"/>
                  <a:gd name="connsiteY8" fmla="*/ 135731 h 135731"/>
                  <a:gd name="connsiteX9" fmla="*/ 138113 w 271463"/>
                  <a:gd name="connsiteY9" fmla="*/ 133350 h 135731"/>
                  <a:gd name="connsiteX10" fmla="*/ 130969 w 271463"/>
                  <a:gd name="connsiteY10" fmla="*/ 128587 h 135731"/>
                  <a:gd name="connsiteX11" fmla="*/ 119063 w 271463"/>
                  <a:gd name="connsiteY11" fmla="*/ 116681 h 135731"/>
                  <a:gd name="connsiteX12" fmla="*/ 97631 w 271463"/>
                  <a:gd name="connsiteY12" fmla="*/ 90487 h 135731"/>
                  <a:gd name="connsiteX13" fmla="*/ 88106 w 271463"/>
                  <a:gd name="connsiteY13" fmla="*/ 69056 h 135731"/>
                  <a:gd name="connsiteX14" fmla="*/ 80963 w 271463"/>
                  <a:gd name="connsiteY14" fmla="*/ 54768 h 135731"/>
                  <a:gd name="connsiteX15" fmla="*/ 42863 w 271463"/>
                  <a:gd name="connsiteY15" fmla="*/ 45243 h 135731"/>
                  <a:gd name="connsiteX16" fmla="*/ 28575 w 271463"/>
                  <a:gd name="connsiteY16" fmla="*/ 35718 h 135731"/>
                  <a:gd name="connsiteX17" fmla="*/ 0 w 271463"/>
                  <a:gd name="connsiteY17" fmla="*/ 23812 h 135731"/>
                  <a:gd name="connsiteX0" fmla="*/ 223838 w 271463"/>
                  <a:gd name="connsiteY0" fmla="*/ 0 h 138906"/>
                  <a:gd name="connsiteX1" fmla="*/ 238125 w 271463"/>
                  <a:gd name="connsiteY1" fmla="*/ 7143 h 138906"/>
                  <a:gd name="connsiteX2" fmla="*/ 266700 w 271463"/>
                  <a:gd name="connsiteY2" fmla="*/ 54768 h 138906"/>
                  <a:gd name="connsiteX3" fmla="*/ 271463 w 271463"/>
                  <a:gd name="connsiteY3" fmla="*/ 61912 h 138906"/>
                  <a:gd name="connsiteX4" fmla="*/ 266700 w 271463"/>
                  <a:gd name="connsiteY4" fmla="*/ 83343 h 138906"/>
                  <a:gd name="connsiteX5" fmla="*/ 259556 w 271463"/>
                  <a:gd name="connsiteY5" fmla="*/ 88106 h 138906"/>
                  <a:gd name="connsiteX6" fmla="*/ 247650 w 271463"/>
                  <a:gd name="connsiteY6" fmla="*/ 100012 h 138906"/>
                  <a:gd name="connsiteX7" fmla="*/ 242888 w 271463"/>
                  <a:gd name="connsiteY7" fmla="*/ 133350 h 138906"/>
                  <a:gd name="connsiteX8" fmla="*/ 138113 w 271463"/>
                  <a:gd name="connsiteY8" fmla="*/ 133350 h 138906"/>
                  <a:gd name="connsiteX9" fmla="*/ 130969 w 271463"/>
                  <a:gd name="connsiteY9" fmla="*/ 128587 h 138906"/>
                  <a:gd name="connsiteX10" fmla="*/ 119063 w 271463"/>
                  <a:gd name="connsiteY10" fmla="*/ 116681 h 138906"/>
                  <a:gd name="connsiteX11" fmla="*/ 97631 w 271463"/>
                  <a:gd name="connsiteY11" fmla="*/ 90487 h 138906"/>
                  <a:gd name="connsiteX12" fmla="*/ 88106 w 271463"/>
                  <a:gd name="connsiteY12" fmla="*/ 69056 h 138906"/>
                  <a:gd name="connsiteX13" fmla="*/ 80963 w 271463"/>
                  <a:gd name="connsiteY13" fmla="*/ 54768 h 138906"/>
                  <a:gd name="connsiteX14" fmla="*/ 42863 w 271463"/>
                  <a:gd name="connsiteY14" fmla="*/ 45243 h 138906"/>
                  <a:gd name="connsiteX15" fmla="*/ 28575 w 271463"/>
                  <a:gd name="connsiteY15" fmla="*/ 35718 h 138906"/>
                  <a:gd name="connsiteX16" fmla="*/ 0 w 271463"/>
                  <a:gd name="connsiteY16" fmla="*/ 23812 h 138906"/>
                  <a:gd name="connsiteX0" fmla="*/ 223838 w 271463"/>
                  <a:gd name="connsiteY0" fmla="*/ 0 h 138906"/>
                  <a:gd name="connsiteX1" fmla="*/ 238125 w 271463"/>
                  <a:gd name="connsiteY1" fmla="*/ 7143 h 138906"/>
                  <a:gd name="connsiteX2" fmla="*/ 266700 w 271463"/>
                  <a:gd name="connsiteY2" fmla="*/ 54768 h 138906"/>
                  <a:gd name="connsiteX3" fmla="*/ 271463 w 271463"/>
                  <a:gd name="connsiteY3" fmla="*/ 61912 h 138906"/>
                  <a:gd name="connsiteX4" fmla="*/ 266700 w 271463"/>
                  <a:gd name="connsiteY4" fmla="*/ 83343 h 138906"/>
                  <a:gd name="connsiteX5" fmla="*/ 247650 w 271463"/>
                  <a:gd name="connsiteY5" fmla="*/ 100012 h 138906"/>
                  <a:gd name="connsiteX6" fmla="*/ 242888 w 271463"/>
                  <a:gd name="connsiteY6" fmla="*/ 133350 h 138906"/>
                  <a:gd name="connsiteX7" fmla="*/ 138113 w 271463"/>
                  <a:gd name="connsiteY7" fmla="*/ 133350 h 138906"/>
                  <a:gd name="connsiteX8" fmla="*/ 130969 w 271463"/>
                  <a:gd name="connsiteY8" fmla="*/ 128587 h 138906"/>
                  <a:gd name="connsiteX9" fmla="*/ 119063 w 271463"/>
                  <a:gd name="connsiteY9" fmla="*/ 116681 h 138906"/>
                  <a:gd name="connsiteX10" fmla="*/ 97631 w 271463"/>
                  <a:gd name="connsiteY10" fmla="*/ 90487 h 138906"/>
                  <a:gd name="connsiteX11" fmla="*/ 88106 w 271463"/>
                  <a:gd name="connsiteY11" fmla="*/ 69056 h 138906"/>
                  <a:gd name="connsiteX12" fmla="*/ 80963 w 271463"/>
                  <a:gd name="connsiteY12" fmla="*/ 54768 h 138906"/>
                  <a:gd name="connsiteX13" fmla="*/ 42863 w 271463"/>
                  <a:gd name="connsiteY13" fmla="*/ 45243 h 138906"/>
                  <a:gd name="connsiteX14" fmla="*/ 28575 w 271463"/>
                  <a:gd name="connsiteY14" fmla="*/ 35718 h 138906"/>
                  <a:gd name="connsiteX15" fmla="*/ 0 w 271463"/>
                  <a:gd name="connsiteY15" fmla="*/ 23812 h 138906"/>
                  <a:gd name="connsiteX0" fmla="*/ 223838 w 271463"/>
                  <a:gd name="connsiteY0" fmla="*/ 0 h 138906"/>
                  <a:gd name="connsiteX1" fmla="*/ 238125 w 271463"/>
                  <a:gd name="connsiteY1" fmla="*/ 7143 h 138906"/>
                  <a:gd name="connsiteX2" fmla="*/ 266700 w 271463"/>
                  <a:gd name="connsiteY2" fmla="*/ 54768 h 138906"/>
                  <a:gd name="connsiteX3" fmla="*/ 266700 w 271463"/>
                  <a:gd name="connsiteY3" fmla="*/ 83343 h 138906"/>
                  <a:gd name="connsiteX4" fmla="*/ 247650 w 271463"/>
                  <a:gd name="connsiteY4" fmla="*/ 100012 h 138906"/>
                  <a:gd name="connsiteX5" fmla="*/ 242888 w 271463"/>
                  <a:gd name="connsiteY5" fmla="*/ 133350 h 138906"/>
                  <a:gd name="connsiteX6" fmla="*/ 138113 w 271463"/>
                  <a:gd name="connsiteY6" fmla="*/ 133350 h 138906"/>
                  <a:gd name="connsiteX7" fmla="*/ 130969 w 271463"/>
                  <a:gd name="connsiteY7" fmla="*/ 128587 h 138906"/>
                  <a:gd name="connsiteX8" fmla="*/ 119063 w 271463"/>
                  <a:gd name="connsiteY8" fmla="*/ 116681 h 138906"/>
                  <a:gd name="connsiteX9" fmla="*/ 97631 w 271463"/>
                  <a:gd name="connsiteY9" fmla="*/ 90487 h 138906"/>
                  <a:gd name="connsiteX10" fmla="*/ 88106 w 271463"/>
                  <a:gd name="connsiteY10" fmla="*/ 69056 h 138906"/>
                  <a:gd name="connsiteX11" fmla="*/ 80963 w 271463"/>
                  <a:gd name="connsiteY11" fmla="*/ 54768 h 138906"/>
                  <a:gd name="connsiteX12" fmla="*/ 42863 w 271463"/>
                  <a:gd name="connsiteY12" fmla="*/ 45243 h 138906"/>
                  <a:gd name="connsiteX13" fmla="*/ 28575 w 271463"/>
                  <a:gd name="connsiteY13" fmla="*/ 35718 h 138906"/>
                  <a:gd name="connsiteX14" fmla="*/ 0 w 271463"/>
                  <a:gd name="connsiteY14" fmla="*/ 23812 h 138906"/>
                  <a:gd name="connsiteX0" fmla="*/ 223838 w 271463"/>
                  <a:gd name="connsiteY0" fmla="*/ 0 h 138906"/>
                  <a:gd name="connsiteX1" fmla="*/ 238125 w 271463"/>
                  <a:gd name="connsiteY1" fmla="*/ 7143 h 138906"/>
                  <a:gd name="connsiteX2" fmla="*/ 266700 w 271463"/>
                  <a:gd name="connsiteY2" fmla="*/ 54768 h 138906"/>
                  <a:gd name="connsiteX3" fmla="*/ 266700 w 271463"/>
                  <a:gd name="connsiteY3" fmla="*/ 83343 h 138906"/>
                  <a:gd name="connsiteX4" fmla="*/ 247650 w 271463"/>
                  <a:gd name="connsiteY4" fmla="*/ 100012 h 138906"/>
                  <a:gd name="connsiteX5" fmla="*/ 242888 w 271463"/>
                  <a:gd name="connsiteY5" fmla="*/ 133350 h 138906"/>
                  <a:gd name="connsiteX6" fmla="*/ 138113 w 271463"/>
                  <a:gd name="connsiteY6" fmla="*/ 133350 h 138906"/>
                  <a:gd name="connsiteX7" fmla="*/ 130969 w 271463"/>
                  <a:gd name="connsiteY7" fmla="*/ 128587 h 138906"/>
                  <a:gd name="connsiteX8" fmla="*/ 97631 w 271463"/>
                  <a:gd name="connsiteY8" fmla="*/ 90487 h 138906"/>
                  <a:gd name="connsiteX9" fmla="*/ 88106 w 271463"/>
                  <a:gd name="connsiteY9" fmla="*/ 69056 h 138906"/>
                  <a:gd name="connsiteX10" fmla="*/ 80963 w 271463"/>
                  <a:gd name="connsiteY10" fmla="*/ 54768 h 138906"/>
                  <a:gd name="connsiteX11" fmla="*/ 42863 w 271463"/>
                  <a:gd name="connsiteY11" fmla="*/ 45243 h 138906"/>
                  <a:gd name="connsiteX12" fmla="*/ 28575 w 271463"/>
                  <a:gd name="connsiteY12" fmla="*/ 35718 h 138906"/>
                  <a:gd name="connsiteX13" fmla="*/ 0 w 271463"/>
                  <a:gd name="connsiteY13" fmla="*/ 23812 h 138906"/>
                  <a:gd name="connsiteX0" fmla="*/ 223838 w 271463"/>
                  <a:gd name="connsiteY0" fmla="*/ 0 h 138906"/>
                  <a:gd name="connsiteX1" fmla="*/ 238125 w 271463"/>
                  <a:gd name="connsiteY1" fmla="*/ 7143 h 138906"/>
                  <a:gd name="connsiteX2" fmla="*/ 266700 w 271463"/>
                  <a:gd name="connsiteY2" fmla="*/ 54768 h 138906"/>
                  <a:gd name="connsiteX3" fmla="*/ 266700 w 271463"/>
                  <a:gd name="connsiteY3" fmla="*/ 83343 h 138906"/>
                  <a:gd name="connsiteX4" fmla="*/ 247650 w 271463"/>
                  <a:gd name="connsiteY4" fmla="*/ 100012 h 138906"/>
                  <a:gd name="connsiteX5" fmla="*/ 242888 w 271463"/>
                  <a:gd name="connsiteY5" fmla="*/ 133350 h 138906"/>
                  <a:gd name="connsiteX6" fmla="*/ 138113 w 271463"/>
                  <a:gd name="connsiteY6" fmla="*/ 133350 h 138906"/>
                  <a:gd name="connsiteX7" fmla="*/ 130969 w 271463"/>
                  <a:gd name="connsiteY7" fmla="*/ 128587 h 138906"/>
                  <a:gd name="connsiteX8" fmla="*/ 97631 w 271463"/>
                  <a:gd name="connsiteY8" fmla="*/ 90487 h 138906"/>
                  <a:gd name="connsiteX9" fmla="*/ 80963 w 271463"/>
                  <a:gd name="connsiteY9" fmla="*/ 54768 h 138906"/>
                  <a:gd name="connsiteX10" fmla="*/ 42863 w 271463"/>
                  <a:gd name="connsiteY10" fmla="*/ 45243 h 138906"/>
                  <a:gd name="connsiteX11" fmla="*/ 28575 w 271463"/>
                  <a:gd name="connsiteY11" fmla="*/ 35718 h 138906"/>
                  <a:gd name="connsiteX12" fmla="*/ 0 w 271463"/>
                  <a:gd name="connsiteY12" fmla="*/ 23812 h 138906"/>
                  <a:gd name="connsiteX0" fmla="*/ 223838 w 271463"/>
                  <a:gd name="connsiteY0" fmla="*/ 0 h 161924"/>
                  <a:gd name="connsiteX1" fmla="*/ 238125 w 271463"/>
                  <a:gd name="connsiteY1" fmla="*/ 7143 h 161924"/>
                  <a:gd name="connsiteX2" fmla="*/ 266700 w 271463"/>
                  <a:gd name="connsiteY2" fmla="*/ 54768 h 161924"/>
                  <a:gd name="connsiteX3" fmla="*/ 266700 w 271463"/>
                  <a:gd name="connsiteY3" fmla="*/ 83343 h 161924"/>
                  <a:gd name="connsiteX4" fmla="*/ 247650 w 271463"/>
                  <a:gd name="connsiteY4" fmla="*/ 100012 h 161924"/>
                  <a:gd name="connsiteX5" fmla="*/ 242888 w 271463"/>
                  <a:gd name="connsiteY5" fmla="*/ 133350 h 161924"/>
                  <a:gd name="connsiteX6" fmla="*/ 209550 w 271463"/>
                  <a:gd name="connsiteY6" fmla="*/ 161924 h 161924"/>
                  <a:gd name="connsiteX7" fmla="*/ 138113 w 271463"/>
                  <a:gd name="connsiteY7" fmla="*/ 133350 h 161924"/>
                  <a:gd name="connsiteX8" fmla="*/ 130969 w 271463"/>
                  <a:gd name="connsiteY8" fmla="*/ 128587 h 161924"/>
                  <a:gd name="connsiteX9" fmla="*/ 97631 w 271463"/>
                  <a:gd name="connsiteY9" fmla="*/ 90487 h 161924"/>
                  <a:gd name="connsiteX10" fmla="*/ 80963 w 271463"/>
                  <a:gd name="connsiteY10" fmla="*/ 54768 h 161924"/>
                  <a:gd name="connsiteX11" fmla="*/ 42863 w 271463"/>
                  <a:gd name="connsiteY11" fmla="*/ 45243 h 161924"/>
                  <a:gd name="connsiteX12" fmla="*/ 28575 w 271463"/>
                  <a:gd name="connsiteY12" fmla="*/ 35718 h 161924"/>
                  <a:gd name="connsiteX13" fmla="*/ 0 w 271463"/>
                  <a:gd name="connsiteY13" fmla="*/ 23812 h 161924"/>
                  <a:gd name="connsiteX0" fmla="*/ 223838 w 271463"/>
                  <a:gd name="connsiteY0" fmla="*/ 0 h 161924"/>
                  <a:gd name="connsiteX1" fmla="*/ 238125 w 271463"/>
                  <a:gd name="connsiteY1" fmla="*/ 7143 h 161924"/>
                  <a:gd name="connsiteX2" fmla="*/ 266700 w 271463"/>
                  <a:gd name="connsiteY2" fmla="*/ 54768 h 161924"/>
                  <a:gd name="connsiteX3" fmla="*/ 266700 w 271463"/>
                  <a:gd name="connsiteY3" fmla="*/ 83343 h 161924"/>
                  <a:gd name="connsiteX4" fmla="*/ 247650 w 271463"/>
                  <a:gd name="connsiteY4" fmla="*/ 100012 h 161924"/>
                  <a:gd name="connsiteX5" fmla="*/ 242888 w 271463"/>
                  <a:gd name="connsiteY5" fmla="*/ 133350 h 161924"/>
                  <a:gd name="connsiteX6" fmla="*/ 209550 w 271463"/>
                  <a:gd name="connsiteY6" fmla="*/ 161924 h 161924"/>
                  <a:gd name="connsiteX7" fmla="*/ 138113 w 271463"/>
                  <a:gd name="connsiteY7" fmla="*/ 133350 h 161924"/>
                  <a:gd name="connsiteX8" fmla="*/ 114301 w 271463"/>
                  <a:gd name="connsiteY8" fmla="*/ 133349 h 161924"/>
                  <a:gd name="connsiteX9" fmla="*/ 97631 w 271463"/>
                  <a:gd name="connsiteY9" fmla="*/ 90487 h 161924"/>
                  <a:gd name="connsiteX10" fmla="*/ 80963 w 271463"/>
                  <a:gd name="connsiteY10" fmla="*/ 54768 h 161924"/>
                  <a:gd name="connsiteX11" fmla="*/ 42863 w 271463"/>
                  <a:gd name="connsiteY11" fmla="*/ 45243 h 161924"/>
                  <a:gd name="connsiteX12" fmla="*/ 28575 w 271463"/>
                  <a:gd name="connsiteY12" fmla="*/ 35718 h 161924"/>
                  <a:gd name="connsiteX13" fmla="*/ 0 w 271463"/>
                  <a:gd name="connsiteY13" fmla="*/ 23812 h 161924"/>
                  <a:gd name="connsiteX0" fmla="*/ 242899 w 271463"/>
                  <a:gd name="connsiteY0" fmla="*/ 11023 h 158667"/>
                  <a:gd name="connsiteX1" fmla="*/ 238125 w 271463"/>
                  <a:gd name="connsiteY1" fmla="*/ 3886 h 158667"/>
                  <a:gd name="connsiteX2" fmla="*/ 266700 w 271463"/>
                  <a:gd name="connsiteY2" fmla="*/ 51511 h 158667"/>
                  <a:gd name="connsiteX3" fmla="*/ 266700 w 271463"/>
                  <a:gd name="connsiteY3" fmla="*/ 80086 h 158667"/>
                  <a:gd name="connsiteX4" fmla="*/ 247650 w 271463"/>
                  <a:gd name="connsiteY4" fmla="*/ 96755 h 158667"/>
                  <a:gd name="connsiteX5" fmla="*/ 242888 w 271463"/>
                  <a:gd name="connsiteY5" fmla="*/ 130093 h 158667"/>
                  <a:gd name="connsiteX6" fmla="*/ 209550 w 271463"/>
                  <a:gd name="connsiteY6" fmla="*/ 158667 h 158667"/>
                  <a:gd name="connsiteX7" fmla="*/ 138113 w 271463"/>
                  <a:gd name="connsiteY7" fmla="*/ 130093 h 158667"/>
                  <a:gd name="connsiteX8" fmla="*/ 114301 w 271463"/>
                  <a:gd name="connsiteY8" fmla="*/ 130092 h 158667"/>
                  <a:gd name="connsiteX9" fmla="*/ 97631 w 271463"/>
                  <a:gd name="connsiteY9" fmla="*/ 87230 h 158667"/>
                  <a:gd name="connsiteX10" fmla="*/ 80963 w 271463"/>
                  <a:gd name="connsiteY10" fmla="*/ 51511 h 158667"/>
                  <a:gd name="connsiteX11" fmla="*/ 42863 w 271463"/>
                  <a:gd name="connsiteY11" fmla="*/ 41986 h 158667"/>
                  <a:gd name="connsiteX12" fmla="*/ 28575 w 271463"/>
                  <a:gd name="connsiteY12" fmla="*/ 32461 h 158667"/>
                  <a:gd name="connsiteX13" fmla="*/ 0 w 271463"/>
                  <a:gd name="connsiteY13" fmla="*/ 20555 h 158667"/>
                  <a:gd name="connsiteX0" fmla="*/ 242899 w 271463"/>
                  <a:gd name="connsiteY0" fmla="*/ 0 h 147644"/>
                  <a:gd name="connsiteX1" fmla="*/ 266700 w 271463"/>
                  <a:gd name="connsiteY1" fmla="*/ 40488 h 147644"/>
                  <a:gd name="connsiteX2" fmla="*/ 266700 w 271463"/>
                  <a:gd name="connsiteY2" fmla="*/ 69063 h 147644"/>
                  <a:gd name="connsiteX3" fmla="*/ 247650 w 271463"/>
                  <a:gd name="connsiteY3" fmla="*/ 85732 h 147644"/>
                  <a:gd name="connsiteX4" fmla="*/ 242888 w 271463"/>
                  <a:gd name="connsiteY4" fmla="*/ 119070 h 147644"/>
                  <a:gd name="connsiteX5" fmla="*/ 209550 w 271463"/>
                  <a:gd name="connsiteY5" fmla="*/ 147644 h 147644"/>
                  <a:gd name="connsiteX6" fmla="*/ 138113 w 271463"/>
                  <a:gd name="connsiteY6" fmla="*/ 119070 h 147644"/>
                  <a:gd name="connsiteX7" fmla="*/ 114301 w 271463"/>
                  <a:gd name="connsiteY7" fmla="*/ 119069 h 147644"/>
                  <a:gd name="connsiteX8" fmla="*/ 97631 w 271463"/>
                  <a:gd name="connsiteY8" fmla="*/ 76207 h 147644"/>
                  <a:gd name="connsiteX9" fmla="*/ 80963 w 271463"/>
                  <a:gd name="connsiteY9" fmla="*/ 40488 h 147644"/>
                  <a:gd name="connsiteX10" fmla="*/ 42863 w 271463"/>
                  <a:gd name="connsiteY10" fmla="*/ 30963 h 147644"/>
                  <a:gd name="connsiteX11" fmla="*/ 28575 w 271463"/>
                  <a:gd name="connsiteY11" fmla="*/ 21438 h 147644"/>
                  <a:gd name="connsiteX12" fmla="*/ 0 w 271463"/>
                  <a:gd name="connsiteY12" fmla="*/ 9532 h 147644"/>
                  <a:gd name="connsiteX0" fmla="*/ 242899 w 271463"/>
                  <a:gd name="connsiteY0" fmla="*/ 28174 h 175818"/>
                  <a:gd name="connsiteX1" fmla="*/ 242888 w 271463"/>
                  <a:gd name="connsiteY1" fmla="*/ 6748 h 175818"/>
                  <a:gd name="connsiteX2" fmla="*/ 266700 w 271463"/>
                  <a:gd name="connsiteY2" fmla="*/ 68662 h 175818"/>
                  <a:gd name="connsiteX3" fmla="*/ 266700 w 271463"/>
                  <a:gd name="connsiteY3" fmla="*/ 97237 h 175818"/>
                  <a:gd name="connsiteX4" fmla="*/ 247650 w 271463"/>
                  <a:gd name="connsiteY4" fmla="*/ 113906 h 175818"/>
                  <a:gd name="connsiteX5" fmla="*/ 242888 w 271463"/>
                  <a:gd name="connsiteY5" fmla="*/ 147244 h 175818"/>
                  <a:gd name="connsiteX6" fmla="*/ 209550 w 271463"/>
                  <a:gd name="connsiteY6" fmla="*/ 175818 h 175818"/>
                  <a:gd name="connsiteX7" fmla="*/ 138113 w 271463"/>
                  <a:gd name="connsiteY7" fmla="*/ 147244 h 175818"/>
                  <a:gd name="connsiteX8" fmla="*/ 114301 w 271463"/>
                  <a:gd name="connsiteY8" fmla="*/ 147243 h 175818"/>
                  <a:gd name="connsiteX9" fmla="*/ 97631 w 271463"/>
                  <a:gd name="connsiteY9" fmla="*/ 104381 h 175818"/>
                  <a:gd name="connsiteX10" fmla="*/ 80963 w 271463"/>
                  <a:gd name="connsiteY10" fmla="*/ 68662 h 175818"/>
                  <a:gd name="connsiteX11" fmla="*/ 42863 w 271463"/>
                  <a:gd name="connsiteY11" fmla="*/ 59137 h 175818"/>
                  <a:gd name="connsiteX12" fmla="*/ 28575 w 271463"/>
                  <a:gd name="connsiteY12" fmla="*/ 49612 h 175818"/>
                  <a:gd name="connsiteX13" fmla="*/ 0 w 271463"/>
                  <a:gd name="connsiteY13" fmla="*/ 37706 h 175818"/>
                  <a:gd name="connsiteX0" fmla="*/ 242888 w 271463"/>
                  <a:gd name="connsiteY0" fmla="*/ 0 h 169070"/>
                  <a:gd name="connsiteX1" fmla="*/ 266700 w 271463"/>
                  <a:gd name="connsiteY1" fmla="*/ 61914 h 169070"/>
                  <a:gd name="connsiteX2" fmla="*/ 266700 w 271463"/>
                  <a:gd name="connsiteY2" fmla="*/ 90489 h 169070"/>
                  <a:gd name="connsiteX3" fmla="*/ 247650 w 271463"/>
                  <a:gd name="connsiteY3" fmla="*/ 107158 h 169070"/>
                  <a:gd name="connsiteX4" fmla="*/ 242888 w 271463"/>
                  <a:gd name="connsiteY4" fmla="*/ 140496 h 169070"/>
                  <a:gd name="connsiteX5" fmla="*/ 209550 w 271463"/>
                  <a:gd name="connsiteY5" fmla="*/ 169070 h 169070"/>
                  <a:gd name="connsiteX6" fmla="*/ 138113 w 271463"/>
                  <a:gd name="connsiteY6" fmla="*/ 140496 h 169070"/>
                  <a:gd name="connsiteX7" fmla="*/ 114301 w 271463"/>
                  <a:gd name="connsiteY7" fmla="*/ 140495 h 169070"/>
                  <a:gd name="connsiteX8" fmla="*/ 97631 w 271463"/>
                  <a:gd name="connsiteY8" fmla="*/ 97633 h 169070"/>
                  <a:gd name="connsiteX9" fmla="*/ 80963 w 271463"/>
                  <a:gd name="connsiteY9" fmla="*/ 61914 h 169070"/>
                  <a:gd name="connsiteX10" fmla="*/ 42863 w 271463"/>
                  <a:gd name="connsiteY10" fmla="*/ 52389 h 169070"/>
                  <a:gd name="connsiteX11" fmla="*/ 28575 w 271463"/>
                  <a:gd name="connsiteY11" fmla="*/ 42864 h 169070"/>
                  <a:gd name="connsiteX12" fmla="*/ 0 w 271463"/>
                  <a:gd name="connsiteY12" fmla="*/ 30958 h 16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463" h="169070">
                    <a:moveTo>
                      <a:pt x="242888" y="0"/>
                    </a:moveTo>
                    <a:cubicBezTo>
                      <a:pt x="246855" y="6748"/>
                      <a:pt x="262731" y="50404"/>
                      <a:pt x="266700" y="61914"/>
                    </a:cubicBezTo>
                    <a:cubicBezTo>
                      <a:pt x="271463" y="74614"/>
                      <a:pt x="269875" y="82948"/>
                      <a:pt x="266700" y="90489"/>
                    </a:cubicBezTo>
                    <a:cubicBezTo>
                      <a:pt x="262731" y="96839"/>
                      <a:pt x="251619" y="98824"/>
                      <a:pt x="247650" y="107158"/>
                    </a:cubicBezTo>
                    <a:cubicBezTo>
                      <a:pt x="244872" y="114699"/>
                      <a:pt x="244872" y="134543"/>
                      <a:pt x="242888" y="140496"/>
                    </a:cubicBezTo>
                    <a:cubicBezTo>
                      <a:pt x="235744" y="145655"/>
                      <a:pt x="227012" y="169070"/>
                      <a:pt x="209550" y="169070"/>
                    </a:cubicBezTo>
                    <a:cubicBezTo>
                      <a:pt x="192088" y="169070"/>
                      <a:pt x="150416" y="140893"/>
                      <a:pt x="138113" y="140496"/>
                    </a:cubicBezTo>
                    <a:cubicBezTo>
                      <a:pt x="135732" y="138908"/>
                      <a:pt x="116325" y="142519"/>
                      <a:pt x="114301" y="140495"/>
                    </a:cubicBezTo>
                    <a:cubicBezTo>
                      <a:pt x="107554" y="133351"/>
                      <a:pt x="104775" y="107555"/>
                      <a:pt x="97631" y="97633"/>
                    </a:cubicBezTo>
                    <a:cubicBezTo>
                      <a:pt x="89297" y="85330"/>
                      <a:pt x="90091" y="69455"/>
                      <a:pt x="80963" y="61914"/>
                    </a:cubicBezTo>
                    <a:cubicBezTo>
                      <a:pt x="71487" y="52438"/>
                      <a:pt x="54198" y="53523"/>
                      <a:pt x="42863" y="52389"/>
                    </a:cubicBezTo>
                    <a:cubicBezTo>
                      <a:pt x="38100" y="49214"/>
                      <a:pt x="32623" y="46911"/>
                      <a:pt x="28575" y="42864"/>
                    </a:cubicBezTo>
                    <a:cubicBezTo>
                      <a:pt x="21431" y="39292"/>
                      <a:pt x="5953" y="33438"/>
                      <a:pt x="0" y="3095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183 Forma libre"/>
              <p:cNvSpPr/>
              <p:nvPr/>
            </p:nvSpPr>
            <p:spPr>
              <a:xfrm>
                <a:off x="6393936" y="4686856"/>
                <a:ext cx="9525" cy="44458"/>
              </a:xfrm>
              <a:custGeom>
                <a:avLst/>
                <a:gdLst>
                  <a:gd name="connsiteX0" fmla="*/ 3041 w 14948"/>
                  <a:gd name="connsiteY0" fmla="*/ 67336 h 67336"/>
                  <a:gd name="connsiteX1" fmla="*/ 5423 w 14948"/>
                  <a:gd name="connsiteY1" fmla="*/ 60192 h 67336"/>
                  <a:gd name="connsiteX2" fmla="*/ 14948 w 14948"/>
                  <a:gd name="connsiteY2" fmla="*/ 45905 h 67336"/>
                  <a:gd name="connsiteX3" fmla="*/ 12566 w 14948"/>
                  <a:gd name="connsiteY3" fmla="*/ 14949 h 67336"/>
                  <a:gd name="connsiteX4" fmla="*/ 7804 w 14948"/>
                  <a:gd name="connsiteY4" fmla="*/ 7805 h 67336"/>
                  <a:gd name="connsiteX5" fmla="*/ 660 w 14948"/>
                  <a:gd name="connsiteY5" fmla="*/ 661 h 6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48" h="67336">
                    <a:moveTo>
                      <a:pt x="3041" y="67336"/>
                    </a:moveTo>
                    <a:cubicBezTo>
                      <a:pt x="3835" y="64955"/>
                      <a:pt x="4204" y="62386"/>
                      <a:pt x="5423" y="60192"/>
                    </a:cubicBezTo>
                    <a:cubicBezTo>
                      <a:pt x="8203" y="55189"/>
                      <a:pt x="14948" y="45905"/>
                      <a:pt x="14948" y="45905"/>
                    </a:cubicBezTo>
                    <a:cubicBezTo>
                      <a:pt x="14154" y="35586"/>
                      <a:pt x="14473" y="25121"/>
                      <a:pt x="12566" y="14949"/>
                    </a:cubicBezTo>
                    <a:cubicBezTo>
                      <a:pt x="12039" y="12136"/>
                      <a:pt x="9828" y="9829"/>
                      <a:pt x="7804" y="7805"/>
                    </a:cubicBezTo>
                    <a:cubicBezTo>
                      <a:pt x="0" y="0"/>
                      <a:pt x="660" y="6626"/>
                      <a:pt x="660" y="661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184 Forma libre"/>
              <p:cNvSpPr/>
              <p:nvPr/>
            </p:nvSpPr>
            <p:spPr>
              <a:xfrm>
                <a:off x="6495536" y="4809115"/>
                <a:ext cx="11113" cy="26993"/>
              </a:xfrm>
              <a:custGeom>
                <a:avLst/>
                <a:gdLst>
                  <a:gd name="connsiteX0" fmla="*/ 794 w 13609"/>
                  <a:gd name="connsiteY0" fmla="*/ 1191 h 37161"/>
                  <a:gd name="connsiteX1" fmla="*/ 5556 w 13609"/>
                  <a:gd name="connsiteY1" fmla="*/ 27385 h 37161"/>
                  <a:gd name="connsiteX2" fmla="*/ 10319 w 13609"/>
                  <a:gd name="connsiteY2" fmla="*/ 34529 h 37161"/>
                  <a:gd name="connsiteX3" fmla="*/ 794 w 13609"/>
                  <a:gd name="connsiteY3" fmla="*/ 1191 h 37161"/>
                  <a:gd name="connsiteX0" fmla="*/ 794 w 5556"/>
                  <a:gd name="connsiteY0" fmla="*/ 1191 h 27385"/>
                  <a:gd name="connsiteX1" fmla="*/ 5556 w 5556"/>
                  <a:gd name="connsiteY1" fmla="*/ 27385 h 27385"/>
                  <a:gd name="connsiteX2" fmla="*/ 794 w 5556"/>
                  <a:gd name="connsiteY2" fmla="*/ 1191 h 27385"/>
                  <a:gd name="connsiteX0" fmla="*/ 794 w 15081"/>
                  <a:gd name="connsiteY0" fmla="*/ 1191 h 39292"/>
                  <a:gd name="connsiteX1" fmla="*/ 15081 w 15081"/>
                  <a:gd name="connsiteY1" fmla="*/ 39292 h 39292"/>
                  <a:gd name="connsiteX2" fmla="*/ 794 w 15081"/>
                  <a:gd name="connsiteY2" fmla="*/ 1191 h 3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81" h="39292">
                    <a:moveTo>
                      <a:pt x="794" y="1191"/>
                    </a:moveTo>
                    <a:cubicBezTo>
                      <a:pt x="0" y="0"/>
                      <a:pt x="11411" y="31952"/>
                      <a:pt x="15081" y="39292"/>
                    </a:cubicBezTo>
                    <a:lnTo>
                      <a:pt x="794" y="119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185 Forma libre"/>
              <p:cNvSpPr/>
              <p:nvPr/>
            </p:nvSpPr>
            <p:spPr>
              <a:xfrm>
                <a:off x="5681149" y="5201298"/>
                <a:ext cx="23812" cy="11114"/>
              </a:xfrm>
              <a:custGeom>
                <a:avLst/>
                <a:gdLst>
                  <a:gd name="connsiteX0" fmla="*/ 33373 w 36856"/>
                  <a:gd name="connsiteY0" fmla="*/ 19361 h 22146"/>
                  <a:gd name="connsiteX1" fmla="*/ 21467 w 36856"/>
                  <a:gd name="connsiteY1" fmla="*/ 9836 h 22146"/>
                  <a:gd name="connsiteX2" fmla="*/ 14323 w 36856"/>
                  <a:gd name="connsiteY2" fmla="*/ 7454 h 22146"/>
                  <a:gd name="connsiteX3" fmla="*/ 7180 w 36856"/>
                  <a:gd name="connsiteY3" fmla="*/ 2692 h 22146"/>
                  <a:gd name="connsiteX4" fmla="*/ 33373 w 36856"/>
                  <a:gd name="connsiteY4" fmla="*/ 19361 h 22146"/>
                  <a:gd name="connsiteX0" fmla="*/ 33373 w 36856"/>
                  <a:gd name="connsiteY0" fmla="*/ 19361 h 22146"/>
                  <a:gd name="connsiteX1" fmla="*/ 21467 w 36856"/>
                  <a:gd name="connsiteY1" fmla="*/ 9836 h 22146"/>
                  <a:gd name="connsiteX2" fmla="*/ 14323 w 36856"/>
                  <a:gd name="connsiteY2" fmla="*/ 7454 h 22146"/>
                  <a:gd name="connsiteX3" fmla="*/ 7180 w 36856"/>
                  <a:gd name="connsiteY3" fmla="*/ 2692 h 22146"/>
                  <a:gd name="connsiteX4" fmla="*/ 33373 w 36856"/>
                  <a:gd name="connsiteY4" fmla="*/ 19361 h 22146"/>
                  <a:gd name="connsiteX0" fmla="*/ 47661 w 50042"/>
                  <a:gd name="connsiteY0" fmla="*/ 21742 h 22933"/>
                  <a:gd name="connsiteX1" fmla="*/ 21467 w 50042"/>
                  <a:gd name="connsiteY1" fmla="*/ 9836 h 22933"/>
                  <a:gd name="connsiteX2" fmla="*/ 14323 w 50042"/>
                  <a:gd name="connsiteY2" fmla="*/ 7454 h 22933"/>
                  <a:gd name="connsiteX3" fmla="*/ 7180 w 50042"/>
                  <a:gd name="connsiteY3" fmla="*/ 2692 h 22933"/>
                  <a:gd name="connsiteX4" fmla="*/ 47661 w 50042"/>
                  <a:gd name="connsiteY4" fmla="*/ 21742 h 22933"/>
                  <a:gd name="connsiteX0" fmla="*/ 33338 w 35719"/>
                  <a:gd name="connsiteY0" fmla="*/ 14288 h 15479"/>
                  <a:gd name="connsiteX1" fmla="*/ 7144 w 35719"/>
                  <a:gd name="connsiteY1" fmla="*/ 2382 h 15479"/>
                  <a:gd name="connsiteX2" fmla="*/ 0 w 35719"/>
                  <a:gd name="connsiteY2" fmla="*/ 0 h 15479"/>
                  <a:gd name="connsiteX3" fmla="*/ 33338 w 35719"/>
                  <a:gd name="connsiteY3" fmla="*/ 14288 h 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19" h="15479">
                    <a:moveTo>
                      <a:pt x="33338" y="14288"/>
                    </a:moveTo>
                    <a:cubicBezTo>
                      <a:pt x="35719" y="15479"/>
                      <a:pt x="22533" y="14692"/>
                      <a:pt x="7144" y="2382"/>
                    </a:cubicBezTo>
                    <a:cubicBezTo>
                      <a:pt x="5184" y="814"/>
                      <a:pt x="2245" y="1123"/>
                      <a:pt x="0" y="0"/>
                    </a:cubicBezTo>
                    <a:cubicBezTo>
                      <a:pt x="4366" y="1984"/>
                      <a:pt x="32147" y="13891"/>
                      <a:pt x="33338" y="14288"/>
                    </a:cubicBezTo>
                    <a:close/>
                  </a:path>
                </a:pathLst>
              </a:custGeom>
              <a:noFill/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s-ES" sz="1600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  <p:sp>
            <p:nvSpPr>
              <p:cNvPr id="187" name="186 Forma libre"/>
              <p:cNvSpPr/>
              <p:nvPr/>
            </p:nvSpPr>
            <p:spPr>
              <a:xfrm>
                <a:off x="5800211" y="4907557"/>
                <a:ext cx="31750" cy="115909"/>
              </a:xfrm>
              <a:custGeom>
                <a:avLst/>
                <a:gdLst>
                  <a:gd name="connsiteX0" fmla="*/ 0 w 76744"/>
                  <a:gd name="connsiteY0" fmla="*/ 173831 h 173831"/>
                  <a:gd name="connsiteX1" fmla="*/ 9525 w 76744"/>
                  <a:gd name="connsiteY1" fmla="*/ 142875 h 173831"/>
                  <a:gd name="connsiteX2" fmla="*/ 11907 w 76744"/>
                  <a:gd name="connsiteY2" fmla="*/ 135731 h 173831"/>
                  <a:gd name="connsiteX3" fmla="*/ 19050 w 76744"/>
                  <a:gd name="connsiteY3" fmla="*/ 116681 h 173831"/>
                  <a:gd name="connsiteX4" fmla="*/ 21432 w 76744"/>
                  <a:gd name="connsiteY4" fmla="*/ 38100 h 173831"/>
                  <a:gd name="connsiteX5" fmla="*/ 28575 w 76744"/>
                  <a:gd name="connsiteY5" fmla="*/ 33337 h 173831"/>
                  <a:gd name="connsiteX6" fmla="*/ 59532 w 76744"/>
                  <a:gd name="connsiteY6" fmla="*/ 16668 h 173831"/>
                  <a:gd name="connsiteX7" fmla="*/ 69057 w 76744"/>
                  <a:gd name="connsiteY7" fmla="*/ 9525 h 173831"/>
                  <a:gd name="connsiteX8" fmla="*/ 76200 w 76744"/>
                  <a:gd name="connsiteY8" fmla="*/ 4762 h 173831"/>
                  <a:gd name="connsiteX9" fmla="*/ 71438 w 76744"/>
                  <a:gd name="connsiteY9" fmla="*/ 0 h 173831"/>
                  <a:gd name="connsiteX0" fmla="*/ 0 w 76200"/>
                  <a:gd name="connsiteY0" fmla="*/ 169069 h 169069"/>
                  <a:gd name="connsiteX1" fmla="*/ 9525 w 76200"/>
                  <a:gd name="connsiteY1" fmla="*/ 138113 h 169069"/>
                  <a:gd name="connsiteX2" fmla="*/ 11907 w 76200"/>
                  <a:gd name="connsiteY2" fmla="*/ 130969 h 169069"/>
                  <a:gd name="connsiteX3" fmla="*/ 19050 w 76200"/>
                  <a:gd name="connsiteY3" fmla="*/ 111919 h 169069"/>
                  <a:gd name="connsiteX4" fmla="*/ 21432 w 76200"/>
                  <a:gd name="connsiteY4" fmla="*/ 33338 h 169069"/>
                  <a:gd name="connsiteX5" fmla="*/ 28575 w 76200"/>
                  <a:gd name="connsiteY5" fmla="*/ 28575 h 169069"/>
                  <a:gd name="connsiteX6" fmla="*/ 59532 w 76200"/>
                  <a:gd name="connsiteY6" fmla="*/ 11906 h 169069"/>
                  <a:gd name="connsiteX7" fmla="*/ 69057 w 76200"/>
                  <a:gd name="connsiteY7" fmla="*/ 4763 h 169069"/>
                  <a:gd name="connsiteX8" fmla="*/ 76200 w 76200"/>
                  <a:gd name="connsiteY8" fmla="*/ 0 h 169069"/>
                  <a:gd name="connsiteX0" fmla="*/ 0 w 69057"/>
                  <a:gd name="connsiteY0" fmla="*/ 164306 h 164306"/>
                  <a:gd name="connsiteX1" fmla="*/ 9525 w 69057"/>
                  <a:gd name="connsiteY1" fmla="*/ 133350 h 164306"/>
                  <a:gd name="connsiteX2" fmla="*/ 11907 w 69057"/>
                  <a:gd name="connsiteY2" fmla="*/ 126206 h 164306"/>
                  <a:gd name="connsiteX3" fmla="*/ 19050 w 69057"/>
                  <a:gd name="connsiteY3" fmla="*/ 107156 h 164306"/>
                  <a:gd name="connsiteX4" fmla="*/ 21432 w 69057"/>
                  <a:gd name="connsiteY4" fmla="*/ 28575 h 164306"/>
                  <a:gd name="connsiteX5" fmla="*/ 28575 w 69057"/>
                  <a:gd name="connsiteY5" fmla="*/ 23812 h 164306"/>
                  <a:gd name="connsiteX6" fmla="*/ 59532 w 69057"/>
                  <a:gd name="connsiteY6" fmla="*/ 7143 h 164306"/>
                  <a:gd name="connsiteX7" fmla="*/ 69057 w 69057"/>
                  <a:gd name="connsiteY7" fmla="*/ 0 h 164306"/>
                  <a:gd name="connsiteX0" fmla="*/ 0 w 59532"/>
                  <a:gd name="connsiteY0" fmla="*/ 157163 h 157163"/>
                  <a:gd name="connsiteX1" fmla="*/ 9525 w 59532"/>
                  <a:gd name="connsiteY1" fmla="*/ 126207 h 157163"/>
                  <a:gd name="connsiteX2" fmla="*/ 11907 w 59532"/>
                  <a:gd name="connsiteY2" fmla="*/ 119063 h 157163"/>
                  <a:gd name="connsiteX3" fmla="*/ 19050 w 59532"/>
                  <a:gd name="connsiteY3" fmla="*/ 100013 h 157163"/>
                  <a:gd name="connsiteX4" fmla="*/ 21432 w 59532"/>
                  <a:gd name="connsiteY4" fmla="*/ 21432 h 157163"/>
                  <a:gd name="connsiteX5" fmla="*/ 28575 w 59532"/>
                  <a:gd name="connsiteY5" fmla="*/ 16669 h 157163"/>
                  <a:gd name="connsiteX6" fmla="*/ 59532 w 59532"/>
                  <a:gd name="connsiteY6" fmla="*/ 0 h 157163"/>
                  <a:gd name="connsiteX0" fmla="*/ 0 w 59532"/>
                  <a:gd name="connsiteY0" fmla="*/ 157163 h 157163"/>
                  <a:gd name="connsiteX1" fmla="*/ 9525 w 59532"/>
                  <a:gd name="connsiteY1" fmla="*/ 126207 h 157163"/>
                  <a:gd name="connsiteX2" fmla="*/ 19050 w 59532"/>
                  <a:gd name="connsiteY2" fmla="*/ 100013 h 157163"/>
                  <a:gd name="connsiteX3" fmla="*/ 21432 w 59532"/>
                  <a:gd name="connsiteY3" fmla="*/ 21432 h 157163"/>
                  <a:gd name="connsiteX4" fmla="*/ 28575 w 59532"/>
                  <a:gd name="connsiteY4" fmla="*/ 16669 h 157163"/>
                  <a:gd name="connsiteX5" fmla="*/ 59532 w 59532"/>
                  <a:gd name="connsiteY5" fmla="*/ 0 h 157163"/>
                  <a:gd name="connsiteX0" fmla="*/ 0 w 59532"/>
                  <a:gd name="connsiteY0" fmla="*/ 157163 h 157163"/>
                  <a:gd name="connsiteX1" fmla="*/ 19050 w 59532"/>
                  <a:gd name="connsiteY1" fmla="*/ 100013 h 157163"/>
                  <a:gd name="connsiteX2" fmla="*/ 21432 w 59532"/>
                  <a:gd name="connsiteY2" fmla="*/ 21432 h 157163"/>
                  <a:gd name="connsiteX3" fmla="*/ 28575 w 59532"/>
                  <a:gd name="connsiteY3" fmla="*/ 16669 h 157163"/>
                  <a:gd name="connsiteX4" fmla="*/ 59532 w 59532"/>
                  <a:gd name="connsiteY4" fmla="*/ 0 h 157163"/>
                  <a:gd name="connsiteX0" fmla="*/ 0 w 59532"/>
                  <a:gd name="connsiteY0" fmla="*/ 157163 h 157163"/>
                  <a:gd name="connsiteX1" fmla="*/ 19050 w 59532"/>
                  <a:gd name="connsiteY1" fmla="*/ 100013 h 157163"/>
                  <a:gd name="connsiteX2" fmla="*/ 21432 w 59532"/>
                  <a:gd name="connsiteY2" fmla="*/ 21432 h 157163"/>
                  <a:gd name="connsiteX3" fmla="*/ 59532 w 59532"/>
                  <a:gd name="connsiteY3" fmla="*/ 0 h 157163"/>
                  <a:gd name="connsiteX0" fmla="*/ 2976 w 62508"/>
                  <a:gd name="connsiteY0" fmla="*/ 157163 h 157163"/>
                  <a:gd name="connsiteX1" fmla="*/ 22026 w 62508"/>
                  <a:gd name="connsiteY1" fmla="*/ 100013 h 157163"/>
                  <a:gd name="connsiteX2" fmla="*/ 2976 w 62508"/>
                  <a:gd name="connsiteY2" fmla="*/ 21432 h 157163"/>
                  <a:gd name="connsiteX3" fmla="*/ 62508 w 62508"/>
                  <a:gd name="connsiteY3" fmla="*/ 0 h 157163"/>
                  <a:gd name="connsiteX0" fmla="*/ 2976 w 45839"/>
                  <a:gd name="connsiteY0" fmla="*/ 171450 h 171450"/>
                  <a:gd name="connsiteX1" fmla="*/ 22026 w 45839"/>
                  <a:gd name="connsiteY1" fmla="*/ 114300 h 171450"/>
                  <a:gd name="connsiteX2" fmla="*/ 2976 w 45839"/>
                  <a:gd name="connsiteY2" fmla="*/ 35719 h 171450"/>
                  <a:gd name="connsiteX3" fmla="*/ 45839 w 45839"/>
                  <a:gd name="connsiteY3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39" h="171450">
                    <a:moveTo>
                      <a:pt x="2976" y="171450"/>
                    </a:moveTo>
                    <a:cubicBezTo>
                      <a:pt x="6945" y="159544"/>
                      <a:pt x="18454" y="136922"/>
                      <a:pt x="22026" y="114300"/>
                    </a:cubicBezTo>
                    <a:cubicBezTo>
                      <a:pt x="22820" y="88106"/>
                      <a:pt x="0" y="61755"/>
                      <a:pt x="2976" y="35719"/>
                    </a:cubicBezTo>
                    <a:cubicBezTo>
                      <a:pt x="9723" y="19050"/>
                      <a:pt x="37902" y="4465"/>
                      <a:pt x="45839" y="0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187 Forma libre"/>
              <p:cNvSpPr/>
              <p:nvPr/>
            </p:nvSpPr>
            <p:spPr>
              <a:xfrm>
                <a:off x="5755761" y="5261633"/>
                <a:ext cx="185738" cy="36518"/>
              </a:xfrm>
              <a:custGeom>
                <a:avLst/>
                <a:gdLst>
                  <a:gd name="connsiteX0" fmla="*/ 0 w 195263"/>
                  <a:gd name="connsiteY0" fmla="*/ 0 h 40732"/>
                  <a:gd name="connsiteX1" fmla="*/ 95250 w 195263"/>
                  <a:gd name="connsiteY1" fmla="*/ 2381 h 40732"/>
                  <a:gd name="connsiteX2" fmla="*/ 121444 w 195263"/>
                  <a:gd name="connsiteY2" fmla="*/ 7143 h 40732"/>
                  <a:gd name="connsiteX3" fmla="*/ 140494 w 195263"/>
                  <a:gd name="connsiteY3" fmla="*/ 11906 h 40732"/>
                  <a:gd name="connsiteX4" fmla="*/ 154781 w 195263"/>
                  <a:gd name="connsiteY4" fmla="*/ 26193 h 40732"/>
                  <a:gd name="connsiteX5" fmla="*/ 169069 w 195263"/>
                  <a:gd name="connsiteY5" fmla="*/ 33337 h 40732"/>
                  <a:gd name="connsiteX6" fmla="*/ 185738 w 195263"/>
                  <a:gd name="connsiteY6" fmla="*/ 38100 h 40732"/>
                  <a:gd name="connsiteX7" fmla="*/ 195263 w 195263"/>
                  <a:gd name="connsiteY7" fmla="*/ 40481 h 40732"/>
                  <a:gd name="connsiteX0" fmla="*/ 0 w 209551"/>
                  <a:gd name="connsiteY0" fmla="*/ 1 h 38351"/>
                  <a:gd name="connsiteX1" fmla="*/ 109538 w 209551"/>
                  <a:gd name="connsiteY1" fmla="*/ 0 h 38351"/>
                  <a:gd name="connsiteX2" fmla="*/ 135732 w 209551"/>
                  <a:gd name="connsiteY2" fmla="*/ 4762 h 38351"/>
                  <a:gd name="connsiteX3" fmla="*/ 154782 w 209551"/>
                  <a:gd name="connsiteY3" fmla="*/ 9525 h 38351"/>
                  <a:gd name="connsiteX4" fmla="*/ 169069 w 209551"/>
                  <a:gd name="connsiteY4" fmla="*/ 23812 h 38351"/>
                  <a:gd name="connsiteX5" fmla="*/ 183357 w 209551"/>
                  <a:gd name="connsiteY5" fmla="*/ 30956 h 38351"/>
                  <a:gd name="connsiteX6" fmla="*/ 200026 w 209551"/>
                  <a:gd name="connsiteY6" fmla="*/ 35719 h 38351"/>
                  <a:gd name="connsiteX7" fmla="*/ 209551 w 209551"/>
                  <a:gd name="connsiteY7" fmla="*/ 38100 h 38351"/>
                  <a:gd name="connsiteX0" fmla="*/ 0 w 273845"/>
                  <a:gd name="connsiteY0" fmla="*/ 1 h 52388"/>
                  <a:gd name="connsiteX1" fmla="*/ 109538 w 273845"/>
                  <a:gd name="connsiteY1" fmla="*/ 0 h 52388"/>
                  <a:gd name="connsiteX2" fmla="*/ 135732 w 273845"/>
                  <a:gd name="connsiteY2" fmla="*/ 4762 h 52388"/>
                  <a:gd name="connsiteX3" fmla="*/ 154782 w 273845"/>
                  <a:gd name="connsiteY3" fmla="*/ 9525 h 52388"/>
                  <a:gd name="connsiteX4" fmla="*/ 169069 w 273845"/>
                  <a:gd name="connsiteY4" fmla="*/ 23812 h 52388"/>
                  <a:gd name="connsiteX5" fmla="*/ 183357 w 273845"/>
                  <a:gd name="connsiteY5" fmla="*/ 30956 h 52388"/>
                  <a:gd name="connsiteX6" fmla="*/ 200026 w 273845"/>
                  <a:gd name="connsiteY6" fmla="*/ 35719 h 52388"/>
                  <a:gd name="connsiteX7" fmla="*/ 273845 w 273845"/>
                  <a:gd name="connsiteY7" fmla="*/ 52388 h 52388"/>
                  <a:gd name="connsiteX0" fmla="*/ 0 w 273845"/>
                  <a:gd name="connsiteY0" fmla="*/ 1 h 52388"/>
                  <a:gd name="connsiteX1" fmla="*/ 109538 w 273845"/>
                  <a:gd name="connsiteY1" fmla="*/ 0 h 52388"/>
                  <a:gd name="connsiteX2" fmla="*/ 135732 w 273845"/>
                  <a:gd name="connsiteY2" fmla="*/ 4762 h 52388"/>
                  <a:gd name="connsiteX3" fmla="*/ 154782 w 273845"/>
                  <a:gd name="connsiteY3" fmla="*/ 9525 h 52388"/>
                  <a:gd name="connsiteX4" fmla="*/ 169069 w 273845"/>
                  <a:gd name="connsiteY4" fmla="*/ 23812 h 52388"/>
                  <a:gd name="connsiteX5" fmla="*/ 183357 w 273845"/>
                  <a:gd name="connsiteY5" fmla="*/ 30956 h 52388"/>
                  <a:gd name="connsiteX6" fmla="*/ 273845 w 273845"/>
                  <a:gd name="connsiteY6" fmla="*/ 52388 h 52388"/>
                  <a:gd name="connsiteX0" fmla="*/ 0 w 273845"/>
                  <a:gd name="connsiteY0" fmla="*/ 1 h 52388"/>
                  <a:gd name="connsiteX1" fmla="*/ 109538 w 273845"/>
                  <a:gd name="connsiteY1" fmla="*/ 0 h 52388"/>
                  <a:gd name="connsiteX2" fmla="*/ 135732 w 273845"/>
                  <a:gd name="connsiteY2" fmla="*/ 4762 h 52388"/>
                  <a:gd name="connsiteX3" fmla="*/ 154782 w 273845"/>
                  <a:gd name="connsiteY3" fmla="*/ 9525 h 52388"/>
                  <a:gd name="connsiteX4" fmla="*/ 169069 w 273845"/>
                  <a:gd name="connsiteY4" fmla="*/ 23812 h 52388"/>
                  <a:gd name="connsiteX5" fmla="*/ 273845 w 273845"/>
                  <a:gd name="connsiteY5" fmla="*/ 52388 h 52388"/>
                  <a:gd name="connsiteX0" fmla="*/ 0 w 273845"/>
                  <a:gd name="connsiteY0" fmla="*/ 1 h 52388"/>
                  <a:gd name="connsiteX1" fmla="*/ 109538 w 273845"/>
                  <a:gd name="connsiteY1" fmla="*/ 0 h 52388"/>
                  <a:gd name="connsiteX2" fmla="*/ 135732 w 273845"/>
                  <a:gd name="connsiteY2" fmla="*/ 4762 h 52388"/>
                  <a:gd name="connsiteX3" fmla="*/ 154782 w 273845"/>
                  <a:gd name="connsiteY3" fmla="*/ 9525 h 52388"/>
                  <a:gd name="connsiteX4" fmla="*/ 273845 w 273845"/>
                  <a:gd name="connsiteY4" fmla="*/ 52388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45" h="52388">
                    <a:moveTo>
                      <a:pt x="0" y="1"/>
                    </a:moveTo>
                    <a:lnTo>
                      <a:pt x="109538" y="0"/>
                    </a:lnTo>
                    <a:cubicBezTo>
                      <a:pt x="132140" y="942"/>
                      <a:pt x="122101" y="1044"/>
                      <a:pt x="135732" y="4762"/>
                    </a:cubicBezTo>
                    <a:cubicBezTo>
                      <a:pt x="142047" y="6484"/>
                      <a:pt x="154782" y="9525"/>
                      <a:pt x="154782" y="9525"/>
                    </a:cubicBezTo>
                    <a:cubicBezTo>
                      <a:pt x="177801" y="17463"/>
                      <a:pt x="249040" y="43458"/>
                      <a:pt x="273845" y="5238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188 Forma libre"/>
              <p:cNvSpPr/>
              <p:nvPr/>
            </p:nvSpPr>
            <p:spPr>
              <a:xfrm>
                <a:off x="5577962" y="5204473"/>
                <a:ext cx="26988" cy="65099"/>
              </a:xfrm>
              <a:custGeom>
                <a:avLst/>
                <a:gdLst>
                  <a:gd name="connsiteX0" fmla="*/ 34849 w 34849"/>
                  <a:gd name="connsiteY0" fmla="*/ 1247 h 89353"/>
                  <a:gd name="connsiteX1" fmla="*/ 22943 w 34849"/>
                  <a:gd name="connsiteY1" fmla="*/ 10772 h 89353"/>
                  <a:gd name="connsiteX2" fmla="*/ 15799 w 34849"/>
                  <a:gd name="connsiteY2" fmla="*/ 15534 h 89353"/>
                  <a:gd name="connsiteX3" fmla="*/ 8655 w 34849"/>
                  <a:gd name="connsiteY3" fmla="*/ 22678 h 89353"/>
                  <a:gd name="connsiteX4" fmla="*/ 6274 w 34849"/>
                  <a:gd name="connsiteY4" fmla="*/ 89353 h 89353"/>
                  <a:gd name="connsiteX0" fmla="*/ 39611 w 39611"/>
                  <a:gd name="connsiteY0" fmla="*/ 0 h 95249"/>
                  <a:gd name="connsiteX1" fmla="*/ 22943 w 39611"/>
                  <a:gd name="connsiteY1" fmla="*/ 16668 h 95249"/>
                  <a:gd name="connsiteX2" fmla="*/ 15799 w 39611"/>
                  <a:gd name="connsiteY2" fmla="*/ 21430 h 95249"/>
                  <a:gd name="connsiteX3" fmla="*/ 8655 w 39611"/>
                  <a:gd name="connsiteY3" fmla="*/ 28574 h 95249"/>
                  <a:gd name="connsiteX4" fmla="*/ 6274 w 39611"/>
                  <a:gd name="connsiteY4" fmla="*/ 95249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11" h="95249">
                    <a:moveTo>
                      <a:pt x="39611" y="0"/>
                    </a:moveTo>
                    <a:cubicBezTo>
                      <a:pt x="25702" y="4636"/>
                      <a:pt x="33715" y="5896"/>
                      <a:pt x="22943" y="16668"/>
                    </a:cubicBezTo>
                    <a:cubicBezTo>
                      <a:pt x="20919" y="18692"/>
                      <a:pt x="17998" y="19598"/>
                      <a:pt x="15799" y="21430"/>
                    </a:cubicBezTo>
                    <a:cubicBezTo>
                      <a:pt x="13212" y="23586"/>
                      <a:pt x="11036" y="26193"/>
                      <a:pt x="8655" y="28574"/>
                    </a:cubicBezTo>
                    <a:cubicBezTo>
                      <a:pt x="0" y="54544"/>
                      <a:pt x="6274" y="33208"/>
                      <a:pt x="6274" y="95249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189 Forma libre"/>
              <p:cNvSpPr/>
              <p:nvPr/>
            </p:nvSpPr>
            <p:spPr>
              <a:xfrm>
                <a:off x="5682736" y="5115557"/>
                <a:ext cx="53975" cy="79389"/>
              </a:xfrm>
              <a:custGeom>
                <a:avLst/>
                <a:gdLst>
                  <a:gd name="connsiteX0" fmla="*/ 5344 w 74401"/>
                  <a:gd name="connsiteY0" fmla="*/ 104775 h 117254"/>
                  <a:gd name="connsiteX1" fmla="*/ 14869 w 74401"/>
                  <a:gd name="connsiteY1" fmla="*/ 90488 h 117254"/>
                  <a:gd name="connsiteX2" fmla="*/ 22013 w 74401"/>
                  <a:gd name="connsiteY2" fmla="*/ 69057 h 117254"/>
                  <a:gd name="connsiteX3" fmla="*/ 24394 w 74401"/>
                  <a:gd name="connsiteY3" fmla="*/ 61913 h 117254"/>
                  <a:gd name="connsiteX4" fmla="*/ 38682 w 74401"/>
                  <a:gd name="connsiteY4" fmla="*/ 33338 h 117254"/>
                  <a:gd name="connsiteX5" fmla="*/ 41063 w 74401"/>
                  <a:gd name="connsiteY5" fmla="*/ 26194 h 117254"/>
                  <a:gd name="connsiteX6" fmla="*/ 43444 w 74401"/>
                  <a:gd name="connsiteY6" fmla="*/ 14288 h 117254"/>
                  <a:gd name="connsiteX7" fmla="*/ 52969 w 74401"/>
                  <a:gd name="connsiteY7" fmla="*/ 0 h 117254"/>
                  <a:gd name="connsiteX8" fmla="*/ 69638 w 74401"/>
                  <a:gd name="connsiteY8" fmla="*/ 2382 h 117254"/>
                  <a:gd name="connsiteX9" fmla="*/ 74401 w 74401"/>
                  <a:gd name="connsiteY9" fmla="*/ 9525 h 117254"/>
                  <a:gd name="connsiteX0" fmla="*/ 5344 w 74401"/>
                  <a:gd name="connsiteY0" fmla="*/ 104775 h 117254"/>
                  <a:gd name="connsiteX1" fmla="*/ 14869 w 74401"/>
                  <a:gd name="connsiteY1" fmla="*/ 90488 h 117254"/>
                  <a:gd name="connsiteX2" fmla="*/ 22013 w 74401"/>
                  <a:gd name="connsiteY2" fmla="*/ 69057 h 117254"/>
                  <a:gd name="connsiteX3" fmla="*/ 38682 w 74401"/>
                  <a:gd name="connsiteY3" fmla="*/ 33338 h 117254"/>
                  <a:gd name="connsiteX4" fmla="*/ 41063 w 74401"/>
                  <a:gd name="connsiteY4" fmla="*/ 26194 h 117254"/>
                  <a:gd name="connsiteX5" fmla="*/ 43444 w 74401"/>
                  <a:gd name="connsiteY5" fmla="*/ 14288 h 117254"/>
                  <a:gd name="connsiteX6" fmla="*/ 52969 w 74401"/>
                  <a:gd name="connsiteY6" fmla="*/ 0 h 117254"/>
                  <a:gd name="connsiteX7" fmla="*/ 69638 w 74401"/>
                  <a:gd name="connsiteY7" fmla="*/ 2382 h 117254"/>
                  <a:gd name="connsiteX8" fmla="*/ 74401 w 74401"/>
                  <a:gd name="connsiteY8" fmla="*/ 9525 h 117254"/>
                  <a:gd name="connsiteX0" fmla="*/ 5344 w 74401"/>
                  <a:gd name="connsiteY0" fmla="*/ 104775 h 117254"/>
                  <a:gd name="connsiteX1" fmla="*/ 14869 w 74401"/>
                  <a:gd name="connsiteY1" fmla="*/ 90488 h 117254"/>
                  <a:gd name="connsiteX2" fmla="*/ 38682 w 74401"/>
                  <a:gd name="connsiteY2" fmla="*/ 33338 h 117254"/>
                  <a:gd name="connsiteX3" fmla="*/ 41063 w 74401"/>
                  <a:gd name="connsiteY3" fmla="*/ 26194 h 117254"/>
                  <a:gd name="connsiteX4" fmla="*/ 43444 w 74401"/>
                  <a:gd name="connsiteY4" fmla="*/ 14288 h 117254"/>
                  <a:gd name="connsiteX5" fmla="*/ 52969 w 74401"/>
                  <a:gd name="connsiteY5" fmla="*/ 0 h 117254"/>
                  <a:gd name="connsiteX6" fmla="*/ 69638 w 74401"/>
                  <a:gd name="connsiteY6" fmla="*/ 2382 h 117254"/>
                  <a:gd name="connsiteX7" fmla="*/ 74401 w 74401"/>
                  <a:gd name="connsiteY7" fmla="*/ 9525 h 117254"/>
                  <a:gd name="connsiteX0" fmla="*/ 5344 w 74401"/>
                  <a:gd name="connsiteY0" fmla="*/ 104775 h 117254"/>
                  <a:gd name="connsiteX1" fmla="*/ 14869 w 74401"/>
                  <a:gd name="connsiteY1" fmla="*/ 90488 h 117254"/>
                  <a:gd name="connsiteX2" fmla="*/ 41063 w 74401"/>
                  <a:gd name="connsiteY2" fmla="*/ 26194 h 117254"/>
                  <a:gd name="connsiteX3" fmla="*/ 43444 w 74401"/>
                  <a:gd name="connsiteY3" fmla="*/ 14288 h 117254"/>
                  <a:gd name="connsiteX4" fmla="*/ 52969 w 74401"/>
                  <a:gd name="connsiteY4" fmla="*/ 0 h 117254"/>
                  <a:gd name="connsiteX5" fmla="*/ 69638 w 74401"/>
                  <a:gd name="connsiteY5" fmla="*/ 2382 h 117254"/>
                  <a:gd name="connsiteX6" fmla="*/ 74401 w 74401"/>
                  <a:gd name="connsiteY6" fmla="*/ 9525 h 117254"/>
                  <a:gd name="connsiteX0" fmla="*/ 5344 w 74401"/>
                  <a:gd name="connsiteY0" fmla="*/ 104775 h 117254"/>
                  <a:gd name="connsiteX1" fmla="*/ 14869 w 74401"/>
                  <a:gd name="connsiteY1" fmla="*/ 90488 h 117254"/>
                  <a:gd name="connsiteX2" fmla="*/ 41063 w 74401"/>
                  <a:gd name="connsiteY2" fmla="*/ 26194 h 117254"/>
                  <a:gd name="connsiteX3" fmla="*/ 52969 w 74401"/>
                  <a:gd name="connsiteY3" fmla="*/ 0 h 117254"/>
                  <a:gd name="connsiteX4" fmla="*/ 69638 w 74401"/>
                  <a:gd name="connsiteY4" fmla="*/ 2382 h 117254"/>
                  <a:gd name="connsiteX5" fmla="*/ 74401 w 74401"/>
                  <a:gd name="connsiteY5" fmla="*/ 9525 h 117254"/>
                  <a:gd name="connsiteX0" fmla="*/ 5344 w 69638"/>
                  <a:gd name="connsiteY0" fmla="*/ 104775 h 117254"/>
                  <a:gd name="connsiteX1" fmla="*/ 14869 w 69638"/>
                  <a:gd name="connsiteY1" fmla="*/ 90488 h 117254"/>
                  <a:gd name="connsiteX2" fmla="*/ 41063 w 69638"/>
                  <a:gd name="connsiteY2" fmla="*/ 26194 h 117254"/>
                  <a:gd name="connsiteX3" fmla="*/ 52969 w 69638"/>
                  <a:gd name="connsiteY3" fmla="*/ 0 h 117254"/>
                  <a:gd name="connsiteX4" fmla="*/ 69638 w 69638"/>
                  <a:gd name="connsiteY4" fmla="*/ 2382 h 117254"/>
                  <a:gd name="connsiteX0" fmla="*/ 0 w 64294"/>
                  <a:gd name="connsiteY0" fmla="*/ 104775 h 104775"/>
                  <a:gd name="connsiteX1" fmla="*/ 35719 w 64294"/>
                  <a:gd name="connsiteY1" fmla="*/ 26194 h 104775"/>
                  <a:gd name="connsiteX2" fmla="*/ 47625 w 64294"/>
                  <a:gd name="connsiteY2" fmla="*/ 0 h 104775"/>
                  <a:gd name="connsiteX3" fmla="*/ 64294 w 64294"/>
                  <a:gd name="connsiteY3" fmla="*/ 2382 h 104775"/>
                  <a:gd name="connsiteX0" fmla="*/ 0 w 71438"/>
                  <a:gd name="connsiteY0" fmla="*/ 104775 h 104775"/>
                  <a:gd name="connsiteX1" fmla="*/ 35719 w 71438"/>
                  <a:gd name="connsiteY1" fmla="*/ 26194 h 104775"/>
                  <a:gd name="connsiteX2" fmla="*/ 47625 w 71438"/>
                  <a:gd name="connsiteY2" fmla="*/ 0 h 104775"/>
                  <a:gd name="connsiteX3" fmla="*/ 71438 w 71438"/>
                  <a:gd name="connsiteY3" fmla="*/ 4763 h 104775"/>
                  <a:gd name="connsiteX0" fmla="*/ 0 w 71438"/>
                  <a:gd name="connsiteY0" fmla="*/ 116681 h 116681"/>
                  <a:gd name="connsiteX1" fmla="*/ 35719 w 71438"/>
                  <a:gd name="connsiteY1" fmla="*/ 26194 h 116681"/>
                  <a:gd name="connsiteX2" fmla="*/ 47625 w 71438"/>
                  <a:gd name="connsiteY2" fmla="*/ 0 h 116681"/>
                  <a:gd name="connsiteX3" fmla="*/ 71438 w 71438"/>
                  <a:gd name="connsiteY3" fmla="*/ 4763 h 116681"/>
                  <a:gd name="connsiteX0" fmla="*/ 0 w 78581"/>
                  <a:gd name="connsiteY0" fmla="*/ 116681 h 116681"/>
                  <a:gd name="connsiteX1" fmla="*/ 35719 w 78581"/>
                  <a:gd name="connsiteY1" fmla="*/ 26194 h 116681"/>
                  <a:gd name="connsiteX2" fmla="*/ 47625 w 78581"/>
                  <a:gd name="connsiteY2" fmla="*/ 0 h 116681"/>
                  <a:gd name="connsiteX3" fmla="*/ 78581 w 78581"/>
                  <a:gd name="connsiteY3" fmla="*/ 7144 h 1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116681">
                    <a:moveTo>
                      <a:pt x="0" y="116681"/>
                    </a:moveTo>
                    <a:lnTo>
                      <a:pt x="35719" y="26194"/>
                    </a:lnTo>
                    <a:cubicBezTo>
                      <a:pt x="42069" y="11113"/>
                      <a:pt x="42863" y="3969"/>
                      <a:pt x="47625" y="0"/>
                    </a:cubicBezTo>
                    <a:cubicBezTo>
                      <a:pt x="53181" y="794"/>
                      <a:pt x="73452" y="4865"/>
                      <a:pt x="78581" y="7144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190 Forma libre"/>
              <p:cNvSpPr/>
              <p:nvPr/>
            </p:nvSpPr>
            <p:spPr>
              <a:xfrm>
                <a:off x="5817674" y="5009175"/>
                <a:ext cx="30162" cy="50809"/>
              </a:xfrm>
              <a:custGeom>
                <a:avLst/>
                <a:gdLst>
                  <a:gd name="connsiteX0" fmla="*/ 0 w 14288"/>
                  <a:gd name="connsiteY0" fmla="*/ 104 h 71542"/>
                  <a:gd name="connsiteX1" fmla="*/ 9525 w 14288"/>
                  <a:gd name="connsiteY1" fmla="*/ 2485 h 71542"/>
                  <a:gd name="connsiteX2" fmla="*/ 14288 w 14288"/>
                  <a:gd name="connsiteY2" fmla="*/ 16773 h 71542"/>
                  <a:gd name="connsiteX3" fmla="*/ 14288 w 14288"/>
                  <a:gd name="connsiteY3" fmla="*/ 71542 h 71542"/>
                  <a:gd name="connsiteX0" fmla="*/ 0 w 14288"/>
                  <a:gd name="connsiteY0" fmla="*/ 80 h 71542"/>
                  <a:gd name="connsiteX1" fmla="*/ 9525 w 14288"/>
                  <a:gd name="connsiteY1" fmla="*/ 2485 h 71542"/>
                  <a:gd name="connsiteX2" fmla="*/ 14288 w 14288"/>
                  <a:gd name="connsiteY2" fmla="*/ 16773 h 71542"/>
                  <a:gd name="connsiteX3" fmla="*/ 14288 w 14288"/>
                  <a:gd name="connsiteY3" fmla="*/ 71542 h 71542"/>
                  <a:gd name="connsiteX0" fmla="*/ 0 w 14288"/>
                  <a:gd name="connsiteY0" fmla="*/ 80 h 71542"/>
                  <a:gd name="connsiteX1" fmla="*/ 9525 w 14288"/>
                  <a:gd name="connsiteY1" fmla="*/ 2485 h 71542"/>
                  <a:gd name="connsiteX2" fmla="*/ 14288 w 14288"/>
                  <a:gd name="connsiteY2" fmla="*/ 16773 h 71542"/>
                  <a:gd name="connsiteX3" fmla="*/ 14288 w 14288"/>
                  <a:gd name="connsiteY3" fmla="*/ 71542 h 71542"/>
                  <a:gd name="connsiteX0" fmla="*/ 0 w 9526"/>
                  <a:gd name="connsiteY0" fmla="*/ 0 h 88131"/>
                  <a:gd name="connsiteX1" fmla="*/ 4763 w 9526"/>
                  <a:gd name="connsiteY1" fmla="*/ 19074 h 88131"/>
                  <a:gd name="connsiteX2" fmla="*/ 9526 w 9526"/>
                  <a:gd name="connsiteY2" fmla="*/ 33362 h 88131"/>
                  <a:gd name="connsiteX3" fmla="*/ 9526 w 9526"/>
                  <a:gd name="connsiteY3" fmla="*/ 88131 h 88131"/>
                  <a:gd name="connsiteX0" fmla="*/ 0 w 9526"/>
                  <a:gd name="connsiteY0" fmla="*/ 0 h 88131"/>
                  <a:gd name="connsiteX1" fmla="*/ 4763 w 9526"/>
                  <a:gd name="connsiteY1" fmla="*/ 19074 h 88131"/>
                  <a:gd name="connsiteX2" fmla="*/ 9526 w 9526"/>
                  <a:gd name="connsiteY2" fmla="*/ 88131 h 88131"/>
                  <a:gd name="connsiteX0" fmla="*/ 0 w 9526"/>
                  <a:gd name="connsiteY0" fmla="*/ 0 h 88131"/>
                  <a:gd name="connsiteX1" fmla="*/ 4763 w 9526"/>
                  <a:gd name="connsiteY1" fmla="*/ 19074 h 88131"/>
                  <a:gd name="connsiteX2" fmla="*/ 4763 w 9526"/>
                  <a:gd name="connsiteY2" fmla="*/ 54794 h 88131"/>
                  <a:gd name="connsiteX3" fmla="*/ 9526 w 9526"/>
                  <a:gd name="connsiteY3" fmla="*/ 88131 h 88131"/>
                  <a:gd name="connsiteX0" fmla="*/ 3175 w 12701"/>
                  <a:gd name="connsiteY0" fmla="*/ 0 h 88131"/>
                  <a:gd name="connsiteX1" fmla="*/ 7938 w 12701"/>
                  <a:gd name="connsiteY1" fmla="*/ 19074 h 88131"/>
                  <a:gd name="connsiteX2" fmla="*/ 7938 w 12701"/>
                  <a:gd name="connsiteY2" fmla="*/ 54794 h 88131"/>
                  <a:gd name="connsiteX3" fmla="*/ 12701 w 12701"/>
                  <a:gd name="connsiteY3" fmla="*/ 88131 h 88131"/>
                  <a:gd name="connsiteX0" fmla="*/ 7938 w 12701"/>
                  <a:gd name="connsiteY0" fmla="*/ 0 h 69057"/>
                  <a:gd name="connsiteX1" fmla="*/ 7938 w 12701"/>
                  <a:gd name="connsiteY1" fmla="*/ 35720 h 69057"/>
                  <a:gd name="connsiteX2" fmla="*/ 12701 w 12701"/>
                  <a:gd name="connsiteY2" fmla="*/ 69057 h 69057"/>
                  <a:gd name="connsiteX0" fmla="*/ 15082 w 15876"/>
                  <a:gd name="connsiteY0" fmla="*/ 0 h 95251"/>
                  <a:gd name="connsiteX1" fmla="*/ 7938 w 15876"/>
                  <a:gd name="connsiteY1" fmla="*/ 61914 h 95251"/>
                  <a:gd name="connsiteX2" fmla="*/ 12701 w 15876"/>
                  <a:gd name="connsiteY2" fmla="*/ 95251 h 95251"/>
                  <a:gd name="connsiteX0" fmla="*/ 37306 w 37306"/>
                  <a:gd name="connsiteY0" fmla="*/ 0 h 95251"/>
                  <a:gd name="connsiteX1" fmla="*/ 30162 w 37306"/>
                  <a:gd name="connsiteY1" fmla="*/ 61914 h 95251"/>
                  <a:gd name="connsiteX2" fmla="*/ 34925 w 37306"/>
                  <a:gd name="connsiteY2" fmla="*/ 95251 h 95251"/>
                  <a:gd name="connsiteX0" fmla="*/ 46435 w 46435"/>
                  <a:gd name="connsiteY0" fmla="*/ 0 h 95251"/>
                  <a:gd name="connsiteX1" fmla="*/ 1191 w 46435"/>
                  <a:gd name="connsiteY1" fmla="*/ 21433 h 95251"/>
                  <a:gd name="connsiteX2" fmla="*/ 39291 w 46435"/>
                  <a:gd name="connsiteY2" fmla="*/ 61914 h 95251"/>
                  <a:gd name="connsiteX3" fmla="*/ 44054 w 46435"/>
                  <a:gd name="connsiteY3" fmla="*/ 95251 h 95251"/>
                  <a:gd name="connsiteX0" fmla="*/ 1191 w 44054"/>
                  <a:gd name="connsiteY0" fmla="*/ 0 h 73818"/>
                  <a:gd name="connsiteX1" fmla="*/ 39291 w 44054"/>
                  <a:gd name="connsiteY1" fmla="*/ 40481 h 73818"/>
                  <a:gd name="connsiteX2" fmla="*/ 44054 w 44054"/>
                  <a:gd name="connsiteY2" fmla="*/ 73818 h 7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54" h="73818">
                    <a:moveTo>
                      <a:pt x="1191" y="0"/>
                    </a:moveTo>
                    <a:cubicBezTo>
                      <a:pt x="0" y="10319"/>
                      <a:pt x="39688" y="25003"/>
                      <a:pt x="39291" y="40481"/>
                    </a:cubicBezTo>
                    <a:cubicBezTo>
                      <a:pt x="40085" y="51990"/>
                      <a:pt x="43260" y="68262"/>
                      <a:pt x="44054" y="73818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191 Forma libre"/>
              <p:cNvSpPr/>
              <p:nvPr/>
            </p:nvSpPr>
            <p:spPr>
              <a:xfrm>
                <a:off x="5974836" y="3985057"/>
                <a:ext cx="112713" cy="192121"/>
              </a:xfrm>
              <a:custGeom>
                <a:avLst/>
                <a:gdLst>
                  <a:gd name="connsiteX0" fmla="*/ 57150 w 175111"/>
                  <a:gd name="connsiteY0" fmla="*/ 5164 h 281829"/>
                  <a:gd name="connsiteX1" fmla="*/ 71438 w 175111"/>
                  <a:gd name="connsiteY1" fmla="*/ 12308 h 281829"/>
                  <a:gd name="connsiteX2" fmla="*/ 95250 w 175111"/>
                  <a:gd name="connsiteY2" fmla="*/ 19451 h 281829"/>
                  <a:gd name="connsiteX3" fmla="*/ 100013 w 175111"/>
                  <a:gd name="connsiteY3" fmla="*/ 26595 h 281829"/>
                  <a:gd name="connsiteX4" fmla="*/ 107156 w 175111"/>
                  <a:gd name="connsiteY4" fmla="*/ 31358 h 281829"/>
                  <a:gd name="connsiteX5" fmla="*/ 116681 w 175111"/>
                  <a:gd name="connsiteY5" fmla="*/ 43264 h 281829"/>
                  <a:gd name="connsiteX6" fmla="*/ 128588 w 175111"/>
                  <a:gd name="connsiteY6" fmla="*/ 62314 h 281829"/>
                  <a:gd name="connsiteX7" fmla="*/ 140494 w 175111"/>
                  <a:gd name="connsiteY7" fmla="*/ 74220 h 281829"/>
                  <a:gd name="connsiteX8" fmla="*/ 147638 w 175111"/>
                  <a:gd name="connsiteY8" fmla="*/ 81364 h 281829"/>
                  <a:gd name="connsiteX9" fmla="*/ 166688 w 175111"/>
                  <a:gd name="connsiteY9" fmla="*/ 90889 h 281829"/>
                  <a:gd name="connsiteX10" fmla="*/ 169069 w 175111"/>
                  <a:gd name="connsiteY10" fmla="*/ 98033 h 281829"/>
                  <a:gd name="connsiteX11" fmla="*/ 173831 w 175111"/>
                  <a:gd name="connsiteY11" fmla="*/ 105176 h 281829"/>
                  <a:gd name="connsiteX12" fmla="*/ 164306 w 175111"/>
                  <a:gd name="connsiteY12" fmla="*/ 107558 h 281829"/>
                  <a:gd name="connsiteX13" fmla="*/ 157163 w 175111"/>
                  <a:gd name="connsiteY13" fmla="*/ 114701 h 281829"/>
                  <a:gd name="connsiteX14" fmla="*/ 150019 w 175111"/>
                  <a:gd name="connsiteY14" fmla="*/ 119464 h 281829"/>
                  <a:gd name="connsiteX15" fmla="*/ 130969 w 175111"/>
                  <a:gd name="connsiteY15" fmla="*/ 136133 h 281829"/>
                  <a:gd name="connsiteX16" fmla="*/ 97631 w 175111"/>
                  <a:gd name="connsiteY16" fmla="*/ 143276 h 281829"/>
                  <a:gd name="connsiteX17" fmla="*/ 83344 w 175111"/>
                  <a:gd name="connsiteY17" fmla="*/ 148039 h 281829"/>
                  <a:gd name="connsiteX18" fmla="*/ 73819 w 175111"/>
                  <a:gd name="connsiteY18" fmla="*/ 162326 h 281829"/>
                  <a:gd name="connsiteX19" fmla="*/ 76200 w 175111"/>
                  <a:gd name="connsiteY19" fmla="*/ 221858 h 281829"/>
                  <a:gd name="connsiteX20" fmla="*/ 78581 w 175111"/>
                  <a:gd name="connsiteY20" fmla="*/ 238526 h 281829"/>
                  <a:gd name="connsiteX21" fmla="*/ 83344 w 175111"/>
                  <a:gd name="connsiteY21" fmla="*/ 245670 h 281829"/>
                  <a:gd name="connsiteX22" fmla="*/ 73819 w 175111"/>
                  <a:gd name="connsiteY22" fmla="*/ 255195 h 281829"/>
                  <a:gd name="connsiteX23" fmla="*/ 59531 w 175111"/>
                  <a:gd name="connsiteY23" fmla="*/ 264720 h 281829"/>
                  <a:gd name="connsiteX24" fmla="*/ 45244 w 175111"/>
                  <a:gd name="connsiteY24" fmla="*/ 269483 h 281829"/>
                  <a:gd name="connsiteX25" fmla="*/ 38100 w 175111"/>
                  <a:gd name="connsiteY25" fmla="*/ 271864 h 281829"/>
                  <a:gd name="connsiteX26" fmla="*/ 9525 w 175111"/>
                  <a:gd name="connsiteY26" fmla="*/ 276626 h 281829"/>
                  <a:gd name="connsiteX27" fmla="*/ 0 w 175111"/>
                  <a:gd name="connsiteY27" fmla="*/ 281389 h 281829"/>
                  <a:gd name="connsiteX0" fmla="*/ 57150 w 175111"/>
                  <a:gd name="connsiteY0" fmla="*/ 5164 h 281829"/>
                  <a:gd name="connsiteX1" fmla="*/ 71438 w 175111"/>
                  <a:gd name="connsiteY1" fmla="*/ 12308 h 281829"/>
                  <a:gd name="connsiteX2" fmla="*/ 95250 w 175111"/>
                  <a:gd name="connsiteY2" fmla="*/ 19451 h 281829"/>
                  <a:gd name="connsiteX3" fmla="*/ 100013 w 175111"/>
                  <a:gd name="connsiteY3" fmla="*/ 26595 h 281829"/>
                  <a:gd name="connsiteX4" fmla="*/ 107156 w 175111"/>
                  <a:gd name="connsiteY4" fmla="*/ 31358 h 281829"/>
                  <a:gd name="connsiteX5" fmla="*/ 128588 w 175111"/>
                  <a:gd name="connsiteY5" fmla="*/ 62314 h 281829"/>
                  <a:gd name="connsiteX6" fmla="*/ 140494 w 175111"/>
                  <a:gd name="connsiteY6" fmla="*/ 74220 h 281829"/>
                  <a:gd name="connsiteX7" fmla="*/ 147638 w 175111"/>
                  <a:gd name="connsiteY7" fmla="*/ 81364 h 281829"/>
                  <a:gd name="connsiteX8" fmla="*/ 166688 w 175111"/>
                  <a:gd name="connsiteY8" fmla="*/ 90889 h 281829"/>
                  <a:gd name="connsiteX9" fmla="*/ 169069 w 175111"/>
                  <a:gd name="connsiteY9" fmla="*/ 98033 h 281829"/>
                  <a:gd name="connsiteX10" fmla="*/ 173831 w 175111"/>
                  <a:gd name="connsiteY10" fmla="*/ 105176 h 281829"/>
                  <a:gd name="connsiteX11" fmla="*/ 164306 w 175111"/>
                  <a:gd name="connsiteY11" fmla="*/ 107558 h 281829"/>
                  <a:gd name="connsiteX12" fmla="*/ 157163 w 175111"/>
                  <a:gd name="connsiteY12" fmla="*/ 114701 h 281829"/>
                  <a:gd name="connsiteX13" fmla="*/ 150019 w 175111"/>
                  <a:gd name="connsiteY13" fmla="*/ 119464 h 281829"/>
                  <a:gd name="connsiteX14" fmla="*/ 130969 w 175111"/>
                  <a:gd name="connsiteY14" fmla="*/ 136133 h 281829"/>
                  <a:gd name="connsiteX15" fmla="*/ 97631 w 175111"/>
                  <a:gd name="connsiteY15" fmla="*/ 143276 h 281829"/>
                  <a:gd name="connsiteX16" fmla="*/ 83344 w 175111"/>
                  <a:gd name="connsiteY16" fmla="*/ 148039 h 281829"/>
                  <a:gd name="connsiteX17" fmla="*/ 73819 w 175111"/>
                  <a:gd name="connsiteY17" fmla="*/ 162326 h 281829"/>
                  <a:gd name="connsiteX18" fmla="*/ 76200 w 175111"/>
                  <a:gd name="connsiteY18" fmla="*/ 221858 h 281829"/>
                  <a:gd name="connsiteX19" fmla="*/ 78581 w 175111"/>
                  <a:gd name="connsiteY19" fmla="*/ 238526 h 281829"/>
                  <a:gd name="connsiteX20" fmla="*/ 83344 w 175111"/>
                  <a:gd name="connsiteY20" fmla="*/ 245670 h 281829"/>
                  <a:gd name="connsiteX21" fmla="*/ 73819 w 175111"/>
                  <a:gd name="connsiteY21" fmla="*/ 255195 h 281829"/>
                  <a:gd name="connsiteX22" fmla="*/ 59531 w 175111"/>
                  <a:gd name="connsiteY22" fmla="*/ 264720 h 281829"/>
                  <a:gd name="connsiteX23" fmla="*/ 45244 w 175111"/>
                  <a:gd name="connsiteY23" fmla="*/ 269483 h 281829"/>
                  <a:gd name="connsiteX24" fmla="*/ 38100 w 175111"/>
                  <a:gd name="connsiteY24" fmla="*/ 271864 h 281829"/>
                  <a:gd name="connsiteX25" fmla="*/ 9525 w 175111"/>
                  <a:gd name="connsiteY25" fmla="*/ 276626 h 281829"/>
                  <a:gd name="connsiteX26" fmla="*/ 0 w 175111"/>
                  <a:gd name="connsiteY26" fmla="*/ 281389 h 281829"/>
                  <a:gd name="connsiteX0" fmla="*/ 57150 w 175111"/>
                  <a:gd name="connsiteY0" fmla="*/ 5164 h 281829"/>
                  <a:gd name="connsiteX1" fmla="*/ 71438 w 175111"/>
                  <a:gd name="connsiteY1" fmla="*/ 12308 h 281829"/>
                  <a:gd name="connsiteX2" fmla="*/ 95250 w 175111"/>
                  <a:gd name="connsiteY2" fmla="*/ 19451 h 281829"/>
                  <a:gd name="connsiteX3" fmla="*/ 100013 w 175111"/>
                  <a:gd name="connsiteY3" fmla="*/ 26595 h 281829"/>
                  <a:gd name="connsiteX4" fmla="*/ 128588 w 175111"/>
                  <a:gd name="connsiteY4" fmla="*/ 62314 h 281829"/>
                  <a:gd name="connsiteX5" fmla="*/ 140494 w 175111"/>
                  <a:gd name="connsiteY5" fmla="*/ 74220 h 281829"/>
                  <a:gd name="connsiteX6" fmla="*/ 147638 w 175111"/>
                  <a:gd name="connsiteY6" fmla="*/ 81364 h 281829"/>
                  <a:gd name="connsiteX7" fmla="*/ 166688 w 175111"/>
                  <a:gd name="connsiteY7" fmla="*/ 90889 h 281829"/>
                  <a:gd name="connsiteX8" fmla="*/ 169069 w 175111"/>
                  <a:gd name="connsiteY8" fmla="*/ 98033 h 281829"/>
                  <a:gd name="connsiteX9" fmla="*/ 173831 w 175111"/>
                  <a:gd name="connsiteY9" fmla="*/ 105176 h 281829"/>
                  <a:gd name="connsiteX10" fmla="*/ 164306 w 175111"/>
                  <a:gd name="connsiteY10" fmla="*/ 107558 h 281829"/>
                  <a:gd name="connsiteX11" fmla="*/ 157163 w 175111"/>
                  <a:gd name="connsiteY11" fmla="*/ 114701 h 281829"/>
                  <a:gd name="connsiteX12" fmla="*/ 150019 w 175111"/>
                  <a:gd name="connsiteY12" fmla="*/ 119464 h 281829"/>
                  <a:gd name="connsiteX13" fmla="*/ 130969 w 175111"/>
                  <a:gd name="connsiteY13" fmla="*/ 136133 h 281829"/>
                  <a:gd name="connsiteX14" fmla="*/ 97631 w 175111"/>
                  <a:gd name="connsiteY14" fmla="*/ 143276 h 281829"/>
                  <a:gd name="connsiteX15" fmla="*/ 83344 w 175111"/>
                  <a:gd name="connsiteY15" fmla="*/ 148039 h 281829"/>
                  <a:gd name="connsiteX16" fmla="*/ 73819 w 175111"/>
                  <a:gd name="connsiteY16" fmla="*/ 162326 h 281829"/>
                  <a:gd name="connsiteX17" fmla="*/ 76200 w 175111"/>
                  <a:gd name="connsiteY17" fmla="*/ 221858 h 281829"/>
                  <a:gd name="connsiteX18" fmla="*/ 78581 w 175111"/>
                  <a:gd name="connsiteY18" fmla="*/ 238526 h 281829"/>
                  <a:gd name="connsiteX19" fmla="*/ 83344 w 175111"/>
                  <a:gd name="connsiteY19" fmla="*/ 245670 h 281829"/>
                  <a:gd name="connsiteX20" fmla="*/ 73819 w 175111"/>
                  <a:gd name="connsiteY20" fmla="*/ 255195 h 281829"/>
                  <a:gd name="connsiteX21" fmla="*/ 59531 w 175111"/>
                  <a:gd name="connsiteY21" fmla="*/ 264720 h 281829"/>
                  <a:gd name="connsiteX22" fmla="*/ 45244 w 175111"/>
                  <a:gd name="connsiteY22" fmla="*/ 269483 h 281829"/>
                  <a:gd name="connsiteX23" fmla="*/ 38100 w 175111"/>
                  <a:gd name="connsiteY23" fmla="*/ 271864 h 281829"/>
                  <a:gd name="connsiteX24" fmla="*/ 9525 w 175111"/>
                  <a:gd name="connsiteY24" fmla="*/ 276626 h 281829"/>
                  <a:gd name="connsiteX25" fmla="*/ 0 w 175111"/>
                  <a:gd name="connsiteY25" fmla="*/ 281389 h 281829"/>
                  <a:gd name="connsiteX0" fmla="*/ 57150 w 175111"/>
                  <a:gd name="connsiteY0" fmla="*/ 5164 h 281829"/>
                  <a:gd name="connsiteX1" fmla="*/ 71438 w 175111"/>
                  <a:gd name="connsiteY1" fmla="*/ 12308 h 281829"/>
                  <a:gd name="connsiteX2" fmla="*/ 95250 w 175111"/>
                  <a:gd name="connsiteY2" fmla="*/ 19451 h 281829"/>
                  <a:gd name="connsiteX3" fmla="*/ 128588 w 175111"/>
                  <a:gd name="connsiteY3" fmla="*/ 62314 h 281829"/>
                  <a:gd name="connsiteX4" fmla="*/ 140494 w 175111"/>
                  <a:gd name="connsiteY4" fmla="*/ 74220 h 281829"/>
                  <a:gd name="connsiteX5" fmla="*/ 147638 w 175111"/>
                  <a:gd name="connsiteY5" fmla="*/ 81364 h 281829"/>
                  <a:gd name="connsiteX6" fmla="*/ 166688 w 175111"/>
                  <a:gd name="connsiteY6" fmla="*/ 90889 h 281829"/>
                  <a:gd name="connsiteX7" fmla="*/ 169069 w 175111"/>
                  <a:gd name="connsiteY7" fmla="*/ 98033 h 281829"/>
                  <a:gd name="connsiteX8" fmla="*/ 173831 w 175111"/>
                  <a:gd name="connsiteY8" fmla="*/ 105176 h 281829"/>
                  <a:gd name="connsiteX9" fmla="*/ 164306 w 175111"/>
                  <a:gd name="connsiteY9" fmla="*/ 107558 h 281829"/>
                  <a:gd name="connsiteX10" fmla="*/ 157163 w 175111"/>
                  <a:gd name="connsiteY10" fmla="*/ 114701 h 281829"/>
                  <a:gd name="connsiteX11" fmla="*/ 150019 w 175111"/>
                  <a:gd name="connsiteY11" fmla="*/ 119464 h 281829"/>
                  <a:gd name="connsiteX12" fmla="*/ 130969 w 175111"/>
                  <a:gd name="connsiteY12" fmla="*/ 136133 h 281829"/>
                  <a:gd name="connsiteX13" fmla="*/ 97631 w 175111"/>
                  <a:gd name="connsiteY13" fmla="*/ 143276 h 281829"/>
                  <a:gd name="connsiteX14" fmla="*/ 83344 w 175111"/>
                  <a:gd name="connsiteY14" fmla="*/ 148039 h 281829"/>
                  <a:gd name="connsiteX15" fmla="*/ 73819 w 175111"/>
                  <a:gd name="connsiteY15" fmla="*/ 162326 h 281829"/>
                  <a:gd name="connsiteX16" fmla="*/ 76200 w 175111"/>
                  <a:gd name="connsiteY16" fmla="*/ 221858 h 281829"/>
                  <a:gd name="connsiteX17" fmla="*/ 78581 w 175111"/>
                  <a:gd name="connsiteY17" fmla="*/ 238526 h 281829"/>
                  <a:gd name="connsiteX18" fmla="*/ 83344 w 175111"/>
                  <a:gd name="connsiteY18" fmla="*/ 245670 h 281829"/>
                  <a:gd name="connsiteX19" fmla="*/ 73819 w 175111"/>
                  <a:gd name="connsiteY19" fmla="*/ 255195 h 281829"/>
                  <a:gd name="connsiteX20" fmla="*/ 59531 w 175111"/>
                  <a:gd name="connsiteY20" fmla="*/ 264720 h 281829"/>
                  <a:gd name="connsiteX21" fmla="*/ 45244 w 175111"/>
                  <a:gd name="connsiteY21" fmla="*/ 269483 h 281829"/>
                  <a:gd name="connsiteX22" fmla="*/ 38100 w 175111"/>
                  <a:gd name="connsiteY22" fmla="*/ 271864 h 281829"/>
                  <a:gd name="connsiteX23" fmla="*/ 9525 w 175111"/>
                  <a:gd name="connsiteY23" fmla="*/ 276626 h 281829"/>
                  <a:gd name="connsiteX24" fmla="*/ 0 w 175111"/>
                  <a:gd name="connsiteY24" fmla="*/ 281389 h 281829"/>
                  <a:gd name="connsiteX0" fmla="*/ 57150 w 175111"/>
                  <a:gd name="connsiteY0" fmla="*/ 0 h 276665"/>
                  <a:gd name="connsiteX1" fmla="*/ 95250 w 175111"/>
                  <a:gd name="connsiteY1" fmla="*/ 14287 h 276665"/>
                  <a:gd name="connsiteX2" fmla="*/ 128588 w 175111"/>
                  <a:gd name="connsiteY2" fmla="*/ 57150 h 276665"/>
                  <a:gd name="connsiteX3" fmla="*/ 140494 w 175111"/>
                  <a:gd name="connsiteY3" fmla="*/ 69056 h 276665"/>
                  <a:gd name="connsiteX4" fmla="*/ 147638 w 175111"/>
                  <a:gd name="connsiteY4" fmla="*/ 76200 h 276665"/>
                  <a:gd name="connsiteX5" fmla="*/ 166688 w 175111"/>
                  <a:gd name="connsiteY5" fmla="*/ 85725 h 276665"/>
                  <a:gd name="connsiteX6" fmla="*/ 169069 w 175111"/>
                  <a:gd name="connsiteY6" fmla="*/ 92869 h 276665"/>
                  <a:gd name="connsiteX7" fmla="*/ 173831 w 175111"/>
                  <a:gd name="connsiteY7" fmla="*/ 100012 h 276665"/>
                  <a:gd name="connsiteX8" fmla="*/ 164306 w 175111"/>
                  <a:gd name="connsiteY8" fmla="*/ 102394 h 276665"/>
                  <a:gd name="connsiteX9" fmla="*/ 157163 w 175111"/>
                  <a:gd name="connsiteY9" fmla="*/ 109537 h 276665"/>
                  <a:gd name="connsiteX10" fmla="*/ 150019 w 175111"/>
                  <a:gd name="connsiteY10" fmla="*/ 114300 h 276665"/>
                  <a:gd name="connsiteX11" fmla="*/ 130969 w 175111"/>
                  <a:gd name="connsiteY11" fmla="*/ 130969 h 276665"/>
                  <a:gd name="connsiteX12" fmla="*/ 97631 w 175111"/>
                  <a:gd name="connsiteY12" fmla="*/ 138112 h 276665"/>
                  <a:gd name="connsiteX13" fmla="*/ 83344 w 175111"/>
                  <a:gd name="connsiteY13" fmla="*/ 142875 h 276665"/>
                  <a:gd name="connsiteX14" fmla="*/ 73819 w 175111"/>
                  <a:gd name="connsiteY14" fmla="*/ 157162 h 276665"/>
                  <a:gd name="connsiteX15" fmla="*/ 76200 w 175111"/>
                  <a:gd name="connsiteY15" fmla="*/ 216694 h 276665"/>
                  <a:gd name="connsiteX16" fmla="*/ 78581 w 175111"/>
                  <a:gd name="connsiteY16" fmla="*/ 233362 h 276665"/>
                  <a:gd name="connsiteX17" fmla="*/ 83344 w 175111"/>
                  <a:gd name="connsiteY17" fmla="*/ 240506 h 276665"/>
                  <a:gd name="connsiteX18" fmla="*/ 73819 w 175111"/>
                  <a:gd name="connsiteY18" fmla="*/ 250031 h 276665"/>
                  <a:gd name="connsiteX19" fmla="*/ 59531 w 175111"/>
                  <a:gd name="connsiteY19" fmla="*/ 259556 h 276665"/>
                  <a:gd name="connsiteX20" fmla="*/ 45244 w 175111"/>
                  <a:gd name="connsiteY20" fmla="*/ 264319 h 276665"/>
                  <a:gd name="connsiteX21" fmla="*/ 38100 w 175111"/>
                  <a:gd name="connsiteY21" fmla="*/ 266700 h 276665"/>
                  <a:gd name="connsiteX22" fmla="*/ 9525 w 175111"/>
                  <a:gd name="connsiteY22" fmla="*/ 271462 h 276665"/>
                  <a:gd name="connsiteX23" fmla="*/ 0 w 175111"/>
                  <a:gd name="connsiteY23" fmla="*/ 276225 h 276665"/>
                  <a:gd name="connsiteX0" fmla="*/ 57150 w 175111"/>
                  <a:gd name="connsiteY0" fmla="*/ 0 h 276665"/>
                  <a:gd name="connsiteX1" fmla="*/ 95250 w 175111"/>
                  <a:gd name="connsiteY1" fmla="*/ 14287 h 276665"/>
                  <a:gd name="connsiteX2" fmla="*/ 128588 w 175111"/>
                  <a:gd name="connsiteY2" fmla="*/ 57150 h 276665"/>
                  <a:gd name="connsiteX3" fmla="*/ 140494 w 175111"/>
                  <a:gd name="connsiteY3" fmla="*/ 69056 h 276665"/>
                  <a:gd name="connsiteX4" fmla="*/ 166688 w 175111"/>
                  <a:gd name="connsiteY4" fmla="*/ 85725 h 276665"/>
                  <a:gd name="connsiteX5" fmla="*/ 169069 w 175111"/>
                  <a:gd name="connsiteY5" fmla="*/ 92869 h 276665"/>
                  <a:gd name="connsiteX6" fmla="*/ 173831 w 175111"/>
                  <a:gd name="connsiteY6" fmla="*/ 100012 h 276665"/>
                  <a:gd name="connsiteX7" fmla="*/ 164306 w 175111"/>
                  <a:gd name="connsiteY7" fmla="*/ 102394 h 276665"/>
                  <a:gd name="connsiteX8" fmla="*/ 157163 w 175111"/>
                  <a:gd name="connsiteY8" fmla="*/ 109537 h 276665"/>
                  <a:gd name="connsiteX9" fmla="*/ 150019 w 175111"/>
                  <a:gd name="connsiteY9" fmla="*/ 114300 h 276665"/>
                  <a:gd name="connsiteX10" fmla="*/ 130969 w 175111"/>
                  <a:gd name="connsiteY10" fmla="*/ 130969 h 276665"/>
                  <a:gd name="connsiteX11" fmla="*/ 97631 w 175111"/>
                  <a:gd name="connsiteY11" fmla="*/ 138112 h 276665"/>
                  <a:gd name="connsiteX12" fmla="*/ 83344 w 175111"/>
                  <a:gd name="connsiteY12" fmla="*/ 142875 h 276665"/>
                  <a:gd name="connsiteX13" fmla="*/ 73819 w 175111"/>
                  <a:gd name="connsiteY13" fmla="*/ 157162 h 276665"/>
                  <a:gd name="connsiteX14" fmla="*/ 76200 w 175111"/>
                  <a:gd name="connsiteY14" fmla="*/ 216694 h 276665"/>
                  <a:gd name="connsiteX15" fmla="*/ 78581 w 175111"/>
                  <a:gd name="connsiteY15" fmla="*/ 233362 h 276665"/>
                  <a:gd name="connsiteX16" fmla="*/ 83344 w 175111"/>
                  <a:gd name="connsiteY16" fmla="*/ 240506 h 276665"/>
                  <a:gd name="connsiteX17" fmla="*/ 73819 w 175111"/>
                  <a:gd name="connsiteY17" fmla="*/ 250031 h 276665"/>
                  <a:gd name="connsiteX18" fmla="*/ 59531 w 175111"/>
                  <a:gd name="connsiteY18" fmla="*/ 259556 h 276665"/>
                  <a:gd name="connsiteX19" fmla="*/ 45244 w 175111"/>
                  <a:gd name="connsiteY19" fmla="*/ 264319 h 276665"/>
                  <a:gd name="connsiteX20" fmla="*/ 38100 w 175111"/>
                  <a:gd name="connsiteY20" fmla="*/ 266700 h 276665"/>
                  <a:gd name="connsiteX21" fmla="*/ 9525 w 175111"/>
                  <a:gd name="connsiteY21" fmla="*/ 271462 h 276665"/>
                  <a:gd name="connsiteX22" fmla="*/ 0 w 175111"/>
                  <a:gd name="connsiteY22" fmla="*/ 276225 h 276665"/>
                  <a:gd name="connsiteX0" fmla="*/ 57150 w 175111"/>
                  <a:gd name="connsiteY0" fmla="*/ 0 h 276665"/>
                  <a:gd name="connsiteX1" fmla="*/ 95250 w 175111"/>
                  <a:gd name="connsiteY1" fmla="*/ 14287 h 276665"/>
                  <a:gd name="connsiteX2" fmla="*/ 128588 w 175111"/>
                  <a:gd name="connsiteY2" fmla="*/ 57150 h 276665"/>
                  <a:gd name="connsiteX3" fmla="*/ 140494 w 175111"/>
                  <a:gd name="connsiteY3" fmla="*/ 69056 h 276665"/>
                  <a:gd name="connsiteX4" fmla="*/ 166688 w 175111"/>
                  <a:gd name="connsiteY4" fmla="*/ 85725 h 276665"/>
                  <a:gd name="connsiteX5" fmla="*/ 169069 w 175111"/>
                  <a:gd name="connsiteY5" fmla="*/ 92869 h 276665"/>
                  <a:gd name="connsiteX6" fmla="*/ 173831 w 175111"/>
                  <a:gd name="connsiteY6" fmla="*/ 100012 h 276665"/>
                  <a:gd name="connsiteX7" fmla="*/ 164306 w 175111"/>
                  <a:gd name="connsiteY7" fmla="*/ 102394 h 276665"/>
                  <a:gd name="connsiteX8" fmla="*/ 157163 w 175111"/>
                  <a:gd name="connsiteY8" fmla="*/ 109537 h 276665"/>
                  <a:gd name="connsiteX9" fmla="*/ 130969 w 175111"/>
                  <a:gd name="connsiteY9" fmla="*/ 130969 h 276665"/>
                  <a:gd name="connsiteX10" fmla="*/ 97631 w 175111"/>
                  <a:gd name="connsiteY10" fmla="*/ 138112 h 276665"/>
                  <a:gd name="connsiteX11" fmla="*/ 83344 w 175111"/>
                  <a:gd name="connsiteY11" fmla="*/ 142875 h 276665"/>
                  <a:gd name="connsiteX12" fmla="*/ 73819 w 175111"/>
                  <a:gd name="connsiteY12" fmla="*/ 157162 h 276665"/>
                  <a:gd name="connsiteX13" fmla="*/ 76200 w 175111"/>
                  <a:gd name="connsiteY13" fmla="*/ 216694 h 276665"/>
                  <a:gd name="connsiteX14" fmla="*/ 78581 w 175111"/>
                  <a:gd name="connsiteY14" fmla="*/ 233362 h 276665"/>
                  <a:gd name="connsiteX15" fmla="*/ 83344 w 175111"/>
                  <a:gd name="connsiteY15" fmla="*/ 240506 h 276665"/>
                  <a:gd name="connsiteX16" fmla="*/ 73819 w 175111"/>
                  <a:gd name="connsiteY16" fmla="*/ 250031 h 276665"/>
                  <a:gd name="connsiteX17" fmla="*/ 59531 w 175111"/>
                  <a:gd name="connsiteY17" fmla="*/ 259556 h 276665"/>
                  <a:gd name="connsiteX18" fmla="*/ 45244 w 175111"/>
                  <a:gd name="connsiteY18" fmla="*/ 264319 h 276665"/>
                  <a:gd name="connsiteX19" fmla="*/ 38100 w 175111"/>
                  <a:gd name="connsiteY19" fmla="*/ 266700 h 276665"/>
                  <a:gd name="connsiteX20" fmla="*/ 9525 w 175111"/>
                  <a:gd name="connsiteY20" fmla="*/ 271462 h 276665"/>
                  <a:gd name="connsiteX21" fmla="*/ 0 w 175111"/>
                  <a:gd name="connsiteY21" fmla="*/ 276225 h 276665"/>
                  <a:gd name="connsiteX0" fmla="*/ 57150 w 175111"/>
                  <a:gd name="connsiteY0" fmla="*/ 0 h 276665"/>
                  <a:gd name="connsiteX1" fmla="*/ 95250 w 175111"/>
                  <a:gd name="connsiteY1" fmla="*/ 14287 h 276665"/>
                  <a:gd name="connsiteX2" fmla="*/ 128588 w 175111"/>
                  <a:gd name="connsiteY2" fmla="*/ 57150 h 276665"/>
                  <a:gd name="connsiteX3" fmla="*/ 140494 w 175111"/>
                  <a:gd name="connsiteY3" fmla="*/ 69056 h 276665"/>
                  <a:gd name="connsiteX4" fmla="*/ 166688 w 175111"/>
                  <a:gd name="connsiteY4" fmla="*/ 85725 h 276665"/>
                  <a:gd name="connsiteX5" fmla="*/ 169069 w 175111"/>
                  <a:gd name="connsiteY5" fmla="*/ 92869 h 276665"/>
                  <a:gd name="connsiteX6" fmla="*/ 173831 w 175111"/>
                  <a:gd name="connsiteY6" fmla="*/ 100012 h 276665"/>
                  <a:gd name="connsiteX7" fmla="*/ 164306 w 175111"/>
                  <a:gd name="connsiteY7" fmla="*/ 102394 h 276665"/>
                  <a:gd name="connsiteX8" fmla="*/ 157163 w 175111"/>
                  <a:gd name="connsiteY8" fmla="*/ 109537 h 276665"/>
                  <a:gd name="connsiteX9" fmla="*/ 130969 w 175111"/>
                  <a:gd name="connsiteY9" fmla="*/ 130969 h 276665"/>
                  <a:gd name="connsiteX10" fmla="*/ 97631 w 175111"/>
                  <a:gd name="connsiteY10" fmla="*/ 138112 h 276665"/>
                  <a:gd name="connsiteX11" fmla="*/ 73819 w 175111"/>
                  <a:gd name="connsiteY11" fmla="*/ 157162 h 276665"/>
                  <a:gd name="connsiteX12" fmla="*/ 76200 w 175111"/>
                  <a:gd name="connsiteY12" fmla="*/ 216694 h 276665"/>
                  <a:gd name="connsiteX13" fmla="*/ 78581 w 175111"/>
                  <a:gd name="connsiteY13" fmla="*/ 233362 h 276665"/>
                  <a:gd name="connsiteX14" fmla="*/ 83344 w 175111"/>
                  <a:gd name="connsiteY14" fmla="*/ 240506 h 276665"/>
                  <a:gd name="connsiteX15" fmla="*/ 73819 w 175111"/>
                  <a:gd name="connsiteY15" fmla="*/ 250031 h 276665"/>
                  <a:gd name="connsiteX16" fmla="*/ 59531 w 175111"/>
                  <a:gd name="connsiteY16" fmla="*/ 259556 h 276665"/>
                  <a:gd name="connsiteX17" fmla="*/ 45244 w 175111"/>
                  <a:gd name="connsiteY17" fmla="*/ 264319 h 276665"/>
                  <a:gd name="connsiteX18" fmla="*/ 38100 w 175111"/>
                  <a:gd name="connsiteY18" fmla="*/ 266700 h 276665"/>
                  <a:gd name="connsiteX19" fmla="*/ 9525 w 175111"/>
                  <a:gd name="connsiteY19" fmla="*/ 271462 h 276665"/>
                  <a:gd name="connsiteX20" fmla="*/ 0 w 175111"/>
                  <a:gd name="connsiteY20" fmla="*/ 276225 h 276665"/>
                  <a:gd name="connsiteX0" fmla="*/ 57150 w 175111"/>
                  <a:gd name="connsiteY0" fmla="*/ 0 h 276665"/>
                  <a:gd name="connsiteX1" fmla="*/ 95250 w 175111"/>
                  <a:gd name="connsiteY1" fmla="*/ 14287 h 276665"/>
                  <a:gd name="connsiteX2" fmla="*/ 128588 w 175111"/>
                  <a:gd name="connsiteY2" fmla="*/ 57150 h 276665"/>
                  <a:gd name="connsiteX3" fmla="*/ 140494 w 175111"/>
                  <a:gd name="connsiteY3" fmla="*/ 69056 h 276665"/>
                  <a:gd name="connsiteX4" fmla="*/ 166688 w 175111"/>
                  <a:gd name="connsiteY4" fmla="*/ 85725 h 276665"/>
                  <a:gd name="connsiteX5" fmla="*/ 169069 w 175111"/>
                  <a:gd name="connsiteY5" fmla="*/ 92869 h 276665"/>
                  <a:gd name="connsiteX6" fmla="*/ 173831 w 175111"/>
                  <a:gd name="connsiteY6" fmla="*/ 100012 h 276665"/>
                  <a:gd name="connsiteX7" fmla="*/ 164306 w 175111"/>
                  <a:gd name="connsiteY7" fmla="*/ 102394 h 276665"/>
                  <a:gd name="connsiteX8" fmla="*/ 157163 w 175111"/>
                  <a:gd name="connsiteY8" fmla="*/ 109537 h 276665"/>
                  <a:gd name="connsiteX9" fmla="*/ 130969 w 175111"/>
                  <a:gd name="connsiteY9" fmla="*/ 130969 h 276665"/>
                  <a:gd name="connsiteX10" fmla="*/ 97631 w 175111"/>
                  <a:gd name="connsiteY10" fmla="*/ 138112 h 276665"/>
                  <a:gd name="connsiteX11" fmla="*/ 73819 w 175111"/>
                  <a:gd name="connsiteY11" fmla="*/ 157162 h 276665"/>
                  <a:gd name="connsiteX12" fmla="*/ 76200 w 175111"/>
                  <a:gd name="connsiteY12" fmla="*/ 216694 h 276665"/>
                  <a:gd name="connsiteX13" fmla="*/ 78581 w 175111"/>
                  <a:gd name="connsiteY13" fmla="*/ 233362 h 276665"/>
                  <a:gd name="connsiteX14" fmla="*/ 83344 w 175111"/>
                  <a:gd name="connsiteY14" fmla="*/ 240506 h 276665"/>
                  <a:gd name="connsiteX15" fmla="*/ 73819 w 175111"/>
                  <a:gd name="connsiteY15" fmla="*/ 250031 h 276665"/>
                  <a:gd name="connsiteX16" fmla="*/ 59531 w 175111"/>
                  <a:gd name="connsiteY16" fmla="*/ 259556 h 276665"/>
                  <a:gd name="connsiteX17" fmla="*/ 45244 w 175111"/>
                  <a:gd name="connsiteY17" fmla="*/ 264319 h 276665"/>
                  <a:gd name="connsiteX18" fmla="*/ 9525 w 175111"/>
                  <a:gd name="connsiteY18" fmla="*/ 271462 h 276665"/>
                  <a:gd name="connsiteX19" fmla="*/ 0 w 175111"/>
                  <a:gd name="connsiteY19" fmla="*/ 276225 h 276665"/>
                  <a:gd name="connsiteX0" fmla="*/ 47625 w 165586"/>
                  <a:gd name="connsiteY0" fmla="*/ 0 h 271462"/>
                  <a:gd name="connsiteX1" fmla="*/ 85725 w 165586"/>
                  <a:gd name="connsiteY1" fmla="*/ 14287 h 271462"/>
                  <a:gd name="connsiteX2" fmla="*/ 119063 w 165586"/>
                  <a:gd name="connsiteY2" fmla="*/ 57150 h 271462"/>
                  <a:gd name="connsiteX3" fmla="*/ 130969 w 165586"/>
                  <a:gd name="connsiteY3" fmla="*/ 69056 h 271462"/>
                  <a:gd name="connsiteX4" fmla="*/ 157163 w 165586"/>
                  <a:gd name="connsiteY4" fmla="*/ 85725 h 271462"/>
                  <a:gd name="connsiteX5" fmla="*/ 159544 w 165586"/>
                  <a:gd name="connsiteY5" fmla="*/ 92869 h 271462"/>
                  <a:gd name="connsiteX6" fmla="*/ 164306 w 165586"/>
                  <a:gd name="connsiteY6" fmla="*/ 100012 h 271462"/>
                  <a:gd name="connsiteX7" fmla="*/ 154781 w 165586"/>
                  <a:gd name="connsiteY7" fmla="*/ 102394 h 271462"/>
                  <a:gd name="connsiteX8" fmla="*/ 147638 w 165586"/>
                  <a:gd name="connsiteY8" fmla="*/ 109537 h 271462"/>
                  <a:gd name="connsiteX9" fmla="*/ 121444 w 165586"/>
                  <a:gd name="connsiteY9" fmla="*/ 130969 h 271462"/>
                  <a:gd name="connsiteX10" fmla="*/ 88106 w 165586"/>
                  <a:gd name="connsiteY10" fmla="*/ 138112 h 271462"/>
                  <a:gd name="connsiteX11" fmla="*/ 64294 w 165586"/>
                  <a:gd name="connsiteY11" fmla="*/ 157162 h 271462"/>
                  <a:gd name="connsiteX12" fmla="*/ 66675 w 165586"/>
                  <a:gd name="connsiteY12" fmla="*/ 216694 h 271462"/>
                  <a:gd name="connsiteX13" fmla="*/ 69056 w 165586"/>
                  <a:gd name="connsiteY13" fmla="*/ 233362 h 271462"/>
                  <a:gd name="connsiteX14" fmla="*/ 73819 w 165586"/>
                  <a:gd name="connsiteY14" fmla="*/ 240506 h 271462"/>
                  <a:gd name="connsiteX15" fmla="*/ 64294 w 165586"/>
                  <a:gd name="connsiteY15" fmla="*/ 250031 h 271462"/>
                  <a:gd name="connsiteX16" fmla="*/ 50006 w 165586"/>
                  <a:gd name="connsiteY16" fmla="*/ 259556 h 271462"/>
                  <a:gd name="connsiteX17" fmla="*/ 35719 w 165586"/>
                  <a:gd name="connsiteY17" fmla="*/ 264319 h 271462"/>
                  <a:gd name="connsiteX18" fmla="*/ 0 w 165586"/>
                  <a:gd name="connsiteY18" fmla="*/ 271462 h 271462"/>
                  <a:gd name="connsiteX0" fmla="*/ 47625 w 165586"/>
                  <a:gd name="connsiteY0" fmla="*/ 0 h 271462"/>
                  <a:gd name="connsiteX1" fmla="*/ 85725 w 165586"/>
                  <a:gd name="connsiteY1" fmla="*/ 14287 h 271462"/>
                  <a:gd name="connsiteX2" fmla="*/ 119063 w 165586"/>
                  <a:gd name="connsiteY2" fmla="*/ 57150 h 271462"/>
                  <a:gd name="connsiteX3" fmla="*/ 130969 w 165586"/>
                  <a:gd name="connsiteY3" fmla="*/ 69056 h 271462"/>
                  <a:gd name="connsiteX4" fmla="*/ 157163 w 165586"/>
                  <a:gd name="connsiteY4" fmla="*/ 85725 h 271462"/>
                  <a:gd name="connsiteX5" fmla="*/ 159544 w 165586"/>
                  <a:gd name="connsiteY5" fmla="*/ 92869 h 271462"/>
                  <a:gd name="connsiteX6" fmla="*/ 164306 w 165586"/>
                  <a:gd name="connsiteY6" fmla="*/ 100012 h 271462"/>
                  <a:gd name="connsiteX7" fmla="*/ 154781 w 165586"/>
                  <a:gd name="connsiteY7" fmla="*/ 102394 h 271462"/>
                  <a:gd name="connsiteX8" fmla="*/ 147638 w 165586"/>
                  <a:gd name="connsiteY8" fmla="*/ 109537 h 271462"/>
                  <a:gd name="connsiteX9" fmla="*/ 121444 w 165586"/>
                  <a:gd name="connsiteY9" fmla="*/ 130969 h 271462"/>
                  <a:gd name="connsiteX10" fmla="*/ 88106 w 165586"/>
                  <a:gd name="connsiteY10" fmla="*/ 138112 h 271462"/>
                  <a:gd name="connsiteX11" fmla="*/ 64294 w 165586"/>
                  <a:gd name="connsiteY11" fmla="*/ 157162 h 271462"/>
                  <a:gd name="connsiteX12" fmla="*/ 66675 w 165586"/>
                  <a:gd name="connsiteY12" fmla="*/ 216694 h 271462"/>
                  <a:gd name="connsiteX13" fmla="*/ 69056 w 165586"/>
                  <a:gd name="connsiteY13" fmla="*/ 233362 h 271462"/>
                  <a:gd name="connsiteX14" fmla="*/ 73819 w 165586"/>
                  <a:gd name="connsiteY14" fmla="*/ 240506 h 271462"/>
                  <a:gd name="connsiteX15" fmla="*/ 64294 w 165586"/>
                  <a:gd name="connsiteY15" fmla="*/ 250031 h 271462"/>
                  <a:gd name="connsiteX16" fmla="*/ 50006 w 165586"/>
                  <a:gd name="connsiteY16" fmla="*/ 259556 h 271462"/>
                  <a:gd name="connsiteX17" fmla="*/ 0 w 165586"/>
                  <a:gd name="connsiteY17" fmla="*/ 271462 h 271462"/>
                  <a:gd name="connsiteX0" fmla="*/ 47625 w 165586"/>
                  <a:gd name="connsiteY0" fmla="*/ 0 h 271462"/>
                  <a:gd name="connsiteX1" fmla="*/ 85725 w 165586"/>
                  <a:gd name="connsiteY1" fmla="*/ 14287 h 271462"/>
                  <a:gd name="connsiteX2" fmla="*/ 119063 w 165586"/>
                  <a:gd name="connsiteY2" fmla="*/ 57150 h 271462"/>
                  <a:gd name="connsiteX3" fmla="*/ 130969 w 165586"/>
                  <a:gd name="connsiteY3" fmla="*/ 69056 h 271462"/>
                  <a:gd name="connsiteX4" fmla="*/ 157163 w 165586"/>
                  <a:gd name="connsiteY4" fmla="*/ 85725 h 271462"/>
                  <a:gd name="connsiteX5" fmla="*/ 159544 w 165586"/>
                  <a:gd name="connsiteY5" fmla="*/ 92869 h 271462"/>
                  <a:gd name="connsiteX6" fmla="*/ 164306 w 165586"/>
                  <a:gd name="connsiteY6" fmla="*/ 100012 h 271462"/>
                  <a:gd name="connsiteX7" fmla="*/ 154781 w 165586"/>
                  <a:gd name="connsiteY7" fmla="*/ 102394 h 271462"/>
                  <a:gd name="connsiteX8" fmla="*/ 147638 w 165586"/>
                  <a:gd name="connsiteY8" fmla="*/ 109537 h 271462"/>
                  <a:gd name="connsiteX9" fmla="*/ 121444 w 165586"/>
                  <a:gd name="connsiteY9" fmla="*/ 130969 h 271462"/>
                  <a:gd name="connsiteX10" fmla="*/ 88106 w 165586"/>
                  <a:gd name="connsiteY10" fmla="*/ 138112 h 271462"/>
                  <a:gd name="connsiteX11" fmla="*/ 64294 w 165586"/>
                  <a:gd name="connsiteY11" fmla="*/ 157162 h 271462"/>
                  <a:gd name="connsiteX12" fmla="*/ 66675 w 165586"/>
                  <a:gd name="connsiteY12" fmla="*/ 216694 h 271462"/>
                  <a:gd name="connsiteX13" fmla="*/ 69056 w 165586"/>
                  <a:gd name="connsiteY13" fmla="*/ 233362 h 271462"/>
                  <a:gd name="connsiteX14" fmla="*/ 64294 w 165586"/>
                  <a:gd name="connsiteY14" fmla="*/ 250031 h 271462"/>
                  <a:gd name="connsiteX15" fmla="*/ 50006 w 165586"/>
                  <a:gd name="connsiteY15" fmla="*/ 259556 h 271462"/>
                  <a:gd name="connsiteX16" fmla="*/ 0 w 165586"/>
                  <a:gd name="connsiteY16" fmla="*/ 271462 h 271462"/>
                  <a:gd name="connsiteX0" fmla="*/ 47625 w 165586"/>
                  <a:gd name="connsiteY0" fmla="*/ 0 h 271462"/>
                  <a:gd name="connsiteX1" fmla="*/ 85725 w 165586"/>
                  <a:gd name="connsiteY1" fmla="*/ 14287 h 271462"/>
                  <a:gd name="connsiteX2" fmla="*/ 119063 w 165586"/>
                  <a:gd name="connsiteY2" fmla="*/ 57150 h 271462"/>
                  <a:gd name="connsiteX3" fmla="*/ 130969 w 165586"/>
                  <a:gd name="connsiteY3" fmla="*/ 69056 h 271462"/>
                  <a:gd name="connsiteX4" fmla="*/ 157163 w 165586"/>
                  <a:gd name="connsiteY4" fmla="*/ 85725 h 271462"/>
                  <a:gd name="connsiteX5" fmla="*/ 159544 w 165586"/>
                  <a:gd name="connsiteY5" fmla="*/ 92869 h 271462"/>
                  <a:gd name="connsiteX6" fmla="*/ 164306 w 165586"/>
                  <a:gd name="connsiteY6" fmla="*/ 100012 h 271462"/>
                  <a:gd name="connsiteX7" fmla="*/ 154781 w 165586"/>
                  <a:gd name="connsiteY7" fmla="*/ 102394 h 271462"/>
                  <a:gd name="connsiteX8" fmla="*/ 121444 w 165586"/>
                  <a:gd name="connsiteY8" fmla="*/ 130969 h 271462"/>
                  <a:gd name="connsiteX9" fmla="*/ 88106 w 165586"/>
                  <a:gd name="connsiteY9" fmla="*/ 138112 h 271462"/>
                  <a:gd name="connsiteX10" fmla="*/ 64294 w 165586"/>
                  <a:gd name="connsiteY10" fmla="*/ 157162 h 271462"/>
                  <a:gd name="connsiteX11" fmla="*/ 66675 w 165586"/>
                  <a:gd name="connsiteY11" fmla="*/ 216694 h 271462"/>
                  <a:gd name="connsiteX12" fmla="*/ 69056 w 165586"/>
                  <a:gd name="connsiteY12" fmla="*/ 233362 h 271462"/>
                  <a:gd name="connsiteX13" fmla="*/ 64294 w 165586"/>
                  <a:gd name="connsiteY13" fmla="*/ 250031 h 271462"/>
                  <a:gd name="connsiteX14" fmla="*/ 50006 w 165586"/>
                  <a:gd name="connsiteY14" fmla="*/ 259556 h 271462"/>
                  <a:gd name="connsiteX15" fmla="*/ 0 w 165586"/>
                  <a:gd name="connsiteY15" fmla="*/ 271462 h 271462"/>
                  <a:gd name="connsiteX0" fmla="*/ 47625 w 165586"/>
                  <a:gd name="connsiteY0" fmla="*/ 0 h 271462"/>
                  <a:gd name="connsiteX1" fmla="*/ 85725 w 165586"/>
                  <a:gd name="connsiteY1" fmla="*/ 14287 h 271462"/>
                  <a:gd name="connsiteX2" fmla="*/ 119063 w 165586"/>
                  <a:gd name="connsiteY2" fmla="*/ 57150 h 271462"/>
                  <a:gd name="connsiteX3" fmla="*/ 130969 w 165586"/>
                  <a:gd name="connsiteY3" fmla="*/ 69056 h 271462"/>
                  <a:gd name="connsiteX4" fmla="*/ 157163 w 165586"/>
                  <a:gd name="connsiteY4" fmla="*/ 85725 h 271462"/>
                  <a:gd name="connsiteX5" fmla="*/ 159544 w 165586"/>
                  <a:gd name="connsiteY5" fmla="*/ 92869 h 271462"/>
                  <a:gd name="connsiteX6" fmla="*/ 164306 w 165586"/>
                  <a:gd name="connsiteY6" fmla="*/ 100012 h 271462"/>
                  <a:gd name="connsiteX7" fmla="*/ 121444 w 165586"/>
                  <a:gd name="connsiteY7" fmla="*/ 130969 h 271462"/>
                  <a:gd name="connsiteX8" fmla="*/ 88106 w 165586"/>
                  <a:gd name="connsiteY8" fmla="*/ 138112 h 271462"/>
                  <a:gd name="connsiteX9" fmla="*/ 64294 w 165586"/>
                  <a:gd name="connsiteY9" fmla="*/ 157162 h 271462"/>
                  <a:gd name="connsiteX10" fmla="*/ 66675 w 165586"/>
                  <a:gd name="connsiteY10" fmla="*/ 216694 h 271462"/>
                  <a:gd name="connsiteX11" fmla="*/ 69056 w 165586"/>
                  <a:gd name="connsiteY11" fmla="*/ 233362 h 271462"/>
                  <a:gd name="connsiteX12" fmla="*/ 64294 w 165586"/>
                  <a:gd name="connsiteY12" fmla="*/ 250031 h 271462"/>
                  <a:gd name="connsiteX13" fmla="*/ 50006 w 165586"/>
                  <a:gd name="connsiteY13" fmla="*/ 259556 h 271462"/>
                  <a:gd name="connsiteX14" fmla="*/ 0 w 165586"/>
                  <a:gd name="connsiteY14" fmla="*/ 271462 h 271462"/>
                  <a:gd name="connsiteX0" fmla="*/ 47625 w 165586"/>
                  <a:gd name="connsiteY0" fmla="*/ 0 h 271462"/>
                  <a:gd name="connsiteX1" fmla="*/ 85725 w 165586"/>
                  <a:gd name="connsiteY1" fmla="*/ 14287 h 271462"/>
                  <a:gd name="connsiteX2" fmla="*/ 119063 w 165586"/>
                  <a:gd name="connsiteY2" fmla="*/ 57150 h 271462"/>
                  <a:gd name="connsiteX3" fmla="*/ 157163 w 165586"/>
                  <a:gd name="connsiteY3" fmla="*/ 85725 h 271462"/>
                  <a:gd name="connsiteX4" fmla="*/ 159544 w 165586"/>
                  <a:gd name="connsiteY4" fmla="*/ 92869 h 271462"/>
                  <a:gd name="connsiteX5" fmla="*/ 164306 w 165586"/>
                  <a:gd name="connsiteY5" fmla="*/ 100012 h 271462"/>
                  <a:gd name="connsiteX6" fmla="*/ 121444 w 165586"/>
                  <a:gd name="connsiteY6" fmla="*/ 130969 h 271462"/>
                  <a:gd name="connsiteX7" fmla="*/ 88106 w 165586"/>
                  <a:gd name="connsiteY7" fmla="*/ 138112 h 271462"/>
                  <a:gd name="connsiteX8" fmla="*/ 64294 w 165586"/>
                  <a:gd name="connsiteY8" fmla="*/ 157162 h 271462"/>
                  <a:gd name="connsiteX9" fmla="*/ 66675 w 165586"/>
                  <a:gd name="connsiteY9" fmla="*/ 216694 h 271462"/>
                  <a:gd name="connsiteX10" fmla="*/ 69056 w 165586"/>
                  <a:gd name="connsiteY10" fmla="*/ 233362 h 271462"/>
                  <a:gd name="connsiteX11" fmla="*/ 64294 w 165586"/>
                  <a:gd name="connsiteY11" fmla="*/ 250031 h 271462"/>
                  <a:gd name="connsiteX12" fmla="*/ 50006 w 165586"/>
                  <a:gd name="connsiteY12" fmla="*/ 259556 h 271462"/>
                  <a:gd name="connsiteX13" fmla="*/ 0 w 165586"/>
                  <a:gd name="connsiteY13" fmla="*/ 271462 h 271462"/>
                  <a:gd name="connsiteX0" fmla="*/ 47625 w 159544"/>
                  <a:gd name="connsiteY0" fmla="*/ 0 h 271462"/>
                  <a:gd name="connsiteX1" fmla="*/ 85725 w 159544"/>
                  <a:gd name="connsiteY1" fmla="*/ 14287 h 271462"/>
                  <a:gd name="connsiteX2" fmla="*/ 119063 w 159544"/>
                  <a:gd name="connsiteY2" fmla="*/ 57150 h 271462"/>
                  <a:gd name="connsiteX3" fmla="*/ 157163 w 159544"/>
                  <a:gd name="connsiteY3" fmla="*/ 85725 h 271462"/>
                  <a:gd name="connsiteX4" fmla="*/ 159544 w 159544"/>
                  <a:gd name="connsiteY4" fmla="*/ 92869 h 271462"/>
                  <a:gd name="connsiteX5" fmla="*/ 121444 w 159544"/>
                  <a:gd name="connsiteY5" fmla="*/ 130969 h 271462"/>
                  <a:gd name="connsiteX6" fmla="*/ 88106 w 159544"/>
                  <a:gd name="connsiteY6" fmla="*/ 138112 h 271462"/>
                  <a:gd name="connsiteX7" fmla="*/ 64294 w 159544"/>
                  <a:gd name="connsiteY7" fmla="*/ 157162 h 271462"/>
                  <a:gd name="connsiteX8" fmla="*/ 66675 w 159544"/>
                  <a:gd name="connsiteY8" fmla="*/ 216694 h 271462"/>
                  <a:gd name="connsiteX9" fmla="*/ 69056 w 159544"/>
                  <a:gd name="connsiteY9" fmla="*/ 233362 h 271462"/>
                  <a:gd name="connsiteX10" fmla="*/ 64294 w 159544"/>
                  <a:gd name="connsiteY10" fmla="*/ 250031 h 271462"/>
                  <a:gd name="connsiteX11" fmla="*/ 50006 w 159544"/>
                  <a:gd name="connsiteY11" fmla="*/ 259556 h 271462"/>
                  <a:gd name="connsiteX12" fmla="*/ 0 w 159544"/>
                  <a:gd name="connsiteY12" fmla="*/ 271462 h 271462"/>
                  <a:gd name="connsiteX0" fmla="*/ 47625 w 159544"/>
                  <a:gd name="connsiteY0" fmla="*/ 0 h 271462"/>
                  <a:gd name="connsiteX1" fmla="*/ 85725 w 159544"/>
                  <a:gd name="connsiteY1" fmla="*/ 14287 h 271462"/>
                  <a:gd name="connsiteX2" fmla="*/ 119063 w 159544"/>
                  <a:gd name="connsiteY2" fmla="*/ 57150 h 271462"/>
                  <a:gd name="connsiteX3" fmla="*/ 157163 w 159544"/>
                  <a:gd name="connsiteY3" fmla="*/ 85725 h 271462"/>
                  <a:gd name="connsiteX4" fmla="*/ 159544 w 159544"/>
                  <a:gd name="connsiteY4" fmla="*/ 92869 h 271462"/>
                  <a:gd name="connsiteX5" fmla="*/ 121444 w 159544"/>
                  <a:gd name="connsiteY5" fmla="*/ 130969 h 271462"/>
                  <a:gd name="connsiteX6" fmla="*/ 88106 w 159544"/>
                  <a:gd name="connsiteY6" fmla="*/ 138112 h 271462"/>
                  <a:gd name="connsiteX7" fmla="*/ 64294 w 159544"/>
                  <a:gd name="connsiteY7" fmla="*/ 157162 h 271462"/>
                  <a:gd name="connsiteX8" fmla="*/ 66675 w 159544"/>
                  <a:gd name="connsiteY8" fmla="*/ 216694 h 271462"/>
                  <a:gd name="connsiteX9" fmla="*/ 64294 w 159544"/>
                  <a:gd name="connsiteY9" fmla="*/ 250031 h 271462"/>
                  <a:gd name="connsiteX10" fmla="*/ 50006 w 159544"/>
                  <a:gd name="connsiteY10" fmla="*/ 259556 h 271462"/>
                  <a:gd name="connsiteX11" fmla="*/ 0 w 159544"/>
                  <a:gd name="connsiteY11" fmla="*/ 271462 h 271462"/>
                  <a:gd name="connsiteX0" fmla="*/ 47625 w 159544"/>
                  <a:gd name="connsiteY0" fmla="*/ 0 h 271462"/>
                  <a:gd name="connsiteX1" fmla="*/ 85725 w 159544"/>
                  <a:gd name="connsiteY1" fmla="*/ 14287 h 271462"/>
                  <a:gd name="connsiteX2" fmla="*/ 119063 w 159544"/>
                  <a:gd name="connsiteY2" fmla="*/ 57150 h 271462"/>
                  <a:gd name="connsiteX3" fmla="*/ 157163 w 159544"/>
                  <a:gd name="connsiteY3" fmla="*/ 85725 h 271462"/>
                  <a:gd name="connsiteX4" fmla="*/ 159544 w 159544"/>
                  <a:gd name="connsiteY4" fmla="*/ 92869 h 271462"/>
                  <a:gd name="connsiteX5" fmla="*/ 121444 w 159544"/>
                  <a:gd name="connsiteY5" fmla="*/ 130969 h 271462"/>
                  <a:gd name="connsiteX6" fmla="*/ 88106 w 159544"/>
                  <a:gd name="connsiteY6" fmla="*/ 138112 h 271462"/>
                  <a:gd name="connsiteX7" fmla="*/ 64294 w 159544"/>
                  <a:gd name="connsiteY7" fmla="*/ 157162 h 271462"/>
                  <a:gd name="connsiteX8" fmla="*/ 66675 w 159544"/>
                  <a:gd name="connsiteY8" fmla="*/ 216694 h 271462"/>
                  <a:gd name="connsiteX9" fmla="*/ 50006 w 159544"/>
                  <a:gd name="connsiteY9" fmla="*/ 259556 h 271462"/>
                  <a:gd name="connsiteX10" fmla="*/ 0 w 159544"/>
                  <a:gd name="connsiteY10" fmla="*/ 271462 h 271462"/>
                  <a:gd name="connsiteX0" fmla="*/ 54769 w 166688"/>
                  <a:gd name="connsiteY0" fmla="*/ 0 h 283369"/>
                  <a:gd name="connsiteX1" fmla="*/ 92869 w 166688"/>
                  <a:gd name="connsiteY1" fmla="*/ 14287 h 283369"/>
                  <a:gd name="connsiteX2" fmla="*/ 126207 w 166688"/>
                  <a:gd name="connsiteY2" fmla="*/ 57150 h 283369"/>
                  <a:gd name="connsiteX3" fmla="*/ 164307 w 166688"/>
                  <a:gd name="connsiteY3" fmla="*/ 85725 h 283369"/>
                  <a:gd name="connsiteX4" fmla="*/ 166688 w 166688"/>
                  <a:gd name="connsiteY4" fmla="*/ 92869 h 283369"/>
                  <a:gd name="connsiteX5" fmla="*/ 128588 w 166688"/>
                  <a:gd name="connsiteY5" fmla="*/ 130969 h 283369"/>
                  <a:gd name="connsiteX6" fmla="*/ 95250 w 166688"/>
                  <a:gd name="connsiteY6" fmla="*/ 138112 h 283369"/>
                  <a:gd name="connsiteX7" fmla="*/ 71438 w 166688"/>
                  <a:gd name="connsiteY7" fmla="*/ 157162 h 283369"/>
                  <a:gd name="connsiteX8" fmla="*/ 73819 w 166688"/>
                  <a:gd name="connsiteY8" fmla="*/ 216694 h 283369"/>
                  <a:gd name="connsiteX9" fmla="*/ 57150 w 166688"/>
                  <a:gd name="connsiteY9" fmla="*/ 259556 h 283369"/>
                  <a:gd name="connsiteX10" fmla="*/ 0 w 166688"/>
                  <a:gd name="connsiteY10" fmla="*/ 283369 h 2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688" h="283369">
                    <a:moveTo>
                      <a:pt x="54769" y="0"/>
                    </a:moveTo>
                    <a:cubicBezTo>
                      <a:pt x="62707" y="2977"/>
                      <a:pt x="80963" y="4762"/>
                      <a:pt x="92869" y="14287"/>
                    </a:cubicBezTo>
                    <a:cubicBezTo>
                      <a:pt x="102394" y="22621"/>
                      <a:pt x="118666" y="48022"/>
                      <a:pt x="126207" y="57150"/>
                    </a:cubicBezTo>
                    <a:cubicBezTo>
                      <a:pt x="138113" y="69056"/>
                      <a:pt x="157560" y="79772"/>
                      <a:pt x="164307" y="85725"/>
                    </a:cubicBezTo>
                    <a:cubicBezTo>
                      <a:pt x="165101" y="88106"/>
                      <a:pt x="165566" y="90624"/>
                      <a:pt x="166688" y="92869"/>
                    </a:cubicBezTo>
                    <a:cubicBezTo>
                      <a:pt x="160735" y="100410"/>
                      <a:pt x="140494" y="123429"/>
                      <a:pt x="128588" y="130969"/>
                    </a:cubicBezTo>
                    <a:cubicBezTo>
                      <a:pt x="108229" y="137754"/>
                      <a:pt x="119281" y="135108"/>
                      <a:pt x="95250" y="138112"/>
                    </a:cubicBezTo>
                    <a:cubicBezTo>
                      <a:pt x="85725" y="142478"/>
                      <a:pt x="75010" y="144065"/>
                      <a:pt x="71438" y="157162"/>
                    </a:cubicBezTo>
                    <a:cubicBezTo>
                      <a:pt x="72232" y="177006"/>
                      <a:pt x="72580" y="196873"/>
                      <a:pt x="73819" y="216694"/>
                    </a:cubicBezTo>
                    <a:cubicBezTo>
                      <a:pt x="71438" y="233760"/>
                      <a:pt x="68263" y="250428"/>
                      <a:pt x="57150" y="259556"/>
                    </a:cubicBezTo>
                    <a:lnTo>
                      <a:pt x="0" y="2833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192 Forma libre"/>
              <p:cNvSpPr/>
              <p:nvPr/>
            </p:nvSpPr>
            <p:spPr>
              <a:xfrm>
                <a:off x="5773224" y="3962828"/>
                <a:ext cx="82550" cy="263572"/>
              </a:xfrm>
              <a:custGeom>
                <a:avLst/>
                <a:gdLst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38100 w 119880"/>
                  <a:gd name="connsiteY11" fmla="*/ 316706 h 373856"/>
                  <a:gd name="connsiteX12" fmla="*/ 40482 w 119880"/>
                  <a:gd name="connsiteY12" fmla="*/ 323850 h 373856"/>
                  <a:gd name="connsiteX13" fmla="*/ 47625 w 119880"/>
                  <a:gd name="connsiteY13" fmla="*/ 328612 h 373856"/>
                  <a:gd name="connsiteX14" fmla="*/ 52388 w 119880"/>
                  <a:gd name="connsiteY14" fmla="*/ 335756 h 373856"/>
                  <a:gd name="connsiteX15" fmla="*/ 59532 w 119880"/>
                  <a:gd name="connsiteY15" fmla="*/ 338137 h 373856"/>
                  <a:gd name="connsiteX16" fmla="*/ 66675 w 119880"/>
                  <a:gd name="connsiteY16" fmla="*/ 342900 h 373856"/>
                  <a:gd name="connsiteX17" fmla="*/ 80963 w 119880"/>
                  <a:gd name="connsiteY17" fmla="*/ 345281 h 373856"/>
                  <a:gd name="connsiteX18" fmla="*/ 90488 w 119880"/>
                  <a:gd name="connsiteY18" fmla="*/ 347662 h 373856"/>
                  <a:gd name="connsiteX19" fmla="*/ 104775 w 119880"/>
                  <a:gd name="connsiteY19" fmla="*/ 357187 h 373856"/>
                  <a:gd name="connsiteX20" fmla="*/ 119063 w 119880"/>
                  <a:gd name="connsiteY20" fmla="*/ 369094 h 373856"/>
                  <a:gd name="connsiteX21" fmla="*/ 119063 w 119880"/>
                  <a:gd name="connsiteY21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38100 w 119880"/>
                  <a:gd name="connsiteY11" fmla="*/ 316706 h 373856"/>
                  <a:gd name="connsiteX12" fmla="*/ 40482 w 119880"/>
                  <a:gd name="connsiteY12" fmla="*/ 323850 h 373856"/>
                  <a:gd name="connsiteX13" fmla="*/ 47625 w 119880"/>
                  <a:gd name="connsiteY13" fmla="*/ 328612 h 373856"/>
                  <a:gd name="connsiteX14" fmla="*/ 52388 w 119880"/>
                  <a:gd name="connsiteY14" fmla="*/ 335756 h 373856"/>
                  <a:gd name="connsiteX15" fmla="*/ 59532 w 119880"/>
                  <a:gd name="connsiteY15" fmla="*/ 338137 h 373856"/>
                  <a:gd name="connsiteX16" fmla="*/ 66675 w 119880"/>
                  <a:gd name="connsiteY16" fmla="*/ 342900 h 373856"/>
                  <a:gd name="connsiteX17" fmla="*/ 80963 w 119880"/>
                  <a:gd name="connsiteY17" fmla="*/ 345281 h 373856"/>
                  <a:gd name="connsiteX18" fmla="*/ 104775 w 119880"/>
                  <a:gd name="connsiteY18" fmla="*/ 357187 h 373856"/>
                  <a:gd name="connsiteX19" fmla="*/ 119063 w 119880"/>
                  <a:gd name="connsiteY19" fmla="*/ 369094 h 373856"/>
                  <a:gd name="connsiteX20" fmla="*/ 119063 w 119880"/>
                  <a:gd name="connsiteY20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38100 w 119880"/>
                  <a:gd name="connsiteY11" fmla="*/ 316706 h 373856"/>
                  <a:gd name="connsiteX12" fmla="*/ 40482 w 119880"/>
                  <a:gd name="connsiteY12" fmla="*/ 323850 h 373856"/>
                  <a:gd name="connsiteX13" fmla="*/ 47625 w 119880"/>
                  <a:gd name="connsiteY13" fmla="*/ 328612 h 373856"/>
                  <a:gd name="connsiteX14" fmla="*/ 52388 w 119880"/>
                  <a:gd name="connsiteY14" fmla="*/ 335756 h 373856"/>
                  <a:gd name="connsiteX15" fmla="*/ 59532 w 119880"/>
                  <a:gd name="connsiteY15" fmla="*/ 338137 h 373856"/>
                  <a:gd name="connsiteX16" fmla="*/ 80963 w 119880"/>
                  <a:gd name="connsiteY16" fmla="*/ 345281 h 373856"/>
                  <a:gd name="connsiteX17" fmla="*/ 104775 w 119880"/>
                  <a:gd name="connsiteY17" fmla="*/ 357187 h 373856"/>
                  <a:gd name="connsiteX18" fmla="*/ 119063 w 119880"/>
                  <a:gd name="connsiteY18" fmla="*/ 369094 h 373856"/>
                  <a:gd name="connsiteX19" fmla="*/ 119063 w 119880"/>
                  <a:gd name="connsiteY19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38100 w 119880"/>
                  <a:gd name="connsiteY11" fmla="*/ 316706 h 373856"/>
                  <a:gd name="connsiteX12" fmla="*/ 40482 w 119880"/>
                  <a:gd name="connsiteY12" fmla="*/ 323850 h 373856"/>
                  <a:gd name="connsiteX13" fmla="*/ 47625 w 119880"/>
                  <a:gd name="connsiteY13" fmla="*/ 328612 h 373856"/>
                  <a:gd name="connsiteX14" fmla="*/ 52388 w 119880"/>
                  <a:gd name="connsiteY14" fmla="*/ 335756 h 373856"/>
                  <a:gd name="connsiteX15" fmla="*/ 80963 w 119880"/>
                  <a:gd name="connsiteY15" fmla="*/ 345281 h 373856"/>
                  <a:gd name="connsiteX16" fmla="*/ 104775 w 119880"/>
                  <a:gd name="connsiteY16" fmla="*/ 357187 h 373856"/>
                  <a:gd name="connsiteX17" fmla="*/ 119063 w 119880"/>
                  <a:gd name="connsiteY17" fmla="*/ 369094 h 373856"/>
                  <a:gd name="connsiteX18" fmla="*/ 119063 w 119880"/>
                  <a:gd name="connsiteY18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38100 w 119880"/>
                  <a:gd name="connsiteY11" fmla="*/ 316706 h 373856"/>
                  <a:gd name="connsiteX12" fmla="*/ 40482 w 119880"/>
                  <a:gd name="connsiteY12" fmla="*/ 323850 h 373856"/>
                  <a:gd name="connsiteX13" fmla="*/ 47625 w 119880"/>
                  <a:gd name="connsiteY13" fmla="*/ 328612 h 373856"/>
                  <a:gd name="connsiteX14" fmla="*/ 80963 w 119880"/>
                  <a:gd name="connsiteY14" fmla="*/ 345281 h 373856"/>
                  <a:gd name="connsiteX15" fmla="*/ 104775 w 119880"/>
                  <a:gd name="connsiteY15" fmla="*/ 357187 h 373856"/>
                  <a:gd name="connsiteX16" fmla="*/ 119063 w 119880"/>
                  <a:gd name="connsiteY16" fmla="*/ 369094 h 373856"/>
                  <a:gd name="connsiteX17" fmla="*/ 119063 w 119880"/>
                  <a:gd name="connsiteY17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38100 w 119880"/>
                  <a:gd name="connsiteY11" fmla="*/ 316706 h 373856"/>
                  <a:gd name="connsiteX12" fmla="*/ 40482 w 119880"/>
                  <a:gd name="connsiteY12" fmla="*/ 323850 h 373856"/>
                  <a:gd name="connsiteX13" fmla="*/ 80963 w 119880"/>
                  <a:gd name="connsiteY13" fmla="*/ 345281 h 373856"/>
                  <a:gd name="connsiteX14" fmla="*/ 104775 w 119880"/>
                  <a:gd name="connsiteY14" fmla="*/ 357187 h 373856"/>
                  <a:gd name="connsiteX15" fmla="*/ 119063 w 119880"/>
                  <a:gd name="connsiteY15" fmla="*/ 369094 h 373856"/>
                  <a:gd name="connsiteX16" fmla="*/ 119063 w 119880"/>
                  <a:gd name="connsiteY16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38100 w 119880"/>
                  <a:gd name="connsiteY11" fmla="*/ 316706 h 373856"/>
                  <a:gd name="connsiteX12" fmla="*/ 80963 w 119880"/>
                  <a:gd name="connsiteY12" fmla="*/ 345281 h 373856"/>
                  <a:gd name="connsiteX13" fmla="*/ 104775 w 119880"/>
                  <a:gd name="connsiteY13" fmla="*/ 357187 h 373856"/>
                  <a:gd name="connsiteX14" fmla="*/ 119063 w 119880"/>
                  <a:gd name="connsiteY14" fmla="*/ 369094 h 373856"/>
                  <a:gd name="connsiteX15" fmla="*/ 119063 w 119880"/>
                  <a:gd name="connsiteY15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4763 w 119880"/>
                  <a:gd name="connsiteY5" fmla="*/ 100012 h 373856"/>
                  <a:gd name="connsiteX6" fmla="*/ 2382 w 119880"/>
                  <a:gd name="connsiteY6" fmla="*/ 119062 h 373856"/>
                  <a:gd name="connsiteX7" fmla="*/ 0 w 119880"/>
                  <a:gd name="connsiteY7" fmla="*/ 147637 h 373856"/>
                  <a:gd name="connsiteX8" fmla="*/ 2382 w 119880"/>
                  <a:gd name="connsiteY8" fmla="*/ 271462 h 373856"/>
                  <a:gd name="connsiteX9" fmla="*/ 9525 w 119880"/>
                  <a:gd name="connsiteY9" fmla="*/ 297656 h 373856"/>
                  <a:gd name="connsiteX10" fmla="*/ 30957 w 119880"/>
                  <a:gd name="connsiteY10" fmla="*/ 309562 h 373856"/>
                  <a:gd name="connsiteX11" fmla="*/ 80963 w 119880"/>
                  <a:gd name="connsiteY11" fmla="*/ 345281 h 373856"/>
                  <a:gd name="connsiteX12" fmla="*/ 104775 w 119880"/>
                  <a:gd name="connsiteY12" fmla="*/ 357187 h 373856"/>
                  <a:gd name="connsiteX13" fmla="*/ 119063 w 119880"/>
                  <a:gd name="connsiteY13" fmla="*/ 369094 h 373856"/>
                  <a:gd name="connsiteX14" fmla="*/ 119063 w 119880"/>
                  <a:gd name="connsiteY14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11907 w 119880"/>
                  <a:gd name="connsiteY3" fmla="*/ 35719 h 373856"/>
                  <a:gd name="connsiteX4" fmla="*/ 7144 w 119880"/>
                  <a:gd name="connsiteY4" fmla="*/ 71437 h 373856"/>
                  <a:gd name="connsiteX5" fmla="*/ 2382 w 119880"/>
                  <a:gd name="connsiteY5" fmla="*/ 119062 h 373856"/>
                  <a:gd name="connsiteX6" fmla="*/ 0 w 119880"/>
                  <a:gd name="connsiteY6" fmla="*/ 147637 h 373856"/>
                  <a:gd name="connsiteX7" fmla="*/ 2382 w 119880"/>
                  <a:gd name="connsiteY7" fmla="*/ 271462 h 373856"/>
                  <a:gd name="connsiteX8" fmla="*/ 9525 w 119880"/>
                  <a:gd name="connsiteY8" fmla="*/ 297656 h 373856"/>
                  <a:gd name="connsiteX9" fmla="*/ 30957 w 119880"/>
                  <a:gd name="connsiteY9" fmla="*/ 309562 h 373856"/>
                  <a:gd name="connsiteX10" fmla="*/ 80963 w 119880"/>
                  <a:gd name="connsiteY10" fmla="*/ 345281 h 373856"/>
                  <a:gd name="connsiteX11" fmla="*/ 104775 w 119880"/>
                  <a:gd name="connsiteY11" fmla="*/ 357187 h 373856"/>
                  <a:gd name="connsiteX12" fmla="*/ 119063 w 119880"/>
                  <a:gd name="connsiteY12" fmla="*/ 369094 h 373856"/>
                  <a:gd name="connsiteX13" fmla="*/ 119063 w 119880"/>
                  <a:gd name="connsiteY13" fmla="*/ 373856 h 373856"/>
                  <a:gd name="connsiteX0" fmla="*/ 26194 w 119880"/>
                  <a:gd name="connsiteY0" fmla="*/ 0 h 373856"/>
                  <a:gd name="connsiteX1" fmla="*/ 19050 w 119880"/>
                  <a:gd name="connsiteY1" fmla="*/ 21431 h 373856"/>
                  <a:gd name="connsiteX2" fmla="*/ 16669 w 119880"/>
                  <a:gd name="connsiteY2" fmla="*/ 28575 h 373856"/>
                  <a:gd name="connsiteX3" fmla="*/ 7144 w 119880"/>
                  <a:gd name="connsiteY3" fmla="*/ 71437 h 373856"/>
                  <a:gd name="connsiteX4" fmla="*/ 2382 w 119880"/>
                  <a:gd name="connsiteY4" fmla="*/ 119062 h 373856"/>
                  <a:gd name="connsiteX5" fmla="*/ 0 w 119880"/>
                  <a:gd name="connsiteY5" fmla="*/ 147637 h 373856"/>
                  <a:gd name="connsiteX6" fmla="*/ 2382 w 119880"/>
                  <a:gd name="connsiteY6" fmla="*/ 271462 h 373856"/>
                  <a:gd name="connsiteX7" fmla="*/ 9525 w 119880"/>
                  <a:gd name="connsiteY7" fmla="*/ 297656 h 373856"/>
                  <a:gd name="connsiteX8" fmla="*/ 30957 w 119880"/>
                  <a:gd name="connsiteY8" fmla="*/ 309562 h 373856"/>
                  <a:gd name="connsiteX9" fmla="*/ 80963 w 119880"/>
                  <a:gd name="connsiteY9" fmla="*/ 345281 h 373856"/>
                  <a:gd name="connsiteX10" fmla="*/ 104775 w 119880"/>
                  <a:gd name="connsiteY10" fmla="*/ 357187 h 373856"/>
                  <a:gd name="connsiteX11" fmla="*/ 119063 w 119880"/>
                  <a:gd name="connsiteY11" fmla="*/ 369094 h 373856"/>
                  <a:gd name="connsiteX12" fmla="*/ 119063 w 119880"/>
                  <a:gd name="connsiteY12" fmla="*/ 373856 h 373856"/>
                  <a:gd name="connsiteX0" fmla="*/ 26194 w 119880"/>
                  <a:gd name="connsiteY0" fmla="*/ 0 h 373856"/>
                  <a:gd name="connsiteX1" fmla="*/ 16669 w 119880"/>
                  <a:gd name="connsiteY1" fmla="*/ 28575 h 373856"/>
                  <a:gd name="connsiteX2" fmla="*/ 7144 w 119880"/>
                  <a:gd name="connsiteY2" fmla="*/ 71437 h 373856"/>
                  <a:gd name="connsiteX3" fmla="*/ 2382 w 119880"/>
                  <a:gd name="connsiteY3" fmla="*/ 119062 h 373856"/>
                  <a:gd name="connsiteX4" fmla="*/ 0 w 119880"/>
                  <a:gd name="connsiteY4" fmla="*/ 147637 h 373856"/>
                  <a:gd name="connsiteX5" fmla="*/ 2382 w 119880"/>
                  <a:gd name="connsiteY5" fmla="*/ 271462 h 373856"/>
                  <a:gd name="connsiteX6" fmla="*/ 9525 w 119880"/>
                  <a:gd name="connsiteY6" fmla="*/ 297656 h 373856"/>
                  <a:gd name="connsiteX7" fmla="*/ 30957 w 119880"/>
                  <a:gd name="connsiteY7" fmla="*/ 309562 h 373856"/>
                  <a:gd name="connsiteX8" fmla="*/ 80963 w 119880"/>
                  <a:gd name="connsiteY8" fmla="*/ 345281 h 373856"/>
                  <a:gd name="connsiteX9" fmla="*/ 104775 w 119880"/>
                  <a:gd name="connsiteY9" fmla="*/ 357187 h 373856"/>
                  <a:gd name="connsiteX10" fmla="*/ 119063 w 119880"/>
                  <a:gd name="connsiteY10" fmla="*/ 369094 h 373856"/>
                  <a:gd name="connsiteX11" fmla="*/ 119063 w 119880"/>
                  <a:gd name="connsiteY11" fmla="*/ 373856 h 373856"/>
                  <a:gd name="connsiteX0" fmla="*/ 33338 w 119880"/>
                  <a:gd name="connsiteY0" fmla="*/ 0 h 385763"/>
                  <a:gd name="connsiteX1" fmla="*/ 16669 w 119880"/>
                  <a:gd name="connsiteY1" fmla="*/ 40482 h 385763"/>
                  <a:gd name="connsiteX2" fmla="*/ 7144 w 119880"/>
                  <a:gd name="connsiteY2" fmla="*/ 83344 h 385763"/>
                  <a:gd name="connsiteX3" fmla="*/ 2382 w 119880"/>
                  <a:gd name="connsiteY3" fmla="*/ 130969 h 385763"/>
                  <a:gd name="connsiteX4" fmla="*/ 0 w 119880"/>
                  <a:gd name="connsiteY4" fmla="*/ 159544 h 385763"/>
                  <a:gd name="connsiteX5" fmla="*/ 2382 w 119880"/>
                  <a:gd name="connsiteY5" fmla="*/ 283369 h 385763"/>
                  <a:gd name="connsiteX6" fmla="*/ 9525 w 119880"/>
                  <a:gd name="connsiteY6" fmla="*/ 309563 h 385763"/>
                  <a:gd name="connsiteX7" fmla="*/ 30957 w 119880"/>
                  <a:gd name="connsiteY7" fmla="*/ 321469 h 385763"/>
                  <a:gd name="connsiteX8" fmla="*/ 80963 w 119880"/>
                  <a:gd name="connsiteY8" fmla="*/ 357188 h 385763"/>
                  <a:gd name="connsiteX9" fmla="*/ 104775 w 119880"/>
                  <a:gd name="connsiteY9" fmla="*/ 369094 h 385763"/>
                  <a:gd name="connsiteX10" fmla="*/ 119063 w 119880"/>
                  <a:gd name="connsiteY10" fmla="*/ 381001 h 385763"/>
                  <a:gd name="connsiteX11" fmla="*/ 119063 w 119880"/>
                  <a:gd name="connsiteY11" fmla="*/ 385763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880" h="385763">
                    <a:moveTo>
                      <a:pt x="33338" y="0"/>
                    </a:moveTo>
                    <a:lnTo>
                      <a:pt x="16669" y="40482"/>
                    </a:lnTo>
                    <a:lnTo>
                      <a:pt x="7144" y="83344"/>
                    </a:lnTo>
                    <a:cubicBezTo>
                      <a:pt x="5556" y="97235"/>
                      <a:pt x="3573" y="118269"/>
                      <a:pt x="2382" y="130969"/>
                    </a:cubicBezTo>
                    <a:cubicBezTo>
                      <a:pt x="1431" y="140480"/>
                      <a:pt x="794" y="150019"/>
                      <a:pt x="0" y="159544"/>
                    </a:cubicBezTo>
                    <a:cubicBezTo>
                      <a:pt x="794" y="200819"/>
                      <a:pt x="934" y="242112"/>
                      <a:pt x="2382" y="283369"/>
                    </a:cubicBezTo>
                    <a:cubicBezTo>
                      <a:pt x="2498" y="286664"/>
                      <a:pt x="7513" y="308222"/>
                      <a:pt x="9525" y="309563"/>
                    </a:cubicBezTo>
                    <a:cubicBezTo>
                      <a:pt x="25902" y="320480"/>
                      <a:pt x="18383" y="317278"/>
                      <a:pt x="30957" y="321469"/>
                    </a:cubicBezTo>
                    <a:cubicBezTo>
                      <a:pt x="42863" y="329406"/>
                      <a:pt x="68660" y="349251"/>
                      <a:pt x="80963" y="357188"/>
                    </a:cubicBezTo>
                    <a:cubicBezTo>
                      <a:pt x="87313" y="359569"/>
                      <a:pt x="98425" y="365125"/>
                      <a:pt x="104775" y="369094"/>
                    </a:cubicBezTo>
                    <a:cubicBezTo>
                      <a:pt x="109527" y="372262"/>
                      <a:pt x="116007" y="375908"/>
                      <a:pt x="119063" y="381001"/>
                    </a:cubicBezTo>
                    <a:cubicBezTo>
                      <a:pt x="119880" y="382362"/>
                      <a:pt x="119063" y="384176"/>
                      <a:pt x="119063" y="385763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193 Forma libre"/>
              <p:cNvSpPr/>
              <p:nvPr/>
            </p:nvSpPr>
            <p:spPr>
              <a:xfrm>
                <a:off x="5776399" y="4032690"/>
                <a:ext cx="92075" cy="57160"/>
              </a:xfrm>
              <a:custGeom>
                <a:avLst/>
                <a:gdLst>
                  <a:gd name="connsiteX0" fmla="*/ 136484 w 136484"/>
                  <a:gd name="connsiteY0" fmla="*/ 0 h 84900"/>
                  <a:gd name="connsiteX1" fmla="*/ 131722 w 136484"/>
                  <a:gd name="connsiteY1" fmla="*/ 7144 h 84900"/>
                  <a:gd name="connsiteX2" fmla="*/ 124578 w 136484"/>
                  <a:gd name="connsiteY2" fmla="*/ 14288 h 84900"/>
                  <a:gd name="connsiteX3" fmla="*/ 96003 w 136484"/>
                  <a:gd name="connsiteY3" fmla="*/ 28575 h 84900"/>
                  <a:gd name="connsiteX4" fmla="*/ 84097 w 136484"/>
                  <a:gd name="connsiteY4" fmla="*/ 30957 h 84900"/>
                  <a:gd name="connsiteX5" fmla="*/ 69809 w 136484"/>
                  <a:gd name="connsiteY5" fmla="*/ 35719 h 84900"/>
                  <a:gd name="connsiteX6" fmla="*/ 53140 w 136484"/>
                  <a:gd name="connsiteY6" fmla="*/ 42863 h 84900"/>
                  <a:gd name="connsiteX7" fmla="*/ 38853 w 136484"/>
                  <a:gd name="connsiteY7" fmla="*/ 47625 h 84900"/>
                  <a:gd name="connsiteX8" fmla="*/ 31709 w 136484"/>
                  <a:gd name="connsiteY8" fmla="*/ 54769 h 84900"/>
                  <a:gd name="connsiteX9" fmla="*/ 24565 w 136484"/>
                  <a:gd name="connsiteY9" fmla="*/ 59532 h 84900"/>
                  <a:gd name="connsiteX10" fmla="*/ 12659 w 136484"/>
                  <a:gd name="connsiteY10" fmla="*/ 71438 h 84900"/>
                  <a:gd name="connsiteX11" fmla="*/ 7897 w 136484"/>
                  <a:gd name="connsiteY11" fmla="*/ 78582 h 84900"/>
                  <a:gd name="connsiteX12" fmla="*/ 753 w 136484"/>
                  <a:gd name="connsiteY12" fmla="*/ 83344 h 84900"/>
                  <a:gd name="connsiteX0" fmla="*/ 128587 w 128587"/>
                  <a:gd name="connsiteY0" fmla="*/ 0 h 78582"/>
                  <a:gd name="connsiteX1" fmla="*/ 123825 w 128587"/>
                  <a:gd name="connsiteY1" fmla="*/ 7144 h 78582"/>
                  <a:gd name="connsiteX2" fmla="*/ 116681 w 128587"/>
                  <a:gd name="connsiteY2" fmla="*/ 14288 h 78582"/>
                  <a:gd name="connsiteX3" fmla="*/ 88106 w 128587"/>
                  <a:gd name="connsiteY3" fmla="*/ 28575 h 78582"/>
                  <a:gd name="connsiteX4" fmla="*/ 76200 w 128587"/>
                  <a:gd name="connsiteY4" fmla="*/ 30957 h 78582"/>
                  <a:gd name="connsiteX5" fmla="*/ 61912 w 128587"/>
                  <a:gd name="connsiteY5" fmla="*/ 35719 h 78582"/>
                  <a:gd name="connsiteX6" fmla="*/ 45243 w 128587"/>
                  <a:gd name="connsiteY6" fmla="*/ 42863 h 78582"/>
                  <a:gd name="connsiteX7" fmla="*/ 30956 w 128587"/>
                  <a:gd name="connsiteY7" fmla="*/ 47625 h 78582"/>
                  <a:gd name="connsiteX8" fmla="*/ 23812 w 128587"/>
                  <a:gd name="connsiteY8" fmla="*/ 54769 h 78582"/>
                  <a:gd name="connsiteX9" fmla="*/ 16668 w 128587"/>
                  <a:gd name="connsiteY9" fmla="*/ 59532 h 78582"/>
                  <a:gd name="connsiteX10" fmla="*/ 4762 w 128587"/>
                  <a:gd name="connsiteY10" fmla="*/ 71438 h 78582"/>
                  <a:gd name="connsiteX11" fmla="*/ 0 w 128587"/>
                  <a:gd name="connsiteY11" fmla="*/ 78582 h 78582"/>
                  <a:gd name="connsiteX0" fmla="*/ 128587 w 128587"/>
                  <a:gd name="connsiteY0" fmla="*/ 0 h 78582"/>
                  <a:gd name="connsiteX1" fmla="*/ 123825 w 128587"/>
                  <a:gd name="connsiteY1" fmla="*/ 7144 h 78582"/>
                  <a:gd name="connsiteX2" fmla="*/ 116681 w 128587"/>
                  <a:gd name="connsiteY2" fmla="*/ 14288 h 78582"/>
                  <a:gd name="connsiteX3" fmla="*/ 88106 w 128587"/>
                  <a:gd name="connsiteY3" fmla="*/ 28575 h 78582"/>
                  <a:gd name="connsiteX4" fmla="*/ 76200 w 128587"/>
                  <a:gd name="connsiteY4" fmla="*/ 30957 h 78582"/>
                  <a:gd name="connsiteX5" fmla="*/ 61912 w 128587"/>
                  <a:gd name="connsiteY5" fmla="*/ 35719 h 78582"/>
                  <a:gd name="connsiteX6" fmla="*/ 45243 w 128587"/>
                  <a:gd name="connsiteY6" fmla="*/ 42863 h 78582"/>
                  <a:gd name="connsiteX7" fmla="*/ 30956 w 128587"/>
                  <a:gd name="connsiteY7" fmla="*/ 47625 h 78582"/>
                  <a:gd name="connsiteX8" fmla="*/ 23812 w 128587"/>
                  <a:gd name="connsiteY8" fmla="*/ 54769 h 78582"/>
                  <a:gd name="connsiteX9" fmla="*/ 4762 w 128587"/>
                  <a:gd name="connsiteY9" fmla="*/ 71438 h 78582"/>
                  <a:gd name="connsiteX10" fmla="*/ 0 w 128587"/>
                  <a:gd name="connsiteY10" fmla="*/ 78582 h 78582"/>
                  <a:gd name="connsiteX0" fmla="*/ 128587 w 128587"/>
                  <a:gd name="connsiteY0" fmla="*/ 0 h 78582"/>
                  <a:gd name="connsiteX1" fmla="*/ 123825 w 128587"/>
                  <a:gd name="connsiteY1" fmla="*/ 7144 h 78582"/>
                  <a:gd name="connsiteX2" fmla="*/ 116681 w 128587"/>
                  <a:gd name="connsiteY2" fmla="*/ 14288 h 78582"/>
                  <a:gd name="connsiteX3" fmla="*/ 88106 w 128587"/>
                  <a:gd name="connsiteY3" fmla="*/ 28575 h 78582"/>
                  <a:gd name="connsiteX4" fmla="*/ 76200 w 128587"/>
                  <a:gd name="connsiteY4" fmla="*/ 30957 h 78582"/>
                  <a:gd name="connsiteX5" fmla="*/ 61912 w 128587"/>
                  <a:gd name="connsiteY5" fmla="*/ 35719 h 78582"/>
                  <a:gd name="connsiteX6" fmla="*/ 45243 w 128587"/>
                  <a:gd name="connsiteY6" fmla="*/ 42863 h 78582"/>
                  <a:gd name="connsiteX7" fmla="*/ 30956 w 128587"/>
                  <a:gd name="connsiteY7" fmla="*/ 47625 h 78582"/>
                  <a:gd name="connsiteX8" fmla="*/ 4762 w 128587"/>
                  <a:gd name="connsiteY8" fmla="*/ 71438 h 78582"/>
                  <a:gd name="connsiteX9" fmla="*/ 0 w 128587"/>
                  <a:gd name="connsiteY9" fmla="*/ 78582 h 78582"/>
                  <a:gd name="connsiteX0" fmla="*/ 128587 w 128587"/>
                  <a:gd name="connsiteY0" fmla="*/ 0 h 78582"/>
                  <a:gd name="connsiteX1" fmla="*/ 123825 w 128587"/>
                  <a:gd name="connsiteY1" fmla="*/ 7144 h 78582"/>
                  <a:gd name="connsiteX2" fmla="*/ 116681 w 128587"/>
                  <a:gd name="connsiteY2" fmla="*/ 14288 h 78582"/>
                  <a:gd name="connsiteX3" fmla="*/ 88106 w 128587"/>
                  <a:gd name="connsiteY3" fmla="*/ 28575 h 78582"/>
                  <a:gd name="connsiteX4" fmla="*/ 76200 w 128587"/>
                  <a:gd name="connsiteY4" fmla="*/ 30957 h 78582"/>
                  <a:gd name="connsiteX5" fmla="*/ 61912 w 128587"/>
                  <a:gd name="connsiteY5" fmla="*/ 35719 h 78582"/>
                  <a:gd name="connsiteX6" fmla="*/ 45243 w 128587"/>
                  <a:gd name="connsiteY6" fmla="*/ 42863 h 78582"/>
                  <a:gd name="connsiteX7" fmla="*/ 4762 w 128587"/>
                  <a:gd name="connsiteY7" fmla="*/ 71438 h 78582"/>
                  <a:gd name="connsiteX8" fmla="*/ 0 w 128587"/>
                  <a:gd name="connsiteY8" fmla="*/ 78582 h 78582"/>
                  <a:gd name="connsiteX0" fmla="*/ 128587 w 128587"/>
                  <a:gd name="connsiteY0" fmla="*/ 0 h 78582"/>
                  <a:gd name="connsiteX1" fmla="*/ 123825 w 128587"/>
                  <a:gd name="connsiteY1" fmla="*/ 7144 h 78582"/>
                  <a:gd name="connsiteX2" fmla="*/ 116681 w 128587"/>
                  <a:gd name="connsiteY2" fmla="*/ 14288 h 78582"/>
                  <a:gd name="connsiteX3" fmla="*/ 88106 w 128587"/>
                  <a:gd name="connsiteY3" fmla="*/ 28575 h 78582"/>
                  <a:gd name="connsiteX4" fmla="*/ 76200 w 128587"/>
                  <a:gd name="connsiteY4" fmla="*/ 30957 h 78582"/>
                  <a:gd name="connsiteX5" fmla="*/ 61912 w 128587"/>
                  <a:gd name="connsiteY5" fmla="*/ 35719 h 78582"/>
                  <a:gd name="connsiteX6" fmla="*/ 4762 w 128587"/>
                  <a:gd name="connsiteY6" fmla="*/ 71438 h 78582"/>
                  <a:gd name="connsiteX7" fmla="*/ 0 w 128587"/>
                  <a:gd name="connsiteY7" fmla="*/ 78582 h 78582"/>
                  <a:gd name="connsiteX0" fmla="*/ 128587 w 128587"/>
                  <a:gd name="connsiteY0" fmla="*/ 0 h 78582"/>
                  <a:gd name="connsiteX1" fmla="*/ 123825 w 128587"/>
                  <a:gd name="connsiteY1" fmla="*/ 7144 h 78582"/>
                  <a:gd name="connsiteX2" fmla="*/ 116681 w 128587"/>
                  <a:gd name="connsiteY2" fmla="*/ 14288 h 78582"/>
                  <a:gd name="connsiteX3" fmla="*/ 88106 w 128587"/>
                  <a:gd name="connsiteY3" fmla="*/ 28575 h 78582"/>
                  <a:gd name="connsiteX4" fmla="*/ 61912 w 128587"/>
                  <a:gd name="connsiteY4" fmla="*/ 35719 h 78582"/>
                  <a:gd name="connsiteX5" fmla="*/ 4762 w 128587"/>
                  <a:gd name="connsiteY5" fmla="*/ 71438 h 78582"/>
                  <a:gd name="connsiteX6" fmla="*/ 0 w 128587"/>
                  <a:gd name="connsiteY6" fmla="*/ 78582 h 78582"/>
                  <a:gd name="connsiteX0" fmla="*/ 128587 w 128587"/>
                  <a:gd name="connsiteY0" fmla="*/ 0 h 78582"/>
                  <a:gd name="connsiteX1" fmla="*/ 123825 w 128587"/>
                  <a:gd name="connsiteY1" fmla="*/ 7144 h 78582"/>
                  <a:gd name="connsiteX2" fmla="*/ 88106 w 128587"/>
                  <a:gd name="connsiteY2" fmla="*/ 28575 h 78582"/>
                  <a:gd name="connsiteX3" fmla="*/ 61912 w 128587"/>
                  <a:gd name="connsiteY3" fmla="*/ 35719 h 78582"/>
                  <a:gd name="connsiteX4" fmla="*/ 4762 w 128587"/>
                  <a:gd name="connsiteY4" fmla="*/ 71438 h 78582"/>
                  <a:gd name="connsiteX5" fmla="*/ 0 w 128587"/>
                  <a:gd name="connsiteY5" fmla="*/ 78582 h 78582"/>
                  <a:gd name="connsiteX0" fmla="*/ 135730 w 135730"/>
                  <a:gd name="connsiteY0" fmla="*/ 0 h 83345"/>
                  <a:gd name="connsiteX1" fmla="*/ 130968 w 135730"/>
                  <a:gd name="connsiteY1" fmla="*/ 7144 h 83345"/>
                  <a:gd name="connsiteX2" fmla="*/ 95249 w 135730"/>
                  <a:gd name="connsiteY2" fmla="*/ 28575 h 83345"/>
                  <a:gd name="connsiteX3" fmla="*/ 69055 w 135730"/>
                  <a:gd name="connsiteY3" fmla="*/ 35719 h 83345"/>
                  <a:gd name="connsiteX4" fmla="*/ 11905 w 135730"/>
                  <a:gd name="connsiteY4" fmla="*/ 71438 h 83345"/>
                  <a:gd name="connsiteX5" fmla="*/ 0 w 135730"/>
                  <a:gd name="connsiteY5" fmla="*/ 83345 h 8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730" h="83345">
                    <a:moveTo>
                      <a:pt x="135730" y="0"/>
                    </a:moveTo>
                    <a:cubicBezTo>
                      <a:pt x="134143" y="2381"/>
                      <a:pt x="132800" y="4945"/>
                      <a:pt x="130968" y="7144"/>
                    </a:cubicBezTo>
                    <a:cubicBezTo>
                      <a:pt x="124221" y="11906"/>
                      <a:pt x="105568" y="23813"/>
                      <a:pt x="95249" y="28575"/>
                    </a:cubicBezTo>
                    <a:cubicBezTo>
                      <a:pt x="86121" y="32147"/>
                      <a:pt x="82946" y="28575"/>
                      <a:pt x="69055" y="35719"/>
                    </a:cubicBezTo>
                    <a:cubicBezTo>
                      <a:pt x="57149" y="42466"/>
                      <a:pt x="22224" y="64294"/>
                      <a:pt x="11905" y="71438"/>
                    </a:cubicBezTo>
                    <a:cubicBezTo>
                      <a:pt x="10318" y="73819"/>
                      <a:pt x="2235" y="81557"/>
                      <a:pt x="0" y="83345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194 Forma libre"/>
              <p:cNvSpPr/>
              <p:nvPr/>
            </p:nvSpPr>
            <p:spPr bwMode="auto">
              <a:xfrm>
                <a:off x="5692261" y="5179069"/>
                <a:ext cx="288925" cy="323908"/>
              </a:xfrm>
              <a:custGeom>
                <a:avLst/>
                <a:gdLst>
                  <a:gd name="connsiteX0" fmla="*/ 0 w 1511300"/>
                  <a:gd name="connsiteY0" fmla="*/ 35983 h 547158"/>
                  <a:gd name="connsiteX1" fmla="*/ 82550 w 1511300"/>
                  <a:gd name="connsiteY1" fmla="*/ 1058 h 547158"/>
                  <a:gd name="connsiteX2" fmla="*/ 111125 w 1511300"/>
                  <a:gd name="connsiteY2" fmla="*/ 29633 h 547158"/>
                  <a:gd name="connsiteX3" fmla="*/ 117475 w 1511300"/>
                  <a:gd name="connsiteY3" fmla="*/ 70908 h 547158"/>
                  <a:gd name="connsiteX4" fmla="*/ 177800 w 1511300"/>
                  <a:gd name="connsiteY4" fmla="*/ 86783 h 547158"/>
                  <a:gd name="connsiteX5" fmla="*/ 215900 w 1511300"/>
                  <a:gd name="connsiteY5" fmla="*/ 191558 h 547158"/>
                  <a:gd name="connsiteX6" fmla="*/ 244475 w 1511300"/>
                  <a:gd name="connsiteY6" fmla="*/ 302683 h 547158"/>
                  <a:gd name="connsiteX7" fmla="*/ 307975 w 1511300"/>
                  <a:gd name="connsiteY7" fmla="*/ 331258 h 547158"/>
                  <a:gd name="connsiteX8" fmla="*/ 342900 w 1511300"/>
                  <a:gd name="connsiteY8" fmla="*/ 334433 h 547158"/>
                  <a:gd name="connsiteX9" fmla="*/ 361950 w 1511300"/>
                  <a:gd name="connsiteY9" fmla="*/ 353483 h 547158"/>
                  <a:gd name="connsiteX10" fmla="*/ 381000 w 1511300"/>
                  <a:gd name="connsiteY10" fmla="*/ 318558 h 547158"/>
                  <a:gd name="connsiteX11" fmla="*/ 403225 w 1511300"/>
                  <a:gd name="connsiteY11" fmla="*/ 340783 h 547158"/>
                  <a:gd name="connsiteX12" fmla="*/ 419100 w 1511300"/>
                  <a:gd name="connsiteY12" fmla="*/ 382058 h 547158"/>
                  <a:gd name="connsiteX13" fmla="*/ 412750 w 1511300"/>
                  <a:gd name="connsiteY13" fmla="*/ 426508 h 547158"/>
                  <a:gd name="connsiteX14" fmla="*/ 444500 w 1511300"/>
                  <a:gd name="connsiteY14" fmla="*/ 445558 h 547158"/>
                  <a:gd name="connsiteX15" fmla="*/ 466725 w 1511300"/>
                  <a:gd name="connsiteY15" fmla="*/ 445558 h 547158"/>
                  <a:gd name="connsiteX16" fmla="*/ 476250 w 1511300"/>
                  <a:gd name="connsiteY16" fmla="*/ 480483 h 547158"/>
                  <a:gd name="connsiteX17" fmla="*/ 517525 w 1511300"/>
                  <a:gd name="connsiteY17" fmla="*/ 490008 h 547158"/>
                  <a:gd name="connsiteX18" fmla="*/ 565150 w 1511300"/>
                  <a:gd name="connsiteY18" fmla="*/ 464608 h 547158"/>
                  <a:gd name="connsiteX19" fmla="*/ 584200 w 1511300"/>
                  <a:gd name="connsiteY19" fmla="*/ 458258 h 547158"/>
                  <a:gd name="connsiteX20" fmla="*/ 615950 w 1511300"/>
                  <a:gd name="connsiteY20" fmla="*/ 439208 h 547158"/>
                  <a:gd name="connsiteX21" fmla="*/ 644525 w 1511300"/>
                  <a:gd name="connsiteY21" fmla="*/ 436033 h 547158"/>
                  <a:gd name="connsiteX22" fmla="*/ 727075 w 1511300"/>
                  <a:gd name="connsiteY22" fmla="*/ 486833 h 547158"/>
                  <a:gd name="connsiteX23" fmla="*/ 771525 w 1511300"/>
                  <a:gd name="connsiteY23" fmla="*/ 499533 h 547158"/>
                  <a:gd name="connsiteX24" fmla="*/ 876300 w 1511300"/>
                  <a:gd name="connsiteY24" fmla="*/ 493183 h 547158"/>
                  <a:gd name="connsiteX25" fmla="*/ 914400 w 1511300"/>
                  <a:gd name="connsiteY25" fmla="*/ 480483 h 547158"/>
                  <a:gd name="connsiteX26" fmla="*/ 949325 w 1511300"/>
                  <a:gd name="connsiteY26" fmla="*/ 467783 h 547158"/>
                  <a:gd name="connsiteX27" fmla="*/ 1016000 w 1511300"/>
                  <a:gd name="connsiteY27" fmla="*/ 451908 h 547158"/>
                  <a:gd name="connsiteX28" fmla="*/ 1028700 w 1511300"/>
                  <a:gd name="connsiteY28" fmla="*/ 515408 h 547158"/>
                  <a:gd name="connsiteX29" fmla="*/ 1073150 w 1511300"/>
                  <a:gd name="connsiteY29" fmla="*/ 543983 h 547158"/>
                  <a:gd name="connsiteX30" fmla="*/ 1120775 w 1511300"/>
                  <a:gd name="connsiteY30" fmla="*/ 534458 h 547158"/>
                  <a:gd name="connsiteX31" fmla="*/ 1171575 w 1511300"/>
                  <a:gd name="connsiteY31" fmla="*/ 480483 h 547158"/>
                  <a:gd name="connsiteX32" fmla="*/ 1196975 w 1511300"/>
                  <a:gd name="connsiteY32" fmla="*/ 448733 h 547158"/>
                  <a:gd name="connsiteX33" fmla="*/ 1216025 w 1511300"/>
                  <a:gd name="connsiteY33" fmla="*/ 407458 h 547158"/>
                  <a:gd name="connsiteX34" fmla="*/ 1273175 w 1511300"/>
                  <a:gd name="connsiteY34" fmla="*/ 391583 h 547158"/>
                  <a:gd name="connsiteX35" fmla="*/ 1273175 w 1511300"/>
                  <a:gd name="connsiteY35" fmla="*/ 343958 h 547158"/>
                  <a:gd name="connsiteX36" fmla="*/ 1292225 w 1511300"/>
                  <a:gd name="connsiteY36" fmla="*/ 299508 h 547158"/>
                  <a:gd name="connsiteX37" fmla="*/ 1308100 w 1511300"/>
                  <a:gd name="connsiteY37" fmla="*/ 248708 h 547158"/>
                  <a:gd name="connsiteX38" fmla="*/ 1339850 w 1511300"/>
                  <a:gd name="connsiteY38" fmla="*/ 245533 h 547158"/>
                  <a:gd name="connsiteX39" fmla="*/ 1362075 w 1511300"/>
                  <a:gd name="connsiteY39" fmla="*/ 236008 h 547158"/>
                  <a:gd name="connsiteX40" fmla="*/ 1419225 w 1511300"/>
                  <a:gd name="connsiteY40" fmla="*/ 248708 h 547158"/>
                  <a:gd name="connsiteX41" fmla="*/ 1431925 w 1511300"/>
                  <a:gd name="connsiteY41" fmla="*/ 207433 h 547158"/>
                  <a:gd name="connsiteX42" fmla="*/ 1431925 w 1511300"/>
                  <a:gd name="connsiteY42" fmla="*/ 166158 h 547158"/>
                  <a:gd name="connsiteX43" fmla="*/ 1454150 w 1511300"/>
                  <a:gd name="connsiteY43" fmla="*/ 121708 h 547158"/>
                  <a:gd name="connsiteX44" fmla="*/ 1495425 w 1511300"/>
                  <a:gd name="connsiteY44" fmla="*/ 42333 h 547158"/>
                  <a:gd name="connsiteX45" fmla="*/ 1511300 w 1511300"/>
                  <a:gd name="connsiteY45" fmla="*/ 23283 h 547158"/>
                  <a:gd name="connsiteX0" fmla="*/ 0 w 1530350"/>
                  <a:gd name="connsiteY0" fmla="*/ 48384 h 559559"/>
                  <a:gd name="connsiteX1" fmla="*/ 82550 w 1530350"/>
                  <a:gd name="connsiteY1" fmla="*/ 13459 h 559559"/>
                  <a:gd name="connsiteX2" fmla="*/ 111125 w 1530350"/>
                  <a:gd name="connsiteY2" fmla="*/ 42034 h 559559"/>
                  <a:gd name="connsiteX3" fmla="*/ 117475 w 1530350"/>
                  <a:gd name="connsiteY3" fmla="*/ 83309 h 559559"/>
                  <a:gd name="connsiteX4" fmla="*/ 177800 w 1530350"/>
                  <a:gd name="connsiteY4" fmla="*/ 99184 h 559559"/>
                  <a:gd name="connsiteX5" fmla="*/ 215900 w 1530350"/>
                  <a:gd name="connsiteY5" fmla="*/ 203959 h 559559"/>
                  <a:gd name="connsiteX6" fmla="*/ 244475 w 1530350"/>
                  <a:gd name="connsiteY6" fmla="*/ 315084 h 559559"/>
                  <a:gd name="connsiteX7" fmla="*/ 307975 w 1530350"/>
                  <a:gd name="connsiteY7" fmla="*/ 343659 h 559559"/>
                  <a:gd name="connsiteX8" fmla="*/ 342900 w 1530350"/>
                  <a:gd name="connsiteY8" fmla="*/ 346834 h 559559"/>
                  <a:gd name="connsiteX9" fmla="*/ 361950 w 1530350"/>
                  <a:gd name="connsiteY9" fmla="*/ 365884 h 559559"/>
                  <a:gd name="connsiteX10" fmla="*/ 381000 w 1530350"/>
                  <a:gd name="connsiteY10" fmla="*/ 330959 h 559559"/>
                  <a:gd name="connsiteX11" fmla="*/ 403225 w 1530350"/>
                  <a:gd name="connsiteY11" fmla="*/ 353184 h 559559"/>
                  <a:gd name="connsiteX12" fmla="*/ 419100 w 1530350"/>
                  <a:gd name="connsiteY12" fmla="*/ 394459 h 559559"/>
                  <a:gd name="connsiteX13" fmla="*/ 412750 w 1530350"/>
                  <a:gd name="connsiteY13" fmla="*/ 438909 h 559559"/>
                  <a:gd name="connsiteX14" fmla="*/ 444500 w 1530350"/>
                  <a:gd name="connsiteY14" fmla="*/ 457959 h 559559"/>
                  <a:gd name="connsiteX15" fmla="*/ 466725 w 1530350"/>
                  <a:gd name="connsiteY15" fmla="*/ 457959 h 559559"/>
                  <a:gd name="connsiteX16" fmla="*/ 476250 w 1530350"/>
                  <a:gd name="connsiteY16" fmla="*/ 492884 h 559559"/>
                  <a:gd name="connsiteX17" fmla="*/ 517525 w 1530350"/>
                  <a:gd name="connsiteY17" fmla="*/ 502409 h 559559"/>
                  <a:gd name="connsiteX18" fmla="*/ 565150 w 1530350"/>
                  <a:gd name="connsiteY18" fmla="*/ 477009 h 559559"/>
                  <a:gd name="connsiteX19" fmla="*/ 584200 w 1530350"/>
                  <a:gd name="connsiteY19" fmla="*/ 470659 h 559559"/>
                  <a:gd name="connsiteX20" fmla="*/ 615950 w 1530350"/>
                  <a:gd name="connsiteY20" fmla="*/ 451609 h 559559"/>
                  <a:gd name="connsiteX21" fmla="*/ 644525 w 1530350"/>
                  <a:gd name="connsiteY21" fmla="*/ 448434 h 559559"/>
                  <a:gd name="connsiteX22" fmla="*/ 727075 w 1530350"/>
                  <a:gd name="connsiteY22" fmla="*/ 499234 h 559559"/>
                  <a:gd name="connsiteX23" fmla="*/ 771525 w 1530350"/>
                  <a:gd name="connsiteY23" fmla="*/ 511934 h 559559"/>
                  <a:gd name="connsiteX24" fmla="*/ 876300 w 1530350"/>
                  <a:gd name="connsiteY24" fmla="*/ 505584 h 559559"/>
                  <a:gd name="connsiteX25" fmla="*/ 914400 w 1530350"/>
                  <a:gd name="connsiteY25" fmla="*/ 492884 h 559559"/>
                  <a:gd name="connsiteX26" fmla="*/ 949325 w 1530350"/>
                  <a:gd name="connsiteY26" fmla="*/ 480184 h 559559"/>
                  <a:gd name="connsiteX27" fmla="*/ 1016000 w 1530350"/>
                  <a:gd name="connsiteY27" fmla="*/ 464309 h 559559"/>
                  <a:gd name="connsiteX28" fmla="*/ 1028700 w 1530350"/>
                  <a:gd name="connsiteY28" fmla="*/ 527809 h 559559"/>
                  <a:gd name="connsiteX29" fmla="*/ 1073150 w 1530350"/>
                  <a:gd name="connsiteY29" fmla="*/ 556384 h 559559"/>
                  <a:gd name="connsiteX30" fmla="*/ 1120775 w 1530350"/>
                  <a:gd name="connsiteY30" fmla="*/ 546859 h 559559"/>
                  <a:gd name="connsiteX31" fmla="*/ 1171575 w 1530350"/>
                  <a:gd name="connsiteY31" fmla="*/ 492884 h 559559"/>
                  <a:gd name="connsiteX32" fmla="*/ 1196975 w 1530350"/>
                  <a:gd name="connsiteY32" fmla="*/ 461134 h 559559"/>
                  <a:gd name="connsiteX33" fmla="*/ 1216025 w 1530350"/>
                  <a:gd name="connsiteY33" fmla="*/ 419859 h 559559"/>
                  <a:gd name="connsiteX34" fmla="*/ 1273175 w 1530350"/>
                  <a:gd name="connsiteY34" fmla="*/ 403984 h 559559"/>
                  <a:gd name="connsiteX35" fmla="*/ 1273175 w 1530350"/>
                  <a:gd name="connsiteY35" fmla="*/ 356359 h 559559"/>
                  <a:gd name="connsiteX36" fmla="*/ 1292225 w 1530350"/>
                  <a:gd name="connsiteY36" fmla="*/ 311909 h 559559"/>
                  <a:gd name="connsiteX37" fmla="*/ 1308100 w 1530350"/>
                  <a:gd name="connsiteY37" fmla="*/ 261109 h 559559"/>
                  <a:gd name="connsiteX38" fmla="*/ 1339850 w 1530350"/>
                  <a:gd name="connsiteY38" fmla="*/ 257934 h 559559"/>
                  <a:gd name="connsiteX39" fmla="*/ 1362075 w 1530350"/>
                  <a:gd name="connsiteY39" fmla="*/ 248409 h 559559"/>
                  <a:gd name="connsiteX40" fmla="*/ 1419225 w 1530350"/>
                  <a:gd name="connsiteY40" fmla="*/ 261109 h 559559"/>
                  <a:gd name="connsiteX41" fmla="*/ 1431925 w 1530350"/>
                  <a:gd name="connsiteY41" fmla="*/ 219834 h 559559"/>
                  <a:gd name="connsiteX42" fmla="*/ 1431925 w 1530350"/>
                  <a:gd name="connsiteY42" fmla="*/ 178559 h 559559"/>
                  <a:gd name="connsiteX43" fmla="*/ 1454150 w 1530350"/>
                  <a:gd name="connsiteY43" fmla="*/ 134109 h 559559"/>
                  <a:gd name="connsiteX44" fmla="*/ 1495425 w 1530350"/>
                  <a:gd name="connsiteY44" fmla="*/ 54734 h 559559"/>
                  <a:gd name="connsiteX45" fmla="*/ 1530350 w 1530350"/>
                  <a:gd name="connsiteY45" fmla="*/ 0 h 559559"/>
                  <a:gd name="connsiteX0" fmla="*/ 0 w 1530350"/>
                  <a:gd name="connsiteY0" fmla="*/ 48384 h 559559"/>
                  <a:gd name="connsiteX1" fmla="*/ 82550 w 1530350"/>
                  <a:gd name="connsiteY1" fmla="*/ 13459 h 559559"/>
                  <a:gd name="connsiteX2" fmla="*/ 117475 w 1530350"/>
                  <a:gd name="connsiteY2" fmla="*/ 83309 h 559559"/>
                  <a:gd name="connsiteX3" fmla="*/ 177800 w 1530350"/>
                  <a:gd name="connsiteY3" fmla="*/ 99184 h 559559"/>
                  <a:gd name="connsiteX4" fmla="*/ 215900 w 1530350"/>
                  <a:gd name="connsiteY4" fmla="*/ 203959 h 559559"/>
                  <a:gd name="connsiteX5" fmla="*/ 244475 w 1530350"/>
                  <a:gd name="connsiteY5" fmla="*/ 315084 h 559559"/>
                  <a:gd name="connsiteX6" fmla="*/ 307975 w 1530350"/>
                  <a:gd name="connsiteY6" fmla="*/ 343659 h 559559"/>
                  <a:gd name="connsiteX7" fmla="*/ 342900 w 1530350"/>
                  <a:gd name="connsiteY7" fmla="*/ 346834 h 559559"/>
                  <a:gd name="connsiteX8" fmla="*/ 361950 w 1530350"/>
                  <a:gd name="connsiteY8" fmla="*/ 365884 h 559559"/>
                  <a:gd name="connsiteX9" fmla="*/ 381000 w 1530350"/>
                  <a:gd name="connsiteY9" fmla="*/ 330959 h 559559"/>
                  <a:gd name="connsiteX10" fmla="*/ 403225 w 1530350"/>
                  <a:gd name="connsiteY10" fmla="*/ 353184 h 559559"/>
                  <a:gd name="connsiteX11" fmla="*/ 419100 w 1530350"/>
                  <a:gd name="connsiteY11" fmla="*/ 394459 h 559559"/>
                  <a:gd name="connsiteX12" fmla="*/ 412750 w 1530350"/>
                  <a:gd name="connsiteY12" fmla="*/ 438909 h 559559"/>
                  <a:gd name="connsiteX13" fmla="*/ 444500 w 1530350"/>
                  <a:gd name="connsiteY13" fmla="*/ 457959 h 559559"/>
                  <a:gd name="connsiteX14" fmla="*/ 466725 w 1530350"/>
                  <a:gd name="connsiteY14" fmla="*/ 457959 h 559559"/>
                  <a:gd name="connsiteX15" fmla="*/ 476250 w 1530350"/>
                  <a:gd name="connsiteY15" fmla="*/ 492884 h 559559"/>
                  <a:gd name="connsiteX16" fmla="*/ 517525 w 1530350"/>
                  <a:gd name="connsiteY16" fmla="*/ 502409 h 559559"/>
                  <a:gd name="connsiteX17" fmla="*/ 565150 w 1530350"/>
                  <a:gd name="connsiteY17" fmla="*/ 477009 h 559559"/>
                  <a:gd name="connsiteX18" fmla="*/ 584200 w 1530350"/>
                  <a:gd name="connsiteY18" fmla="*/ 470659 h 559559"/>
                  <a:gd name="connsiteX19" fmla="*/ 615950 w 1530350"/>
                  <a:gd name="connsiteY19" fmla="*/ 451609 h 559559"/>
                  <a:gd name="connsiteX20" fmla="*/ 644525 w 1530350"/>
                  <a:gd name="connsiteY20" fmla="*/ 448434 h 559559"/>
                  <a:gd name="connsiteX21" fmla="*/ 727075 w 1530350"/>
                  <a:gd name="connsiteY21" fmla="*/ 499234 h 559559"/>
                  <a:gd name="connsiteX22" fmla="*/ 771525 w 1530350"/>
                  <a:gd name="connsiteY22" fmla="*/ 511934 h 559559"/>
                  <a:gd name="connsiteX23" fmla="*/ 876300 w 1530350"/>
                  <a:gd name="connsiteY23" fmla="*/ 505584 h 559559"/>
                  <a:gd name="connsiteX24" fmla="*/ 914400 w 1530350"/>
                  <a:gd name="connsiteY24" fmla="*/ 492884 h 559559"/>
                  <a:gd name="connsiteX25" fmla="*/ 949325 w 1530350"/>
                  <a:gd name="connsiteY25" fmla="*/ 480184 h 559559"/>
                  <a:gd name="connsiteX26" fmla="*/ 1016000 w 1530350"/>
                  <a:gd name="connsiteY26" fmla="*/ 464309 h 559559"/>
                  <a:gd name="connsiteX27" fmla="*/ 1028700 w 1530350"/>
                  <a:gd name="connsiteY27" fmla="*/ 527809 h 559559"/>
                  <a:gd name="connsiteX28" fmla="*/ 1073150 w 1530350"/>
                  <a:gd name="connsiteY28" fmla="*/ 556384 h 559559"/>
                  <a:gd name="connsiteX29" fmla="*/ 1120775 w 1530350"/>
                  <a:gd name="connsiteY29" fmla="*/ 546859 h 559559"/>
                  <a:gd name="connsiteX30" fmla="*/ 1171575 w 1530350"/>
                  <a:gd name="connsiteY30" fmla="*/ 492884 h 559559"/>
                  <a:gd name="connsiteX31" fmla="*/ 1196975 w 1530350"/>
                  <a:gd name="connsiteY31" fmla="*/ 461134 h 559559"/>
                  <a:gd name="connsiteX32" fmla="*/ 1216025 w 1530350"/>
                  <a:gd name="connsiteY32" fmla="*/ 419859 h 559559"/>
                  <a:gd name="connsiteX33" fmla="*/ 1273175 w 1530350"/>
                  <a:gd name="connsiteY33" fmla="*/ 403984 h 559559"/>
                  <a:gd name="connsiteX34" fmla="*/ 1273175 w 1530350"/>
                  <a:gd name="connsiteY34" fmla="*/ 356359 h 559559"/>
                  <a:gd name="connsiteX35" fmla="*/ 1292225 w 1530350"/>
                  <a:gd name="connsiteY35" fmla="*/ 311909 h 559559"/>
                  <a:gd name="connsiteX36" fmla="*/ 1308100 w 1530350"/>
                  <a:gd name="connsiteY36" fmla="*/ 261109 h 559559"/>
                  <a:gd name="connsiteX37" fmla="*/ 1339850 w 1530350"/>
                  <a:gd name="connsiteY37" fmla="*/ 257934 h 559559"/>
                  <a:gd name="connsiteX38" fmla="*/ 1362075 w 1530350"/>
                  <a:gd name="connsiteY38" fmla="*/ 248409 h 559559"/>
                  <a:gd name="connsiteX39" fmla="*/ 1419225 w 1530350"/>
                  <a:gd name="connsiteY39" fmla="*/ 261109 h 559559"/>
                  <a:gd name="connsiteX40" fmla="*/ 1431925 w 1530350"/>
                  <a:gd name="connsiteY40" fmla="*/ 219834 h 559559"/>
                  <a:gd name="connsiteX41" fmla="*/ 1431925 w 1530350"/>
                  <a:gd name="connsiteY41" fmla="*/ 178559 h 559559"/>
                  <a:gd name="connsiteX42" fmla="*/ 1454150 w 1530350"/>
                  <a:gd name="connsiteY42" fmla="*/ 134109 h 559559"/>
                  <a:gd name="connsiteX43" fmla="*/ 1495425 w 1530350"/>
                  <a:gd name="connsiteY43" fmla="*/ 54734 h 559559"/>
                  <a:gd name="connsiteX44" fmla="*/ 1530350 w 1530350"/>
                  <a:gd name="connsiteY44" fmla="*/ 0 h 559559"/>
                  <a:gd name="connsiteX0" fmla="*/ 0 w 1530350"/>
                  <a:gd name="connsiteY0" fmla="*/ 48384 h 559559"/>
                  <a:gd name="connsiteX1" fmla="*/ 117475 w 1530350"/>
                  <a:gd name="connsiteY1" fmla="*/ 83309 h 559559"/>
                  <a:gd name="connsiteX2" fmla="*/ 177800 w 1530350"/>
                  <a:gd name="connsiteY2" fmla="*/ 99184 h 559559"/>
                  <a:gd name="connsiteX3" fmla="*/ 215900 w 1530350"/>
                  <a:gd name="connsiteY3" fmla="*/ 203959 h 559559"/>
                  <a:gd name="connsiteX4" fmla="*/ 244475 w 1530350"/>
                  <a:gd name="connsiteY4" fmla="*/ 315084 h 559559"/>
                  <a:gd name="connsiteX5" fmla="*/ 307975 w 1530350"/>
                  <a:gd name="connsiteY5" fmla="*/ 343659 h 559559"/>
                  <a:gd name="connsiteX6" fmla="*/ 342900 w 1530350"/>
                  <a:gd name="connsiteY6" fmla="*/ 346834 h 559559"/>
                  <a:gd name="connsiteX7" fmla="*/ 361950 w 1530350"/>
                  <a:gd name="connsiteY7" fmla="*/ 365884 h 559559"/>
                  <a:gd name="connsiteX8" fmla="*/ 381000 w 1530350"/>
                  <a:gd name="connsiteY8" fmla="*/ 330959 h 559559"/>
                  <a:gd name="connsiteX9" fmla="*/ 403225 w 1530350"/>
                  <a:gd name="connsiteY9" fmla="*/ 353184 h 559559"/>
                  <a:gd name="connsiteX10" fmla="*/ 419100 w 1530350"/>
                  <a:gd name="connsiteY10" fmla="*/ 394459 h 559559"/>
                  <a:gd name="connsiteX11" fmla="*/ 412750 w 1530350"/>
                  <a:gd name="connsiteY11" fmla="*/ 438909 h 559559"/>
                  <a:gd name="connsiteX12" fmla="*/ 444500 w 1530350"/>
                  <a:gd name="connsiteY12" fmla="*/ 457959 h 559559"/>
                  <a:gd name="connsiteX13" fmla="*/ 466725 w 1530350"/>
                  <a:gd name="connsiteY13" fmla="*/ 457959 h 559559"/>
                  <a:gd name="connsiteX14" fmla="*/ 476250 w 1530350"/>
                  <a:gd name="connsiteY14" fmla="*/ 492884 h 559559"/>
                  <a:gd name="connsiteX15" fmla="*/ 517525 w 1530350"/>
                  <a:gd name="connsiteY15" fmla="*/ 502409 h 559559"/>
                  <a:gd name="connsiteX16" fmla="*/ 565150 w 1530350"/>
                  <a:gd name="connsiteY16" fmla="*/ 477009 h 559559"/>
                  <a:gd name="connsiteX17" fmla="*/ 584200 w 1530350"/>
                  <a:gd name="connsiteY17" fmla="*/ 470659 h 559559"/>
                  <a:gd name="connsiteX18" fmla="*/ 615950 w 1530350"/>
                  <a:gd name="connsiteY18" fmla="*/ 451609 h 559559"/>
                  <a:gd name="connsiteX19" fmla="*/ 644525 w 1530350"/>
                  <a:gd name="connsiteY19" fmla="*/ 448434 h 559559"/>
                  <a:gd name="connsiteX20" fmla="*/ 727075 w 1530350"/>
                  <a:gd name="connsiteY20" fmla="*/ 499234 h 559559"/>
                  <a:gd name="connsiteX21" fmla="*/ 771525 w 1530350"/>
                  <a:gd name="connsiteY21" fmla="*/ 511934 h 559559"/>
                  <a:gd name="connsiteX22" fmla="*/ 876300 w 1530350"/>
                  <a:gd name="connsiteY22" fmla="*/ 505584 h 559559"/>
                  <a:gd name="connsiteX23" fmla="*/ 914400 w 1530350"/>
                  <a:gd name="connsiteY23" fmla="*/ 492884 h 559559"/>
                  <a:gd name="connsiteX24" fmla="*/ 949325 w 1530350"/>
                  <a:gd name="connsiteY24" fmla="*/ 480184 h 559559"/>
                  <a:gd name="connsiteX25" fmla="*/ 1016000 w 1530350"/>
                  <a:gd name="connsiteY25" fmla="*/ 464309 h 559559"/>
                  <a:gd name="connsiteX26" fmla="*/ 1028700 w 1530350"/>
                  <a:gd name="connsiteY26" fmla="*/ 527809 h 559559"/>
                  <a:gd name="connsiteX27" fmla="*/ 1073150 w 1530350"/>
                  <a:gd name="connsiteY27" fmla="*/ 556384 h 559559"/>
                  <a:gd name="connsiteX28" fmla="*/ 1120775 w 1530350"/>
                  <a:gd name="connsiteY28" fmla="*/ 546859 h 559559"/>
                  <a:gd name="connsiteX29" fmla="*/ 1171575 w 1530350"/>
                  <a:gd name="connsiteY29" fmla="*/ 492884 h 559559"/>
                  <a:gd name="connsiteX30" fmla="*/ 1196975 w 1530350"/>
                  <a:gd name="connsiteY30" fmla="*/ 461134 h 559559"/>
                  <a:gd name="connsiteX31" fmla="*/ 1216025 w 1530350"/>
                  <a:gd name="connsiteY31" fmla="*/ 419859 h 559559"/>
                  <a:gd name="connsiteX32" fmla="*/ 1273175 w 1530350"/>
                  <a:gd name="connsiteY32" fmla="*/ 403984 h 559559"/>
                  <a:gd name="connsiteX33" fmla="*/ 1273175 w 1530350"/>
                  <a:gd name="connsiteY33" fmla="*/ 356359 h 559559"/>
                  <a:gd name="connsiteX34" fmla="*/ 1292225 w 1530350"/>
                  <a:gd name="connsiteY34" fmla="*/ 311909 h 559559"/>
                  <a:gd name="connsiteX35" fmla="*/ 1308100 w 1530350"/>
                  <a:gd name="connsiteY35" fmla="*/ 261109 h 559559"/>
                  <a:gd name="connsiteX36" fmla="*/ 1339850 w 1530350"/>
                  <a:gd name="connsiteY36" fmla="*/ 257934 h 559559"/>
                  <a:gd name="connsiteX37" fmla="*/ 1362075 w 1530350"/>
                  <a:gd name="connsiteY37" fmla="*/ 248409 h 559559"/>
                  <a:gd name="connsiteX38" fmla="*/ 1419225 w 1530350"/>
                  <a:gd name="connsiteY38" fmla="*/ 261109 h 559559"/>
                  <a:gd name="connsiteX39" fmla="*/ 1431925 w 1530350"/>
                  <a:gd name="connsiteY39" fmla="*/ 219834 h 559559"/>
                  <a:gd name="connsiteX40" fmla="*/ 1431925 w 1530350"/>
                  <a:gd name="connsiteY40" fmla="*/ 178559 h 559559"/>
                  <a:gd name="connsiteX41" fmla="*/ 1454150 w 1530350"/>
                  <a:gd name="connsiteY41" fmla="*/ 134109 h 559559"/>
                  <a:gd name="connsiteX42" fmla="*/ 1495425 w 1530350"/>
                  <a:gd name="connsiteY42" fmla="*/ 54734 h 559559"/>
                  <a:gd name="connsiteX43" fmla="*/ 1530350 w 1530350"/>
                  <a:gd name="connsiteY43" fmla="*/ 0 h 559559"/>
                  <a:gd name="connsiteX0" fmla="*/ 0 w 1530350"/>
                  <a:gd name="connsiteY0" fmla="*/ 48384 h 559559"/>
                  <a:gd name="connsiteX1" fmla="*/ 117475 w 1530350"/>
                  <a:gd name="connsiteY1" fmla="*/ 83309 h 559559"/>
                  <a:gd name="connsiteX2" fmla="*/ 215900 w 1530350"/>
                  <a:gd name="connsiteY2" fmla="*/ 203959 h 559559"/>
                  <a:gd name="connsiteX3" fmla="*/ 244475 w 1530350"/>
                  <a:gd name="connsiteY3" fmla="*/ 315084 h 559559"/>
                  <a:gd name="connsiteX4" fmla="*/ 307975 w 1530350"/>
                  <a:gd name="connsiteY4" fmla="*/ 343659 h 559559"/>
                  <a:gd name="connsiteX5" fmla="*/ 342900 w 1530350"/>
                  <a:gd name="connsiteY5" fmla="*/ 346834 h 559559"/>
                  <a:gd name="connsiteX6" fmla="*/ 361950 w 1530350"/>
                  <a:gd name="connsiteY6" fmla="*/ 365884 h 559559"/>
                  <a:gd name="connsiteX7" fmla="*/ 381000 w 1530350"/>
                  <a:gd name="connsiteY7" fmla="*/ 330959 h 559559"/>
                  <a:gd name="connsiteX8" fmla="*/ 403225 w 1530350"/>
                  <a:gd name="connsiteY8" fmla="*/ 353184 h 559559"/>
                  <a:gd name="connsiteX9" fmla="*/ 419100 w 1530350"/>
                  <a:gd name="connsiteY9" fmla="*/ 394459 h 559559"/>
                  <a:gd name="connsiteX10" fmla="*/ 412750 w 1530350"/>
                  <a:gd name="connsiteY10" fmla="*/ 438909 h 559559"/>
                  <a:gd name="connsiteX11" fmla="*/ 444500 w 1530350"/>
                  <a:gd name="connsiteY11" fmla="*/ 457959 h 559559"/>
                  <a:gd name="connsiteX12" fmla="*/ 466725 w 1530350"/>
                  <a:gd name="connsiteY12" fmla="*/ 457959 h 559559"/>
                  <a:gd name="connsiteX13" fmla="*/ 476250 w 1530350"/>
                  <a:gd name="connsiteY13" fmla="*/ 492884 h 559559"/>
                  <a:gd name="connsiteX14" fmla="*/ 517525 w 1530350"/>
                  <a:gd name="connsiteY14" fmla="*/ 502409 h 559559"/>
                  <a:gd name="connsiteX15" fmla="*/ 565150 w 1530350"/>
                  <a:gd name="connsiteY15" fmla="*/ 477009 h 559559"/>
                  <a:gd name="connsiteX16" fmla="*/ 584200 w 1530350"/>
                  <a:gd name="connsiteY16" fmla="*/ 470659 h 559559"/>
                  <a:gd name="connsiteX17" fmla="*/ 615950 w 1530350"/>
                  <a:gd name="connsiteY17" fmla="*/ 451609 h 559559"/>
                  <a:gd name="connsiteX18" fmla="*/ 644525 w 1530350"/>
                  <a:gd name="connsiteY18" fmla="*/ 448434 h 559559"/>
                  <a:gd name="connsiteX19" fmla="*/ 727075 w 1530350"/>
                  <a:gd name="connsiteY19" fmla="*/ 499234 h 559559"/>
                  <a:gd name="connsiteX20" fmla="*/ 771525 w 1530350"/>
                  <a:gd name="connsiteY20" fmla="*/ 511934 h 559559"/>
                  <a:gd name="connsiteX21" fmla="*/ 876300 w 1530350"/>
                  <a:gd name="connsiteY21" fmla="*/ 505584 h 559559"/>
                  <a:gd name="connsiteX22" fmla="*/ 914400 w 1530350"/>
                  <a:gd name="connsiteY22" fmla="*/ 492884 h 559559"/>
                  <a:gd name="connsiteX23" fmla="*/ 949325 w 1530350"/>
                  <a:gd name="connsiteY23" fmla="*/ 480184 h 559559"/>
                  <a:gd name="connsiteX24" fmla="*/ 1016000 w 1530350"/>
                  <a:gd name="connsiteY24" fmla="*/ 464309 h 559559"/>
                  <a:gd name="connsiteX25" fmla="*/ 1028700 w 1530350"/>
                  <a:gd name="connsiteY25" fmla="*/ 527809 h 559559"/>
                  <a:gd name="connsiteX26" fmla="*/ 1073150 w 1530350"/>
                  <a:gd name="connsiteY26" fmla="*/ 556384 h 559559"/>
                  <a:gd name="connsiteX27" fmla="*/ 1120775 w 1530350"/>
                  <a:gd name="connsiteY27" fmla="*/ 546859 h 559559"/>
                  <a:gd name="connsiteX28" fmla="*/ 1171575 w 1530350"/>
                  <a:gd name="connsiteY28" fmla="*/ 492884 h 559559"/>
                  <a:gd name="connsiteX29" fmla="*/ 1196975 w 1530350"/>
                  <a:gd name="connsiteY29" fmla="*/ 461134 h 559559"/>
                  <a:gd name="connsiteX30" fmla="*/ 1216025 w 1530350"/>
                  <a:gd name="connsiteY30" fmla="*/ 419859 h 559559"/>
                  <a:gd name="connsiteX31" fmla="*/ 1273175 w 1530350"/>
                  <a:gd name="connsiteY31" fmla="*/ 403984 h 559559"/>
                  <a:gd name="connsiteX32" fmla="*/ 1273175 w 1530350"/>
                  <a:gd name="connsiteY32" fmla="*/ 356359 h 559559"/>
                  <a:gd name="connsiteX33" fmla="*/ 1292225 w 1530350"/>
                  <a:gd name="connsiteY33" fmla="*/ 311909 h 559559"/>
                  <a:gd name="connsiteX34" fmla="*/ 1308100 w 1530350"/>
                  <a:gd name="connsiteY34" fmla="*/ 261109 h 559559"/>
                  <a:gd name="connsiteX35" fmla="*/ 1339850 w 1530350"/>
                  <a:gd name="connsiteY35" fmla="*/ 257934 h 559559"/>
                  <a:gd name="connsiteX36" fmla="*/ 1362075 w 1530350"/>
                  <a:gd name="connsiteY36" fmla="*/ 248409 h 559559"/>
                  <a:gd name="connsiteX37" fmla="*/ 1419225 w 1530350"/>
                  <a:gd name="connsiteY37" fmla="*/ 261109 h 559559"/>
                  <a:gd name="connsiteX38" fmla="*/ 1431925 w 1530350"/>
                  <a:gd name="connsiteY38" fmla="*/ 219834 h 559559"/>
                  <a:gd name="connsiteX39" fmla="*/ 1431925 w 1530350"/>
                  <a:gd name="connsiteY39" fmla="*/ 178559 h 559559"/>
                  <a:gd name="connsiteX40" fmla="*/ 1454150 w 1530350"/>
                  <a:gd name="connsiteY40" fmla="*/ 134109 h 559559"/>
                  <a:gd name="connsiteX41" fmla="*/ 1495425 w 1530350"/>
                  <a:gd name="connsiteY41" fmla="*/ 54734 h 559559"/>
                  <a:gd name="connsiteX42" fmla="*/ 1530350 w 1530350"/>
                  <a:gd name="connsiteY42" fmla="*/ 0 h 559559"/>
                  <a:gd name="connsiteX0" fmla="*/ 0 w 1530350"/>
                  <a:gd name="connsiteY0" fmla="*/ 48384 h 559559"/>
                  <a:gd name="connsiteX1" fmla="*/ 117475 w 1530350"/>
                  <a:gd name="connsiteY1" fmla="*/ 83309 h 559559"/>
                  <a:gd name="connsiteX2" fmla="*/ 244475 w 1530350"/>
                  <a:gd name="connsiteY2" fmla="*/ 315084 h 559559"/>
                  <a:gd name="connsiteX3" fmla="*/ 307975 w 1530350"/>
                  <a:gd name="connsiteY3" fmla="*/ 343659 h 559559"/>
                  <a:gd name="connsiteX4" fmla="*/ 342900 w 1530350"/>
                  <a:gd name="connsiteY4" fmla="*/ 346834 h 559559"/>
                  <a:gd name="connsiteX5" fmla="*/ 361950 w 1530350"/>
                  <a:gd name="connsiteY5" fmla="*/ 365884 h 559559"/>
                  <a:gd name="connsiteX6" fmla="*/ 381000 w 1530350"/>
                  <a:gd name="connsiteY6" fmla="*/ 330959 h 559559"/>
                  <a:gd name="connsiteX7" fmla="*/ 403225 w 1530350"/>
                  <a:gd name="connsiteY7" fmla="*/ 353184 h 559559"/>
                  <a:gd name="connsiteX8" fmla="*/ 419100 w 1530350"/>
                  <a:gd name="connsiteY8" fmla="*/ 394459 h 559559"/>
                  <a:gd name="connsiteX9" fmla="*/ 412750 w 1530350"/>
                  <a:gd name="connsiteY9" fmla="*/ 438909 h 559559"/>
                  <a:gd name="connsiteX10" fmla="*/ 444500 w 1530350"/>
                  <a:gd name="connsiteY10" fmla="*/ 457959 h 559559"/>
                  <a:gd name="connsiteX11" fmla="*/ 466725 w 1530350"/>
                  <a:gd name="connsiteY11" fmla="*/ 457959 h 559559"/>
                  <a:gd name="connsiteX12" fmla="*/ 476250 w 1530350"/>
                  <a:gd name="connsiteY12" fmla="*/ 492884 h 559559"/>
                  <a:gd name="connsiteX13" fmla="*/ 517525 w 1530350"/>
                  <a:gd name="connsiteY13" fmla="*/ 502409 h 559559"/>
                  <a:gd name="connsiteX14" fmla="*/ 565150 w 1530350"/>
                  <a:gd name="connsiteY14" fmla="*/ 477009 h 559559"/>
                  <a:gd name="connsiteX15" fmla="*/ 584200 w 1530350"/>
                  <a:gd name="connsiteY15" fmla="*/ 470659 h 559559"/>
                  <a:gd name="connsiteX16" fmla="*/ 615950 w 1530350"/>
                  <a:gd name="connsiteY16" fmla="*/ 451609 h 559559"/>
                  <a:gd name="connsiteX17" fmla="*/ 644525 w 1530350"/>
                  <a:gd name="connsiteY17" fmla="*/ 448434 h 559559"/>
                  <a:gd name="connsiteX18" fmla="*/ 727075 w 1530350"/>
                  <a:gd name="connsiteY18" fmla="*/ 499234 h 559559"/>
                  <a:gd name="connsiteX19" fmla="*/ 771525 w 1530350"/>
                  <a:gd name="connsiteY19" fmla="*/ 511934 h 559559"/>
                  <a:gd name="connsiteX20" fmla="*/ 876300 w 1530350"/>
                  <a:gd name="connsiteY20" fmla="*/ 505584 h 559559"/>
                  <a:gd name="connsiteX21" fmla="*/ 914400 w 1530350"/>
                  <a:gd name="connsiteY21" fmla="*/ 492884 h 559559"/>
                  <a:gd name="connsiteX22" fmla="*/ 949325 w 1530350"/>
                  <a:gd name="connsiteY22" fmla="*/ 480184 h 559559"/>
                  <a:gd name="connsiteX23" fmla="*/ 1016000 w 1530350"/>
                  <a:gd name="connsiteY23" fmla="*/ 464309 h 559559"/>
                  <a:gd name="connsiteX24" fmla="*/ 1028700 w 1530350"/>
                  <a:gd name="connsiteY24" fmla="*/ 527809 h 559559"/>
                  <a:gd name="connsiteX25" fmla="*/ 1073150 w 1530350"/>
                  <a:gd name="connsiteY25" fmla="*/ 556384 h 559559"/>
                  <a:gd name="connsiteX26" fmla="*/ 1120775 w 1530350"/>
                  <a:gd name="connsiteY26" fmla="*/ 546859 h 559559"/>
                  <a:gd name="connsiteX27" fmla="*/ 1171575 w 1530350"/>
                  <a:gd name="connsiteY27" fmla="*/ 492884 h 559559"/>
                  <a:gd name="connsiteX28" fmla="*/ 1196975 w 1530350"/>
                  <a:gd name="connsiteY28" fmla="*/ 461134 h 559559"/>
                  <a:gd name="connsiteX29" fmla="*/ 1216025 w 1530350"/>
                  <a:gd name="connsiteY29" fmla="*/ 419859 h 559559"/>
                  <a:gd name="connsiteX30" fmla="*/ 1273175 w 1530350"/>
                  <a:gd name="connsiteY30" fmla="*/ 403984 h 559559"/>
                  <a:gd name="connsiteX31" fmla="*/ 1273175 w 1530350"/>
                  <a:gd name="connsiteY31" fmla="*/ 356359 h 559559"/>
                  <a:gd name="connsiteX32" fmla="*/ 1292225 w 1530350"/>
                  <a:gd name="connsiteY32" fmla="*/ 311909 h 559559"/>
                  <a:gd name="connsiteX33" fmla="*/ 1308100 w 1530350"/>
                  <a:gd name="connsiteY33" fmla="*/ 261109 h 559559"/>
                  <a:gd name="connsiteX34" fmla="*/ 1339850 w 1530350"/>
                  <a:gd name="connsiteY34" fmla="*/ 257934 h 559559"/>
                  <a:gd name="connsiteX35" fmla="*/ 1362075 w 1530350"/>
                  <a:gd name="connsiteY35" fmla="*/ 248409 h 559559"/>
                  <a:gd name="connsiteX36" fmla="*/ 1419225 w 1530350"/>
                  <a:gd name="connsiteY36" fmla="*/ 261109 h 559559"/>
                  <a:gd name="connsiteX37" fmla="*/ 1431925 w 1530350"/>
                  <a:gd name="connsiteY37" fmla="*/ 219834 h 559559"/>
                  <a:gd name="connsiteX38" fmla="*/ 1431925 w 1530350"/>
                  <a:gd name="connsiteY38" fmla="*/ 178559 h 559559"/>
                  <a:gd name="connsiteX39" fmla="*/ 1454150 w 1530350"/>
                  <a:gd name="connsiteY39" fmla="*/ 134109 h 559559"/>
                  <a:gd name="connsiteX40" fmla="*/ 1495425 w 1530350"/>
                  <a:gd name="connsiteY40" fmla="*/ 54734 h 559559"/>
                  <a:gd name="connsiteX41" fmla="*/ 1530350 w 1530350"/>
                  <a:gd name="connsiteY41" fmla="*/ 0 h 559559"/>
                  <a:gd name="connsiteX0" fmla="*/ 0 w 1489868"/>
                  <a:gd name="connsiteY0" fmla="*/ 10321 h 559559"/>
                  <a:gd name="connsiteX1" fmla="*/ 76993 w 1489868"/>
                  <a:gd name="connsiteY1" fmla="*/ 83309 h 559559"/>
                  <a:gd name="connsiteX2" fmla="*/ 203993 w 1489868"/>
                  <a:gd name="connsiteY2" fmla="*/ 315084 h 559559"/>
                  <a:gd name="connsiteX3" fmla="*/ 267493 w 1489868"/>
                  <a:gd name="connsiteY3" fmla="*/ 343659 h 559559"/>
                  <a:gd name="connsiteX4" fmla="*/ 302418 w 1489868"/>
                  <a:gd name="connsiteY4" fmla="*/ 346834 h 559559"/>
                  <a:gd name="connsiteX5" fmla="*/ 321468 w 1489868"/>
                  <a:gd name="connsiteY5" fmla="*/ 365884 h 559559"/>
                  <a:gd name="connsiteX6" fmla="*/ 340518 w 1489868"/>
                  <a:gd name="connsiteY6" fmla="*/ 330959 h 559559"/>
                  <a:gd name="connsiteX7" fmla="*/ 362743 w 1489868"/>
                  <a:gd name="connsiteY7" fmla="*/ 353184 h 559559"/>
                  <a:gd name="connsiteX8" fmla="*/ 378618 w 1489868"/>
                  <a:gd name="connsiteY8" fmla="*/ 394459 h 559559"/>
                  <a:gd name="connsiteX9" fmla="*/ 372268 w 1489868"/>
                  <a:gd name="connsiteY9" fmla="*/ 438909 h 559559"/>
                  <a:gd name="connsiteX10" fmla="*/ 404018 w 1489868"/>
                  <a:gd name="connsiteY10" fmla="*/ 457959 h 559559"/>
                  <a:gd name="connsiteX11" fmla="*/ 426243 w 1489868"/>
                  <a:gd name="connsiteY11" fmla="*/ 457959 h 559559"/>
                  <a:gd name="connsiteX12" fmla="*/ 435768 w 1489868"/>
                  <a:gd name="connsiteY12" fmla="*/ 492884 h 559559"/>
                  <a:gd name="connsiteX13" fmla="*/ 477043 w 1489868"/>
                  <a:gd name="connsiteY13" fmla="*/ 502409 h 559559"/>
                  <a:gd name="connsiteX14" fmla="*/ 524668 w 1489868"/>
                  <a:gd name="connsiteY14" fmla="*/ 477009 h 559559"/>
                  <a:gd name="connsiteX15" fmla="*/ 543718 w 1489868"/>
                  <a:gd name="connsiteY15" fmla="*/ 470659 h 559559"/>
                  <a:gd name="connsiteX16" fmla="*/ 575468 w 1489868"/>
                  <a:gd name="connsiteY16" fmla="*/ 451609 h 559559"/>
                  <a:gd name="connsiteX17" fmla="*/ 604043 w 1489868"/>
                  <a:gd name="connsiteY17" fmla="*/ 448434 h 559559"/>
                  <a:gd name="connsiteX18" fmla="*/ 686593 w 1489868"/>
                  <a:gd name="connsiteY18" fmla="*/ 499234 h 559559"/>
                  <a:gd name="connsiteX19" fmla="*/ 731043 w 1489868"/>
                  <a:gd name="connsiteY19" fmla="*/ 511934 h 559559"/>
                  <a:gd name="connsiteX20" fmla="*/ 835818 w 1489868"/>
                  <a:gd name="connsiteY20" fmla="*/ 505584 h 559559"/>
                  <a:gd name="connsiteX21" fmla="*/ 873918 w 1489868"/>
                  <a:gd name="connsiteY21" fmla="*/ 492884 h 559559"/>
                  <a:gd name="connsiteX22" fmla="*/ 908843 w 1489868"/>
                  <a:gd name="connsiteY22" fmla="*/ 480184 h 559559"/>
                  <a:gd name="connsiteX23" fmla="*/ 975518 w 1489868"/>
                  <a:gd name="connsiteY23" fmla="*/ 464309 h 559559"/>
                  <a:gd name="connsiteX24" fmla="*/ 988218 w 1489868"/>
                  <a:gd name="connsiteY24" fmla="*/ 527809 h 559559"/>
                  <a:gd name="connsiteX25" fmla="*/ 1032668 w 1489868"/>
                  <a:gd name="connsiteY25" fmla="*/ 556384 h 559559"/>
                  <a:gd name="connsiteX26" fmla="*/ 1080293 w 1489868"/>
                  <a:gd name="connsiteY26" fmla="*/ 546859 h 559559"/>
                  <a:gd name="connsiteX27" fmla="*/ 1131093 w 1489868"/>
                  <a:gd name="connsiteY27" fmla="*/ 492884 h 559559"/>
                  <a:gd name="connsiteX28" fmla="*/ 1156493 w 1489868"/>
                  <a:gd name="connsiteY28" fmla="*/ 461134 h 559559"/>
                  <a:gd name="connsiteX29" fmla="*/ 1175543 w 1489868"/>
                  <a:gd name="connsiteY29" fmla="*/ 419859 h 559559"/>
                  <a:gd name="connsiteX30" fmla="*/ 1232693 w 1489868"/>
                  <a:gd name="connsiteY30" fmla="*/ 403984 h 559559"/>
                  <a:gd name="connsiteX31" fmla="*/ 1232693 w 1489868"/>
                  <a:gd name="connsiteY31" fmla="*/ 356359 h 559559"/>
                  <a:gd name="connsiteX32" fmla="*/ 1251743 w 1489868"/>
                  <a:gd name="connsiteY32" fmla="*/ 311909 h 559559"/>
                  <a:gd name="connsiteX33" fmla="*/ 1267618 w 1489868"/>
                  <a:gd name="connsiteY33" fmla="*/ 261109 h 559559"/>
                  <a:gd name="connsiteX34" fmla="*/ 1299368 w 1489868"/>
                  <a:gd name="connsiteY34" fmla="*/ 257934 h 559559"/>
                  <a:gd name="connsiteX35" fmla="*/ 1321593 w 1489868"/>
                  <a:gd name="connsiteY35" fmla="*/ 248409 h 559559"/>
                  <a:gd name="connsiteX36" fmla="*/ 1378743 w 1489868"/>
                  <a:gd name="connsiteY36" fmla="*/ 261109 h 559559"/>
                  <a:gd name="connsiteX37" fmla="*/ 1391443 w 1489868"/>
                  <a:gd name="connsiteY37" fmla="*/ 219834 h 559559"/>
                  <a:gd name="connsiteX38" fmla="*/ 1391443 w 1489868"/>
                  <a:gd name="connsiteY38" fmla="*/ 178559 h 559559"/>
                  <a:gd name="connsiteX39" fmla="*/ 1413668 w 1489868"/>
                  <a:gd name="connsiteY39" fmla="*/ 134109 h 559559"/>
                  <a:gd name="connsiteX40" fmla="*/ 1454943 w 1489868"/>
                  <a:gd name="connsiteY40" fmla="*/ 54734 h 559559"/>
                  <a:gd name="connsiteX41" fmla="*/ 1489868 w 1489868"/>
                  <a:gd name="connsiteY41" fmla="*/ 0 h 559559"/>
                  <a:gd name="connsiteX0" fmla="*/ 0 w 1489868"/>
                  <a:gd name="connsiteY0" fmla="*/ 10321 h 559559"/>
                  <a:gd name="connsiteX1" fmla="*/ 37306 w 1489868"/>
                  <a:gd name="connsiteY1" fmla="*/ 76634 h 559559"/>
                  <a:gd name="connsiteX2" fmla="*/ 76993 w 1489868"/>
                  <a:gd name="connsiteY2" fmla="*/ 83309 h 559559"/>
                  <a:gd name="connsiteX3" fmla="*/ 203993 w 1489868"/>
                  <a:gd name="connsiteY3" fmla="*/ 315084 h 559559"/>
                  <a:gd name="connsiteX4" fmla="*/ 267493 w 1489868"/>
                  <a:gd name="connsiteY4" fmla="*/ 343659 h 559559"/>
                  <a:gd name="connsiteX5" fmla="*/ 302418 w 1489868"/>
                  <a:gd name="connsiteY5" fmla="*/ 346834 h 559559"/>
                  <a:gd name="connsiteX6" fmla="*/ 321468 w 1489868"/>
                  <a:gd name="connsiteY6" fmla="*/ 365884 h 559559"/>
                  <a:gd name="connsiteX7" fmla="*/ 340518 w 1489868"/>
                  <a:gd name="connsiteY7" fmla="*/ 330959 h 559559"/>
                  <a:gd name="connsiteX8" fmla="*/ 362743 w 1489868"/>
                  <a:gd name="connsiteY8" fmla="*/ 353184 h 559559"/>
                  <a:gd name="connsiteX9" fmla="*/ 378618 w 1489868"/>
                  <a:gd name="connsiteY9" fmla="*/ 394459 h 559559"/>
                  <a:gd name="connsiteX10" fmla="*/ 372268 w 1489868"/>
                  <a:gd name="connsiteY10" fmla="*/ 438909 h 559559"/>
                  <a:gd name="connsiteX11" fmla="*/ 404018 w 1489868"/>
                  <a:gd name="connsiteY11" fmla="*/ 457959 h 559559"/>
                  <a:gd name="connsiteX12" fmla="*/ 426243 w 1489868"/>
                  <a:gd name="connsiteY12" fmla="*/ 457959 h 559559"/>
                  <a:gd name="connsiteX13" fmla="*/ 435768 w 1489868"/>
                  <a:gd name="connsiteY13" fmla="*/ 492884 h 559559"/>
                  <a:gd name="connsiteX14" fmla="*/ 477043 w 1489868"/>
                  <a:gd name="connsiteY14" fmla="*/ 502409 h 559559"/>
                  <a:gd name="connsiteX15" fmla="*/ 524668 w 1489868"/>
                  <a:gd name="connsiteY15" fmla="*/ 477009 h 559559"/>
                  <a:gd name="connsiteX16" fmla="*/ 543718 w 1489868"/>
                  <a:gd name="connsiteY16" fmla="*/ 470659 h 559559"/>
                  <a:gd name="connsiteX17" fmla="*/ 575468 w 1489868"/>
                  <a:gd name="connsiteY17" fmla="*/ 451609 h 559559"/>
                  <a:gd name="connsiteX18" fmla="*/ 604043 w 1489868"/>
                  <a:gd name="connsiteY18" fmla="*/ 448434 h 559559"/>
                  <a:gd name="connsiteX19" fmla="*/ 686593 w 1489868"/>
                  <a:gd name="connsiteY19" fmla="*/ 499234 h 559559"/>
                  <a:gd name="connsiteX20" fmla="*/ 731043 w 1489868"/>
                  <a:gd name="connsiteY20" fmla="*/ 511934 h 559559"/>
                  <a:gd name="connsiteX21" fmla="*/ 835818 w 1489868"/>
                  <a:gd name="connsiteY21" fmla="*/ 505584 h 559559"/>
                  <a:gd name="connsiteX22" fmla="*/ 873918 w 1489868"/>
                  <a:gd name="connsiteY22" fmla="*/ 492884 h 559559"/>
                  <a:gd name="connsiteX23" fmla="*/ 908843 w 1489868"/>
                  <a:gd name="connsiteY23" fmla="*/ 480184 h 559559"/>
                  <a:gd name="connsiteX24" fmla="*/ 975518 w 1489868"/>
                  <a:gd name="connsiteY24" fmla="*/ 464309 h 559559"/>
                  <a:gd name="connsiteX25" fmla="*/ 988218 w 1489868"/>
                  <a:gd name="connsiteY25" fmla="*/ 527809 h 559559"/>
                  <a:gd name="connsiteX26" fmla="*/ 1032668 w 1489868"/>
                  <a:gd name="connsiteY26" fmla="*/ 556384 h 559559"/>
                  <a:gd name="connsiteX27" fmla="*/ 1080293 w 1489868"/>
                  <a:gd name="connsiteY27" fmla="*/ 546859 h 559559"/>
                  <a:gd name="connsiteX28" fmla="*/ 1131093 w 1489868"/>
                  <a:gd name="connsiteY28" fmla="*/ 492884 h 559559"/>
                  <a:gd name="connsiteX29" fmla="*/ 1156493 w 1489868"/>
                  <a:gd name="connsiteY29" fmla="*/ 461134 h 559559"/>
                  <a:gd name="connsiteX30" fmla="*/ 1175543 w 1489868"/>
                  <a:gd name="connsiteY30" fmla="*/ 419859 h 559559"/>
                  <a:gd name="connsiteX31" fmla="*/ 1232693 w 1489868"/>
                  <a:gd name="connsiteY31" fmla="*/ 403984 h 559559"/>
                  <a:gd name="connsiteX32" fmla="*/ 1232693 w 1489868"/>
                  <a:gd name="connsiteY32" fmla="*/ 356359 h 559559"/>
                  <a:gd name="connsiteX33" fmla="*/ 1251743 w 1489868"/>
                  <a:gd name="connsiteY33" fmla="*/ 311909 h 559559"/>
                  <a:gd name="connsiteX34" fmla="*/ 1267618 w 1489868"/>
                  <a:gd name="connsiteY34" fmla="*/ 261109 h 559559"/>
                  <a:gd name="connsiteX35" fmla="*/ 1299368 w 1489868"/>
                  <a:gd name="connsiteY35" fmla="*/ 257934 h 559559"/>
                  <a:gd name="connsiteX36" fmla="*/ 1321593 w 1489868"/>
                  <a:gd name="connsiteY36" fmla="*/ 248409 h 559559"/>
                  <a:gd name="connsiteX37" fmla="*/ 1378743 w 1489868"/>
                  <a:gd name="connsiteY37" fmla="*/ 261109 h 559559"/>
                  <a:gd name="connsiteX38" fmla="*/ 1391443 w 1489868"/>
                  <a:gd name="connsiteY38" fmla="*/ 219834 h 559559"/>
                  <a:gd name="connsiteX39" fmla="*/ 1391443 w 1489868"/>
                  <a:gd name="connsiteY39" fmla="*/ 178559 h 559559"/>
                  <a:gd name="connsiteX40" fmla="*/ 1413668 w 1489868"/>
                  <a:gd name="connsiteY40" fmla="*/ 134109 h 559559"/>
                  <a:gd name="connsiteX41" fmla="*/ 1454943 w 1489868"/>
                  <a:gd name="connsiteY41" fmla="*/ 54734 h 559559"/>
                  <a:gd name="connsiteX42" fmla="*/ 1489868 w 1489868"/>
                  <a:gd name="connsiteY42" fmla="*/ 0 h 559559"/>
                  <a:gd name="connsiteX0" fmla="*/ 0 w 1477961"/>
                  <a:gd name="connsiteY0" fmla="*/ 17458 h 559559"/>
                  <a:gd name="connsiteX1" fmla="*/ 25399 w 1477961"/>
                  <a:gd name="connsiteY1" fmla="*/ 76634 h 559559"/>
                  <a:gd name="connsiteX2" fmla="*/ 65086 w 1477961"/>
                  <a:gd name="connsiteY2" fmla="*/ 83309 h 559559"/>
                  <a:gd name="connsiteX3" fmla="*/ 192086 w 1477961"/>
                  <a:gd name="connsiteY3" fmla="*/ 315084 h 559559"/>
                  <a:gd name="connsiteX4" fmla="*/ 255586 w 1477961"/>
                  <a:gd name="connsiteY4" fmla="*/ 343659 h 559559"/>
                  <a:gd name="connsiteX5" fmla="*/ 290511 w 1477961"/>
                  <a:gd name="connsiteY5" fmla="*/ 346834 h 559559"/>
                  <a:gd name="connsiteX6" fmla="*/ 309561 w 1477961"/>
                  <a:gd name="connsiteY6" fmla="*/ 365884 h 559559"/>
                  <a:gd name="connsiteX7" fmla="*/ 328611 w 1477961"/>
                  <a:gd name="connsiteY7" fmla="*/ 330959 h 559559"/>
                  <a:gd name="connsiteX8" fmla="*/ 350836 w 1477961"/>
                  <a:gd name="connsiteY8" fmla="*/ 353184 h 559559"/>
                  <a:gd name="connsiteX9" fmla="*/ 366711 w 1477961"/>
                  <a:gd name="connsiteY9" fmla="*/ 394459 h 559559"/>
                  <a:gd name="connsiteX10" fmla="*/ 360361 w 1477961"/>
                  <a:gd name="connsiteY10" fmla="*/ 438909 h 559559"/>
                  <a:gd name="connsiteX11" fmla="*/ 392111 w 1477961"/>
                  <a:gd name="connsiteY11" fmla="*/ 457959 h 559559"/>
                  <a:gd name="connsiteX12" fmla="*/ 414336 w 1477961"/>
                  <a:gd name="connsiteY12" fmla="*/ 457959 h 559559"/>
                  <a:gd name="connsiteX13" fmla="*/ 423861 w 1477961"/>
                  <a:gd name="connsiteY13" fmla="*/ 492884 h 559559"/>
                  <a:gd name="connsiteX14" fmla="*/ 465136 w 1477961"/>
                  <a:gd name="connsiteY14" fmla="*/ 502409 h 559559"/>
                  <a:gd name="connsiteX15" fmla="*/ 512761 w 1477961"/>
                  <a:gd name="connsiteY15" fmla="*/ 477009 h 559559"/>
                  <a:gd name="connsiteX16" fmla="*/ 531811 w 1477961"/>
                  <a:gd name="connsiteY16" fmla="*/ 470659 h 559559"/>
                  <a:gd name="connsiteX17" fmla="*/ 563561 w 1477961"/>
                  <a:gd name="connsiteY17" fmla="*/ 451609 h 559559"/>
                  <a:gd name="connsiteX18" fmla="*/ 592136 w 1477961"/>
                  <a:gd name="connsiteY18" fmla="*/ 448434 h 559559"/>
                  <a:gd name="connsiteX19" fmla="*/ 674686 w 1477961"/>
                  <a:gd name="connsiteY19" fmla="*/ 499234 h 559559"/>
                  <a:gd name="connsiteX20" fmla="*/ 719136 w 1477961"/>
                  <a:gd name="connsiteY20" fmla="*/ 511934 h 559559"/>
                  <a:gd name="connsiteX21" fmla="*/ 823911 w 1477961"/>
                  <a:gd name="connsiteY21" fmla="*/ 505584 h 559559"/>
                  <a:gd name="connsiteX22" fmla="*/ 862011 w 1477961"/>
                  <a:gd name="connsiteY22" fmla="*/ 492884 h 559559"/>
                  <a:gd name="connsiteX23" fmla="*/ 896936 w 1477961"/>
                  <a:gd name="connsiteY23" fmla="*/ 480184 h 559559"/>
                  <a:gd name="connsiteX24" fmla="*/ 963611 w 1477961"/>
                  <a:gd name="connsiteY24" fmla="*/ 464309 h 559559"/>
                  <a:gd name="connsiteX25" fmla="*/ 976311 w 1477961"/>
                  <a:gd name="connsiteY25" fmla="*/ 527809 h 559559"/>
                  <a:gd name="connsiteX26" fmla="*/ 1020761 w 1477961"/>
                  <a:gd name="connsiteY26" fmla="*/ 556384 h 559559"/>
                  <a:gd name="connsiteX27" fmla="*/ 1068386 w 1477961"/>
                  <a:gd name="connsiteY27" fmla="*/ 546859 h 559559"/>
                  <a:gd name="connsiteX28" fmla="*/ 1119186 w 1477961"/>
                  <a:gd name="connsiteY28" fmla="*/ 492884 h 559559"/>
                  <a:gd name="connsiteX29" fmla="*/ 1144586 w 1477961"/>
                  <a:gd name="connsiteY29" fmla="*/ 461134 h 559559"/>
                  <a:gd name="connsiteX30" fmla="*/ 1163636 w 1477961"/>
                  <a:gd name="connsiteY30" fmla="*/ 419859 h 559559"/>
                  <a:gd name="connsiteX31" fmla="*/ 1220786 w 1477961"/>
                  <a:gd name="connsiteY31" fmla="*/ 403984 h 559559"/>
                  <a:gd name="connsiteX32" fmla="*/ 1220786 w 1477961"/>
                  <a:gd name="connsiteY32" fmla="*/ 356359 h 559559"/>
                  <a:gd name="connsiteX33" fmla="*/ 1239836 w 1477961"/>
                  <a:gd name="connsiteY33" fmla="*/ 311909 h 559559"/>
                  <a:gd name="connsiteX34" fmla="*/ 1255711 w 1477961"/>
                  <a:gd name="connsiteY34" fmla="*/ 261109 h 559559"/>
                  <a:gd name="connsiteX35" fmla="*/ 1287461 w 1477961"/>
                  <a:gd name="connsiteY35" fmla="*/ 257934 h 559559"/>
                  <a:gd name="connsiteX36" fmla="*/ 1309686 w 1477961"/>
                  <a:gd name="connsiteY36" fmla="*/ 248409 h 559559"/>
                  <a:gd name="connsiteX37" fmla="*/ 1366836 w 1477961"/>
                  <a:gd name="connsiteY37" fmla="*/ 261109 h 559559"/>
                  <a:gd name="connsiteX38" fmla="*/ 1379536 w 1477961"/>
                  <a:gd name="connsiteY38" fmla="*/ 219834 h 559559"/>
                  <a:gd name="connsiteX39" fmla="*/ 1379536 w 1477961"/>
                  <a:gd name="connsiteY39" fmla="*/ 178559 h 559559"/>
                  <a:gd name="connsiteX40" fmla="*/ 1401761 w 1477961"/>
                  <a:gd name="connsiteY40" fmla="*/ 134109 h 559559"/>
                  <a:gd name="connsiteX41" fmla="*/ 1443036 w 1477961"/>
                  <a:gd name="connsiteY41" fmla="*/ 54734 h 559559"/>
                  <a:gd name="connsiteX42" fmla="*/ 1477961 w 1477961"/>
                  <a:gd name="connsiteY42" fmla="*/ 0 h 559559"/>
                  <a:gd name="connsiteX0" fmla="*/ 0 w 1443036"/>
                  <a:gd name="connsiteY0" fmla="*/ 0 h 542101"/>
                  <a:gd name="connsiteX1" fmla="*/ 25399 w 1443036"/>
                  <a:gd name="connsiteY1" fmla="*/ 59176 h 542101"/>
                  <a:gd name="connsiteX2" fmla="*/ 65086 w 1443036"/>
                  <a:gd name="connsiteY2" fmla="*/ 65851 h 542101"/>
                  <a:gd name="connsiteX3" fmla="*/ 192086 w 1443036"/>
                  <a:gd name="connsiteY3" fmla="*/ 297626 h 542101"/>
                  <a:gd name="connsiteX4" fmla="*/ 255586 w 1443036"/>
                  <a:gd name="connsiteY4" fmla="*/ 326201 h 542101"/>
                  <a:gd name="connsiteX5" fmla="*/ 290511 w 1443036"/>
                  <a:gd name="connsiteY5" fmla="*/ 329376 h 542101"/>
                  <a:gd name="connsiteX6" fmla="*/ 309561 w 1443036"/>
                  <a:gd name="connsiteY6" fmla="*/ 348426 h 542101"/>
                  <a:gd name="connsiteX7" fmla="*/ 328611 w 1443036"/>
                  <a:gd name="connsiteY7" fmla="*/ 313501 h 542101"/>
                  <a:gd name="connsiteX8" fmla="*/ 350836 w 1443036"/>
                  <a:gd name="connsiteY8" fmla="*/ 335726 h 542101"/>
                  <a:gd name="connsiteX9" fmla="*/ 366711 w 1443036"/>
                  <a:gd name="connsiteY9" fmla="*/ 377001 h 542101"/>
                  <a:gd name="connsiteX10" fmla="*/ 360361 w 1443036"/>
                  <a:gd name="connsiteY10" fmla="*/ 421451 h 542101"/>
                  <a:gd name="connsiteX11" fmla="*/ 392111 w 1443036"/>
                  <a:gd name="connsiteY11" fmla="*/ 440501 h 542101"/>
                  <a:gd name="connsiteX12" fmla="*/ 414336 w 1443036"/>
                  <a:gd name="connsiteY12" fmla="*/ 440501 h 542101"/>
                  <a:gd name="connsiteX13" fmla="*/ 423861 w 1443036"/>
                  <a:gd name="connsiteY13" fmla="*/ 475426 h 542101"/>
                  <a:gd name="connsiteX14" fmla="*/ 465136 w 1443036"/>
                  <a:gd name="connsiteY14" fmla="*/ 484951 h 542101"/>
                  <a:gd name="connsiteX15" fmla="*/ 512761 w 1443036"/>
                  <a:gd name="connsiteY15" fmla="*/ 459551 h 542101"/>
                  <a:gd name="connsiteX16" fmla="*/ 531811 w 1443036"/>
                  <a:gd name="connsiteY16" fmla="*/ 453201 h 542101"/>
                  <a:gd name="connsiteX17" fmla="*/ 563561 w 1443036"/>
                  <a:gd name="connsiteY17" fmla="*/ 434151 h 542101"/>
                  <a:gd name="connsiteX18" fmla="*/ 592136 w 1443036"/>
                  <a:gd name="connsiteY18" fmla="*/ 430976 h 542101"/>
                  <a:gd name="connsiteX19" fmla="*/ 674686 w 1443036"/>
                  <a:gd name="connsiteY19" fmla="*/ 481776 h 542101"/>
                  <a:gd name="connsiteX20" fmla="*/ 719136 w 1443036"/>
                  <a:gd name="connsiteY20" fmla="*/ 494476 h 542101"/>
                  <a:gd name="connsiteX21" fmla="*/ 823911 w 1443036"/>
                  <a:gd name="connsiteY21" fmla="*/ 488126 h 542101"/>
                  <a:gd name="connsiteX22" fmla="*/ 862011 w 1443036"/>
                  <a:gd name="connsiteY22" fmla="*/ 475426 h 542101"/>
                  <a:gd name="connsiteX23" fmla="*/ 896936 w 1443036"/>
                  <a:gd name="connsiteY23" fmla="*/ 462726 h 542101"/>
                  <a:gd name="connsiteX24" fmla="*/ 963611 w 1443036"/>
                  <a:gd name="connsiteY24" fmla="*/ 446851 h 542101"/>
                  <a:gd name="connsiteX25" fmla="*/ 976311 w 1443036"/>
                  <a:gd name="connsiteY25" fmla="*/ 510351 h 542101"/>
                  <a:gd name="connsiteX26" fmla="*/ 1020761 w 1443036"/>
                  <a:gd name="connsiteY26" fmla="*/ 538926 h 542101"/>
                  <a:gd name="connsiteX27" fmla="*/ 1068386 w 1443036"/>
                  <a:gd name="connsiteY27" fmla="*/ 529401 h 542101"/>
                  <a:gd name="connsiteX28" fmla="*/ 1119186 w 1443036"/>
                  <a:gd name="connsiteY28" fmla="*/ 475426 h 542101"/>
                  <a:gd name="connsiteX29" fmla="*/ 1144586 w 1443036"/>
                  <a:gd name="connsiteY29" fmla="*/ 443676 h 542101"/>
                  <a:gd name="connsiteX30" fmla="*/ 1163636 w 1443036"/>
                  <a:gd name="connsiteY30" fmla="*/ 402401 h 542101"/>
                  <a:gd name="connsiteX31" fmla="*/ 1220786 w 1443036"/>
                  <a:gd name="connsiteY31" fmla="*/ 386526 h 542101"/>
                  <a:gd name="connsiteX32" fmla="*/ 1220786 w 1443036"/>
                  <a:gd name="connsiteY32" fmla="*/ 338901 h 542101"/>
                  <a:gd name="connsiteX33" fmla="*/ 1239836 w 1443036"/>
                  <a:gd name="connsiteY33" fmla="*/ 294451 h 542101"/>
                  <a:gd name="connsiteX34" fmla="*/ 1255711 w 1443036"/>
                  <a:gd name="connsiteY34" fmla="*/ 243651 h 542101"/>
                  <a:gd name="connsiteX35" fmla="*/ 1287461 w 1443036"/>
                  <a:gd name="connsiteY35" fmla="*/ 240476 h 542101"/>
                  <a:gd name="connsiteX36" fmla="*/ 1309686 w 1443036"/>
                  <a:gd name="connsiteY36" fmla="*/ 230951 h 542101"/>
                  <a:gd name="connsiteX37" fmla="*/ 1366836 w 1443036"/>
                  <a:gd name="connsiteY37" fmla="*/ 243651 h 542101"/>
                  <a:gd name="connsiteX38" fmla="*/ 1379536 w 1443036"/>
                  <a:gd name="connsiteY38" fmla="*/ 202376 h 542101"/>
                  <a:gd name="connsiteX39" fmla="*/ 1379536 w 1443036"/>
                  <a:gd name="connsiteY39" fmla="*/ 161101 h 542101"/>
                  <a:gd name="connsiteX40" fmla="*/ 1401761 w 1443036"/>
                  <a:gd name="connsiteY40" fmla="*/ 116651 h 542101"/>
                  <a:gd name="connsiteX41" fmla="*/ 1443036 w 1443036"/>
                  <a:gd name="connsiteY41" fmla="*/ 37276 h 542101"/>
                  <a:gd name="connsiteX0" fmla="*/ 0 w 1401761"/>
                  <a:gd name="connsiteY0" fmla="*/ 0 h 542101"/>
                  <a:gd name="connsiteX1" fmla="*/ 25399 w 1401761"/>
                  <a:gd name="connsiteY1" fmla="*/ 59176 h 542101"/>
                  <a:gd name="connsiteX2" fmla="*/ 65086 w 1401761"/>
                  <a:gd name="connsiteY2" fmla="*/ 65851 h 542101"/>
                  <a:gd name="connsiteX3" fmla="*/ 192086 w 1401761"/>
                  <a:gd name="connsiteY3" fmla="*/ 297626 h 542101"/>
                  <a:gd name="connsiteX4" fmla="*/ 255586 w 1401761"/>
                  <a:gd name="connsiteY4" fmla="*/ 326201 h 542101"/>
                  <a:gd name="connsiteX5" fmla="*/ 290511 w 1401761"/>
                  <a:gd name="connsiteY5" fmla="*/ 329376 h 542101"/>
                  <a:gd name="connsiteX6" fmla="*/ 309561 w 1401761"/>
                  <a:gd name="connsiteY6" fmla="*/ 348426 h 542101"/>
                  <a:gd name="connsiteX7" fmla="*/ 328611 w 1401761"/>
                  <a:gd name="connsiteY7" fmla="*/ 313501 h 542101"/>
                  <a:gd name="connsiteX8" fmla="*/ 350836 w 1401761"/>
                  <a:gd name="connsiteY8" fmla="*/ 335726 h 542101"/>
                  <a:gd name="connsiteX9" fmla="*/ 366711 w 1401761"/>
                  <a:gd name="connsiteY9" fmla="*/ 377001 h 542101"/>
                  <a:gd name="connsiteX10" fmla="*/ 360361 w 1401761"/>
                  <a:gd name="connsiteY10" fmla="*/ 421451 h 542101"/>
                  <a:gd name="connsiteX11" fmla="*/ 392111 w 1401761"/>
                  <a:gd name="connsiteY11" fmla="*/ 440501 h 542101"/>
                  <a:gd name="connsiteX12" fmla="*/ 414336 w 1401761"/>
                  <a:gd name="connsiteY12" fmla="*/ 440501 h 542101"/>
                  <a:gd name="connsiteX13" fmla="*/ 423861 w 1401761"/>
                  <a:gd name="connsiteY13" fmla="*/ 475426 h 542101"/>
                  <a:gd name="connsiteX14" fmla="*/ 465136 w 1401761"/>
                  <a:gd name="connsiteY14" fmla="*/ 484951 h 542101"/>
                  <a:gd name="connsiteX15" fmla="*/ 512761 w 1401761"/>
                  <a:gd name="connsiteY15" fmla="*/ 459551 h 542101"/>
                  <a:gd name="connsiteX16" fmla="*/ 531811 w 1401761"/>
                  <a:gd name="connsiteY16" fmla="*/ 453201 h 542101"/>
                  <a:gd name="connsiteX17" fmla="*/ 563561 w 1401761"/>
                  <a:gd name="connsiteY17" fmla="*/ 434151 h 542101"/>
                  <a:gd name="connsiteX18" fmla="*/ 592136 w 1401761"/>
                  <a:gd name="connsiteY18" fmla="*/ 430976 h 542101"/>
                  <a:gd name="connsiteX19" fmla="*/ 674686 w 1401761"/>
                  <a:gd name="connsiteY19" fmla="*/ 481776 h 542101"/>
                  <a:gd name="connsiteX20" fmla="*/ 719136 w 1401761"/>
                  <a:gd name="connsiteY20" fmla="*/ 494476 h 542101"/>
                  <a:gd name="connsiteX21" fmla="*/ 823911 w 1401761"/>
                  <a:gd name="connsiteY21" fmla="*/ 488126 h 542101"/>
                  <a:gd name="connsiteX22" fmla="*/ 862011 w 1401761"/>
                  <a:gd name="connsiteY22" fmla="*/ 475426 h 542101"/>
                  <a:gd name="connsiteX23" fmla="*/ 896936 w 1401761"/>
                  <a:gd name="connsiteY23" fmla="*/ 462726 h 542101"/>
                  <a:gd name="connsiteX24" fmla="*/ 963611 w 1401761"/>
                  <a:gd name="connsiteY24" fmla="*/ 446851 h 542101"/>
                  <a:gd name="connsiteX25" fmla="*/ 976311 w 1401761"/>
                  <a:gd name="connsiteY25" fmla="*/ 510351 h 542101"/>
                  <a:gd name="connsiteX26" fmla="*/ 1020761 w 1401761"/>
                  <a:gd name="connsiteY26" fmla="*/ 538926 h 542101"/>
                  <a:gd name="connsiteX27" fmla="*/ 1068386 w 1401761"/>
                  <a:gd name="connsiteY27" fmla="*/ 529401 h 542101"/>
                  <a:gd name="connsiteX28" fmla="*/ 1119186 w 1401761"/>
                  <a:gd name="connsiteY28" fmla="*/ 475426 h 542101"/>
                  <a:gd name="connsiteX29" fmla="*/ 1144586 w 1401761"/>
                  <a:gd name="connsiteY29" fmla="*/ 443676 h 542101"/>
                  <a:gd name="connsiteX30" fmla="*/ 1163636 w 1401761"/>
                  <a:gd name="connsiteY30" fmla="*/ 402401 h 542101"/>
                  <a:gd name="connsiteX31" fmla="*/ 1220786 w 1401761"/>
                  <a:gd name="connsiteY31" fmla="*/ 386526 h 542101"/>
                  <a:gd name="connsiteX32" fmla="*/ 1220786 w 1401761"/>
                  <a:gd name="connsiteY32" fmla="*/ 338901 h 542101"/>
                  <a:gd name="connsiteX33" fmla="*/ 1239836 w 1401761"/>
                  <a:gd name="connsiteY33" fmla="*/ 294451 h 542101"/>
                  <a:gd name="connsiteX34" fmla="*/ 1255711 w 1401761"/>
                  <a:gd name="connsiteY34" fmla="*/ 243651 h 542101"/>
                  <a:gd name="connsiteX35" fmla="*/ 1287461 w 1401761"/>
                  <a:gd name="connsiteY35" fmla="*/ 240476 h 542101"/>
                  <a:gd name="connsiteX36" fmla="*/ 1309686 w 1401761"/>
                  <a:gd name="connsiteY36" fmla="*/ 230951 h 542101"/>
                  <a:gd name="connsiteX37" fmla="*/ 1366836 w 1401761"/>
                  <a:gd name="connsiteY37" fmla="*/ 243651 h 542101"/>
                  <a:gd name="connsiteX38" fmla="*/ 1379536 w 1401761"/>
                  <a:gd name="connsiteY38" fmla="*/ 202376 h 542101"/>
                  <a:gd name="connsiteX39" fmla="*/ 1379536 w 1401761"/>
                  <a:gd name="connsiteY39" fmla="*/ 161101 h 542101"/>
                  <a:gd name="connsiteX40" fmla="*/ 1401761 w 1401761"/>
                  <a:gd name="connsiteY40" fmla="*/ 116651 h 542101"/>
                  <a:gd name="connsiteX0" fmla="*/ 0 w 1381653"/>
                  <a:gd name="connsiteY0" fmla="*/ 0 h 542101"/>
                  <a:gd name="connsiteX1" fmla="*/ 25399 w 1381653"/>
                  <a:gd name="connsiteY1" fmla="*/ 59176 h 542101"/>
                  <a:gd name="connsiteX2" fmla="*/ 65086 w 1381653"/>
                  <a:gd name="connsiteY2" fmla="*/ 65851 h 542101"/>
                  <a:gd name="connsiteX3" fmla="*/ 192086 w 1381653"/>
                  <a:gd name="connsiteY3" fmla="*/ 297626 h 542101"/>
                  <a:gd name="connsiteX4" fmla="*/ 255586 w 1381653"/>
                  <a:gd name="connsiteY4" fmla="*/ 326201 h 542101"/>
                  <a:gd name="connsiteX5" fmla="*/ 290511 w 1381653"/>
                  <a:gd name="connsiteY5" fmla="*/ 329376 h 542101"/>
                  <a:gd name="connsiteX6" fmla="*/ 309561 w 1381653"/>
                  <a:gd name="connsiteY6" fmla="*/ 348426 h 542101"/>
                  <a:gd name="connsiteX7" fmla="*/ 328611 w 1381653"/>
                  <a:gd name="connsiteY7" fmla="*/ 313501 h 542101"/>
                  <a:gd name="connsiteX8" fmla="*/ 350836 w 1381653"/>
                  <a:gd name="connsiteY8" fmla="*/ 335726 h 542101"/>
                  <a:gd name="connsiteX9" fmla="*/ 366711 w 1381653"/>
                  <a:gd name="connsiteY9" fmla="*/ 377001 h 542101"/>
                  <a:gd name="connsiteX10" fmla="*/ 360361 w 1381653"/>
                  <a:gd name="connsiteY10" fmla="*/ 421451 h 542101"/>
                  <a:gd name="connsiteX11" fmla="*/ 392111 w 1381653"/>
                  <a:gd name="connsiteY11" fmla="*/ 440501 h 542101"/>
                  <a:gd name="connsiteX12" fmla="*/ 414336 w 1381653"/>
                  <a:gd name="connsiteY12" fmla="*/ 440501 h 542101"/>
                  <a:gd name="connsiteX13" fmla="*/ 423861 w 1381653"/>
                  <a:gd name="connsiteY13" fmla="*/ 475426 h 542101"/>
                  <a:gd name="connsiteX14" fmla="*/ 465136 w 1381653"/>
                  <a:gd name="connsiteY14" fmla="*/ 484951 h 542101"/>
                  <a:gd name="connsiteX15" fmla="*/ 512761 w 1381653"/>
                  <a:gd name="connsiteY15" fmla="*/ 459551 h 542101"/>
                  <a:gd name="connsiteX16" fmla="*/ 531811 w 1381653"/>
                  <a:gd name="connsiteY16" fmla="*/ 453201 h 542101"/>
                  <a:gd name="connsiteX17" fmla="*/ 563561 w 1381653"/>
                  <a:gd name="connsiteY17" fmla="*/ 434151 h 542101"/>
                  <a:gd name="connsiteX18" fmla="*/ 592136 w 1381653"/>
                  <a:gd name="connsiteY18" fmla="*/ 430976 h 542101"/>
                  <a:gd name="connsiteX19" fmla="*/ 674686 w 1381653"/>
                  <a:gd name="connsiteY19" fmla="*/ 481776 h 542101"/>
                  <a:gd name="connsiteX20" fmla="*/ 719136 w 1381653"/>
                  <a:gd name="connsiteY20" fmla="*/ 494476 h 542101"/>
                  <a:gd name="connsiteX21" fmla="*/ 823911 w 1381653"/>
                  <a:gd name="connsiteY21" fmla="*/ 488126 h 542101"/>
                  <a:gd name="connsiteX22" fmla="*/ 862011 w 1381653"/>
                  <a:gd name="connsiteY22" fmla="*/ 475426 h 542101"/>
                  <a:gd name="connsiteX23" fmla="*/ 896936 w 1381653"/>
                  <a:gd name="connsiteY23" fmla="*/ 462726 h 542101"/>
                  <a:gd name="connsiteX24" fmla="*/ 963611 w 1381653"/>
                  <a:gd name="connsiteY24" fmla="*/ 446851 h 542101"/>
                  <a:gd name="connsiteX25" fmla="*/ 976311 w 1381653"/>
                  <a:gd name="connsiteY25" fmla="*/ 510351 h 542101"/>
                  <a:gd name="connsiteX26" fmla="*/ 1020761 w 1381653"/>
                  <a:gd name="connsiteY26" fmla="*/ 538926 h 542101"/>
                  <a:gd name="connsiteX27" fmla="*/ 1068386 w 1381653"/>
                  <a:gd name="connsiteY27" fmla="*/ 529401 h 542101"/>
                  <a:gd name="connsiteX28" fmla="*/ 1119186 w 1381653"/>
                  <a:gd name="connsiteY28" fmla="*/ 475426 h 542101"/>
                  <a:gd name="connsiteX29" fmla="*/ 1144586 w 1381653"/>
                  <a:gd name="connsiteY29" fmla="*/ 443676 h 542101"/>
                  <a:gd name="connsiteX30" fmla="*/ 1163636 w 1381653"/>
                  <a:gd name="connsiteY30" fmla="*/ 402401 h 542101"/>
                  <a:gd name="connsiteX31" fmla="*/ 1220786 w 1381653"/>
                  <a:gd name="connsiteY31" fmla="*/ 386526 h 542101"/>
                  <a:gd name="connsiteX32" fmla="*/ 1220786 w 1381653"/>
                  <a:gd name="connsiteY32" fmla="*/ 338901 h 542101"/>
                  <a:gd name="connsiteX33" fmla="*/ 1239836 w 1381653"/>
                  <a:gd name="connsiteY33" fmla="*/ 294451 h 542101"/>
                  <a:gd name="connsiteX34" fmla="*/ 1255711 w 1381653"/>
                  <a:gd name="connsiteY34" fmla="*/ 243651 h 542101"/>
                  <a:gd name="connsiteX35" fmla="*/ 1287461 w 1381653"/>
                  <a:gd name="connsiteY35" fmla="*/ 240476 h 542101"/>
                  <a:gd name="connsiteX36" fmla="*/ 1309686 w 1381653"/>
                  <a:gd name="connsiteY36" fmla="*/ 230951 h 542101"/>
                  <a:gd name="connsiteX37" fmla="*/ 1366836 w 1381653"/>
                  <a:gd name="connsiteY37" fmla="*/ 243651 h 542101"/>
                  <a:gd name="connsiteX38" fmla="*/ 1379536 w 1381653"/>
                  <a:gd name="connsiteY38" fmla="*/ 202376 h 542101"/>
                  <a:gd name="connsiteX39" fmla="*/ 1379536 w 1381653"/>
                  <a:gd name="connsiteY39" fmla="*/ 161101 h 542101"/>
                  <a:gd name="connsiteX0" fmla="*/ 0 w 1379536"/>
                  <a:gd name="connsiteY0" fmla="*/ 0 h 542101"/>
                  <a:gd name="connsiteX1" fmla="*/ 25399 w 1379536"/>
                  <a:gd name="connsiteY1" fmla="*/ 59176 h 542101"/>
                  <a:gd name="connsiteX2" fmla="*/ 65086 w 1379536"/>
                  <a:gd name="connsiteY2" fmla="*/ 65851 h 542101"/>
                  <a:gd name="connsiteX3" fmla="*/ 192086 w 1379536"/>
                  <a:gd name="connsiteY3" fmla="*/ 297626 h 542101"/>
                  <a:gd name="connsiteX4" fmla="*/ 255586 w 1379536"/>
                  <a:gd name="connsiteY4" fmla="*/ 326201 h 542101"/>
                  <a:gd name="connsiteX5" fmla="*/ 290511 w 1379536"/>
                  <a:gd name="connsiteY5" fmla="*/ 329376 h 542101"/>
                  <a:gd name="connsiteX6" fmla="*/ 309561 w 1379536"/>
                  <a:gd name="connsiteY6" fmla="*/ 348426 h 542101"/>
                  <a:gd name="connsiteX7" fmla="*/ 328611 w 1379536"/>
                  <a:gd name="connsiteY7" fmla="*/ 313501 h 542101"/>
                  <a:gd name="connsiteX8" fmla="*/ 350836 w 1379536"/>
                  <a:gd name="connsiteY8" fmla="*/ 335726 h 542101"/>
                  <a:gd name="connsiteX9" fmla="*/ 366711 w 1379536"/>
                  <a:gd name="connsiteY9" fmla="*/ 377001 h 542101"/>
                  <a:gd name="connsiteX10" fmla="*/ 360361 w 1379536"/>
                  <a:gd name="connsiteY10" fmla="*/ 421451 h 542101"/>
                  <a:gd name="connsiteX11" fmla="*/ 392111 w 1379536"/>
                  <a:gd name="connsiteY11" fmla="*/ 440501 h 542101"/>
                  <a:gd name="connsiteX12" fmla="*/ 414336 w 1379536"/>
                  <a:gd name="connsiteY12" fmla="*/ 440501 h 542101"/>
                  <a:gd name="connsiteX13" fmla="*/ 423861 w 1379536"/>
                  <a:gd name="connsiteY13" fmla="*/ 475426 h 542101"/>
                  <a:gd name="connsiteX14" fmla="*/ 465136 w 1379536"/>
                  <a:gd name="connsiteY14" fmla="*/ 484951 h 542101"/>
                  <a:gd name="connsiteX15" fmla="*/ 512761 w 1379536"/>
                  <a:gd name="connsiteY15" fmla="*/ 459551 h 542101"/>
                  <a:gd name="connsiteX16" fmla="*/ 531811 w 1379536"/>
                  <a:gd name="connsiteY16" fmla="*/ 453201 h 542101"/>
                  <a:gd name="connsiteX17" fmla="*/ 563561 w 1379536"/>
                  <a:gd name="connsiteY17" fmla="*/ 434151 h 542101"/>
                  <a:gd name="connsiteX18" fmla="*/ 592136 w 1379536"/>
                  <a:gd name="connsiteY18" fmla="*/ 430976 h 542101"/>
                  <a:gd name="connsiteX19" fmla="*/ 674686 w 1379536"/>
                  <a:gd name="connsiteY19" fmla="*/ 481776 h 542101"/>
                  <a:gd name="connsiteX20" fmla="*/ 719136 w 1379536"/>
                  <a:gd name="connsiteY20" fmla="*/ 494476 h 542101"/>
                  <a:gd name="connsiteX21" fmla="*/ 823911 w 1379536"/>
                  <a:gd name="connsiteY21" fmla="*/ 488126 h 542101"/>
                  <a:gd name="connsiteX22" fmla="*/ 862011 w 1379536"/>
                  <a:gd name="connsiteY22" fmla="*/ 475426 h 542101"/>
                  <a:gd name="connsiteX23" fmla="*/ 896936 w 1379536"/>
                  <a:gd name="connsiteY23" fmla="*/ 462726 h 542101"/>
                  <a:gd name="connsiteX24" fmla="*/ 963611 w 1379536"/>
                  <a:gd name="connsiteY24" fmla="*/ 446851 h 542101"/>
                  <a:gd name="connsiteX25" fmla="*/ 976311 w 1379536"/>
                  <a:gd name="connsiteY25" fmla="*/ 510351 h 542101"/>
                  <a:gd name="connsiteX26" fmla="*/ 1020761 w 1379536"/>
                  <a:gd name="connsiteY26" fmla="*/ 538926 h 542101"/>
                  <a:gd name="connsiteX27" fmla="*/ 1068386 w 1379536"/>
                  <a:gd name="connsiteY27" fmla="*/ 529401 h 542101"/>
                  <a:gd name="connsiteX28" fmla="*/ 1119186 w 1379536"/>
                  <a:gd name="connsiteY28" fmla="*/ 475426 h 542101"/>
                  <a:gd name="connsiteX29" fmla="*/ 1144586 w 1379536"/>
                  <a:gd name="connsiteY29" fmla="*/ 443676 h 542101"/>
                  <a:gd name="connsiteX30" fmla="*/ 1163636 w 1379536"/>
                  <a:gd name="connsiteY30" fmla="*/ 402401 h 542101"/>
                  <a:gd name="connsiteX31" fmla="*/ 1220786 w 1379536"/>
                  <a:gd name="connsiteY31" fmla="*/ 386526 h 542101"/>
                  <a:gd name="connsiteX32" fmla="*/ 1220786 w 1379536"/>
                  <a:gd name="connsiteY32" fmla="*/ 338901 h 542101"/>
                  <a:gd name="connsiteX33" fmla="*/ 1239836 w 1379536"/>
                  <a:gd name="connsiteY33" fmla="*/ 294451 h 542101"/>
                  <a:gd name="connsiteX34" fmla="*/ 1255711 w 1379536"/>
                  <a:gd name="connsiteY34" fmla="*/ 243651 h 542101"/>
                  <a:gd name="connsiteX35" fmla="*/ 1287461 w 1379536"/>
                  <a:gd name="connsiteY35" fmla="*/ 240476 h 542101"/>
                  <a:gd name="connsiteX36" fmla="*/ 1309686 w 1379536"/>
                  <a:gd name="connsiteY36" fmla="*/ 230951 h 542101"/>
                  <a:gd name="connsiteX37" fmla="*/ 1366836 w 1379536"/>
                  <a:gd name="connsiteY37" fmla="*/ 243651 h 542101"/>
                  <a:gd name="connsiteX38" fmla="*/ 1379536 w 1379536"/>
                  <a:gd name="connsiteY38" fmla="*/ 202376 h 542101"/>
                  <a:gd name="connsiteX0" fmla="*/ 0 w 1366836"/>
                  <a:gd name="connsiteY0" fmla="*/ 0 h 542101"/>
                  <a:gd name="connsiteX1" fmla="*/ 25399 w 1366836"/>
                  <a:gd name="connsiteY1" fmla="*/ 59176 h 542101"/>
                  <a:gd name="connsiteX2" fmla="*/ 65086 w 1366836"/>
                  <a:gd name="connsiteY2" fmla="*/ 65851 h 542101"/>
                  <a:gd name="connsiteX3" fmla="*/ 192086 w 1366836"/>
                  <a:gd name="connsiteY3" fmla="*/ 297626 h 542101"/>
                  <a:gd name="connsiteX4" fmla="*/ 255586 w 1366836"/>
                  <a:gd name="connsiteY4" fmla="*/ 326201 h 542101"/>
                  <a:gd name="connsiteX5" fmla="*/ 290511 w 1366836"/>
                  <a:gd name="connsiteY5" fmla="*/ 329376 h 542101"/>
                  <a:gd name="connsiteX6" fmla="*/ 309561 w 1366836"/>
                  <a:gd name="connsiteY6" fmla="*/ 348426 h 542101"/>
                  <a:gd name="connsiteX7" fmla="*/ 328611 w 1366836"/>
                  <a:gd name="connsiteY7" fmla="*/ 313501 h 542101"/>
                  <a:gd name="connsiteX8" fmla="*/ 350836 w 1366836"/>
                  <a:gd name="connsiteY8" fmla="*/ 335726 h 542101"/>
                  <a:gd name="connsiteX9" fmla="*/ 366711 w 1366836"/>
                  <a:gd name="connsiteY9" fmla="*/ 377001 h 542101"/>
                  <a:gd name="connsiteX10" fmla="*/ 360361 w 1366836"/>
                  <a:gd name="connsiteY10" fmla="*/ 421451 h 542101"/>
                  <a:gd name="connsiteX11" fmla="*/ 392111 w 1366836"/>
                  <a:gd name="connsiteY11" fmla="*/ 440501 h 542101"/>
                  <a:gd name="connsiteX12" fmla="*/ 414336 w 1366836"/>
                  <a:gd name="connsiteY12" fmla="*/ 440501 h 542101"/>
                  <a:gd name="connsiteX13" fmla="*/ 423861 w 1366836"/>
                  <a:gd name="connsiteY13" fmla="*/ 475426 h 542101"/>
                  <a:gd name="connsiteX14" fmla="*/ 465136 w 1366836"/>
                  <a:gd name="connsiteY14" fmla="*/ 484951 h 542101"/>
                  <a:gd name="connsiteX15" fmla="*/ 512761 w 1366836"/>
                  <a:gd name="connsiteY15" fmla="*/ 459551 h 542101"/>
                  <a:gd name="connsiteX16" fmla="*/ 531811 w 1366836"/>
                  <a:gd name="connsiteY16" fmla="*/ 453201 h 542101"/>
                  <a:gd name="connsiteX17" fmla="*/ 563561 w 1366836"/>
                  <a:gd name="connsiteY17" fmla="*/ 434151 h 542101"/>
                  <a:gd name="connsiteX18" fmla="*/ 592136 w 1366836"/>
                  <a:gd name="connsiteY18" fmla="*/ 430976 h 542101"/>
                  <a:gd name="connsiteX19" fmla="*/ 674686 w 1366836"/>
                  <a:gd name="connsiteY19" fmla="*/ 481776 h 542101"/>
                  <a:gd name="connsiteX20" fmla="*/ 719136 w 1366836"/>
                  <a:gd name="connsiteY20" fmla="*/ 494476 h 542101"/>
                  <a:gd name="connsiteX21" fmla="*/ 823911 w 1366836"/>
                  <a:gd name="connsiteY21" fmla="*/ 488126 h 542101"/>
                  <a:gd name="connsiteX22" fmla="*/ 862011 w 1366836"/>
                  <a:gd name="connsiteY22" fmla="*/ 475426 h 542101"/>
                  <a:gd name="connsiteX23" fmla="*/ 896936 w 1366836"/>
                  <a:gd name="connsiteY23" fmla="*/ 462726 h 542101"/>
                  <a:gd name="connsiteX24" fmla="*/ 963611 w 1366836"/>
                  <a:gd name="connsiteY24" fmla="*/ 446851 h 542101"/>
                  <a:gd name="connsiteX25" fmla="*/ 976311 w 1366836"/>
                  <a:gd name="connsiteY25" fmla="*/ 510351 h 542101"/>
                  <a:gd name="connsiteX26" fmla="*/ 1020761 w 1366836"/>
                  <a:gd name="connsiteY26" fmla="*/ 538926 h 542101"/>
                  <a:gd name="connsiteX27" fmla="*/ 1068386 w 1366836"/>
                  <a:gd name="connsiteY27" fmla="*/ 529401 h 542101"/>
                  <a:gd name="connsiteX28" fmla="*/ 1119186 w 1366836"/>
                  <a:gd name="connsiteY28" fmla="*/ 475426 h 542101"/>
                  <a:gd name="connsiteX29" fmla="*/ 1144586 w 1366836"/>
                  <a:gd name="connsiteY29" fmla="*/ 443676 h 542101"/>
                  <a:gd name="connsiteX30" fmla="*/ 1163636 w 1366836"/>
                  <a:gd name="connsiteY30" fmla="*/ 402401 h 542101"/>
                  <a:gd name="connsiteX31" fmla="*/ 1220786 w 1366836"/>
                  <a:gd name="connsiteY31" fmla="*/ 386526 h 542101"/>
                  <a:gd name="connsiteX32" fmla="*/ 1220786 w 1366836"/>
                  <a:gd name="connsiteY32" fmla="*/ 338901 h 542101"/>
                  <a:gd name="connsiteX33" fmla="*/ 1239836 w 1366836"/>
                  <a:gd name="connsiteY33" fmla="*/ 294451 h 542101"/>
                  <a:gd name="connsiteX34" fmla="*/ 1255711 w 1366836"/>
                  <a:gd name="connsiteY34" fmla="*/ 243651 h 542101"/>
                  <a:gd name="connsiteX35" fmla="*/ 1287461 w 1366836"/>
                  <a:gd name="connsiteY35" fmla="*/ 240476 h 542101"/>
                  <a:gd name="connsiteX36" fmla="*/ 1309686 w 1366836"/>
                  <a:gd name="connsiteY36" fmla="*/ 230951 h 542101"/>
                  <a:gd name="connsiteX37" fmla="*/ 1366836 w 1366836"/>
                  <a:gd name="connsiteY37" fmla="*/ 243651 h 542101"/>
                  <a:gd name="connsiteX0" fmla="*/ 0 w 1309686"/>
                  <a:gd name="connsiteY0" fmla="*/ 0 h 542101"/>
                  <a:gd name="connsiteX1" fmla="*/ 25399 w 1309686"/>
                  <a:gd name="connsiteY1" fmla="*/ 59176 h 542101"/>
                  <a:gd name="connsiteX2" fmla="*/ 65086 w 1309686"/>
                  <a:gd name="connsiteY2" fmla="*/ 65851 h 542101"/>
                  <a:gd name="connsiteX3" fmla="*/ 192086 w 1309686"/>
                  <a:gd name="connsiteY3" fmla="*/ 297626 h 542101"/>
                  <a:gd name="connsiteX4" fmla="*/ 255586 w 1309686"/>
                  <a:gd name="connsiteY4" fmla="*/ 326201 h 542101"/>
                  <a:gd name="connsiteX5" fmla="*/ 290511 w 1309686"/>
                  <a:gd name="connsiteY5" fmla="*/ 329376 h 542101"/>
                  <a:gd name="connsiteX6" fmla="*/ 309561 w 1309686"/>
                  <a:gd name="connsiteY6" fmla="*/ 348426 h 542101"/>
                  <a:gd name="connsiteX7" fmla="*/ 328611 w 1309686"/>
                  <a:gd name="connsiteY7" fmla="*/ 313501 h 542101"/>
                  <a:gd name="connsiteX8" fmla="*/ 350836 w 1309686"/>
                  <a:gd name="connsiteY8" fmla="*/ 335726 h 542101"/>
                  <a:gd name="connsiteX9" fmla="*/ 366711 w 1309686"/>
                  <a:gd name="connsiteY9" fmla="*/ 377001 h 542101"/>
                  <a:gd name="connsiteX10" fmla="*/ 360361 w 1309686"/>
                  <a:gd name="connsiteY10" fmla="*/ 421451 h 542101"/>
                  <a:gd name="connsiteX11" fmla="*/ 392111 w 1309686"/>
                  <a:gd name="connsiteY11" fmla="*/ 440501 h 542101"/>
                  <a:gd name="connsiteX12" fmla="*/ 414336 w 1309686"/>
                  <a:gd name="connsiteY12" fmla="*/ 440501 h 542101"/>
                  <a:gd name="connsiteX13" fmla="*/ 423861 w 1309686"/>
                  <a:gd name="connsiteY13" fmla="*/ 475426 h 542101"/>
                  <a:gd name="connsiteX14" fmla="*/ 465136 w 1309686"/>
                  <a:gd name="connsiteY14" fmla="*/ 484951 h 542101"/>
                  <a:gd name="connsiteX15" fmla="*/ 512761 w 1309686"/>
                  <a:gd name="connsiteY15" fmla="*/ 459551 h 542101"/>
                  <a:gd name="connsiteX16" fmla="*/ 531811 w 1309686"/>
                  <a:gd name="connsiteY16" fmla="*/ 453201 h 542101"/>
                  <a:gd name="connsiteX17" fmla="*/ 563561 w 1309686"/>
                  <a:gd name="connsiteY17" fmla="*/ 434151 h 542101"/>
                  <a:gd name="connsiteX18" fmla="*/ 592136 w 1309686"/>
                  <a:gd name="connsiteY18" fmla="*/ 430976 h 542101"/>
                  <a:gd name="connsiteX19" fmla="*/ 674686 w 1309686"/>
                  <a:gd name="connsiteY19" fmla="*/ 481776 h 542101"/>
                  <a:gd name="connsiteX20" fmla="*/ 719136 w 1309686"/>
                  <a:gd name="connsiteY20" fmla="*/ 494476 h 542101"/>
                  <a:gd name="connsiteX21" fmla="*/ 823911 w 1309686"/>
                  <a:gd name="connsiteY21" fmla="*/ 488126 h 542101"/>
                  <a:gd name="connsiteX22" fmla="*/ 862011 w 1309686"/>
                  <a:gd name="connsiteY22" fmla="*/ 475426 h 542101"/>
                  <a:gd name="connsiteX23" fmla="*/ 896936 w 1309686"/>
                  <a:gd name="connsiteY23" fmla="*/ 462726 h 542101"/>
                  <a:gd name="connsiteX24" fmla="*/ 963611 w 1309686"/>
                  <a:gd name="connsiteY24" fmla="*/ 446851 h 542101"/>
                  <a:gd name="connsiteX25" fmla="*/ 976311 w 1309686"/>
                  <a:gd name="connsiteY25" fmla="*/ 510351 h 542101"/>
                  <a:gd name="connsiteX26" fmla="*/ 1020761 w 1309686"/>
                  <a:gd name="connsiteY26" fmla="*/ 538926 h 542101"/>
                  <a:gd name="connsiteX27" fmla="*/ 1068386 w 1309686"/>
                  <a:gd name="connsiteY27" fmla="*/ 529401 h 542101"/>
                  <a:gd name="connsiteX28" fmla="*/ 1119186 w 1309686"/>
                  <a:gd name="connsiteY28" fmla="*/ 475426 h 542101"/>
                  <a:gd name="connsiteX29" fmla="*/ 1144586 w 1309686"/>
                  <a:gd name="connsiteY29" fmla="*/ 443676 h 542101"/>
                  <a:gd name="connsiteX30" fmla="*/ 1163636 w 1309686"/>
                  <a:gd name="connsiteY30" fmla="*/ 402401 h 542101"/>
                  <a:gd name="connsiteX31" fmla="*/ 1220786 w 1309686"/>
                  <a:gd name="connsiteY31" fmla="*/ 386526 h 542101"/>
                  <a:gd name="connsiteX32" fmla="*/ 1220786 w 1309686"/>
                  <a:gd name="connsiteY32" fmla="*/ 338901 h 542101"/>
                  <a:gd name="connsiteX33" fmla="*/ 1239836 w 1309686"/>
                  <a:gd name="connsiteY33" fmla="*/ 294451 h 542101"/>
                  <a:gd name="connsiteX34" fmla="*/ 1255711 w 1309686"/>
                  <a:gd name="connsiteY34" fmla="*/ 243651 h 542101"/>
                  <a:gd name="connsiteX35" fmla="*/ 1287461 w 1309686"/>
                  <a:gd name="connsiteY35" fmla="*/ 240476 h 542101"/>
                  <a:gd name="connsiteX36" fmla="*/ 1309686 w 1309686"/>
                  <a:gd name="connsiteY36" fmla="*/ 230951 h 542101"/>
                  <a:gd name="connsiteX0" fmla="*/ 0 w 1287461"/>
                  <a:gd name="connsiteY0" fmla="*/ 0 h 542101"/>
                  <a:gd name="connsiteX1" fmla="*/ 25399 w 1287461"/>
                  <a:gd name="connsiteY1" fmla="*/ 59176 h 542101"/>
                  <a:gd name="connsiteX2" fmla="*/ 65086 w 1287461"/>
                  <a:gd name="connsiteY2" fmla="*/ 65851 h 542101"/>
                  <a:gd name="connsiteX3" fmla="*/ 192086 w 1287461"/>
                  <a:gd name="connsiteY3" fmla="*/ 297626 h 542101"/>
                  <a:gd name="connsiteX4" fmla="*/ 255586 w 1287461"/>
                  <a:gd name="connsiteY4" fmla="*/ 326201 h 542101"/>
                  <a:gd name="connsiteX5" fmla="*/ 290511 w 1287461"/>
                  <a:gd name="connsiteY5" fmla="*/ 329376 h 542101"/>
                  <a:gd name="connsiteX6" fmla="*/ 309561 w 1287461"/>
                  <a:gd name="connsiteY6" fmla="*/ 348426 h 542101"/>
                  <a:gd name="connsiteX7" fmla="*/ 328611 w 1287461"/>
                  <a:gd name="connsiteY7" fmla="*/ 313501 h 542101"/>
                  <a:gd name="connsiteX8" fmla="*/ 350836 w 1287461"/>
                  <a:gd name="connsiteY8" fmla="*/ 335726 h 542101"/>
                  <a:gd name="connsiteX9" fmla="*/ 366711 w 1287461"/>
                  <a:gd name="connsiteY9" fmla="*/ 377001 h 542101"/>
                  <a:gd name="connsiteX10" fmla="*/ 360361 w 1287461"/>
                  <a:gd name="connsiteY10" fmla="*/ 421451 h 542101"/>
                  <a:gd name="connsiteX11" fmla="*/ 392111 w 1287461"/>
                  <a:gd name="connsiteY11" fmla="*/ 440501 h 542101"/>
                  <a:gd name="connsiteX12" fmla="*/ 414336 w 1287461"/>
                  <a:gd name="connsiteY12" fmla="*/ 440501 h 542101"/>
                  <a:gd name="connsiteX13" fmla="*/ 423861 w 1287461"/>
                  <a:gd name="connsiteY13" fmla="*/ 475426 h 542101"/>
                  <a:gd name="connsiteX14" fmla="*/ 465136 w 1287461"/>
                  <a:gd name="connsiteY14" fmla="*/ 484951 h 542101"/>
                  <a:gd name="connsiteX15" fmla="*/ 512761 w 1287461"/>
                  <a:gd name="connsiteY15" fmla="*/ 459551 h 542101"/>
                  <a:gd name="connsiteX16" fmla="*/ 531811 w 1287461"/>
                  <a:gd name="connsiteY16" fmla="*/ 453201 h 542101"/>
                  <a:gd name="connsiteX17" fmla="*/ 563561 w 1287461"/>
                  <a:gd name="connsiteY17" fmla="*/ 434151 h 542101"/>
                  <a:gd name="connsiteX18" fmla="*/ 592136 w 1287461"/>
                  <a:gd name="connsiteY18" fmla="*/ 430976 h 542101"/>
                  <a:gd name="connsiteX19" fmla="*/ 674686 w 1287461"/>
                  <a:gd name="connsiteY19" fmla="*/ 481776 h 542101"/>
                  <a:gd name="connsiteX20" fmla="*/ 719136 w 1287461"/>
                  <a:gd name="connsiteY20" fmla="*/ 494476 h 542101"/>
                  <a:gd name="connsiteX21" fmla="*/ 823911 w 1287461"/>
                  <a:gd name="connsiteY21" fmla="*/ 488126 h 542101"/>
                  <a:gd name="connsiteX22" fmla="*/ 862011 w 1287461"/>
                  <a:gd name="connsiteY22" fmla="*/ 475426 h 542101"/>
                  <a:gd name="connsiteX23" fmla="*/ 896936 w 1287461"/>
                  <a:gd name="connsiteY23" fmla="*/ 462726 h 542101"/>
                  <a:gd name="connsiteX24" fmla="*/ 963611 w 1287461"/>
                  <a:gd name="connsiteY24" fmla="*/ 446851 h 542101"/>
                  <a:gd name="connsiteX25" fmla="*/ 976311 w 1287461"/>
                  <a:gd name="connsiteY25" fmla="*/ 510351 h 542101"/>
                  <a:gd name="connsiteX26" fmla="*/ 1020761 w 1287461"/>
                  <a:gd name="connsiteY26" fmla="*/ 538926 h 542101"/>
                  <a:gd name="connsiteX27" fmla="*/ 1068386 w 1287461"/>
                  <a:gd name="connsiteY27" fmla="*/ 529401 h 542101"/>
                  <a:gd name="connsiteX28" fmla="*/ 1119186 w 1287461"/>
                  <a:gd name="connsiteY28" fmla="*/ 475426 h 542101"/>
                  <a:gd name="connsiteX29" fmla="*/ 1144586 w 1287461"/>
                  <a:gd name="connsiteY29" fmla="*/ 443676 h 542101"/>
                  <a:gd name="connsiteX30" fmla="*/ 1163636 w 1287461"/>
                  <a:gd name="connsiteY30" fmla="*/ 402401 h 542101"/>
                  <a:gd name="connsiteX31" fmla="*/ 1220786 w 1287461"/>
                  <a:gd name="connsiteY31" fmla="*/ 386526 h 542101"/>
                  <a:gd name="connsiteX32" fmla="*/ 1220786 w 1287461"/>
                  <a:gd name="connsiteY32" fmla="*/ 338901 h 542101"/>
                  <a:gd name="connsiteX33" fmla="*/ 1239836 w 1287461"/>
                  <a:gd name="connsiteY33" fmla="*/ 294451 h 542101"/>
                  <a:gd name="connsiteX34" fmla="*/ 1255711 w 1287461"/>
                  <a:gd name="connsiteY34" fmla="*/ 243651 h 542101"/>
                  <a:gd name="connsiteX35" fmla="*/ 1287461 w 1287461"/>
                  <a:gd name="connsiteY35" fmla="*/ 240476 h 542101"/>
                  <a:gd name="connsiteX0" fmla="*/ 0 w 1255711"/>
                  <a:gd name="connsiteY0" fmla="*/ 0 h 542101"/>
                  <a:gd name="connsiteX1" fmla="*/ 25399 w 1255711"/>
                  <a:gd name="connsiteY1" fmla="*/ 59176 h 542101"/>
                  <a:gd name="connsiteX2" fmla="*/ 65086 w 1255711"/>
                  <a:gd name="connsiteY2" fmla="*/ 65851 h 542101"/>
                  <a:gd name="connsiteX3" fmla="*/ 192086 w 1255711"/>
                  <a:gd name="connsiteY3" fmla="*/ 297626 h 542101"/>
                  <a:gd name="connsiteX4" fmla="*/ 255586 w 1255711"/>
                  <a:gd name="connsiteY4" fmla="*/ 326201 h 542101"/>
                  <a:gd name="connsiteX5" fmla="*/ 290511 w 1255711"/>
                  <a:gd name="connsiteY5" fmla="*/ 329376 h 542101"/>
                  <a:gd name="connsiteX6" fmla="*/ 309561 w 1255711"/>
                  <a:gd name="connsiteY6" fmla="*/ 348426 h 542101"/>
                  <a:gd name="connsiteX7" fmla="*/ 328611 w 1255711"/>
                  <a:gd name="connsiteY7" fmla="*/ 313501 h 542101"/>
                  <a:gd name="connsiteX8" fmla="*/ 350836 w 1255711"/>
                  <a:gd name="connsiteY8" fmla="*/ 335726 h 542101"/>
                  <a:gd name="connsiteX9" fmla="*/ 366711 w 1255711"/>
                  <a:gd name="connsiteY9" fmla="*/ 377001 h 542101"/>
                  <a:gd name="connsiteX10" fmla="*/ 360361 w 1255711"/>
                  <a:gd name="connsiteY10" fmla="*/ 421451 h 542101"/>
                  <a:gd name="connsiteX11" fmla="*/ 392111 w 1255711"/>
                  <a:gd name="connsiteY11" fmla="*/ 440501 h 542101"/>
                  <a:gd name="connsiteX12" fmla="*/ 414336 w 1255711"/>
                  <a:gd name="connsiteY12" fmla="*/ 440501 h 542101"/>
                  <a:gd name="connsiteX13" fmla="*/ 423861 w 1255711"/>
                  <a:gd name="connsiteY13" fmla="*/ 475426 h 542101"/>
                  <a:gd name="connsiteX14" fmla="*/ 465136 w 1255711"/>
                  <a:gd name="connsiteY14" fmla="*/ 484951 h 542101"/>
                  <a:gd name="connsiteX15" fmla="*/ 512761 w 1255711"/>
                  <a:gd name="connsiteY15" fmla="*/ 459551 h 542101"/>
                  <a:gd name="connsiteX16" fmla="*/ 531811 w 1255711"/>
                  <a:gd name="connsiteY16" fmla="*/ 453201 h 542101"/>
                  <a:gd name="connsiteX17" fmla="*/ 563561 w 1255711"/>
                  <a:gd name="connsiteY17" fmla="*/ 434151 h 542101"/>
                  <a:gd name="connsiteX18" fmla="*/ 592136 w 1255711"/>
                  <a:gd name="connsiteY18" fmla="*/ 430976 h 542101"/>
                  <a:gd name="connsiteX19" fmla="*/ 674686 w 1255711"/>
                  <a:gd name="connsiteY19" fmla="*/ 481776 h 542101"/>
                  <a:gd name="connsiteX20" fmla="*/ 719136 w 1255711"/>
                  <a:gd name="connsiteY20" fmla="*/ 494476 h 542101"/>
                  <a:gd name="connsiteX21" fmla="*/ 823911 w 1255711"/>
                  <a:gd name="connsiteY21" fmla="*/ 488126 h 542101"/>
                  <a:gd name="connsiteX22" fmla="*/ 862011 w 1255711"/>
                  <a:gd name="connsiteY22" fmla="*/ 475426 h 542101"/>
                  <a:gd name="connsiteX23" fmla="*/ 896936 w 1255711"/>
                  <a:gd name="connsiteY23" fmla="*/ 462726 h 542101"/>
                  <a:gd name="connsiteX24" fmla="*/ 963611 w 1255711"/>
                  <a:gd name="connsiteY24" fmla="*/ 446851 h 542101"/>
                  <a:gd name="connsiteX25" fmla="*/ 976311 w 1255711"/>
                  <a:gd name="connsiteY25" fmla="*/ 510351 h 542101"/>
                  <a:gd name="connsiteX26" fmla="*/ 1020761 w 1255711"/>
                  <a:gd name="connsiteY26" fmla="*/ 538926 h 542101"/>
                  <a:gd name="connsiteX27" fmla="*/ 1068386 w 1255711"/>
                  <a:gd name="connsiteY27" fmla="*/ 529401 h 542101"/>
                  <a:gd name="connsiteX28" fmla="*/ 1119186 w 1255711"/>
                  <a:gd name="connsiteY28" fmla="*/ 475426 h 542101"/>
                  <a:gd name="connsiteX29" fmla="*/ 1144586 w 1255711"/>
                  <a:gd name="connsiteY29" fmla="*/ 443676 h 542101"/>
                  <a:gd name="connsiteX30" fmla="*/ 1163636 w 1255711"/>
                  <a:gd name="connsiteY30" fmla="*/ 402401 h 542101"/>
                  <a:gd name="connsiteX31" fmla="*/ 1220786 w 1255711"/>
                  <a:gd name="connsiteY31" fmla="*/ 386526 h 542101"/>
                  <a:gd name="connsiteX32" fmla="*/ 1220786 w 1255711"/>
                  <a:gd name="connsiteY32" fmla="*/ 338901 h 542101"/>
                  <a:gd name="connsiteX33" fmla="*/ 1239836 w 1255711"/>
                  <a:gd name="connsiteY33" fmla="*/ 294451 h 542101"/>
                  <a:gd name="connsiteX34" fmla="*/ 1255711 w 1255711"/>
                  <a:gd name="connsiteY34" fmla="*/ 243651 h 542101"/>
                  <a:gd name="connsiteX0" fmla="*/ 0 w 1239836"/>
                  <a:gd name="connsiteY0" fmla="*/ 0 h 542101"/>
                  <a:gd name="connsiteX1" fmla="*/ 25399 w 1239836"/>
                  <a:gd name="connsiteY1" fmla="*/ 59176 h 542101"/>
                  <a:gd name="connsiteX2" fmla="*/ 65086 w 1239836"/>
                  <a:gd name="connsiteY2" fmla="*/ 65851 h 542101"/>
                  <a:gd name="connsiteX3" fmla="*/ 192086 w 1239836"/>
                  <a:gd name="connsiteY3" fmla="*/ 297626 h 542101"/>
                  <a:gd name="connsiteX4" fmla="*/ 255586 w 1239836"/>
                  <a:gd name="connsiteY4" fmla="*/ 326201 h 542101"/>
                  <a:gd name="connsiteX5" fmla="*/ 290511 w 1239836"/>
                  <a:gd name="connsiteY5" fmla="*/ 329376 h 542101"/>
                  <a:gd name="connsiteX6" fmla="*/ 309561 w 1239836"/>
                  <a:gd name="connsiteY6" fmla="*/ 348426 h 542101"/>
                  <a:gd name="connsiteX7" fmla="*/ 328611 w 1239836"/>
                  <a:gd name="connsiteY7" fmla="*/ 313501 h 542101"/>
                  <a:gd name="connsiteX8" fmla="*/ 350836 w 1239836"/>
                  <a:gd name="connsiteY8" fmla="*/ 335726 h 542101"/>
                  <a:gd name="connsiteX9" fmla="*/ 366711 w 1239836"/>
                  <a:gd name="connsiteY9" fmla="*/ 377001 h 542101"/>
                  <a:gd name="connsiteX10" fmla="*/ 360361 w 1239836"/>
                  <a:gd name="connsiteY10" fmla="*/ 421451 h 542101"/>
                  <a:gd name="connsiteX11" fmla="*/ 392111 w 1239836"/>
                  <a:gd name="connsiteY11" fmla="*/ 440501 h 542101"/>
                  <a:gd name="connsiteX12" fmla="*/ 414336 w 1239836"/>
                  <a:gd name="connsiteY12" fmla="*/ 440501 h 542101"/>
                  <a:gd name="connsiteX13" fmla="*/ 423861 w 1239836"/>
                  <a:gd name="connsiteY13" fmla="*/ 475426 h 542101"/>
                  <a:gd name="connsiteX14" fmla="*/ 465136 w 1239836"/>
                  <a:gd name="connsiteY14" fmla="*/ 484951 h 542101"/>
                  <a:gd name="connsiteX15" fmla="*/ 512761 w 1239836"/>
                  <a:gd name="connsiteY15" fmla="*/ 459551 h 542101"/>
                  <a:gd name="connsiteX16" fmla="*/ 531811 w 1239836"/>
                  <a:gd name="connsiteY16" fmla="*/ 453201 h 542101"/>
                  <a:gd name="connsiteX17" fmla="*/ 563561 w 1239836"/>
                  <a:gd name="connsiteY17" fmla="*/ 434151 h 542101"/>
                  <a:gd name="connsiteX18" fmla="*/ 592136 w 1239836"/>
                  <a:gd name="connsiteY18" fmla="*/ 430976 h 542101"/>
                  <a:gd name="connsiteX19" fmla="*/ 674686 w 1239836"/>
                  <a:gd name="connsiteY19" fmla="*/ 481776 h 542101"/>
                  <a:gd name="connsiteX20" fmla="*/ 719136 w 1239836"/>
                  <a:gd name="connsiteY20" fmla="*/ 494476 h 542101"/>
                  <a:gd name="connsiteX21" fmla="*/ 823911 w 1239836"/>
                  <a:gd name="connsiteY21" fmla="*/ 488126 h 542101"/>
                  <a:gd name="connsiteX22" fmla="*/ 862011 w 1239836"/>
                  <a:gd name="connsiteY22" fmla="*/ 475426 h 542101"/>
                  <a:gd name="connsiteX23" fmla="*/ 896936 w 1239836"/>
                  <a:gd name="connsiteY23" fmla="*/ 462726 h 542101"/>
                  <a:gd name="connsiteX24" fmla="*/ 963611 w 1239836"/>
                  <a:gd name="connsiteY24" fmla="*/ 446851 h 542101"/>
                  <a:gd name="connsiteX25" fmla="*/ 976311 w 1239836"/>
                  <a:gd name="connsiteY25" fmla="*/ 510351 h 542101"/>
                  <a:gd name="connsiteX26" fmla="*/ 1020761 w 1239836"/>
                  <a:gd name="connsiteY26" fmla="*/ 538926 h 542101"/>
                  <a:gd name="connsiteX27" fmla="*/ 1068386 w 1239836"/>
                  <a:gd name="connsiteY27" fmla="*/ 529401 h 542101"/>
                  <a:gd name="connsiteX28" fmla="*/ 1119186 w 1239836"/>
                  <a:gd name="connsiteY28" fmla="*/ 475426 h 542101"/>
                  <a:gd name="connsiteX29" fmla="*/ 1144586 w 1239836"/>
                  <a:gd name="connsiteY29" fmla="*/ 443676 h 542101"/>
                  <a:gd name="connsiteX30" fmla="*/ 1163636 w 1239836"/>
                  <a:gd name="connsiteY30" fmla="*/ 402401 h 542101"/>
                  <a:gd name="connsiteX31" fmla="*/ 1220786 w 1239836"/>
                  <a:gd name="connsiteY31" fmla="*/ 386526 h 542101"/>
                  <a:gd name="connsiteX32" fmla="*/ 1220786 w 1239836"/>
                  <a:gd name="connsiteY32" fmla="*/ 338901 h 542101"/>
                  <a:gd name="connsiteX33" fmla="*/ 1239836 w 1239836"/>
                  <a:gd name="connsiteY33" fmla="*/ 294451 h 542101"/>
                  <a:gd name="connsiteX0" fmla="*/ 0 w 1230311"/>
                  <a:gd name="connsiteY0" fmla="*/ 0 h 542101"/>
                  <a:gd name="connsiteX1" fmla="*/ 25399 w 1230311"/>
                  <a:gd name="connsiteY1" fmla="*/ 59176 h 542101"/>
                  <a:gd name="connsiteX2" fmla="*/ 65086 w 1230311"/>
                  <a:gd name="connsiteY2" fmla="*/ 65851 h 542101"/>
                  <a:gd name="connsiteX3" fmla="*/ 192086 w 1230311"/>
                  <a:gd name="connsiteY3" fmla="*/ 297626 h 542101"/>
                  <a:gd name="connsiteX4" fmla="*/ 255586 w 1230311"/>
                  <a:gd name="connsiteY4" fmla="*/ 326201 h 542101"/>
                  <a:gd name="connsiteX5" fmla="*/ 290511 w 1230311"/>
                  <a:gd name="connsiteY5" fmla="*/ 329376 h 542101"/>
                  <a:gd name="connsiteX6" fmla="*/ 309561 w 1230311"/>
                  <a:gd name="connsiteY6" fmla="*/ 348426 h 542101"/>
                  <a:gd name="connsiteX7" fmla="*/ 328611 w 1230311"/>
                  <a:gd name="connsiteY7" fmla="*/ 313501 h 542101"/>
                  <a:gd name="connsiteX8" fmla="*/ 350836 w 1230311"/>
                  <a:gd name="connsiteY8" fmla="*/ 335726 h 542101"/>
                  <a:gd name="connsiteX9" fmla="*/ 366711 w 1230311"/>
                  <a:gd name="connsiteY9" fmla="*/ 377001 h 542101"/>
                  <a:gd name="connsiteX10" fmla="*/ 360361 w 1230311"/>
                  <a:gd name="connsiteY10" fmla="*/ 421451 h 542101"/>
                  <a:gd name="connsiteX11" fmla="*/ 392111 w 1230311"/>
                  <a:gd name="connsiteY11" fmla="*/ 440501 h 542101"/>
                  <a:gd name="connsiteX12" fmla="*/ 414336 w 1230311"/>
                  <a:gd name="connsiteY12" fmla="*/ 440501 h 542101"/>
                  <a:gd name="connsiteX13" fmla="*/ 423861 w 1230311"/>
                  <a:gd name="connsiteY13" fmla="*/ 475426 h 542101"/>
                  <a:gd name="connsiteX14" fmla="*/ 465136 w 1230311"/>
                  <a:gd name="connsiteY14" fmla="*/ 484951 h 542101"/>
                  <a:gd name="connsiteX15" fmla="*/ 512761 w 1230311"/>
                  <a:gd name="connsiteY15" fmla="*/ 459551 h 542101"/>
                  <a:gd name="connsiteX16" fmla="*/ 531811 w 1230311"/>
                  <a:gd name="connsiteY16" fmla="*/ 453201 h 542101"/>
                  <a:gd name="connsiteX17" fmla="*/ 563561 w 1230311"/>
                  <a:gd name="connsiteY17" fmla="*/ 434151 h 542101"/>
                  <a:gd name="connsiteX18" fmla="*/ 592136 w 1230311"/>
                  <a:gd name="connsiteY18" fmla="*/ 430976 h 542101"/>
                  <a:gd name="connsiteX19" fmla="*/ 674686 w 1230311"/>
                  <a:gd name="connsiteY19" fmla="*/ 481776 h 542101"/>
                  <a:gd name="connsiteX20" fmla="*/ 719136 w 1230311"/>
                  <a:gd name="connsiteY20" fmla="*/ 494476 h 542101"/>
                  <a:gd name="connsiteX21" fmla="*/ 823911 w 1230311"/>
                  <a:gd name="connsiteY21" fmla="*/ 488126 h 542101"/>
                  <a:gd name="connsiteX22" fmla="*/ 862011 w 1230311"/>
                  <a:gd name="connsiteY22" fmla="*/ 475426 h 542101"/>
                  <a:gd name="connsiteX23" fmla="*/ 896936 w 1230311"/>
                  <a:gd name="connsiteY23" fmla="*/ 462726 h 542101"/>
                  <a:gd name="connsiteX24" fmla="*/ 963611 w 1230311"/>
                  <a:gd name="connsiteY24" fmla="*/ 446851 h 542101"/>
                  <a:gd name="connsiteX25" fmla="*/ 976311 w 1230311"/>
                  <a:gd name="connsiteY25" fmla="*/ 510351 h 542101"/>
                  <a:gd name="connsiteX26" fmla="*/ 1020761 w 1230311"/>
                  <a:gd name="connsiteY26" fmla="*/ 538926 h 542101"/>
                  <a:gd name="connsiteX27" fmla="*/ 1068386 w 1230311"/>
                  <a:gd name="connsiteY27" fmla="*/ 529401 h 542101"/>
                  <a:gd name="connsiteX28" fmla="*/ 1119186 w 1230311"/>
                  <a:gd name="connsiteY28" fmla="*/ 475426 h 542101"/>
                  <a:gd name="connsiteX29" fmla="*/ 1144586 w 1230311"/>
                  <a:gd name="connsiteY29" fmla="*/ 443676 h 542101"/>
                  <a:gd name="connsiteX30" fmla="*/ 1163636 w 1230311"/>
                  <a:gd name="connsiteY30" fmla="*/ 402401 h 542101"/>
                  <a:gd name="connsiteX31" fmla="*/ 1220786 w 1230311"/>
                  <a:gd name="connsiteY31" fmla="*/ 386526 h 542101"/>
                  <a:gd name="connsiteX32" fmla="*/ 1220786 w 1230311"/>
                  <a:gd name="connsiteY32" fmla="*/ 338901 h 542101"/>
                  <a:gd name="connsiteX0" fmla="*/ 0 w 1220786"/>
                  <a:gd name="connsiteY0" fmla="*/ 0 h 542101"/>
                  <a:gd name="connsiteX1" fmla="*/ 25399 w 1220786"/>
                  <a:gd name="connsiteY1" fmla="*/ 59176 h 542101"/>
                  <a:gd name="connsiteX2" fmla="*/ 65086 w 1220786"/>
                  <a:gd name="connsiteY2" fmla="*/ 65851 h 542101"/>
                  <a:gd name="connsiteX3" fmla="*/ 192086 w 1220786"/>
                  <a:gd name="connsiteY3" fmla="*/ 297626 h 542101"/>
                  <a:gd name="connsiteX4" fmla="*/ 255586 w 1220786"/>
                  <a:gd name="connsiteY4" fmla="*/ 326201 h 542101"/>
                  <a:gd name="connsiteX5" fmla="*/ 290511 w 1220786"/>
                  <a:gd name="connsiteY5" fmla="*/ 329376 h 542101"/>
                  <a:gd name="connsiteX6" fmla="*/ 309561 w 1220786"/>
                  <a:gd name="connsiteY6" fmla="*/ 348426 h 542101"/>
                  <a:gd name="connsiteX7" fmla="*/ 328611 w 1220786"/>
                  <a:gd name="connsiteY7" fmla="*/ 313501 h 542101"/>
                  <a:gd name="connsiteX8" fmla="*/ 350836 w 1220786"/>
                  <a:gd name="connsiteY8" fmla="*/ 335726 h 542101"/>
                  <a:gd name="connsiteX9" fmla="*/ 366711 w 1220786"/>
                  <a:gd name="connsiteY9" fmla="*/ 377001 h 542101"/>
                  <a:gd name="connsiteX10" fmla="*/ 360361 w 1220786"/>
                  <a:gd name="connsiteY10" fmla="*/ 421451 h 542101"/>
                  <a:gd name="connsiteX11" fmla="*/ 392111 w 1220786"/>
                  <a:gd name="connsiteY11" fmla="*/ 440501 h 542101"/>
                  <a:gd name="connsiteX12" fmla="*/ 414336 w 1220786"/>
                  <a:gd name="connsiteY12" fmla="*/ 440501 h 542101"/>
                  <a:gd name="connsiteX13" fmla="*/ 423861 w 1220786"/>
                  <a:gd name="connsiteY13" fmla="*/ 475426 h 542101"/>
                  <a:gd name="connsiteX14" fmla="*/ 465136 w 1220786"/>
                  <a:gd name="connsiteY14" fmla="*/ 484951 h 542101"/>
                  <a:gd name="connsiteX15" fmla="*/ 512761 w 1220786"/>
                  <a:gd name="connsiteY15" fmla="*/ 459551 h 542101"/>
                  <a:gd name="connsiteX16" fmla="*/ 531811 w 1220786"/>
                  <a:gd name="connsiteY16" fmla="*/ 453201 h 542101"/>
                  <a:gd name="connsiteX17" fmla="*/ 563561 w 1220786"/>
                  <a:gd name="connsiteY17" fmla="*/ 434151 h 542101"/>
                  <a:gd name="connsiteX18" fmla="*/ 592136 w 1220786"/>
                  <a:gd name="connsiteY18" fmla="*/ 430976 h 542101"/>
                  <a:gd name="connsiteX19" fmla="*/ 674686 w 1220786"/>
                  <a:gd name="connsiteY19" fmla="*/ 481776 h 542101"/>
                  <a:gd name="connsiteX20" fmla="*/ 719136 w 1220786"/>
                  <a:gd name="connsiteY20" fmla="*/ 494476 h 542101"/>
                  <a:gd name="connsiteX21" fmla="*/ 823911 w 1220786"/>
                  <a:gd name="connsiteY21" fmla="*/ 488126 h 542101"/>
                  <a:gd name="connsiteX22" fmla="*/ 862011 w 1220786"/>
                  <a:gd name="connsiteY22" fmla="*/ 475426 h 542101"/>
                  <a:gd name="connsiteX23" fmla="*/ 896936 w 1220786"/>
                  <a:gd name="connsiteY23" fmla="*/ 462726 h 542101"/>
                  <a:gd name="connsiteX24" fmla="*/ 963611 w 1220786"/>
                  <a:gd name="connsiteY24" fmla="*/ 446851 h 542101"/>
                  <a:gd name="connsiteX25" fmla="*/ 976311 w 1220786"/>
                  <a:gd name="connsiteY25" fmla="*/ 510351 h 542101"/>
                  <a:gd name="connsiteX26" fmla="*/ 1020761 w 1220786"/>
                  <a:gd name="connsiteY26" fmla="*/ 538926 h 542101"/>
                  <a:gd name="connsiteX27" fmla="*/ 1068386 w 1220786"/>
                  <a:gd name="connsiteY27" fmla="*/ 529401 h 542101"/>
                  <a:gd name="connsiteX28" fmla="*/ 1119186 w 1220786"/>
                  <a:gd name="connsiteY28" fmla="*/ 475426 h 542101"/>
                  <a:gd name="connsiteX29" fmla="*/ 1144586 w 1220786"/>
                  <a:gd name="connsiteY29" fmla="*/ 443676 h 542101"/>
                  <a:gd name="connsiteX30" fmla="*/ 1163636 w 1220786"/>
                  <a:gd name="connsiteY30" fmla="*/ 402401 h 542101"/>
                  <a:gd name="connsiteX31" fmla="*/ 1220786 w 1220786"/>
                  <a:gd name="connsiteY31" fmla="*/ 386526 h 542101"/>
                  <a:gd name="connsiteX0" fmla="*/ 0 w 1163636"/>
                  <a:gd name="connsiteY0" fmla="*/ 0 h 542101"/>
                  <a:gd name="connsiteX1" fmla="*/ 25399 w 1163636"/>
                  <a:gd name="connsiteY1" fmla="*/ 59176 h 542101"/>
                  <a:gd name="connsiteX2" fmla="*/ 65086 w 1163636"/>
                  <a:gd name="connsiteY2" fmla="*/ 65851 h 542101"/>
                  <a:gd name="connsiteX3" fmla="*/ 192086 w 1163636"/>
                  <a:gd name="connsiteY3" fmla="*/ 297626 h 542101"/>
                  <a:gd name="connsiteX4" fmla="*/ 255586 w 1163636"/>
                  <a:gd name="connsiteY4" fmla="*/ 326201 h 542101"/>
                  <a:gd name="connsiteX5" fmla="*/ 290511 w 1163636"/>
                  <a:gd name="connsiteY5" fmla="*/ 329376 h 542101"/>
                  <a:gd name="connsiteX6" fmla="*/ 309561 w 1163636"/>
                  <a:gd name="connsiteY6" fmla="*/ 348426 h 542101"/>
                  <a:gd name="connsiteX7" fmla="*/ 328611 w 1163636"/>
                  <a:gd name="connsiteY7" fmla="*/ 313501 h 542101"/>
                  <a:gd name="connsiteX8" fmla="*/ 350836 w 1163636"/>
                  <a:gd name="connsiteY8" fmla="*/ 335726 h 542101"/>
                  <a:gd name="connsiteX9" fmla="*/ 366711 w 1163636"/>
                  <a:gd name="connsiteY9" fmla="*/ 377001 h 542101"/>
                  <a:gd name="connsiteX10" fmla="*/ 360361 w 1163636"/>
                  <a:gd name="connsiteY10" fmla="*/ 421451 h 542101"/>
                  <a:gd name="connsiteX11" fmla="*/ 392111 w 1163636"/>
                  <a:gd name="connsiteY11" fmla="*/ 440501 h 542101"/>
                  <a:gd name="connsiteX12" fmla="*/ 414336 w 1163636"/>
                  <a:gd name="connsiteY12" fmla="*/ 440501 h 542101"/>
                  <a:gd name="connsiteX13" fmla="*/ 423861 w 1163636"/>
                  <a:gd name="connsiteY13" fmla="*/ 475426 h 542101"/>
                  <a:gd name="connsiteX14" fmla="*/ 465136 w 1163636"/>
                  <a:gd name="connsiteY14" fmla="*/ 484951 h 542101"/>
                  <a:gd name="connsiteX15" fmla="*/ 512761 w 1163636"/>
                  <a:gd name="connsiteY15" fmla="*/ 459551 h 542101"/>
                  <a:gd name="connsiteX16" fmla="*/ 531811 w 1163636"/>
                  <a:gd name="connsiteY16" fmla="*/ 453201 h 542101"/>
                  <a:gd name="connsiteX17" fmla="*/ 563561 w 1163636"/>
                  <a:gd name="connsiteY17" fmla="*/ 434151 h 542101"/>
                  <a:gd name="connsiteX18" fmla="*/ 592136 w 1163636"/>
                  <a:gd name="connsiteY18" fmla="*/ 430976 h 542101"/>
                  <a:gd name="connsiteX19" fmla="*/ 674686 w 1163636"/>
                  <a:gd name="connsiteY19" fmla="*/ 481776 h 542101"/>
                  <a:gd name="connsiteX20" fmla="*/ 719136 w 1163636"/>
                  <a:gd name="connsiteY20" fmla="*/ 494476 h 542101"/>
                  <a:gd name="connsiteX21" fmla="*/ 823911 w 1163636"/>
                  <a:gd name="connsiteY21" fmla="*/ 488126 h 542101"/>
                  <a:gd name="connsiteX22" fmla="*/ 862011 w 1163636"/>
                  <a:gd name="connsiteY22" fmla="*/ 475426 h 542101"/>
                  <a:gd name="connsiteX23" fmla="*/ 896936 w 1163636"/>
                  <a:gd name="connsiteY23" fmla="*/ 462726 h 542101"/>
                  <a:gd name="connsiteX24" fmla="*/ 963611 w 1163636"/>
                  <a:gd name="connsiteY24" fmla="*/ 446851 h 542101"/>
                  <a:gd name="connsiteX25" fmla="*/ 976311 w 1163636"/>
                  <a:gd name="connsiteY25" fmla="*/ 510351 h 542101"/>
                  <a:gd name="connsiteX26" fmla="*/ 1020761 w 1163636"/>
                  <a:gd name="connsiteY26" fmla="*/ 538926 h 542101"/>
                  <a:gd name="connsiteX27" fmla="*/ 1068386 w 1163636"/>
                  <a:gd name="connsiteY27" fmla="*/ 529401 h 542101"/>
                  <a:gd name="connsiteX28" fmla="*/ 1119186 w 1163636"/>
                  <a:gd name="connsiteY28" fmla="*/ 475426 h 542101"/>
                  <a:gd name="connsiteX29" fmla="*/ 1144586 w 1163636"/>
                  <a:gd name="connsiteY29" fmla="*/ 443676 h 542101"/>
                  <a:gd name="connsiteX30" fmla="*/ 1163636 w 1163636"/>
                  <a:gd name="connsiteY30" fmla="*/ 402401 h 542101"/>
                  <a:gd name="connsiteX0" fmla="*/ 0 w 1144586"/>
                  <a:gd name="connsiteY0" fmla="*/ 0 h 542101"/>
                  <a:gd name="connsiteX1" fmla="*/ 25399 w 1144586"/>
                  <a:gd name="connsiteY1" fmla="*/ 59176 h 542101"/>
                  <a:gd name="connsiteX2" fmla="*/ 65086 w 1144586"/>
                  <a:gd name="connsiteY2" fmla="*/ 65851 h 542101"/>
                  <a:gd name="connsiteX3" fmla="*/ 192086 w 1144586"/>
                  <a:gd name="connsiteY3" fmla="*/ 297626 h 542101"/>
                  <a:gd name="connsiteX4" fmla="*/ 255586 w 1144586"/>
                  <a:gd name="connsiteY4" fmla="*/ 326201 h 542101"/>
                  <a:gd name="connsiteX5" fmla="*/ 290511 w 1144586"/>
                  <a:gd name="connsiteY5" fmla="*/ 329376 h 542101"/>
                  <a:gd name="connsiteX6" fmla="*/ 309561 w 1144586"/>
                  <a:gd name="connsiteY6" fmla="*/ 348426 h 542101"/>
                  <a:gd name="connsiteX7" fmla="*/ 328611 w 1144586"/>
                  <a:gd name="connsiteY7" fmla="*/ 313501 h 542101"/>
                  <a:gd name="connsiteX8" fmla="*/ 350836 w 1144586"/>
                  <a:gd name="connsiteY8" fmla="*/ 335726 h 542101"/>
                  <a:gd name="connsiteX9" fmla="*/ 366711 w 1144586"/>
                  <a:gd name="connsiteY9" fmla="*/ 377001 h 542101"/>
                  <a:gd name="connsiteX10" fmla="*/ 360361 w 1144586"/>
                  <a:gd name="connsiteY10" fmla="*/ 421451 h 542101"/>
                  <a:gd name="connsiteX11" fmla="*/ 392111 w 1144586"/>
                  <a:gd name="connsiteY11" fmla="*/ 440501 h 542101"/>
                  <a:gd name="connsiteX12" fmla="*/ 414336 w 1144586"/>
                  <a:gd name="connsiteY12" fmla="*/ 440501 h 542101"/>
                  <a:gd name="connsiteX13" fmla="*/ 423861 w 1144586"/>
                  <a:gd name="connsiteY13" fmla="*/ 475426 h 542101"/>
                  <a:gd name="connsiteX14" fmla="*/ 465136 w 1144586"/>
                  <a:gd name="connsiteY14" fmla="*/ 484951 h 542101"/>
                  <a:gd name="connsiteX15" fmla="*/ 512761 w 1144586"/>
                  <a:gd name="connsiteY15" fmla="*/ 459551 h 542101"/>
                  <a:gd name="connsiteX16" fmla="*/ 531811 w 1144586"/>
                  <a:gd name="connsiteY16" fmla="*/ 453201 h 542101"/>
                  <a:gd name="connsiteX17" fmla="*/ 563561 w 1144586"/>
                  <a:gd name="connsiteY17" fmla="*/ 434151 h 542101"/>
                  <a:gd name="connsiteX18" fmla="*/ 592136 w 1144586"/>
                  <a:gd name="connsiteY18" fmla="*/ 430976 h 542101"/>
                  <a:gd name="connsiteX19" fmla="*/ 674686 w 1144586"/>
                  <a:gd name="connsiteY19" fmla="*/ 481776 h 542101"/>
                  <a:gd name="connsiteX20" fmla="*/ 719136 w 1144586"/>
                  <a:gd name="connsiteY20" fmla="*/ 494476 h 542101"/>
                  <a:gd name="connsiteX21" fmla="*/ 823911 w 1144586"/>
                  <a:gd name="connsiteY21" fmla="*/ 488126 h 542101"/>
                  <a:gd name="connsiteX22" fmla="*/ 862011 w 1144586"/>
                  <a:gd name="connsiteY22" fmla="*/ 475426 h 542101"/>
                  <a:gd name="connsiteX23" fmla="*/ 896936 w 1144586"/>
                  <a:gd name="connsiteY23" fmla="*/ 462726 h 542101"/>
                  <a:gd name="connsiteX24" fmla="*/ 963611 w 1144586"/>
                  <a:gd name="connsiteY24" fmla="*/ 446851 h 542101"/>
                  <a:gd name="connsiteX25" fmla="*/ 976311 w 1144586"/>
                  <a:gd name="connsiteY25" fmla="*/ 510351 h 542101"/>
                  <a:gd name="connsiteX26" fmla="*/ 1020761 w 1144586"/>
                  <a:gd name="connsiteY26" fmla="*/ 538926 h 542101"/>
                  <a:gd name="connsiteX27" fmla="*/ 1068386 w 1144586"/>
                  <a:gd name="connsiteY27" fmla="*/ 529401 h 542101"/>
                  <a:gd name="connsiteX28" fmla="*/ 1119186 w 1144586"/>
                  <a:gd name="connsiteY28" fmla="*/ 475426 h 542101"/>
                  <a:gd name="connsiteX29" fmla="*/ 1144586 w 1144586"/>
                  <a:gd name="connsiteY29" fmla="*/ 443676 h 542101"/>
                  <a:gd name="connsiteX0" fmla="*/ 0 w 1119186"/>
                  <a:gd name="connsiteY0" fmla="*/ 0 h 542101"/>
                  <a:gd name="connsiteX1" fmla="*/ 25399 w 1119186"/>
                  <a:gd name="connsiteY1" fmla="*/ 59176 h 542101"/>
                  <a:gd name="connsiteX2" fmla="*/ 65086 w 1119186"/>
                  <a:gd name="connsiteY2" fmla="*/ 65851 h 542101"/>
                  <a:gd name="connsiteX3" fmla="*/ 192086 w 1119186"/>
                  <a:gd name="connsiteY3" fmla="*/ 297626 h 542101"/>
                  <a:gd name="connsiteX4" fmla="*/ 255586 w 1119186"/>
                  <a:gd name="connsiteY4" fmla="*/ 326201 h 542101"/>
                  <a:gd name="connsiteX5" fmla="*/ 290511 w 1119186"/>
                  <a:gd name="connsiteY5" fmla="*/ 329376 h 542101"/>
                  <a:gd name="connsiteX6" fmla="*/ 309561 w 1119186"/>
                  <a:gd name="connsiteY6" fmla="*/ 348426 h 542101"/>
                  <a:gd name="connsiteX7" fmla="*/ 328611 w 1119186"/>
                  <a:gd name="connsiteY7" fmla="*/ 313501 h 542101"/>
                  <a:gd name="connsiteX8" fmla="*/ 350836 w 1119186"/>
                  <a:gd name="connsiteY8" fmla="*/ 335726 h 542101"/>
                  <a:gd name="connsiteX9" fmla="*/ 366711 w 1119186"/>
                  <a:gd name="connsiteY9" fmla="*/ 377001 h 542101"/>
                  <a:gd name="connsiteX10" fmla="*/ 360361 w 1119186"/>
                  <a:gd name="connsiteY10" fmla="*/ 421451 h 542101"/>
                  <a:gd name="connsiteX11" fmla="*/ 392111 w 1119186"/>
                  <a:gd name="connsiteY11" fmla="*/ 440501 h 542101"/>
                  <a:gd name="connsiteX12" fmla="*/ 414336 w 1119186"/>
                  <a:gd name="connsiteY12" fmla="*/ 440501 h 542101"/>
                  <a:gd name="connsiteX13" fmla="*/ 423861 w 1119186"/>
                  <a:gd name="connsiteY13" fmla="*/ 475426 h 542101"/>
                  <a:gd name="connsiteX14" fmla="*/ 465136 w 1119186"/>
                  <a:gd name="connsiteY14" fmla="*/ 484951 h 542101"/>
                  <a:gd name="connsiteX15" fmla="*/ 512761 w 1119186"/>
                  <a:gd name="connsiteY15" fmla="*/ 459551 h 542101"/>
                  <a:gd name="connsiteX16" fmla="*/ 531811 w 1119186"/>
                  <a:gd name="connsiteY16" fmla="*/ 453201 h 542101"/>
                  <a:gd name="connsiteX17" fmla="*/ 563561 w 1119186"/>
                  <a:gd name="connsiteY17" fmla="*/ 434151 h 542101"/>
                  <a:gd name="connsiteX18" fmla="*/ 592136 w 1119186"/>
                  <a:gd name="connsiteY18" fmla="*/ 430976 h 542101"/>
                  <a:gd name="connsiteX19" fmla="*/ 674686 w 1119186"/>
                  <a:gd name="connsiteY19" fmla="*/ 481776 h 542101"/>
                  <a:gd name="connsiteX20" fmla="*/ 719136 w 1119186"/>
                  <a:gd name="connsiteY20" fmla="*/ 494476 h 542101"/>
                  <a:gd name="connsiteX21" fmla="*/ 823911 w 1119186"/>
                  <a:gd name="connsiteY21" fmla="*/ 488126 h 542101"/>
                  <a:gd name="connsiteX22" fmla="*/ 862011 w 1119186"/>
                  <a:gd name="connsiteY22" fmla="*/ 475426 h 542101"/>
                  <a:gd name="connsiteX23" fmla="*/ 896936 w 1119186"/>
                  <a:gd name="connsiteY23" fmla="*/ 462726 h 542101"/>
                  <a:gd name="connsiteX24" fmla="*/ 963611 w 1119186"/>
                  <a:gd name="connsiteY24" fmla="*/ 446851 h 542101"/>
                  <a:gd name="connsiteX25" fmla="*/ 976311 w 1119186"/>
                  <a:gd name="connsiteY25" fmla="*/ 510351 h 542101"/>
                  <a:gd name="connsiteX26" fmla="*/ 1020761 w 1119186"/>
                  <a:gd name="connsiteY26" fmla="*/ 538926 h 542101"/>
                  <a:gd name="connsiteX27" fmla="*/ 1068386 w 1119186"/>
                  <a:gd name="connsiteY27" fmla="*/ 529401 h 542101"/>
                  <a:gd name="connsiteX28" fmla="*/ 1119186 w 1119186"/>
                  <a:gd name="connsiteY28" fmla="*/ 475426 h 542101"/>
                  <a:gd name="connsiteX0" fmla="*/ 0 w 1068386"/>
                  <a:gd name="connsiteY0" fmla="*/ 0 h 542101"/>
                  <a:gd name="connsiteX1" fmla="*/ 25399 w 1068386"/>
                  <a:gd name="connsiteY1" fmla="*/ 59176 h 542101"/>
                  <a:gd name="connsiteX2" fmla="*/ 65086 w 1068386"/>
                  <a:gd name="connsiteY2" fmla="*/ 65851 h 542101"/>
                  <a:gd name="connsiteX3" fmla="*/ 192086 w 1068386"/>
                  <a:gd name="connsiteY3" fmla="*/ 297626 h 542101"/>
                  <a:gd name="connsiteX4" fmla="*/ 255586 w 1068386"/>
                  <a:gd name="connsiteY4" fmla="*/ 326201 h 542101"/>
                  <a:gd name="connsiteX5" fmla="*/ 290511 w 1068386"/>
                  <a:gd name="connsiteY5" fmla="*/ 329376 h 542101"/>
                  <a:gd name="connsiteX6" fmla="*/ 309561 w 1068386"/>
                  <a:gd name="connsiteY6" fmla="*/ 348426 h 542101"/>
                  <a:gd name="connsiteX7" fmla="*/ 328611 w 1068386"/>
                  <a:gd name="connsiteY7" fmla="*/ 313501 h 542101"/>
                  <a:gd name="connsiteX8" fmla="*/ 350836 w 1068386"/>
                  <a:gd name="connsiteY8" fmla="*/ 335726 h 542101"/>
                  <a:gd name="connsiteX9" fmla="*/ 366711 w 1068386"/>
                  <a:gd name="connsiteY9" fmla="*/ 377001 h 542101"/>
                  <a:gd name="connsiteX10" fmla="*/ 360361 w 1068386"/>
                  <a:gd name="connsiteY10" fmla="*/ 421451 h 542101"/>
                  <a:gd name="connsiteX11" fmla="*/ 392111 w 1068386"/>
                  <a:gd name="connsiteY11" fmla="*/ 440501 h 542101"/>
                  <a:gd name="connsiteX12" fmla="*/ 414336 w 1068386"/>
                  <a:gd name="connsiteY12" fmla="*/ 440501 h 542101"/>
                  <a:gd name="connsiteX13" fmla="*/ 423861 w 1068386"/>
                  <a:gd name="connsiteY13" fmla="*/ 475426 h 542101"/>
                  <a:gd name="connsiteX14" fmla="*/ 465136 w 1068386"/>
                  <a:gd name="connsiteY14" fmla="*/ 484951 h 542101"/>
                  <a:gd name="connsiteX15" fmla="*/ 512761 w 1068386"/>
                  <a:gd name="connsiteY15" fmla="*/ 459551 h 542101"/>
                  <a:gd name="connsiteX16" fmla="*/ 531811 w 1068386"/>
                  <a:gd name="connsiteY16" fmla="*/ 453201 h 542101"/>
                  <a:gd name="connsiteX17" fmla="*/ 563561 w 1068386"/>
                  <a:gd name="connsiteY17" fmla="*/ 434151 h 542101"/>
                  <a:gd name="connsiteX18" fmla="*/ 592136 w 1068386"/>
                  <a:gd name="connsiteY18" fmla="*/ 430976 h 542101"/>
                  <a:gd name="connsiteX19" fmla="*/ 674686 w 1068386"/>
                  <a:gd name="connsiteY19" fmla="*/ 481776 h 542101"/>
                  <a:gd name="connsiteX20" fmla="*/ 719136 w 1068386"/>
                  <a:gd name="connsiteY20" fmla="*/ 494476 h 542101"/>
                  <a:gd name="connsiteX21" fmla="*/ 823911 w 1068386"/>
                  <a:gd name="connsiteY21" fmla="*/ 488126 h 542101"/>
                  <a:gd name="connsiteX22" fmla="*/ 862011 w 1068386"/>
                  <a:gd name="connsiteY22" fmla="*/ 475426 h 542101"/>
                  <a:gd name="connsiteX23" fmla="*/ 896936 w 1068386"/>
                  <a:gd name="connsiteY23" fmla="*/ 462726 h 542101"/>
                  <a:gd name="connsiteX24" fmla="*/ 963611 w 1068386"/>
                  <a:gd name="connsiteY24" fmla="*/ 446851 h 542101"/>
                  <a:gd name="connsiteX25" fmla="*/ 976311 w 1068386"/>
                  <a:gd name="connsiteY25" fmla="*/ 510351 h 542101"/>
                  <a:gd name="connsiteX26" fmla="*/ 1020761 w 1068386"/>
                  <a:gd name="connsiteY26" fmla="*/ 538926 h 542101"/>
                  <a:gd name="connsiteX27" fmla="*/ 1068386 w 1068386"/>
                  <a:gd name="connsiteY27" fmla="*/ 529401 h 542101"/>
                  <a:gd name="connsiteX0" fmla="*/ 0 w 1020761"/>
                  <a:gd name="connsiteY0" fmla="*/ 0 h 538926"/>
                  <a:gd name="connsiteX1" fmla="*/ 25399 w 1020761"/>
                  <a:gd name="connsiteY1" fmla="*/ 59176 h 538926"/>
                  <a:gd name="connsiteX2" fmla="*/ 65086 w 1020761"/>
                  <a:gd name="connsiteY2" fmla="*/ 65851 h 538926"/>
                  <a:gd name="connsiteX3" fmla="*/ 192086 w 1020761"/>
                  <a:gd name="connsiteY3" fmla="*/ 297626 h 538926"/>
                  <a:gd name="connsiteX4" fmla="*/ 255586 w 1020761"/>
                  <a:gd name="connsiteY4" fmla="*/ 326201 h 538926"/>
                  <a:gd name="connsiteX5" fmla="*/ 290511 w 1020761"/>
                  <a:gd name="connsiteY5" fmla="*/ 329376 h 538926"/>
                  <a:gd name="connsiteX6" fmla="*/ 309561 w 1020761"/>
                  <a:gd name="connsiteY6" fmla="*/ 348426 h 538926"/>
                  <a:gd name="connsiteX7" fmla="*/ 328611 w 1020761"/>
                  <a:gd name="connsiteY7" fmla="*/ 313501 h 538926"/>
                  <a:gd name="connsiteX8" fmla="*/ 350836 w 1020761"/>
                  <a:gd name="connsiteY8" fmla="*/ 335726 h 538926"/>
                  <a:gd name="connsiteX9" fmla="*/ 366711 w 1020761"/>
                  <a:gd name="connsiteY9" fmla="*/ 377001 h 538926"/>
                  <a:gd name="connsiteX10" fmla="*/ 360361 w 1020761"/>
                  <a:gd name="connsiteY10" fmla="*/ 421451 h 538926"/>
                  <a:gd name="connsiteX11" fmla="*/ 392111 w 1020761"/>
                  <a:gd name="connsiteY11" fmla="*/ 440501 h 538926"/>
                  <a:gd name="connsiteX12" fmla="*/ 414336 w 1020761"/>
                  <a:gd name="connsiteY12" fmla="*/ 440501 h 538926"/>
                  <a:gd name="connsiteX13" fmla="*/ 423861 w 1020761"/>
                  <a:gd name="connsiteY13" fmla="*/ 475426 h 538926"/>
                  <a:gd name="connsiteX14" fmla="*/ 465136 w 1020761"/>
                  <a:gd name="connsiteY14" fmla="*/ 484951 h 538926"/>
                  <a:gd name="connsiteX15" fmla="*/ 512761 w 1020761"/>
                  <a:gd name="connsiteY15" fmla="*/ 459551 h 538926"/>
                  <a:gd name="connsiteX16" fmla="*/ 531811 w 1020761"/>
                  <a:gd name="connsiteY16" fmla="*/ 453201 h 538926"/>
                  <a:gd name="connsiteX17" fmla="*/ 563561 w 1020761"/>
                  <a:gd name="connsiteY17" fmla="*/ 434151 h 538926"/>
                  <a:gd name="connsiteX18" fmla="*/ 592136 w 1020761"/>
                  <a:gd name="connsiteY18" fmla="*/ 430976 h 538926"/>
                  <a:gd name="connsiteX19" fmla="*/ 674686 w 1020761"/>
                  <a:gd name="connsiteY19" fmla="*/ 481776 h 538926"/>
                  <a:gd name="connsiteX20" fmla="*/ 719136 w 1020761"/>
                  <a:gd name="connsiteY20" fmla="*/ 494476 h 538926"/>
                  <a:gd name="connsiteX21" fmla="*/ 823911 w 1020761"/>
                  <a:gd name="connsiteY21" fmla="*/ 488126 h 538926"/>
                  <a:gd name="connsiteX22" fmla="*/ 862011 w 1020761"/>
                  <a:gd name="connsiteY22" fmla="*/ 475426 h 538926"/>
                  <a:gd name="connsiteX23" fmla="*/ 896936 w 1020761"/>
                  <a:gd name="connsiteY23" fmla="*/ 462726 h 538926"/>
                  <a:gd name="connsiteX24" fmla="*/ 963611 w 1020761"/>
                  <a:gd name="connsiteY24" fmla="*/ 446851 h 538926"/>
                  <a:gd name="connsiteX25" fmla="*/ 976311 w 1020761"/>
                  <a:gd name="connsiteY25" fmla="*/ 510351 h 538926"/>
                  <a:gd name="connsiteX26" fmla="*/ 1020761 w 1020761"/>
                  <a:gd name="connsiteY26" fmla="*/ 538926 h 538926"/>
                  <a:gd name="connsiteX0" fmla="*/ 0 w 976840"/>
                  <a:gd name="connsiteY0" fmla="*/ 0 h 510351"/>
                  <a:gd name="connsiteX1" fmla="*/ 25399 w 976840"/>
                  <a:gd name="connsiteY1" fmla="*/ 59176 h 510351"/>
                  <a:gd name="connsiteX2" fmla="*/ 65086 w 976840"/>
                  <a:gd name="connsiteY2" fmla="*/ 65851 h 510351"/>
                  <a:gd name="connsiteX3" fmla="*/ 192086 w 976840"/>
                  <a:gd name="connsiteY3" fmla="*/ 297626 h 510351"/>
                  <a:gd name="connsiteX4" fmla="*/ 255586 w 976840"/>
                  <a:gd name="connsiteY4" fmla="*/ 326201 h 510351"/>
                  <a:gd name="connsiteX5" fmla="*/ 290511 w 976840"/>
                  <a:gd name="connsiteY5" fmla="*/ 329376 h 510351"/>
                  <a:gd name="connsiteX6" fmla="*/ 309561 w 976840"/>
                  <a:gd name="connsiteY6" fmla="*/ 348426 h 510351"/>
                  <a:gd name="connsiteX7" fmla="*/ 328611 w 976840"/>
                  <a:gd name="connsiteY7" fmla="*/ 313501 h 510351"/>
                  <a:gd name="connsiteX8" fmla="*/ 350836 w 976840"/>
                  <a:gd name="connsiteY8" fmla="*/ 335726 h 510351"/>
                  <a:gd name="connsiteX9" fmla="*/ 366711 w 976840"/>
                  <a:gd name="connsiteY9" fmla="*/ 377001 h 510351"/>
                  <a:gd name="connsiteX10" fmla="*/ 360361 w 976840"/>
                  <a:gd name="connsiteY10" fmla="*/ 421451 h 510351"/>
                  <a:gd name="connsiteX11" fmla="*/ 392111 w 976840"/>
                  <a:gd name="connsiteY11" fmla="*/ 440501 h 510351"/>
                  <a:gd name="connsiteX12" fmla="*/ 414336 w 976840"/>
                  <a:gd name="connsiteY12" fmla="*/ 440501 h 510351"/>
                  <a:gd name="connsiteX13" fmla="*/ 423861 w 976840"/>
                  <a:gd name="connsiteY13" fmla="*/ 475426 h 510351"/>
                  <a:gd name="connsiteX14" fmla="*/ 465136 w 976840"/>
                  <a:gd name="connsiteY14" fmla="*/ 484951 h 510351"/>
                  <a:gd name="connsiteX15" fmla="*/ 512761 w 976840"/>
                  <a:gd name="connsiteY15" fmla="*/ 459551 h 510351"/>
                  <a:gd name="connsiteX16" fmla="*/ 531811 w 976840"/>
                  <a:gd name="connsiteY16" fmla="*/ 453201 h 510351"/>
                  <a:gd name="connsiteX17" fmla="*/ 563561 w 976840"/>
                  <a:gd name="connsiteY17" fmla="*/ 434151 h 510351"/>
                  <a:gd name="connsiteX18" fmla="*/ 592136 w 976840"/>
                  <a:gd name="connsiteY18" fmla="*/ 430976 h 510351"/>
                  <a:gd name="connsiteX19" fmla="*/ 674686 w 976840"/>
                  <a:gd name="connsiteY19" fmla="*/ 481776 h 510351"/>
                  <a:gd name="connsiteX20" fmla="*/ 719136 w 976840"/>
                  <a:gd name="connsiteY20" fmla="*/ 494476 h 510351"/>
                  <a:gd name="connsiteX21" fmla="*/ 823911 w 976840"/>
                  <a:gd name="connsiteY21" fmla="*/ 488126 h 510351"/>
                  <a:gd name="connsiteX22" fmla="*/ 862011 w 976840"/>
                  <a:gd name="connsiteY22" fmla="*/ 475426 h 510351"/>
                  <a:gd name="connsiteX23" fmla="*/ 896936 w 976840"/>
                  <a:gd name="connsiteY23" fmla="*/ 462726 h 510351"/>
                  <a:gd name="connsiteX24" fmla="*/ 963611 w 976840"/>
                  <a:gd name="connsiteY24" fmla="*/ 446851 h 510351"/>
                  <a:gd name="connsiteX25" fmla="*/ 976311 w 976840"/>
                  <a:gd name="connsiteY25" fmla="*/ 510351 h 510351"/>
                  <a:gd name="connsiteX0" fmla="*/ 0 w 963611"/>
                  <a:gd name="connsiteY0" fmla="*/ 0 h 495534"/>
                  <a:gd name="connsiteX1" fmla="*/ 25399 w 963611"/>
                  <a:gd name="connsiteY1" fmla="*/ 59176 h 495534"/>
                  <a:gd name="connsiteX2" fmla="*/ 65086 w 963611"/>
                  <a:gd name="connsiteY2" fmla="*/ 65851 h 495534"/>
                  <a:gd name="connsiteX3" fmla="*/ 192086 w 963611"/>
                  <a:gd name="connsiteY3" fmla="*/ 297626 h 495534"/>
                  <a:gd name="connsiteX4" fmla="*/ 255586 w 963611"/>
                  <a:gd name="connsiteY4" fmla="*/ 326201 h 495534"/>
                  <a:gd name="connsiteX5" fmla="*/ 290511 w 963611"/>
                  <a:gd name="connsiteY5" fmla="*/ 329376 h 495534"/>
                  <a:gd name="connsiteX6" fmla="*/ 309561 w 963611"/>
                  <a:gd name="connsiteY6" fmla="*/ 348426 h 495534"/>
                  <a:gd name="connsiteX7" fmla="*/ 328611 w 963611"/>
                  <a:gd name="connsiteY7" fmla="*/ 313501 h 495534"/>
                  <a:gd name="connsiteX8" fmla="*/ 350836 w 963611"/>
                  <a:gd name="connsiteY8" fmla="*/ 335726 h 495534"/>
                  <a:gd name="connsiteX9" fmla="*/ 366711 w 963611"/>
                  <a:gd name="connsiteY9" fmla="*/ 377001 h 495534"/>
                  <a:gd name="connsiteX10" fmla="*/ 360361 w 963611"/>
                  <a:gd name="connsiteY10" fmla="*/ 421451 h 495534"/>
                  <a:gd name="connsiteX11" fmla="*/ 392111 w 963611"/>
                  <a:gd name="connsiteY11" fmla="*/ 440501 h 495534"/>
                  <a:gd name="connsiteX12" fmla="*/ 414336 w 963611"/>
                  <a:gd name="connsiteY12" fmla="*/ 440501 h 495534"/>
                  <a:gd name="connsiteX13" fmla="*/ 423861 w 963611"/>
                  <a:gd name="connsiteY13" fmla="*/ 475426 h 495534"/>
                  <a:gd name="connsiteX14" fmla="*/ 465136 w 963611"/>
                  <a:gd name="connsiteY14" fmla="*/ 484951 h 495534"/>
                  <a:gd name="connsiteX15" fmla="*/ 512761 w 963611"/>
                  <a:gd name="connsiteY15" fmla="*/ 459551 h 495534"/>
                  <a:gd name="connsiteX16" fmla="*/ 531811 w 963611"/>
                  <a:gd name="connsiteY16" fmla="*/ 453201 h 495534"/>
                  <a:gd name="connsiteX17" fmla="*/ 563561 w 963611"/>
                  <a:gd name="connsiteY17" fmla="*/ 434151 h 495534"/>
                  <a:gd name="connsiteX18" fmla="*/ 592136 w 963611"/>
                  <a:gd name="connsiteY18" fmla="*/ 430976 h 495534"/>
                  <a:gd name="connsiteX19" fmla="*/ 674686 w 963611"/>
                  <a:gd name="connsiteY19" fmla="*/ 481776 h 495534"/>
                  <a:gd name="connsiteX20" fmla="*/ 719136 w 963611"/>
                  <a:gd name="connsiteY20" fmla="*/ 494476 h 495534"/>
                  <a:gd name="connsiteX21" fmla="*/ 823911 w 963611"/>
                  <a:gd name="connsiteY21" fmla="*/ 488126 h 495534"/>
                  <a:gd name="connsiteX22" fmla="*/ 862011 w 963611"/>
                  <a:gd name="connsiteY22" fmla="*/ 475426 h 495534"/>
                  <a:gd name="connsiteX23" fmla="*/ 896936 w 963611"/>
                  <a:gd name="connsiteY23" fmla="*/ 462726 h 495534"/>
                  <a:gd name="connsiteX24" fmla="*/ 963611 w 963611"/>
                  <a:gd name="connsiteY24" fmla="*/ 446851 h 495534"/>
                  <a:gd name="connsiteX0" fmla="*/ 0 w 896936"/>
                  <a:gd name="connsiteY0" fmla="*/ 0 h 495534"/>
                  <a:gd name="connsiteX1" fmla="*/ 25399 w 896936"/>
                  <a:gd name="connsiteY1" fmla="*/ 59176 h 495534"/>
                  <a:gd name="connsiteX2" fmla="*/ 65086 w 896936"/>
                  <a:gd name="connsiteY2" fmla="*/ 65851 h 495534"/>
                  <a:gd name="connsiteX3" fmla="*/ 192086 w 896936"/>
                  <a:gd name="connsiteY3" fmla="*/ 297626 h 495534"/>
                  <a:gd name="connsiteX4" fmla="*/ 255586 w 896936"/>
                  <a:gd name="connsiteY4" fmla="*/ 326201 h 495534"/>
                  <a:gd name="connsiteX5" fmla="*/ 290511 w 896936"/>
                  <a:gd name="connsiteY5" fmla="*/ 329376 h 495534"/>
                  <a:gd name="connsiteX6" fmla="*/ 309561 w 896936"/>
                  <a:gd name="connsiteY6" fmla="*/ 348426 h 495534"/>
                  <a:gd name="connsiteX7" fmla="*/ 328611 w 896936"/>
                  <a:gd name="connsiteY7" fmla="*/ 313501 h 495534"/>
                  <a:gd name="connsiteX8" fmla="*/ 350836 w 896936"/>
                  <a:gd name="connsiteY8" fmla="*/ 335726 h 495534"/>
                  <a:gd name="connsiteX9" fmla="*/ 366711 w 896936"/>
                  <a:gd name="connsiteY9" fmla="*/ 377001 h 495534"/>
                  <a:gd name="connsiteX10" fmla="*/ 360361 w 896936"/>
                  <a:gd name="connsiteY10" fmla="*/ 421451 h 495534"/>
                  <a:gd name="connsiteX11" fmla="*/ 392111 w 896936"/>
                  <a:gd name="connsiteY11" fmla="*/ 440501 h 495534"/>
                  <a:gd name="connsiteX12" fmla="*/ 414336 w 896936"/>
                  <a:gd name="connsiteY12" fmla="*/ 440501 h 495534"/>
                  <a:gd name="connsiteX13" fmla="*/ 423861 w 896936"/>
                  <a:gd name="connsiteY13" fmla="*/ 475426 h 495534"/>
                  <a:gd name="connsiteX14" fmla="*/ 465136 w 896936"/>
                  <a:gd name="connsiteY14" fmla="*/ 484951 h 495534"/>
                  <a:gd name="connsiteX15" fmla="*/ 512761 w 896936"/>
                  <a:gd name="connsiteY15" fmla="*/ 459551 h 495534"/>
                  <a:gd name="connsiteX16" fmla="*/ 531811 w 896936"/>
                  <a:gd name="connsiteY16" fmla="*/ 453201 h 495534"/>
                  <a:gd name="connsiteX17" fmla="*/ 563561 w 896936"/>
                  <a:gd name="connsiteY17" fmla="*/ 434151 h 495534"/>
                  <a:gd name="connsiteX18" fmla="*/ 592136 w 896936"/>
                  <a:gd name="connsiteY18" fmla="*/ 430976 h 495534"/>
                  <a:gd name="connsiteX19" fmla="*/ 674686 w 896936"/>
                  <a:gd name="connsiteY19" fmla="*/ 481776 h 495534"/>
                  <a:gd name="connsiteX20" fmla="*/ 719136 w 896936"/>
                  <a:gd name="connsiteY20" fmla="*/ 494476 h 495534"/>
                  <a:gd name="connsiteX21" fmla="*/ 823911 w 896936"/>
                  <a:gd name="connsiteY21" fmla="*/ 488126 h 495534"/>
                  <a:gd name="connsiteX22" fmla="*/ 862011 w 896936"/>
                  <a:gd name="connsiteY22" fmla="*/ 475426 h 495534"/>
                  <a:gd name="connsiteX23" fmla="*/ 896936 w 896936"/>
                  <a:gd name="connsiteY23" fmla="*/ 462726 h 495534"/>
                  <a:gd name="connsiteX0" fmla="*/ 0 w 862011"/>
                  <a:gd name="connsiteY0" fmla="*/ 0 h 495534"/>
                  <a:gd name="connsiteX1" fmla="*/ 25399 w 862011"/>
                  <a:gd name="connsiteY1" fmla="*/ 59176 h 495534"/>
                  <a:gd name="connsiteX2" fmla="*/ 65086 w 862011"/>
                  <a:gd name="connsiteY2" fmla="*/ 65851 h 495534"/>
                  <a:gd name="connsiteX3" fmla="*/ 192086 w 862011"/>
                  <a:gd name="connsiteY3" fmla="*/ 297626 h 495534"/>
                  <a:gd name="connsiteX4" fmla="*/ 255586 w 862011"/>
                  <a:gd name="connsiteY4" fmla="*/ 326201 h 495534"/>
                  <a:gd name="connsiteX5" fmla="*/ 290511 w 862011"/>
                  <a:gd name="connsiteY5" fmla="*/ 329376 h 495534"/>
                  <a:gd name="connsiteX6" fmla="*/ 309561 w 862011"/>
                  <a:gd name="connsiteY6" fmla="*/ 348426 h 495534"/>
                  <a:gd name="connsiteX7" fmla="*/ 328611 w 862011"/>
                  <a:gd name="connsiteY7" fmla="*/ 313501 h 495534"/>
                  <a:gd name="connsiteX8" fmla="*/ 350836 w 862011"/>
                  <a:gd name="connsiteY8" fmla="*/ 335726 h 495534"/>
                  <a:gd name="connsiteX9" fmla="*/ 366711 w 862011"/>
                  <a:gd name="connsiteY9" fmla="*/ 377001 h 495534"/>
                  <a:gd name="connsiteX10" fmla="*/ 360361 w 862011"/>
                  <a:gd name="connsiteY10" fmla="*/ 421451 h 495534"/>
                  <a:gd name="connsiteX11" fmla="*/ 392111 w 862011"/>
                  <a:gd name="connsiteY11" fmla="*/ 440501 h 495534"/>
                  <a:gd name="connsiteX12" fmla="*/ 414336 w 862011"/>
                  <a:gd name="connsiteY12" fmla="*/ 440501 h 495534"/>
                  <a:gd name="connsiteX13" fmla="*/ 423861 w 862011"/>
                  <a:gd name="connsiteY13" fmla="*/ 475426 h 495534"/>
                  <a:gd name="connsiteX14" fmla="*/ 465136 w 862011"/>
                  <a:gd name="connsiteY14" fmla="*/ 484951 h 495534"/>
                  <a:gd name="connsiteX15" fmla="*/ 512761 w 862011"/>
                  <a:gd name="connsiteY15" fmla="*/ 459551 h 495534"/>
                  <a:gd name="connsiteX16" fmla="*/ 531811 w 862011"/>
                  <a:gd name="connsiteY16" fmla="*/ 453201 h 495534"/>
                  <a:gd name="connsiteX17" fmla="*/ 563561 w 862011"/>
                  <a:gd name="connsiteY17" fmla="*/ 434151 h 495534"/>
                  <a:gd name="connsiteX18" fmla="*/ 592136 w 862011"/>
                  <a:gd name="connsiteY18" fmla="*/ 430976 h 495534"/>
                  <a:gd name="connsiteX19" fmla="*/ 674686 w 862011"/>
                  <a:gd name="connsiteY19" fmla="*/ 481776 h 495534"/>
                  <a:gd name="connsiteX20" fmla="*/ 719136 w 862011"/>
                  <a:gd name="connsiteY20" fmla="*/ 494476 h 495534"/>
                  <a:gd name="connsiteX21" fmla="*/ 823911 w 862011"/>
                  <a:gd name="connsiteY21" fmla="*/ 488126 h 495534"/>
                  <a:gd name="connsiteX22" fmla="*/ 862011 w 862011"/>
                  <a:gd name="connsiteY22" fmla="*/ 475426 h 495534"/>
                  <a:gd name="connsiteX0" fmla="*/ 0 w 823911"/>
                  <a:gd name="connsiteY0" fmla="*/ 0 h 495534"/>
                  <a:gd name="connsiteX1" fmla="*/ 25399 w 823911"/>
                  <a:gd name="connsiteY1" fmla="*/ 59176 h 495534"/>
                  <a:gd name="connsiteX2" fmla="*/ 65086 w 823911"/>
                  <a:gd name="connsiteY2" fmla="*/ 65851 h 495534"/>
                  <a:gd name="connsiteX3" fmla="*/ 192086 w 823911"/>
                  <a:gd name="connsiteY3" fmla="*/ 297626 h 495534"/>
                  <a:gd name="connsiteX4" fmla="*/ 255586 w 823911"/>
                  <a:gd name="connsiteY4" fmla="*/ 326201 h 495534"/>
                  <a:gd name="connsiteX5" fmla="*/ 290511 w 823911"/>
                  <a:gd name="connsiteY5" fmla="*/ 329376 h 495534"/>
                  <a:gd name="connsiteX6" fmla="*/ 309561 w 823911"/>
                  <a:gd name="connsiteY6" fmla="*/ 348426 h 495534"/>
                  <a:gd name="connsiteX7" fmla="*/ 328611 w 823911"/>
                  <a:gd name="connsiteY7" fmla="*/ 313501 h 495534"/>
                  <a:gd name="connsiteX8" fmla="*/ 350836 w 823911"/>
                  <a:gd name="connsiteY8" fmla="*/ 335726 h 495534"/>
                  <a:gd name="connsiteX9" fmla="*/ 366711 w 823911"/>
                  <a:gd name="connsiteY9" fmla="*/ 377001 h 495534"/>
                  <a:gd name="connsiteX10" fmla="*/ 360361 w 823911"/>
                  <a:gd name="connsiteY10" fmla="*/ 421451 h 495534"/>
                  <a:gd name="connsiteX11" fmla="*/ 392111 w 823911"/>
                  <a:gd name="connsiteY11" fmla="*/ 440501 h 495534"/>
                  <a:gd name="connsiteX12" fmla="*/ 414336 w 823911"/>
                  <a:gd name="connsiteY12" fmla="*/ 440501 h 495534"/>
                  <a:gd name="connsiteX13" fmla="*/ 423861 w 823911"/>
                  <a:gd name="connsiteY13" fmla="*/ 475426 h 495534"/>
                  <a:gd name="connsiteX14" fmla="*/ 465136 w 823911"/>
                  <a:gd name="connsiteY14" fmla="*/ 484951 h 495534"/>
                  <a:gd name="connsiteX15" fmla="*/ 512761 w 823911"/>
                  <a:gd name="connsiteY15" fmla="*/ 459551 h 495534"/>
                  <a:gd name="connsiteX16" fmla="*/ 531811 w 823911"/>
                  <a:gd name="connsiteY16" fmla="*/ 453201 h 495534"/>
                  <a:gd name="connsiteX17" fmla="*/ 563561 w 823911"/>
                  <a:gd name="connsiteY17" fmla="*/ 434151 h 495534"/>
                  <a:gd name="connsiteX18" fmla="*/ 592136 w 823911"/>
                  <a:gd name="connsiteY18" fmla="*/ 430976 h 495534"/>
                  <a:gd name="connsiteX19" fmla="*/ 674686 w 823911"/>
                  <a:gd name="connsiteY19" fmla="*/ 481776 h 495534"/>
                  <a:gd name="connsiteX20" fmla="*/ 719136 w 823911"/>
                  <a:gd name="connsiteY20" fmla="*/ 494476 h 495534"/>
                  <a:gd name="connsiteX21" fmla="*/ 823911 w 823911"/>
                  <a:gd name="connsiteY21" fmla="*/ 488126 h 495534"/>
                  <a:gd name="connsiteX0" fmla="*/ 0 w 719136"/>
                  <a:gd name="connsiteY0" fmla="*/ 0 h 494476"/>
                  <a:gd name="connsiteX1" fmla="*/ 25399 w 719136"/>
                  <a:gd name="connsiteY1" fmla="*/ 59176 h 494476"/>
                  <a:gd name="connsiteX2" fmla="*/ 65086 w 719136"/>
                  <a:gd name="connsiteY2" fmla="*/ 65851 h 494476"/>
                  <a:gd name="connsiteX3" fmla="*/ 192086 w 719136"/>
                  <a:gd name="connsiteY3" fmla="*/ 297626 h 494476"/>
                  <a:gd name="connsiteX4" fmla="*/ 255586 w 719136"/>
                  <a:gd name="connsiteY4" fmla="*/ 326201 h 494476"/>
                  <a:gd name="connsiteX5" fmla="*/ 290511 w 719136"/>
                  <a:gd name="connsiteY5" fmla="*/ 329376 h 494476"/>
                  <a:gd name="connsiteX6" fmla="*/ 309561 w 719136"/>
                  <a:gd name="connsiteY6" fmla="*/ 348426 h 494476"/>
                  <a:gd name="connsiteX7" fmla="*/ 328611 w 719136"/>
                  <a:gd name="connsiteY7" fmla="*/ 313501 h 494476"/>
                  <a:gd name="connsiteX8" fmla="*/ 350836 w 719136"/>
                  <a:gd name="connsiteY8" fmla="*/ 335726 h 494476"/>
                  <a:gd name="connsiteX9" fmla="*/ 366711 w 719136"/>
                  <a:gd name="connsiteY9" fmla="*/ 377001 h 494476"/>
                  <a:gd name="connsiteX10" fmla="*/ 360361 w 719136"/>
                  <a:gd name="connsiteY10" fmla="*/ 421451 h 494476"/>
                  <a:gd name="connsiteX11" fmla="*/ 392111 w 719136"/>
                  <a:gd name="connsiteY11" fmla="*/ 440501 h 494476"/>
                  <a:gd name="connsiteX12" fmla="*/ 414336 w 719136"/>
                  <a:gd name="connsiteY12" fmla="*/ 440501 h 494476"/>
                  <a:gd name="connsiteX13" fmla="*/ 423861 w 719136"/>
                  <a:gd name="connsiteY13" fmla="*/ 475426 h 494476"/>
                  <a:gd name="connsiteX14" fmla="*/ 465136 w 719136"/>
                  <a:gd name="connsiteY14" fmla="*/ 484951 h 494476"/>
                  <a:gd name="connsiteX15" fmla="*/ 512761 w 719136"/>
                  <a:gd name="connsiteY15" fmla="*/ 459551 h 494476"/>
                  <a:gd name="connsiteX16" fmla="*/ 531811 w 719136"/>
                  <a:gd name="connsiteY16" fmla="*/ 453201 h 494476"/>
                  <a:gd name="connsiteX17" fmla="*/ 563561 w 719136"/>
                  <a:gd name="connsiteY17" fmla="*/ 434151 h 494476"/>
                  <a:gd name="connsiteX18" fmla="*/ 592136 w 719136"/>
                  <a:gd name="connsiteY18" fmla="*/ 430976 h 494476"/>
                  <a:gd name="connsiteX19" fmla="*/ 674686 w 719136"/>
                  <a:gd name="connsiteY19" fmla="*/ 481776 h 494476"/>
                  <a:gd name="connsiteX20" fmla="*/ 719136 w 719136"/>
                  <a:gd name="connsiteY20" fmla="*/ 494476 h 494476"/>
                  <a:gd name="connsiteX0" fmla="*/ 0 w 674686"/>
                  <a:gd name="connsiteY0" fmla="*/ 0 h 487597"/>
                  <a:gd name="connsiteX1" fmla="*/ 25399 w 674686"/>
                  <a:gd name="connsiteY1" fmla="*/ 59176 h 487597"/>
                  <a:gd name="connsiteX2" fmla="*/ 65086 w 674686"/>
                  <a:gd name="connsiteY2" fmla="*/ 65851 h 487597"/>
                  <a:gd name="connsiteX3" fmla="*/ 192086 w 674686"/>
                  <a:gd name="connsiteY3" fmla="*/ 297626 h 487597"/>
                  <a:gd name="connsiteX4" fmla="*/ 255586 w 674686"/>
                  <a:gd name="connsiteY4" fmla="*/ 326201 h 487597"/>
                  <a:gd name="connsiteX5" fmla="*/ 290511 w 674686"/>
                  <a:gd name="connsiteY5" fmla="*/ 329376 h 487597"/>
                  <a:gd name="connsiteX6" fmla="*/ 309561 w 674686"/>
                  <a:gd name="connsiteY6" fmla="*/ 348426 h 487597"/>
                  <a:gd name="connsiteX7" fmla="*/ 328611 w 674686"/>
                  <a:gd name="connsiteY7" fmla="*/ 313501 h 487597"/>
                  <a:gd name="connsiteX8" fmla="*/ 350836 w 674686"/>
                  <a:gd name="connsiteY8" fmla="*/ 335726 h 487597"/>
                  <a:gd name="connsiteX9" fmla="*/ 366711 w 674686"/>
                  <a:gd name="connsiteY9" fmla="*/ 377001 h 487597"/>
                  <a:gd name="connsiteX10" fmla="*/ 360361 w 674686"/>
                  <a:gd name="connsiteY10" fmla="*/ 421451 h 487597"/>
                  <a:gd name="connsiteX11" fmla="*/ 392111 w 674686"/>
                  <a:gd name="connsiteY11" fmla="*/ 440501 h 487597"/>
                  <a:gd name="connsiteX12" fmla="*/ 414336 w 674686"/>
                  <a:gd name="connsiteY12" fmla="*/ 440501 h 487597"/>
                  <a:gd name="connsiteX13" fmla="*/ 423861 w 674686"/>
                  <a:gd name="connsiteY13" fmla="*/ 475426 h 487597"/>
                  <a:gd name="connsiteX14" fmla="*/ 465136 w 674686"/>
                  <a:gd name="connsiteY14" fmla="*/ 484951 h 487597"/>
                  <a:gd name="connsiteX15" fmla="*/ 512761 w 674686"/>
                  <a:gd name="connsiteY15" fmla="*/ 459551 h 487597"/>
                  <a:gd name="connsiteX16" fmla="*/ 531811 w 674686"/>
                  <a:gd name="connsiteY16" fmla="*/ 453201 h 487597"/>
                  <a:gd name="connsiteX17" fmla="*/ 563561 w 674686"/>
                  <a:gd name="connsiteY17" fmla="*/ 434151 h 487597"/>
                  <a:gd name="connsiteX18" fmla="*/ 592136 w 674686"/>
                  <a:gd name="connsiteY18" fmla="*/ 430976 h 487597"/>
                  <a:gd name="connsiteX19" fmla="*/ 674686 w 674686"/>
                  <a:gd name="connsiteY19" fmla="*/ 481776 h 487597"/>
                  <a:gd name="connsiteX0" fmla="*/ 0 w 592136"/>
                  <a:gd name="connsiteY0" fmla="*/ 0 h 487597"/>
                  <a:gd name="connsiteX1" fmla="*/ 25399 w 592136"/>
                  <a:gd name="connsiteY1" fmla="*/ 59176 h 487597"/>
                  <a:gd name="connsiteX2" fmla="*/ 65086 w 592136"/>
                  <a:gd name="connsiteY2" fmla="*/ 65851 h 487597"/>
                  <a:gd name="connsiteX3" fmla="*/ 192086 w 592136"/>
                  <a:gd name="connsiteY3" fmla="*/ 297626 h 487597"/>
                  <a:gd name="connsiteX4" fmla="*/ 255586 w 592136"/>
                  <a:gd name="connsiteY4" fmla="*/ 326201 h 487597"/>
                  <a:gd name="connsiteX5" fmla="*/ 290511 w 592136"/>
                  <a:gd name="connsiteY5" fmla="*/ 329376 h 487597"/>
                  <a:gd name="connsiteX6" fmla="*/ 309561 w 592136"/>
                  <a:gd name="connsiteY6" fmla="*/ 348426 h 487597"/>
                  <a:gd name="connsiteX7" fmla="*/ 328611 w 592136"/>
                  <a:gd name="connsiteY7" fmla="*/ 313501 h 487597"/>
                  <a:gd name="connsiteX8" fmla="*/ 350836 w 592136"/>
                  <a:gd name="connsiteY8" fmla="*/ 335726 h 487597"/>
                  <a:gd name="connsiteX9" fmla="*/ 366711 w 592136"/>
                  <a:gd name="connsiteY9" fmla="*/ 377001 h 487597"/>
                  <a:gd name="connsiteX10" fmla="*/ 360361 w 592136"/>
                  <a:gd name="connsiteY10" fmla="*/ 421451 h 487597"/>
                  <a:gd name="connsiteX11" fmla="*/ 392111 w 592136"/>
                  <a:gd name="connsiteY11" fmla="*/ 440501 h 487597"/>
                  <a:gd name="connsiteX12" fmla="*/ 414336 w 592136"/>
                  <a:gd name="connsiteY12" fmla="*/ 440501 h 487597"/>
                  <a:gd name="connsiteX13" fmla="*/ 423861 w 592136"/>
                  <a:gd name="connsiteY13" fmla="*/ 475426 h 487597"/>
                  <a:gd name="connsiteX14" fmla="*/ 465136 w 592136"/>
                  <a:gd name="connsiteY14" fmla="*/ 484951 h 487597"/>
                  <a:gd name="connsiteX15" fmla="*/ 512761 w 592136"/>
                  <a:gd name="connsiteY15" fmla="*/ 459551 h 487597"/>
                  <a:gd name="connsiteX16" fmla="*/ 531811 w 592136"/>
                  <a:gd name="connsiteY16" fmla="*/ 453201 h 487597"/>
                  <a:gd name="connsiteX17" fmla="*/ 563561 w 592136"/>
                  <a:gd name="connsiteY17" fmla="*/ 434151 h 487597"/>
                  <a:gd name="connsiteX18" fmla="*/ 592136 w 592136"/>
                  <a:gd name="connsiteY18" fmla="*/ 430976 h 487597"/>
                  <a:gd name="connsiteX0" fmla="*/ 0 w 563561"/>
                  <a:gd name="connsiteY0" fmla="*/ 0 h 487597"/>
                  <a:gd name="connsiteX1" fmla="*/ 25399 w 563561"/>
                  <a:gd name="connsiteY1" fmla="*/ 59176 h 487597"/>
                  <a:gd name="connsiteX2" fmla="*/ 65086 w 563561"/>
                  <a:gd name="connsiteY2" fmla="*/ 65851 h 487597"/>
                  <a:gd name="connsiteX3" fmla="*/ 192086 w 563561"/>
                  <a:gd name="connsiteY3" fmla="*/ 297626 h 487597"/>
                  <a:gd name="connsiteX4" fmla="*/ 255586 w 563561"/>
                  <a:gd name="connsiteY4" fmla="*/ 326201 h 487597"/>
                  <a:gd name="connsiteX5" fmla="*/ 290511 w 563561"/>
                  <a:gd name="connsiteY5" fmla="*/ 329376 h 487597"/>
                  <a:gd name="connsiteX6" fmla="*/ 309561 w 563561"/>
                  <a:gd name="connsiteY6" fmla="*/ 348426 h 487597"/>
                  <a:gd name="connsiteX7" fmla="*/ 328611 w 563561"/>
                  <a:gd name="connsiteY7" fmla="*/ 313501 h 487597"/>
                  <a:gd name="connsiteX8" fmla="*/ 350836 w 563561"/>
                  <a:gd name="connsiteY8" fmla="*/ 335726 h 487597"/>
                  <a:gd name="connsiteX9" fmla="*/ 366711 w 563561"/>
                  <a:gd name="connsiteY9" fmla="*/ 377001 h 487597"/>
                  <a:gd name="connsiteX10" fmla="*/ 360361 w 563561"/>
                  <a:gd name="connsiteY10" fmla="*/ 421451 h 487597"/>
                  <a:gd name="connsiteX11" fmla="*/ 392111 w 563561"/>
                  <a:gd name="connsiteY11" fmla="*/ 440501 h 487597"/>
                  <a:gd name="connsiteX12" fmla="*/ 414336 w 563561"/>
                  <a:gd name="connsiteY12" fmla="*/ 440501 h 487597"/>
                  <a:gd name="connsiteX13" fmla="*/ 423861 w 563561"/>
                  <a:gd name="connsiteY13" fmla="*/ 475426 h 487597"/>
                  <a:gd name="connsiteX14" fmla="*/ 465136 w 563561"/>
                  <a:gd name="connsiteY14" fmla="*/ 484951 h 487597"/>
                  <a:gd name="connsiteX15" fmla="*/ 512761 w 563561"/>
                  <a:gd name="connsiteY15" fmla="*/ 459551 h 487597"/>
                  <a:gd name="connsiteX16" fmla="*/ 531811 w 563561"/>
                  <a:gd name="connsiteY16" fmla="*/ 453201 h 487597"/>
                  <a:gd name="connsiteX17" fmla="*/ 563561 w 563561"/>
                  <a:gd name="connsiteY17" fmla="*/ 434151 h 487597"/>
                  <a:gd name="connsiteX0" fmla="*/ 0 w 531811"/>
                  <a:gd name="connsiteY0" fmla="*/ 0 h 487597"/>
                  <a:gd name="connsiteX1" fmla="*/ 25399 w 531811"/>
                  <a:gd name="connsiteY1" fmla="*/ 59176 h 487597"/>
                  <a:gd name="connsiteX2" fmla="*/ 65086 w 531811"/>
                  <a:gd name="connsiteY2" fmla="*/ 65851 h 487597"/>
                  <a:gd name="connsiteX3" fmla="*/ 192086 w 531811"/>
                  <a:gd name="connsiteY3" fmla="*/ 297626 h 487597"/>
                  <a:gd name="connsiteX4" fmla="*/ 255586 w 531811"/>
                  <a:gd name="connsiteY4" fmla="*/ 326201 h 487597"/>
                  <a:gd name="connsiteX5" fmla="*/ 290511 w 531811"/>
                  <a:gd name="connsiteY5" fmla="*/ 329376 h 487597"/>
                  <a:gd name="connsiteX6" fmla="*/ 309561 w 531811"/>
                  <a:gd name="connsiteY6" fmla="*/ 348426 h 487597"/>
                  <a:gd name="connsiteX7" fmla="*/ 328611 w 531811"/>
                  <a:gd name="connsiteY7" fmla="*/ 313501 h 487597"/>
                  <a:gd name="connsiteX8" fmla="*/ 350836 w 531811"/>
                  <a:gd name="connsiteY8" fmla="*/ 335726 h 487597"/>
                  <a:gd name="connsiteX9" fmla="*/ 366711 w 531811"/>
                  <a:gd name="connsiteY9" fmla="*/ 377001 h 487597"/>
                  <a:gd name="connsiteX10" fmla="*/ 360361 w 531811"/>
                  <a:gd name="connsiteY10" fmla="*/ 421451 h 487597"/>
                  <a:gd name="connsiteX11" fmla="*/ 392111 w 531811"/>
                  <a:gd name="connsiteY11" fmla="*/ 440501 h 487597"/>
                  <a:gd name="connsiteX12" fmla="*/ 414336 w 531811"/>
                  <a:gd name="connsiteY12" fmla="*/ 440501 h 487597"/>
                  <a:gd name="connsiteX13" fmla="*/ 423861 w 531811"/>
                  <a:gd name="connsiteY13" fmla="*/ 475426 h 487597"/>
                  <a:gd name="connsiteX14" fmla="*/ 465136 w 531811"/>
                  <a:gd name="connsiteY14" fmla="*/ 484951 h 487597"/>
                  <a:gd name="connsiteX15" fmla="*/ 512761 w 531811"/>
                  <a:gd name="connsiteY15" fmla="*/ 459551 h 487597"/>
                  <a:gd name="connsiteX16" fmla="*/ 531811 w 531811"/>
                  <a:gd name="connsiteY16" fmla="*/ 453201 h 487597"/>
                  <a:gd name="connsiteX0" fmla="*/ 0 w 512761"/>
                  <a:gd name="connsiteY0" fmla="*/ 0 h 487597"/>
                  <a:gd name="connsiteX1" fmla="*/ 25399 w 512761"/>
                  <a:gd name="connsiteY1" fmla="*/ 59176 h 487597"/>
                  <a:gd name="connsiteX2" fmla="*/ 65086 w 512761"/>
                  <a:gd name="connsiteY2" fmla="*/ 65851 h 487597"/>
                  <a:gd name="connsiteX3" fmla="*/ 192086 w 512761"/>
                  <a:gd name="connsiteY3" fmla="*/ 297626 h 487597"/>
                  <a:gd name="connsiteX4" fmla="*/ 255586 w 512761"/>
                  <a:gd name="connsiteY4" fmla="*/ 326201 h 487597"/>
                  <a:gd name="connsiteX5" fmla="*/ 290511 w 512761"/>
                  <a:gd name="connsiteY5" fmla="*/ 329376 h 487597"/>
                  <a:gd name="connsiteX6" fmla="*/ 309561 w 512761"/>
                  <a:gd name="connsiteY6" fmla="*/ 348426 h 487597"/>
                  <a:gd name="connsiteX7" fmla="*/ 328611 w 512761"/>
                  <a:gd name="connsiteY7" fmla="*/ 313501 h 487597"/>
                  <a:gd name="connsiteX8" fmla="*/ 350836 w 512761"/>
                  <a:gd name="connsiteY8" fmla="*/ 335726 h 487597"/>
                  <a:gd name="connsiteX9" fmla="*/ 366711 w 512761"/>
                  <a:gd name="connsiteY9" fmla="*/ 377001 h 487597"/>
                  <a:gd name="connsiteX10" fmla="*/ 360361 w 512761"/>
                  <a:gd name="connsiteY10" fmla="*/ 421451 h 487597"/>
                  <a:gd name="connsiteX11" fmla="*/ 392111 w 512761"/>
                  <a:gd name="connsiteY11" fmla="*/ 440501 h 487597"/>
                  <a:gd name="connsiteX12" fmla="*/ 414336 w 512761"/>
                  <a:gd name="connsiteY12" fmla="*/ 440501 h 487597"/>
                  <a:gd name="connsiteX13" fmla="*/ 423861 w 512761"/>
                  <a:gd name="connsiteY13" fmla="*/ 475426 h 487597"/>
                  <a:gd name="connsiteX14" fmla="*/ 465136 w 512761"/>
                  <a:gd name="connsiteY14" fmla="*/ 484951 h 487597"/>
                  <a:gd name="connsiteX15" fmla="*/ 512761 w 512761"/>
                  <a:gd name="connsiteY15" fmla="*/ 459551 h 487597"/>
                  <a:gd name="connsiteX0" fmla="*/ 0 w 465136"/>
                  <a:gd name="connsiteY0" fmla="*/ 0 h 487597"/>
                  <a:gd name="connsiteX1" fmla="*/ 25399 w 465136"/>
                  <a:gd name="connsiteY1" fmla="*/ 59176 h 487597"/>
                  <a:gd name="connsiteX2" fmla="*/ 65086 w 465136"/>
                  <a:gd name="connsiteY2" fmla="*/ 65851 h 487597"/>
                  <a:gd name="connsiteX3" fmla="*/ 192086 w 465136"/>
                  <a:gd name="connsiteY3" fmla="*/ 297626 h 487597"/>
                  <a:gd name="connsiteX4" fmla="*/ 255586 w 465136"/>
                  <a:gd name="connsiteY4" fmla="*/ 326201 h 487597"/>
                  <a:gd name="connsiteX5" fmla="*/ 290511 w 465136"/>
                  <a:gd name="connsiteY5" fmla="*/ 329376 h 487597"/>
                  <a:gd name="connsiteX6" fmla="*/ 309561 w 465136"/>
                  <a:gd name="connsiteY6" fmla="*/ 348426 h 487597"/>
                  <a:gd name="connsiteX7" fmla="*/ 328611 w 465136"/>
                  <a:gd name="connsiteY7" fmla="*/ 313501 h 487597"/>
                  <a:gd name="connsiteX8" fmla="*/ 350836 w 465136"/>
                  <a:gd name="connsiteY8" fmla="*/ 335726 h 487597"/>
                  <a:gd name="connsiteX9" fmla="*/ 366711 w 465136"/>
                  <a:gd name="connsiteY9" fmla="*/ 377001 h 487597"/>
                  <a:gd name="connsiteX10" fmla="*/ 360361 w 465136"/>
                  <a:gd name="connsiteY10" fmla="*/ 421451 h 487597"/>
                  <a:gd name="connsiteX11" fmla="*/ 392111 w 465136"/>
                  <a:gd name="connsiteY11" fmla="*/ 440501 h 487597"/>
                  <a:gd name="connsiteX12" fmla="*/ 414336 w 465136"/>
                  <a:gd name="connsiteY12" fmla="*/ 440501 h 487597"/>
                  <a:gd name="connsiteX13" fmla="*/ 423861 w 465136"/>
                  <a:gd name="connsiteY13" fmla="*/ 475426 h 487597"/>
                  <a:gd name="connsiteX14" fmla="*/ 465136 w 465136"/>
                  <a:gd name="connsiteY14" fmla="*/ 484951 h 487597"/>
                  <a:gd name="connsiteX0" fmla="*/ 0 w 423861"/>
                  <a:gd name="connsiteY0" fmla="*/ 0 h 475426"/>
                  <a:gd name="connsiteX1" fmla="*/ 25399 w 423861"/>
                  <a:gd name="connsiteY1" fmla="*/ 59176 h 475426"/>
                  <a:gd name="connsiteX2" fmla="*/ 65086 w 423861"/>
                  <a:gd name="connsiteY2" fmla="*/ 65851 h 475426"/>
                  <a:gd name="connsiteX3" fmla="*/ 192086 w 423861"/>
                  <a:gd name="connsiteY3" fmla="*/ 297626 h 475426"/>
                  <a:gd name="connsiteX4" fmla="*/ 255586 w 423861"/>
                  <a:gd name="connsiteY4" fmla="*/ 326201 h 475426"/>
                  <a:gd name="connsiteX5" fmla="*/ 290511 w 423861"/>
                  <a:gd name="connsiteY5" fmla="*/ 329376 h 475426"/>
                  <a:gd name="connsiteX6" fmla="*/ 309561 w 423861"/>
                  <a:gd name="connsiteY6" fmla="*/ 348426 h 475426"/>
                  <a:gd name="connsiteX7" fmla="*/ 328611 w 423861"/>
                  <a:gd name="connsiteY7" fmla="*/ 313501 h 475426"/>
                  <a:gd name="connsiteX8" fmla="*/ 350836 w 423861"/>
                  <a:gd name="connsiteY8" fmla="*/ 335726 h 475426"/>
                  <a:gd name="connsiteX9" fmla="*/ 366711 w 423861"/>
                  <a:gd name="connsiteY9" fmla="*/ 377001 h 475426"/>
                  <a:gd name="connsiteX10" fmla="*/ 360361 w 423861"/>
                  <a:gd name="connsiteY10" fmla="*/ 421451 h 475426"/>
                  <a:gd name="connsiteX11" fmla="*/ 392111 w 423861"/>
                  <a:gd name="connsiteY11" fmla="*/ 440501 h 475426"/>
                  <a:gd name="connsiteX12" fmla="*/ 414336 w 423861"/>
                  <a:gd name="connsiteY12" fmla="*/ 440501 h 475426"/>
                  <a:gd name="connsiteX13" fmla="*/ 423861 w 423861"/>
                  <a:gd name="connsiteY13" fmla="*/ 475426 h 47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3861" h="475426">
                    <a:moveTo>
                      <a:pt x="0" y="0"/>
                    </a:moveTo>
                    <a:lnTo>
                      <a:pt x="25399" y="59176"/>
                    </a:lnTo>
                    <a:lnTo>
                      <a:pt x="65086" y="65851"/>
                    </a:lnTo>
                    <a:cubicBezTo>
                      <a:pt x="105832" y="110301"/>
                      <a:pt x="160336" y="254234"/>
                      <a:pt x="192086" y="297626"/>
                    </a:cubicBezTo>
                    <a:cubicBezTo>
                      <a:pt x="223836" y="341018"/>
                      <a:pt x="239182" y="320909"/>
                      <a:pt x="255586" y="326201"/>
                    </a:cubicBezTo>
                    <a:cubicBezTo>
                      <a:pt x="271990" y="331493"/>
                      <a:pt x="281515" y="325672"/>
                      <a:pt x="290511" y="329376"/>
                    </a:cubicBezTo>
                    <a:cubicBezTo>
                      <a:pt x="299507" y="333080"/>
                      <a:pt x="303211" y="351072"/>
                      <a:pt x="309561" y="348426"/>
                    </a:cubicBezTo>
                    <a:cubicBezTo>
                      <a:pt x="315911" y="345780"/>
                      <a:pt x="321732" y="315618"/>
                      <a:pt x="328611" y="313501"/>
                    </a:cubicBezTo>
                    <a:cubicBezTo>
                      <a:pt x="335490" y="311384"/>
                      <a:pt x="344486" y="325143"/>
                      <a:pt x="350836" y="335726"/>
                    </a:cubicBezTo>
                    <a:cubicBezTo>
                      <a:pt x="357186" y="346309"/>
                      <a:pt x="365124" y="362714"/>
                      <a:pt x="366711" y="377001"/>
                    </a:cubicBezTo>
                    <a:cubicBezTo>
                      <a:pt x="368298" y="391288"/>
                      <a:pt x="356128" y="410868"/>
                      <a:pt x="360361" y="421451"/>
                    </a:cubicBezTo>
                    <a:cubicBezTo>
                      <a:pt x="364594" y="432034"/>
                      <a:pt x="383115" y="437326"/>
                      <a:pt x="392111" y="440501"/>
                    </a:cubicBezTo>
                    <a:cubicBezTo>
                      <a:pt x="401107" y="443676"/>
                      <a:pt x="409044" y="434680"/>
                      <a:pt x="414336" y="440501"/>
                    </a:cubicBezTo>
                    <a:cubicBezTo>
                      <a:pt x="419628" y="446322"/>
                      <a:pt x="415394" y="468018"/>
                      <a:pt x="423861" y="475426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195 Forma libre"/>
              <p:cNvSpPr/>
              <p:nvPr/>
            </p:nvSpPr>
            <p:spPr>
              <a:xfrm>
                <a:off x="6124061" y="4385178"/>
                <a:ext cx="449263" cy="306441"/>
              </a:xfrm>
              <a:custGeom>
                <a:avLst/>
                <a:gdLst>
                  <a:gd name="connsiteX0" fmla="*/ 1628775 w 1628775"/>
                  <a:gd name="connsiteY0" fmla="*/ 511969 h 644128"/>
                  <a:gd name="connsiteX1" fmla="*/ 1557338 w 1628775"/>
                  <a:gd name="connsiteY1" fmla="*/ 550069 h 644128"/>
                  <a:gd name="connsiteX2" fmla="*/ 1521619 w 1628775"/>
                  <a:gd name="connsiteY2" fmla="*/ 571500 h 644128"/>
                  <a:gd name="connsiteX3" fmla="*/ 1469231 w 1628775"/>
                  <a:gd name="connsiteY3" fmla="*/ 602456 h 644128"/>
                  <a:gd name="connsiteX4" fmla="*/ 1426369 w 1628775"/>
                  <a:gd name="connsiteY4" fmla="*/ 597694 h 644128"/>
                  <a:gd name="connsiteX5" fmla="*/ 1409700 w 1628775"/>
                  <a:gd name="connsiteY5" fmla="*/ 616744 h 644128"/>
                  <a:gd name="connsiteX6" fmla="*/ 1385888 w 1628775"/>
                  <a:gd name="connsiteY6" fmla="*/ 611981 h 644128"/>
                  <a:gd name="connsiteX7" fmla="*/ 1354931 w 1628775"/>
                  <a:gd name="connsiteY7" fmla="*/ 642937 h 644128"/>
                  <a:gd name="connsiteX8" fmla="*/ 1307306 w 1628775"/>
                  <a:gd name="connsiteY8" fmla="*/ 604837 h 644128"/>
                  <a:gd name="connsiteX9" fmla="*/ 1271588 w 1628775"/>
                  <a:gd name="connsiteY9" fmla="*/ 607219 h 644128"/>
                  <a:gd name="connsiteX10" fmla="*/ 1238250 w 1628775"/>
                  <a:gd name="connsiteY10" fmla="*/ 633412 h 644128"/>
                  <a:gd name="connsiteX11" fmla="*/ 1188244 w 1628775"/>
                  <a:gd name="connsiteY11" fmla="*/ 607219 h 644128"/>
                  <a:gd name="connsiteX12" fmla="*/ 1152525 w 1628775"/>
                  <a:gd name="connsiteY12" fmla="*/ 559594 h 644128"/>
                  <a:gd name="connsiteX13" fmla="*/ 1119188 w 1628775"/>
                  <a:gd name="connsiteY13" fmla="*/ 504825 h 644128"/>
                  <a:gd name="connsiteX14" fmla="*/ 1123950 w 1628775"/>
                  <a:gd name="connsiteY14" fmla="*/ 447675 h 644128"/>
                  <a:gd name="connsiteX15" fmla="*/ 1114425 w 1628775"/>
                  <a:gd name="connsiteY15" fmla="*/ 392906 h 644128"/>
                  <a:gd name="connsiteX16" fmla="*/ 1081088 w 1628775"/>
                  <a:gd name="connsiteY16" fmla="*/ 390525 h 644128"/>
                  <a:gd name="connsiteX17" fmla="*/ 1100138 w 1628775"/>
                  <a:gd name="connsiteY17" fmla="*/ 354806 h 644128"/>
                  <a:gd name="connsiteX18" fmla="*/ 1097756 w 1628775"/>
                  <a:gd name="connsiteY18" fmla="*/ 330994 h 644128"/>
                  <a:gd name="connsiteX19" fmla="*/ 1069181 w 1628775"/>
                  <a:gd name="connsiteY19" fmla="*/ 316706 h 644128"/>
                  <a:gd name="connsiteX20" fmla="*/ 1033463 w 1628775"/>
                  <a:gd name="connsiteY20" fmla="*/ 273844 h 644128"/>
                  <a:gd name="connsiteX21" fmla="*/ 990600 w 1628775"/>
                  <a:gd name="connsiteY21" fmla="*/ 283369 h 644128"/>
                  <a:gd name="connsiteX22" fmla="*/ 973931 w 1628775"/>
                  <a:gd name="connsiteY22" fmla="*/ 238125 h 644128"/>
                  <a:gd name="connsiteX23" fmla="*/ 940594 w 1628775"/>
                  <a:gd name="connsiteY23" fmla="*/ 202406 h 644128"/>
                  <a:gd name="connsiteX24" fmla="*/ 914400 w 1628775"/>
                  <a:gd name="connsiteY24" fmla="*/ 173831 h 644128"/>
                  <a:gd name="connsiteX25" fmla="*/ 881063 w 1628775"/>
                  <a:gd name="connsiteY25" fmla="*/ 159544 h 644128"/>
                  <a:gd name="connsiteX26" fmla="*/ 847725 w 1628775"/>
                  <a:gd name="connsiteY26" fmla="*/ 180975 h 644128"/>
                  <a:gd name="connsiteX27" fmla="*/ 809625 w 1628775"/>
                  <a:gd name="connsiteY27" fmla="*/ 192881 h 644128"/>
                  <a:gd name="connsiteX28" fmla="*/ 783431 w 1628775"/>
                  <a:gd name="connsiteY28" fmla="*/ 142875 h 644128"/>
                  <a:gd name="connsiteX29" fmla="*/ 754856 w 1628775"/>
                  <a:gd name="connsiteY29" fmla="*/ 150019 h 644128"/>
                  <a:gd name="connsiteX30" fmla="*/ 747713 w 1628775"/>
                  <a:gd name="connsiteY30" fmla="*/ 197644 h 644128"/>
                  <a:gd name="connsiteX31" fmla="*/ 740569 w 1628775"/>
                  <a:gd name="connsiteY31" fmla="*/ 235744 h 644128"/>
                  <a:gd name="connsiteX32" fmla="*/ 716756 w 1628775"/>
                  <a:gd name="connsiteY32" fmla="*/ 276225 h 644128"/>
                  <a:gd name="connsiteX33" fmla="*/ 711994 w 1628775"/>
                  <a:gd name="connsiteY33" fmla="*/ 326231 h 644128"/>
                  <a:gd name="connsiteX34" fmla="*/ 702469 w 1628775"/>
                  <a:gd name="connsiteY34" fmla="*/ 357187 h 644128"/>
                  <a:gd name="connsiteX35" fmla="*/ 623888 w 1628775"/>
                  <a:gd name="connsiteY35" fmla="*/ 328612 h 644128"/>
                  <a:gd name="connsiteX36" fmla="*/ 583406 w 1628775"/>
                  <a:gd name="connsiteY36" fmla="*/ 359569 h 644128"/>
                  <a:gd name="connsiteX37" fmla="*/ 583406 w 1628775"/>
                  <a:gd name="connsiteY37" fmla="*/ 438150 h 644128"/>
                  <a:gd name="connsiteX38" fmla="*/ 521494 w 1628775"/>
                  <a:gd name="connsiteY38" fmla="*/ 433387 h 644128"/>
                  <a:gd name="connsiteX39" fmla="*/ 464344 w 1628775"/>
                  <a:gd name="connsiteY39" fmla="*/ 416719 h 644128"/>
                  <a:gd name="connsiteX40" fmla="*/ 509588 w 1628775"/>
                  <a:gd name="connsiteY40" fmla="*/ 371475 h 644128"/>
                  <a:gd name="connsiteX41" fmla="*/ 497681 w 1628775"/>
                  <a:gd name="connsiteY41" fmla="*/ 314325 h 644128"/>
                  <a:gd name="connsiteX42" fmla="*/ 447675 w 1628775"/>
                  <a:gd name="connsiteY42" fmla="*/ 245269 h 644128"/>
                  <a:gd name="connsiteX43" fmla="*/ 447675 w 1628775"/>
                  <a:gd name="connsiteY43" fmla="*/ 197644 h 644128"/>
                  <a:gd name="connsiteX44" fmla="*/ 411956 w 1628775"/>
                  <a:gd name="connsiteY44" fmla="*/ 116681 h 644128"/>
                  <a:gd name="connsiteX45" fmla="*/ 364331 w 1628775"/>
                  <a:gd name="connsiteY45" fmla="*/ 54769 h 644128"/>
                  <a:gd name="connsiteX46" fmla="*/ 333375 w 1628775"/>
                  <a:gd name="connsiteY46" fmla="*/ 28575 h 644128"/>
                  <a:gd name="connsiteX47" fmla="*/ 302419 w 1628775"/>
                  <a:gd name="connsiteY47" fmla="*/ 9525 h 644128"/>
                  <a:gd name="connsiteX48" fmla="*/ 266700 w 1628775"/>
                  <a:gd name="connsiteY48" fmla="*/ 50006 h 644128"/>
                  <a:gd name="connsiteX49" fmla="*/ 230981 w 1628775"/>
                  <a:gd name="connsiteY49" fmla="*/ 2381 h 644128"/>
                  <a:gd name="connsiteX50" fmla="*/ 183356 w 1628775"/>
                  <a:gd name="connsiteY50" fmla="*/ 35719 h 644128"/>
                  <a:gd name="connsiteX51" fmla="*/ 150019 w 1628775"/>
                  <a:gd name="connsiteY51" fmla="*/ 52387 h 644128"/>
                  <a:gd name="connsiteX52" fmla="*/ 104775 w 1628775"/>
                  <a:gd name="connsiteY52" fmla="*/ 59531 h 644128"/>
                  <a:gd name="connsiteX53" fmla="*/ 76200 w 1628775"/>
                  <a:gd name="connsiteY53" fmla="*/ 54769 h 644128"/>
                  <a:gd name="connsiteX54" fmla="*/ 30956 w 1628775"/>
                  <a:gd name="connsiteY54" fmla="*/ 23812 h 644128"/>
                  <a:gd name="connsiteX55" fmla="*/ 0 w 1628775"/>
                  <a:gd name="connsiteY55" fmla="*/ 16669 h 644128"/>
                  <a:gd name="connsiteX0" fmla="*/ 1662113 w 1662113"/>
                  <a:gd name="connsiteY0" fmla="*/ 511969 h 644128"/>
                  <a:gd name="connsiteX1" fmla="*/ 1590676 w 1662113"/>
                  <a:gd name="connsiteY1" fmla="*/ 550069 h 644128"/>
                  <a:gd name="connsiteX2" fmla="*/ 1554957 w 1662113"/>
                  <a:gd name="connsiteY2" fmla="*/ 571500 h 644128"/>
                  <a:gd name="connsiteX3" fmla="*/ 1502569 w 1662113"/>
                  <a:gd name="connsiteY3" fmla="*/ 602456 h 644128"/>
                  <a:gd name="connsiteX4" fmla="*/ 1459707 w 1662113"/>
                  <a:gd name="connsiteY4" fmla="*/ 597694 h 644128"/>
                  <a:gd name="connsiteX5" fmla="*/ 1443038 w 1662113"/>
                  <a:gd name="connsiteY5" fmla="*/ 616744 h 644128"/>
                  <a:gd name="connsiteX6" fmla="*/ 1419226 w 1662113"/>
                  <a:gd name="connsiteY6" fmla="*/ 611981 h 644128"/>
                  <a:gd name="connsiteX7" fmla="*/ 1388269 w 1662113"/>
                  <a:gd name="connsiteY7" fmla="*/ 642937 h 644128"/>
                  <a:gd name="connsiteX8" fmla="*/ 1340644 w 1662113"/>
                  <a:gd name="connsiteY8" fmla="*/ 604837 h 644128"/>
                  <a:gd name="connsiteX9" fmla="*/ 1304926 w 1662113"/>
                  <a:gd name="connsiteY9" fmla="*/ 607219 h 644128"/>
                  <a:gd name="connsiteX10" fmla="*/ 1271588 w 1662113"/>
                  <a:gd name="connsiteY10" fmla="*/ 633412 h 644128"/>
                  <a:gd name="connsiteX11" fmla="*/ 1221582 w 1662113"/>
                  <a:gd name="connsiteY11" fmla="*/ 607219 h 644128"/>
                  <a:gd name="connsiteX12" fmla="*/ 1185863 w 1662113"/>
                  <a:gd name="connsiteY12" fmla="*/ 559594 h 644128"/>
                  <a:gd name="connsiteX13" fmla="*/ 1152526 w 1662113"/>
                  <a:gd name="connsiteY13" fmla="*/ 504825 h 644128"/>
                  <a:gd name="connsiteX14" fmla="*/ 1157288 w 1662113"/>
                  <a:gd name="connsiteY14" fmla="*/ 447675 h 644128"/>
                  <a:gd name="connsiteX15" fmla="*/ 1147763 w 1662113"/>
                  <a:gd name="connsiteY15" fmla="*/ 392906 h 644128"/>
                  <a:gd name="connsiteX16" fmla="*/ 1114426 w 1662113"/>
                  <a:gd name="connsiteY16" fmla="*/ 390525 h 644128"/>
                  <a:gd name="connsiteX17" fmla="*/ 1133476 w 1662113"/>
                  <a:gd name="connsiteY17" fmla="*/ 354806 h 644128"/>
                  <a:gd name="connsiteX18" fmla="*/ 1131094 w 1662113"/>
                  <a:gd name="connsiteY18" fmla="*/ 330994 h 644128"/>
                  <a:gd name="connsiteX19" fmla="*/ 1102519 w 1662113"/>
                  <a:gd name="connsiteY19" fmla="*/ 316706 h 644128"/>
                  <a:gd name="connsiteX20" fmla="*/ 1066801 w 1662113"/>
                  <a:gd name="connsiteY20" fmla="*/ 273844 h 644128"/>
                  <a:gd name="connsiteX21" fmla="*/ 1023938 w 1662113"/>
                  <a:gd name="connsiteY21" fmla="*/ 283369 h 644128"/>
                  <a:gd name="connsiteX22" fmla="*/ 1007269 w 1662113"/>
                  <a:gd name="connsiteY22" fmla="*/ 238125 h 644128"/>
                  <a:gd name="connsiteX23" fmla="*/ 973932 w 1662113"/>
                  <a:gd name="connsiteY23" fmla="*/ 202406 h 644128"/>
                  <a:gd name="connsiteX24" fmla="*/ 947738 w 1662113"/>
                  <a:gd name="connsiteY24" fmla="*/ 173831 h 644128"/>
                  <a:gd name="connsiteX25" fmla="*/ 914401 w 1662113"/>
                  <a:gd name="connsiteY25" fmla="*/ 159544 h 644128"/>
                  <a:gd name="connsiteX26" fmla="*/ 881063 w 1662113"/>
                  <a:gd name="connsiteY26" fmla="*/ 180975 h 644128"/>
                  <a:gd name="connsiteX27" fmla="*/ 842963 w 1662113"/>
                  <a:gd name="connsiteY27" fmla="*/ 192881 h 644128"/>
                  <a:gd name="connsiteX28" fmla="*/ 816769 w 1662113"/>
                  <a:gd name="connsiteY28" fmla="*/ 142875 h 644128"/>
                  <a:gd name="connsiteX29" fmla="*/ 788194 w 1662113"/>
                  <a:gd name="connsiteY29" fmla="*/ 150019 h 644128"/>
                  <a:gd name="connsiteX30" fmla="*/ 781051 w 1662113"/>
                  <a:gd name="connsiteY30" fmla="*/ 197644 h 644128"/>
                  <a:gd name="connsiteX31" fmla="*/ 773907 w 1662113"/>
                  <a:gd name="connsiteY31" fmla="*/ 235744 h 644128"/>
                  <a:gd name="connsiteX32" fmla="*/ 750094 w 1662113"/>
                  <a:gd name="connsiteY32" fmla="*/ 276225 h 644128"/>
                  <a:gd name="connsiteX33" fmla="*/ 745332 w 1662113"/>
                  <a:gd name="connsiteY33" fmla="*/ 326231 h 644128"/>
                  <a:gd name="connsiteX34" fmla="*/ 735807 w 1662113"/>
                  <a:gd name="connsiteY34" fmla="*/ 357187 h 644128"/>
                  <a:gd name="connsiteX35" fmla="*/ 657226 w 1662113"/>
                  <a:gd name="connsiteY35" fmla="*/ 328612 h 644128"/>
                  <a:gd name="connsiteX36" fmla="*/ 616744 w 1662113"/>
                  <a:gd name="connsiteY36" fmla="*/ 359569 h 644128"/>
                  <a:gd name="connsiteX37" fmla="*/ 616744 w 1662113"/>
                  <a:gd name="connsiteY37" fmla="*/ 438150 h 644128"/>
                  <a:gd name="connsiteX38" fmla="*/ 554832 w 1662113"/>
                  <a:gd name="connsiteY38" fmla="*/ 433387 h 644128"/>
                  <a:gd name="connsiteX39" fmla="*/ 497682 w 1662113"/>
                  <a:gd name="connsiteY39" fmla="*/ 416719 h 644128"/>
                  <a:gd name="connsiteX40" fmla="*/ 542926 w 1662113"/>
                  <a:gd name="connsiteY40" fmla="*/ 371475 h 644128"/>
                  <a:gd name="connsiteX41" fmla="*/ 531019 w 1662113"/>
                  <a:gd name="connsiteY41" fmla="*/ 314325 h 644128"/>
                  <a:gd name="connsiteX42" fmla="*/ 481013 w 1662113"/>
                  <a:gd name="connsiteY42" fmla="*/ 245269 h 644128"/>
                  <a:gd name="connsiteX43" fmla="*/ 481013 w 1662113"/>
                  <a:gd name="connsiteY43" fmla="*/ 197644 h 644128"/>
                  <a:gd name="connsiteX44" fmla="*/ 445294 w 1662113"/>
                  <a:gd name="connsiteY44" fmla="*/ 116681 h 644128"/>
                  <a:gd name="connsiteX45" fmla="*/ 397669 w 1662113"/>
                  <a:gd name="connsiteY45" fmla="*/ 54769 h 644128"/>
                  <a:gd name="connsiteX46" fmla="*/ 366713 w 1662113"/>
                  <a:gd name="connsiteY46" fmla="*/ 28575 h 644128"/>
                  <a:gd name="connsiteX47" fmla="*/ 335757 w 1662113"/>
                  <a:gd name="connsiteY47" fmla="*/ 9525 h 644128"/>
                  <a:gd name="connsiteX48" fmla="*/ 300038 w 1662113"/>
                  <a:gd name="connsiteY48" fmla="*/ 50006 h 644128"/>
                  <a:gd name="connsiteX49" fmla="*/ 264319 w 1662113"/>
                  <a:gd name="connsiteY49" fmla="*/ 2381 h 644128"/>
                  <a:gd name="connsiteX50" fmla="*/ 216694 w 1662113"/>
                  <a:gd name="connsiteY50" fmla="*/ 35719 h 644128"/>
                  <a:gd name="connsiteX51" fmla="*/ 183357 w 1662113"/>
                  <a:gd name="connsiteY51" fmla="*/ 52387 h 644128"/>
                  <a:gd name="connsiteX52" fmla="*/ 138113 w 1662113"/>
                  <a:gd name="connsiteY52" fmla="*/ 59531 h 644128"/>
                  <a:gd name="connsiteX53" fmla="*/ 109538 w 1662113"/>
                  <a:gd name="connsiteY53" fmla="*/ 54769 h 644128"/>
                  <a:gd name="connsiteX54" fmla="*/ 64294 w 1662113"/>
                  <a:gd name="connsiteY54" fmla="*/ 23812 h 644128"/>
                  <a:gd name="connsiteX55" fmla="*/ 0 w 1662113"/>
                  <a:gd name="connsiteY55" fmla="*/ 7126 h 644128"/>
                  <a:gd name="connsiteX0" fmla="*/ 1590676 w 1590676"/>
                  <a:gd name="connsiteY0" fmla="*/ 550069 h 644128"/>
                  <a:gd name="connsiteX1" fmla="*/ 1554957 w 1590676"/>
                  <a:gd name="connsiteY1" fmla="*/ 571500 h 644128"/>
                  <a:gd name="connsiteX2" fmla="*/ 1502569 w 1590676"/>
                  <a:gd name="connsiteY2" fmla="*/ 602456 h 644128"/>
                  <a:gd name="connsiteX3" fmla="*/ 1459707 w 1590676"/>
                  <a:gd name="connsiteY3" fmla="*/ 597694 h 644128"/>
                  <a:gd name="connsiteX4" fmla="*/ 1443038 w 1590676"/>
                  <a:gd name="connsiteY4" fmla="*/ 616744 h 644128"/>
                  <a:gd name="connsiteX5" fmla="*/ 1419226 w 1590676"/>
                  <a:gd name="connsiteY5" fmla="*/ 611981 h 644128"/>
                  <a:gd name="connsiteX6" fmla="*/ 1388269 w 1590676"/>
                  <a:gd name="connsiteY6" fmla="*/ 642937 h 644128"/>
                  <a:gd name="connsiteX7" fmla="*/ 1340644 w 1590676"/>
                  <a:gd name="connsiteY7" fmla="*/ 604837 h 644128"/>
                  <a:gd name="connsiteX8" fmla="*/ 1304926 w 1590676"/>
                  <a:gd name="connsiteY8" fmla="*/ 607219 h 644128"/>
                  <a:gd name="connsiteX9" fmla="*/ 1271588 w 1590676"/>
                  <a:gd name="connsiteY9" fmla="*/ 633412 h 644128"/>
                  <a:gd name="connsiteX10" fmla="*/ 1221582 w 1590676"/>
                  <a:gd name="connsiteY10" fmla="*/ 607219 h 644128"/>
                  <a:gd name="connsiteX11" fmla="*/ 1185863 w 1590676"/>
                  <a:gd name="connsiteY11" fmla="*/ 559594 h 644128"/>
                  <a:gd name="connsiteX12" fmla="*/ 1152526 w 1590676"/>
                  <a:gd name="connsiteY12" fmla="*/ 504825 h 644128"/>
                  <a:gd name="connsiteX13" fmla="*/ 1157288 w 1590676"/>
                  <a:gd name="connsiteY13" fmla="*/ 447675 h 644128"/>
                  <a:gd name="connsiteX14" fmla="*/ 1147763 w 1590676"/>
                  <a:gd name="connsiteY14" fmla="*/ 392906 h 644128"/>
                  <a:gd name="connsiteX15" fmla="*/ 1114426 w 1590676"/>
                  <a:gd name="connsiteY15" fmla="*/ 390525 h 644128"/>
                  <a:gd name="connsiteX16" fmla="*/ 1133476 w 1590676"/>
                  <a:gd name="connsiteY16" fmla="*/ 354806 h 644128"/>
                  <a:gd name="connsiteX17" fmla="*/ 1131094 w 1590676"/>
                  <a:gd name="connsiteY17" fmla="*/ 330994 h 644128"/>
                  <a:gd name="connsiteX18" fmla="*/ 1102519 w 1590676"/>
                  <a:gd name="connsiteY18" fmla="*/ 316706 h 644128"/>
                  <a:gd name="connsiteX19" fmla="*/ 1066801 w 1590676"/>
                  <a:gd name="connsiteY19" fmla="*/ 273844 h 644128"/>
                  <a:gd name="connsiteX20" fmla="*/ 1023938 w 1590676"/>
                  <a:gd name="connsiteY20" fmla="*/ 283369 h 644128"/>
                  <a:gd name="connsiteX21" fmla="*/ 1007269 w 1590676"/>
                  <a:gd name="connsiteY21" fmla="*/ 238125 h 644128"/>
                  <a:gd name="connsiteX22" fmla="*/ 973932 w 1590676"/>
                  <a:gd name="connsiteY22" fmla="*/ 202406 h 644128"/>
                  <a:gd name="connsiteX23" fmla="*/ 947738 w 1590676"/>
                  <a:gd name="connsiteY23" fmla="*/ 173831 h 644128"/>
                  <a:gd name="connsiteX24" fmla="*/ 914401 w 1590676"/>
                  <a:gd name="connsiteY24" fmla="*/ 159544 h 644128"/>
                  <a:gd name="connsiteX25" fmla="*/ 881063 w 1590676"/>
                  <a:gd name="connsiteY25" fmla="*/ 180975 h 644128"/>
                  <a:gd name="connsiteX26" fmla="*/ 842963 w 1590676"/>
                  <a:gd name="connsiteY26" fmla="*/ 192881 h 644128"/>
                  <a:gd name="connsiteX27" fmla="*/ 816769 w 1590676"/>
                  <a:gd name="connsiteY27" fmla="*/ 142875 h 644128"/>
                  <a:gd name="connsiteX28" fmla="*/ 788194 w 1590676"/>
                  <a:gd name="connsiteY28" fmla="*/ 150019 h 644128"/>
                  <a:gd name="connsiteX29" fmla="*/ 781051 w 1590676"/>
                  <a:gd name="connsiteY29" fmla="*/ 197644 h 644128"/>
                  <a:gd name="connsiteX30" fmla="*/ 773907 w 1590676"/>
                  <a:gd name="connsiteY30" fmla="*/ 235744 h 644128"/>
                  <a:gd name="connsiteX31" fmla="*/ 750094 w 1590676"/>
                  <a:gd name="connsiteY31" fmla="*/ 276225 h 644128"/>
                  <a:gd name="connsiteX32" fmla="*/ 745332 w 1590676"/>
                  <a:gd name="connsiteY32" fmla="*/ 326231 h 644128"/>
                  <a:gd name="connsiteX33" fmla="*/ 735807 w 1590676"/>
                  <a:gd name="connsiteY33" fmla="*/ 357187 h 644128"/>
                  <a:gd name="connsiteX34" fmla="*/ 657226 w 1590676"/>
                  <a:gd name="connsiteY34" fmla="*/ 328612 h 644128"/>
                  <a:gd name="connsiteX35" fmla="*/ 616744 w 1590676"/>
                  <a:gd name="connsiteY35" fmla="*/ 359569 h 644128"/>
                  <a:gd name="connsiteX36" fmla="*/ 616744 w 1590676"/>
                  <a:gd name="connsiteY36" fmla="*/ 438150 h 644128"/>
                  <a:gd name="connsiteX37" fmla="*/ 554832 w 1590676"/>
                  <a:gd name="connsiteY37" fmla="*/ 433387 h 644128"/>
                  <a:gd name="connsiteX38" fmla="*/ 497682 w 1590676"/>
                  <a:gd name="connsiteY38" fmla="*/ 416719 h 644128"/>
                  <a:gd name="connsiteX39" fmla="*/ 542926 w 1590676"/>
                  <a:gd name="connsiteY39" fmla="*/ 371475 h 644128"/>
                  <a:gd name="connsiteX40" fmla="*/ 531019 w 1590676"/>
                  <a:gd name="connsiteY40" fmla="*/ 314325 h 644128"/>
                  <a:gd name="connsiteX41" fmla="*/ 481013 w 1590676"/>
                  <a:gd name="connsiteY41" fmla="*/ 245269 h 644128"/>
                  <a:gd name="connsiteX42" fmla="*/ 481013 w 1590676"/>
                  <a:gd name="connsiteY42" fmla="*/ 197644 h 644128"/>
                  <a:gd name="connsiteX43" fmla="*/ 445294 w 1590676"/>
                  <a:gd name="connsiteY43" fmla="*/ 116681 h 644128"/>
                  <a:gd name="connsiteX44" fmla="*/ 397669 w 1590676"/>
                  <a:gd name="connsiteY44" fmla="*/ 54769 h 644128"/>
                  <a:gd name="connsiteX45" fmla="*/ 366713 w 1590676"/>
                  <a:gd name="connsiteY45" fmla="*/ 28575 h 644128"/>
                  <a:gd name="connsiteX46" fmla="*/ 335757 w 1590676"/>
                  <a:gd name="connsiteY46" fmla="*/ 9525 h 644128"/>
                  <a:gd name="connsiteX47" fmla="*/ 300038 w 1590676"/>
                  <a:gd name="connsiteY47" fmla="*/ 50006 h 644128"/>
                  <a:gd name="connsiteX48" fmla="*/ 264319 w 1590676"/>
                  <a:gd name="connsiteY48" fmla="*/ 2381 h 644128"/>
                  <a:gd name="connsiteX49" fmla="*/ 216694 w 1590676"/>
                  <a:gd name="connsiteY49" fmla="*/ 35719 h 644128"/>
                  <a:gd name="connsiteX50" fmla="*/ 183357 w 1590676"/>
                  <a:gd name="connsiteY50" fmla="*/ 52387 h 644128"/>
                  <a:gd name="connsiteX51" fmla="*/ 138113 w 1590676"/>
                  <a:gd name="connsiteY51" fmla="*/ 59531 h 644128"/>
                  <a:gd name="connsiteX52" fmla="*/ 109538 w 1590676"/>
                  <a:gd name="connsiteY52" fmla="*/ 54769 h 644128"/>
                  <a:gd name="connsiteX53" fmla="*/ 64294 w 1590676"/>
                  <a:gd name="connsiteY53" fmla="*/ 23812 h 644128"/>
                  <a:gd name="connsiteX54" fmla="*/ 0 w 1590676"/>
                  <a:gd name="connsiteY54" fmla="*/ 7126 h 644128"/>
                  <a:gd name="connsiteX0" fmla="*/ 1554957 w 1554957"/>
                  <a:gd name="connsiteY0" fmla="*/ 571500 h 644128"/>
                  <a:gd name="connsiteX1" fmla="*/ 1502569 w 1554957"/>
                  <a:gd name="connsiteY1" fmla="*/ 602456 h 644128"/>
                  <a:gd name="connsiteX2" fmla="*/ 1459707 w 1554957"/>
                  <a:gd name="connsiteY2" fmla="*/ 597694 h 644128"/>
                  <a:gd name="connsiteX3" fmla="*/ 1443038 w 1554957"/>
                  <a:gd name="connsiteY3" fmla="*/ 616744 h 644128"/>
                  <a:gd name="connsiteX4" fmla="*/ 1419226 w 1554957"/>
                  <a:gd name="connsiteY4" fmla="*/ 611981 h 644128"/>
                  <a:gd name="connsiteX5" fmla="*/ 1388269 w 1554957"/>
                  <a:gd name="connsiteY5" fmla="*/ 642937 h 644128"/>
                  <a:gd name="connsiteX6" fmla="*/ 1340644 w 1554957"/>
                  <a:gd name="connsiteY6" fmla="*/ 604837 h 644128"/>
                  <a:gd name="connsiteX7" fmla="*/ 1304926 w 1554957"/>
                  <a:gd name="connsiteY7" fmla="*/ 607219 h 644128"/>
                  <a:gd name="connsiteX8" fmla="*/ 1271588 w 1554957"/>
                  <a:gd name="connsiteY8" fmla="*/ 633412 h 644128"/>
                  <a:gd name="connsiteX9" fmla="*/ 1221582 w 1554957"/>
                  <a:gd name="connsiteY9" fmla="*/ 607219 h 644128"/>
                  <a:gd name="connsiteX10" fmla="*/ 1185863 w 1554957"/>
                  <a:gd name="connsiteY10" fmla="*/ 559594 h 644128"/>
                  <a:gd name="connsiteX11" fmla="*/ 1152526 w 1554957"/>
                  <a:gd name="connsiteY11" fmla="*/ 504825 h 644128"/>
                  <a:gd name="connsiteX12" fmla="*/ 1157288 w 1554957"/>
                  <a:gd name="connsiteY12" fmla="*/ 447675 h 644128"/>
                  <a:gd name="connsiteX13" fmla="*/ 1147763 w 1554957"/>
                  <a:gd name="connsiteY13" fmla="*/ 392906 h 644128"/>
                  <a:gd name="connsiteX14" fmla="*/ 1114426 w 1554957"/>
                  <a:gd name="connsiteY14" fmla="*/ 390525 h 644128"/>
                  <a:gd name="connsiteX15" fmla="*/ 1133476 w 1554957"/>
                  <a:gd name="connsiteY15" fmla="*/ 354806 h 644128"/>
                  <a:gd name="connsiteX16" fmla="*/ 1131094 w 1554957"/>
                  <a:gd name="connsiteY16" fmla="*/ 330994 h 644128"/>
                  <a:gd name="connsiteX17" fmla="*/ 1102519 w 1554957"/>
                  <a:gd name="connsiteY17" fmla="*/ 316706 h 644128"/>
                  <a:gd name="connsiteX18" fmla="*/ 1066801 w 1554957"/>
                  <a:gd name="connsiteY18" fmla="*/ 273844 h 644128"/>
                  <a:gd name="connsiteX19" fmla="*/ 1023938 w 1554957"/>
                  <a:gd name="connsiteY19" fmla="*/ 283369 h 644128"/>
                  <a:gd name="connsiteX20" fmla="*/ 1007269 w 1554957"/>
                  <a:gd name="connsiteY20" fmla="*/ 238125 h 644128"/>
                  <a:gd name="connsiteX21" fmla="*/ 973932 w 1554957"/>
                  <a:gd name="connsiteY21" fmla="*/ 202406 h 644128"/>
                  <a:gd name="connsiteX22" fmla="*/ 947738 w 1554957"/>
                  <a:gd name="connsiteY22" fmla="*/ 173831 h 644128"/>
                  <a:gd name="connsiteX23" fmla="*/ 914401 w 1554957"/>
                  <a:gd name="connsiteY23" fmla="*/ 159544 h 644128"/>
                  <a:gd name="connsiteX24" fmla="*/ 881063 w 1554957"/>
                  <a:gd name="connsiteY24" fmla="*/ 180975 h 644128"/>
                  <a:gd name="connsiteX25" fmla="*/ 842963 w 1554957"/>
                  <a:gd name="connsiteY25" fmla="*/ 192881 h 644128"/>
                  <a:gd name="connsiteX26" fmla="*/ 816769 w 1554957"/>
                  <a:gd name="connsiteY26" fmla="*/ 142875 h 644128"/>
                  <a:gd name="connsiteX27" fmla="*/ 788194 w 1554957"/>
                  <a:gd name="connsiteY27" fmla="*/ 150019 h 644128"/>
                  <a:gd name="connsiteX28" fmla="*/ 781051 w 1554957"/>
                  <a:gd name="connsiteY28" fmla="*/ 197644 h 644128"/>
                  <a:gd name="connsiteX29" fmla="*/ 773907 w 1554957"/>
                  <a:gd name="connsiteY29" fmla="*/ 235744 h 644128"/>
                  <a:gd name="connsiteX30" fmla="*/ 750094 w 1554957"/>
                  <a:gd name="connsiteY30" fmla="*/ 276225 h 644128"/>
                  <a:gd name="connsiteX31" fmla="*/ 745332 w 1554957"/>
                  <a:gd name="connsiteY31" fmla="*/ 326231 h 644128"/>
                  <a:gd name="connsiteX32" fmla="*/ 735807 w 1554957"/>
                  <a:gd name="connsiteY32" fmla="*/ 357187 h 644128"/>
                  <a:gd name="connsiteX33" fmla="*/ 657226 w 1554957"/>
                  <a:gd name="connsiteY33" fmla="*/ 328612 h 644128"/>
                  <a:gd name="connsiteX34" fmla="*/ 616744 w 1554957"/>
                  <a:gd name="connsiteY34" fmla="*/ 359569 h 644128"/>
                  <a:gd name="connsiteX35" fmla="*/ 616744 w 1554957"/>
                  <a:gd name="connsiteY35" fmla="*/ 438150 h 644128"/>
                  <a:gd name="connsiteX36" fmla="*/ 554832 w 1554957"/>
                  <a:gd name="connsiteY36" fmla="*/ 433387 h 644128"/>
                  <a:gd name="connsiteX37" fmla="*/ 497682 w 1554957"/>
                  <a:gd name="connsiteY37" fmla="*/ 416719 h 644128"/>
                  <a:gd name="connsiteX38" fmla="*/ 542926 w 1554957"/>
                  <a:gd name="connsiteY38" fmla="*/ 371475 h 644128"/>
                  <a:gd name="connsiteX39" fmla="*/ 531019 w 1554957"/>
                  <a:gd name="connsiteY39" fmla="*/ 314325 h 644128"/>
                  <a:gd name="connsiteX40" fmla="*/ 481013 w 1554957"/>
                  <a:gd name="connsiteY40" fmla="*/ 245269 h 644128"/>
                  <a:gd name="connsiteX41" fmla="*/ 481013 w 1554957"/>
                  <a:gd name="connsiteY41" fmla="*/ 197644 h 644128"/>
                  <a:gd name="connsiteX42" fmla="*/ 445294 w 1554957"/>
                  <a:gd name="connsiteY42" fmla="*/ 116681 h 644128"/>
                  <a:gd name="connsiteX43" fmla="*/ 397669 w 1554957"/>
                  <a:gd name="connsiteY43" fmla="*/ 54769 h 644128"/>
                  <a:gd name="connsiteX44" fmla="*/ 366713 w 1554957"/>
                  <a:gd name="connsiteY44" fmla="*/ 28575 h 644128"/>
                  <a:gd name="connsiteX45" fmla="*/ 335757 w 1554957"/>
                  <a:gd name="connsiteY45" fmla="*/ 9525 h 644128"/>
                  <a:gd name="connsiteX46" fmla="*/ 300038 w 1554957"/>
                  <a:gd name="connsiteY46" fmla="*/ 50006 h 644128"/>
                  <a:gd name="connsiteX47" fmla="*/ 264319 w 1554957"/>
                  <a:gd name="connsiteY47" fmla="*/ 2381 h 644128"/>
                  <a:gd name="connsiteX48" fmla="*/ 216694 w 1554957"/>
                  <a:gd name="connsiteY48" fmla="*/ 35719 h 644128"/>
                  <a:gd name="connsiteX49" fmla="*/ 183357 w 1554957"/>
                  <a:gd name="connsiteY49" fmla="*/ 52387 h 644128"/>
                  <a:gd name="connsiteX50" fmla="*/ 138113 w 1554957"/>
                  <a:gd name="connsiteY50" fmla="*/ 59531 h 644128"/>
                  <a:gd name="connsiteX51" fmla="*/ 109538 w 1554957"/>
                  <a:gd name="connsiteY51" fmla="*/ 54769 h 644128"/>
                  <a:gd name="connsiteX52" fmla="*/ 64294 w 1554957"/>
                  <a:gd name="connsiteY52" fmla="*/ 23812 h 644128"/>
                  <a:gd name="connsiteX53" fmla="*/ 0 w 1554957"/>
                  <a:gd name="connsiteY53" fmla="*/ 7126 h 644128"/>
                  <a:gd name="connsiteX0" fmla="*/ 1502569 w 1502569"/>
                  <a:gd name="connsiteY0" fmla="*/ 602456 h 644128"/>
                  <a:gd name="connsiteX1" fmla="*/ 1459707 w 1502569"/>
                  <a:gd name="connsiteY1" fmla="*/ 597694 h 644128"/>
                  <a:gd name="connsiteX2" fmla="*/ 1443038 w 1502569"/>
                  <a:gd name="connsiteY2" fmla="*/ 616744 h 644128"/>
                  <a:gd name="connsiteX3" fmla="*/ 1419226 w 1502569"/>
                  <a:gd name="connsiteY3" fmla="*/ 611981 h 644128"/>
                  <a:gd name="connsiteX4" fmla="*/ 1388269 w 1502569"/>
                  <a:gd name="connsiteY4" fmla="*/ 642937 h 644128"/>
                  <a:gd name="connsiteX5" fmla="*/ 1340644 w 1502569"/>
                  <a:gd name="connsiteY5" fmla="*/ 604837 h 644128"/>
                  <a:gd name="connsiteX6" fmla="*/ 1304926 w 1502569"/>
                  <a:gd name="connsiteY6" fmla="*/ 607219 h 644128"/>
                  <a:gd name="connsiteX7" fmla="*/ 1271588 w 1502569"/>
                  <a:gd name="connsiteY7" fmla="*/ 633412 h 644128"/>
                  <a:gd name="connsiteX8" fmla="*/ 1221582 w 1502569"/>
                  <a:gd name="connsiteY8" fmla="*/ 607219 h 644128"/>
                  <a:gd name="connsiteX9" fmla="*/ 1185863 w 1502569"/>
                  <a:gd name="connsiteY9" fmla="*/ 559594 h 644128"/>
                  <a:gd name="connsiteX10" fmla="*/ 1152526 w 1502569"/>
                  <a:gd name="connsiteY10" fmla="*/ 504825 h 644128"/>
                  <a:gd name="connsiteX11" fmla="*/ 1157288 w 1502569"/>
                  <a:gd name="connsiteY11" fmla="*/ 447675 h 644128"/>
                  <a:gd name="connsiteX12" fmla="*/ 1147763 w 1502569"/>
                  <a:gd name="connsiteY12" fmla="*/ 392906 h 644128"/>
                  <a:gd name="connsiteX13" fmla="*/ 1114426 w 1502569"/>
                  <a:gd name="connsiteY13" fmla="*/ 390525 h 644128"/>
                  <a:gd name="connsiteX14" fmla="*/ 1133476 w 1502569"/>
                  <a:gd name="connsiteY14" fmla="*/ 354806 h 644128"/>
                  <a:gd name="connsiteX15" fmla="*/ 1131094 w 1502569"/>
                  <a:gd name="connsiteY15" fmla="*/ 330994 h 644128"/>
                  <a:gd name="connsiteX16" fmla="*/ 1102519 w 1502569"/>
                  <a:gd name="connsiteY16" fmla="*/ 316706 h 644128"/>
                  <a:gd name="connsiteX17" fmla="*/ 1066801 w 1502569"/>
                  <a:gd name="connsiteY17" fmla="*/ 273844 h 644128"/>
                  <a:gd name="connsiteX18" fmla="*/ 1023938 w 1502569"/>
                  <a:gd name="connsiteY18" fmla="*/ 283369 h 644128"/>
                  <a:gd name="connsiteX19" fmla="*/ 1007269 w 1502569"/>
                  <a:gd name="connsiteY19" fmla="*/ 238125 h 644128"/>
                  <a:gd name="connsiteX20" fmla="*/ 973932 w 1502569"/>
                  <a:gd name="connsiteY20" fmla="*/ 202406 h 644128"/>
                  <a:gd name="connsiteX21" fmla="*/ 947738 w 1502569"/>
                  <a:gd name="connsiteY21" fmla="*/ 173831 h 644128"/>
                  <a:gd name="connsiteX22" fmla="*/ 914401 w 1502569"/>
                  <a:gd name="connsiteY22" fmla="*/ 159544 h 644128"/>
                  <a:gd name="connsiteX23" fmla="*/ 881063 w 1502569"/>
                  <a:gd name="connsiteY23" fmla="*/ 180975 h 644128"/>
                  <a:gd name="connsiteX24" fmla="*/ 842963 w 1502569"/>
                  <a:gd name="connsiteY24" fmla="*/ 192881 h 644128"/>
                  <a:gd name="connsiteX25" fmla="*/ 816769 w 1502569"/>
                  <a:gd name="connsiteY25" fmla="*/ 142875 h 644128"/>
                  <a:gd name="connsiteX26" fmla="*/ 788194 w 1502569"/>
                  <a:gd name="connsiteY26" fmla="*/ 150019 h 644128"/>
                  <a:gd name="connsiteX27" fmla="*/ 781051 w 1502569"/>
                  <a:gd name="connsiteY27" fmla="*/ 197644 h 644128"/>
                  <a:gd name="connsiteX28" fmla="*/ 773907 w 1502569"/>
                  <a:gd name="connsiteY28" fmla="*/ 235744 h 644128"/>
                  <a:gd name="connsiteX29" fmla="*/ 750094 w 1502569"/>
                  <a:gd name="connsiteY29" fmla="*/ 276225 h 644128"/>
                  <a:gd name="connsiteX30" fmla="*/ 745332 w 1502569"/>
                  <a:gd name="connsiteY30" fmla="*/ 326231 h 644128"/>
                  <a:gd name="connsiteX31" fmla="*/ 735807 w 1502569"/>
                  <a:gd name="connsiteY31" fmla="*/ 357187 h 644128"/>
                  <a:gd name="connsiteX32" fmla="*/ 657226 w 1502569"/>
                  <a:gd name="connsiteY32" fmla="*/ 328612 h 644128"/>
                  <a:gd name="connsiteX33" fmla="*/ 616744 w 1502569"/>
                  <a:gd name="connsiteY33" fmla="*/ 359569 h 644128"/>
                  <a:gd name="connsiteX34" fmla="*/ 616744 w 1502569"/>
                  <a:gd name="connsiteY34" fmla="*/ 438150 h 644128"/>
                  <a:gd name="connsiteX35" fmla="*/ 554832 w 1502569"/>
                  <a:gd name="connsiteY35" fmla="*/ 433387 h 644128"/>
                  <a:gd name="connsiteX36" fmla="*/ 497682 w 1502569"/>
                  <a:gd name="connsiteY36" fmla="*/ 416719 h 644128"/>
                  <a:gd name="connsiteX37" fmla="*/ 542926 w 1502569"/>
                  <a:gd name="connsiteY37" fmla="*/ 371475 h 644128"/>
                  <a:gd name="connsiteX38" fmla="*/ 531019 w 1502569"/>
                  <a:gd name="connsiteY38" fmla="*/ 314325 h 644128"/>
                  <a:gd name="connsiteX39" fmla="*/ 481013 w 1502569"/>
                  <a:gd name="connsiteY39" fmla="*/ 245269 h 644128"/>
                  <a:gd name="connsiteX40" fmla="*/ 481013 w 1502569"/>
                  <a:gd name="connsiteY40" fmla="*/ 197644 h 644128"/>
                  <a:gd name="connsiteX41" fmla="*/ 445294 w 1502569"/>
                  <a:gd name="connsiteY41" fmla="*/ 116681 h 644128"/>
                  <a:gd name="connsiteX42" fmla="*/ 397669 w 1502569"/>
                  <a:gd name="connsiteY42" fmla="*/ 54769 h 644128"/>
                  <a:gd name="connsiteX43" fmla="*/ 366713 w 1502569"/>
                  <a:gd name="connsiteY43" fmla="*/ 28575 h 644128"/>
                  <a:gd name="connsiteX44" fmla="*/ 335757 w 1502569"/>
                  <a:gd name="connsiteY44" fmla="*/ 9525 h 644128"/>
                  <a:gd name="connsiteX45" fmla="*/ 300038 w 1502569"/>
                  <a:gd name="connsiteY45" fmla="*/ 50006 h 644128"/>
                  <a:gd name="connsiteX46" fmla="*/ 264319 w 1502569"/>
                  <a:gd name="connsiteY46" fmla="*/ 2381 h 644128"/>
                  <a:gd name="connsiteX47" fmla="*/ 216694 w 1502569"/>
                  <a:gd name="connsiteY47" fmla="*/ 35719 h 644128"/>
                  <a:gd name="connsiteX48" fmla="*/ 183357 w 1502569"/>
                  <a:gd name="connsiteY48" fmla="*/ 52387 h 644128"/>
                  <a:gd name="connsiteX49" fmla="*/ 138113 w 1502569"/>
                  <a:gd name="connsiteY49" fmla="*/ 59531 h 644128"/>
                  <a:gd name="connsiteX50" fmla="*/ 109538 w 1502569"/>
                  <a:gd name="connsiteY50" fmla="*/ 54769 h 644128"/>
                  <a:gd name="connsiteX51" fmla="*/ 64294 w 1502569"/>
                  <a:gd name="connsiteY51" fmla="*/ 23812 h 644128"/>
                  <a:gd name="connsiteX52" fmla="*/ 0 w 1502569"/>
                  <a:gd name="connsiteY52" fmla="*/ 7126 h 644128"/>
                  <a:gd name="connsiteX0" fmla="*/ 1459707 w 1459707"/>
                  <a:gd name="connsiteY0" fmla="*/ 597694 h 644128"/>
                  <a:gd name="connsiteX1" fmla="*/ 1443038 w 1459707"/>
                  <a:gd name="connsiteY1" fmla="*/ 616744 h 644128"/>
                  <a:gd name="connsiteX2" fmla="*/ 1419226 w 1459707"/>
                  <a:gd name="connsiteY2" fmla="*/ 611981 h 644128"/>
                  <a:gd name="connsiteX3" fmla="*/ 1388269 w 1459707"/>
                  <a:gd name="connsiteY3" fmla="*/ 642937 h 644128"/>
                  <a:gd name="connsiteX4" fmla="*/ 1340644 w 1459707"/>
                  <a:gd name="connsiteY4" fmla="*/ 604837 h 644128"/>
                  <a:gd name="connsiteX5" fmla="*/ 1304926 w 1459707"/>
                  <a:gd name="connsiteY5" fmla="*/ 607219 h 644128"/>
                  <a:gd name="connsiteX6" fmla="*/ 1271588 w 1459707"/>
                  <a:gd name="connsiteY6" fmla="*/ 633412 h 644128"/>
                  <a:gd name="connsiteX7" fmla="*/ 1221582 w 1459707"/>
                  <a:gd name="connsiteY7" fmla="*/ 607219 h 644128"/>
                  <a:gd name="connsiteX8" fmla="*/ 1185863 w 1459707"/>
                  <a:gd name="connsiteY8" fmla="*/ 559594 h 644128"/>
                  <a:gd name="connsiteX9" fmla="*/ 1152526 w 1459707"/>
                  <a:gd name="connsiteY9" fmla="*/ 504825 h 644128"/>
                  <a:gd name="connsiteX10" fmla="*/ 1157288 w 1459707"/>
                  <a:gd name="connsiteY10" fmla="*/ 447675 h 644128"/>
                  <a:gd name="connsiteX11" fmla="*/ 1147763 w 1459707"/>
                  <a:gd name="connsiteY11" fmla="*/ 392906 h 644128"/>
                  <a:gd name="connsiteX12" fmla="*/ 1114426 w 1459707"/>
                  <a:gd name="connsiteY12" fmla="*/ 390525 h 644128"/>
                  <a:gd name="connsiteX13" fmla="*/ 1133476 w 1459707"/>
                  <a:gd name="connsiteY13" fmla="*/ 354806 h 644128"/>
                  <a:gd name="connsiteX14" fmla="*/ 1131094 w 1459707"/>
                  <a:gd name="connsiteY14" fmla="*/ 330994 h 644128"/>
                  <a:gd name="connsiteX15" fmla="*/ 1102519 w 1459707"/>
                  <a:gd name="connsiteY15" fmla="*/ 316706 h 644128"/>
                  <a:gd name="connsiteX16" fmla="*/ 1066801 w 1459707"/>
                  <a:gd name="connsiteY16" fmla="*/ 273844 h 644128"/>
                  <a:gd name="connsiteX17" fmla="*/ 1023938 w 1459707"/>
                  <a:gd name="connsiteY17" fmla="*/ 283369 h 644128"/>
                  <a:gd name="connsiteX18" fmla="*/ 1007269 w 1459707"/>
                  <a:gd name="connsiteY18" fmla="*/ 238125 h 644128"/>
                  <a:gd name="connsiteX19" fmla="*/ 973932 w 1459707"/>
                  <a:gd name="connsiteY19" fmla="*/ 202406 h 644128"/>
                  <a:gd name="connsiteX20" fmla="*/ 947738 w 1459707"/>
                  <a:gd name="connsiteY20" fmla="*/ 173831 h 644128"/>
                  <a:gd name="connsiteX21" fmla="*/ 914401 w 1459707"/>
                  <a:gd name="connsiteY21" fmla="*/ 159544 h 644128"/>
                  <a:gd name="connsiteX22" fmla="*/ 881063 w 1459707"/>
                  <a:gd name="connsiteY22" fmla="*/ 180975 h 644128"/>
                  <a:gd name="connsiteX23" fmla="*/ 842963 w 1459707"/>
                  <a:gd name="connsiteY23" fmla="*/ 192881 h 644128"/>
                  <a:gd name="connsiteX24" fmla="*/ 816769 w 1459707"/>
                  <a:gd name="connsiteY24" fmla="*/ 142875 h 644128"/>
                  <a:gd name="connsiteX25" fmla="*/ 788194 w 1459707"/>
                  <a:gd name="connsiteY25" fmla="*/ 150019 h 644128"/>
                  <a:gd name="connsiteX26" fmla="*/ 781051 w 1459707"/>
                  <a:gd name="connsiteY26" fmla="*/ 197644 h 644128"/>
                  <a:gd name="connsiteX27" fmla="*/ 773907 w 1459707"/>
                  <a:gd name="connsiteY27" fmla="*/ 235744 h 644128"/>
                  <a:gd name="connsiteX28" fmla="*/ 750094 w 1459707"/>
                  <a:gd name="connsiteY28" fmla="*/ 276225 h 644128"/>
                  <a:gd name="connsiteX29" fmla="*/ 745332 w 1459707"/>
                  <a:gd name="connsiteY29" fmla="*/ 326231 h 644128"/>
                  <a:gd name="connsiteX30" fmla="*/ 735807 w 1459707"/>
                  <a:gd name="connsiteY30" fmla="*/ 357187 h 644128"/>
                  <a:gd name="connsiteX31" fmla="*/ 657226 w 1459707"/>
                  <a:gd name="connsiteY31" fmla="*/ 328612 h 644128"/>
                  <a:gd name="connsiteX32" fmla="*/ 616744 w 1459707"/>
                  <a:gd name="connsiteY32" fmla="*/ 359569 h 644128"/>
                  <a:gd name="connsiteX33" fmla="*/ 616744 w 1459707"/>
                  <a:gd name="connsiteY33" fmla="*/ 438150 h 644128"/>
                  <a:gd name="connsiteX34" fmla="*/ 554832 w 1459707"/>
                  <a:gd name="connsiteY34" fmla="*/ 433387 h 644128"/>
                  <a:gd name="connsiteX35" fmla="*/ 497682 w 1459707"/>
                  <a:gd name="connsiteY35" fmla="*/ 416719 h 644128"/>
                  <a:gd name="connsiteX36" fmla="*/ 542926 w 1459707"/>
                  <a:gd name="connsiteY36" fmla="*/ 371475 h 644128"/>
                  <a:gd name="connsiteX37" fmla="*/ 531019 w 1459707"/>
                  <a:gd name="connsiteY37" fmla="*/ 314325 h 644128"/>
                  <a:gd name="connsiteX38" fmla="*/ 481013 w 1459707"/>
                  <a:gd name="connsiteY38" fmla="*/ 245269 h 644128"/>
                  <a:gd name="connsiteX39" fmla="*/ 481013 w 1459707"/>
                  <a:gd name="connsiteY39" fmla="*/ 197644 h 644128"/>
                  <a:gd name="connsiteX40" fmla="*/ 445294 w 1459707"/>
                  <a:gd name="connsiteY40" fmla="*/ 116681 h 644128"/>
                  <a:gd name="connsiteX41" fmla="*/ 397669 w 1459707"/>
                  <a:gd name="connsiteY41" fmla="*/ 54769 h 644128"/>
                  <a:gd name="connsiteX42" fmla="*/ 366713 w 1459707"/>
                  <a:gd name="connsiteY42" fmla="*/ 28575 h 644128"/>
                  <a:gd name="connsiteX43" fmla="*/ 335757 w 1459707"/>
                  <a:gd name="connsiteY43" fmla="*/ 9525 h 644128"/>
                  <a:gd name="connsiteX44" fmla="*/ 300038 w 1459707"/>
                  <a:gd name="connsiteY44" fmla="*/ 50006 h 644128"/>
                  <a:gd name="connsiteX45" fmla="*/ 264319 w 1459707"/>
                  <a:gd name="connsiteY45" fmla="*/ 2381 h 644128"/>
                  <a:gd name="connsiteX46" fmla="*/ 216694 w 1459707"/>
                  <a:gd name="connsiteY46" fmla="*/ 35719 h 644128"/>
                  <a:gd name="connsiteX47" fmla="*/ 183357 w 1459707"/>
                  <a:gd name="connsiteY47" fmla="*/ 52387 h 644128"/>
                  <a:gd name="connsiteX48" fmla="*/ 138113 w 1459707"/>
                  <a:gd name="connsiteY48" fmla="*/ 59531 h 644128"/>
                  <a:gd name="connsiteX49" fmla="*/ 109538 w 1459707"/>
                  <a:gd name="connsiteY49" fmla="*/ 54769 h 644128"/>
                  <a:gd name="connsiteX50" fmla="*/ 64294 w 1459707"/>
                  <a:gd name="connsiteY50" fmla="*/ 23812 h 644128"/>
                  <a:gd name="connsiteX51" fmla="*/ 0 w 1459707"/>
                  <a:gd name="connsiteY51" fmla="*/ 7126 h 644128"/>
                  <a:gd name="connsiteX0" fmla="*/ 1443038 w 1443038"/>
                  <a:gd name="connsiteY0" fmla="*/ 616744 h 644128"/>
                  <a:gd name="connsiteX1" fmla="*/ 1419226 w 1443038"/>
                  <a:gd name="connsiteY1" fmla="*/ 611981 h 644128"/>
                  <a:gd name="connsiteX2" fmla="*/ 1388269 w 1443038"/>
                  <a:gd name="connsiteY2" fmla="*/ 642937 h 644128"/>
                  <a:gd name="connsiteX3" fmla="*/ 1340644 w 1443038"/>
                  <a:gd name="connsiteY3" fmla="*/ 604837 h 644128"/>
                  <a:gd name="connsiteX4" fmla="*/ 1304926 w 1443038"/>
                  <a:gd name="connsiteY4" fmla="*/ 607219 h 644128"/>
                  <a:gd name="connsiteX5" fmla="*/ 1271588 w 1443038"/>
                  <a:gd name="connsiteY5" fmla="*/ 633412 h 644128"/>
                  <a:gd name="connsiteX6" fmla="*/ 1221582 w 1443038"/>
                  <a:gd name="connsiteY6" fmla="*/ 607219 h 644128"/>
                  <a:gd name="connsiteX7" fmla="*/ 1185863 w 1443038"/>
                  <a:gd name="connsiteY7" fmla="*/ 559594 h 644128"/>
                  <a:gd name="connsiteX8" fmla="*/ 1152526 w 1443038"/>
                  <a:gd name="connsiteY8" fmla="*/ 504825 h 644128"/>
                  <a:gd name="connsiteX9" fmla="*/ 1157288 w 1443038"/>
                  <a:gd name="connsiteY9" fmla="*/ 447675 h 644128"/>
                  <a:gd name="connsiteX10" fmla="*/ 1147763 w 1443038"/>
                  <a:gd name="connsiteY10" fmla="*/ 392906 h 644128"/>
                  <a:gd name="connsiteX11" fmla="*/ 1114426 w 1443038"/>
                  <a:gd name="connsiteY11" fmla="*/ 390525 h 644128"/>
                  <a:gd name="connsiteX12" fmla="*/ 1133476 w 1443038"/>
                  <a:gd name="connsiteY12" fmla="*/ 354806 h 644128"/>
                  <a:gd name="connsiteX13" fmla="*/ 1131094 w 1443038"/>
                  <a:gd name="connsiteY13" fmla="*/ 330994 h 644128"/>
                  <a:gd name="connsiteX14" fmla="*/ 1102519 w 1443038"/>
                  <a:gd name="connsiteY14" fmla="*/ 316706 h 644128"/>
                  <a:gd name="connsiteX15" fmla="*/ 1066801 w 1443038"/>
                  <a:gd name="connsiteY15" fmla="*/ 273844 h 644128"/>
                  <a:gd name="connsiteX16" fmla="*/ 1023938 w 1443038"/>
                  <a:gd name="connsiteY16" fmla="*/ 283369 h 644128"/>
                  <a:gd name="connsiteX17" fmla="*/ 1007269 w 1443038"/>
                  <a:gd name="connsiteY17" fmla="*/ 238125 h 644128"/>
                  <a:gd name="connsiteX18" fmla="*/ 973932 w 1443038"/>
                  <a:gd name="connsiteY18" fmla="*/ 202406 h 644128"/>
                  <a:gd name="connsiteX19" fmla="*/ 947738 w 1443038"/>
                  <a:gd name="connsiteY19" fmla="*/ 173831 h 644128"/>
                  <a:gd name="connsiteX20" fmla="*/ 914401 w 1443038"/>
                  <a:gd name="connsiteY20" fmla="*/ 159544 h 644128"/>
                  <a:gd name="connsiteX21" fmla="*/ 881063 w 1443038"/>
                  <a:gd name="connsiteY21" fmla="*/ 180975 h 644128"/>
                  <a:gd name="connsiteX22" fmla="*/ 842963 w 1443038"/>
                  <a:gd name="connsiteY22" fmla="*/ 192881 h 644128"/>
                  <a:gd name="connsiteX23" fmla="*/ 816769 w 1443038"/>
                  <a:gd name="connsiteY23" fmla="*/ 142875 h 644128"/>
                  <a:gd name="connsiteX24" fmla="*/ 788194 w 1443038"/>
                  <a:gd name="connsiteY24" fmla="*/ 150019 h 644128"/>
                  <a:gd name="connsiteX25" fmla="*/ 781051 w 1443038"/>
                  <a:gd name="connsiteY25" fmla="*/ 197644 h 644128"/>
                  <a:gd name="connsiteX26" fmla="*/ 773907 w 1443038"/>
                  <a:gd name="connsiteY26" fmla="*/ 235744 h 644128"/>
                  <a:gd name="connsiteX27" fmla="*/ 750094 w 1443038"/>
                  <a:gd name="connsiteY27" fmla="*/ 276225 h 644128"/>
                  <a:gd name="connsiteX28" fmla="*/ 745332 w 1443038"/>
                  <a:gd name="connsiteY28" fmla="*/ 326231 h 644128"/>
                  <a:gd name="connsiteX29" fmla="*/ 735807 w 1443038"/>
                  <a:gd name="connsiteY29" fmla="*/ 357187 h 644128"/>
                  <a:gd name="connsiteX30" fmla="*/ 657226 w 1443038"/>
                  <a:gd name="connsiteY30" fmla="*/ 328612 h 644128"/>
                  <a:gd name="connsiteX31" fmla="*/ 616744 w 1443038"/>
                  <a:gd name="connsiteY31" fmla="*/ 359569 h 644128"/>
                  <a:gd name="connsiteX32" fmla="*/ 616744 w 1443038"/>
                  <a:gd name="connsiteY32" fmla="*/ 438150 h 644128"/>
                  <a:gd name="connsiteX33" fmla="*/ 554832 w 1443038"/>
                  <a:gd name="connsiteY33" fmla="*/ 433387 h 644128"/>
                  <a:gd name="connsiteX34" fmla="*/ 497682 w 1443038"/>
                  <a:gd name="connsiteY34" fmla="*/ 416719 h 644128"/>
                  <a:gd name="connsiteX35" fmla="*/ 542926 w 1443038"/>
                  <a:gd name="connsiteY35" fmla="*/ 371475 h 644128"/>
                  <a:gd name="connsiteX36" fmla="*/ 531019 w 1443038"/>
                  <a:gd name="connsiteY36" fmla="*/ 314325 h 644128"/>
                  <a:gd name="connsiteX37" fmla="*/ 481013 w 1443038"/>
                  <a:gd name="connsiteY37" fmla="*/ 245269 h 644128"/>
                  <a:gd name="connsiteX38" fmla="*/ 481013 w 1443038"/>
                  <a:gd name="connsiteY38" fmla="*/ 197644 h 644128"/>
                  <a:gd name="connsiteX39" fmla="*/ 445294 w 1443038"/>
                  <a:gd name="connsiteY39" fmla="*/ 116681 h 644128"/>
                  <a:gd name="connsiteX40" fmla="*/ 397669 w 1443038"/>
                  <a:gd name="connsiteY40" fmla="*/ 54769 h 644128"/>
                  <a:gd name="connsiteX41" fmla="*/ 366713 w 1443038"/>
                  <a:gd name="connsiteY41" fmla="*/ 28575 h 644128"/>
                  <a:gd name="connsiteX42" fmla="*/ 335757 w 1443038"/>
                  <a:gd name="connsiteY42" fmla="*/ 9525 h 644128"/>
                  <a:gd name="connsiteX43" fmla="*/ 300038 w 1443038"/>
                  <a:gd name="connsiteY43" fmla="*/ 50006 h 644128"/>
                  <a:gd name="connsiteX44" fmla="*/ 264319 w 1443038"/>
                  <a:gd name="connsiteY44" fmla="*/ 2381 h 644128"/>
                  <a:gd name="connsiteX45" fmla="*/ 216694 w 1443038"/>
                  <a:gd name="connsiteY45" fmla="*/ 35719 h 644128"/>
                  <a:gd name="connsiteX46" fmla="*/ 183357 w 1443038"/>
                  <a:gd name="connsiteY46" fmla="*/ 52387 h 644128"/>
                  <a:gd name="connsiteX47" fmla="*/ 138113 w 1443038"/>
                  <a:gd name="connsiteY47" fmla="*/ 59531 h 644128"/>
                  <a:gd name="connsiteX48" fmla="*/ 109538 w 1443038"/>
                  <a:gd name="connsiteY48" fmla="*/ 54769 h 644128"/>
                  <a:gd name="connsiteX49" fmla="*/ 64294 w 1443038"/>
                  <a:gd name="connsiteY49" fmla="*/ 23812 h 644128"/>
                  <a:gd name="connsiteX50" fmla="*/ 0 w 1443038"/>
                  <a:gd name="connsiteY50" fmla="*/ 7126 h 644128"/>
                  <a:gd name="connsiteX0" fmla="*/ 1419226 w 1419226"/>
                  <a:gd name="connsiteY0" fmla="*/ 611981 h 644128"/>
                  <a:gd name="connsiteX1" fmla="*/ 1388269 w 1419226"/>
                  <a:gd name="connsiteY1" fmla="*/ 642937 h 644128"/>
                  <a:gd name="connsiteX2" fmla="*/ 1340644 w 1419226"/>
                  <a:gd name="connsiteY2" fmla="*/ 604837 h 644128"/>
                  <a:gd name="connsiteX3" fmla="*/ 1304926 w 1419226"/>
                  <a:gd name="connsiteY3" fmla="*/ 607219 h 644128"/>
                  <a:gd name="connsiteX4" fmla="*/ 1271588 w 1419226"/>
                  <a:gd name="connsiteY4" fmla="*/ 633412 h 644128"/>
                  <a:gd name="connsiteX5" fmla="*/ 1221582 w 1419226"/>
                  <a:gd name="connsiteY5" fmla="*/ 607219 h 644128"/>
                  <a:gd name="connsiteX6" fmla="*/ 1185863 w 1419226"/>
                  <a:gd name="connsiteY6" fmla="*/ 559594 h 644128"/>
                  <a:gd name="connsiteX7" fmla="*/ 1152526 w 1419226"/>
                  <a:gd name="connsiteY7" fmla="*/ 504825 h 644128"/>
                  <a:gd name="connsiteX8" fmla="*/ 1157288 w 1419226"/>
                  <a:gd name="connsiteY8" fmla="*/ 447675 h 644128"/>
                  <a:gd name="connsiteX9" fmla="*/ 1147763 w 1419226"/>
                  <a:gd name="connsiteY9" fmla="*/ 392906 h 644128"/>
                  <a:gd name="connsiteX10" fmla="*/ 1114426 w 1419226"/>
                  <a:gd name="connsiteY10" fmla="*/ 390525 h 644128"/>
                  <a:gd name="connsiteX11" fmla="*/ 1133476 w 1419226"/>
                  <a:gd name="connsiteY11" fmla="*/ 354806 h 644128"/>
                  <a:gd name="connsiteX12" fmla="*/ 1131094 w 1419226"/>
                  <a:gd name="connsiteY12" fmla="*/ 330994 h 644128"/>
                  <a:gd name="connsiteX13" fmla="*/ 1102519 w 1419226"/>
                  <a:gd name="connsiteY13" fmla="*/ 316706 h 644128"/>
                  <a:gd name="connsiteX14" fmla="*/ 1066801 w 1419226"/>
                  <a:gd name="connsiteY14" fmla="*/ 273844 h 644128"/>
                  <a:gd name="connsiteX15" fmla="*/ 1023938 w 1419226"/>
                  <a:gd name="connsiteY15" fmla="*/ 283369 h 644128"/>
                  <a:gd name="connsiteX16" fmla="*/ 1007269 w 1419226"/>
                  <a:gd name="connsiteY16" fmla="*/ 238125 h 644128"/>
                  <a:gd name="connsiteX17" fmla="*/ 973932 w 1419226"/>
                  <a:gd name="connsiteY17" fmla="*/ 202406 h 644128"/>
                  <a:gd name="connsiteX18" fmla="*/ 947738 w 1419226"/>
                  <a:gd name="connsiteY18" fmla="*/ 173831 h 644128"/>
                  <a:gd name="connsiteX19" fmla="*/ 914401 w 1419226"/>
                  <a:gd name="connsiteY19" fmla="*/ 159544 h 644128"/>
                  <a:gd name="connsiteX20" fmla="*/ 881063 w 1419226"/>
                  <a:gd name="connsiteY20" fmla="*/ 180975 h 644128"/>
                  <a:gd name="connsiteX21" fmla="*/ 842963 w 1419226"/>
                  <a:gd name="connsiteY21" fmla="*/ 192881 h 644128"/>
                  <a:gd name="connsiteX22" fmla="*/ 816769 w 1419226"/>
                  <a:gd name="connsiteY22" fmla="*/ 142875 h 644128"/>
                  <a:gd name="connsiteX23" fmla="*/ 788194 w 1419226"/>
                  <a:gd name="connsiteY23" fmla="*/ 150019 h 644128"/>
                  <a:gd name="connsiteX24" fmla="*/ 781051 w 1419226"/>
                  <a:gd name="connsiteY24" fmla="*/ 197644 h 644128"/>
                  <a:gd name="connsiteX25" fmla="*/ 773907 w 1419226"/>
                  <a:gd name="connsiteY25" fmla="*/ 235744 h 644128"/>
                  <a:gd name="connsiteX26" fmla="*/ 750094 w 1419226"/>
                  <a:gd name="connsiteY26" fmla="*/ 276225 h 644128"/>
                  <a:gd name="connsiteX27" fmla="*/ 745332 w 1419226"/>
                  <a:gd name="connsiteY27" fmla="*/ 326231 h 644128"/>
                  <a:gd name="connsiteX28" fmla="*/ 735807 w 1419226"/>
                  <a:gd name="connsiteY28" fmla="*/ 357187 h 644128"/>
                  <a:gd name="connsiteX29" fmla="*/ 657226 w 1419226"/>
                  <a:gd name="connsiteY29" fmla="*/ 328612 h 644128"/>
                  <a:gd name="connsiteX30" fmla="*/ 616744 w 1419226"/>
                  <a:gd name="connsiteY30" fmla="*/ 359569 h 644128"/>
                  <a:gd name="connsiteX31" fmla="*/ 616744 w 1419226"/>
                  <a:gd name="connsiteY31" fmla="*/ 438150 h 644128"/>
                  <a:gd name="connsiteX32" fmla="*/ 554832 w 1419226"/>
                  <a:gd name="connsiteY32" fmla="*/ 433387 h 644128"/>
                  <a:gd name="connsiteX33" fmla="*/ 497682 w 1419226"/>
                  <a:gd name="connsiteY33" fmla="*/ 416719 h 644128"/>
                  <a:gd name="connsiteX34" fmla="*/ 542926 w 1419226"/>
                  <a:gd name="connsiteY34" fmla="*/ 371475 h 644128"/>
                  <a:gd name="connsiteX35" fmla="*/ 531019 w 1419226"/>
                  <a:gd name="connsiteY35" fmla="*/ 314325 h 644128"/>
                  <a:gd name="connsiteX36" fmla="*/ 481013 w 1419226"/>
                  <a:gd name="connsiteY36" fmla="*/ 245269 h 644128"/>
                  <a:gd name="connsiteX37" fmla="*/ 481013 w 1419226"/>
                  <a:gd name="connsiteY37" fmla="*/ 197644 h 644128"/>
                  <a:gd name="connsiteX38" fmla="*/ 445294 w 1419226"/>
                  <a:gd name="connsiteY38" fmla="*/ 116681 h 644128"/>
                  <a:gd name="connsiteX39" fmla="*/ 397669 w 1419226"/>
                  <a:gd name="connsiteY39" fmla="*/ 54769 h 644128"/>
                  <a:gd name="connsiteX40" fmla="*/ 366713 w 1419226"/>
                  <a:gd name="connsiteY40" fmla="*/ 28575 h 644128"/>
                  <a:gd name="connsiteX41" fmla="*/ 335757 w 1419226"/>
                  <a:gd name="connsiteY41" fmla="*/ 9525 h 644128"/>
                  <a:gd name="connsiteX42" fmla="*/ 300038 w 1419226"/>
                  <a:gd name="connsiteY42" fmla="*/ 50006 h 644128"/>
                  <a:gd name="connsiteX43" fmla="*/ 264319 w 1419226"/>
                  <a:gd name="connsiteY43" fmla="*/ 2381 h 644128"/>
                  <a:gd name="connsiteX44" fmla="*/ 216694 w 1419226"/>
                  <a:gd name="connsiteY44" fmla="*/ 35719 h 644128"/>
                  <a:gd name="connsiteX45" fmla="*/ 183357 w 1419226"/>
                  <a:gd name="connsiteY45" fmla="*/ 52387 h 644128"/>
                  <a:gd name="connsiteX46" fmla="*/ 138113 w 1419226"/>
                  <a:gd name="connsiteY46" fmla="*/ 59531 h 644128"/>
                  <a:gd name="connsiteX47" fmla="*/ 109538 w 1419226"/>
                  <a:gd name="connsiteY47" fmla="*/ 54769 h 644128"/>
                  <a:gd name="connsiteX48" fmla="*/ 64294 w 1419226"/>
                  <a:gd name="connsiteY48" fmla="*/ 23812 h 644128"/>
                  <a:gd name="connsiteX49" fmla="*/ 0 w 1419226"/>
                  <a:gd name="connsiteY49" fmla="*/ 7126 h 644128"/>
                  <a:gd name="connsiteX0" fmla="*/ 1388269 w 1388269"/>
                  <a:gd name="connsiteY0" fmla="*/ 642937 h 642937"/>
                  <a:gd name="connsiteX1" fmla="*/ 1340644 w 1388269"/>
                  <a:gd name="connsiteY1" fmla="*/ 604837 h 642937"/>
                  <a:gd name="connsiteX2" fmla="*/ 1304926 w 1388269"/>
                  <a:gd name="connsiteY2" fmla="*/ 607219 h 642937"/>
                  <a:gd name="connsiteX3" fmla="*/ 1271588 w 1388269"/>
                  <a:gd name="connsiteY3" fmla="*/ 633412 h 642937"/>
                  <a:gd name="connsiteX4" fmla="*/ 1221582 w 1388269"/>
                  <a:gd name="connsiteY4" fmla="*/ 607219 h 642937"/>
                  <a:gd name="connsiteX5" fmla="*/ 1185863 w 1388269"/>
                  <a:gd name="connsiteY5" fmla="*/ 559594 h 642937"/>
                  <a:gd name="connsiteX6" fmla="*/ 1152526 w 1388269"/>
                  <a:gd name="connsiteY6" fmla="*/ 504825 h 642937"/>
                  <a:gd name="connsiteX7" fmla="*/ 1157288 w 1388269"/>
                  <a:gd name="connsiteY7" fmla="*/ 447675 h 642937"/>
                  <a:gd name="connsiteX8" fmla="*/ 1147763 w 1388269"/>
                  <a:gd name="connsiteY8" fmla="*/ 392906 h 642937"/>
                  <a:gd name="connsiteX9" fmla="*/ 1114426 w 1388269"/>
                  <a:gd name="connsiteY9" fmla="*/ 390525 h 642937"/>
                  <a:gd name="connsiteX10" fmla="*/ 1133476 w 1388269"/>
                  <a:gd name="connsiteY10" fmla="*/ 354806 h 642937"/>
                  <a:gd name="connsiteX11" fmla="*/ 1131094 w 1388269"/>
                  <a:gd name="connsiteY11" fmla="*/ 330994 h 642937"/>
                  <a:gd name="connsiteX12" fmla="*/ 1102519 w 1388269"/>
                  <a:gd name="connsiteY12" fmla="*/ 316706 h 642937"/>
                  <a:gd name="connsiteX13" fmla="*/ 1066801 w 1388269"/>
                  <a:gd name="connsiteY13" fmla="*/ 273844 h 642937"/>
                  <a:gd name="connsiteX14" fmla="*/ 1023938 w 1388269"/>
                  <a:gd name="connsiteY14" fmla="*/ 283369 h 642937"/>
                  <a:gd name="connsiteX15" fmla="*/ 1007269 w 1388269"/>
                  <a:gd name="connsiteY15" fmla="*/ 238125 h 642937"/>
                  <a:gd name="connsiteX16" fmla="*/ 973932 w 1388269"/>
                  <a:gd name="connsiteY16" fmla="*/ 202406 h 642937"/>
                  <a:gd name="connsiteX17" fmla="*/ 947738 w 1388269"/>
                  <a:gd name="connsiteY17" fmla="*/ 173831 h 642937"/>
                  <a:gd name="connsiteX18" fmla="*/ 914401 w 1388269"/>
                  <a:gd name="connsiteY18" fmla="*/ 159544 h 642937"/>
                  <a:gd name="connsiteX19" fmla="*/ 881063 w 1388269"/>
                  <a:gd name="connsiteY19" fmla="*/ 180975 h 642937"/>
                  <a:gd name="connsiteX20" fmla="*/ 842963 w 1388269"/>
                  <a:gd name="connsiteY20" fmla="*/ 192881 h 642937"/>
                  <a:gd name="connsiteX21" fmla="*/ 816769 w 1388269"/>
                  <a:gd name="connsiteY21" fmla="*/ 142875 h 642937"/>
                  <a:gd name="connsiteX22" fmla="*/ 788194 w 1388269"/>
                  <a:gd name="connsiteY22" fmla="*/ 150019 h 642937"/>
                  <a:gd name="connsiteX23" fmla="*/ 781051 w 1388269"/>
                  <a:gd name="connsiteY23" fmla="*/ 197644 h 642937"/>
                  <a:gd name="connsiteX24" fmla="*/ 773907 w 1388269"/>
                  <a:gd name="connsiteY24" fmla="*/ 235744 h 642937"/>
                  <a:gd name="connsiteX25" fmla="*/ 750094 w 1388269"/>
                  <a:gd name="connsiteY25" fmla="*/ 276225 h 642937"/>
                  <a:gd name="connsiteX26" fmla="*/ 745332 w 1388269"/>
                  <a:gd name="connsiteY26" fmla="*/ 326231 h 642937"/>
                  <a:gd name="connsiteX27" fmla="*/ 735807 w 1388269"/>
                  <a:gd name="connsiteY27" fmla="*/ 357187 h 642937"/>
                  <a:gd name="connsiteX28" fmla="*/ 657226 w 1388269"/>
                  <a:gd name="connsiteY28" fmla="*/ 328612 h 642937"/>
                  <a:gd name="connsiteX29" fmla="*/ 616744 w 1388269"/>
                  <a:gd name="connsiteY29" fmla="*/ 359569 h 642937"/>
                  <a:gd name="connsiteX30" fmla="*/ 616744 w 1388269"/>
                  <a:gd name="connsiteY30" fmla="*/ 438150 h 642937"/>
                  <a:gd name="connsiteX31" fmla="*/ 554832 w 1388269"/>
                  <a:gd name="connsiteY31" fmla="*/ 433387 h 642937"/>
                  <a:gd name="connsiteX32" fmla="*/ 497682 w 1388269"/>
                  <a:gd name="connsiteY32" fmla="*/ 416719 h 642937"/>
                  <a:gd name="connsiteX33" fmla="*/ 542926 w 1388269"/>
                  <a:gd name="connsiteY33" fmla="*/ 371475 h 642937"/>
                  <a:gd name="connsiteX34" fmla="*/ 531019 w 1388269"/>
                  <a:gd name="connsiteY34" fmla="*/ 314325 h 642937"/>
                  <a:gd name="connsiteX35" fmla="*/ 481013 w 1388269"/>
                  <a:gd name="connsiteY35" fmla="*/ 245269 h 642937"/>
                  <a:gd name="connsiteX36" fmla="*/ 481013 w 1388269"/>
                  <a:gd name="connsiteY36" fmla="*/ 197644 h 642937"/>
                  <a:gd name="connsiteX37" fmla="*/ 445294 w 1388269"/>
                  <a:gd name="connsiteY37" fmla="*/ 116681 h 642937"/>
                  <a:gd name="connsiteX38" fmla="*/ 397669 w 1388269"/>
                  <a:gd name="connsiteY38" fmla="*/ 54769 h 642937"/>
                  <a:gd name="connsiteX39" fmla="*/ 366713 w 1388269"/>
                  <a:gd name="connsiteY39" fmla="*/ 28575 h 642937"/>
                  <a:gd name="connsiteX40" fmla="*/ 335757 w 1388269"/>
                  <a:gd name="connsiteY40" fmla="*/ 9525 h 642937"/>
                  <a:gd name="connsiteX41" fmla="*/ 300038 w 1388269"/>
                  <a:gd name="connsiteY41" fmla="*/ 50006 h 642937"/>
                  <a:gd name="connsiteX42" fmla="*/ 264319 w 1388269"/>
                  <a:gd name="connsiteY42" fmla="*/ 2381 h 642937"/>
                  <a:gd name="connsiteX43" fmla="*/ 216694 w 1388269"/>
                  <a:gd name="connsiteY43" fmla="*/ 35719 h 642937"/>
                  <a:gd name="connsiteX44" fmla="*/ 183357 w 1388269"/>
                  <a:gd name="connsiteY44" fmla="*/ 52387 h 642937"/>
                  <a:gd name="connsiteX45" fmla="*/ 138113 w 1388269"/>
                  <a:gd name="connsiteY45" fmla="*/ 59531 h 642937"/>
                  <a:gd name="connsiteX46" fmla="*/ 109538 w 1388269"/>
                  <a:gd name="connsiteY46" fmla="*/ 54769 h 642937"/>
                  <a:gd name="connsiteX47" fmla="*/ 64294 w 1388269"/>
                  <a:gd name="connsiteY47" fmla="*/ 23812 h 642937"/>
                  <a:gd name="connsiteX48" fmla="*/ 0 w 1388269"/>
                  <a:gd name="connsiteY48" fmla="*/ 7126 h 642937"/>
                  <a:gd name="connsiteX0" fmla="*/ 1340644 w 1340644"/>
                  <a:gd name="connsiteY0" fmla="*/ 604837 h 633412"/>
                  <a:gd name="connsiteX1" fmla="*/ 1304926 w 1340644"/>
                  <a:gd name="connsiteY1" fmla="*/ 607219 h 633412"/>
                  <a:gd name="connsiteX2" fmla="*/ 1271588 w 1340644"/>
                  <a:gd name="connsiteY2" fmla="*/ 633412 h 633412"/>
                  <a:gd name="connsiteX3" fmla="*/ 1221582 w 1340644"/>
                  <a:gd name="connsiteY3" fmla="*/ 607219 h 633412"/>
                  <a:gd name="connsiteX4" fmla="*/ 1185863 w 1340644"/>
                  <a:gd name="connsiteY4" fmla="*/ 559594 h 633412"/>
                  <a:gd name="connsiteX5" fmla="*/ 1152526 w 1340644"/>
                  <a:gd name="connsiteY5" fmla="*/ 504825 h 633412"/>
                  <a:gd name="connsiteX6" fmla="*/ 1157288 w 1340644"/>
                  <a:gd name="connsiteY6" fmla="*/ 447675 h 633412"/>
                  <a:gd name="connsiteX7" fmla="*/ 1147763 w 1340644"/>
                  <a:gd name="connsiteY7" fmla="*/ 392906 h 633412"/>
                  <a:gd name="connsiteX8" fmla="*/ 1114426 w 1340644"/>
                  <a:gd name="connsiteY8" fmla="*/ 390525 h 633412"/>
                  <a:gd name="connsiteX9" fmla="*/ 1133476 w 1340644"/>
                  <a:gd name="connsiteY9" fmla="*/ 354806 h 633412"/>
                  <a:gd name="connsiteX10" fmla="*/ 1131094 w 1340644"/>
                  <a:gd name="connsiteY10" fmla="*/ 330994 h 633412"/>
                  <a:gd name="connsiteX11" fmla="*/ 1102519 w 1340644"/>
                  <a:gd name="connsiteY11" fmla="*/ 316706 h 633412"/>
                  <a:gd name="connsiteX12" fmla="*/ 1066801 w 1340644"/>
                  <a:gd name="connsiteY12" fmla="*/ 273844 h 633412"/>
                  <a:gd name="connsiteX13" fmla="*/ 1023938 w 1340644"/>
                  <a:gd name="connsiteY13" fmla="*/ 283369 h 633412"/>
                  <a:gd name="connsiteX14" fmla="*/ 1007269 w 1340644"/>
                  <a:gd name="connsiteY14" fmla="*/ 238125 h 633412"/>
                  <a:gd name="connsiteX15" fmla="*/ 973932 w 1340644"/>
                  <a:gd name="connsiteY15" fmla="*/ 202406 h 633412"/>
                  <a:gd name="connsiteX16" fmla="*/ 947738 w 1340644"/>
                  <a:gd name="connsiteY16" fmla="*/ 173831 h 633412"/>
                  <a:gd name="connsiteX17" fmla="*/ 914401 w 1340644"/>
                  <a:gd name="connsiteY17" fmla="*/ 159544 h 633412"/>
                  <a:gd name="connsiteX18" fmla="*/ 881063 w 1340644"/>
                  <a:gd name="connsiteY18" fmla="*/ 180975 h 633412"/>
                  <a:gd name="connsiteX19" fmla="*/ 842963 w 1340644"/>
                  <a:gd name="connsiteY19" fmla="*/ 192881 h 633412"/>
                  <a:gd name="connsiteX20" fmla="*/ 816769 w 1340644"/>
                  <a:gd name="connsiteY20" fmla="*/ 142875 h 633412"/>
                  <a:gd name="connsiteX21" fmla="*/ 788194 w 1340644"/>
                  <a:gd name="connsiteY21" fmla="*/ 150019 h 633412"/>
                  <a:gd name="connsiteX22" fmla="*/ 781051 w 1340644"/>
                  <a:gd name="connsiteY22" fmla="*/ 197644 h 633412"/>
                  <a:gd name="connsiteX23" fmla="*/ 773907 w 1340644"/>
                  <a:gd name="connsiteY23" fmla="*/ 235744 h 633412"/>
                  <a:gd name="connsiteX24" fmla="*/ 750094 w 1340644"/>
                  <a:gd name="connsiteY24" fmla="*/ 276225 h 633412"/>
                  <a:gd name="connsiteX25" fmla="*/ 745332 w 1340644"/>
                  <a:gd name="connsiteY25" fmla="*/ 326231 h 633412"/>
                  <a:gd name="connsiteX26" fmla="*/ 735807 w 1340644"/>
                  <a:gd name="connsiteY26" fmla="*/ 357187 h 633412"/>
                  <a:gd name="connsiteX27" fmla="*/ 657226 w 1340644"/>
                  <a:gd name="connsiteY27" fmla="*/ 328612 h 633412"/>
                  <a:gd name="connsiteX28" fmla="*/ 616744 w 1340644"/>
                  <a:gd name="connsiteY28" fmla="*/ 359569 h 633412"/>
                  <a:gd name="connsiteX29" fmla="*/ 616744 w 1340644"/>
                  <a:gd name="connsiteY29" fmla="*/ 438150 h 633412"/>
                  <a:gd name="connsiteX30" fmla="*/ 554832 w 1340644"/>
                  <a:gd name="connsiteY30" fmla="*/ 433387 h 633412"/>
                  <a:gd name="connsiteX31" fmla="*/ 497682 w 1340644"/>
                  <a:gd name="connsiteY31" fmla="*/ 416719 h 633412"/>
                  <a:gd name="connsiteX32" fmla="*/ 542926 w 1340644"/>
                  <a:gd name="connsiteY32" fmla="*/ 371475 h 633412"/>
                  <a:gd name="connsiteX33" fmla="*/ 531019 w 1340644"/>
                  <a:gd name="connsiteY33" fmla="*/ 314325 h 633412"/>
                  <a:gd name="connsiteX34" fmla="*/ 481013 w 1340644"/>
                  <a:gd name="connsiteY34" fmla="*/ 245269 h 633412"/>
                  <a:gd name="connsiteX35" fmla="*/ 481013 w 1340644"/>
                  <a:gd name="connsiteY35" fmla="*/ 197644 h 633412"/>
                  <a:gd name="connsiteX36" fmla="*/ 445294 w 1340644"/>
                  <a:gd name="connsiteY36" fmla="*/ 116681 h 633412"/>
                  <a:gd name="connsiteX37" fmla="*/ 397669 w 1340644"/>
                  <a:gd name="connsiteY37" fmla="*/ 54769 h 633412"/>
                  <a:gd name="connsiteX38" fmla="*/ 366713 w 1340644"/>
                  <a:gd name="connsiteY38" fmla="*/ 28575 h 633412"/>
                  <a:gd name="connsiteX39" fmla="*/ 335757 w 1340644"/>
                  <a:gd name="connsiteY39" fmla="*/ 9525 h 633412"/>
                  <a:gd name="connsiteX40" fmla="*/ 300038 w 1340644"/>
                  <a:gd name="connsiteY40" fmla="*/ 50006 h 633412"/>
                  <a:gd name="connsiteX41" fmla="*/ 264319 w 1340644"/>
                  <a:gd name="connsiteY41" fmla="*/ 2381 h 633412"/>
                  <a:gd name="connsiteX42" fmla="*/ 216694 w 1340644"/>
                  <a:gd name="connsiteY42" fmla="*/ 35719 h 633412"/>
                  <a:gd name="connsiteX43" fmla="*/ 183357 w 1340644"/>
                  <a:gd name="connsiteY43" fmla="*/ 52387 h 633412"/>
                  <a:gd name="connsiteX44" fmla="*/ 138113 w 1340644"/>
                  <a:gd name="connsiteY44" fmla="*/ 59531 h 633412"/>
                  <a:gd name="connsiteX45" fmla="*/ 109538 w 1340644"/>
                  <a:gd name="connsiteY45" fmla="*/ 54769 h 633412"/>
                  <a:gd name="connsiteX46" fmla="*/ 64294 w 1340644"/>
                  <a:gd name="connsiteY46" fmla="*/ 23812 h 633412"/>
                  <a:gd name="connsiteX47" fmla="*/ 0 w 1340644"/>
                  <a:gd name="connsiteY47" fmla="*/ 7126 h 633412"/>
                  <a:gd name="connsiteX0" fmla="*/ 1304926 w 1304926"/>
                  <a:gd name="connsiteY0" fmla="*/ 607219 h 633412"/>
                  <a:gd name="connsiteX1" fmla="*/ 1271588 w 1304926"/>
                  <a:gd name="connsiteY1" fmla="*/ 633412 h 633412"/>
                  <a:gd name="connsiteX2" fmla="*/ 1221582 w 1304926"/>
                  <a:gd name="connsiteY2" fmla="*/ 607219 h 633412"/>
                  <a:gd name="connsiteX3" fmla="*/ 1185863 w 1304926"/>
                  <a:gd name="connsiteY3" fmla="*/ 559594 h 633412"/>
                  <a:gd name="connsiteX4" fmla="*/ 1152526 w 1304926"/>
                  <a:gd name="connsiteY4" fmla="*/ 504825 h 633412"/>
                  <a:gd name="connsiteX5" fmla="*/ 1157288 w 1304926"/>
                  <a:gd name="connsiteY5" fmla="*/ 447675 h 633412"/>
                  <a:gd name="connsiteX6" fmla="*/ 1147763 w 1304926"/>
                  <a:gd name="connsiteY6" fmla="*/ 392906 h 633412"/>
                  <a:gd name="connsiteX7" fmla="*/ 1114426 w 1304926"/>
                  <a:gd name="connsiteY7" fmla="*/ 390525 h 633412"/>
                  <a:gd name="connsiteX8" fmla="*/ 1133476 w 1304926"/>
                  <a:gd name="connsiteY8" fmla="*/ 354806 h 633412"/>
                  <a:gd name="connsiteX9" fmla="*/ 1131094 w 1304926"/>
                  <a:gd name="connsiteY9" fmla="*/ 330994 h 633412"/>
                  <a:gd name="connsiteX10" fmla="*/ 1102519 w 1304926"/>
                  <a:gd name="connsiteY10" fmla="*/ 316706 h 633412"/>
                  <a:gd name="connsiteX11" fmla="*/ 1066801 w 1304926"/>
                  <a:gd name="connsiteY11" fmla="*/ 273844 h 633412"/>
                  <a:gd name="connsiteX12" fmla="*/ 1023938 w 1304926"/>
                  <a:gd name="connsiteY12" fmla="*/ 283369 h 633412"/>
                  <a:gd name="connsiteX13" fmla="*/ 1007269 w 1304926"/>
                  <a:gd name="connsiteY13" fmla="*/ 238125 h 633412"/>
                  <a:gd name="connsiteX14" fmla="*/ 973932 w 1304926"/>
                  <a:gd name="connsiteY14" fmla="*/ 202406 h 633412"/>
                  <a:gd name="connsiteX15" fmla="*/ 947738 w 1304926"/>
                  <a:gd name="connsiteY15" fmla="*/ 173831 h 633412"/>
                  <a:gd name="connsiteX16" fmla="*/ 914401 w 1304926"/>
                  <a:gd name="connsiteY16" fmla="*/ 159544 h 633412"/>
                  <a:gd name="connsiteX17" fmla="*/ 881063 w 1304926"/>
                  <a:gd name="connsiteY17" fmla="*/ 180975 h 633412"/>
                  <a:gd name="connsiteX18" fmla="*/ 842963 w 1304926"/>
                  <a:gd name="connsiteY18" fmla="*/ 192881 h 633412"/>
                  <a:gd name="connsiteX19" fmla="*/ 816769 w 1304926"/>
                  <a:gd name="connsiteY19" fmla="*/ 142875 h 633412"/>
                  <a:gd name="connsiteX20" fmla="*/ 788194 w 1304926"/>
                  <a:gd name="connsiteY20" fmla="*/ 150019 h 633412"/>
                  <a:gd name="connsiteX21" fmla="*/ 781051 w 1304926"/>
                  <a:gd name="connsiteY21" fmla="*/ 197644 h 633412"/>
                  <a:gd name="connsiteX22" fmla="*/ 773907 w 1304926"/>
                  <a:gd name="connsiteY22" fmla="*/ 235744 h 633412"/>
                  <a:gd name="connsiteX23" fmla="*/ 750094 w 1304926"/>
                  <a:gd name="connsiteY23" fmla="*/ 276225 h 633412"/>
                  <a:gd name="connsiteX24" fmla="*/ 745332 w 1304926"/>
                  <a:gd name="connsiteY24" fmla="*/ 326231 h 633412"/>
                  <a:gd name="connsiteX25" fmla="*/ 735807 w 1304926"/>
                  <a:gd name="connsiteY25" fmla="*/ 357187 h 633412"/>
                  <a:gd name="connsiteX26" fmla="*/ 657226 w 1304926"/>
                  <a:gd name="connsiteY26" fmla="*/ 328612 h 633412"/>
                  <a:gd name="connsiteX27" fmla="*/ 616744 w 1304926"/>
                  <a:gd name="connsiteY27" fmla="*/ 359569 h 633412"/>
                  <a:gd name="connsiteX28" fmla="*/ 616744 w 1304926"/>
                  <a:gd name="connsiteY28" fmla="*/ 438150 h 633412"/>
                  <a:gd name="connsiteX29" fmla="*/ 554832 w 1304926"/>
                  <a:gd name="connsiteY29" fmla="*/ 433387 h 633412"/>
                  <a:gd name="connsiteX30" fmla="*/ 497682 w 1304926"/>
                  <a:gd name="connsiteY30" fmla="*/ 416719 h 633412"/>
                  <a:gd name="connsiteX31" fmla="*/ 542926 w 1304926"/>
                  <a:gd name="connsiteY31" fmla="*/ 371475 h 633412"/>
                  <a:gd name="connsiteX32" fmla="*/ 531019 w 1304926"/>
                  <a:gd name="connsiteY32" fmla="*/ 314325 h 633412"/>
                  <a:gd name="connsiteX33" fmla="*/ 481013 w 1304926"/>
                  <a:gd name="connsiteY33" fmla="*/ 245269 h 633412"/>
                  <a:gd name="connsiteX34" fmla="*/ 481013 w 1304926"/>
                  <a:gd name="connsiteY34" fmla="*/ 197644 h 633412"/>
                  <a:gd name="connsiteX35" fmla="*/ 445294 w 1304926"/>
                  <a:gd name="connsiteY35" fmla="*/ 116681 h 633412"/>
                  <a:gd name="connsiteX36" fmla="*/ 397669 w 1304926"/>
                  <a:gd name="connsiteY36" fmla="*/ 54769 h 633412"/>
                  <a:gd name="connsiteX37" fmla="*/ 366713 w 1304926"/>
                  <a:gd name="connsiteY37" fmla="*/ 28575 h 633412"/>
                  <a:gd name="connsiteX38" fmla="*/ 335757 w 1304926"/>
                  <a:gd name="connsiteY38" fmla="*/ 9525 h 633412"/>
                  <a:gd name="connsiteX39" fmla="*/ 300038 w 1304926"/>
                  <a:gd name="connsiteY39" fmla="*/ 50006 h 633412"/>
                  <a:gd name="connsiteX40" fmla="*/ 264319 w 1304926"/>
                  <a:gd name="connsiteY40" fmla="*/ 2381 h 633412"/>
                  <a:gd name="connsiteX41" fmla="*/ 216694 w 1304926"/>
                  <a:gd name="connsiteY41" fmla="*/ 35719 h 633412"/>
                  <a:gd name="connsiteX42" fmla="*/ 183357 w 1304926"/>
                  <a:gd name="connsiteY42" fmla="*/ 52387 h 633412"/>
                  <a:gd name="connsiteX43" fmla="*/ 138113 w 1304926"/>
                  <a:gd name="connsiteY43" fmla="*/ 59531 h 633412"/>
                  <a:gd name="connsiteX44" fmla="*/ 109538 w 1304926"/>
                  <a:gd name="connsiteY44" fmla="*/ 54769 h 633412"/>
                  <a:gd name="connsiteX45" fmla="*/ 64294 w 1304926"/>
                  <a:gd name="connsiteY45" fmla="*/ 23812 h 633412"/>
                  <a:gd name="connsiteX46" fmla="*/ 0 w 1304926"/>
                  <a:gd name="connsiteY46" fmla="*/ 7126 h 633412"/>
                  <a:gd name="connsiteX0" fmla="*/ 1271588 w 1271588"/>
                  <a:gd name="connsiteY0" fmla="*/ 633412 h 633412"/>
                  <a:gd name="connsiteX1" fmla="*/ 1221582 w 1271588"/>
                  <a:gd name="connsiteY1" fmla="*/ 607219 h 633412"/>
                  <a:gd name="connsiteX2" fmla="*/ 1185863 w 1271588"/>
                  <a:gd name="connsiteY2" fmla="*/ 559594 h 633412"/>
                  <a:gd name="connsiteX3" fmla="*/ 1152526 w 1271588"/>
                  <a:gd name="connsiteY3" fmla="*/ 504825 h 633412"/>
                  <a:gd name="connsiteX4" fmla="*/ 1157288 w 1271588"/>
                  <a:gd name="connsiteY4" fmla="*/ 447675 h 633412"/>
                  <a:gd name="connsiteX5" fmla="*/ 1147763 w 1271588"/>
                  <a:gd name="connsiteY5" fmla="*/ 392906 h 633412"/>
                  <a:gd name="connsiteX6" fmla="*/ 1114426 w 1271588"/>
                  <a:gd name="connsiteY6" fmla="*/ 390525 h 633412"/>
                  <a:gd name="connsiteX7" fmla="*/ 1133476 w 1271588"/>
                  <a:gd name="connsiteY7" fmla="*/ 354806 h 633412"/>
                  <a:gd name="connsiteX8" fmla="*/ 1131094 w 1271588"/>
                  <a:gd name="connsiteY8" fmla="*/ 330994 h 633412"/>
                  <a:gd name="connsiteX9" fmla="*/ 1102519 w 1271588"/>
                  <a:gd name="connsiteY9" fmla="*/ 316706 h 633412"/>
                  <a:gd name="connsiteX10" fmla="*/ 1066801 w 1271588"/>
                  <a:gd name="connsiteY10" fmla="*/ 273844 h 633412"/>
                  <a:gd name="connsiteX11" fmla="*/ 1023938 w 1271588"/>
                  <a:gd name="connsiteY11" fmla="*/ 283369 h 633412"/>
                  <a:gd name="connsiteX12" fmla="*/ 1007269 w 1271588"/>
                  <a:gd name="connsiteY12" fmla="*/ 238125 h 633412"/>
                  <a:gd name="connsiteX13" fmla="*/ 973932 w 1271588"/>
                  <a:gd name="connsiteY13" fmla="*/ 202406 h 633412"/>
                  <a:gd name="connsiteX14" fmla="*/ 947738 w 1271588"/>
                  <a:gd name="connsiteY14" fmla="*/ 173831 h 633412"/>
                  <a:gd name="connsiteX15" fmla="*/ 914401 w 1271588"/>
                  <a:gd name="connsiteY15" fmla="*/ 159544 h 633412"/>
                  <a:gd name="connsiteX16" fmla="*/ 881063 w 1271588"/>
                  <a:gd name="connsiteY16" fmla="*/ 180975 h 633412"/>
                  <a:gd name="connsiteX17" fmla="*/ 842963 w 1271588"/>
                  <a:gd name="connsiteY17" fmla="*/ 192881 h 633412"/>
                  <a:gd name="connsiteX18" fmla="*/ 816769 w 1271588"/>
                  <a:gd name="connsiteY18" fmla="*/ 142875 h 633412"/>
                  <a:gd name="connsiteX19" fmla="*/ 788194 w 1271588"/>
                  <a:gd name="connsiteY19" fmla="*/ 150019 h 633412"/>
                  <a:gd name="connsiteX20" fmla="*/ 781051 w 1271588"/>
                  <a:gd name="connsiteY20" fmla="*/ 197644 h 633412"/>
                  <a:gd name="connsiteX21" fmla="*/ 773907 w 1271588"/>
                  <a:gd name="connsiteY21" fmla="*/ 235744 h 633412"/>
                  <a:gd name="connsiteX22" fmla="*/ 750094 w 1271588"/>
                  <a:gd name="connsiteY22" fmla="*/ 276225 h 633412"/>
                  <a:gd name="connsiteX23" fmla="*/ 745332 w 1271588"/>
                  <a:gd name="connsiteY23" fmla="*/ 326231 h 633412"/>
                  <a:gd name="connsiteX24" fmla="*/ 735807 w 1271588"/>
                  <a:gd name="connsiteY24" fmla="*/ 357187 h 633412"/>
                  <a:gd name="connsiteX25" fmla="*/ 657226 w 1271588"/>
                  <a:gd name="connsiteY25" fmla="*/ 328612 h 633412"/>
                  <a:gd name="connsiteX26" fmla="*/ 616744 w 1271588"/>
                  <a:gd name="connsiteY26" fmla="*/ 359569 h 633412"/>
                  <a:gd name="connsiteX27" fmla="*/ 616744 w 1271588"/>
                  <a:gd name="connsiteY27" fmla="*/ 438150 h 633412"/>
                  <a:gd name="connsiteX28" fmla="*/ 554832 w 1271588"/>
                  <a:gd name="connsiteY28" fmla="*/ 433387 h 633412"/>
                  <a:gd name="connsiteX29" fmla="*/ 497682 w 1271588"/>
                  <a:gd name="connsiteY29" fmla="*/ 416719 h 633412"/>
                  <a:gd name="connsiteX30" fmla="*/ 542926 w 1271588"/>
                  <a:gd name="connsiteY30" fmla="*/ 371475 h 633412"/>
                  <a:gd name="connsiteX31" fmla="*/ 531019 w 1271588"/>
                  <a:gd name="connsiteY31" fmla="*/ 314325 h 633412"/>
                  <a:gd name="connsiteX32" fmla="*/ 481013 w 1271588"/>
                  <a:gd name="connsiteY32" fmla="*/ 245269 h 633412"/>
                  <a:gd name="connsiteX33" fmla="*/ 481013 w 1271588"/>
                  <a:gd name="connsiteY33" fmla="*/ 197644 h 633412"/>
                  <a:gd name="connsiteX34" fmla="*/ 445294 w 1271588"/>
                  <a:gd name="connsiteY34" fmla="*/ 116681 h 633412"/>
                  <a:gd name="connsiteX35" fmla="*/ 397669 w 1271588"/>
                  <a:gd name="connsiteY35" fmla="*/ 54769 h 633412"/>
                  <a:gd name="connsiteX36" fmla="*/ 366713 w 1271588"/>
                  <a:gd name="connsiteY36" fmla="*/ 28575 h 633412"/>
                  <a:gd name="connsiteX37" fmla="*/ 335757 w 1271588"/>
                  <a:gd name="connsiteY37" fmla="*/ 9525 h 633412"/>
                  <a:gd name="connsiteX38" fmla="*/ 300038 w 1271588"/>
                  <a:gd name="connsiteY38" fmla="*/ 50006 h 633412"/>
                  <a:gd name="connsiteX39" fmla="*/ 264319 w 1271588"/>
                  <a:gd name="connsiteY39" fmla="*/ 2381 h 633412"/>
                  <a:gd name="connsiteX40" fmla="*/ 216694 w 1271588"/>
                  <a:gd name="connsiteY40" fmla="*/ 35719 h 633412"/>
                  <a:gd name="connsiteX41" fmla="*/ 183357 w 1271588"/>
                  <a:gd name="connsiteY41" fmla="*/ 52387 h 633412"/>
                  <a:gd name="connsiteX42" fmla="*/ 138113 w 1271588"/>
                  <a:gd name="connsiteY42" fmla="*/ 59531 h 633412"/>
                  <a:gd name="connsiteX43" fmla="*/ 109538 w 1271588"/>
                  <a:gd name="connsiteY43" fmla="*/ 54769 h 633412"/>
                  <a:gd name="connsiteX44" fmla="*/ 64294 w 1271588"/>
                  <a:gd name="connsiteY44" fmla="*/ 23812 h 633412"/>
                  <a:gd name="connsiteX45" fmla="*/ 0 w 1271588"/>
                  <a:gd name="connsiteY45" fmla="*/ 7126 h 633412"/>
                  <a:gd name="connsiteX0" fmla="*/ 1221582 w 1221582"/>
                  <a:gd name="connsiteY0" fmla="*/ 607219 h 607219"/>
                  <a:gd name="connsiteX1" fmla="*/ 1185863 w 1221582"/>
                  <a:gd name="connsiteY1" fmla="*/ 559594 h 607219"/>
                  <a:gd name="connsiteX2" fmla="*/ 1152526 w 1221582"/>
                  <a:gd name="connsiteY2" fmla="*/ 504825 h 607219"/>
                  <a:gd name="connsiteX3" fmla="*/ 1157288 w 1221582"/>
                  <a:gd name="connsiteY3" fmla="*/ 447675 h 607219"/>
                  <a:gd name="connsiteX4" fmla="*/ 1147763 w 1221582"/>
                  <a:gd name="connsiteY4" fmla="*/ 392906 h 607219"/>
                  <a:gd name="connsiteX5" fmla="*/ 1114426 w 1221582"/>
                  <a:gd name="connsiteY5" fmla="*/ 390525 h 607219"/>
                  <a:gd name="connsiteX6" fmla="*/ 1133476 w 1221582"/>
                  <a:gd name="connsiteY6" fmla="*/ 354806 h 607219"/>
                  <a:gd name="connsiteX7" fmla="*/ 1131094 w 1221582"/>
                  <a:gd name="connsiteY7" fmla="*/ 330994 h 607219"/>
                  <a:gd name="connsiteX8" fmla="*/ 1102519 w 1221582"/>
                  <a:gd name="connsiteY8" fmla="*/ 316706 h 607219"/>
                  <a:gd name="connsiteX9" fmla="*/ 1066801 w 1221582"/>
                  <a:gd name="connsiteY9" fmla="*/ 273844 h 607219"/>
                  <a:gd name="connsiteX10" fmla="*/ 1023938 w 1221582"/>
                  <a:gd name="connsiteY10" fmla="*/ 283369 h 607219"/>
                  <a:gd name="connsiteX11" fmla="*/ 1007269 w 1221582"/>
                  <a:gd name="connsiteY11" fmla="*/ 238125 h 607219"/>
                  <a:gd name="connsiteX12" fmla="*/ 973932 w 1221582"/>
                  <a:gd name="connsiteY12" fmla="*/ 202406 h 607219"/>
                  <a:gd name="connsiteX13" fmla="*/ 947738 w 1221582"/>
                  <a:gd name="connsiteY13" fmla="*/ 173831 h 607219"/>
                  <a:gd name="connsiteX14" fmla="*/ 914401 w 1221582"/>
                  <a:gd name="connsiteY14" fmla="*/ 159544 h 607219"/>
                  <a:gd name="connsiteX15" fmla="*/ 881063 w 1221582"/>
                  <a:gd name="connsiteY15" fmla="*/ 180975 h 607219"/>
                  <a:gd name="connsiteX16" fmla="*/ 842963 w 1221582"/>
                  <a:gd name="connsiteY16" fmla="*/ 192881 h 607219"/>
                  <a:gd name="connsiteX17" fmla="*/ 816769 w 1221582"/>
                  <a:gd name="connsiteY17" fmla="*/ 142875 h 607219"/>
                  <a:gd name="connsiteX18" fmla="*/ 788194 w 1221582"/>
                  <a:gd name="connsiteY18" fmla="*/ 150019 h 607219"/>
                  <a:gd name="connsiteX19" fmla="*/ 781051 w 1221582"/>
                  <a:gd name="connsiteY19" fmla="*/ 197644 h 607219"/>
                  <a:gd name="connsiteX20" fmla="*/ 773907 w 1221582"/>
                  <a:gd name="connsiteY20" fmla="*/ 235744 h 607219"/>
                  <a:gd name="connsiteX21" fmla="*/ 750094 w 1221582"/>
                  <a:gd name="connsiteY21" fmla="*/ 276225 h 607219"/>
                  <a:gd name="connsiteX22" fmla="*/ 745332 w 1221582"/>
                  <a:gd name="connsiteY22" fmla="*/ 326231 h 607219"/>
                  <a:gd name="connsiteX23" fmla="*/ 735807 w 1221582"/>
                  <a:gd name="connsiteY23" fmla="*/ 357187 h 607219"/>
                  <a:gd name="connsiteX24" fmla="*/ 657226 w 1221582"/>
                  <a:gd name="connsiteY24" fmla="*/ 328612 h 607219"/>
                  <a:gd name="connsiteX25" fmla="*/ 616744 w 1221582"/>
                  <a:gd name="connsiteY25" fmla="*/ 359569 h 607219"/>
                  <a:gd name="connsiteX26" fmla="*/ 616744 w 1221582"/>
                  <a:gd name="connsiteY26" fmla="*/ 438150 h 607219"/>
                  <a:gd name="connsiteX27" fmla="*/ 554832 w 1221582"/>
                  <a:gd name="connsiteY27" fmla="*/ 433387 h 607219"/>
                  <a:gd name="connsiteX28" fmla="*/ 497682 w 1221582"/>
                  <a:gd name="connsiteY28" fmla="*/ 416719 h 607219"/>
                  <a:gd name="connsiteX29" fmla="*/ 542926 w 1221582"/>
                  <a:gd name="connsiteY29" fmla="*/ 371475 h 607219"/>
                  <a:gd name="connsiteX30" fmla="*/ 531019 w 1221582"/>
                  <a:gd name="connsiteY30" fmla="*/ 314325 h 607219"/>
                  <a:gd name="connsiteX31" fmla="*/ 481013 w 1221582"/>
                  <a:gd name="connsiteY31" fmla="*/ 245269 h 607219"/>
                  <a:gd name="connsiteX32" fmla="*/ 481013 w 1221582"/>
                  <a:gd name="connsiteY32" fmla="*/ 197644 h 607219"/>
                  <a:gd name="connsiteX33" fmla="*/ 445294 w 1221582"/>
                  <a:gd name="connsiteY33" fmla="*/ 116681 h 607219"/>
                  <a:gd name="connsiteX34" fmla="*/ 397669 w 1221582"/>
                  <a:gd name="connsiteY34" fmla="*/ 54769 h 607219"/>
                  <a:gd name="connsiteX35" fmla="*/ 366713 w 1221582"/>
                  <a:gd name="connsiteY35" fmla="*/ 28575 h 607219"/>
                  <a:gd name="connsiteX36" fmla="*/ 335757 w 1221582"/>
                  <a:gd name="connsiteY36" fmla="*/ 9525 h 607219"/>
                  <a:gd name="connsiteX37" fmla="*/ 300038 w 1221582"/>
                  <a:gd name="connsiteY37" fmla="*/ 50006 h 607219"/>
                  <a:gd name="connsiteX38" fmla="*/ 264319 w 1221582"/>
                  <a:gd name="connsiteY38" fmla="*/ 2381 h 607219"/>
                  <a:gd name="connsiteX39" fmla="*/ 216694 w 1221582"/>
                  <a:gd name="connsiteY39" fmla="*/ 35719 h 607219"/>
                  <a:gd name="connsiteX40" fmla="*/ 183357 w 1221582"/>
                  <a:gd name="connsiteY40" fmla="*/ 52387 h 607219"/>
                  <a:gd name="connsiteX41" fmla="*/ 138113 w 1221582"/>
                  <a:gd name="connsiteY41" fmla="*/ 59531 h 607219"/>
                  <a:gd name="connsiteX42" fmla="*/ 109538 w 1221582"/>
                  <a:gd name="connsiteY42" fmla="*/ 54769 h 607219"/>
                  <a:gd name="connsiteX43" fmla="*/ 64294 w 1221582"/>
                  <a:gd name="connsiteY43" fmla="*/ 23812 h 607219"/>
                  <a:gd name="connsiteX44" fmla="*/ 0 w 1221582"/>
                  <a:gd name="connsiteY44" fmla="*/ 7126 h 607219"/>
                  <a:gd name="connsiteX0" fmla="*/ 1185863 w 1185863"/>
                  <a:gd name="connsiteY0" fmla="*/ 559594 h 559594"/>
                  <a:gd name="connsiteX1" fmla="*/ 1152526 w 1185863"/>
                  <a:gd name="connsiteY1" fmla="*/ 504825 h 559594"/>
                  <a:gd name="connsiteX2" fmla="*/ 1157288 w 1185863"/>
                  <a:gd name="connsiteY2" fmla="*/ 447675 h 559594"/>
                  <a:gd name="connsiteX3" fmla="*/ 1147763 w 1185863"/>
                  <a:gd name="connsiteY3" fmla="*/ 392906 h 559594"/>
                  <a:gd name="connsiteX4" fmla="*/ 1114426 w 1185863"/>
                  <a:gd name="connsiteY4" fmla="*/ 390525 h 559594"/>
                  <a:gd name="connsiteX5" fmla="*/ 1133476 w 1185863"/>
                  <a:gd name="connsiteY5" fmla="*/ 354806 h 559594"/>
                  <a:gd name="connsiteX6" fmla="*/ 1131094 w 1185863"/>
                  <a:gd name="connsiteY6" fmla="*/ 330994 h 559594"/>
                  <a:gd name="connsiteX7" fmla="*/ 1102519 w 1185863"/>
                  <a:gd name="connsiteY7" fmla="*/ 316706 h 559594"/>
                  <a:gd name="connsiteX8" fmla="*/ 1066801 w 1185863"/>
                  <a:gd name="connsiteY8" fmla="*/ 273844 h 559594"/>
                  <a:gd name="connsiteX9" fmla="*/ 1023938 w 1185863"/>
                  <a:gd name="connsiteY9" fmla="*/ 283369 h 559594"/>
                  <a:gd name="connsiteX10" fmla="*/ 1007269 w 1185863"/>
                  <a:gd name="connsiteY10" fmla="*/ 238125 h 559594"/>
                  <a:gd name="connsiteX11" fmla="*/ 973932 w 1185863"/>
                  <a:gd name="connsiteY11" fmla="*/ 202406 h 559594"/>
                  <a:gd name="connsiteX12" fmla="*/ 947738 w 1185863"/>
                  <a:gd name="connsiteY12" fmla="*/ 173831 h 559594"/>
                  <a:gd name="connsiteX13" fmla="*/ 914401 w 1185863"/>
                  <a:gd name="connsiteY13" fmla="*/ 159544 h 559594"/>
                  <a:gd name="connsiteX14" fmla="*/ 881063 w 1185863"/>
                  <a:gd name="connsiteY14" fmla="*/ 180975 h 559594"/>
                  <a:gd name="connsiteX15" fmla="*/ 842963 w 1185863"/>
                  <a:gd name="connsiteY15" fmla="*/ 192881 h 559594"/>
                  <a:gd name="connsiteX16" fmla="*/ 816769 w 1185863"/>
                  <a:gd name="connsiteY16" fmla="*/ 142875 h 559594"/>
                  <a:gd name="connsiteX17" fmla="*/ 788194 w 1185863"/>
                  <a:gd name="connsiteY17" fmla="*/ 150019 h 559594"/>
                  <a:gd name="connsiteX18" fmla="*/ 781051 w 1185863"/>
                  <a:gd name="connsiteY18" fmla="*/ 197644 h 559594"/>
                  <a:gd name="connsiteX19" fmla="*/ 773907 w 1185863"/>
                  <a:gd name="connsiteY19" fmla="*/ 235744 h 559594"/>
                  <a:gd name="connsiteX20" fmla="*/ 750094 w 1185863"/>
                  <a:gd name="connsiteY20" fmla="*/ 276225 h 559594"/>
                  <a:gd name="connsiteX21" fmla="*/ 745332 w 1185863"/>
                  <a:gd name="connsiteY21" fmla="*/ 326231 h 559594"/>
                  <a:gd name="connsiteX22" fmla="*/ 735807 w 1185863"/>
                  <a:gd name="connsiteY22" fmla="*/ 357187 h 559594"/>
                  <a:gd name="connsiteX23" fmla="*/ 657226 w 1185863"/>
                  <a:gd name="connsiteY23" fmla="*/ 328612 h 559594"/>
                  <a:gd name="connsiteX24" fmla="*/ 616744 w 1185863"/>
                  <a:gd name="connsiteY24" fmla="*/ 359569 h 559594"/>
                  <a:gd name="connsiteX25" fmla="*/ 616744 w 1185863"/>
                  <a:gd name="connsiteY25" fmla="*/ 438150 h 559594"/>
                  <a:gd name="connsiteX26" fmla="*/ 554832 w 1185863"/>
                  <a:gd name="connsiteY26" fmla="*/ 433387 h 559594"/>
                  <a:gd name="connsiteX27" fmla="*/ 497682 w 1185863"/>
                  <a:gd name="connsiteY27" fmla="*/ 416719 h 559594"/>
                  <a:gd name="connsiteX28" fmla="*/ 542926 w 1185863"/>
                  <a:gd name="connsiteY28" fmla="*/ 371475 h 559594"/>
                  <a:gd name="connsiteX29" fmla="*/ 531019 w 1185863"/>
                  <a:gd name="connsiteY29" fmla="*/ 314325 h 559594"/>
                  <a:gd name="connsiteX30" fmla="*/ 481013 w 1185863"/>
                  <a:gd name="connsiteY30" fmla="*/ 245269 h 559594"/>
                  <a:gd name="connsiteX31" fmla="*/ 481013 w 1185863"/>
                  <a:gd name="connsiteY31" fmla="*/ 197644 h 559594"/>
                  <a:gd name="connsiteX32" fmla="*/ 445294 w 1185863"/>
                  <a:gd name="connsiteY32" fmla="*/ 116681 h 559594"/>
                  <a:gd name="connsiteX33" fmla="*/ 397669 w 1185863"/>
                  <a:gd name="connsiteY33" fmla="*/ 54769 h 559594"/>
                  <a:gd name="connsiteX34" fmla="*/ 366713 w 1185863"/>
                  <a:gd name="connsiteY34" fmla="*/ 28575 h 559594"/>
                  <a:gd name="connsiteX35" fmla="*/ 335757 w 1185863"/>
                  <a:gd name="connsiteY35" fmla="*/ 9525 h 559594"/>
                  <a:gd name="connsiteX36" fmla="*/ 300038 w 1185863"/>
                  <a:gd name="connsiteY36" fmla="*/ 50006 h 559594"/>
                  <a:gd name="connsiteX37" fmla="*/ 264319 w 1185863"/>
                  <a:gd name="connsiteY37" fmla="*/ 2381 h 559594"/>
                  <a:gd name="connsiteX38" fmla="*/ 216694 w 1185863"/>
                  <a:gd name="connsiteY38" fmla="*/ 35719 h 559594"/>
                  <a:gd name="connsiteX39" fmla="*/ 183357 w 1185863"/>
                  <a:gd name="connsiteY39" fmla="*/ 52387 h 559594"/>
                  <a:gd name="connsiteX40" fmla="*/ 138113 w 1185863"/>
                  <a:gd name="connsiteY40" fmla="*/ 59531 h 559594"/>
                  <a:gd name="connsiteX41" fmla="*/ 109538 w 1185863"/>
                  <a:gd name="connsiteY41" fmla="*/ 54769 h 559594"/>
                  <a:gd name="connsiteX42" fmla="*/ 64294 w 1185863"/>
                  <a:gd name="connsiteY42" fmla="*/ 23812 h 559594"/>
                  <a:gd name="connsiteX43" fmla="*/ 0 w 1185863"/>
                  <a:gd name="connsiteY43" fmla="*/ 7126 h 559594"/>
                  <a:gd name="connsiteX0" fmla="*/ 1152526 w 1158082"/>
                  <a:gd name="connsiteY0" fmla="*/ 504825 h 504825"/>
                  <a:gd name="connsiteX1" fmla="*/ 1157288 w 1158082"/>
                  <a:gd name="connsiteY1" fmla="*/ 447675 h 504825"/>
                  <a:gd name="connsiteX2" fmla="*/ 1147763 w 1158082"/>
                  <a:gd name="connsiteY2" fmla="*/ 392906 h 504825"/>
                  <a:gd name="connsiteX3" fmla="*/ 1114426 w 1158082"/>
                  <a:gd name="connsiteY3" fmla="*/ 390525 h 504825"/>
                  <a:gd name="connsiteX4" fmla="*/ 1133476 w 1158082"/>
                  <a:gd name="connsiteY4" fmla="*/ 354806 h 504825"/>
                  <a:gd name="connsiteX5" fmla="*/ 1131094 w 1158082"/>
                  <a:gd name="connsiteY5" fmla="*/ 330994 h 504825"/>
                  <a:gd name="connsiteX6" fmla="*/ 1102519 w 1158082"/>
                  <a:gd name="connsiteY6" fmla="*/ 316706 h 504825"/>
                  <a:gd name="connsiteX7" fmla="*/ 1066801 w 1158082"/>
                  <a:gd name="connsiteY7" fmla="*/ 273844 h 504825"/>
                  <a:gd name="connsiteX8" fmla="*/ 1023938 w 1158082"/>
                  <a:gd name="connsiteY8" fmla="*/ 283369 h 504825"/>
                  <a:gd name="connsiteX9" fmla="*/ 1007269 w 1158082"/>
                  <a:gd name="connsiteY9" fmla="*/ 238125 h 504825"/>
                  <a:gd name="connsiteX10" fmla="*/ 973932 w 1158082"/>
                  <a:gd name="connsiteY10" fmla="*/ 202406 h 504825"/>
                  <a:gd name="connsiteX11" fmla="*/ 947738 w 1158082"/>
                  <a:gd name="connsiteY11" fmla="*/ 173831 h 504825"/>
                  <a:gd name="connsiteX12" fmla="*/ 914401 w 1158082"/>
                  <a:gd name="connsiteY12" fmla="*/ 159544 h 504825"/>
                  <a:gd name="connsiteX13" fmla="*/ 881063 w 1158082"/>
                  <a:gd name="connsiteY13" fmla="*/ 180975 h 504825"/>
                  <a:gd name="connsiteX14" fmla="*/ 842963 w 1158082"/>
                  <a:gd name="connsiteY14" fmla="*/ 192881 h 504825"/>
                  <a:gd name="connsiteX15" fmla="*/ 816769 w 1158082"/>
                  <a:gd name="connsiteY15" fmla="*/ 142875 h 504825"/>
                  <a:gd name="connsiteX16" fmla="*/ 788194 w 1158082"/>
                  <a:gd name="connsiteY16" fmla="*/ 150019 h 504825"/>
                  <a:gd name="connsiteX17" fmla="*/ 781051 w 1158082"/>
                  <a:gd name="connsiteY17" fmla="*/ 197644 h 504825"/>
                  <a:gd name="connsiteX18" fmla="*/ 773907 w 1158082"/>
                  <a:gd name="connsiteY18" fmla="*/ 235744 h 504825"/>
                  <a:gd name="connsiteX19" fmla="*/ 750094 w 1158082"/>
                  <a:gd name="connsiteY19" fmla="*/ 276225 h 504825"/>
                  <a:gd name="connsiteX20" fmla="*/ 745332 w 1158082"/>
                  <a:gd name="connsiteY20" fmla="*/ 326231 h 504825"/>
                  <a:gd name="connsiteX21" fmla="*/ 735807 w 1158082"/>
                  <a:gd name="connsiteY21" fmla="*/ 357187 h 504825"/>
                  <a:gd name="connsiteX22" fmla="*/ 657226 w 1158082"/>
                  <a:gd name="connsiteY22" fmla="*/ 328612 h 504825"/>
                  <a:gd name="connsiteX23" fmla="*/ 616744 w 1158082"/>
                  <a:gd name="connsiteY23" fmla="*/ 359569 h 504825"/>
                  <a:gd name="connsiteX24" fmla="*/ 616744 w 1158082"/>
                  <a:gd name="connsiteY24" fmla="*/ 438150 h 504825"/>
                  <a:gd name="connsiteX25" fmla="*/ 554832 w 1158082"/>
                  <a:gd name="connsiteY25" fmla="*/ 433387 h 504825"/>
                  <a:gd name="connsiteX26" fmla="*/ 497682 w 1158082"/>
                  <a:gd name="connsiteY26" fmla="*/ 416719 h 504825"/>
                  <a:gd name="connsiteX27" fmla="*/ 542926 w 1158082"/>
                  <a:gd name="connsiteY27" fmla="*/ 371475 h 504825"/>
                  <a:gd name="connsiteX28" fmla="*/ 531019 w 1158082"/>
                  <a:gd name="connsiteY28" fmla="*/ 314325 h 504825"/>
                  <a:gd name="connsiteX29" fmla="*/ 481013 w 1158082"/>
                  <a:gd name="connsiteY29" fmla="*/ 245269 h 504825"/>
                  <a:gd name="connsiteX30" fmla="*/ 481013 w 1158082"/>
                  <a:gd name="connsiteY30" fmla="*/ 197644 h 504825"/>
                  <a:gd name="connsiteX31" fmla="*/ 445294 w 1158082"/>
                  <a:gd name="connsiteY31" fmla="*/ 116681 h 504825"/>
                  <a:gd name="connsiteX32" fmla="*/ 397669 w 1158082"/>
                  <a:gd name="connsiteY32" fmla="*/ 54769 h 504825"/>
                  <a:gd name="connsiteX33" fmla="*/ 366713 w 1158082"/>
                  <a:gd name="connsiteY33" fmla="*/ 28575 h 504825"/>
                  <a:gd name="connsiteX34" fmla="*/ 335757 w 1158082"/>
                  <a:gd name="connsiteY34" fmla="*/ 9525 h 504825"/>
                  <a:gd name="connsiteX35" fmla="*/ 300038 w 1158082"/>
                  <a:gd name="connsiteY35" fmla="*/ 50006 h 504825"/>
                  <a:gd name="connsiteX36" fmla="*/ 264319 w 1158082"/>
                  <a:gd name="connsiteY36" fmla="*/ 2381 h 504825"/>
                  <a:gd name="connsiteX37" fmla="*/ 216694 w 1158082"/>
                  <a:gd name="connsiteY37" fmla="*/ 35719 h 504825"/>
                  <a:gd name="connsiteX38" fmla="*/ 183357 w 1158082"/>
                  <a:gd name="connsiteY38" fmla="*/ 52387 h 504825"/>
                  <a:gd name="connsiteX39" fmla="*/ 138113 w 1158082"/>
                  <a:gd name="connsiteY39" fmla="*/ 59531 h 504825"/>
                  <a:gd name="connsiteX40" fmla="*/ 109538 w 1158082"/>
                  <a:gd name="connsiteY40" fmla="*/ 54769 h 504825"/>
                  <a:gd name="connsiteX41" fmla="*/ 64294 w 1158082"/>
                  <a:gd name="connsiteY41" fmla="*/ 23812 h 504825"/>
                  <a:gd name="connsiteX42" fmla="*/ 0 w 1158082"/>
                  <a:gd name="connsiteY42" fmla="*/ 7126 h 504825"/>
                  <a:gd name="connsiteX0" fmla="*/ 1157288 w 1157288"/>
                  <a:gd name="connsiteY0" fmla="*/ 447675 h 450453"/>
                  <a:gd name="connsiteX1" fmla="*/ 1147763 w 1157288"/>
                  <a:gd name="connsiteY1" fmla="*/ 392906 h 450453"/>
                  <a:gd name="connsiteX2" fmla="*/ 1114426 w 1157288"/>
                  <a:gd name="connsiteY2" fmla="*/ 390525 h 450453"/>
                  <a:gd name="connsiteX3" fmla="*/ 1133476 w 1157288"/>
                  <a:gd name="connsiteY3" fmla="*/ 354806 h 450453"/>
                  <a:gd name="connsiteX4" fmla="*/ 1131094 w 1157288"/>
                  <a:gd name="connsiteY4" fmla="*/ 330994 h 450453"/>
                  <a:gd name="connsiteX5" fmla="*/ 1102519 w 1157288"/>
                  <a:gd name="connsiteY5" fmla="*/ 316706 h 450453"/>
                  <a:gd name="connsiteX6" fmla="*/ 1066801 w 1157288"/>
                  <a:gd name="connsiteY6" fmla="*/ 273844 h 450453"/>
                  <a:gd name="connsiteX7" fmla="*/ 1023938 w 1157288"/>
                  <a:gd name="connsiteY7" fmla="*/ 283369 h 450453"/>
                  <a:gd name="connsiteX8" fmla="*/ 1007269 w 1157288"/>
                  <a:gd name="connsiteY8" fmla="*/ 238125 h 450453"/>
                  <a:gd name="connsiteX9" fmla="*/ 973932 w 1157288"/>
                  <a:gd name="connsiteY9" fmla="*/ 202406 h 450453"/>
                  <a:gd name="connsiteX10" fmla="*/ 947738 w 1157288"/>
                  <a:gd name="connsiteY10" fmla="*/ 173831 h 450453"/>
                  <a:gd name="connsiteX11" fmla="*/ 914401 w 1157288"/>
                  <a:gd name="connsiteY11" fmla="*/ 159544 h 450453"/>
                  <a:gd name="connsiteX12" fmla="*/ 881063 w 1157288"/>
                  <a:gd name="connsiteY12" fmla="*/ 180975 h 450453"/>
                  <a:gd name="connsiteX13" fmla="*/ 842963 w 1157288"/>
                  <a:gd name="connsiteY13" fmla="*/ 192881 h 450453"/>
                  <a:gd name="connsiteX14" fmla="*/ 816769 w 1157288"/>
                  <a:gd name="connsiteY14" fmla="*/ 142875 h 450453"/>
                  <a:gd name="connsiteX15" fmla="*/ 788194 w 1157288"/>
                  <a:gd name="connsiteY15" fmla="*/ 150019 h 450453"/>
                  <a:gd name="connsiteX16" fmla="*/ 781051 w 1157288"/>
                  <a:gd name="connsiteY16" fmla="*/ 197644 h 450453"/>
                  <a:gd name="connsiteX17" fmla="*/ 773907 w 1157288"/>
                  <a:gd name="connsiteY17" fmla="*/ 235744 h 450453"/>
                  <a:gd name="connsiteX18" fmla="*/ 750094 w 1157288"/>
                  <a:gd name="connsiteY18" fmla="*/ 276225 h 450453"/>
                  <a:gd name="connsiteX19" fmla="*/ 745332 w 1157288"/>
                  <a:gd name="connsiteY19" fmla="*/ 326231 h 450453"/>
                  <a:gd name="connsiteX20" fmla="*/ 735807 w 1157288"/>
                  <a:gd name="connsiteY20" fmla="*/ 357187 h 450453"/>
                  <a:gd name="connsiteX21" fmla="*/ 657226 w 1157288"/>
                  <a:gd name="connsiteY21" fmla="*/ 328612 h 450453"/>
                  <a:gd name="connsiteX22" fmla="*/ 616744 w 1157288"/>
                  <a:gd name="connsiteY22" fmla="*/ 359569 h 450453"/>
                  <a:gd name="connsiteX23" fmla="*/ 616744 w 1157288"/>
                  <a:gd name="connsiteY23" fmla="*/ 438150 h 450453"/>
                  <a:gd name="connsiteX24" fmla="*/ 554832 w 1157288"/>
                  <a:gd name="connsiteY24" fmla="*/ 433387 h 450453"/>
                  <a:gd name="connsiteX25" fmla="*/ 497682 w 1157288"/>
                  <a:gd name="connsiteY25" fmla="*/ 416719 h 450453"/>
                  <a:gd name="connsiteX26" fmla="*/ 542926 w 1157288"/>
                  <a:gd name="connsiteY26" fmla="*/ 371475 h 450453"/>
                  <a:gd name="connsiteX27" fmla="*/ 531019 w 1157288"/>
                  <a:gd name="connsiteY27" fmla="*/ 314325 h 450453"/>
                  <a:gd name="connsiteX28" fmla="*/ 481013 w 1157288"/>
                  <a:gd name="connsiteY28" fmla="*/ 245269 h 450453"/>
                  <a:gd name="connsiteX29" fmla="*/ 481013 w 1157288"/>
                  <a:gd name="connsiteY29" fmla="*/ 197644 h 450453"/>
                  <a:gd name="connsiteX30" fmla="*/ 445294 w 1157288"/>
                  <a:gd name="connsiteY30" fmla="*/ 116681 h 450453"/>
                  <a:gd name="connsiteX31" fmla="*/ 397669 w 1157288"/>
                  <a:gd name="connsiteY31" fmla="*/ 54769 h 450453"/>
                  <a:gd name="connsiteX32" fmla="*/ 366713 w 1157288"/>
                  <a:gd name="connsiteY32" fmla="*/ 28575 h 450453"/>
                  <a:gd name="connsiteX33" fmla="*/ 335757 w 1157288"/>
                  <a:gd name="connsiteY33" fmla="*/ 9525 h 450453"/>
                  <a:gd name="connsiteX34" fmla="*/ 300038 w 1157288"/>
                  <a:gd name="connsiteY34" fmla="*/ 50006 h 450453"/>
                  <a:gd name="connsiteX35" fmla="*/ 264319 w 1157288"/>
                  <a:gd name="connsiteY35" fmla="*/ 2381 h 450453"/>
                  <a:gd name="connsiteX36" fmla="*/ 216694 w 1157288"/>
                  <a:gd name="connsiteY36" fmla="*/ 35719 h 450453"/>
                  <a:gd name="connsiteX37" fmla="*/ 183357 w 1157288"/>
                  <a:gd name="connsiteY37" fmla="*/ 52387 h 450453"/>
                  <a:gd name="connsiteX38" fmla="*/ 138113 w 1157288"/>
                  <a:gd name="connsiteY38" fmla="*/ 59531 h 450453"/>
                  <a:gd name="connsiteX39" fmla="*/ 109538 w 1157288"/>
                  <a:gd name="connsiteY39" fmla="*/ 54769 h 450453"/>
                  <a:gd name="connsiteX40" fmla="*/ 64294 w 1157288"/>
                  <a:gd name="connsiteY40" fmla="*/ 23812 h 450453"/>
                  <a:gd name="connsiteX41" fmla="*/ 0 w 1157288"/>
                  <a:gd name="connsiteY41" fmla="*/ 7126 h 450453"/>
                  <a:gd name="connsiteX0" fmla="*/ 1147763 w 1147763"/>
                  <a:gd name="connsiteY0" fmla="*/ 392906 h 450453"/>
                  <a:gd name="connsiteX1" fmla="*/ 1114426 w 1147763"/>
                  <a:gd name="connsiteY1" fmla="*/ 390525 h 450453"/>
                  <a:gd name="connsiteX2" fmla="*/ 1133476 w 1147763"/>
                  <a:gd name="connsiteY2" fmla="*/ 354806 h 450453"/>
                  <a:gd name="connsiteX3" fmla="*/ 1131094 w 1147763"/>
                  <a:gd name="connsiteY3" fmla="*/ 330994 h 450453"/>
                  <a:gd name="connsiteX4" fmla="*/ 1102519 w 1147763"/>
                  <a:gd name="connsiteY4" fmla="*/ 316706 h 450453"/>
                  <a:gd name="connsiteX5" fmla="*/ 1066801 w 1147763"/>
                  <a:gd name="connsiteY5" fmla="*/ 273844 h 450453"/>
                  <a:gd name="connsiteX6" fmla="*/ 1023938 w 1147763"/>
                  <a:gd name="connsiteY6" fmla="*/ 283369 h 450453"/>
                  <a:gd name="connsiteX7" fmla="*/ 1007269 w 1147763"/>
                  <a:gd name="connsiteY7" fmla="*/ 238125 h 450453"/>
                  <a:gd name="connsiteX8" fmla="*/ 973932 w 1147763"/>
                  <a:gd name="connsiteY8" fmla="*/ 202406 h 450453"/>
                  <a:gd name="connsiteX9" fmla="*/ 947738 w 1147763"/>
                  <a:gd name="connsiteY9" fmla="*/ 173831 h 450453"/>
                  <a:gd name="connsiteX10" fmla="*/ 914401 w 1147763"/>
                  <a:gd name="connsiteY10" fmla="*/ 159544 h 450453"/>
                  <a:gd name="connsiteX11" fmla="*/ 881063 w 1147763"/>
                  <a:gd name="connsiteY11" fmla="*/ 180975 h 450453"/>
                  <a:gd name="connsiteX12" fmla="*/ 842963 w 1147763"/>
                  <a:gd name="connsiteY12" fmla="*/ 192881 h 450453"/>
                  <a:gd name="connsiteX13" fmla="*/ 816769 w 1147763"/>
                  <a:gd name="connsiteY13" fmla="*/ 142875 h 450453"/>
                  <a:gd name="connsiteX14" fmla="*/ 788194 w 1147763"/>
                  <a:gd name="connsiteY14" fmla="*/ 150019 h 450453"/>
                  <a:gd name="connsiteX15" fmla="*/ 781051 w 1147763"/>
                  <a:gd name="connsiteY15" fmla="*/ 197644 h 450453"/>
                  <a:gd name="connsiteX16" fmla="*/ 773907 w 1147763"/>
                  <a:gd name="connsiteY16" fmla="*/ 235744 h 450453"/>
                  <a:gd name="connsiteX17" fmla="*/ 750094 w 1147763"/>
                  <a:gd name="connsiteY17" fmla="*/ 276225 h 450453"/>
                  <a:gd name="connsiteX18" fmla="*/ 745332 w 1147763"/>
                  <a:gd name="connsiteY18" fmla="*/ 326231 h 450453"/>
                  <a:gd name="connsiteX19" fmla="*/ 735807 w 1147763"/>
                  <a:gd name="connsiteY19" fmla="*/ 357187 h 450453"/>
                  <a:gd name="connsiteX20" fmla="*/ 657226 w 1147763"/>
                  <a:gd name="connsiteY20" fmla="*/ 328612 h 450453"/>
                  <a:gd name="connsiteX21" fmla="*/ 616744 w 1147763"/>
                  <a:gd name="connsiteY21" fmla="*/ 359569 h 450453"/>
                  <a:gd name="connsiteX22" fmla="*/ 616744 w 1147763"/>
                  <a:gd name="connsiteY22" fmla="*/ 438150 h 450453"/>
                  <a:gd name="connsiteX23" fmla="*/ 554832 w 1147763"/>
                  <a:gd name="connsiteY23" fmla="*/ 433387 h 450453"/>
                  <a:gd name="connsiteX24" fmla="*/ 497682 w 1147763"/>
                  <a:gd name="connsiteY24" fmla="*/ 416719 h 450453"/>
                  <a:gd name="connsiteX25" fmla="*/ 542926 w 1147763"/>
                  <a:gd name="connsiteY25" fmla="*/ 371475 h 450453"/>
                  <a:gd name="connsiteX26" fmla="*/ 531019 w 1147763"/>
                  <a:gd name="connsiteY26" fmla="*/ 314325 h 450453"/>
                  <a:gd name="connsiteX27" fmla="*/ 481013 w 1147763"/>
                  <a:gd name="connsiteY27" fmla="*/ 245269 h 450453"/>
                  <a:gd name="connsiteX28" fmla="*/ 481013 w 1147763"/>
                  <a:gd name="connsiteY28" fmla="*/ 197644 h 450453"/>
                  <a:gd name="connsiteX29" fmla="*/ 445294 w 1147763"/>
                  <a:gd name="connsiteY29" fmla="*/ 116681 h 450453"/>
                  <a:gd name="connsiteX30" fmla="*/ 397669 w 1147763"/>
                  <a:gd name="connsiteY30" fmla="*/ 54769 h 450453"/>
                  <a:gd name="connsiteX31" fmla="*/ 366713 w 1147763"/>
                  <a:gd name="connsiteY31" fmla="*/ 28575 h 450453"/>
                  <a:gd name="connsiteX32" fmla="*/ 335757 w 1147763"/>
                  <a:gd name="connsiteY32" fmla="*/ 9525 h 450453"/>
                  <a:gd name="connsiteX33" fmla="*/ 300038 w 1147763"/>
                  <a:gd name="connsiteY33" fmla="*/ 50006 h 450453"/>
                  <a:gd name="connsiteX34" fmla="*/ 264319 w 1147763"/>
                  <a:gd name="connsiteY34" fmla="*/ 2381 h 450453"/>
                  <a:gd name="connsiteX35" fmla="*/ 216694 w 1147763"/>
                  <a:gd name="connsiteY35" fmla="*/ 35719 h 450453"/>
                  <a:gd name="connsiteX36" fmla="*/ 183357 w 1147763"/>
                  <a:gd name="connsiteY36" fmla="*/ 52387 h 450453"/>
                  <a:gd name="connsiteX37" fmla="*/ 138113 w 1147763"/>
                  <a:gd name="connsiteY37" fmla="*/ 59531 h 450453"/>
                  <a:gd name="connsiteX38" fmla="*/ 109538 w 1147763"/>
                  <a:gd name="connsiteY38" fmla="*/ 54769 h 450453"/>
                  <a:gd name="connsiteX39" fmla="*/ 64294 w 1147763"/>
                  <a:gd name="connsiteY39" fmla="*/ 23812 h 450453"/>
                  <a:gd name="connsiteX40" fmla="*/ 0 w 1147763"/>
                  <a:gd name="connsiteY40" fmla="*/ 7126 h 450453"/>
                  <a:gd name="connsiteX0" fmla="*/ 1114426 w 1136254"/>
                  <a:gd name="connsiteY0" fmla="*/ 390525 h 450453"/>
                  <a:gd name="connsiteX1" fmla="*/ 1133476 w 1136254"/>
                  <a:gd name="connsiteY1" fmla="*/ 354806 h 450453"/>
                  <a:gd name="connsiteX2" fmla="*/ 1131094 w 1136254"/>
                  <a:gd name="connsiteY2" fmla="*/ 330994 h 450453"/>
                  <a:gd name="connsiteX3" fmla="*/ 1102519 w 1136254"/>
                  <a:gd name="connsiteY3" fmla="*/ 316706 h 450453"/>
                  <a:gd name="connsiteX4" fmla="*/ 1066801 w 1136254"/>
                  <a:gd name="connsiteY4" fmla="*/ 273844 h 450453"/>
                  <a:gd name="connsiteX5" fmla="*/ 1023938 w 1136254"/>
                  <a:gd name="connsiteY5" fmla="*/ 283369 h 450453"/>
                  <a:gd name="connsiteX6" fmla="*/ 1007269 w 1136254"/>
                  <a:gd name="connsiteY6" fmla="*/ 238125 h 450453"/>
                  <a:gd name="connsiteX7" fmla="*/ 973932 w 1136254"/>
                  <a:gd name="connsiteY7" fmla="*/ 202406 h 450453"/>
                  <a:gd name="connsiteX8" fmla="*/ 947738 w 1136254"/>
                  <a:gd name="connsiteY8" fmla="*/ 173831 h 450453"/>
                  <a:gd name="connsiteX9" fmla="*/ 914401 w 1136254"/>
                  <a:gd name="connsiteY9" fmla="*/ 159544 h 450453"/>
                  <a:gd name="connsiteX10" fmla="*/ 881063 w 1136254"/>
                  <a:gd name="connsiteY10" fmla="*/ 180975 h 450453"/>
                  <a:gd name="connsiteX11" fmla="*/ 842963 w 1136254"/>
                  <a:gd name="connsiteY11" fmla="*/ 192881 h 450453"/>
                  <a:gd name="connsiteX12" fmla="*/ 816769 w 1136254"/>
                  <a:gd name="connsiteY12" fmla="*/ 142875 h 450453"/>
                  <a:gd name="connsiteX13" fmla="*/ 788194 w 1136254"/>
                  <a:gd name="connsiteY13" fmla="*/ 150019 h 450453"/>
                  <a:gd name="connsiteX14" fmla="*/ 781051 w 1136254"/>
                  <a:gd name="connsiteY14" fmla="*/ 197644 h 450453"/>
                  <a:gd name="connsiteX15" fmla="*/ 773907 w 1136254"/>
                  <a:gd name="connsiteY15" fmla="*/ 235744 h 450453"/>
                  <a:gd name="connsiteX16" fmla="*/ 750094 w 1136254"/>
                  <a:gd name="connsiteY16" fmla="*/ 276225 h 450453"/>
                  <a:gd name="connsiteX17" fmla="*/ 745332 w 1136254"/>
                  <a:gd name="connsiteY17" fmla="*/ 326231 h 450453"/>
                  <a:gd name="connsiteX18" fmla="*/ 735807 w 1136254"/>
                  <a:gd name="connsiteY18" fmla="*/ 357187 h 450453"/>
                  <a:gd name="connsiteX19" fmla="*/ 657226 w 1136254"/>
                  <a:gd name="connsiteY19" fmla="*/ 328612 h 450453"/>
                  <a:gd name="connsiteX20" fmla="*/ 616744 w 1136254"/>
                  <a:gd name="connsiteY20" fmla="*/ 359569 h 450453"/>
                  <a:gd name="connsiteX21" fmla="*/ 616744 w 1136254"/>
                  <a:gd name="connsiteY21" fmla="*/ 438150 h 450453"/>
                  <a:gd name="connsiteX22" fmla="*/ 554832 w 1136254"/>
                  <a:gd name="connsiteY22" fmla="*/ 433387 h 450453"/>
                  <a:gd name="connsiteX23" fmla="*/ 497682 w 1136254"/>
                  <a:gd name="connsiteY23" fmla="*/ 416719 h 450453"/>
                  <a:gd name="connsiteX24" fmla="*/ 542926 w 1136254"/>
                  <a:gd name="connsiteY24" fmla="*/ 371475 h 450453"/>
                  <a:gd name="connsiteX25" fmla="*/ 531019 w 1136254"/>
                  <a:gd name="connsiteY25" fmla="*/ 314325 h 450453"/>
                  <a:gd name="connsiteX26" fmla="*/ 481013 w 1136254"/>
                  <a:gd name="connsiteY26" fmla="*/ 245269 h 450453"/>
                  <a:gd name="connsiteX27" fmla="*/ 481013 w 1136254"/>
                  <a:gd name="connsiteY27" fmla="*/ 197644 h 450453"/>
                  <a:gd name="connsiteX28" fmla="*/ 445294 w 1136254"/>
                  <a:gd name="connsiteY28" fmla="*/ 116681 h 450453"/>
                  <a:gd name="connsiteX29" fmla="*/ 397669 w 1136254"/>
                  <a:gd name="connsiteY29" fmla="*/ 54769 h 450453"/>
                  <a:gd name="connsiteX30" fmla="*/ 366713 w 1136254"/>
                  <a:gd name="connsiteY30" fmla="*/ 28575 h 450453"/>
                  <a:gd name="connsiteX31" fmla="*/ 335757 w 1136254"/>
                  <a:gd name="connsiteY31" fmla="*/ 9525 h 450453"/>
                  <a:gd name="connsiteX32" fmla="*/ 300038 w 1136254"/>
                  <a:gd name="connsiteY32" fmla="*/ 50006 h 450453"/>
                  <a:gd name="connsiteX33" fmla="*/ 264319 w 1136254"/>
                  <a:gd name="connsiteY33" fmla="*/ 2381 h 450453"/>
                  <a:gd name="connsiteX34" fmla="*/ 216694 w 1136254"/>
                  <a:gd name="connsiteY34" fmla="*/ 35719 h 450453"/>
                  <a:gd name="connsiteX35" fmla="*/ 183357 w 1136254"/>
                  <a:gd name="connsiteY35" fmla="*/ 52387 h 450453"/>
                  <a:gd name="connsiteX36" fmla="*/ 138113 w 1136254"/>
                  <a:gd name="connsiteY36" fmla="*/ 59531 h 450453"/>
                  <a:gd name="connsiteX37" fmla="*/ 109538 w 1136254"/>
                  <a:gd name="connsiteY37" fmla="*/ 54769 h 450453"/>
                  <a:gd name="connsiteX38" fmla="*/ 64294 w 1136254"/>
                  <a:gd name="connsiteY38" fmla="*/ 23812 h 450453"/>
                  <a:gd name="connsiteX39" fmla="*/ 0 w 1136254"/>
                  <a:gd name="connsiteY39" fmla="*/ 7126 h 450453"/>
                  <a:gd name="connsiteX0" fmla="*/ 1133476 w 1136254"/>
                  <a:gd name="connsiteY0" fmla="*/ 354806 h 450453"/>
                  <a:gd name="connsiteX1" fmla="*/ 1131094 w 1136254"/>
                  <a:gd name="connsiteY1" fmla="*/ 330994 h 450453"/>
                  <a:gd name="connsiteX2" fmla="*/ 1102519 w 1136254"/>
                  <a:gd name="connsiteY2" fmla="*/ 316706 h 450453"/>
                  <a:gd name="connsiteX3" fmla="*/ 1066801 w 1136254"/>
                  <a:gd name="connsiteY3" fmla="*/ 273844 h 450453"/>
                  <a:gd name="connsiteX4" fmla="*/ 1023938 w 1136254"/>
                  <a:gd name="connsiteY4" fmla="*/ 283369 h 450453"/>
                  <a:gd name="connsiteX5" fmla="*/ 1007269 w 1136254"/>
                  <a:gd name="connsiteY5" fmla="*/ 238125 h 450453"/>
                  <a:gd name="connsiteX6" fmla="*/ 973932 w 1136254"/>
                  <a:gd name="connsiteY6" fmla="*/ 202406 h 450453"/>
                  <a:gd name="connsiteX7" fmla="*/ 947738 w 1136254"/>
                  <a:gd name="connsiteY7" fmla="*/ 173831 h 450453"/>
                  <a:gd name="connsiteX8" fmla="*/ 914401 w 1136254"/>
                  <a:gd name="connsiteY8" fmla="*/ 159544 h 450453"/>
                  <a:gd name="connsiteX9" fmla="*/ 881063 w 1136254"/>
                  <a:gd name="connsiteY9" fmla="*/ 180975 h 450453"/>
                  <a:gd name="connsiteX10" fmla="*/ 842963 w 1136254"/>
                  <a:gd name="connsiteY10" fmla="*/ 192881 h 450453"/>
                  <a:gd name="connsiteX11" fmla="*/ 816769 w 1136254"/>
                  <a:gd name="connsiteY11" fmla="*/ 142875 h 450453"/>
                  <a:gd name="connsiteX12" fmla="*/ 788194 w 1136254"/>
                  <a:gd name="connsiteY12" fmla="*/ 150019 h 450453"/>
                  <a:gd name="connsiteX13" fmla="*/ 781051 w 1136254"/>
                  <a:gd name="connsiteY13" fmla="*/ 197644 h 450453"/>
                  <a:gd name="connsiteX14" fmla="*/ 773907 w 1136254"/>
                  <a:gd name="connsiteY14" fmla="*/ 235744 h 450453"/>
                  <a:gd name="connsiteX15" fmla="*/ 750094 w 1136254"/>
                  <a:gd name="connsiteY15" fmla="*/ 276225 h 450453"/>
                  <a:gd name="connsiteX16" fmla="*/ 745332 w 1136254"/>
                  <a:gd name="connsiteY16" fmla="*/ 326231 h 450453"/>
                  <a:gd name="connsiteX17" fmla="*/ 735807 w 1136254"/>
                  <a:gd name="connsiteY17" fmla="*/ 357187 h 450453"/>
                  <a:gd name="connsiteX18" fmla="*/ 657226 w 1136254"/>
                  <a:gd name="connsiteY18" fmla="*/ 328612 h 450453"/>
                  <a:gd name="connsiteX19" fmla="*/ 616744 w 1136254"/>
                  <a:gd name="connsiteY19" fmla="*/ 359569 h 450453"/>
                  <a:gd name="connsiteX20" fmla="*/ 616744 w 1136254"/>
                  <a:gd name="connsiteY20" fmla="*/ 438150 h 450453"/>
                  <a:gd name="connsiteX21" fmla="*/ 554832 w 1136254"/>
                  <a:gd name="connsiteY21" fmla="*/ 433387 h 450453"/>
                  <a:gd name="connsiteX22" fmla="*/ 497682 w 1136254"/>
                  <a:gd name="connsiteY22" fmla="*/ 416719 h 450453"/>
                  <a:gd name="connsiteX23" fmla="*/ 542926 w 1136254"/>
                  <a:gd name="connsiteY23" fmla="*/ 371475 h 450453"/>
                  <a:gd name="connsiteX24" fmla="*/ 531019 w 1136254"/>
                  <a:gd name="connsiteY24" fmla="*/ 314325 h 450453"/>
                  <a:gd name="connsiteX25" fmla="*/ 481013 w 1136254"/>
                  <a:gd name="connsiteY25" fmla="*/ 245269 h 450453"/>
                  <a:gd name="connsiteX26" fmla="*/ 481013 w 1136254"/>
                  <a:gd name="connsiteY26" fmla="*/ 197644 h 450453"/>
                  <a:gd name="connsiteX27" fmla="*/ 445294 w 1136254"/>
                  <a:gd name="connsiteY27" fmla="*/ 116681 h 450453"/>
                  <a:gd name="connsiteX28" fmla="*/ 397669 w 1136254"/>
                  <a:gd name="connsiteY28" fmla="*/ 54769 h 450453"/>
                  <a:gd name="connsiteX29" fmla="*/ 366713 w 1136254"/>
                  <a:gd name="connsiteY29" fmla="*/ 28575 h 450453"/>
                  <a:gd name="connsiteX30" fmla="*/ 335757 w 1136254"/>
                  <a:gd name="connsiteY30" fmla="*/ 9525 h 450453"/>
                  <a:gd name="connsiteX31" fmla="*/ 300038 w 1136254"/>
                  <a:gd name="connsiteY31" fmla="*/ 50006 h 450453"/>
                  <a:gd name="connsiteX32" fmla="*/ 264319 w 1136254"/>
                  <a:gd name="connsiteY32" fmla="*/ 2381 h 450453"/>
                  <a:gd name="connsiteX33" fmla="*/ 216694 w 1136254"/>
                  <a:gd name="connsiteY33" fmla="*/ 35719 h 450453"/>
                  <a:gd name="connsiteX34" fmla="*/ 183357 w 1136254"/>
                  <a:gd name="connsiteY34" fmla="*/ 52387 h 450453"/>
                  <a:gd name="connsiteX35" fmla="*/ 138113 w 1136254"/>
                  <a:gd name="connsiteY35" fmla="*/ 59531 h 450453"/>
                  <a:gd name="connsiteX36" fmla="*/ 109538 w 1136254"/>
                  <a:gd name="connsiteY36" fmla="*/ 54769 h 450453"/>
                  <a:gd name="connsiteX37" fmla="*/ 64294 w 1136254"/>
                  <a:gd name="connsiteY37" fmla="*/ 23812 h 450453"/>
                  <a:gd name="connsiteX38" fmla="*/ 0 w 1136254"/>
                  <a:gd name="connsiteY38" fmla="*/ 7126 h 450453"/>
                  <a:gd name="connsiteX0" fmla="*/ 1131094 w 1131094"/>
                  <a:gd name="connsiteY0" fmla="*/ 330994 h 450453"/>
                  <a:gd name="connsiteX1" fmla="*/ 1102519 w 1131094"/>
                  <a:gd name="connsiteY1" fmla="*/ 316706 h 450453"/>
                  <a:gd name="connsiteX2" fmla="*/ 1066801 w 1131094"/>
                  <a:gd name="connsiteY2" fmla="*/ 273844 h 450453"/>
                  <a:gd name="connsiteX3" fmla="*/ 1023938 w 1131094"/>
                  <a:gd name="connsiteY3" fmla="*/ 283369 h 450453"/>
                  <a:gd name="connsiteX4" fmla="*/ 1007269 w 1131094"/>
                  <a:gd name="connsiteY4" fmla="*/ 238125 h 450453"/>
                  <a:gd name="connsiteX5" fmla="*/ 973932 w 1131094"/>
                  <a:gd name="connsiteY5" fmla="*/ 202406 h 450453"/>
                  <a:gd name="connsiteX6" fmla="*/ 947738 w 1131094"/>
                  <a:gd name="connsiteY6" fmla="*/ 173831 h 450453"/>
                  <a:gd name="connsiteX7" fmla="*/ 914401 w 1131094"/>
                  <a:gd name="connsiteY7" fmla="*/ 159544 h 450453"/>
                  <a:gd name="connsiteX8" fmla="*/ 881063 w 1131094"/>
                  <a:gd name="connsiteY8" fmla="*/ 180975 h 450453"/>
                  <a:gd name="connsiteX9" fmla="*/ 842963 w 1131094"/>
                  <a:gd name="connsiteY9" fmla="*/ 192881 h 450453"/>
                  <a:gd name="connsiteX10" fmla="*/ 816769 w 1131094"/>
                  <a:gd name="connsiteY10" fmla="*/ 142875 h 450453"/>
                  <a:gd name="connsiteX11" fmla="*/ 788194 w 1131094"/>
                  <a:gd name="connsiteY11" fmla="*/ 150019 h 450453"/>
                  <a:gd name="connsiteX12" fmla="*/ 781051 w 1131094"/>
                  <a:gd name="connsiteY12" fmla="*/ 197644 h 450453"/>
                  <a:gd name="connsiteX13" fmla="*/ 773907 w 1131094"/>
                  <a:gd name="connsiteY13" fmla="*/ 235744 h 450453"/>
                  <a:gd name="connsiteX14" fmla="*/ 750094 w 1131094"/>
                  <a:gd name="connsiteY14" fmla="*/ 276225 h 450453"/>
                  <a:gd name="connsiteX15" fmla="*/ 745332 w 1131094"/>
                  <a:gd name="connsiteY15" fmla="*/ 326231 h 450453"/>
                  <a:gd name="connsiteX16" fmla="*/ 735807 w 1131094"/>
                  <a:gd name="connsiteY16" fmla="*/ 357187 h 450453"/>
                  <a:gd name="connsiteX17" fmla="*/ 657226 w 1131094"/>
                  <a:gd name="connsiteY17" fmla="*/ 328612 h 450453"/>
                  <a:gd name="connsiteX18" fmla="*/ 616744 w 1131094"/>
                  <a:gd name="connsiteY18" fmla="*/ 359569 h 450453"/>
                  <a:gd name="connsiteX19" fmla="*/ 616744 w 1131094"/>
                  <a:gd name="connsiteY19" fmla="*/ 438150 h 450453"/>
                  <a:gd name="connsiteX20" fmla="*/ 554832 w 1131094"/>
                  <a:gd name="connsiteY20" fmla="*/ 433387 h 450453"/>
                  <a:gd name="connsiteX21" fmla="*/ 497682 w 1131094"/>
                  <a:gd name="connsiteY21" fmla="*/ 416719 h 450453"/>
                  <a:gd name="connsiteX22" fmla="*/ 542926 w 1131094"/>
                  <a:gd name="connsiteY22" fmla="*/ 371475 h 450453"/>
                  <a:gd name="connsiteX23" fmla="*/ 531019 w 1131094"/>
                  <a:gd name="connsiteY23" fmla="*/ 314325 h 450453"/>
                  <a:gd name="connsiteX24" fmla="*/ 481013 w 1131094"/>
                  <a:gd name="connsiteY24" fmla="*/ 245269 h 450453"/>
                  <a:gd name="connsiteX25" fmla="*/ 481013 w 1131094"/>
                  <a:gd name="connsiteY25" fmla="*/ 197644 h 450453"/>
                  <a:gd name="connsiteX26" fmla="*/ 445294 w 1131094"/>
                  <a:gd name="connsiteY26" fmla="*/ 116681 h 450453"/>
                  <a:gd name="connsiteX27" fmla="*/ 397669 w 1131094"/>
                  <a:gd name="connsiteY27" fmla="*/ 54769 h 450453"/>
                  <a:gd name="connsiteX28" fmla="*/ 366713 w 1131094"/>
                  <a:gd name="connsiteY28" fmla="*/ 28575 h 450453"/>
                  <a:gd name="connsiteX29" fmla="*/ 335757 w 1131094"/>
                  <a:gd name="connsiteY29" fmla="*/ 9525 h 450453"/>
                  <a:gd name="connsiteX30" fmla="*/ 300038 w 1131094"/>
                  <a:gd name="connsiteY30" fmla="*/ 50006 h 450453"/>
                  <a:gd name="connsiteX31" fmla="*/ 264319 w 1131094"/>
                  <a:gd name="connsiteY31" fmla="*/ 2381 h 450453"/>
                  <a:gd name="connsiteX32" fmla="*/ 216694 w 1131094"/>
                  <a:gd name="connsiteY32" fmla="*/ 35719 h 450453"/>
                  <a:gd name="connsiteX33" fmla="*/ 183357 w 1131094"/>
                  <a:gd name="connsiteY33" fmla="*/ 52387 h 450453"/>
                  <a:gd name="connsiteX34" fmla="*/ 138113 w 1131094"/>
                  <a:gd name="connsiteY34" fmla="*/ 59531 h 450453"/>
                  <a:gd name="connsiteX35" fmla="*/ 109538 w 1131094"/>
                  <a:gd name="connsiteY35" fmla="*/ 54769 h 450453"/>
                  <a:gd name="connsiteX36" fmla="*/ 64294 w 1131094"/>
                  <a:gd name="connsiteY36" fmla="*/ 23812 h 450453"/>
                  <a:gd name="connsiteX37" fmla="*/ 0 w 1131094"/>
                  <a:gd name="connsiteY37" fmla="*/ 7126 h 450453"/>
                  <a:gd name="connsiteX0" fmla="*/ 1102519 w 1102519"/>
                  <a:gd name="connsiteY0" fmla="*/ 316706 h 450453"/>
                  <a:gd name="connsiteX1" fmla="*/ 1066801 w 1102519"/>
                  <a:gd name="connsiteY1" fmla="*/ 273844 h 450453"/>
                  <a:gd name="connsiteX2" fmla="*/ 1023938 w 1102519"/>
                  <a:gd name="connsiteY2" fmla="*/ 283369 h 450453"/>
                  <a:gd name="connsiteX3" fmla="*/ 1007269 w 1102519"/>
                  <a:gd name="connsiteY3" fmla="*/ 238125 h 450453"/>
                  <a:gd name="connsiteX4" fmla="*/ 973932 w 1102519"/>
                  <a:gd name="connsiteY4" fmla="*/ 202406 h 450453"/>
                  <a:gd name="connsiteX5" fmla="*/ 947738 w 1102519"/>
                  <a:gd name="connsiteY5" fmla="*/ 173831 h 450453"/>
                  <a:gd name="connsiteX6" fmla="*/ 914401 w 1102519"/>
                  <a:gd name="connsiteY6" fmla="*/ 159544 h 450453"/>
                  <a:gd name="connsiteX7" fmla="*/ 881063 w 1102519"/>
                  <a:gd name="connsiteY7" fmla="*/ 180975 h 450453"/>
                  <a:gd name="connsiteX8" fmla="*/ 842963 w 1102519"/>
                  <a:gd name="connsiteY8" fmla="*/ 192881 h 450453"/>
                  <a:gd name="connsiteX9" fmla="*/ 816769 w 1102519"/>
                  <a:gd name="connsiteY9" fmla="*/ 142875 h 450453"/>
                  <a:gd name="connsiteX10" fmla="*/ 788194 w 1102519"/>
                  <a:gd name="connsiteY10" fmla="*/ 150019 h 450453"/>
                  <a:gd name="connsiteX11" fmla="*/ 781051 w 1102519"/>
                  <a:gd name="connsiteY11" fmla="*/ 197644 h 450453"/>
                  <a:gd name="connsiteX12" fmla="*/ 773907 w 1102519"/>
                  <a:gd name="connsiteY12" fmla="*/ 235744 h 450453"/>
                  <a:gd name="connsiteX13" fmla="*/ 750094 w 1102519"/>
                  <a:gd name="connsiteY13" fmla="*/ 276225 h 450453"/>
                  <a:gd name="connsiteX14" fmla="*/ 745332 w 1102519"/>
                  <a:gd name="connsiteY14" fmla="*/ 326231 h 450453"/>
                  <a:gd name="connsiteX15" fmla="*/ 735807 w 1102519"/>
                  <a:gd name="connsiteY15" fmla="*/ 357187 h 450453"/>
                  <a:gd name="connsiteX16" fmla="*/ 657226 w 1102519"/>
                  <a:gd name="connsiteY16" fmla="*/ 328612 h 450453"/>
                  <a:gd name="connsiteX17" fmla="*/ 616744 w 1102519"/>
                  <a:gd name="connsiteY17" fmla="*/ 359569 h 450453"/>
                  <a:gd name="connsiteX18" fmla="*/ 616744 w 1102519"/>
                  <a:gd name="connsiteY18" fmla="*/ 438150 h 450453"/>
                  <a:gd name="connsiteX19" fmla="*/ 554832 w 1102519"/>
                  <a:gd name="connsiteY19" fmla="*/ 433387 h 450453"/>
                  <a:gd name="connsiteX20" fmla="*/ 497682 w 1102519"/>
                  <a:gd name="connsiteY20" fmla="*/ 416719 h 450453"/>
                  <a:gd name="connsiteX21" fmla="*/ 542926 w 1102519"/>
                  <a:gd name="connsiteY21" fmla="*/ 371475 h 450453"/>
                  <a:gd name="connsiteX22" fmla="*/ 531019 w 1102519"/>
                  <a:gd name="connsiteY22" fmla="*/ 314325 h 450453"/>
                  <a:gd name="connsiteX23" fmla="*/ 481013 w 1102519"/>
                  <a:gd name="connsiteY23" fmla="*/ 245269 h 450453"/>
                  <a:gd name="connsiteX24" fmla="*/ 481013 w 1102519"/>
                  <a:gd name="connsiteY24" fmla="*/ 197644 h 450453"/>
                  <a:gd name="connsiteX25" fmla="*/ 445294 w 1102519"/>
                  <a:gd name="connsiteY25" fmla="*/ 116681 h 450453"/>
                  <a:gd name="connsiteX26" fmla="*/ 397669 w 1102519"/>
                  <a:gd name="connsiteY26" fmla="*/ 54769 h 450453"/>
                  <a:gd name="connsiteX27" fmla="*/ 366713 w 1102519"/>
                  <a:gd name="connsiteY27" fmla="*/ 28575 h 450453"/>
                  <a:gd name="connsiteX28" fmla="*/ 335757 w 1102519"/>
                  <a:gd name="connsiteY28" fmla="*/ 9525 h 450453"/>
                  <a:gd name="connsiteX29" fmla="*/ 300038 w 1102519"/>
                  <a:gd name="connsiteY29" fmla="*/ 50006 h 450453"/>
                  <a:gd name="connsiteX30" fmla="*/ 264319 w 1102519"/>
                  <a:gd name="connsiteY30" fmla="*/ 2381 h 450453"/>
                  <a:gd name="connsiteX31" fmla="*/ 216694 w 1102519"/>
                  <a:gd name="connsiteY31" fmla="*/ 35719 h 450453"/>
                  <a:gd name="connsiteX32" fmla="*/ 183357 w 1102519"/>
                  <a:gd name="connsiteY32" fmla="*/ 52387 h 450453"/>
                  <a:gd name="connsiteX33" fmla="*/ 138113 w 1102519"/>
                  <a:gd name="connsiteY33" fmla="*/ 59531 h 450453"/>
                  <a:gd name="connsiteX34" fmla="*/ 109538 w 1102519"/>
                  <a:gd name="connsiteY34" fmla="*/ 54769 h 450453"/>
                  <a:gd name="connsiteX35" fmla="*/ 64294 w 1102519"/>
                  <a:gd name="connsiteY35" fmla="*/ 23812 h 450453"/>
                  <a:gd name="connsiteX36" fmla="*/ 0 w 1102519"/>
                  <a:gd name="connsiteY36" fmla="*/ 7126 h 450453"/>
                  <a:gd name="connsiteX0" fmla="*/ 1066801 w 1066801"/>
                  <a:gd name="connsiteY0" fmla="*/ 273844 h 450453"/>
                  <a:gd name="connsiteX1" fmla="*/ 1023938 w 1066801"/>
                  <a:gd name="connsiteY1" fmla="*/ 283369 h 450453"/>
                  <a:gd name="connsiteX2" fmla="*/ 1007269 w 1066801"/>
                  <a:gd name="connsiteY2" fmla="*/ 238125 h 450453"/>
                  <a:gd name="connsiteX3" fmla="*/ 973932 w 1066801"/>
                  <a:gd name="connsiteY3" fmla="*/ 202406 h 450453"/>
                  <a:gd name="connsiteX4" fmla="*/ 947738 w 1066801"/>
                  <a:gd name="connsiteY4" fmla="*/ 173831 h 450453"/>
                  <a:gd name="connsiteX5" fmla="*/ 914401 w 1066801"/>
                  <a:gd name="connsiteY5" fmla="*/ 159544 h 450453"/>
                  <a:gd name="connsiteX6" fmla="*/ 881063 w 1066801"/>
                  <a:gd name="connsiteY6" fmla="*/ 180975 h 450453"/>
                  <a:gd name="connsiteX7" fmla="*/ 842963 w 1066801"/>
                  <a:gd name="connsiteY7" fmla="*/ 192881 h 450453"/>
                  <a:gd name="connsiteX8" fmla="*/ 816769 w 1066801"/>
                  <a:gd name="connsiteY8" fmla="*/ 142875 h 450453"/>
                  <a:gd name="connsiteX9" fmla="*/ 788194 w 1066801"/>
                  <a:gd name="connsiteY9" fmla="*/ 150019 h 450453"/>
                  <a:gd name="connsiteX10" fmla="*/ 781051 w 1066801"/>
                  <a:gd name="connsiteY10" fmla="*/ 197644 h 450453"/>
                  <a:gd name="connsiteX11" fmla="*/ 773907 w 1066801"/>
                  <a:gd name="connsiteY11" fmla="*/ 235744 h 450453"/>
                  <a:gd name="connsiteX12" fmla="*/ 750094 w 1066801"/>
                  <a:gd name="connsiteY12" fmla="*/ 276225 h 450453"/>
                  <a:gd name="connsiteX13" fmla="*/ 745332 w 1066801"/>
                  <a:gd name="connsiteY13" fmla="*/ 326231 h 450453"/>
                  <a:gd name="connsiteX14" fmla="*/ 735807 w 1066801"/>
                  <a:gd name="connsiteY14" fmla="*/ 357187 h 450453"/>
                  <a:gd name="connsiteX15" fmla="*/ 657226 w 1066801"/>
                  <a:gd name="connsiteY15" fmla="*/ 328612 h 450453"/>
                  <a:gd name="connsiteX16" fmla="*/ 616744 w 1066801"/>
                  <a:gd name="connsiteY16" fmla="*/ 359569 h 450453"/>
                  <a:gd name="connsiteX17" fmla="*/ 616744 w 1066801"/>
                  <a:gd name="connsiteY17" fmla="*/ 438150 h 450453"/>
                  <a:gd name="connsiteX18" fmla="*/ 554832 w 1066801"/>
                  <a:gd name="connsiteY18" fmla="*/ 433387 h 450453"/>
                  <a:gd name="connsiteX19" fmla="*/ 497682 w 1066801"/>
                  <a:gd name="connsiteY19" fmla="*/ 416719 h 450453"/>
                  <a:gd name="connsiteX20" fmla="*/ 542926 w 1066801"/>
                  <a:gd name="connsiteY20" fmla="*/ 371475 h 450453"/>
                  <a:gd name="connsiteX21" fmla="*/ 531019 w 1066801"/>
                  <a:gd name="connsiteY21" fmla="*/ 314325 h 450453"/>
                  <a:gd name="connsiteX22" fmla="*/ 481013 w 1066801"/>
                  <a:gd name="connsiteY22" fmla="*/ 245269 h 450453"/>
                  <a:gd name="connsiteX23" fmla="*/ 481013 w 1066801"/>
                  <a:gd name="connsiteY23" fmla="*/ 197644 h 450453"/>
                  <a:gd name="connsiteX24" fmla="*/ 445294 w 1066801"/>
                  <a:gd name="connsiteY24" fmla="*/ 116681 h 450453"/>
                  <a:gd name="connsiteX25" fmla="*/ 397669 w 1066801"/>
                  <a:gd name="connsiteY25" fmla="*/ 54769 h 450453"/>
                  <a:gd name="connsiteX26" fmla="*/ 366713 w 1066801"/>
                  <a:gd name="connsiteY26" fmla="*/ 28575 h 450453"/>
                  <a:gd name="connsiteX27" fmla="*/ 335757 w 1066801"/>
                  <a:gd name="connsiteY27" fmla="*/ 9525 h 450453"/>
                  <a:gd name="connsiteX28" fmla="*/ 300038 w 1066801"/>
                  <a:gd name="connsiteY28" fmla="*/ 50006 h 450453"/>
                  <a:gd name="connsiteX29" fmla="*/ 264319 w 1066801"/>
                  <a:gd name="connsiteY29" fmla="*/ 2381 h 450453"/>
                  <a:gd name="connsiteX30" fmla="*/ 216694 w 1066801"/>
                  <a:gd name="connsiteY30" fmla="*/ 35719 h 450453"/>
                  <a:gd name="connsiteX31" fmla="*/ 183357 w 1066801"/>
                  <a:gd name="connsiteY31" fmla="*/ 52387 h 450453"/>
                  <a:gd name="connsiteX32" fmla="*/ 138113 w 1066801"/>
                  <a:gd name="connsiteY32" fmla="*/ 59531 h 450453"/>
                  <a:gd name="connsiteX33" fmla="*/ 109538 w 1066801"/>
                  <a:gd name="connsiteY33" fmla="*/ 54769 h 450453"/>
                  <a:gd name="connsiteX34" fmla="*/ 64294 w 1066801"/>
                  <a:gd name="connsiteY34" fmla="*/ 23812 h 450453"/>
                  <a:gd name="connsiteX35" fmla="*/ 0 w 1066801"/>
                  <a:gd name="connsiteY35" fmla="*/ 7126 h 450453"/>
                  <a:gd name="connsiteX0" fmla="*/ 1023938 w 1023938"/>
                  <a:gd name="connsiteY0" fmla="*/ 283369 h 450453"/>
                  <a:gd name="connsiteX1" fmla="*/ 1007269 w 1023938"/>
                  <a:gd name="connsiteY1" fmla="*/ 238125 h 450453"/>
                  <a:gd name="connsiteX2" fmla="*/ 973932 w 1023938"/>
                  <a:gd name="connsiteY2" fmla="*/ 202406 h 450453"/>
                  <a:gd name="connsiteX3" fmla="*/ 947738 w 1023938"/>
                  <a:gd name="connsiteY3" fmla="*/ 173831 h 450453"/>
                  <a:gd name="connsiteX4" fmla="*/ 914401 w 1023938"/>
                  <a:gd name="connsiteY4" fmla="*/ 159544 h 450453"/>
                  <a:gd name="connsiteX5" fmla="*/ 881063 w 1023938"/>
                  <a:gd name="connsiteY5" fmla="*/ 180975 h 450453"/>
                  <a:gd name="connsiteX6" fmla="*/ 842963 w 1023938"/>
                  <a:gd name="connsiteY6" fmla="*/ 192881 h 450453"/>
                  <a:gd name="connsiteX7" fmla="*/ 816769 w 1023938"/>
                  <a:gd name="connsiteY7" fmla="*/ 142875 h 450453"/>
                  <a:gd name="connsiteX8" fmla="*/ 788194 w 1023938"/>
                  <a:gd name="connsiteY8" fmla="*/ 150019 h 450453"/>
                  <a:gd name="connsiteX9" fmla="*/ 781051 w 1023938"/>
                  <a:gd name="connsiteY9" fmla="*/ 197644 h 450453"/>
                  <a:gd name="connsiteX10" fmla="*/ 773907 w 1023938"/>
                  <a:gd name="connsiteY10" fmla="*/ 235744 h 450453"/>
                  <a:gd name="connsiteX11" fmla="*/ 750094 w 1023938"/>
                  <a:gd name="connsiteY11" fmla="*/ 276225 h 450453"/>
                  <a:gd name="connsiteX12" fmla="*/ 745332 w 1023938"/>
                  <a:gd name="connsiteY12" fmla="*/ 326231 h 450453"/>
                  <a:gd name="connsiteX13" fmla="*/ 735807 w 1023938"/>
                  <a:gd name="connsiteY13" fmla="*/ 357187 h 450453"/>
                  <a:gd name="connsiteX14" fmla="*/ 657226 w 1023938"/>
                  <a:gd name="connsiteY14" fmla="*/ 328612 h 450453"/>
                  <a:gd name="connsiteX15" fmla="*/ 616744 w 1023938"/>
                  <a:gd name="connsiteY15" fmla="*/ 359569 h 450453"/>
                  <a:gd name="connsiteX16" fmla="*/ 616744 w 1023938"/>
                  <a:gd name="connsiteY16" fmla="*/ 438150 h 450453"/>
                  <a:gd name="connsiteX17" fmla="*/ 554832 w 1023938"/>
                  <a:gd name="connsiteY17" fmla="*/ 433387 h 450453"/>
                  <a:gd name="connsiteX18" fmla="*/ 497682 w 1023938"/>
                  <a:gd name="connsiteY18" fmla="*/ 416719 h 450453"/>
                  <a:gd name="connsiteX19" fmla="*/ 542926 w 1023938"/>
                  <a:gd name="connsiteY19" fmla="*/ 371475 h 450453"/>
                  <a:gd name="connsiteX20" fmla="*/ 531019 w 1023938"/>
                  <a:gd name="connsiteY20" fmla="*/ 314325 h 450453"/>
                  <a:gd name="connsiteX21" fmla="*/ 481013 w 1023938"/>
                  <a:gd name="connsiteY21" fmla="*/ 245269 h 450453"/>
                  <a:gd name="connsiteX22" fmla="*/ 481013 w 1023938"/>
                  <a:gd name="connsiteY22" fmla="*/ 197644 h 450453"/>
                  <a:gd name="connsiteX23" fmla="*/ 445294 w 1023938"/>
                  <a:gd name="connsiteY23" fmla="*/ 116681 h 450453"/>
                  <a:gd name="connsiteX24" fmla="*/ 397669 w 1023938"/>
                  <a:gd name="connsiteY24" fmla="*/ 54769 h 450453"/>
                  <a:gd name="connsiteX25" fmla="*/ 366713 w 1023938"/>
                  <a:gd name="connsiteY25" fmla="*/ 28575 h 450453"/>
                  <a:gd name="connsiteX26" fmla="*/ 335757 w 1023938"/>
                  <a:gd name="connsiteY26" fmla="*/ 9525 h 450453"/>
                  <a:gd name="connsiteX27" fmla="*/ 300038 w 1023938"/>
                  <a:gd name="connsiteY27" fmla="*/ 50006 h 450453"/>
                  <a:gd name="connsiteX28" fmla="*/ 264319 w 1023938"/>
                  <a:gd name="connsiteY28" fmla="*/ 2381 h 450453"/>
                  <a:gd name="connsiteX29" fmla="*/ 216694 w 1023938"/>
                  <a:gd name="connsiteY29" fmla="*/ 35719 h 450453"/>
                  <a:gd name="connsiteX30" fmla="*/ 183357 w 1023938"/>
                  <a:gd name="connsiteY30" fmla="*/ 52387 h 450453"/>
                  <a:gd name="connsiteX31" fmla="*/ 138113 w 1023938"/>
                  <a:gd name="connsiteY31" fmla="*/ 59531 h 450453"/>
                  <a:gd name="connsiteX32" fmla="*/ 109538 w 1023938"/>
                  <a:gd name="connsiteY32" fmla="*/ 54769 h 450453"/>
                  <a:gd name="connsiteX33" fmla="*/ 64294 w 1023938"/>
                  <a:gd name="connsiteY33" fmla="*/ 23812 h 450453"/>
                  <a:gd name="connsiteX34" fmla="*/ 0 w 1023938"/>
                  <a:gd name="connsiteY34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735807 w 1007269"/>
                  <a:gd name="connsiteY12" fmla="*/ 357187 h 450453"/>
                  <a:gd name="connsiteX13" fmla="*/ 657226 w 1007269"/>
                  <a:gd name="connsiteY13" fmla="*/ 328612 h 450453"/>
                  <a:gd name="connsiteX14" fmla="*/ 616744 w 1007269"/>
                  <a:gd name="connsiteY14" fmla="*/ 359569 h 450453"/>
                  <a:gd name="connsiteX15" fmla="*/ 616744 w 1007269"/>
                  <a:gd name="connsiteY15" fmla="*/ 438150 h 450453"/>
                  <a:gd name="connsiteX16" fmla="*/ 554832 w 1007269"/>
                  <a:gd name="connsiteY16" fmla="*/ 433387 h 450453"/>
                  <a:gd name="connsiteX17" fmla="*/ 497682 w 1007269"/>
                  <a:gd name="connsiteY17" fmla="*/ 416719 h 450453"/>
                  <a:gd name="connsiteX18" fmla="*/ 542926 w 1007269"/>
                  <a:gd name="connsiteY18" fmla="*/ 371475 h 450453"/>
                  <a:gd name="connsiteX19" fmla="*/ 531019 w 1007269"/>
                  <a:gd name="connsiteY19" fmla="*/ 314325 h 450453"/>
                  <a:gd name="connsiteX20" fmla="*/ 481013 w 1007269"/>
                  <a:gd name="connsiteY20" fmla="*/ 245269 h 450453"/>
                  <a:gd name="connsiteX21" fmla="*/ 481013 w 1007269"/>
                  <a:gd name="connsiteY21" fmla="*/ 197644 h 450453"/>
                  <a:gd name="connsiteX22" fmla="*/ 445294 w 1007269"/>
                  <a:gd name="connsiteY22" fmla="*/ 116681 h 450453"/>
                  <a:gd name="connsiteX23" fmla="*/ 397669 w 1007269"/>
                  <a:gd name="connsiteY23" fmla="*/ 54769 h 450453"/>
                  <a:gd name="connsiteX24" fmla="*/ 366713 w 1007269"/>
                  <a:gd name="connsiteY24" fmla="*/ 28575 h 450453"/>
                  <a:gd name="connsiteX25" fmla="*/ 335757 w 1007269"/>
                  <a:gd name="connsiteY25" fmla="*/ 9525 h 450453"/>
                  <a:gd name="connsiteX26" fmla="*/ 300038 w 1007269"/>
                  <a:gd name="connsiteY26" fmla="*/ 50006 h 450453"/>
                  <a:gd name="connsiteX27" fmla="*/ 264319 w 1007269"/>
                  <a:gd name="connsiteY27" fmla="*/ 2381 h 450453"/>
                  <a:gd name="connsiteX28" fmla="*/ 216694 w 1007269"/>
                  <a:gd name="connsiteY28" fmla="*/ 35719 h 450453"/>
                  <a:gd name="connsiteX29" fmla="*/ 183357 w 1007269"/>
                  <a:gd name="connsiteY29" fmla="*/ 52387 h 450453"/>
                  <a:gd name="connsiteX30" fmla="*/ 138113 w 1007269"/>
                  <a:gd name="connsiteY30" fmla="*/ 59531 h 450453"/>
                  <a:gd name="connsiteX31" fmla="*/ 109538 w 1007269"/>
                  <a:gd name="connsiteY31" fmla="*/ 54769 h 450453"/>
                  <a:gd name="connsiteX32" fmla="*/ 64294 w 1007269"/>
                  <a:gd name="connsiteY32" fmla="*/ 23812 h 450453"/>
                  <a:gd name="connsiteX33" fmla="*/ 0 w 1007269"/>
                  <a:gd name="connsiteY33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657226 w 1007269"/>
                  <a:gd name="connsiteY12" fmla="*/ 328612 h 450453"/>
                  <a:gd name="connsiteX13" fmla="*/ 616744 w 1007269"/>
                  <a:gd name="connsiteY13" fmla="*/ 359569 h 450453"/>
                  <a:gd name="connsiteX14" fmla="*/ 616744 w 1007269"/>
                  <a:gd name="connsiteY14" fmla="*/ 438150 h 450453"/>
                  <a:gd name="connsiteX15" fmla="*/ 554832 w 1007269"/>
                  <a:gd name="connsiteY15" fmla="*/ 433387 h 450453"/>
                  <a:gd name="connsiteX16" fmla="*/ 497682 w 1007269"/>
                  <a:gd name="connsiteY16" fmla="*/ 416719 h 450453"/>
                  <a:gd name="connsiteX17" fmla="*/ 542926 w 1007269"/>
                  <a:gd name="connsiteY17" fmla="*/ 371475 h 450453"/>
                  <a:gd name="connsiteX18" fmla="*/ 531019 w 1007269"/>
                  <a:gd name="connsiteY18" fmla="*/ 314325 h 450453"/>
                  <a:gd name="connsiteX19" fmla="*/ 481013 w 1007269"/>
                  <a:gd name="connsiteY19" fmla="*/ 245269 h 450453"/>
                  <a:gd name="connsiteX20" fmla="*/ 481013 w 1007269"/>
                  <a:gd name="connsiteY20" fmla="*/ 197644 h 450453"/>
                  <a:gd name="connsiteX21" fmla="*/ 445294 w 1007269"/>
                  <a:gd name="connsiteY21" fmla="*/ 116681 h 450453"/>
                  <a:gd name="connsiteX22" fmla="*/ 397669 w 1007269"/>
                  <a:gd name="connsiteY22" fmla="*/ 54769 h 450453"/>
                  <a:gd name="connsiteX23" fmla="*/ 366713 w 1007269"/>
                  <a:gd name="connsiteY23" fmla="*/ 28575 h 450453"/>
                  <a:gd name="connsiteX24" fmla="*/ 335757 w 1007269"/>
                  <a:gd name="connsiteY24" fmla="*/ 9525 h 450453"/>
                  <a:gd name="connsiteX25" fmla="*/ 300038 w 1007269"/>
                  <a:gd name="connsiteY25" fmla="*/ 50006 h 450453"/>
                  <a:gd name="connsiteX26" fmla="*/ 264319 w 1007269"/>
                  <a:gd name="connsiteY26" fmla="*/ 2381 h 450453"/>
                  <a:gd name="connsiteX27" fmla="*/ 216694 w 1007269"/>
                  <a:gd name="connsiteY27" fmla="*/ 35719 h 450453"/>
                  <a:gd name="connsiteX28" fmla="*/ 183357 w 1007269"/>
                  <a:gd name="connsiteY28" fmla="*/ 52387 h 450453"/>
                  <a:gd name="connsiteX29" fmla="*/ 138113 w 1007269"/>
                  <a:gd name="connsiteY29" fmla="*/ 59531 h 450453"/>
                  <a:gd name="connsiteX30" fmla="*/ 109538 w 1007269"/>
                  <a:gd name="connsiteY30" fmla="*/ 54769 h 450453"/>
                  <a:gd name="connsiteX31" fmla="*/ 64294 w 1007269"/>
                  <a:gd name="connsiteY31" fmla="*/ 23812 h 450453"/>
                  <a:gd name="connsiteX32" fmla="*/ 0 w 1007269"/>
                  <a:gd name="connsiteY32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745332 w 1007269"/>
                  <a:gd name="connsiteY11" fmla="*/ 326231 h 450453"/>
                  <a:gd name="connsiteX12" fmla="*/ 616744 w 1007269"/>
                  <a:gd name="connsiteY12" fmla="*/ 359569 h 450453"/>
                  <a:gd name="connsiteX13" fmla="*/ 616744 w 1007269"/>
                  <a:gd name="connsiteY13" fmla="*/ 438150 h 450453"/>
                  <a:gd name="connsiteX14" fmla="*/ 554832 w 1007269"/>
                  <a:gd name="connsiteY14" fmla="*/ 433387 h 450453"/>
                  <a:gd name="connsiteX15" fmla="*/ 497682 w 1007269"/>
                  <a:gd name="connsiteY15" fmla="*/ 416719 h 450453"/>
                  <a:gd name="connsiteX16" fmla="*/ 542926 w 1007269"/>
                  <a:gd name="connsiteY16" fmla="*/ 371475 h 450453"/>
                  <a:gd name="connsiteX17" fmla="*/ 531019 w 1007269"/>
                  <a:gd name="connsiteY17" fmla="*/ 314325 h 450453"/>
                  <a:gd name="connsiteX18" fmla="*/ 481013 w 1007269"/>
                  <a:gd name="connsiteY18" fmla="*/ 245269 h 450453"/>
                  <a:gd name="connsiteX19" fmla="*/ 481013 w 1007269"/>
                  <a:gd name="connsiteY19" fmla="*/ 197644 h 450453"/>
                  <a:gd name="connsiteX20" fmla="*/ 445294 w 1007269"/>
                  <a:gd name="connsiteY20" fmla="*/ 116681 h 450453"/>
                  <a:gd name="connsiteX21" fmla="*/ 397669 w 1007269"/>
                  <a:gd name="connsiteY21" fmla="*/ 54769 h 450453"/>
                  <a:gd name="connsiteX22" fmla="*/ 366713 w 1007269"/>
                  <a:gd name="connsiteY22" fmla="*/ 28575 h 450453"/>
                  <a:gd name="connsiteX23" fmla="*/ 335757 w 1007269"/>
                  <a:gd name="connsiteY23" fmla="*/ 9525 h 450453"/>
                  <a:gd name="connsiteX24" fmla="*/ 300038 w 1007269"/>
                  <a:gd name="connsiteY24" fmla="*/ 50006 h 450453"/>
                  <a:gd name="connsiteX25" fmla="*/ 264319 w 1007269"/>
                  <a:gd name="connsiteY25" fmla="*/ 2381 h 450453"/>
                  <a:gd name="connsiteX26" fmla="*/ 216694 w 1007269"/>
                  <a:gd name="connsiteY26" fmla="*/ 35719 h 450453"/>
                  <a:gd name="connsiteX27" fmla="*/ 183357 w 1007269"/>
                  <a:gd name="connsiteY27" fmla="*/ 52387 h 450453"/>
                  <a:gd name="connsiteX28" fmla="*/ 138113 w 1007269"/>
                  <a:gd name="connsiteY28" fmla="*/ 59531 h 450453"/>
                  <a:gd name="connsiteX29" fmla="*/ 109538 w 1007269"/>
                  <a:gd name="connsiteY29" fmla="*/ 54769 h 450453"/>
                  <a:gd name="connsiteX30" fmla="*/ 64294 w 1007269"/>
                  <a:gd name="connsiteY30" fmla="*/ 23812 h 450453"/>
                  <a:gd name="connsiteX31" fmla="*/ 0 w 1007269"/>
                  <a:gd name="connsiteY31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750094 w 1007269"/>
                  <a:gd name="connsiteY10" fmla="*/ 276225 h 450453"/>
                  <a:gd name="connsiteX11" fmla="*/ 616744 w 1007269"/>
                  <a:gd name="connsiteY11" fmla="*/ 359569 h 450453"/>
                  <a:gd name="connsiteX12" fmla="*/ 616744 w 1007269"/>
                  <a:gd name="connsiteY12" fmla="*/ 438150 h 450453"/>
                  <a:gd name="connsiteX13" fmla="*/ 554832 w 1007269"/>
                  <a:gd name="connsiteY13" fmla="*/ 433387 h 450453"/>
                  <a:gd name="connsiteX14" fmla="*/ 497682 w 1007269"/>
                  <a:gd name="connsiteY14" fmla="*/ 416719 h 450453"/>
                  <a:gd name="connsiteX15" fmla="*/ 542926 w 1007269"/>
                  <a:gd name="connsiteY15" fmla="*/ 371475 h 450453"/>
                  <a:gd name="connsiteX16" fmla="*/ 531019 w 1007269"/>
                  <a:gd name="connsiteY16" fmla="*/ 314325 h 450453"/>
                  <a:gd name="connsiteX17" fmla="*/ 481013 w 1007269"/>
                  <a:gd name="connsiteY17" fmla="*/ 245269 h 450453"/>
                  <a:gd name="connsiteX18" fmla="*/ 481013 w 1007269"/>
                  <a:gd name="connsiteY18" fmla="*/ 197644 h 450453"/>
                  <a:gd name="connsiteX19" fmla="*/ 445294 w 1007269"/>
                  <a:gd name="connsiteY19" fmla="*/ 116681 h 450453"/>
                  <a:gd name="connsiteX20" fmla="*/ 397669 w 1007269"/>
                  <a:gd name="connsiteY20" fmla="*/ 54769 h 450453"/>
                  <a:gd name="connsiteX21" fmla="*/ 366713 w 1007269"/>
                  <a:gd name="connsiteY21" fmla="*/ 28575 h 450453"/>
                  <a:gd name="connsiteX22" fmla="*/ 335757 w 1007269"/>
                  <a:gd name="connsiteY22" fmla="*/ 9525 h 450453"/>
                  <a:gd name="connsiteX23" fmla="*/ 300038 w 1007269"/>
                  <a:gd name="connsiteY23" fmla="*/ 50006 h 450453"/>
                  <a:gd name="connsiteX24" fmla="*/ 264319 w 1007269"/>
                  <a:gd name="connsiteY24" fmla="*/ 2381 h 450453"/>
                  <a:gd name="connsiteX25" fmla="*/ 216694 w 1007269"/>
                  <a:gd name="connsiteY25" fmla="*/ 35719 h 450453"/>
                  <a:gd name="connsiteX26" fmla="*/ 183357 w 1007269"/>
                  <a:gd name="connsiteY26" fmla="*/ 52387 h 450453"/>
                  <a:gd name="connsiteX27" fmla="*/ 138113 w 1007269"/>
                  <a:gd name="connsiteY27" fmla="*/ 59531 h 450453"/>
                  <a:gd name="connsiteX28" fmla="*/ 109538 w 1007269"/>
                  <a:gd name="connsiteY28" fmla="*/ 54769 h 450453"/>
                  <a:gd name="connsiteX29" fmla="*/ 64294 w 1007269"/>
                  <a:gd name="connsiteY29" fmla="*/ 23812 h 450453"/>
                  <a:gd name="connsiteX30" fmla="*/ 0 w 1007269"/>
                  <a:gd name="connsiteY30" fmla="*/ 7126 h 450453"/>
                  <a:gd name="connsiteX0" fmla="*/ 1007269 w 1007269"/>
                  <a:gd name="connsiteY0" fmla="*/ 238125 h 450453"/>
                  <a:gd name="connsiteX1" fmla="*/ 973932 w 1007269"/>
                  <a:gd name="connsiteY1" fmla="*/ 202406 h 450453"/>
                  <a:gd name="connsiteX2" fmla="*/ 947738 w 1007269"/>
                  <a:gd name="connsiteY2" fmla="*/ 173831 h 450453"/>
                  <a:gd name="connsiteX3" fmla="*/ 914401 w 1007269"/>
                  <a:gd name="connsiteY3" fmla="*/ 159544 h 450453"/>
                  <a:gd name="connsiteX4" fmla="*/ 881063 w 1007269"/>
                  <a:gd name="connsiteY4" fmla="*/ 180975 h 450453"/>
                  <a:gd name="connsiteX5" fmla="*/ 842963 w 1007269"/>
                  <a:gd name="connsiteY5" fmla="*/ 192881 h 450453"/>
                  <a:gd name="connsiteX6" fmla="*/ 816769 w 1007269"/>
                  <a:gd name="connsiteY6" fmla="*/ 142875 h 450453"/>
                  <a:gd name="connsiteX7" fmla="*/ 788194 w 1007269"/>
                  <a:gd name="connsiteY7" fmla="*/ 150019 h 450453"/>
                  <a:gd name="connsiteX8" fmla="*/ 781051 w 1007269"/>
                  <a:gd name="connsiteY8" fmla="*/ 197644 h 450453"/>
                  <a:gd name="connsiteX9" fmla="*/ 773907 w 1007269"/>
                  <a:gd name="connsiteY9" fmla="*/ 235744 h 450453"/>
                  <a:gd name="connsiteX10" fmla="*/ 616744 w 1007269"/>
                  <a:gd name="connsiteY10" fmla="*/ 359569 h 450453"/>
                  <a:gd name="connsiteX11" fmla="*/ 616744 w 1007269"/>
                  <a:gd name="connsiteY11" fmla="*/ 438150 h 450453"/>
                  <a:gd name="connsiteX12" fmla="*/ 554832 w 1007269"/>
                  <a:gd name="connsiteY12" fmla="*/ 433387 h 450453"/>
                  <a:gd name="connsiteX13" fmla="*/ 497682 w 1007269"/>
                  <a:gd name="connsiteY13" fmla="*/ 416719 h 450453"/>
                  <a:gd name="connsiteX14" fmla="*/ 542926 w 1007269"/>
                  <a:gd name="connsiteY14" fmla="*/ 371475 h 450453"/>
                  <a:gd name="connsiteX15" fmla="*/ 531019 w 1007269"/>
                  <a:gd name="connsiteY15" fmla="*/ 314325 h 450453"/>
                  <a:gd name="connsiteX16" fmla="*/ 481013 w 1007269"/>
                  <a:gd name="connsiteY16" fmla="*/ 245269 h 450453"/>
                  <a:gd name="connsiteX17" fmla="*/ 481013 w 1007269"/>
                  <a:gd name="connsiteY17" fmla="*/ 197644 h 450453"/>
                  <a:gd name="connsiteX18" fmla="*/ 445294 w 1007269"/>
                  <a:gd name="connsiteY18" fmla="*/ 116681 h 450453"/>
                  <a:gd name="connsiteX19" fmla="*/ 397669 w 1007269"/>
                  <a:gd name="connsiteY19" fmla="*/ 54769 h 450453"/>
                  <a:gd name="connsiteX20" fmla="*/ 366713 w 1007269"/>
                  <a:gd name="connsiteY20" fmla="*/ 28575 h 450453"/>
                  <a:gd name="connsiteX21" fmla="*/ 335757 w 1007269"/>
                  <a:gd name="connsiteY21" fmla="*/ 9525 h 450453"/>
                  <a:gd name="connsiteX22" fmla="*/ 300038 w 1007269"/>
                  <a:gd name="connsiteY22" fmla="*/ 50006 h 450453"/>
                  <a:gd name="connsiteX23" fmla="*/ 264319 w 1007269"/>
                  <a:gd name="connsiteY23" fmla="*/ 2381 h 450453"/>
                  <a:gd name="connsiteX24" fmla="*/ 216694 w 1007269"/>
                  <a:gd name="connsiteY24" fmla="*/ 35719 h 450453"/>
                  <a:gd name="connsiteX25" fmla="*/ 183357 w 1007269"/>
                  <a:gd name="connsiteY25" fmla="*/ 52387 h 450453"/>
                  <a:gd name="connsiteX26" fmla="*/ 138113 w 1007269"/>
                  <a:gd name="connsiteY26" fmla="*/ 59531 h 450453"/>
                  <a:gd name="connsiteX27" fmla="*/ 109538 w 1007269"/>
                  <a:gd name="connsiteY27" fmla="*/ 54769 h 450453"/>
                  <a:gd name="connsiteX28" fmla="*/ 64294 w 1007269"/>
                  <a:gd name="connsiteY28" fmla="*/ 23812 h 450453"/>
                  <a:gd name="connsiteX29" fmla="*/ 0 w 1007269"/>
                  <a:gd name="connsiteY29" fmla="*/ 7126 h 450453"/>
                  <a:gd name="connsiteX0" fmla="*/ 1007269 w 1007269"/>
                  <a:gd name="connsiteY0" fmla="*/ 238125 h 450453"/>
                  <a:gd name="connsiteX1" fmla="*/ 947738 w 1007269"/>
                  <a:gd name="connsiteY1" fmla="*/ 173831 h 450453"/>
                  <a:gd name="connsiteX2" fmla="*/ 914401 w 1007269"/>
                  <a:gd name="connsiteY2" fmla="*/ 159544 h 450453"/>
                  <a:gd name="connsiteX3" fmla="*/ 881063 w 1007269"/>
                  <a:gd name="connsiteY3" fmla="*/ 180975 h 450453"/>
                  <a:gd name="connsiteX4" fmla="*/ 842963 w 1007269"/>
                  <a:gd name="connsiteY4" fmla="*/ 192881 h 450453"/>
                  <a:gd name="connsiteX5" fmla="*/ 816769 w 1007269"/>
                  <a:gd name="connsiteY5" fmla="*/ 142875 h 450453"/>
                  <a:gd name="connsiteX6" fmla="*/ 788194 w 1007269"/>
                  <a:gd name="connsiteY6" fmla="*/ 150019 h 450453"/>
                  <a:gd name="connsiteX7" fmla="*/ 781051 w 1007269"/>
                  <a:gd name="connsiteY7" fmla="*/ 197644 h 450453"/>
                  <a:gd name="connsiteX8" fmla="*/ 773907 w 1007269"/>
                  <a:gd name="connsiteY8" fmla="*/ 235744 h 450453"/>
                  <a:gd name="connsiteX9" fmla="*/ 616744 w 1007269"/>
                  <a:gd name="connsiteY9" fmla="*/ 359569 h 450453"/>
                  <a:gd name="connsiteX10" fmla="*/ 616744 w 1007269"/>
                  <a:gd name="connsiteY10" fmla="*/ 438150 h 450453"/>
                  <a:gd name="connsiteX11" fmla="*/ 554832 w 1007269"/>
                  <a:gd name="connsiteY11" fmla="*/ 433387 h 450453"/>
                  <a:gd name="connsiteX12" fmla="*/ 497682 w 1007269"/>
                  <a:gd name="connsiteY12" fmla="*/ 416719 h 450453"/>
                  <a:gd name="connsiteX13" fmla="*/ 542926 w 1007269"/>
                  <a:gd name="connsiteY13" fmla="*/ 371475 h 450453"/>
                  <a:gd name="connsiteX14" fmla="*/ 531019 w 1007269"/>
                  <a:gd name="connsiteY14" fmla="*/ 314325 h 450453"/>
                  <a:gd name="connsiteX15" fmla="*/ 481013 w 1007269"/>
                  <a:gd name="connsiteY15" fmla="*/ 245269 h 450453"/>
                  <a:gd name="connsiteX16" fmla="*/ 481013 w 1007269"/>
                  <a:gd name="connsiteY16" fmla="*/ 197644 h 450453"/>
                  <a:gd name="connsiteX17" fmla="*/ 445294 w 1007269"/>
                  <a:gd name="connsiteY17" fmla="*/ 116681 h 450453"/>
                  <a:gd name="connsiteX18" fmla="*/ 397669 w 1007269"/>
                  <a:gd name="connsiteY18" fmla="*/ 54769 h 450453"/>
                  <a:gd name="connsiteX19" fmla="*/ 366713 w 1007269"/>
                  <a:gd name="connsiteY19" fmla="*/ 28575 h 450453"/>
                  <a:gd name="connsiteX20" fmla="*/ 335757 w 1007269"/>
                  <a:gd name="connsiteY20" fmla="*/ 9525 h 450453"/>
                  <a:gd name="connsiteX21" fmla="*/ 300038 w 1007269"/>
                  <a:gd name="connsiteY21" fmla="*/ 50006 h 450453"/>
                  <a:gd name="connsiteX22" fmla="*/ 264319 w 1007269"/>
                  <a:gd name="connsiteY22" fmla="*/ 2381 h 450453"/>
                  <a:gd name="connsiteX23" fmla="*/ 216694 w 1007269"/>
                  <a:gd name="connsiteY23" fmla="*/ 35719 h 450453"/>
                  <a:gd name="connsiteX24" fmla="*/ 183357 w 1007269"/>
                  <a:gd name="connsiteY24" fmla="*/ 52387 h 450453"/>
                  <a:gd name="connsiteX25" fmla="*/ 138113 w 1007269"/>
                  <a:gd name="connsiteY25" fmla="*/ 59531 h 450453"/>
                  <a:gd name="connsiteX26" fmla="*/ 109538 w 1007269"/>
                  <a:gd name="connsiteY26" fmla="*/ 54769 h 450453"/>
                  <a:gd name="connsiteX27" fmla="*/ 64294 w 1007269"/>
                  <a:gd name="connsiteY27" fmla="*/ 23812 h 450453"/>
                  <a:gd name="connsiteX28" fmla="*/ 0 w 1007269"/>
                  <a:gd name="connsiteY28" fmla="*/ 7126 h 450453"/>
                  <a:gd name="connsiteX0" fmla="*/ 947738 w 947738"/>
                  <a:gd name="connsiteY0" fmla="*/ 173831 h 450453"/>
                  <a:gd name="connsiteX1" fmla="*/ 914401 w 947738"/>
                  <a:gd name="connsiteY1" fmla="*/ 159544 h 450453"/>
                  <a:gd name="connsiteX2" fmla="*/ 881063 w 947738"/>
                  <a:gd name="connsiteY2" fmla="*/ 180975 h 450453"/>
                  <a:gd name="connsiteX3" fmla="*/ 842963 w 947738"/>
                  <a:gd name="connsiteY3" fmla="*/ 192881 h 450453"/>
                  <a:gd name="connsiteX4" fmla="*/ 816769 w 947738"/>
                  <a:gd name="connsiteY4" fmla="*/ 142875 h 450453"/>
                  <a:gd name="connsiteX5" fmla="*/ 788194 w 947738"/>
                  <a:gd name="connsiteY5" fmla="*/ 150019 h 450453"/>
                  <a:gd name="connsiteX6" fmla="*/ 781051 w 947738"/>
                  <a:gd name="connsiteY6" fmla="*/ 197644 h 450453"/>
                  <a:gd name="connsiteX7" fmla="*/ 773907 w 947738"/>
                  <a:gd name="connsiteY7" fmla="*/ 235744 h 450453"/>
                  <a:gd name="connsiteX8" fmla="*/ 616744 w 947738"/>
                  <a:gd name="connsiteY8" fmla="*/ 359569 h 450453"/>
                  <a:gd name="connsiteX9" fmla="*/ 616744 w 947738"/>
                  <a:gd name="connsiteY9" fmla="*/ 438150 h 450453"/>
                  <a:gd name="connsiteX10" fmla="*/ 554832 w 947738"/>
                  <a:gd name="connsiteY10" fmla="*/ 433387 h 450453"/>
                  <a:gd name="connsiteX11" fmla="*/ 497682 w 947738"/>
                  <a:gd name="connsiteY11" fmla="*/ 416719 h 450453"/>
                  <a:gd name="connsiteX12" fmla="*/ 542926 w 947738"/>
                  <a:gd name="connsiteY12" fmla="*/ 371475 h 450453"/>
                  <a:gd name="connsiteX13" fmla="*/ 531019 w 947738"/>
                  <a:gd name="connsiteY13" fmla="*/ 314325 h 450453"/>
                  <a:gd name="connsiteX14" fmla="*/ 481013 w 947738"/>
                  <a:gd name="connsiteY14" fmla="*/ 245269 h 450453"/>
                  <a:gd name="connsiteX15" fmla="*/ 481013 w 947738"/>
                  <a:gd name="connsiteY15" fmla="*/ 197644 h 450453"/>
                  <a:gd name="connsiteX16" fmla="*/ 445294 w 947738"/>
                  <a:gd name="connsiteY16" fmla="*/ 116681 h 450453"/>
                  <a:gd name="connsiteX17" fmla="*/ 397669 w 947738"/>
                  <a:gd name="connsiteY17" fmla="*/ 54769 h 450453"/>
                  <a:gd name="connsiteX18" fmla="*/ 366713 w 947738"/>
                  <a:gd name="connsiteY18" fmla="*/ 28575 h 450453"/>
                  <a:gd name="connsiteX19" fmla="*/ 335757 w 947738"/>
                  <a:gd name="connsiteY19" fmla="*/ 9525 h 450453"/>
                  <a:gd name="connsiteX20" fmla="*/ 300038 w 947738"/>
                  <a:gd name="connsiteY20" fmla="*/ 50006 h 450453"/>
                  <a:gd name="connsiteX21" fmla="*/ 264319 w 947738"/>
                  <a:gd name="connsiteY21" fmla="*/ 2381 h 450453"/>
                  <a:gd name="connsiteX22" fmla="*/ 216694 w 947738"/>
                  <a:gd name="connsiteY22" fmla="*/ 35719 h 450453"/>
                  <a:gd name="connsiteX23" fmla="*/ 183357 w 947738"/>
                  <a:gd name="connsiteY23" fmla="*/ 52387 h 450453"/>
                  <a:gd name="connsiteX24" fmla="*/ 138113 w 947738"/>
                  <a:gd name="connsiteY24" fmla="*/ 59531 h 450453"/>
                  <a:gd name="connsiteX25" fmla="*/ 109538 w 947738"/>
                  <a:gd name="connsiteY25" fmla="*/ 54769 h 450453"/>
                  <a:gd name="connsiteX26" fmla="*/ 64294 w 947738"/>
                  <a:gd name="connsiteY26" fmla="*/ 23812 h 450453"/>
                  <a:gd name="connsiteX27" fmla="*/ 0 w 947738"/>
                  <a:gd name="connsiteY27" fmla="*/ 7126 h 450453"/>
                  <a:gd name="connsiteX0" fmla="*/ 914401 w 914401"/>
                  <a:gd name="connsiteY0" fmla="*/ 159544 h 450453"/>
                  <a:gd name="connsiteX1" fmla="*/ 881063 w 914401"/>
                  <a:gd name="connsiteY1" fmla="*/ 180975 h 450453"/>
                  <a:gd name="connsiteX2" fmla="*/ 842963 w 914401"/>
                  <a:gd name="connsiteY2" fmla="*/ 192881 h 450453"/>
                  <a:gd name="connsiteX3" fmla="*/ 816769 w 914401"/>
                  <a:gd name="connsiteY3" fmla="*/ 142875 h 450453"/>
                  <a:gd name="connsiteX4" fmla="*/ 788194 w 914401"/>
                  <a:gd name="connsiteY4" fmla="*/ 150019 h 450453"/>
                  <a:gd name="connsiteX5" fmla="*/ 781051 w 914401"/>
                  <a:gd name="connsiteY5" fmla="*/ 197644 h 450453"/>
                  <a:gd name="connsiteX6" fmla="*/ 773907 w 914401"/>
                  <a:gd name="connsiteY6" fmla="*/ 235744 h 450453"/>
                  <a:gd name="connsiteX7" fmla="*/ 616744 w 914401"/>
                  <a:gd name="connsiteY7" fmla="*/ 359569 h 450453"/>
                  <a:gd name="connsiteX8" fmla="*/ 616744 w 914401"/>
                  <a:gd name="connsiteY8" fmla="*/ 438150 h 450453"/>
                  <a:gd name="connsiteX9" fmla="*/ 554832 w 914401"/>
                  <a:gd name="connsiteY9" fmla="*/ 433387 h 450453"/>
                  <a:gd name="connsiteX10" fmla="*/ 497682 w 914401"/>
                  <a:gd name="connsiteY10" fmla="*/ 416719 h 450453"/>
                  <a:gd name="connsiteX11" fmla="*/ 542926 w 914401"/>
                  <a:gd name="connsiteY11" fmla="*/ 371475 h 450453"/>
                  <a:gd name="connsiteX12" fmla="*/ 531019 w 914401"/>
                  <a:gd name="connsiteY12" fmla="*/ 314325 h 450453"/>
                  <a:gd name="connsiteX13" fmla="*/ 481013 w 914401"/>
                  <a:gd name="connsiteY13" fmla="*/ 245269 h 450453"/>
                  <a:gd name="connsiteX14" fmla="*/ 481013 w 914401"/>
                  <a:gd name="connsiteY14" fmla="*/ 197644 h 450453"/>
                  <a:gd name="connsiteX15" fmla="*/ 445294 w 914401"/>
                  <a:gd name="connsiteY15" fmla="*/ 116681 h 450453"/>
                  <a:gd name="connsiteX16" fmla="*/ 397669 w 914401"/>
                  <a:gd name="connsiteY16" fmla="*/ 54769 h 450453"/>
                  <a:gd name="connsiteX17" fmla="*/ 366713 w 914401"/>
                  <a:gd name="connsiteY17" fmla="*/ 28575 h 450453"/>
                  <a:gd name="connsiteX18" fmla="*/ 335757 w 914401"/>
                  <a:gd name="connsiteY18" fmla="*/ 9525 h 450453"/>
                  <a:gd name="connsiteX19" fmla="*/ 300038 w 914401"/>
                  <a:gd name="connsiteY19" fmla="*/ 50006 h 450453"/>
                  <a:gd name="connsiteX20" fmla="*/ 264319 w 914401"/>
                  <a:gd name="connsiteY20" fmla="*/ 2381 h 450453"/>
                  <a:gd name="connsiteX21" fmla="*/ 216694 w 914401"/>
                  <a:gd name="connsiteY21" fmla="*/ 35719 h 450453"/>
                  <a:gd name="connsiteX22" fmla="*/ 183357 w 914401"/>
                  <a:gd name="connsiteY22" fmla="*/ 52387 h 450453"/>
                  <a:gd name="connsiteX23" fmla="*/ 138113 w 914401"/>
                  <a:gd name="connsiteY23" fmla="*/ 59531 h 450453"/>
                  <a:gd name="connsiteX24" fmla="*/ 109538 w 914401"/>
                  <a:gd name="connsiteY24" fmla="*/ 54769 h 450453"/>
                  <a:gd name="connsiteX25" fmla="*/ 64294 w 914401"/>
                  <a:gd name="connsiteY25" fmla="*/ 23812 h 450453"/>
                  <a:gd name="connsiteX26" fmla="*/ 0 w 914401"/>
                  <a:gd name="connsiteY26" fmla="*/ 7126 h 450453"/>
                  <a:gd name="connsiteX0" fmla="*/ 881063 w 881063"/>
                  <a:gd name="connsiteY0" fmla="*/ 180975 h 450453"/>
                  <a:gd name="connsiteX1" fmla="*/ 842963 w 881063"/>
                  <a:gd name="connsiteY1" fmla="*/ 192881 h 450453"/>
                  <a:gd name="connsiteX2" fmla="*/ 816769 w 881063"/>
                  <a:gd name="connsiteY2" fmla="*/ 142875 h 450453"/>
                  <a:gd name="connsiteX3" fmla="*/ 788194 w 881063"/>
                  <a:gd name="connsiteY3" fmla="*/ 150019 h 450453"/>
                  <a:gd name="connsiteX4" fmla="*/ 781051 w 881063"/>
                  <a:gd name="connsiteY4" fmla="*/ 197644 h 450453"/>
                  <a:gd name="connsiteX5" fmla="*/ 773907 w 881063"/>
                  <a:gd name="connsiteY5" fmla="*/ 235744 h 450453"/>
                  <a:gd name="connsiteX6" fmla="*/ 616744 w 881063"/>
                  <a:gd name="connsiteY6" fmla="*/ 359569 h 450453"/>
                  <a:gd name="connsiteX7" fmla="*/ 616744 w 881063"/>
                  <a:gd name="connsiteY7" fmla="*/ 438150 h 450453"/>
                  <a:gd name="connsiteX8" fmla="*/ 554832 w 881063"/>
                  <a:gd name="connsiteY8" fmla="*/ 433387 h 450453"/>
                  <a:gd name="connsiteX9" fmla="*/ 497682 w 881063"/>
                  <a:gd name="connsiteY9" fmla="*/ 416719 h 450453"/>
                  <a:gd name="connsiteX10" fmla="*/ 542926 w 881063"/>
                  <a:gd name="connsiteY10" fmla="*/ 371475 h 450453"/>
                  <a:gd name="connsiteX11" fmla="*/ 531019 w 881063"/>
                  <a:gd name="connsiteY11" fmla="*/ 314325 h 450453"/>
                  <a:gd name="connsiteX12" fmla="*/ 481013 w 881063"/>
                  <a:gd name="connsiteY12" fmla="*/ 245269 h 450453"/>
                  <a:gd name="connsiteX13" fmla="*/ 481013 w 881063"/>
                  <a:gd name="connsiteY13" fmla="*/ 197644 h 450453"/>
                  <a:gd name="connsiteX14" fmla="*/ 445294 w 881063"/>
                  <a:gd name="connsiteY14" fmla="*/ 116681 h 450453"/>
                  <a:gd name="connsiteX15" fmla="*/ 397669 w 881063"/>
                  <a:gd name="connsiteY15" fmla="*/ 54769 h 450453"/>
                  <a:gd name="connsiteX16" fmla="*/ 366713 w 881063"/>
                  <a:gd name="connsiteY16" fmla="*/ 28575 h 450453"/>
                  <a:gd name="connsiteX17" fmla="*/ 335757 w 881063"/>
                  <a:gd name="connsiteY17" fmla="*/ 9525 h 450453"/>
                  <a:gd name="connsiteX18" fmla="*/ 300038 w 881063"/>
                  <a:gd name="connsiteY18" fmla="*/ 50006 h 450453"/>
                  <a:gd name="connsiteX19" fmla="*/ 264319 w 881063"/>
                  <a:gd name="connsiteY19" fmla="*/ 2381 h 450453"/>
                  <a:gd name="connsiteX20" fmla="*/ 216694 w 881063"/>
                  <a:gd name="connsiteY20" fmla="*/ 35719 h 450453"/>
                  <a:gd name="connsiteX21" fmla="*/ 183357 w 881063"/>
                  <a:gd name="connsiteY21" fmla="*/ 52387 h 450453"/>
                  <a:gd name="connsiteX22" fmla="*/ 138113 w 881063"/>
                  <a:gd name="connsiteY22" fmla="*/ 59531 h 450453"/>
                  <a:gd name="connsiteX23" fmla="*/ 109538 w 881063"/>
                  <a:gd name="connsiteY23" fmla="*/ 54769 h 450453"/>
                  <a:gd name="connsiteX24" fmla="*/ 64294 w 881063"/>
                  <a:gd name="connsiteY24" fmla="*/ 23812 h 450453"/>
                  <a:gd name="connsiteX25" fmla="*/ 0 w 881063"/>
                  <a:gd name="connsiteY25" fmla="*/ 7126 h 450453"/>
                  <a:gd name="connsiteX0" fmla="*/ 842963 w 842963"/>
                  <a:gd name="connsiteY0" fmla="*/ 192881 h 450453"/>
                  <a:gd name="connsiteX1" fmla="*/ 816769 w 842963"/>
                  <a:gd name="connsiteY1" fmla="*/ 142875 h 450453"/>
                  <a:gd name="connsiteX2" fmla="*/ 788194 w 842963"/>
                  <a:gd name="connsiteY2" fmla="*/ 150019 h 450453"/>
                  <a:gd name="connsiteX3" fmla="*/ 781051 w 842963"/>
                  <a:gd name="connsiteY3" fmla="*/ 197644 h 450453"/>
                  <a:gd name="connsiteX4" fmla="*/ 773907 w 842963"/>
                  <a:gd name="connsiteY4" fmla="*/ 235744 h 450453"/>
                  <a:gd name="connsiteX5" fmla="*/ 616744 w 842963"/>
                  <a:gd name="connsiteY5" fmla="*/ 359569 h 450453"/>
                  <a:gd name="connsiteX6" fmla="*/ 616744 w 842963"/>
                  <a:gd name="connsiteY6" fmla="*/ 438150 h 450453"/>
                  <a:gd name="connsiteX7" fmla="*/ 554832 w 842963"/>
                  <a:gd name="connsiteY7" fmla="*/ 433387 h 450453"/>
                  <a:gd name="connsiteX8" fmla="*/ 497682 w 842963"/>
                  <a:gd name="connsiteY8" fmla="*/ 416719 h 450453"/>
                  <a:gd name="connsiteX9" fmla="*/ 542926 w 842963"/>
                  <a:gd name="connsiteY9" fmla="*/ 371475 h 450453"/>
                  <a:gd name="connsiteX10" fmla="*/ 531019 w 842963"/>
                  <a:gd name="connsiteY10" fmla="*/ 314325 h 450453"/>
                  <a:gd name="connsiteX11" fmla="*/ 481013 w 842963"/>
                  <a:gd name="connsiteY11" fmla="*/ 245269 h 450453"/>
                  <a:gd name="connsiteX12" fmla="*/ 481013 w 842963"/>
                  <a:gd name="connsiteY12" fmla="*/ 197644 h 450453"/>
                  <a:gd name="connsiteX13" fmla="*/ 445294 w 842963"/>
                  <a:gd name="connsiteY13" fmla="*/ 116681 h 450453"/>
                  <a:gd name="connsiteX14" fmla="*/ 397669 w 842963"/>
                  <a:gd name="connsiteY14" fmla="*/ 54769 h 450453"/>
                  <a:gd name="connsiteX15" fmla="*/ 366713 w 842963"/>
                  <a:gd name="connsiteY15" fmla="*/ 28575 h 450453"/>
                  <a:gd name="connsiteX16" fmla="*/ 335757 w 842963"/>
                  <a:gd name="connsiteY16" fmla="*/ 9525 h 450453"/>
                  <a:gd name="connsiteX17" fmla="*/ 300038 w 842963"/>
                  <a:gd name="connsiteY17" fmla="*/ 50006 h 450453"/>
                  <a:gd name="connsiteX18" fmla="*/ 264319 w 842963"/>
                  <a:gd name="connsiteY18" fmla="*/ 2381 h 450453"/>
                  <a:gd name="connsiteX19" fmla="*/ 216694 w 842963"/>
                  <a:gd name="connsiteY19" fmla="*/ 35719 h 450453"/>
                  <a:gd name="connsiteX20" fmla="*/ 183357 w 842963"/>
                  <a:gd name="connsiteY20" fmla="*/ 52387 h 450453"/>
                  <a:gd name="connsiteX21" fmla="*/ 138113 w 842963"/>
                  <a:gd name="connsiteY21" fmla="*/ 59531 h 450453"/>
                  <a:gd name="connsiteX22" fmla="*/ 109538 w 842963"/>
                  <a:gd name="connsiteY22" fmla="*/ 54769 h 450453"/>
                  <a:gd name="connsiteX23" fmla="*/ 64294 w 842963"/>
                  <a:gd name="connsiteY23" fmla="*/ 23812 h 450453"/>
                  <a:gd name="connsiteX24" fmla="*/ 0 w 842963"/>
                  <a:gd name="connsiteY24" fmla="*/ 7126 h 450453"/>
                  <a:gd name="connsiteX0" fmla="*/ 816769 w 816769"/>
                  <a:gd name="connsiteY0" fmla="*/ 142875 h 450453"/>
                  <a:gd name="connsiteX1" fmla="*/ 788194 w 816769"/>
                  <a:gd name="connsiteY1" fmla="*/ 150019 h 450453"/>
                  <a:gd name="connsiteX2" fmla="*/ 781051 w 816769"/>
                  <a:gd name="connsiteY2" fmla="*/ 197644 h 450453"/>
                  <a:gd name="connsiteX3" fmla="*/ 773907 w 816769"/>
                  <a:gd name="connsiteY3" fmla="*/ 235744 h 450453"/>
                  <a:gd name="connsiteX4" fmla="*/ 616744 w 816769"/>
                  <a:gd name="connsiteY4" fmla="*/ 359569 h 450453"/>
                  <a:gd name="connsiteX5" fmla="*/ 616744 w 816769"/>
                  <a:gd name="connsiteY5" fmla="*/ 438150 h 450453"/>
                  <a:gd name="connsiteX6" fmla="*/ 554832 w 816769"/>
                  <a:gd name="connsiteY6" fmla="*/ 433387 h 450453"/>
                  <a:gd name="connsiteX7" fmla="*/ 497682 w 816769"/>
                  <a:gd name="connsiteY7" fmla="*/ 416719 h 450453"/>
                  <a:gd name="connsiteX8" fmla="*/ 542926 w 816769"/>
                  <a:gd name="connsiteY8" fmla="*/ 371475 h 450453"/>
                  <a:gd name="connsiteX9" fmla="*/ 531019 w 816769"/>
                  <a:gd name="connsiteY9" fmla="*/ 314325 h 450453"/>
                  <a:gd name="connsiteX10" fmla="*/ 481013 w 816769"/>
                  <a:gd name="connsiteY10" fmla="*/ 245269 h 450453"/>
                  <a:gd name="connsiteX11" fmla="*/ 481013 w 816769"/>
                  <a:gd name="connsiteY11" fmla="*/ 197644 h 450453"/>
                  <a:gd name="connsiteX12" fmla="*/ 445294 w 816769"/>
                  <a:gd name="connsiteY12" fmla="*/ 116681 h 450453"/>
                  <a:gd name="connsiteX13" fmla="*/ 397669 w 816769"/>
                  <a:gd name="connsiteY13" fmla="*/ 54769 h 450453"/>
                  <a:gd name="connsiteX14" fmla="*/ 366713 w 816769"/>
                  <a:gd name="connsiteY14" fmla="*/ 28575 h 450453"/>
                  <a:gd name="connsiteX15" fmla="*/ 335757 w 816769"/>
                  <a:gd name="connsiteY15" fmla="*/ 9525 h 450453"/>
                  <a:gd name="connsiteX16" fmla="*/ 300038 w 816769"/>
                  <a:gd name="connsiteY16" fmla="*/ 50006 h 450453"/>
                  <a:gd name="connsiteX17" fmla="*/ 264319 w 816769"/>
                  <a:gd name="connsiteY17" fmla="*/ 2381 h 450453"/>
                  <a:gd name="connsiteX18" fmla="*/ 216694 w 816769"/>
                  <a:gd name="connsiteY18" fmla="*/ 35719 h 450453"/>
                  <a:gd name="connsiteX19" fmla="*/ 183357 w 816769"/>
                  <a:gd name="connsiteY19" fmla="*/ 52387 h 450453"/>
                  <a:gd name="connsiteX20" fmla="*/ 138113 w 816769"/>
                  <a:gd name="connsiteY20" fmla="*/ 59531 h 450453"/>
                  <a:gd name="connsiteX21" fmla="*/ 109538 w 816769"/>
                  <a:gd name="connsiteY21" fmla="*/ 54769 h 450453"/>
                  <a:gd name="connsiteX22" fmla="*/ 64294 w 816769"/>
                  <a:gd name="connsiteY22" fmla="*/ 23812 h 450453"/>
                  <a:gd name="connsiteX23" fmla="*/ 0 w 816769"/>
                  <a:gd name="connsiteY23" fmla="*/ 7126 h 450453"/>
                  <a:gd name="connsiteX0" fmla="*/ 788194 w 801292"/>
                  <a:gd name="connsiteY0" fmla="*/ 150019 h 450453"/>
                  <a:gd name="connsiteX1" fmla="*/ 781051 w 801292"/>
                  <a:gd name="connsiteY1" fmla="*/ 197644 h 450453"/>
                  <a:gd name="connsiteX2" fmla="*/ 773907 w 801292"/>
                  <a:gd name="connsiteY2" fmla="*/ 235744 h 450453"/>
                  <a:gd name="connsiteX3" fmla="*/ 616744 w 801292"/>
                  <a:gd name="connsiteY3" fmla="*/ 359569 h 450453"/>
                  <a:gd name="connsiteX4" fmla="*/ 616744 w 801292"/>
                  <a:gd name="connsiteY4" fmla="*/ 438150 h 450453"/>
                  <a:gd name="connsiteX5" fmla="*/ 554832 w 801292"/>
                  <a:gd name="connsiteY5" fmla="*/ 433387 h 450453"/>
                  <a:gd name="connsiteX6" fmla="*/ 497682 w 801292"/>
                  <a:gd name="connsiteY6" fmla="*/ 416719 h 450453"/>
                  <a:gd name="connsiteX7" fmla="*/ 542926 w 801292"/>
                  <a:gd name="connsiteY7" fmla="*/ 371475 h 450453"/>
                  <a:gd name="connsiteX8" fmla="*/ 531019 w 801292"/>
                  <a:gd name="connsiteY8" fmla="*/ 314325 h 450453"/>
                  <a:gd name="connsiteX9" fmla="*/ 481013 w 801292"/>
                  <a:gd name="connsiteY9" fmla="*/ 245269 h 450453"/>
                  <a:gd name="connsiteX10" fmla="*/ 481013 w 801292"/>
                  <a:gd name="connsiteY10" fmla="*/ 197644 h 450453"/>
                  <a:gd name="connsiteX11" fmla="*/ 445294 w 801292"/>
                  <a:gd name="connsiteY11" fmla="*/ 116681 h 450453"/>
                  <a:gd name="connsiteX12" fmla="*/ 397669 w 801292"/>
                  <a:gd name="connsiteY12" fmla="*/ 54769 h 450453"/>
                  <a:gd name="connsiteX13" fmla="*/ 366713 w 801292"/>
                  <a:gd name="connsiteY13" fmla="*/ 28575 h 450453"/>
                  <a:gd name="connsiteX14" fmla="*/ 335757 w 801292"/>
                  <a:gd name="connsiteY14" fmla="*/ 9525 h 450453"/>
                  <a:gd name="connsiteX15" fmla="*/ 300038 w 801292"/>
                  <a:gd name="connsiteY15" fmla="*/ 50006 h 450453"/>
                  <a:gd name="connsiteX16" fmla="*/ 264319 w 801292"/>
                  <a:gd name="connsiteY16" fmla="*/ 2381 h 450453"/>
                  <a:gd name="connsiteX17" fmla="*/ 216694 w 801292"/>
                  <a:gd name="connsiteY17" fmla="*/ 35719 h 450453"/>
                  <a:gd name="connsiteX18" fmla="*/ 183357 w 801292"/>
                  <a:gd name="connsiteY18" fmla="*/ 52387 h 450453"/>
                  <a:gd name="connsiteX19" fmla="*/ 138113 w 801292"/>
                  <a:gd name="connsiteY19" fmla="*/ 59531 h 450453"/>
                  <a:gd name="connsiteX20" fmla="*/ 109538 w 801292"/>
                  <a:gd name="connsiteY20" fmla="*/ 54769 h 450453"/>
                  <a:gd name="connsiteX21" fmla="*/ 64294 w 801292"/>
                  <a:gd name="connsiteY21" fmla="*/ 23812 h 450453"/>
                  <a:gd name="connsiteX22" fmla="*/ 0 w 801292"/>
                  <a:gd name="connsiteY22" fmla="*/ 7126 h 450453"/>
                  <a:gd name="connsiteX0" fmla="*/ 781051 w 801292"/>
                  <a:gd name="connsiteY0" fmla="*/ 197644 h 450453"/>
                  <a:gd name="connsiteX1" fmla="*/ 773907 w 801292"/>
                  <a:gd name="connsiteY1" fmla="*/ 235744 h 450453"/>
                  <a:gd name="connsiteX2" fmla="*/ 616744 w 801292"/>
                  <a:gd name="connsiteY2" fmla="*/ 359569 h 450453"/>
                  <a:gd name="connsiteX3" fmla="*/ 616744 w 801292"/>
                  <a:gd name="connsiteY3" fmla="*/ 438150 h 450453"/>
                  <a:gd name="connsiteX4" fmla="*/ 554832 w 801292"/>
                  <a:gd name="connsiteY4" fmla="*/ 433387 h 450453"/>
                  <a:gd name="connsiteX5" fmla="*/ 497682 w 801292"/>
                  <a:gd name="connsiteY5" fmla="*/ 416719 h 450453"/>
                  <a:gd name="connsiteX6" fmla="*/ 542926 w 801292"/>
                  <a:gd name="connsiteY6" fmla="*/ 371475 h 450453"/>
                  <a:gd name="connsiteX7" fmla="*/ 531019 w 801292"/>
                  <a:gd name="connsiteY7" fmla="*/ 314325 h 450453"/>
                  <a:gd name="connsiteX8" fmla="*/ 481013 w 801292"/>
                  <a:gd name="connsiteY8" fmla="*/ 245269 h 450453"/>
                  <a:gd name="connsiteX9" fmla="*/ 481013 w 801292"/>
                  <a:gd name="connsiteY9" fmla="*/ 197644 h 450453"/>
                  <a:gd name="connsiteX10" fmla="*/ 445294 w 801292"/>
                  <a:gd name="connsiteY10" fmla="*/ 116681 h 450453"/>
                  <a:gd name="connsiteX11" fmla="*/ 397669 w 801292"/>
                  <a:gd name="connsiteY11" fmla="*/ 54769 h 450453"/>
                  <a:gd name="connsiteX12" fmla="*/ 366713 w 801292"/>
                  <a:gd name="connsiteY12" fmla="*/ 28575 h 450453"/>
                  <a:gd name="connsiteX13" fmla="*/ 335757 w 801292"/>
                  <a:gd name="connsiteY13" fmla="*/ 9525 h 450453"/>
                  <a:gd name="connsiteX14" fmla="*/ 300038 w 801292"/>
                  <a:gd name="connsiteY14" fmla="*/ 50006 h 450453"/>
                  <a:gd name="connsiteX15" fmla="*/ 264319 w 801292"/>
                  <a:gd name="connsiteY15" fmla="*/ 2381 h 450453"/>
                  <a:gd name="connsiteX16" fmla="*/ 216694 w 801292"/>
                  <a:gd name="connsiteY16" fmla="*/ 35719 h 450453"/>
                  <a:gd name="connsiteX17" fmla="*/ 183357 w 801292"/>
                  <a:gd name="connsiteY17" fmla="*/ 52387 h 450453"/>
                  <a:gd name="connsiteX18" fmla="*/ 138113 w 801292"/>
                  <a:gd name="connsiteY18" fmla="*/ 59531 h 450453"/>
                  <a:gd name="connsiteX19" fmla="*/ 109538 w 801292"/>
                  <a:gd name="connsiteY19" fmla="*/ 54769 h 450453"/>
                  <a:gd name="connsiteX20" fmla="*/ 64294 w 801292"/>
                  <a:gd name="connsiteY20" fmla="*/ 23812 h 450453"/>
                  <a:gd name="connsiteX21" fmla="*/ 0 w 801292"/>
                  <a:gd name="connsiteY21" fmla="*/ 7126 h 450453"/>
                  <a:gd name="connsiteX0" fmla="*/ 773907 w 773907"/>
                  <a:gd name="connsiteY0" fmla="*/ 235744 h 450453"/>
                  <a:gd name="connsiteX1" fmla="*/ 616744 w 773907"/>
                  <a:gd name="connsiteY1" fmla="*/ 359569 h 450453"/>
                  <a:gd name="connsiteX2" fmla="*/ 616744 w 773907"/>
                  <a:gd name="connsiteY2" fmla="*/ 438150 h 450453"/>
                  <a:gd name="connsiteX3" fmla="*/ 554832 w 773907"/>
                  <a:gd name="connsiteY3" fmla="*/ 433387 h 450453"/>
                  <a:gd name="connsiteX4" fmla="*/ 497682 w 773907"/>
                  <a:gd name="connsiteY4" fmla="*/ 416719 h 450453"/>
                  <a:gd name="connsiteX5" fmla="*/ 542926 w 773907"/>
                  <a:gd name="connsiteY5" fmla="*/ 371475 h 450453"/>
                  <a:gd name="connsiteX6" fmla="*/ 531019 w 773907"/>
                  <a:gd name="connsiteY6" fmla="*/ 314325 h 450453"/>
                  <a:gd name="connsiteX7" fmla="*/ 481013 w 773907"/>
                  <a:gd name="connsiteY7" fmla="*/ 245269 h 450453"/>
                  <a:gd name="connsiteX8" fmla="*/ 481013 w 773907"/>
                  <a:gd name="connsiteY8" fmla="*/ 197644 h 450453"/>
                  <a:gd name="connsiteX9" fmla="*/ 445294 w 773907"/>
                  <a:gd name="connsiteY9" fmla="*/ 116681 h 450453"/>
                  <a:gd name="connsiteX10" fmla="*/ 397669 w 773907"/>
                  <a:gd name="connsiteY10" fmla="*/ 54769 h 450453"/>
                  <a:gd name="connsiteX11" fmla="*/ 366713 w 773907"/>
                  <a:gd name="connsiteY11" fmla="*/ 28575 h 450453"/>
                  <a:gd name="connsiteX12" fmla="*/ 335757 w 773907"/>
                  <a:gd name="connsiteY12" fmla="*/ 9525 h 450453"/>
                  <a:gd name="connsiteX13" fmla="*/ 300038 w 773907"/>
                  <a:gd name="connsiteY13" fmla="*/ 50006 h 450453"/>
                  <a:gd name="connsiteX14" fmla="*/ 264319 w 773907"/>
                  <a:gd name="connsiteY14" fmla="*/ 2381 h 450453"/>
                  <a:gd name="connsiteX15" fmla="*/ 216694 w 773907"/>
                  <a:gd name="connsiteY15" fmla="*/ 35719 h 450453"/>
                  <a:gd name="connsiteX16" fmla="*/ 183357 w 773907"/>
                  <a:gd name="connsiteY16" fmla="*/ 52387 h 450453"/>
                  <a:gd name="connsiteX17" fmla="*/ 138113 w 773907"/>
                  <a:gd name="connsiteY17" fmla="*/ 59531 h 450453"/>
                  <a:gd name="connsiteX18" fmla="*/ 109538 w 773907"/>
                  <a:gd name="connsiteY18" fmla="*/ 54769 h 450453"/>
                  <a:gd name="connsiteX19" fmla="*/ 64294 w 773907"/>
                  <a:gd name="connsiteY19" fmla="*/ 23812 h 450453"/>
                  <a:gd name="connsiteX20" fmla="*/ 0 w 773907"/>
                  <a:gd name="connsiteY20" fmla="*/ 7126 h 450453"/>
                  <a:gd name="connsiteX0" fmla="*/ 616744 w 627063"/>
                  <a:gd name="connsiteY0" fmla="*/ 359569 h 450453"/>
                  <a:gd name="connsiteX1" fmla="*/ 616744 w 627063"/>
                  <a:gd name="connsiteY1" fmla="*/ 438150 h 450453"/>
                  <a:gd name="connsiteX2" fmla="*/ 554832 w 627063"/>
                  <a:gd name="connsiteY2" fmla="*/ 433387 h 450453"/>
                  <a:gd name="connsiteX3" fmla="*/ 497682 w 627063"/>
                  <a:gd name="connsiteY3" fmla="*/ 416719 h 450453"/>
                  <a:gd name="connsiteX4" fmla="*/ 542926 w 627063"/>
                  <a:gd name="connsiteY4" fmla="*/ 371475 h 450453"/>
                  <a:gd name="connsiteX5" fmla="*/ 531019 w 627063"/>
                  <a:gd name="connsiteY5" fmla="*/ 314325 h 450453"/>
                  <a:gd name="connsiteX6" fmla="*/ 481013 w 627063"/>
                  <a:gd name="connsiteY6" fmla="*/ 245269 h 450453"/>
                  <a:gd name="connsiteX7" fmla="*/ 481013 w 627063"/>
                  <a:gd name="connsiteY7" fmla="*/ 197644 h 450453"/>
                  <a:gd name="connsiteX8" fmla="*/ 445294 w 627063"/>
                  <a:gd name="connsiteY8" fmla="*/ 116681 h 450453"/>
                  <a:gd name="connsiteX9" fmla="*/ 397669 w 627063"/>
                  <a:gd name="connsiteY9" fmla="*/ 54769 h 450453"/>
                  <a:gd name="connsiteX10" fmla="*/ 366713 w 627063"/>
                  <a:gd name="connsiteY10" fmla="*/ 28575 h 450453"/>
                  <a:gd name="connsiteX11" fmla="*/ 335757 w 627063"/>
                  <a:gd name="connsiteY11" fmla="*/ 9525 h 450453"/>
                  <a:gd name="connsiteX12" fmla="*/ 300038 w 627063"/>
                  <a:gd name="connsiteY12" fmla="*/ 50006 h 450453"/>
                  <a:gd name="connsiteX13" fmla="*/ 264319 w 627063"/>
                  <a:gd name="connsiteY13" fmla="*/ 2381 h 450453"/>
                  <a:gd name="connsiteX14" fmla="*/ 216694 w 627063"/>
                  <a:gd name="connsiteY14" fmla="*/ 35719 h 450453"/>
                  <a:gd name="connsiteX15" fmla="*/ 183357 w 627063"/>
                  <a:gd name="connsiteY15" fmla="*/ 52387 h 450453"/>
                  <a:gd name="connsiteX16" fmla="*/ 138113 w 627063"/>
                  <a:gd name="connsiteY16" fmla="*/ 59531 h 450453"/>
                  <a:gd name="connsiteX17" fmla="*/ 109538 w 627063"/>
                  <a:gd name="connsiteY17" fmla="*/ 54769 h 450453"/>
                  <a:gd name="connsiteX18" fmla="*/ 64294 w 627063"/>
                  <a:gd name="connsiteY18" fmla="*/ 23812 h 450453"/>
                  <a:gd name="connsiteX19" fmla="*/ 0 w 627063"/>
                  <a:gd name="connsiteY19" fmla="*/ 7126 h 450453"/>
                  <a:gd name="connsiteX0" fmla="*/ 642937 w 642937"/>
                  <a:gd name="connsiteY0" fmla="*/ 352412 h 451646"/>
                  <a:gd name="connsiteX1" fmla="*/ 616744 w 642937"/>
                  <a:gd name="connsiteY1" fmla="*/ 438150 h 451646"/>
                  <a:gd name="connsiteX2" fmla="*/ 554832 w 642937"/>
                  <a:gd name="connsiteY2" fmla="*/ 433387 h 451646"/>
                  <a:gd name="connsiteX3" fmla="*/ 497682 w 642937"/>
                  <a:gd name="connsiteY3" fmla="*/ 416719 h 451646"/>
                  <a:gd name="connsiteX4" fmla="*/ 542926 w 642937"/>
                  <a:gd name="connsiteY4" fmla="*/ 371475 h 451646"/>
                  <a:gd name="connsiteX5" fmla="*/ 531019 w 642937"/>
                  <a:gd name="connsiteY5" fmla="*/ 314325 h 451646"/>
                  <a:gd name="connsiteX6" fmla="*/ 481013 w 642937"/>
                  <a:gd name="connsiteY6" fmla="*/ 245269 h 451646"/>
                  <a:gd name="connsiteX7" fmla="*/ 481013 w 642937"/>
                  <a:gd name="connsiteY7" fmla="*/ 197644 h 451646"/>
                  <a:gd name="connsiteX8" fmla="*/ 445294 w 642937"/>
                  <a:gd name="connsiteY8" fmla="*/ 116681 h 451646"/>
                  <a:gd name="connsiteX9" fmla="*/ 397669 w 642937"/>
                  <a:gd name="connsiteY9" fmla="*/ 54769 h 451646"/>
                  <a:gd name="connsiteX10" fmla="*/ 366713 w 642937"/>
                  <a:gd name="connsiteY10" fmla="*/ 28575 h 451646"/>
                  <a:gd name="connsiteX11" fmla="*/ 335757 w 642937"/>
                  <a:gd name="connsiteY11" fmla="*/ 9525 h 451646"/>
                  <a:gd name="connsiteX12" fmla="*/ 300038 w 642937"/>
                  <a:gd name="connsiteY12" fmla="*/ 50006 h 451646"/>
                  <a:gd name="connsiteX13" fmla="*/ 264319 w 642937"/>
                  <a:gd name="connsiteY13" fmla="*/ 2381 h 451646"/>
                  <a:gd name="connsiteX14" fmla="*/ 216694 w 642937"/>
                  <a:gd name="connsiteY14" fmla="*/ 35719 h 451646"/>
                  <a:gd name="connsiteX15" fmla="*/ 183357 w 642937"/>
                  <a:gd name="connsiteY15" fmla="*/ 52387 h 451646"/>
                  <a:gd name="connsiteX16" fmla="*/ 138113 w 642937"/>
                  <a:gd name="connsiteY16" fmla="*/ 59531 h 451646"/>
                  <a:gd name="connsiteX17" fmla="*/ 109538 w 642937"/>
                  <a:gd name="connsiteY17" fmla="*/ 54769 h 451646"/>
                  <a:gd name="connsiteX18" fmla="*/ 64294 w 642937"/>
                  <a:gd name="connsiteY18" fmla="*/ 23812 h 451646"/>
                  <a:gd name="connsiteX19" fmla="*/ 0 w 642937"/>
                  <a:gd name="connsiteY19" fmla="*/ 7126 h 451646"/>
                  <a:gd name="connsiteX0" fmla="*/ 664368 w 664368"/>
                  <a:gd name="connsiteY0" fmla="*/ 352412 h 451646"/>
                  <a:gd name="connsiteX1" fmla="*/ 638175 w 664368"/>
                  <a:gd name="connsiteY1" fmla="*/ 438150 h 451646"/>
                  <a:gd name="connsiteX2" fmla="*/ 576263 w 664368"/>
                  <a:gd name="connsiteY2" fmla="*/ 433387 h 451646"/>
                  <a:gd name="connsiteX3" fmla="*/ 519113 w 664368"/>
                  <a:gd name="connsiteY3" fmla="*/ 416719 h 451646"/>
                  <a:gd name="connsiteX4" fmla="*/ 564357 w 664368"/>
                  <a:gd name="connsiteY4" fmla="*/ 371475 h 451646"/>
                  <a:gd name="connsiteX5" fmla="*/ 552450 w 664368"/>
                  <a:gd name="connsiteY5" fmla="*/ 314325 h 451646"/>
                  <a:gd name="connsiteX6" fmla="*/ 502444 w 664368"/>
                  <a:gd name="connsiteY6" fmla="*/ 245269 h 451646"/>
                  <a:gd name="connsiteX7" fmla="*/ 502444 w 664368"/>
                  <a:gd name="connsiteY7" fmla="*/ 197644 h 451646"/>
                  <a:gd name="connsiteX8" fmla="*/ 466725 w 664368"/>
                  <a:gd name="connsiteY8" fmla="*/ 116681 h 451646"/>
                  <a:gd name="connsiteX9" fmla="*/ 419100 w 664368"/>
                  <a:gd name="connsiteY9" fmla="*/ 54769 h 451646"/>
                  <a:gd name="connsiteX10" fmla="*/ 388144 w 664368"/>
                  <a:gd name="connsiteY10" fmla="*/ 28575 h 451646"/>
                  <a:gd name="connsiteX11" fmla="*/ 357188 w 664368"/>
                  <a:gd name="connsiteY11" fmla="*/ 9525 h 451646"/>
                  <a:gd name="connsiteX12" fmla="*/ 321469 w 664368"/>
                  <a:gd name="connsiteY12" fmla="*/ 50006 h 451646"/>
                  <a:gd name="connsiteX13" fmla="*/ 285750 w 664368"/>
                  <a:gd name="connsiteY13" fmla="*/ 2381 h 451646"/>
                  <a:gd name="connsiteX14" fmla="*/ 238125 w 664368"/>
                  <a:gd name="connsiteY14" fmla="*/ 35719 h 451646"/>
                  <a:gd name="connsiteX15" fmla="*/ 204788 w 664368"/>
                  <a:gd name="connsiteY15" fmla="*/ 52387 h 451646"/>
                  <a:gd name="connsiteX16" fmla="*/ 159544 w 664368"/>
                  <a:gd name="connsiteY16" fmla="*/ 59531 h 451646"/>
                  <a:gd name="connsiteX17" fmla="*/ 130969 w 664368"/>
                  <a:gd name="connsiteY17" fmla="*/ 54769 h 451646"/>
                  <a:gd name="connsiteX18" fmla="*/ 85725 w 664368"/>
                  <a:gd name="connsiteY18" fmla="*/ 23812 h 451646"/>
                  <a:gd name="connsiteX19" fmla="*/ 0 w 664368"/>
                  <a:gd name="connsiteY19" fmla="*/ 2355 h 451646"/>
                  <a:gd name="connsiteX0" fmla="*/ 659605 w 659605"/>
                  <a:gd name="connsiteY0" fmla="*/ 352412 h 451646"/>
                  <a:gd name="connsiteX1" fmla="*/ 633412 w 659605"/>
                  <a:gd name="connsiteY1" fmla="*/ 438150 h 451646"/>
                  <a:gd name="connsiteX2" fmla="*/ 571500 w 659605"/>
                  <a:gd name="connsiteY2" fmla="*/ 433387 h 451646"/>
                  <a:gd name="connsiteX3" fmla="*/ 514350 w 659605"/>
                  <a:gd name="connsiteY3" fmla="*/ 416719 h 451646"/>
                  <a:gd name="connsiteX4" fmla="*/ 559594 w 659605"/>
                  <a:gd name="connsiteY4" fmla="*/ 371475 h 451646"/>
                  <a:gd name="connsiteX5" fmla="*/ 547687 w 659605"/>
                  <a:gd name="connsiteY5" fmla="*/ 314325 h 451646"/>
                  <a:gd name="connsiteX6" fmla="*/ 497681 w 659605"/>
                  <a:gd name="connsiteY6" fmla="*/ 245269 h 451646"/>
                  <a:gd name="connsiteX7" fmla="*/ 497681 w 659605"/>
                  <a:gd name="connsiteY7" fmla="*/ 197644 h 451646"/>
                  <a:gd name="connsiteX8" fmla="*/ 461962 w 659605"/>
                  <a:gd name="connsiteY8" fmla="*/ 116681 h 451646"/>
                  <a:gd name="connsiteX9" fmla="*/ 414337 w 659605"/>
                  <a:gd name="connsiteY9" fmla="*/ 54769 h 451646"/>
                  <a:gd name="connsiteX10" fmla="*/ 383381 w 659605"/>
                  <a:gd name="connsiteY10" fmla="*/ 28575 h 451646"/>
                  <a:gd name="connsiteX11" fmla="*/ 352425 w 659605"/>
                  <a:gd name="connsiteY11" fmla="*/ 9525 h 451646"/>
                  <a:gd name="connsiteX12" fmla="*/ 316706 w 659605"/>
                  <a:gd name="connsiteY12" fmla="*/ 50006 h 451646"/>
                  <a:gd name="connsiteX13" fmla="*/ 280987 w 659605"/>
                  <a:gd name="connsiteY13" fmla="*/ 2381 h 451646"/>
                  <a:gd name="connsiteX14" fmla="*/ 233362 w 659605"/>
                  <a:gd name="connsiteY14" fmla="*/ 35719 h 451646"/>
                  <a:gd name="connsiteX15" fmla="*/ 200025 w 659605"/>
                  <a:gd name="connsiteY15" fmla="*/ 52387 h 451646"/>
                  <a:gd name="connsiteX16" fmla="*/ 154781 w 659605"/>
                  <a:gd name="connsiteY16" fmla="*/ 59531 h 451646"/>
                  <a:gd name="connsiteX17" fmla="*/ 126206 w 659605"/>
                  <a:gd name="connsiteY17" fmla="*/ 54769 h 451646"/>
                  <a:gd name="connsiteX18" fmla="*/ 80962 w 659605"/>
                  <a:gd name="connsiteY18" fmla="*/ 23812 h 451646"/>
                  <a:gd name="connsiteX19" fmla="*/ 0 w 659605"/>
                  <a:gd name="connsiteY19" fmla="*/ 9513 h 45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9605" h="451646">
                    <a:moveTo>
                      <a:pt x="659605" y="352412"/>
                    </a:moveTo>
                    <a:cubicBezTo>
                      <a:pt x="633411" y="386146"/>
                      <a:pt x="648096" y="424654"/>
                      <a:pt x="633412" y="438150"/>
                    </a:cubicBezTo>
                    <a:cubicBezTo>
                      <a:pt x="618728" y="451646"/>
                      <a:pt x="591344" y="436959"/>
                      <a:pt x="571500" y="433387"/>
                    </a:cubicBezTo>
                    <a:cubicBezTo>
                      <a:pt x="551656" y="429815"/>
                      <a:pt x="516334" y="427038"/>
                      <a:pt x="514350" y="416719"/>
                    </a:cubicBezTo>
                    <a:cubicBezTo>
                      <a:pt x="512366" y="406400"/>
                      <a:pt x="554038" y="388541"/>
                      <a:pt x="559594" y="371475"/>
                    </a:cubicBezTo>
                    <a:cubicBezTo>
                      <a:pt x="565150" y="354409"/>
                      <a:pt x="558006" y="335359"/>
                      <a:pt x="547687" y="314325"/>
                    </a:cubicBezTo>
                    <a:cubicBezTo>
                      <a:pt x="537368" y="293291"/>
                      <a:pt x="506015" y="264716"/>
                      <a:pt x="497681" y="245269"/>
                    </a:cubicBezTo>
                    <a:cubicBezTo>
                      <a:pt x="489347" y="225822"/>
                      <a:pt x="503634" y="219075"/>
                      <a:pt x="497681" y="197644"/>
                    </a:cubicBezTo>
                    <a:cubicBezTo>
                      <a:pt x="491728" y="176213"/>
                      <a:pt x="475853" y="140494"/>
                      <a:pt x="461962" y="116681"/>
                    </a:cubicBezTo>
                    <a:cubicBezTo>
                      <a:pt x="448071" y="92869"/>
                      <a:pt x="427434" y="69453"/>
                      <a:pt x="414337" y="54769"/>
                    </a:cubicBezTo>
                    <a:cubicBezTo>
                      <a:pt x="401240" y="40085"/>
                      <a:pt x="393700" y="36116"/>
                      <a:pt x="383381" y="28575"/>
                    </a:cubicBezTo>
                    <a:cubicBezTo>
                      <a:pt x="373062" y="21034"/>
                      <a:pt x="363537" y="5953"/>
                      <a:pt x="352425" y="9525"/>
                    </a:cubicBezTo>
                    <a:cubicBezTo>
                      <a:pt x="341313" y="13097"/>
                      <a:pt x="328612" y="51197"/>
                      <a:pt x="316706" y="50006"/>
                    </a:cubicBezTo>
                    <a:cubicBezTo>
                      <a:pt x="304800" y="48815"/>
                      <a:pt x="294878" y="4762"/>
                      <a:pt x="280987" y="2381"/>
                    </a:cubicBezTo>
                    <a:cubicBezTo>
                      <a:pt x="267096" y="0"/>
                      <a:pt x="246856" y="27385"/>
                      <a:pt x="233362" y="35719"/>
                    </a:cubicBezTo>
                    <a:cubicBezTo>
                      <a:pt x="219868" y="44053"/>
                      <a:pt x="213122" y="48418"/>
                      <a:pt x="200025" y="52387"/>
                    </a:cubicBezTo>
                    <a:cubicBezTo>
                      <a:pt x="186928" y="56356"/>
                      <a:pt x="167084" y="59134"/>
                      <a:pt x="154781" y="59531"/>
                    </a:cubicBezTo>
                    <a:cubicBezTo>
                      <a:pt x="142478" y="59928"/>
                      <a:pt x="138509" y="60722"/>
                      <a:pt x="126206" y="54769"/>
                    </a:cubicBezTo>
                    <a:cubicBezTo>
                      <a:pt x="113903" y="48816"/>
                      <a:pt x="101996" y="31355"/>
                      <a:pt x="80962" y="23812"/>
                    </a:cubicBezTo>
                    <a:cubicBezTo>
                      <a:pt x="59928" y="16269"/>
                      <a:pt x="9128" y="9909"/>
                      <a:pt x="0" y="9513"/>
                    </a:cubicBezTo>
                  </a:path>
                </a:pathLst>
              </a:cu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Line 102"/>
              <p:cNvSpPr>
                <a:spLocks noChangeShapeType="1"/>
              </p:cNvSpPr>
              <p:nvPr/>
            </p:nvSpPr>
            <p:spPr bwMode="auto">
              <a:xfrm rot="5400000" flipH="1">
                <a:off x="5480329" y="5140174"/>
                <a:ext cx="15878" cy="682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390" name="Ciudades"/>
            <p:cNvGrpSpPr>
              <a:grpSpLocks/>
            </p:cNvGrpSpPr>
            <p:nvPr/>
          </p:nvGrpSpPr>
          <p:grpSpPr bwMode="auto">
            <a:xfrm>
              <a:off x="214282" y="1930321"/>
              <a:ext cx="3440836" cy="3976653"/>
              <a:chOff x="4854062" y="1930321"/>
              <a:chExt cx="3440836" cy="3976653"/>
            </a:xfrm>
          </p:grpSpPr>
          <p:sp>
            <p:nvSpPr>
              <p:cNvPr id="8391" name="237 CuadroTexto"/>
              <p:cNvSpPr>
                <a:spLocks noChangeArrowheads="1"/>
              </p:cNvSpPr>
              <p:nvPr/>
            </p:nvSpPr>
            <p:spPr bwMode="auto">
              <a:xfrm>
                <a:off x="7269192" y="3368665"/>
                <a:ext cx="212696" cy="45719"/>
              </a:xfrm>
              <a:prstGeom prst="wedgeRectCallout">
                <a:avLst>
                  <a:gd name="adj1" fmla="val -124366"/>
                  <a:gd name="adj2" fmla="val -45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Tena</a:t>
                </a:r>
              </a:p>
            </p:txBody>
          </p:sp>
          <p:sp>
            <p:nvSpPr>
              <p:cNvPr id="13" name="Oval 67"/>
              <p:cNvSpPr>
                <a:spLocks noChangeAspect="1" noChangeArrowheads="1"/>
              </p:cNvSpPr>
              <p:nvPr/>
            </p:nvSpPr>
            <p:spPr bwMode="auto">
              <a:xfrm>
                <a:off x="7162285" y="3351531"/>
                <a:ext cx="49213" cy="53985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3" name="237 CuadroTexto"/>
              <p:cNvSpPr>
                <a:spLocks noChangeArrowheads="1"/>
              </p:cNvSpPr>
              <p:nvPr/>
            </p:nvSpPr>
            <p:spPr bwMode="auto">
              <a:xfrm>
                <a:off x="6015038" y="3794420"/>
                <a:ext cx="319987" cy="63206"/>
              </a:xfrm>
              <a:prstGeom prst="wedgeRectCallout">
                <a:avLst>
                  <a:gd name="adj1" fmla="val 69282"/>
                  <a:gd name="adj2" fmla="val -1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Guaranda</a:t>
                </a:r>
              </a:p>
            </p:txBody>
          </p:sp>
          <p:sp>
            <p:nvSpPr>
              <p:cNvPr id="8394" name="237 CuadroTexto"/>
              <p:cNvSpPr>
                <a:spLocks noChangeArrowheads="1"/>
              </p:cNvSpPr>
              <p:nvPr/>
            </p:nvSpPr>
            <p:spPr bwMode="auto">
              <a:xfrm>
                <a:off x="7118452" y="3684199"/>
                <a:ext cx="172936" cy="59127"/>
              </a:xfrm>
              <a:prstGeom prst="wedgeRectCallout">
                <a:avLst>
                  <a:gd name="adj1" fmla="val -124366"/>
                  <a:gd name="adj2" fmla="val -45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Puyo</a:t>
                </a:r>
              </a:p>
            </p:txBody>
          </p:sp>
          <p:sp>
            <p:nvSpPr>
              <p:cNvPr id="16" name="AutoShape 87"/>
              <p:cNvSpPr>
                <a:spLocks noChangeArrowheads="1"/>
              </p:cNvSpPr>
              <p:nvPr/>
            </p:nvSpPr>
            <p:spPr bwMode="auto">
              <a:xfrm>
                <a:off x="6620948" y="3216570"/>
                <a:ext cx="60325" cy="61923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396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417" y="3226641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97" name="237 CuadroTexto"/>
              <p:cNvSpPr>
                <a:spLocks noChangeArrowheads="1"/>
              </p:cNvSpPr>
              <p:nvPr/>
            </p:nvSpPr>
            <p:spPr bwMode="auto">
              <a:xfrm>
                <a:off x="6609497" y="3857635"/>
                <a:ext cx="338767" cy="74851"/>
              </a:xfrm>
              <a:prstGeom prst="wedgeRectCallout">
                <a:avLst>
                  <a:gd name="adj1" fmla="val -65245"/>
                  <a:gd name="adj2" fmla="val -11181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Riobamba</a:t>
                </a:r>
              </a:p>
            </p:txBody>
          </p:sp>
          <p:sp>
            <p:nvSpPr>
              <p:cNvPr id="8398" name="237 CuadroTexto"/>
              <p:cNvSpPr>
                <a:spLocks noChangeArrowheads="1"/>
              </p:cNvSpPr>
              <p:nvPr/>
            </p:nvSpPr>
            <p:spPr bwMode="auto">
              <a:xfrm>
                <a:off x="6679194" y="3536700"/>
                <a:ext cx="269069" cy="45719"/>
              </a:xfrm>
              <a:prstGeom prst="wedgeRectCallout">
                <a:avLst>
                  <a:gd name="adj1" fmla="val -75477"/>
                  <a:gd name="adj2" fmla="val -219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Ambato</a:t>
                </a:r>
              </a:p>
            </p:txBody>
          </p:sp>
          <p:sp>
            <p:nvSpPr>
              <p:cNvPr id="20" name="Oval 67"/>
              <p:cNvSpPr>
                <a:spLocks noChangeAspect="1" noChangeArrowheads="1"/>
              </p:cNvSpPr>
              <p:nvPr/>
            </p:nvSpPr>
            <p:spPr bwMode="auto">
              <a:xfrm>
                <a:off x="6568561" y="3829454"/>
                <a:ext cx="49213" cy="52396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67"/>
              <p:cNvSpPr>
                <a:spLocks noChangeAspect="1" noChangeArrowheads="1"/>
              </p:cNvSpPr>
              <p:nvPr/>
            </p:nvSpPr>
            <p:spPr bwMode="auto">
              <a:xfrm>
                <a:off x="7057510" y="3688141"/>
                <a:ext cx="49213" cy="53985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Oval 67"/>
              <p:cNvSpPr>
                <a:spLocks noChangeAspect="1" noChangeArrowheads="1"/>
              </p:cNvSpPr>
              <p:nvPr/>
            </p:nvSpPr>
            <p:spPr bwMode="auto">
              <a:xfrm>
                <a:off x="6328849" y="3800874"/>
                <a:ext cx="49212" cy="52396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Oval 67"/>
              <p:cNvSpPr>
                <a:spLocks noChangeAspect="1" noChangeArrowheads="1"/>
              </p:cNvSpPr>
              <p:nvPr/>
            </p:nvSpPr>
            <p:spPr bwMode="auto">
              <a:xfrm>
                <a:off x="5989124" y="3923133"/>
                <a:ext cx="47625" cy="52397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Oval 67"/>
              <p:cNvSpPr>
                <a:spLocks noChangeAspect="1" noChangeArrowheads="1"/>
              </p:cNvSpPr>
              <p:nvPr/>
            </p:nvSpPr>
            <p:spPr bwMode="auto">
              <a:xfrm>
                <a:off x="6624123" y="3545241"/>
                <a:ext cx="49212" cy="50809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Oval 67"/>
              <p:cNvSpPr>
                <a:spLocks noChangeAspect="1" noChangeArrowheads="1"/>
              </p:cNvSpPr>
              <p:nvPr/>
            </p:nvSpPr>
            <p:spPr bwMode="auto">
              <a:xfrm>
                <a:off x="6582848" y="3265791"/>
                <a:ext cx="49212" cy="52397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05" name="237 CuadroTexto"/>
              <p:cNvSpPr>
                <a:spLocks noChangeArrowheads="1"/>
              </p:cNvSpPr>
              <p:nvPr/>
            </p:nvSpPr>
            <p:spPr bwMode="auto">
              <a:xfrm>
                <a:off x="6319839" y="3217381"/>
                <a:ext cx="293434" cy="54457"/>
              </a:xfrm>
              <a:prstGeom prst="wedgeRectCallout">
                <a:avLst>
                  <a:gd name="adj1" fmla="val 73699"/>
                  <a:gd name="adj2" fmla="val 11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Latacunga</a:t>
                </a: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867134" y="2530649"/>
                <a:ext cx="338138" cy="50809"/>
              </a:xfrm>
              <a:prstGeom prst="wedgeRectCallout">
                <a:avLst>
                  <a:gd name="adj1" fmla="val -63584"/>
                  <a:gd name="adj2" fmla="val 158967"/>
                </a:avLst>
              </a:prstGeom>
              <a:noFill/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400" b="1" kern="0" dirty="0">
                    <a:solidFill>
                      <a:srgbClr val="000000"/>
                    </a:solidFill>
                    <a:latin typeface="Century Gothic"/>
                  </a:rPr>
                  <a:t>Nueva Loja</a:t>
                </a:r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 rot="10800000" flipV="1">
                <a:off x="7767122" y="3019685"/>
                <a:ext cx="527050" cy="31756"/>
              </a:xfrm>
              <a:prstGeom prst="wedgeRectCallout">
                <a:avLst>
                  <a:gd name="adj1" fmla="val 49096"/>
                  <a:gd name="adj2" fmla="val -188240"/>
                </a:avLst>
              </a:prstGeom>
              <a:noFill/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400" b="1" kern="0" dirty="0">
                    <a:solidFill>
                      <a:srgbClr val="000000"/>
                    </a:solidFill>
                    <a:latin typeface="Century Gothic"/>
                  </a:rPr>
                  <a:t>Puerto Francisco de Orellana</a:t>
                </a:r>
                <a:endParaRPr lang="es-ES" sz="400" b="1" kern="0" dirty="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29" name="Oval 67"/>
              <p:cNvSpPr>
                <a:spLocks noChangeAspect="1" noChangeArrowheads="1"/>
              </p:cNvSpPr>
              <p:nvPr/>
            </p:nvSpPr>
            <p:spPr bwMode="auto">
              <a:xfrm>
                <a:off x="7706798" y="2997456"/>
                <a:ext cx="49212" cy="50809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67"/>
              <p:cNvSpPr>
                <a:spLocks noChangeAspect="1" noChangeArrowheads="1"/>
              </p:cNvSpPr>
              <p:nvPr/>
            </p:nvSpPr>
            <p:spPr bwMode="auto">
              <a:xfrm>
                <a:off x="7809984" y="2576694"/>
                <a:ext cx="49213" cy="50809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5508111" y="1952696"/>
                <a:ext cx="400050" cy="46045"/>
              </a:xfrm>
              <a:prstGeom prst="wedgeRectCallout">
                <a:avLst>
                  <a:gd name="adj1" fmla="val 71987"/>
                  <a:gd name="adj2" fmla="val -1404"/>
                </a:avLst>
              </a:prstGeom>
              <a:noFill/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400" b="1" kern="0" dirty="0">
                    <a:solidFill>
                      <a:srgbClr val="000000"/>
                    </a:solidFill>
                    <a:latin typeface="Century Gothic"/>
                  </a:rPr>
                  <a:t>Esmeraldas</a:t>
                </a:r>
                <a:endParaRPr lang="es-ES" sz="400" b="1" kern="0" dirty="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32" name="Oval 100"/>
              <p:cNvSpPr>
                <a:spLocks noChangeAspect="1" noChangeArrowheads="1"/>
              </p:cNvSpPr>
              <p:nvPr/>
            </p:nvSpPr>
            <p:spPr bwMode="auto">
              <a:xfrm>
                <a:off x="5927211" y="1930467"/>
                <a:ext cx="66675" cy="66687"/>
              </a:xfrm>
              <a:prstGeom prst="ellipse">
                <a:avLst/>
              </a:prstGeom>
              <a:solidFill>
                <a:srgbClr val="C6D3EC"/>
              </a:solidFill>
              <a:ln w="6350" algn="ctr">
                <a:solidFill>
                  <a:srgbClr val="668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12" name="Picture 101" descr="200px-NChart-Symbol_INT_Anchor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8932" y="1931402"/>
                <a:ext cx="64835" cy="6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AutoShape 87"/>
              <p:cNvSpPr>
                <a:spLocks noChangeArrowheads="1"/>
              </p:cNvSpPr>
              <p:nvPr/>
            </p:nvSpPr>
            <p:spPr bwMode="auto">
              <a:xfrm>
                <a:off x="5939911" y="2001917"/>
                <a:ext cx="60325" cy="60336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14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641" y="2010969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67"/>
              <p:cNvSpPr>
                <a:spLocks noChangeAspect="1" noChangeArrowheads="1"/>
              </p:cNvSpPr>
              <p:nvPr/>
            </p:nvSpPr>
            <p:spPr bwMode="auto">
              <a:xfrm>
                <a:off x="5890699" y="1979688"/>
                <a:ext cx="49212" cy="50809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36 CuadroTexto"/>
              <p:cNvSpPr txBox="1"/>
              <p:nvPr/>
            </p:nvSpPr>
            <p:spPr>
              <a:xfrm>
                <a:off x="7398823" y="2051138"/>
                <a:ext cx="276225" cy="50809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400" b="1" kern="0" dirty="0">
                    <a:solidFill>
                      <a:sysClr val="windowText" lastClr="000000"/>
                    </a:solidFill>
                    <a:latin typeface="Century Gothic"/>
                  </a:rPr>
                  <a:t>a Colombia</a:t>
                </a:r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>
                <a:off x="7106723" y="2001917"/>
                <a:ext cx="176212" cy="55573"/>
              </a:xfrm>
              <a:prstGeom prst="wedgeRectCallout">
                <a:avLst>
                  <a:gd name="adj1" fmla="val 28905"/>
                  <a:gd name="adj2" fmla="val 106058"/>
                </a:avLst>
              </a:prstGeom>
              <a:noFill/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400" b="1" kern="0" dirty="0">
                    <a:solidFill>
                      <a:srgbClr val="000000"/>
                    </a:solidFill>
                    <a:latin typeface="Century Gothic"/>
                  </a:rPr>
                  <a:t>Tulcán</a:t>
                </a:r>
                <a:endParaRPr lang="es-ES" sz="400" b="1" kern="0" dirty="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39" name="38 CuadroTexto"/>
              <p:cNvSpPr txBox="1"/>
              <p:nvPr/>
            </p:nvSpPr>
            <p:spPr>
              <a:xfrm>
                <a:off x="6484424" y="2700541"/>
                <a:ext cx="138112" cy="60336"/>
              </a:xfrm>
              <a:prstGeom prst="wedgeRectCallout">
                <a:avLst>
                  <a:gd name="adj1" fmla="val -61554"/>
                  <a:gd name="adj2" fmla="val 158494"/>
                </a:avLst>
              </a:prstGeom>
              <a:noFill/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400" b="1" kern="0" dirty="0">
                    <a:solidFill>
                      <a:srgbClr val="000000"/>
                    </a:solidFill>
                    <a:latin typeface="Century Gothic"/>
                  </a:rPr>
                  <a:t>Quito</a:t>
                </a:r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6295511" y="2816449"/>
                <a:ext cx="339725" cy="60336"/>
              </a:xfrm>
              <a:prstGeom prst="wedgeRectCallout">
                <a:avLst>
                  <a:gd name="adj1" fmla="val -47070"/>
                  <a:gd name="adj2" fmla="val 189046"/>
                </a:avLst>
              </a:prstGeom>
              <a:noFill/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s-ES" sz="400" b="1" kern="0" dirty="0">
                    <a:solidFill>
                      <a:srgbClr val="000000"/>
                    </a:solidFill>
                    <a:latin typeface="Century Gothic"/>
                  </a:rPr>
                  <a:t>Santo Domingo</a:t>
                </a:r>
              </a:p>
            </p:txBody>
          </p:sp>
          <p:sp>
            <p:nvSpPr>
              <p:cNvPr id="41" name="40 CuadroTexto"/>
              <p:cNvSpPr txBox="1"/>
              <p:nvPr/>
            </p:nvSpPr>
            <p:spPr>
              <a:xfrm>
                <a:off x="6986073" y="2422679"/>
                <a:ext cx="153987" cy="63511"/>
              </a:xfrm>
              <a:prstGeom prst="wedgeRectCallout">
                <a:avLst>
                  <a:gd name="adj1" fmla="val -88569"/>
                  <a:gd name="adj2" fmla="val -20424"/>
                </a:avLst>
              </a:prstGeom>
              <a:noFill/>
            </p:spPr>
            <p:txBody>
              <a:bodyPr lIns="0" tIns="0" rIns="0" bIns="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400" b="1" kern="0" dirty="0">
                    <a:solidFill>
                      <a:srgbClr val="000000"/>
                    </a:solidFill>
                    <a:latin typeface="Century Gothic"/>
                  </a:rPr>
                  <a:t>Ibarra</a:t>
                </a:r>
                <a:endParaRPr lang="es-ES" sz="400" b="1" kern="0" dirty="0">
                  <a:solidFill>
                    <a:sysClr val="windowText" lastClr="000000"/>
                  </a:solidFill>
                  <a:latin typeface="Century Gothic"/>
                </a:endParaRPr>
              </a:p>
            </p:txBody>
          </p:sp>
          <p:sp>
            <p:nvSpPr>
              <p:cNvPr id="42" name="AutoShape 87"/>
              <p:cNvSpPr>
                <a:spLocks noChangeArrowheads="1"/>
              </p:cNvSpPr>
              <p:nvPr/>
            </p:nvSpPr>
            <p:spPr bwMode="auto">
              <a:xfrm>
                <a:off x="6717785" y="2537000"/>
                <a:ext cx="60325" cy="60336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22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6671" y="2545864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AutoShape 87"/>
              <p:cNvSpPr>
                <a:spLocks noChangeArrowheads="1"/>
              </p:cNvSpPr>
              <p:nvPr/>
            </p:nvSpPr>
            <p:spPr bwMode="auto">
              <a:xfrm>
                <a:off x="6674923" y="2725945"/>
                <a:ext cx="61912" cy="60336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24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4532" y="2734544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Oval 67"/>
              <p:cNvSpPr>
                <a:spLocks noChangeAspect="1" noChangeArrowheads="1"/>
              </p:cNvSpPr>
              <p:nvPr/>
            </p:nvSpPr>
            <p:spPr bwMode="auto">
              <a:xfrm>
                <a:off x="6249474" y="2851381"/>
                <a:ext cx="49212" cy="52396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67"/>
              <p:cNvSpPr>
                <a:spLocks noChangeAspect="1" noChangeArrowheads="1"/>
              </p:cNvSpPr>
              <p:nvPr/>
            </p:nvSpPr>
            <p:spPr bwMode="auto">
              <a:xfrm>
                <a:off x="6928923" y="2417916"/>
                <a:ext cx="49212" cy="52397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47 Forma libre"/>
              <p:cNvSpPr/>
              <p:nvPr/>
            </p:nvSpPr>
            <p:spPr>
              <a:xfrm>
                <a:off x="6671748" y="2689427"/>
                <a:ext cx="87312" cy="231816"/>
              </a:xfrm>
              <a:custGeom>
                <a:avLst/>
                <a:gdLst>
                  <a:gd name="connsiteX0" fmla="*/ 95603 w 155928"/>
                  <a:gd name="connsiteY0" fmla="*/ 19050 h 428625"/>
                  <a:gd name="connsiteX1" fmla="*/ 54328 w 155928"/>
                  <a:gd name="connsiteY1" fmla="*/ 28575 h 428625"/>
                  <a:gd name="connsiteX2" fmla="*/ 51153 w 155928"/>
                  <a:gd name="connsiteY2" fmla="*/ 38100 h 428625"/>
                  <a:gd name="connsiteX3" fmla="*/ 47978 w 155928"/>
                  <a:gd name="connsiteY3" fmla="*/ 88900 h 428625"/>
                  <a:gd name="connsiteX4" fmla="*/ 41628 w 155928"/>
                  <a:gd name="connsiteY4" fmla="*/ 98425 h 428625"/>
                  <a:gd name="connsiteX5" fmla="*/ 35278 w 155928"/>
                  <a:gd name="connsiteY5" fmla="*/ 117475 h 428625"/>
                  <a:gd name="connsiteX6" fmla="*/ 32103 w 155928"/>
                  <a:gd name="connsiteY6" fmla="*/ 180975 h 428625"/>
                  <a:gd name="connsiteX7" fmla="*/ 22578 w 155928"/>
                  <a:gd name="connsiteY7" fmla="*/ 184150 h 428625"/>
                  <a:gd name="connsiteX8" fmla="*/ 6703 w 155928"/>
                  <a:gd name="connsiteY8" fmla="*/ 196850 h 428625"/>
                  <a:gd name="connsiteX9" fmla="*/ 9878 w 155928"/>
                  <a:gd name="connsiteY9" fmla="*/ 225425 h 428625"/>
                  <a:gd name="connsiteX10" fmla="*/ 22578 w 155928"/>
                  <a:gd name="connsiteY10" fmla="*/ 244475 h 428625"/>
                  <a:gd name="connsiteX11" fmla="*/ 6703 w 155928"/>
                  <a:gd name="connsiteY11" fmla="*/ 285750 h 428625"/>
                  <a:gd name="connsiteX12" fmla="*/ 6703 w 155928"/>
                  <a:gd name="connsiteY12" fmla="*/ 285750 h 428625"/>
                  <a:gd name="connsiteX13" fmla="*/ 353 w 155928"/>
                  <a:gd name="connsiteY13" fmla="*/ 304800 h 428625"/>
                  <a:gd name="connsiteX14" fmla="*/ 3528 w 155928"/>
                  <a:gd name="connsiteY14" fmla="*/ 330200 h 428625"/>
                  <a:gd name="connsiteX15" fmla="*/ 6703 w 155928"/>
                  <a:gd name="connsiteY15" fmla="*/ 339725 h 428625"/>
                  <a:gd name="connsiteX16" fmla="*/ 9878 w 155928"/>
                  <a:gd name="connsiteY16" fmla="*/ 352425 h 428625"/>
                  <a:gd name="connsiteX17" fmla="*/ 6703 w 155928"/>
                  <a:gd name="connsiteY17" fmla="*/ 393700 h 428625"/>
                  <a:gd name="connsiteX18" fmla="*/ 3528 w 155928"/>
                  <a:gd name="connsiteY18" fmla="*/ 403225 h 428625"/>
                  <a:gd name="connsiteX19" fmla="*/ 13053 w 155928"/>
                  <a:gd name="connsiteY19" fmla="*/ 425450 h 428625"/>
                  <a:gd name="connsiteX20" fmla="*/ 22578 w 155928"/>
                  <a:gd name="connsiteY20" fmla="*/ 428625 h 428625"/>
                  <a:gd name="connsiteX21" fmla="*/ 38453 w 155928"/>
                  <a:gd name="connsiteY21" fmla="*/ 415925 h 428625"/>
                  <a:gd name="connsiteX22" fmla="*/ 44803 w 155928"/>
                  <a:gd name="connsiteY22" fmla="*/ 396875 h 428625"/>
                  <a:gd name="connsiteX23" fmla="*/ 54328 w 155928"/>
                  <a:gd name="connsiteY23" fmla="*/ 390525 h 428625"/>
                  <a:gd name="connsiteX24" fmla="*/ 57503 w 155928"/>
                  <a:gd name="connsiteY24" fmla="*/ 400050 h 428625"/>
                  <a:gd name="connsiteX25" fmla="*/ 73378 w 155928"/>
                  <a:gd name="connsiteY25" fmla="*/ 387350 h 428625"/>
                  <a:gd name="connsiteX26" fmla="*/ 82903 w 155928"/>
                  <a:gd name="connsiteY26" fmla="*/ 381000 h 428625"/>
                  <a:gd name="connsiteX27" fmla="*/ 86078 w 155928"/>
                  <a:gd name="connsiteY27" fmla="*/ 358775 h 428625"/>
                  <a:gd name="connsiteX28" fmla="*/ 92428 w 155928"/>
                  <a:gd name="connsiteY28" fmla="*/ 339725 h 428625"/>
                  <a:gd name="connsiteX29" fmla="*/ 95603 w 155928"/>
                  <a:gd name="connsiteY29" fmla="*/ 330200 h 428625"/>
                  <a:gd name="connsiteX30" fmla="*/ 98778 w 155928"/>
                  <a:gd name="connsiteY30" fmla="*/ 320675 h 428625"/>
                  <a:gd name="connsiteX31" fmla="*/ 101953 w 155928"/>
                  <a:gd name="connsiteY31" fmla="*/ 311150 h 428625"/>
                  <a:gd name="connsiteX32" fmla="*/ 98778 w 155928"/>
                  <a:gd name="connsiteY32" fmla="*/ 263525 h 428625"/>
                  <a:gd name="connsiteX33" fmla="*/ 86078 w 155928"/>
                  <a:gd name="connsiteY33" fmla="*/ 244475 h 428625"/>
                  <a:gd name="connsiteX34" fmla="*/ 95603 w 155928"/>
                  <a:gd name="connsiteY34" fmla="*/ 212725 h 428625"/>
                  <a:gd name="connsiteX35" fmla="*/ 105128 w 155928"/>
                  <a:gd name="connsiteY35" fmla="*/ 206375 h 428625"/>
                  <a:gd name="connsiteX36" fmla="*/ 111478 w 155928"/>
                  <a:gd name="connsiteY36" fmla="*/ 171450 h 428625"/>
                  <a:gd name="connsiteX37" fmla="*/ 114653 w 155928"/>
                  <a:gd name="connsiteY37" fmla="*/ 127000 h 428625"/>
                  <a:gd name="connsiteX38" fmla="*/ 127353 w 155928"/>
                  <a:gd name="connsiteY38" fmla="*/ 107950 h 428625"/>
                  <a:gd name="connsiteX39" fmla="*/ 133703 w 155928"/>
                  <a:gd name="connsiteY39" fmla="*/ 98425 h 428625"/>
                  <a:gd name="connsiteX40" fmla="*/ 136878 w 155928"/>
                  <a:gd name="connsiteY40" fmla="*/ 69850 h 428625"/>
                  <a:gd name="connsiteX41" fmla="*/ 149578 w 155928"/>
                  <a:gd name="connsiteY41" fmla="*/ 50800 h 428625"/>
                  <a:gd name="connsiteX42" fmla="*/ 155928 w 155928"/>
                  <a:gd name="connsiteY42" fmla="*/ 41275 h 428625"/>
                  <a:gd name="connsiteX43" fmla="*/ 146403 w 155928"/>
                  <a:gd name="connsiteY43" fmla="*/ 12700 h 428625"/>
                  <a:gd name="connsiteX44" fmla="*/ 127353 w 155928"/>
                  <a:gd name="connsiteY44" fmla="*/ 0 h 428625"/>
                  <a:gd name="connsiteX45" fmla="*/ 111478 w 155928"/>
                  <a:gd name="connsiteY45" fmla="*/ 3175 h 428625"/>
                  <a:gd name="connsiteX46" fmla="*/ 98778 w 155928"/>
                  <a:gd name="connsiteY46" fmla="*/ 6350 h 428625"/>
                  <a:gd name="connsiteX47" fmla="*/ 95603 w 155928"/>
                  <a:gd name="connsiteY47" fmla="*/ 19050 h 428625"/>
                  <a:gd name="connsiteX0" fmla="*/ 98778 w 155928"/>
                  <a:gd name="connsiteY0" fmla="*/ 6350 h 428625"/>
                  <a:gd name="connsiteX1" fmla="*/ 54328 w 155928"/>
                  <a:gd name="connsiteY1" fmla="*/ 28575 h 428625"/>
                  <a:gd name="connsiteX2" fmla="*/ 51153 w 155928"/>
                  <a:gd name="connsiteY2" fmla="*/ 38100 h 428625"/>
                  <a:gd name="connsiteX3" fmla="*/ 47978 w 155928"/>
                  <a:gd name="connsiteY3" fmla="*/ 88900 h 428625"/>
                  <a:gd name="connsiteX4" fmla="*/ 41628 w 155928"/>
                  <a:gd name="connsiteY4" fmla="*/ 98425 h 428625"/>
                  <a:gd name="connsiteX5" fmla="*/ 35278 w 155928"/>
                  <a:gd name="connsiteY5" fmla="*/ 117475 h 428625"/>
                  <a:gd name="connsiteX6" fmla="*/ 32103 w 155928"/>
                  <a:gd name="connsiteY6" fmla="*/ 180975 h 428625"/>
                  <a:gd name="connsiteX7" fmla="*/ 22578 w 155928"/>
                  <a:gd name="connsiteY7" fmla="*/ 184150 h 428625"/>
                  <a:gd name="connsiteX8" fmla="*/ 6703 w 155928"/>
                  <a:gd name="connsiteY8" fmla="*/ 196850 h 428625"/>
                  <a:gd name="connsiteX9" fmla="*/ 9878 w 155928"/>
                  <a:gd name="connsiteY9" fmla="*/ 225425 h 428625"/>
                  <a:gd name="connsiteX10" fmla="*/ 22578 w 155928"/>
                  <a:gd name="connsiteY10" fmla="*/ 244475 h 428625"/>
                  <a:gd name="connsiteX11" fmla="*/ 6703 w 155928"/>
                  <a:gd name="connsiteY11" fmla="*/ 285750 h 428625"/>
                  <a:gd name="connsiteX12" fmla="*/ 6703 w 155928"/>
                  <a:gd name="connsiteY12" fmla="*/ 285750 h 428625"/>
                  <a:gd name="connsiteX13" fmla="*/ 353 w 155928"/>
                  <a:gd name="connsiteY13" fmla="*/ 304800 h 428625"/>
                  <a:gd name="connsiteX14" fmla="*/ 3528 w 155928"/>
                  <a:gd name="connsiteY14" fmla="*/ 330200 h 428625"/>
                  <a:gd name="connsiteX15" fmla="*/ 6703 w 155928"/>
                  <a:gd name="connsiteY15" fmla="*/ 339725 h 428625"/>
                  <a:gd name="connsiteX16" fmla="*/ 9878 w 155928"/>
                  <a:gd name="connsiteY16" fmla="*/ 352425 h 428625"/>
                  <a:gd name="connsiteX17" fmla="*/ 6703 w 155928"/>
                  <a:gd name="connsiteY17" fmla="*/ 393700 h 428625"/>
                  <a:gd name="connsiteX18" fmla="*/ 3528 w 155928"/>
                  <a:gd name="connsiteY18" fmla="*/ 403225 h 428625"/>
                  <a:gd name="connsiteX19" fmla="*/ 13053 w 155928"/>
                  <a:gd name="connsiteY19" fmla="*/ 425450 h 428625"/>
                  <a:gd name="connsiteX20" fmla="*/ 22578 w 155928"/>
                  <a:gd name="connsiteY20" fmla="*/ 428625 h 428625"/>
                  <a:gd name="connsiteX21" fmla="*/ 38453 w 155928"/>
                  <a:gd name="connsiteY21" fmla="*/ 415925 h 428625"/>
                  <a:gd name="connsiteX22" fmla="*/ 44803 w 155928"/>
                  <a:gd name="connsiteY22" fmla="*/ 396875 h 428625"/>
                  <a:gd name="connsiteX23" fmla="*/ 54328 w 155928"/>
                  <a:gd name="connsiteY23" fmla="*/ 390525 h 428625"/>
                  <a:gd name="connsiteX24" fmla="*/ 57503 w 155928"/>
                  <a:gd name="connsiteY24" fmla="*/ 400050 h 428625"/>
                  <a:gd name="connsiteX25" fmla="*/ 73378 w 155928"/>
                  <a:gd name="connsiteY25" fmla="*/ 387350 h 428625"/>
                  <a:gd name="connsiteX26" fmla="*/ 82903 w 155928"/>
                  <a:gd name="connsiteY26" fmla="*/ 381000 h 428625"/>
                  <a:gd name="connsiteX27" fmla="*/ 86078 w 155928"/>
                  <a:gd name="connsiteY27" fmla="*/ 358775 h 428625"/>
                  <a:gd name="connsiteX28" fmla="*/ 92428 w 155928"/>
                  <a:gd name="connsiteY28" fmla="*/ 339725 h 428625"/>
                  <a:gd name="connsiteX29" fmla="*/ 95603 w 155928"/>
                  <a:gd name="connsiteY29" fmla="*/ 330200 h 428625"/>
                  <a:gd name="connsiteX30" fmla="*/ 98778 w 155928"/>
                  <a:gd name="connsiteY30" fmla="*/ 320675 h 428625"/>
                  <a:gd name="connsiteX31" fmla="*/ 101953 w 155928"/>
                  <a:gd name="connsiteY31" fmla="*/ 311150 h 428625"/>
                  <a:gd name="connsiteX32" fmla="*/ 98778 w 155928"/>
                  <a:gd name="connsiteY32" fmla="*/ 263525 h 428625"/>
                  <a:gd name="connsiteX33" fmla="*/ 86078 w 155928"/>
                  <a:gd name="connsiteY33" fmla="*/ 244475 h 428625"/>
                  <a:gd name="connsiteX34" fmla="*/ 95603 w 155928"/>
                  <a:gd name="connsiteY34" fmla="*/ 212725 h 428625"/>
                  <a:gd name="connsiteX35" fmla="*/ 105128 w 155928"/>
                  <a:gd name="connsiteY35" fmla="*/ 206375 h 428625"/>
                  <a:gd name="connsiteX36" fmla="*/ 111478 w 155928"/>
                  <a:gd name="connsiteY36" fmla="*/ 171450 h 428625"/>
                  <a:gd name="connsiteX37" fmla="*/ 114653 w 155928"/>
                  <a:gd name="connsiteY37" fmla="*/ 127000 h 428625"/>
                  <a:gd name="connsiteX38" fmla="*/ 127353 w 155928"/>
                  <a:gd name="connsiteY38" fmla="*/ 107950 h 428625"/>
                  <a:gd name="connsiteX39" fmla="*/ 133703 w 155928"/>
                  <a:gd name="connsiteY39" fmla="*/ 98425 h 428625"/>
                  <a:gd name="connsiteX40" fmla="*/ 136878 w 155928"/>
                  <a:gd name="connsiteY40" fmla="*/ 69850 h 428625"/>
                  <a:gd name="connsiteX41" fmla="*/ 149578 w 155928"/>
                  <a:gd name="connsiteY41" fmla="*/ 50800 h 428625"/>
                  <a:gd name="connsiteX42" fmla="*/ 155928 w 155928"/>
                  <a:gd name="connsiteY42" fmla="*/ 41275 h 428625"/>
                  <a:gd name="connsiteX43" fmla="*/ 146403 w 155928"/>
                  <a:gd name="connsiteY43" fmla="*/ 12700 h 428625"/>
                  <a:gd name="connsiteX44" fmla="*/ 127353 w 155928"/>
                  <a:gd name="connsiteY44" fmla="*/ 0 h 428625"/>
                  <a:gd name="connsiteX45" fmla="*/ 111478 w 155928"/>
                  <a:gd name="connsiteY45" fmla="*/ 3175 h 428625"/>
                  <a:gd name="connsiteX46" fmla="*/ 98778 w 155928"/>
                  <a:gd name="connsiteY46" fmla="*/ 6350 h 428625"/>
                  <a:gd name="connsiteX0" fmla="*/ 111478 w 155928"/>
                  <a:gd name="connsiteY0" fmla="*/ 3175 h 428625"/>
                  <a:gd name="connsiteX1" fmla="*/ 54328 w 155928"/>
                  <a:gd name="connsiteY1" fmla="*/ 28575 h 428625"/>
                  <a:gd name="connsiteX2" fmla="*/ 51153 w 155928"/>
                  <a:gd name="connsiteY2" fmla="*/ 38100 h 428625"/>
                  <a:gd name="connsiteX3" fmla="*/ 47978 w 155928"/>
                  <a:gd name="connsiteY3" fmla="*/ 88900 h 428625"/>
                  <a:gd name="connsiteX4" fmla="*/ 41628 w 155928"/>
                  <a:gd name="connsiteY4" fmla="*/ 98425 h 428625"/>
                  <a:gd name="connsiteX5" fmla="*/ 35278 w 155928"/>
                  <a:gd name="connsiteY5" fmla="*/ 117475 h 428625"/>
                  <a:gd name="connsiteX6" fmla="*/ 32103 w 155928"/>
                  <a:gd name="connsiteY6" fmla="*/ 180975 h 428625"/>
                  <a:gd name="connsiteX7" fmla="*/ 22578 w 155928"/>
                  <a:gd name="connsiteY7" fmla="*/ 184150 h 428625"/>
                  <a:gd name="connsiteX8" fmla="*/ 6703 w 155928"/>
                  <a:gd name="connsiteY8" fmla="*/ 196850 h 428625"/>
                  <a:gd name="connsiteX9" fmla="*/ 9878 w 155928"/>
                  <a:gd name="connsiteY9" fmla="*/ 225425 h 428625"/>
                  <a:gd name="connsiteX10" fmla="*/ 22578 w 155928"/>
                  <a:gd name="connsiteY10" fmla="*/ 244475 h 428625"/>
                  <a:gd name="connsiteX11" fmla="*/ 6703 w 155928"/>
                  <a:gd name="connsiteY11" fmla="*/ 285750 h 428625"/>
                  <a:gd name="connsiteX12" fmla="*/ 6703 w 155928"/>
                  <a:gd name="connsiteY12" fmla="*/ 285750 h 428625"/>
                  <a:gd name="connsiteX13" fmla="*/ 353 w 155928"/>
                  <a:gd name="connsiteY13" fmla="*/ 304800 h 428625"/>
                  <a:gd name="connsiteX14" fmla="*/ 3528 w 155928"/>
                  <a:gd name="connsiteY14" fmla="*/ 330200 h 428625"/>
                  <a:gd name="connsiteX15" fmla="*/ 6703 w 155928"/>
                  <a:gd name="connsiteY15" fmla="*/ 339725 h 428625"/>
                  <a:gd name="connsiteX16" fmla="*/ 9878 w 155928"/>
                  <a:gd name="connsiteY16" fmla="*/ 352425 h 428625"/>
                  <a:gd name="connsiteX17" fmla="*/ 6703 w 155928"/>
                  <a:gd name="connsiteY17" fmla="*/ 393700 h 428625"/>
                  <a:gd name="connsiteX18" fmla="*/ 3528 w 155928"/>
                  <a:gd name="connsiteY18" fmla="*/ 403225 h 428625"/>
                  <a:gd name="connsiteX19" fmla="*/ 13053 w 155928"/>
                  <a:gd name="connsiteY19" fmla="*/ 425450 h 428625"/>
                  <a:gd name="connsiteX20" fmla="*/ 22578 w 155928"/>
                  <a:gd name="connsiteY20" fmla="*/ 428625 h 428625"/>
                  <a:gd name="connsiteX21" fmla="*/ 38453 w 155928"/>
                  <a:gd name="connsiteY21" fmla="*/ 415925 h 428625"/>
                  <a:gd name="connsiteX22" fmla="*/ 44803 w 155928"/>
                  <a:gd name="connsiteY22" fmla="*/ 396875 h 428625"/>
                  <a:gd name="connsiteX23" fmla="*/ 54328 w 155928"/>
                  <a:gd name="connsiteY23" fmla="*/ 390525 h 428625"/>
                  <a:gd name="connsiteX24" fmla="*/ 57503 w 155928"/>
                  <a:gd name="connsiteY24" fmla="*/ 400050 h 428625"/>
                  <a:gd name="connsiteX25" fmla="*/ 73378 w 155928"/>
                  <a:gd name="connsiteY25" fmla="*/ 387350 h 428625"/>
                  <a:gd name="connsiteX26" fmla="*/ 82903 w 155928"/>
                  <a:gd name="connsiteY26" fmla="*/ 381000 h 428625"/>
                  <a:gd name="connsiteX27" fmla="*/ 86078 w 155928"/>
                  <a:gd name="connsiteY27" fmla="*/ 358775 h 428625"/>
                  <a:gd name="connsiteX28" fmla="*/ 92428 w 155928"/>
                  <a:gd name="connsiteY28" fmla="*/ 339725 h 428625"/>
                  <a:gd name="connsiteX29" fmla="*/ 95603 w 155928"/>
                  <a:gd name="connsiteY29" fmla="*/ 330200 h 428625"/>
                  <a:gd name="connsiteX30" fmla="*/ 98778 w 155928"/>
                  <a:gd name="connsiteY30" fmla="*/ 320675 h 428625"/>
                  <a:gd name="connsiteX31" fmla="*/ 101953 w 155928"/>
                  <a:gd name="connsiteY31" fmla="*/ 311150 h 428625"/>
                  <a:gd name="connsiteX32" fmla="*/ 98778 w 155928"/>
                  <a:gd name="connsiteY32" fmla="*/ 263525 h 428625"/>
                  <a:gd name="connsiteX33" fmla="*/ 86078 w 155928"/>
                  <a:gd name="connsiteY33" fmla="*/ 244475 h 428625"/>
                  <a:gd name="connsiteX34" fmla="*/ 95603 w 155928"/>
                  <a:gd name="connsiteY34" fmla="*/ 212725 h 428625"/>
                  <a:gd name="connsiteX35" fmla="*/ 105128 w 155928"/>
                  <a:gd name="connsiteY35" fmla="*/ 206375 h 428625"/>
                  <a:gd name="connsiteX36" fmla="*/ 111478 w 155928"/>
                  <a:gd name="connsiteY36" fmla="*/ 171450 h 428625"/>
                  <a:gd name="connsiteX37" fmla="*/ 114653 w 155928"/>
                  <a:gd name="connsiteY37" fmla="*/ 127000 h 428625"/>
                  <a:gd name="connsiteX38" fmla="*/ 127353 w 155928"/>
                  <a:gd name="connsiteY38" fmla="*/ 107950 h 428625"/>
                  <a:gd name="connsiteX39" fmla="*/ 133703 w 155928"/>
                  <a:gd name="connsiteY39" fmla="*/ 98425 h 428625"/>
                  <a:gd name="connsiteX40" fmla="*/ 136878 w 155928"/>
                  <a:gd name="connsiteY40" fmla="*/ 69850 h 428625"/>
                  <a:gd name="connsiteX41" fmla="*/ 149578 w 155928"/>
                  <a:gd name="connsiteY41" fmla="*/ 50800 h 428625"/>
                  <a:gd name="connsiteX42" fmla="*/ 155928 w 155928"/>
                  <a:gd name="connsiteY42" fmla="*/ 41275 h 428625"/>
                  <a:gd name="connsiteX43" fmla="*/ 146403 w 155928"/>
                  <a:gd name="connsiteY43" fmla="*/ 12700 h 428625"/>
                  <a:gd name="connsiteX44" fmla="*/ 127353 w 155928"/>
                  <a:gd name="connsiteY44" fmla="*/ 0 h 428625"/>
                  <a:gd name="connsiteX45" fmla="*/ 111478 w 155928"/>
                  <a:gd name="connsiteY45" fmla="*/ 3175 h 428625"/>
                  <a:gd name="connsiteX0" fmla="*/ 127353 w 155928"/>
                  <a:gd name="connsiteY0" fmla="*/ 0 h 428625"/>
                  <a:gd name="connsiteX1" fmla="*/ 54328 w 155928"/>
                  <a:gd name="connsiteY1" fmla="*/ 28575 h 428625"/>
                  <a:gd name="connsiteX2" fmla="*/ 51153 w 155928"/>
                  <a:gd name="connsiteY2" fmla="*/ 38100 h 428625"/>
                  <a:gd name="connsiteX3" fmla="*/ 47978 w 155928"/>
                  <a:gd name="connsiteY3" fmla="*/ 88900 h 428625"/>
                  <a:gd name="connsiteX4" fmla="*/ 41628 w 155928"/>
                  <a:gd name="connsiteY4" fmla="*/ 98425 h 428625"/>
                  <a:gd name="connsiteX5" fmla="*/ 35278 w 155928"/>
                  <a:gd name="connsiteY5" fmla="*/ 117475 h 428625"/>
                  <a:gd name="connsiteX6" fmla="*/ 32103 w 155928"/>
                  <a:gd name="connsiteY6" fmla="*/ 180975 h 428625"/>
                  <a:gd name="connsiteX7" fmla="*/ 22578 w 155928"/>
                  <a:gd name="connsiteY7" fmla="*/ 184150 h 428625"/>
                  <a:gd name="connsiteX8" fmla="*/ 6703 w 155928"/>
                  <a:gd name="connsiteY8" fmla="*/ 196850 h 428625"/>
                  <a:gd name="connsiteX9" fmla="*/ 9878 w 155928"/>
                  <a:gd name="connsiteY9" fmla="*/ 225425 h 428625"/>
                  <a:gd name="connsiteX10" fmla="*/ 22578 w 155928"/>
                  <a:gd name="connsiteY10" fmla="*/ 244475 h 428625"/>
                  <a:gd name="connsiteX11" fmla="*/ 6703 w 155928"/>
                  <a:gd name="connsiteY11" fmla="*/ 285750 h 428625"/>
                  <a:gd name="connsiteX12" fmla="*/ 6703 w 155928"/>
                  <a:gd name="connsiteY12" fmla="*/ 285750 h 428625"/>
                  <a:gd name="connsiteX13" fmla="*/ 353 w 155928"/>
                  <a:gd name="connsiteY13" fmla="*/ 304800 h 428625"/>
                  <a:gd name="connsiteX14" fmla="*/ 3528 w 155928"/>
                  <a:gd name="connsiteY14" fmla="*/ 330200 h 428625"/>
                  <a:gd name="connsiteX15" fmla="*/ 6703 w 155928"/>
                  <a:gd name="connsiteY15" fmla="*/ 339725 h 428625"/>
                  <a:gd name="connsiteX16" fmla="*/ 9878 w 155928"/>
                  <a:gd name="connsiteY16" fmla="*/ 352425 h 428625"/>
                  <a:gd name="connsiteX17" fmla="*/ 6703 w 155928"/>
                  <a:gd name="connsiteY17" fmla="*/ 393700 h 428625"/>
                  <a:gd name="connsiteX18" fmla="*/ 3528 w 155928"/>
                  <a:gd name="connsiteY18" fmla="*/ 403225 h 428625"/>
                  <a:gd name="connsiteX19" fmla="*/ 13053 w 155928"/>
                  <a:gd name="connsiteY19" fmla="*/ 425450 h 428625"/>
                  <a:gd name="connsiteX20" fmla="*/ 22578 w 155928"/>
                  <a:gd name="connsiteY20" fmla="*/ 428625 h 428625"/>
                  <a:gd name="connsiteX21" fmla="*/ 38453 w 155928"/>
                  <a:gd name="connsiteY21" fmla="*/ 415925 h 428625"/>
                  <a:gd name="connsiteX22" fmla="*/ 44803 w 155928"/>
                  <a:gd name="connsiteY22" fmla="*/ 396875 h 428625"/>
                  <a:gd name="connsiteX23" fmla="*/ 54328 w 155928"/>
                  <a:gd name="connsiteY23" fmla="*/ 390525 h 428625"/>
                  <a:gd name="connsiteX24" fmla="*/ 57503 w 155928"/>
                  <a:gd name="connsiteY24" fmla="*/ 400050 h 428625"/>
                  <a:gd name="connsiteX25" fmla="*/ 73378 w 155928"/>
                  <a:gd name="connsiteY25" fmla="*/ 387350 h 428625"/>
                  <a:gd name="connsiteX26" fmla="*/ 82903 w 155928"/>
                  <a:gd name="connsiteY26" fmla="*/ 381000 h 428625"/>
                  <a:gd name="connsiteX27" fmla="*/ 86078 w 155928"/>
                  <a:gd name="connsiteY27" fmla="*/ 358775 h 428625"/>
                  <a:gd name="connsiteX28" fmla="*/ 92428 w 155928"/>
                  <a:gd name="connsiteY28" fmla="*/ 339725 h 428625"/>
                  <a:gd name="connsiteX29" fmla="*/ 95603 w 155928"/>
                  <a:gd name="connsiteY29" fmla="*/ 330200 h 428625"/>
                  <a:gd name="connsiteX30" fmla="*/ 98778 w 155928"/>
                  <a:gd name="connsiteY30" fmla="*/ 320675 h 428625"/>
                  <a:gd name="connsiteX31" fmla="*/ 101953 w 155928"/>
                  <a:gd name="connsiteY31" fmla="*/ 311150 h 428625"/>
                  <a:gd name="connsiteX32" fmla="*/ 98778 w 155928"/>
                  <a:gd name="connsiteY32" fmla="*/ 263525 h 428625"/>
                  <a:gd name="connsiteX33" fmla="*/ 86078 w 155928"/>
                  <a:gd name="connsiteY33" fmla="*/ 244475 h 428625"/>
                  <a:gd name="connsiteX34" fmla="*/ 95603 w 155928"/>
                  <a:gd name="connsiteY34" fmla="*/ 212725 h 428625"/>
                  <a:gd name="connsiteX35" fmla="*/ 105128 w 155928"/>
                  <a:gd name="connsiteY35" fmla="*/ 206375 h 428625"/>
                  <a:gd name="connsiteX36" fmla="*/ 111478 w 155928"/>
                  <a:gd name="connsiteY36" fmla="*/ 171450 h 428625"/>
                  <a:gd name="connsiteX37" fmla="*/ 114653 w 155928"/>
                  <a:gd name="connsiteY37" fmla="*/ 127000 h 428625"/>
                  <a:gd name="connsiteX38" fmla="*/ 127353 w 155928"/>
                  <a:gd name="connsiteY38" fmla="*/ 107950 h 428625"/>
                  <a:gd name="connsiteX39" fmla="*/ 133703 w 155928"/>
                  <a:gd name="connsiteY39" fmla="*/ 98425 h 428625"/>
                  <a:gd name="connsiteX40" fmla="*/ 136878 w 155928"/>
                  <a:gd name="connsiteY40" fmla="*/ 69850 h 428625"/>
                  <a:gd name="connsiteX41" fmla="*/ 149578 w 155928"/>
                  <a:gd name="connsiteY41" fmla="*/ 50800 h 428625"/>
                  <a:gd name="connsiteX42" fmla="*/ 155928 w 155928"/>
                  <a:gd name="connsiteY42" fmla="*/ 41275 h 428625"/>
                  <a:gd name="connsiteX43" fmla="*/ 146403 w 155928"/>
                  <a:gd name="connsiteY43" fmla="*/ 12700 h 428625"/>
                  <a:gd name="connsiteX44" fmla="*/ 127353 w 155928"/>
                  <a:gd name="connsiteY44" fmla="*/ 0 h 428625"/>
                  <a:gd name="connsiteX0" fmla="*/ 146403 w 155928"/>
                  <a:gd name="connsiteY0" fmla="*/ 2117 h 418042"/>
                  <a:gd name="connsiteX1" fmla="*/ 54328 w 155928"/>
                  <a:gd name="connsiteY1" fmla="*/ 17992 h 418042"/>
                  <a:gd name="connsiteX2" fmla="*/ 51153 w 155928"/>
                  <a:gd name="connsiteY2" fmla="*/ 27517 h 418042"/>
                  <a:gd name="connsiteX3" fmla="*/ 47978 w 155928"/>
                  <a:gd name="connsiteY3" fmla="*/ 78317 h 418042"/>
                  <a:gd name="connsiteX4" fmla="*/ 41628 w 155928"/>
                  <a:gd name="connsiteY4" fmla="*/ 87842 h 418042"/>
                  <a:gd name="connsiteX5" fmla="*/ 35278 w 155928"/>
                  <a:gd name="connsiteY5" fmla="*/ 106892 h 418042"/>
                  <a:gd name="connsiteX6" fmla="*/ 32103 w 155928"/>
                  <a:gd name="connsiteY6" fmla="*/ 170392 h 418042"/>
                  <a:gd name="connsiteX7" fmla="*/ 22578 w 155928"/>
                  <a:gd name="connsiteY7" fmla="*/ 173567 h 418042"/>
                  <a:gd name="connsiteX8" fmla="*/ 6703 w 155928"/>
                  <a:gd name="connsiteY8" fmla="*/ 186267 h 418042"/>
                  <a:gd name="connsiteX9" fmla="*/ 9878 w 155928"/>
                  <a:gd name="connsiteY9" fmla="*/ 214842 h 418042"/>
                  <a:gd name="connsiteX10" fmla="*/ 22578 w 155928"/>
                  <a:gd name="connsiteY10" fmla="*/ 233892 h 418042"/>
                  <a:gd name="connsiteX11" fmla="*/ 6703 w 155928"/>
                  <a:gd name="connsiteY11" fmla="*/ 275167 h 418042"/>
                  <a:gd name="connsiteX12" fmla="*/ 6703 w 155928"/>
                  <a:gd name="connsiteY12" fmla="*/ 275167 h 418042"/>
                  <a:gd name="connsiteX13" fmla="*/ 353 w 155928"/>
                  <a:gd name="connsiteY13" fmla="*/ 294217 h 418042"/>
                  <a:gd name="connsiteX14" fmla="*/ 3528 w 155928"/>
                  <a:gd name="connsiteY14" fmla="*/ 319617 h 418042"/>
                  <a:gd name="connsiteX15" fmla="*/ 6703 w 155928"/>
                  <a:gd name="connsiteY15" fmla="*/ 329142 h 418042"/>
                  <a:gd name="connsiteX16" fmla="*/ 9878 w 155928"/>
                  <a:gd name="connsiteY16" fmla="*/ 341842 h 418042"/>
                  <a:gd name="connsiteX17" fmla="*/ 6703 w 155928"/>
                  <a:gd name="connsiteY17" fmla="*/ 383117 h 418042"/>
                  <a:gd name="connsiteX18" fmla="*/ 3528 w 155928"/>
                  <a:gd name="connsiteY18" fmla="*/ 392642 h 418042"/>
                  <a:gd name="connsiteX19" fmla="*/ 13053 w 155928"/>
                  <a:gd name="connsiteY19" fmla="*/ 414867 h 418042"/>
                  <a:gd name="connsiteX20" fmla="*/ 22578 w 155928"/>
                  <a:gd name="connsiteY20" fmla="*/ 418042 h 418042"/>
                  <a:gd name="connsiteX21" fmla="*/ 38453 w 155928"/>
                  <a:gd name="connsiteY21" fmla="*/ 405342 h 418042"/>
                  <a:gd name="connsiteX22" fmla="*/ 44803 w 155928"/>
                  <a:gd name="connsiteY22" fmla="*/ 386292 h 418042"/>
                  <a:gd name="connsiteX23" fmla="*/ 54328 w 155928"/>
                  <a:gd name="connsiteY23" fmla="*/ 379942 h 418042"/>
                  <a:gd name="connsiteX24" fmla="*/ 57503 w 155928"/>
                  <a:gd name="connsiteY24" fmla="*/ 389467 h 418042"/>
                  <a:gd name="connsiteX25" fmla="*/ 73378 w 155928"/>
                  <a:gd name="connsiteY25" fmla="*/ 376767 h 418042"/>
                  <a:gd name="connsiteX26" fmla="*/ 82903 w 155928"/>
                  <a:gd name="connsiteY26" fmla="*/ 370417 h 418042"/>
                  <a:gd name="connsiteX27" fmla="*/ 86078 w 155928"/>
                  <a:gd name="connsiteY27" fmla="*/ 348192 h 418042"/>
                  <a:gd name="connsiteX28" fmla="*/ 92428 w 155928"/>
                  <a:gd name="connsiteY28" fmla="*/ 329142 h 418042"/>
                  <a:gd name="connsiteX29" fmla="*/ 95603 w 155928"/>
                  <a:gd name="connsiteY29" fmla="*/ 319617 h 418042"/>
                  <a:gd name="connsiteX30" fmla="*/ 98778 w 155928"/>
                  <a:gd name="connsiteY30" fmla="*/ 310092 h 418042"/>
                  <a:gd name="connsiteX31" fmla="*/ 101953 w 155928"/>
                  <a:gd name="connsiteY31" fmla="*/ 300567 h 418042"/>
                  <a:gd name="connsiteX32" fmla="*/ 98778 w 155928"/>
                  <a:gd name="connsiteY32" fmla="*/ 252942 h 418042"/>
                  <a:gd name="connsiteX33" fmla="*/ 86078 w 155928"/>
                  <a:gd name="connsiteY33" fmla="*/ 233892 h 418042"/>
                  <a:gd name="connsiteX34" fmla="*/ 95603 w 155928"/>
                  <a:gd name="connsiteY34" fmla="*/ 202142 h 418042"/>
                  <a:gd name="connsiteX35" fmla="*/ 105128 w 155928"/>
                  <a:gd name="connsiteY35" fmla="*/ 195792 h 418042"/>
                  <a:gd name="connsiteX36" fmla="*/ 111478 w 155928"/>
                  <a:gd name="connsiteY36" fmla="*/ 160867 h 418042"/>
                  <a:gd name="connsiteX37" fmla="*/ 114653 w 155928"/>
                  <a:gd name="connsiteY37" fmla="*/ 116417 h 418042"/>
                  <a:gd name="connsiteX38" fmla="*/ 127353 w 155928"/>
                  <a:gd name="connsiteY38" fmla="*/ 97367 h 418042"/>
                  <a:gd name="connsiteX39" fmla="*/ 133703 w 155928"/>
                  <a:gd name="connsiteY39" fmla="*/ 87842 h 418042"/>
                  <a:gd name="connsiteX40" fmla="*/ 136878 w 155928"/>
                  <a:gd name="connsiteY40" fmla="*/ 59267 h 418042"/>
                  <a:gd name="connsiteX41" fmla="*/ 149578 w 155928"/>
                  <a:gd name="connsiteY41" fmla="*/ 40217 h 418042"/>
                  <a:gd name="connsiteX42" fmla="*/ 155928 w 155928"/>
                  <a:gd name="connsiteY42" fmla="*/ 30692 h 418042"/>
                  <a:gd name="connsiteX43" fmla="*/ 146403 w 155928"/>
                  <a:gd name="connsiteY43" fmla="*/ 2117 h 418042"/>
                  <a:gd name="connsiteX0" fmla="*/ 155928 w 155928"/>
                  <a:gd name="connsiteY0" fmla="*/ 12700 h 400050"/>
                  <a:gd name="connsiteX1" fmla="*/ 54328 w 155928"/>
                  <a:gd name="connsiteY1" fmla="*/ 0 h 400050"/>
                  <a:gd name="connsiteX2" fmla="*/ 51153 w 155928"/>
                  <a:gd name="connsiteY2" fmla="*/ 9525 h 400050"/>
                  <a:gd name="connsiteX3" fmla="*/ 47978 w 155928"/>
                  <a:gd name="connsiteY3" fmla="*/ 60325 h 400050"/>
                  <a:gd name="connsiteX4" fmla="*/ 41628 w 155928"/>
                  <a:gd name="connsiteY4" fmla="*/ 69850 h 400050"/>
                  <a:gd name="connsiteX5" fmla="*/ 35278 w 155928"/>
                  <a:gd name="connsiteY5" fmla="*/ 88900 h 400050"/>
                  <a:gd name="connsiteX6" fmla="*/ 32103 w 155928"/>
                  <a:gd name="connsiteY6" fmla="*/ 152400 h 400050"/>
                  <a:gd name="connsiteX7" fmla="*/ 22578 w 155928"/>
                  <a:gd name="connsiteY7" fmla="*/ 155575 h 400050"/>
                  <a:gd name="connsiteX8" fmla="*/ 6703 w 155928"/>
                  <a:gd name="connsiteY8" fmla="*/ 168275 h 400050"/>
                  <a:gd name="connsiteX9" fmla="*/ 9878 w 155928"/>
                  <a:gd name="connsiteY9" fmla="*/ 196850 h 400050"/>
                  <a:gd name="connsiteX10" fmla="*/ 22578 w 155928"/>
                  <a:gd name="connsiteY10" fmla="*/ 215900 h 400050"/>
                  <a:gd name="connsiteX11" fmla="*/ 6703 w 155928"/>
                  <a:gd name="connsiteY11" fmla="*/ 257175 h 400050"/>
                  <a:gd name="connsiteX12" fmla="*/ 6703 w 155928"/>
                  <a:gd name="connsiteY12" fmla="*/ 257175 h 400050"/>
                  <a:gd name="connsiteX13" fmla="*/ 353 w 155928"/>
                  <a:gd name="connsiteY13" fmla="*/ 276225 h 400050"/>
                  <a:gd name="connsiteX14" fmla="*/ 3528 w 155928"/>
                  <a:gd name="connsiteY14" fmla="*/ 301625 h 400050"/>
                  <a:gd name="connsiteX15" fmla="*/ 6703 w 155928"/>
                  <a:gd name="connsiteY15" fmla="*/ 311150 h 400050"/>
                  <a:gd name="connsiteX16" fmla="*/ 9878 w 155928"/>
                  <a:gd name="connsiteY16" fmla="*/ 323850 h 400050"/>
                  <a:gd name="connsiteX17" fmla="*/ 6703 w 155928"/>
                  <a:gd name="connsiteY17" fmla="*/ 365125 h 400050"/>
                  <a:gd name="connsiteX18" fmla="*/ 3528 w 155928"/>
                  <a:gd name="connsiteY18" fmla="*/ 374650 h 400050"/>
                  <a:gd name="connsiteX19" fmla="*/ 13053 w 155928"/>
                  <a:gd name="connsiteY19" fmla="*/ 396875 h 400050"/>
                  <a:gd name="connsiteX20" fmla="*/ 22578 w 155928"/>
                  <a:gd name="connsiteY20" fmla="*/ 400050 h 400050"/>
                  <a:gd name="connsiteX21" fmla="*/ 38453 w 155928"/>
                  <a:gd name="connsiteY21" fmla="*/ 387350 h 400050"/>
                  <a:gd name="connsiteX22" fmla="*/ 44803 w 155928"/>
                  <a:gd name="connsiteY22" fmla="*/ 368300 h 400050"/>
                  <a:gd name="connsiteX23" fmla="*/ 54328 w 155928"/>
                  <a:gd name="connsiteY23" fmla="*/ 361950 h 400050"/>
                  <a:gd name="connsiteX24" fmla="*/ 57503 w 155928"/>
                  <a:gd name="connsiteY24" fmla="*/ 371475 h 400050"/>
                  <a:gd name="connsiteX25" fmla="*/ 73378 w 155928"/>
                  <a:gd name="connsiteY25" fmla="*/ 358775 h 400050"/>
                  <a:gd name="connsiteX26" fmla="*/ 82903 w 155928"/>
                  <a:gd name="connsiteY26" fmla="*/ 352425 h 400050"/>
                  <a:gd name="connsiteX27" fmla="*/ 86078 w 155928"/>
                  <a:gd name="connsiteY27" fmla="*/ 330200 h 400050"/>
                  <a:gd name="connsiteX28" fmla="*/ 92428 w 155928"/>
                  <a:gd name="connsiteY28" fmla="*/ 311150 h 400050"/>
                  <a:gd name="connsiteX29" fmla="*/ 95603 w 155928"/>
                  <a:gd name="connsiteY29" fmla="*/ 301625 h 400050"/>
                  <a:gd name="connsiteX30" fmla="*/ 98778 w 155928"/>
                  <a:gd name="connsiteY30" fmla="*/ 292100 h 400050"/>
                  <a:gd name="connsiteX31" fmla="*/ 101953 w 155928"/>
                  <a:gd name="connsiteY31" fmla="*/ 282575 h 400050"/>
                  <a:gd name="connsiteX32" fmla="*/ 98778 w 155928"/>
                  <a:gd name="connsiteY32" fmla="*/ 234950 h 400050"/>
                  <a:gd name="connsiteX33" fmla="*/ 86078 w 155928"/>
                  <a:gd name="connsiteY33" fmla="*/ 215900 h 400050"/>
                  <a:gd name="connsiteX34" fmla="*/ 95603 w 155928"/>
                  <a:gd name="connsiteY34" fmla="*/ 184150 h 400050"/>
                  <a:gd name="connsiteX35" fmla="*/ 105128 w 155928"/>
                  <a:gd name="connsiteY35" fmla="*/ 177800 h 400050"/>
                  <a:gd name="connsiteX36" fmla="*/ 111478 w 155928"/>
                  <a:gd name="connsiteY36" fmla="*/ 142875 h 400050"/>
                  <a:gd name="connsiteX37" fmla="*/ 114653 w 155928"/>
                  <a:gd name="connsiteY37" fmla="*/ 98425 h 400050"/>
                  <a:gd name="connsiteX38" fmla="*/ 127353 w 155928"/>
                  <a:gd name="connsiteY38" fmla="*/ 79375 h 400050"/>
                  <a:gd name="connsiteX39" fmla="*/ 133703 w 155928"/>
                  <a:gd name="connsiteY39" fmla="*/ 69850 h 400050"/>
                  <a:gd name="connsiteX40" fmla="*/ 136878 w 155928"/>
                  <a:gd name="connsiteY40" fmla="*/ 41275 h 400050"/>
                  <a:gd name="connsiteX41" fmla="*/ 149578 w 155928"/>
                  <a:gd name="connsiteY41" fmla="*/ 22225 h 400050"/>
                  <a:gd name="connsiteX42" fmla="*/ 155928 w 155928"/>
                  <a:gd name="connsiteY42" fmla="*/ 12700 h 400050"/>
                  <a:gd name="connsiteX0" fmla="*/ 149578 w 149578"/>
                  <a:gd name="connsiteY0" fmla="*/ 22225 h 400050"/>
                  <a:gd name="connsiteX1" fmla="*/ 54328 w 149578"/>
                  <a:gd name="connsiteY1" fmla="*/ 0 h 400050"/>
                  <a:gd name="connsiteX2" fmla="*/ 51153 w 149578"/>
                  <a:gd name="connsiteY2" fmla="*/ 9525 h 400050"/>
                  <a:gd name="connsiteX3" fmla="*/ 47978 w 149578"/>
                  <a:gd name="connsiteY3" fmla="*/ 60325 h 400050"/>
                  <a:gd name="connsiteX4" fmla="*/ 41628 w 149578"/>
                  <a:gd name="connsiteY4" fmla="*/ 69850 h 400050"/>
                  <a:gd name="connsiteX5" fmla="*/ 35278 w 149578"/>
                  <a:gd name="connsiteY5" fmla="*/ 88900 h 400050"/>
                  <a:gd name="connsiteX6" fmla="*/ 32103 w 149578"/>
                  <a:gd name="connsiteY6" fmla="*/ 152400 h 400050"/>
                  <a:gd name="connsiteX7" fmla="*/ 22578 w 149578"/>
                  <a:gd name="connsiteY7" fmla="*/ 155575 h 400050"/>
                  <a:gd name="connsiteX8" fmla="*/ 6703 w 149578"/>
                  <a:gd name="connsiteY8" fmla="*/ 168275 h 400050"/>
                  <a:gd name="connsiteX9" fmla="*/ 9878 w 149578"/>
                  <a:gd name="connsiteY9" fmla="*/ 196850 h 400050"/>
                  <a:gd name="connsiteX10" fmla="*/ 22578 w 149578"/>
                  <a:gd name="connsiteY10" fmla="*/ 215900 h 400050"/>
                  <a:gd name="connsiteX11" fmla="*/ 6703 w 149578"/>
                  <a:gd name="connsiteY11" fmla="*/ 257175 h 400050"/>
                  <a:gd name="connsiteX12" fmla="*/ 6703 w 149578"/>
                  <a:gd name="connsiteY12" fmla="*/ 257175 h 400050"/>
                  <a:gd name="connsiteX13" fmla="*/ 353 w 149578"/>
                  <a:gd name="connsiteY13" fmla="*/ 276225 h 400050"/>
                  <a:gd name="connsiteX14" fmla="*/ 3528 w 149578"/>
                  <a:gd name="connsiteY14" fmla="*/ 301625 h 400050"/>
                  <a:gd name="connsiteX15" fmla="*/ 6703 w 149578"/>
                  <a:gd name="connsiteY15" fmla="*/ 311150 h 400050"/>
                  <a:gd name="connsiteX16" fmla="*/ 9878 w 149578"/>
                  <a:gd name="connsiteY16" fmla="*/ 323850 h 400050"/>
                  <a:gd name="connsiteX17" fmla="*/ 6703 w 149578"/>
                  <a:gd name="connsiteY17" fmla="*/ 365125 h 400050"/>
                  <a:gd name="connsiteX18" fmla="*/ 3528 w 149578"/>
                  <a:gd name="connsiteY18" fmla="*/ 374650 h 400050"/>
                  <a:gd name="connsiteX19" fmla="*/ 13053 w 149578"/>
                  <a:gd name="connsiteY19" fmla="*/ 396875 h 400050"/>
                  <a:gd name="connsiteX20" fmla="*/ 22578 w 149578"/>
                  <a:gd name="connsiteY20" fmla="*/ 400050 h 400050"/>
                  <a:gd name="connsiteX21" fmla="*/ 38453 w 149578"/>
                  <a:gd name="connsiteY21" fmla="*/ 387350 h 400050"/>
                  <a:gd name="connsiteX22" fmla="*/ 44803 w 149578"/>
                  <a:gd name="connsiteY22" fmla="*/ 368300 h 400050"/>
                  <a:gd name="connsiteX23" fmla="*/ 54328 w 149578"/>
                  <a:gd name="connsiteY23" fmla="*/ 361950 h 400050"/>
                  <a:gd name="connsiteX24" fmla="*/ 57503 w 149578"/>
                  <a:gd name="connsiteY24" fmla="*/ 371475 h 400050"/>
                  <a:gd name="connsiteX25" fmla="*/ 73378 w 149578"/>
                  <a:gd name="connsiteY25" fmla="*/ 358775 h 400050"/>
                  <a:gd name="connsiteX26" fmla="*/ 82903 w 149578"/>
                  <a:gd name="connsiteY26" fmla="*/ 352425 h 400050"/>
                  <a:gd name="connsiteX27" fmla="*/ 86078 w 149578"/>
                  <a:gd name="connsiteY27" fmla="*/ 330200 h 400050"/>
                  <a:gd name="connsiteX28" fmla="*/ 92428 w 149578"/>
                  <a:gd name="connsiteY28" fmla="*/ 311150 h 400050"/>
                  <a:gd name="connsiteX29" fmla="*/ 95603 w 149578"/>
                  <a:gd name="connsiteY29" fmla="*/ 301625 h 400050"/>
                  <a:gd name="connsiteX30" fmla="*/ 98778 w 149578"/>
                  <a:gd name="connsiteY30" fmla="*/ 292100 h 400050"/>
                  <a:gd name="connsiteX31" fmla="*/ 101953 w 149578"/>
                  <a:gd name="connsiteY31" fmla="*/ 282575 h 400050"/>
                  <a:gd name="connsiteX32" fmla="*/ 98778 w 149578"/>
                  <a:gd name="connsiteY32" fmla="*/ 234950 h 400050"/>
                  <a:gd name="connsiteX33" fmla="*/ 86078 w 149578"/>
                  <a:gd name="connsiteY33" fmla="*/ 215900 h 400050"/>
                  <a:gd name="connsiteX34" fmla="*/ 95603 w 149578"/>
                  <a:gd name="connsiteY34" fmla="*/ 184150 h 400050"/>
                  <a:gd name="connsiteX35" fmla="*/ 105128 w 149578"/>
                  <a:gd name="connsiteY35" fmla="*/ 177800 h 400050"/>
                  <a:gd name="connsiteX36" fmla="*/ 111478 w 149578"/>
                  <a:gd name="connsiteY36" fmla="*/ 142875 h 400050"/>
                  <a:gd name="connsiteX37" fmla="*/ 114653 w 149578"/>
                  <a:gd name="connsiteY37" fmla="*/ 98425 h 400050"/>
                  <a:gd name="connsiteX38" fmla="*/ 127353 w 149578"/>
                  <a:gd name="connsiteY38" fmla="*/ 79375 h 400050"/>
                  <a:gd name="connsiteX39" fmla="*/ 133703 w 149578"/>
                  <a:gd name="connsiteY39" fmla="*/ 69850 h 400050"/>
                  <a:gd name="connsiteX40" fmla="*/ 136878 w 149578"/>
                  <a:gd name="connsiteY40" fmla="*/ 41275 h 400050"/>
                  <a:gd name="connsiteX41" fmla="*/ 149578 w 149578"/>
                  <a:gd name="connsiteY41" fmla="*/ 22225 h 400050"/>
                  <a:gd name="connsiteX0" fmla="*/ 136878 w 136878"/>
                  <a:gd name="connsiteY0" fmla="*/ 41275 h 400050"/>
                  <a:gd name="connsiteX1" fmla="*/ 54328 w 136878"/>
                  <a:gd name="connsiteY1" fmla="*/ 0 h 400050"/>
                  <a:gd name="connsiteX2" fmla="*/ 51153 w 136878"/>
                  <a:gd name="connsiteY2" fmla="*/ 9525 h 400050"/>
                  <a:gd name="connsiteX3" fmla="*/ 47978 w 136878"/>
                  <a:gd name="connsiteY3" fmla="*/ 60325 h 400050"/>
                  <a:gd name="connsiteX4" fmla="*/ 41628 w 136878"/>
                  <a:gd name="connsiteY4" fmla="*/ 69850 h 400050"/>
                  <a:gd name="connsiteX5" fmla="*/ 35278 w 136878"/>
                  <a:gd name="connsiteY5" fmla="*/ 88900 h 400050"/>
                  <a:gd name="connsiteX6" fmla="*/ 32103 w 136878"/>
                  <a:gd name="connsiteY6" fmla="*/ 152400 h 400050"/>
                  <a:gd name="connsiteX7" fmla="*/ 22578 w 136878"/>
                  <a:gd name="connsiteY7" fmla="*/ 155575 h 400050"/>
                  <a:gd name="connsiteX8" fmla="*/ 6703 w 136878"/>
                  <a:gd name="connsiteY8" fmla="*/ 168275 h 400050"/>
                  <a:gd name="connsiteX9" fmla="*/ 9878 w 136878"/>
                  <a:gd name="connsiteY9" fmla="*/ 196850 h 400050"/>
                  <a:gd name="connsiteX10" fmla="*/ 22578 w 136878"/>
                  <a:gd name="connsiteY10" fmla="*/ 215900 h 400050"/>
                  <a:gd name="connsiteX11" fmla="*/ 6703 w 136878"/>
                  <a:gd name="connsiteY11" fmla="*/ 257175 h 400050"/>
                  <a:gd name="connsiteX12" fmla="*/ 6703 w 136878"/>
                  <a:gd name="connsiteY12" fmla="*/ 257175 h 400050"/>
                  <a:gd name="connsiteX13" fmla="*/ 353 w 136878"/>
                  <a:gd name="connsiteY13" fmla="*/ 276225 h 400050"/>
                  <a:gd name="connsiteX14" fmla="*/ 3528 w 136878"/>
                  <a:gd name="connsiteY14" fmla="*/ 301625 h 400050"/>
                  <a:gd name="connsiteX15" fmla="*/ 6703 w 136878"/>
                  <a:gd name="connsiteY15" fmla="*/ 311150 h 400050"/>
                  <a:gd name="connsiteX16" fmla="*/ 9878 w 136878"/>
                  <a:gd name="connsiteY16" fmla="*/ 323850 h 400050"/>
                  <a:gd name="connsiteX17" fmla="*/ 6703 w 136878"/>
                  <a:gd name="connsiteY17" fmla="*/ 365125 h 400050"/>
                  <a:gd name="connsiteX18" fmla="*/ 3528 w 136878"/>
                  <a:gd name="connsiteY18" fmla="*/ 374650 h 400050"/>
                  <a:gd name="connsiteX19" fmla="*/ 13053 w 136878"/>
                  <a:gd name="connsiteY19" fmla="*/ 396875 h 400050"/>
                  <a:gd name="connsiteX20" fmla="*/ 22578 w 136878"/>
                  <a:gd name="connsiteY20" fmla="*/ 400050 h 400050"/>
                  <a:gd name="connsiteX21" fmla="*/ 38453 w 136878"/>
                  <a:gd name="connsiteY21" fmla="*/ 387350 h 400050"/>
                  <a:gd name="connsiteX22" fmla="*/ 44803 w 136878"/>
                  <a:gd name="connsiteY22" fmla="*/ 368300 h 400050"/>
                  <a:gd name="connsiteX23" fmla="*/ 54328 w 136878"/>
                  <a:gd name="connsiteY23" fmla="*/ 361950 h 400050"/>
                  <a:gd name="connsiteX24" fmla="*/ 57503 w 136878"/>
                  <a:gd name="connsiteY24" fmla="*/ 371475 h 400050"/>
                  <a:gd name="connsiteX25" fmla="*/ 73378 w 136878"/>
                  <a:gd name="connsiteY25" fmla="*/ 358775 h 400050"/>
                  <a:gd name="connsiteX26" fmla="*/ 82903 w 136878"/>
                  <a:gd name="connsiteY26" fmla="*/ 352425 h 400050"/>
                  <a:gd name="connsiteX27" fmla="*/ 86078 w 136878"/>
                  <a:gd name="connsiteY27" fmla="*/ 330200 h 400050"/>
                  <a:gd name="connsiteX28" fmla="*/ 92428 w 136878"/>
                  <a:gd name="connsiteY28" fmla="*/ 311150 h 400050"/>
                  <a:gd name="connsiteX29" fmla="*/ 95603 w 136878"/>
                  <a:gd name="connsiteY29" fmla="*/ 301625 h 400050"/>
                  <a:gd name="connsiteX30" fmla="*/ 98778 w 136878"/>
                  <a:gd name="connsiteY30" fmla="*/ 292100 h 400050"/>
                  <a:gd name="connsiteX31" fmla="*/ 101953 w 136878"/>
                  <a:gd name="connsiteY31" fmla="*/ 282575 h 400050"/>
                  <a:gd name="connsiteX32" fmla="*/ 98778 w 136878"/>
                  <a:gd name="connsiteY32" fmla="*/ 234950 h 400050"/>
                  <a:gd name="connsiteX33" fmla="*/ 86078 w 136878"/>
                  <a:gd name="connsiteY33" fmla="*/ 215900 h 400050"/>
                  <a:gd name="connsiteX34" fmla="*/ 95603 w 136878"/>
                  <a:gd name="connsiteY34" fmla="*/ 184150 h 400050"/>
                  <a:gd name="connsiteX35" fmla="*/ 105128 w 136878"/>
                  <a:gd name="connsiteY35" fmla="*/ 177800 h 400050"/>
                  <a:gd name="connsiteX36" fmla="*/ 111478 w 136878"/>
                  <a:gd name="connsiteY36" fmla="*/ 142875 h 400050"/>
                  <a:gd name="connsiteX37" fmla="*/ 114653 w 136878"/>
                  <a:gd name="connsiteY37" fmla="*/ 98425 h 400050"/>
                  <a:gd name="connsiteX38" fmla="*/ 127353 w 136878"/>
                  <a:gd name="connsiteY38" fmla="*/ 79375 h 400050"/>
                  <a:gd name="connsiteX39" fmla="*/ 133703 w 136878"/>
                  <a:gd name="connsiteY39" fmla="*/ 69850 h 400050"/>
                  <a:gd name="connsiteX40" fmla="*/ 136878 w 136878"/>
                  <a:gd name="connsiteY40" fmla="*/ 41275 h 400050"/>
                  <a:gd name="connsiteX0" fmla="*/ 133703 w 133703"/>
                  <a:gd name="connsiteY0" fmla="*/ 69850 h 400050"/>
                  <a:gd name="connsiteX1" fmla="*/ 54328 w 133703"/>
                  <a:gd name="connsiteY1" fmla="*/ 0 h 400050"/>
                  <a:gd name="connsiteX2" fmla="*/ 51153 w 133703"/>
                  <a:gd name="connsiteY2" fmla="*/ 9525 h 400050"/>
                  <a:gd name="connsiteX3" fmla="*/ 47978 w 133703"/>
                  <a:gd name="connsiteY3" fmla="*/ 60325 h 400050"/>
                  <a:gd name="connsiteX4" fmla="*/ 41628 w 133703"/>
                  <a:gd name="connsiteY4" fmla="*/ 69850 h 400050"/>
                  <a:gd name="connsiteX5" fmla="*/ 35278 w 133703"/>
                  <a:gd name="connsiteY5" fmla="*/ 88900 h 400050"/>
                  <a:gd name="connsiteX6" fmla="*/ 32103 w 133703"/>
                  <a:gd name="connsiteY6" fmla="*/ 152400 h 400050"/>
                  <a:gd name="connsiteX7" fmla="*/ 22578 w 133703"/>
                  <a:gd name="connsiteY7" fmla="*/ 155575 h 400050"/>
                  <a:gd name="connsiteX8" fmla="*/ 6703 w 133703"/>
                  <a:gd name="connsiteY8" fmla="*/ 168275 h 400050"/>
                  <a:gd name="connsiteX9" fmla="*/ 9878 w 133703"/>
                  <a:gd name="connsiteY9" fmla="*/ 196850 h 400050"/>
                  <a:gd name="connsiteX10" fmla="*/ 22578 w 133703"/>
                  <a:gd name="connsiteY10" fmla="*/ 215900 h 400050"/>
                  <a:gd name="connsiteX11" fmla="*/ 6703 w 133703"/>
                  <a:gd name="connsiteY11" fmla="*/ 257175 h 400050"/>
                  <a:gd name="connsiteX12" fmla="*/ 6703 w 133703"/>
                  <a:gd name="connsiteY12" fmla="*/ 257175 h 400050"/>
                  <a:gd name="connsiteX13" fmla="*/ 353 w 133703"/>
                  <a:gd name="connsiteY13" fmla="*/ 276225 h 400050"/>
                  <a:gd name="connsiteX14" fmla="*/ 3528 w 133703"/>
                  <a:gd name="connsiteY14" fmla="*/ 301625 h 400050"/>
                  <a:gd name="connsiteX15" fmla="*/ 6703 w 133703"/>
                  <a:gd name="connsiteY15" fmla="*/ 311150 h 400050"/>
                  <a:gd name="connsiteX16" fmla="*/ 9878 w 133703"/>
                  <a:gd name="connsiteY16" fmla="*/ 323850 h 400050"/>
                  <a:gd name="connsiteX17" fmla="*/ 6703 w 133703"/>
                  <a:gd name="connsiteY17" fmla="*/ 365125 h 400050"/>
                  <a:gd name="connsiteX18" fmla="*/ 3528 w 133703"/>
                  <a:gd name="connsiteY18" fmla="*/ 374650 h 400050"/>
                  <a:gd name="connsiteX19" fmla="*/ 13053 w 133703"/>
                  <a:gd name="connsiteY19" fmla="*/ 396875 h 400050"/>
                  <a:gd name="connsiteX20" fmla="*/ 22578 w 133703"/>
                  <a:gd name="connsiteY20" fmla="*/ 400050 h 400050"/>
                  <a:gd name="connsiteX21" fmla="*/ 38453 w 133703"/>
                  <a:gd name="connsiteY21" fmla="*/ 387350 h 400050"/>
                  <a:gd name="connsiteX22" fmla="*/ 44803 w 133703"/>
                  <a:gd name="connsiteY22" fmla="*/ 368300 h 400050"/>
                  <a:gd name="connsiteX23" fmla="*/ 54328 w 133703"/>
                  <a:gd name="connsiteY23" fmla="*/ 361950 h 400050"/>
                  <a:gd name="connsiteX24" fmla="*/ 57503 w 133703"/>
                  <a:gd name="connsiteY24" fmla="*/ 371475 h 400050"/>
                  <a:gd name="connsiteX25" fmla="*/ 73378 w 133703"/>
                  <a:gd name="connsiteY25" fmla="*/ 358775 h 400050"/>
                  <a:gd name="connsiteX26" fmla="*/ 82903 w 133703"/>
                  <a:gd name="connsiteY26" fmla="*/ 352425 h 400050"/>
                  <a:gd name="connsiteX27" fmla="*/ 86078 w 133703"/>
                  <a:gd name="connsiteY27" fmla="*/ 330200 h 400050"/>
                  <a:gd name="connsiteX28" fmla="*/ 92428 w 133703"/>
                  <a:gd name="connsiteY28" fmla="*/ 311150 h 400050"/>
                  <a:gd name="connsiteX29" fmla="*/ 95603 w 133703"/>
                  <a:gd name="connsiteY29" fmla="*/ 301625 h 400050"/>
                  <a:gd name="connsiteX30" fmla="*/ 98778 w 133703"/>
                  <a:gd name="connsiteY30" fmla="*/ 292100 h 400050"/>
                  <a:gd name="connsiteX31" fmla="*/ 101953 w 133703"/>
                  <a:gd name="connsiteY31" fmla="*/ 282575 h 400050"/>
                  <a:gd name="connsiteX32" fmla="*/ 98778 w 133703"/>
                  <a:gd name="connsiteY32" fmla="*/ 234950 h 400050"/>
                  <a:gd name="connsiteX33" fmla="*/ 86078 w 133703"/>
                  <a:gd name="connsiteY33" fmla="*/ 215900 h 400050"/>
                  <a:gd name="connsiteX34" fmla="*/ 95603 w 133703"/>
                  <a:gd name="connsiteY34" fmla="*/ 184150 h 400050"/>
                  <a:gd name="connsiteX35" fmla="*/ 105128 w 133703"/>
                  <a:gd name="connsiteY35" fmla="*/ 177800 h 400050"/>
                  <a:gd name="connsiteX36" fmla="*/ 111478 w 133703"/>
                  <a:gd name="connsiteY36" fmla="*/ 142875 h 400050"/>
                  <a:gd name="connsiteX37" fmla="*/ 114653 w 133703"/>
                  <a:gd name="connsiteY37" fmla="*/ 98425 h 400050"/>
                  <a:gd name="connsiteX38" fmla="*/ 127353 w 133703"/>
                  <a:gd name="connsiteY38" fmla="*/ 79375 h 400050"/>
                  <a:gd name="connsiteX39" fmla="*/ 133703 w 133703"/>
                  <a:gd name="connsiteY39" fmla="*/ 69850 h 400050"/>
                  <a:gd name="connsiteX0" fmla="*/ 133703 w 133703"/>
                  <a:gd name="connsiteY0" fmla="*/ 71437 h 401637"/>
                  <a:gd name="connsiteX1" fmla="*/ 54328 w 133703"/>
                  <a:gd name="connsiteY1" fmla="*/ 1587 h 401637"/>
                  <a:gd name="connsiteX2" fmla="*/ 47978 w 133703"/>
                  <a:gd name="connsiteY2" fmla="*/ 61912 h 401637"/>
                  <a:gd name="connsiteX3" fmla="*/ 41628 w 133703"/>
                  <a:gd name="connsiteY3" fmla="*/ 71437 h 401637"/>
                  <a:gd name="connsiteX4" fmla="*/ 35278 w 133703"/>
                  <a:gd name="connsiteY4" fmla="*/ 90487 h 401637"/>
                  <a:gd name="connsiteX5" fmla="*/ 32103 w 133703"/>
                  <a:gd name="connsiteY5" fmla="*/ 153987 h 401637"/>
                  <a:gd name="connsiteX6" fmla="*/ 22578 w 133703"/>
                  <a:gd name="connsiteY6" fmla="*/ 157162 h 401637"/>
                  <a:gd name="connsiteX7" fmla="*/ 6703 w 133703"/>
                  <a:gd name="connsiteY7" fmla="*/ 169862 h 401637"/>
                  <a:gd name="connsiteX8" fmla="*/ 9878 w 133703"/>
                  <a:gd name="connsiteY8" fmla="*/ 198437 h 401637"/>
                  <a:gd name="connsiteX9" fmla="*/ 22578 w 133703"/>
                  <a:gd name="connsiteY9" fmla="*/ 217487 h 401637"/>
                  <a:gd name="connsiteX10" fmla="*/ 6703 w 133703"/>
                  <a:gd name="connsiteY10" fmla="*/ 258762 h 401637"/>
                  <a:gd name="connsiteX11" fmla="*/ 6703 w 133703"/>
                  <a:gd name="connsiteY11" fmla="*/ 258762 h 401637"/>
                  <a:gd name="connsiteX12" fmla="*/ 353 w 133703"/>
                  <a:gd name="connsiteY12" fmla="*/ 277812 h 401637"/>
                  <a:gd name="connsiteX13" fmla="*/ 3528 w 133703"/>
                  <a:gd name="connsiteY13" fmla="*/ 303212 h 401637"/>
                  <a:gd name="connsiteX14" fmla="*/ 6703 w 133703"/>
                  <a:gd name="connsiteY14" fmla="*/ 312737 h 401637"/>
                  <a:gd name="connsiteX15" fmla="*/ 9878 w 133703"/>
                  <a:gd name="connsiteY15" fmla="*/ 325437 h 401637"/>
                  <a:gd name="connsiteX16" fmla="*/ 6703 w 133703"/>
                  <a:gd name="connsiteY16" fmla="*/ 366712 h 401637"/>
                  <a:gd name="connsiteX17" fmla="*/ 3528 w 133703"/>
                  <a:gd name="connsiteY17" fmla="*/ 376237 h 401637"/>
                  <a:gd name="connsiteX18" fmla="*/ 13053 w 133703"/>
                  <a:gd name="connsiteY18" fmla="*/ 398462 h 401637"/>
                  <a:gd name="connsiteX19" fmla="*/ 22578 w 133703"/>
                  <a:gd name="connsiteY19" fmla="*/ 401637 h 401637"/>
                  <a:gd name="connsiteX20" fmla="*/ 38453 w 133703"/>
                  <a:gd name="connsiteY20" fmla="*/ 388937 h 401637"/>
                  <a:gd name="connsiteX21" fmla="*/ 44803 w 133703"/>
                  <a:gd name="connsiteY21" fmla="*/ 369887 h 401637"/>
                  <a:gd name="connsiteX22" fmla="*/ 54328 w 133703"/>
                  <a:gd name="connsiteY22" fmla="*/ 363537 h 401637"/>
                  <a:gd name="connsiteX23" fmla="*/ 57503 w 133703"/>
                  <a:gd name="connsiteY23" fmla="*/ 373062 h 401637"/>
                  <a:gd name="connsiteX24" fmla="*/ 73378 w 133703"/>
                  <a:gd name="connsiteY24" fmla="*/ 360362 h 401637"/>
                  <a:gd name="connsiteX25" fmla="*/ 82903 w 133703"/>
                  <a:gd name="connsiteY25" fmla="*/ 354012 h 401637"/>
                  <a:gd name="connsiteX26" fmla="*/ 86078 w 133703"/>
                  <a:gd name="connsiteY26" fmla="*/ 331787 h 401637"/>
                  <a:gd name="connsiteX27" fmla="*/ 92428 w 133703"/>
                  <a:gd name="connsiteY27" fmla="*/ 312737 h 401637"/>
                  <a:gd name="connsiteX28" fmla="*/ 95603 w 133703"/>
                  <a:gd name="connsiteY28" fmla="*/ 303212 h 401637"/>
                  <a:gd name="connsiteX29" fmla="*/ 98778 w 133703"/>
                  <a:gd name="connsiteY29" fmla="*/ 293687 h 401637"/>
                  <a:gd name="connsiteX30" fmla="*/ 101953 w 133703"/>
                  <a:gd name="connsiteY30" fmla="*/ 284162 h 401637"/>
                  <a:gd name="connsiteX31" fmla="*/ 98778 w 133703"/>
                  <a:gd name="connsiteY31" fmla="*/ 236537 h 401637"/>
                  <a:gd name="connsiteX32" fmla="*/ 86078 w 133703"/>
                  <a:gd name="connsiteY32" fmla="*/ 217487 h 401637"/>
                  <a:gd name="connsiteX33" fmla="*/ 95603 w 133703"/>
                  <a:gd name="connsiteY33" fmla="*/ 185737 h 401637"/>
                  <a:gd name="connsiteX34" fmla="*/ 105128 w 133703"/>
                  <a:gd name="connsiteY34" fmla="*/ 179387 h 401637"/>
                  <a:gd name="connsiteX35" fmla="*/ 111478 w 133703"/>
                  <a:gd name="connsiteY35" fmla="*/ 144462 h 401637"/>
                  <a:gd name="connsiteX36" fmla="*/ 114653 w 133703"/>
                  <a:gd name="connsiteY36" fmla="*/ 100012 h 401637"/>
                  <a:gd name="connsiteX37" fmla="*/ 127353 w 133703"/>
                  <a:gd name="connsiteY37" fmla="*/ 80962 h 401637"/>
                  <a:gd name="connsiteX38" fmla="*/ 133703 w 133703"/>
                  <a:gd name="connsiteY38" fmla="*/ 71437 h 401637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98778 w 133703"/>
                  <a:gd name="connsiteY30" fmla="*/ 174625 h 339725"/>
                  <a:gd name="connsiteX31" fmla="*/ 86078 w 133703"/>
                  <a:gd name="connsiteY31" fmla="*/ 155575 h 339725"/>
                  <a:gd name="connsiteX32" fmla="*/ 95603 w 133703"/>
                  <a:gd name="connsiteY32" fmla="*/ 123825 h 339725"/>
                  <a:gd name="connsiteX33" fmla="*/ 105128 w 133703"/>
                  <a:gd name="connsiteY33" fmla="*/ 117475 h 339725"/>
                  <a:gd name="connsiteX34" fmla="*/ 111478 w 133703"/>
                  <a:gd name="connsiteY34" fmla="*/ 82550 h 339725"/>
                  <a:gd name="connsiteX35" fmla="*/ 114653 w 133703"/>
                  <a:gd name="connsiteY35" fmla="*/ 38100 h 339725"/>
                  <a:gd name="connsiteX36" fmla="*/ 127353 w 133703"/>
                  <a:gd name="connsiteY36" fmla="*/ 19050 h 339725"/>
                  <a:gd name="connsiteX37" fmla="*/ 133703 w 133703"/>
                  <a:gd name="connsiteY37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98778 w 133703"/>
                  <a:gd name="connsiteY30" fmla="*/ 174625 h 339725"/>
                  <a:gd name="connsiteX31" fmla="*/ 86078 w 133703"/>
                  <a:gd name="connsiteY31" fmla="*/ 155575 h 339725"/>
                  <a:gd name="connsiteX32" fmla="*/ 119393 w 133703"/>
                  <a:gd name="connsiteY32" fmla="*/ 153157 h 339725"/>
                  <a:gd name="connsiteX33" fmla="*/ 95603 w 133703"/>
                  <a:gd name="connsiteY33" fmla="*/ 123825 h 339725"/>
                  <a:gd name="connsiteX34" fmla="*/ 105128 w 133703"/>
                  <a:gd name="connsiteY34" fmla="*/ 117475 h 339725"/>
                  <a:gd name="connsiteX35" fmla="*/ 111478 w 133703"/>
                  <a:gd name="connsiteY35" fmla="*/ 82550 h 339725"/>
                  <a:gd name="connsiteX36" fmla="*/ 114653 w 133703"/>
                  <a:gd name="connsiteY36" fmla="*/ 38100 h 339725"/>
                  <a:gd name="connsiteX37" fmla="*/ 127353 w 133703"/>
                  <a:gd name="connsiteY37" fmla="*/ 19050 h 339725"/>
                  <a:gd name="connsiteX38" fmla="*/ 133703 w 133703"/>
                  <a:gd name="connsiteY38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17828 w 133703"/>
                  <a:gd name="connsiteY30" fmla="*/ 177006 h 339725"/>
                  <a:gd name="connsiteX31" fmla="*/ 86078 w 133703"/>
                  <a:gd name="connsiteY31" fmla="*/ 155575 h 339725"/>
                  <a:gd name="connsiteX32" fmla="*/ 119393 w 133703"/>
                  <a:gd name="connsiteY32" fmla="*/ 153157 h 339725"/>
                  <a:gd name="connsiteX33" fmla="*/ 95603 w 133703"/>
                  <a:gd name="connsiteY33" fmla="*/ 123825 h 339725"/>
                  <a:gd name="connsiteX34" fmla="*/ 105128 w 133703"/>
                  <a:gd name="connsiteY34" fmla="*/ 117475 h 339725"/>
                  <a:gd name="connsiteX35" fmla="*/ 111478 w 133703"/>
                  <a:gd name="connsiteY35" fmla="*/ 82550 h 339725"/>
                  <a:gd name="connsiteX36" fmla="*/ 114653 w 133703"/>
                  <a:gd name="connsiteY36" fmla="*/ 38100 h 339725"/>
                  <a:gd name="connsiteX37" fmla="*/ 127353 w 133703"/>
                  <a:gd name="connsiteY37" fmla="*/ 19050 h 339725"/>
                  <a:gd name="connsiteX38" fmla="*/ 133703 w 133703"/>
                  <a:gd name="connsiteY38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17828 w 133703"/>
                  <a:gd name="connsiteY30" fmla="*/ 177006 h 339725"/>
                  <a:gd name="connsiteX31" fmla="*/ 119393 w 133703"/>
                  <a:gd name="connsiteY31" fmla="*/ 153157 h 339725"/>
                  <a:gd name="connsiteX32" fmla="*/ 95603 w 133703"/>
                  <a:gd name="connsiteY32" fmla="*/ 123825 h 339725"/>
                  <a:gd name="connsiteX33" fmla="*/ 105128 w 133703"/>
                  <a:gd name="connsiteY33" fmla="*/ 117475 h 339725"/>
                  <a:gd name="connsiteX34" fmla="*/ 111478 w 133703"/>
                  <a:gd name="connsiteY34" fmla="*/ 82550 h 339725"/>
                  <a:gd name="connsiteX35" fmla="*/ 114653 w 133703"/>
                  <a:gd name="connsiteY35" fmla="*/ 38100 h 339725"/>
                  <a:gd name="connsiteX36" fmla="*/ 127353 w 133703"/>
                  <a:gd name="connsiteY36" fmla="*/ 19050 h 339725"/>
                  <a:gd name="connsiteX37" fmla="*/ 133703 w 133703"/>
                  <a:gd name="connsiteY37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17828 w 133703"/>
                  <a:gd name="connsiteY30" fmla="*/ 177006 h 339725"/>
                  <a:gd name="connsiteX31" fmla="*/ 119393 w 133703"/>
                  <a:gd name="connsiteY31" fmla="*/ 153157 h 339725"/>
                  <a:gd name="connsiteX32" fmla="*/ 95603 w 133703"/>
                  <a:gd name="connsiteY32" fmla="*/ 123825 h 339725"/>
                  <a:gd name="connsiteX33" fmla="*/ 111478 w 133703"/>
                  <a:gd name="connsiteY33" fmla="*/ 82550 h 339725"/>
                  <a:gd name="connsiteX34" fmla="*/ 114653 w 133703"/>
                  <a:gd name="connsiteY34" fmla="*/ 38100 h 339725"/>
                  <a:gd name="connsiteX35" fmla="*/ 127353 w 133703"/>
                  <a:gd name="connsiteY35" fmla="*/ 19050 h 339725"/>
                  <a:gd name="connsiteX36" fmla="*/ 133703 w 133703"/>
                  <a:gd name="connsiteY36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17828 w 133703"/>
                  <a:gd name="connsiteY30" fmla="*/ 177006 h 339725"/>
                  <a:gd name="connsiteX31" fmla="*/ 119393 w 133703"/>
                  <a:gd name="connsiteY31" fmla="*/ 153157 h 339725"/>
                  <a:gd name="connsiteX32" fmla="*/ 95603 w 133703"/>
                  <a:gd name="connsiteY32" fmla="*/ 123825 h 339725"/>
                  <a:gd name="connsiteX33" fmla="*/ 114653 w 133703"/>
                  <a:gd name="connsiteY33" fmla="*/ 38100 h 339725"/>
                  <a:gd name="connsiteX34" fmla="*/ 127353 w 133703"/>
                  <a:gd name="connsiteY34" fmla="*/ 19050 h 339725"/>
                  <a:gd name="connsiteX35" fmla="*/ 133703 w 133703"/>
                  <a:gd name="connsiteY35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17828 w 133703"/>
                  <a:gd name="connsiteY30" fmla="*/ 177006 h 339725"/>
                  <a:gd name="connsiteX31" fmla="*/ 119393 w 133703"/>
                  <a:gd name="connsiteY31" fmla="*/ 153157 h 339725"/>
                  <a:gd name="connsiteX32" fmla="*/ 117034 w 133703"/>
                  <a:gd name="connsiteY32" fmla="*/ 119062 h 339725"/>
                  <a:gd name="connsiteX33" fmla="*/ 114653 w 133703"/>
                  <a:gd name="connsiteY33" fmla="*/ 38100 h 339725"/>
                  <a:gd name="connsiteX34" fmla="*/ 127353 w 133703"/>
                  <a:gd name="connsiteY34" fmla="*/ 19050 h 339725"/>
                  <a:gd name="connsiteX35" fmla="*/ 133703 w 133703"/>
                  <a:gd name="connsiteY35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01160 w 133703"/>
                  <a:gd name="connsiteY30" fmla="*/ 177006 h 339725"/>
                  <a:gd name="connsiteX31" fmla="*/ 119393 w 133703"/>
                  <a:gd name="connsiteY31" fmla="*/ 153157 h 339725"/>
                  <a:gd name="connsiteX32" fmla="*/ 117034 w 133703"/>
                  <a:gd name="connsiteY32" fmla="*/ 119062 h 339725"/>
                  <a:gd name="connsiteX33" fmla="*/ 114653 w 133703"/>
                  <a:gd name="connsiteY33" fmla="*/ 38100 h 339725"/>
                  <a:gd name="connsiteX34" fmla="*/ 127353 w 133703"/>
                  <a:gd name="connsiteY34" fmla="*/ 19050 h 339725"/>
                  <a:gd name="connsiteX35" fmla="*/ 133703 w 133703"/>
                  <a:gd name="connsiteY35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01160 w 133703"/>
                  <a:gd name="connsiteY30" fmla="*/ 177006 h 339725"/>
                  <a:gd name="connsiteX31" fmla="*/ 102724 w 133703"/>
                  <a:gd name="connsiteY31" fmla="*/ 141250 h 339725"/>
                  <a:gd name="connsiteX32" fmla="*/ 117034 w 133703"/>
                  <a:gd name="connsiteY32" fmla="*/ 119062 h 339725"/>
                  <a:gd name="connsiteX33" fmla="*/ 114653 w 133703"/>
                  <a:gd name="connsiteY33" fmla="*/ 38100 h 339725"/>
                  <a:gd name="connsiteX34" fmla="*/ 127353 w 133703"/>
                  <a:gd name="connsiteY34" fmla="*/ 19050 h 339725"/>
                  <a:gd name="connsiteX35" fmla="*/ 133703 w 133703"/>
                  <a:gd name="connsiteY35" fmla="*/ 9525 h 339725"/>
                  <a:gd name="connsiteX0" fmla="*/ 133703 w 133703"/>
                  <a:gd name="connsiteY0" fmla="*/ 9525 h 339725"/>
                  <a:gd name="connsiteX1" fmla="*/ 47978 w 133703"/>
                  <a:gd name="connsiteY1" fmla="*/ 0 h 339725"/>
                  <a:gd name="connsiteX2" fmla="*/ 41628 w 133703"/>
                  <a:gd name="connsiteY2" fmla="*/ 9525 h 339725"/>
                  <a:gd name="connsiteX3" fmla="*/ 35278 w 133703"/>
                  <a:gd name="connsiteY3" fmla="*/ 28575 h 339725"/>
                  <a:gd name="connsiteX4" fmla="*/ 32103 w 133703"/>
                  <a:gd name="connsiteY4" fmla="*/ 92075 h 339725"/>
                  <a:gd name="connsiteX5" fmla="*/ 22578 w 133703"/>
                  <a:gd name="connsiteY5" fmla="*/ 95250 h 339725"/>
                  <a:gd name="connsiteX6" fmla="*/ 6703 w 133703"/>
                  <a:gd name="connsiteY6" fmla="*/ 107950 h 339725"/>
                  <a:gd name="connsiteX7" fmla="*/ 9878 w 133703"/>
                  <a:gd name="connsiteY7" fmla="*/ 136525 h 339725"/>
                  <a:gd name="connsiteX8" fmla="*/ 22578 w 133703"/>
                  <a:gd name="connsiteY8" fmla="*/ 155575 h 339725"/>
                  <a:gd name="connsiteX9" fmla="*/ 6703 w 133703"/>
                  <a:gd name="connsiteY9" fmla="*/ 196850 h 339725"/>
                  <a:gd name="connsiteX10" fmla="*/ 6703 w 133703"/>
                  <a:gd name="connsiteY10" fmla="*/ 196850 h 339725"/>
                  <a:gd name="connsiteX11" fmla="*/ 353 w 133703"/>
                  <a:gd name="connsiteY11" fmla="*/ 215900 h 339725"/>
                  <a:gd name="connsiteX12" fmla="*/ 3528 w 133703"/>
                  <a:gd name="connsiteY12" fmla="*/ 241300 h 339725"/>
                  <a:gd name="connsiteX13" fmla="*/ 6703 w 133703"/>
                  <a:gd name="connsiteY13" fmla="*/ 250825 h 339725"/>
                  <a:gd name="connsiteX14" fmla="*/ 9878 w 133703"/>
                  <a:gd name="connsiteY14" fmla="*/ 263525 h 339725"/>
                  <a:gd name="connsiteX15" fmla="*/ 6703 w 133703"/>
                  <a:gd name="connsiteY15" fmla="*/ 304800 h 339725"/>
                  <a:gd name="connsiteX16" fmla="*/ 3528 w 133703"/>
                  <a:gd name="connsiteY16" fmla="*/ 314325 h 339725"/>
                  <a:gd name="connsiteX17" fmla="*/ 13053 w 133703"/>
                  <a:gd name="connsiteY17" fmla="*/ 336550 h 339725"/>
                  <a:gd name="connsiteX18" fmla="*/ 22578 w 133703"/>
                  <a:gd name="connsiteY18" fmla="*/ 339725 h 339725"/>
                  <a:gd name="connsiteX19" fmla="*/ 38453 w 133703"/>
                  <a:gd name="connsiteY19" fmla="*/ 327025 h 339725"/>
                  <a:gd name="connsiteX20" fmla="*/ 44803 w 133703"/>
                  <a:gd name="connsiteY20" fmla="*/ 307975 h 339725"/>
                  <a:gd name="connsiteX21" fmla="*/ 54328 w 133703"/>
                  <a:gd name="connsiteY21" fmla="*/ 301625 h 339725"/>
                  <a:gd name="connsiteX22" fmla="*/ 57503 w 133703"/>
                  <a:gd name="connsiteY22" fmla="*/ 311150 h 339725"/>
                  <a:gd name="connsiteX23" fmla="*/ 73378 w 133703"/>
                  <a:gd name="connsiteY23" fmla="*/ 298450 h 339725"/>
                  <a:gd name="connsiteX24" fmla="*/ 82903 w 133703"/>
                  <a:gd name="connsiteY24" fmla="*/ 292100 h 339725"/>
                  <a:gd name="connsiteX25" fmla="*/ 86078 w 133703"/>
                  <a:gd name="connsiteY25" fmla="*/ 269875 h 339725"/>
                  <a:gd name="connsiteX26" fmla="*/ 92428 w 133703"/>
                  <a:gd name="connsiteY26" fmla="*/ 250825 h 339725"/>
                  <a:gd name="connsiteX27" fmla="*/ 95603 w 133703"/>
                  <a:gd name="connsiteY27" fmla="*/ 241300 h 339725"/>
                  <a:gd name="connsiteX28" fmla="*/ 98778 w 133703"/>
                  <a:gd name="connsiteY28" fmla="*/ 231775 h 339725"/>
                  <a:gd name="connsiteX29" fmla="*/ 101953 w 133703"/>
                  <a:gd name="connsiteY29" fmla="*/ 222250 h 339725"/>
                  <a:gd name="connsiteX30" fmla="*/ 101160 w 133703"/>
                  <a:gd name="connsiteY30" fmla="*/ 177006 h 339725"/>
                  <a:gd name="connsiteX31" fmla="*/ 102724 w 133703"/>
                  <a:gd name="connsiteY31" fmla="*/ 141250 h 339725"/>
                  <a:gd name="connsiteX32" fmla="*/ 117034 w 133703"/>
                  <a:gd name="connsiteY32" fmla="*/ 119062 h 339725"/>
                  <a:gd name="connsiteX33" fmla="*/ 100343 w 133703"/>
                  <a:gd name="connsiteY33" fmla="*/ 100770 h 339725"/>
                  <a:gd name="connsiteX34" fmla="*/ 114653 w 133703"/>
                  <a:gd name="connsiteY34" fmla="*/ 38100 h 339725"/>
                  <a:gd name="connsiteX35" fmla="*/ 127353 w 133703"/>
                  <a:gd name="connsiteY35" fmla="*/ 19050 h 339725"/>
                  <a:gd name="connsiteX36" fmla="*/ 133703 w 133703"/>
                  <a:gd name="connsiteY36" fmla="*/ 9525 h 339725"/>
                  <a:gd name="connsiteX0" fmla="*/ 127353 w 127353"/>
                  <a:gd name="connsiteY0" fmla="*/ 19050 h 339725"/>
                  <a:gd name="connsiteX1" fmla="*/ 47978 w 127353"/>
                  <a:gd name="connsiteY1" fmla="*/ 0 h 339725"/>
                  <a:gd name="connsiteX2" fmla="*/ 41628 w 127353"/>
                  <a:gd name="connsiteY2" fmla="*/ 9525 h 339725"/>
                  <a:gd name="connsiteX3" fmla="*/ 35278 w 127353"/>
                  <a:gd name="connsiteY3" fmla="*/ 28575 h 339725"/>
                  <a:gd name="connsiteX4" fmla="*/ 32103 w 127353"/>
                  <a:gd name="connsiteY4" fmla="*/ 92075 h 339725"/>
                  <a:gd name="connsiteX5" fmla="*/ 22578 w 127353"/>
                  <a:gd name="connsiteY5" fmla="*/ 95250 h 339725"/>
                  <a:gd name="connsiteX6" fmla="*/ 6703 w 127353"/>
                  <a:gd name="connsiteY6" fmla="*/ 107950 h 339725"/>
                  <a:gd name="connsiteX7" fmla="*/ 9878 w 127353"/>
                  <a:gd name="connsiteY7" fmla="*/ 136525 h 339725"/>
                  <a:gd name="connsiteX8" fmla="*/ 22578 w 127353"/>
                  <a:gd name="connsiteY8" fmla="*/ 155575 h 339725"/>
                  <a:gd name="connsiteX9" fmla="*/ 6703 w 127353"/>
                  <a:gd name="connsiteY9" fmla="*/ 196850 h 339725"/>
                  <a:gd name="connsiteX10" fmla="*/ 6703 w 127353"/>
                  <a:gd name="connsiteY10" fmla="*/ 196850 h 339725"/>
                  <a:gd name="connsiteX11" fmla="*/ 353 w 127353"/>
                  <a:gd name="connsiteY11" fmla="*/ 215900 h 339725"/>
                  <a:gd name="connsiteX12" fmla="*/ 3528 w 127353"/>
                  <a:gd name="connsiteY12" fmla="*/ 241300 h 339725"/>
                  <a:gd name="connsiteX13" fmla="*/ 6703 w 127353"/>
                  <a:gd name="connsiteY13" fmla="*/ 250825 h 339725"/>
                  <a:gd name="connsiteX14" fmla="*/ 9878 w 127353"/>
                  <a:gd name="connsiteY14" fmla="*/ 263525 h 339725"/>
                  <a:gd name="connsiteX15" fmla="*/ 6703 w 127353"/>
                  <a:gd name="connsiteY15" fmla="*/ 304800 h 339725"/>
                  <a:gd name="connsiteX16" fmla="*/ 3528 w 127353"/>
                  <a:gd name="connsiteY16" fmla="*/ 314325 h 339725"/>
                  <a:gd name="connsiteX17" fmla="*/ 13053 w 127353"/>
                  <a:gd name="connsiteY17" fmla="*/ 336550 h 339725"/>
                  <a:gd name="connsiteX18" fmla="*/ 22578 w 127353"/>
                  <a:gd name="connsiteY18" fmla="*/ 339725 h 339725"/>
                  <a:gd name="connsiteX19" fmla="*/ 38453 w 127353"/>
                  <a:gd name="connsiteY19" fmla="*/ 327025 h 339725"/>
                  <a:gd name="connsiteX20" fmla="*/ 44803 w 127353"/>
                  <a:gd name="connsiteY20" fmla="*/ 307975 h 339725"/>
                  <a:gd name="connsiteX21" fmla="*/ 54328 w 127353"/>
                  <a:gd name="connsiteY21" fmla="*/ 301625 h 339725"/>
                  <a:gd name="connsiteX22" fmla="*/ 57503 w 127353"/>
                  <a:gd name="connsiteY22" fmla="*/ 311150 h 339725"/>
                  <a:gd name="connsiteX23" fmla="*/ 73378 w 127353"/>
                  <a:gd name="connsiteY23" fmla="*/ 298450 h 339725"/>
                  <a:gd name="connsiteX24" fmla="*/ 82903 w 127353"/>
                  <a:gd name="connsiteY24" fmla="*/ 292100 h 339725"/>
                  <a:gd name="connsiteX25" fmla="*/ 86078 w 127353"/>
                  <a:gd name="connsiteY25" fmla="*/ 269875 h 339725"/>
                  <a:gd name="connsiteX26" fmla="*/ 92428 w 127353"/>
                  <a:gd name="connsiteY26" fmla="*/ 250825 h 339725"/>
                  <a:gd name="connsiteX27" fmla="*/ 95603 w 127353"/>
                  <a:gd name="connsiteY27" fmla="*/ 241300 h 339725"/>
                  <a:gd name="connsiteX28" fmla="*/ 98778 w 127353"/>
                  <a:gd name="connsiteY28" fmla="*/ 231775 h 339725"/>
                  <a:gd name="connsiteX29" fmla="*/ 101953 w 127353"/>
                  <a:gd name="connsiteY29" fmla="*/ 222250 h 339725"/>
                  <a:gd name="connsiteX30" fmla="*/ 101160 w 127353"/>
                  <a:gd name="connsiteY30" fmla="*/ 177006 h 339725"/>
                  <a:gd name="connsiteX31" fmla="*/ 102724 w 127353"/>
                  <a:gd name="connsiteY31" fmla="*/ 141250 h 339725"/>
                  <a:gd name="connsiteX32" fmla="*/ 117034 w 127353"/>
                  <a:gd name="connsiteY32" fmla="*/ 119062 h 339725"/>
                  <a:gd name="connsiteX33" fmla="*/ 100343 w 127353"/>
                  <a:gd name="connsiteY33" fmla="*/ 100770 h 339725"/>
                  <a:gd name="connsiteX34" fmla="*/ 114653 w 127353"/>
                  <a:gd name="connsiteY34" fmla="*/ 38100 h 339725"/>
                  <a:gd name="connsiteX35" fmla="*/ 127353 w 127353"/>
                  <a:gd name="connsiteY35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95603 w 127353"/>
                  <a:gd name="connsiteY28" fmla="*/ 241300 h 339725"/>
                  <a:gd name="connsiteX29" fmla="*/ 98778 w 127353"/>
                  <a:gd name="connsiteY29" fmla="*/ 231775 h 339725"/>
                  <a:gd name="connsiteX30" fmla="*/ 101953 w 127353"/>
                  <a:gd name="connsiteY30" fmla="*/ 222250 h 339725"/>
                  <a:gd name="connsiteX31" fmla="*/ 101160 w 127353"/>
                  <a:gd name="connsiteY31" fmla="*/ 177006 h 339725"/>
                  <a:gd name="connsiteX32" fmla="*/ 102724 w 127353"/>
                  <a:gd name="connsiteY32" fmla="*/ 141250 h 339725"/>
                  <a:gd name="connsiteX33" fmla="*/ 117034 w 127353"/>
                  <a:gd name="connsiteY33" fmla="*/ 119062 h 339725"/>
                  <a:gd name="connsiteX34" fmla="*/ 100343 w 127353"/>
                  <a:gd name="connsiteY34" fmla="*/ 100770 h 339725"/>
                  <a:gd name="connsiteX35" fmla="*/ 114653 w 127353"/>
                  <a:gd name="connsiteY35" fmla="*/ 38100 h 339725"/>
                  <a:gd name="connsiteX36" fmla="*/ 127353 w 127353"/>
                  <a:gd name="connsiteY36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95603 w 127353"/>
                  <a:gd name="connsiteY28" fmla="*/ 241300 h 339725"/>
                  <a:gd name="connsiteX29" fmla="*/ 98778 w 127353"/>
                  <a:gd name="connsiteY29" fmla="*/ 231775 h 339725"/>
                  <a:gd name="connsiteX30" fmla="*/ 101953 w 127353"/>
                  <a:gd name="connsiteY30" fmla="*/ 222250 h 339725"/>
                  <a:gd name="connsiteX31" fmla="*/ 101160 w 127353"/>
                  <a:gd name="connsiteY31" fmla="*/ 177006 h 339725"/>
                  <a:gd name="connsiteX32" fmla="*/ 117011 w 127353"/>
                  <a:gd name="connsiteY32" fmla="*/ 150775 h 339725"/>
                  <a:gd name="connsiteX33" fmla="*/ 117034 w 127353"/>
                  <a:gd name="connsiteY33" fmla="*/ 119062 h 339725"/>
                  <a:gd name="connsiteX34" fmla="*/ 100343 w 127353"/>
                  <a:gd name="connsiteY34" fmla="*/ 100770 h 339725"/>
                  <a:gd name="connsiteX35" fmla="*/ 114653 w 127353"/>
                  <a:gd name="connsiteY35" fmla="*/ 38100 h 339725"/>
                  <a:gd name="connsiteX36" fmla="*/ 127353 w 127353"/>
                  <a:gd name="connsiteY36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95603 w 127353"/>
                  <a:gd name="connsiteY28" fmla="*/ 241300 h 339725"/>
                  <a:gd name="connsiteX29" fmla="*/ 98778 w 127353"/>
                  <a:gd name="connsiteY29" fmla="*/ 231775 h 339725"/>
                  <a:gd name="connsiteX30" fmla="*/ 101953 w 127353"/>
                  <a:gd name="connsiteY30" fmla="*/ 222250 h 339725"/>
                  <a:gd name="connsiteX31" fmla="*/ 115447 w 127353"/>
                  <a:gd name="connsiteY31" fmla="*/ 188912 h 339725"/>
                  <a:gd name="connsiteX32" fmla="*/ 117011 w 127353"/>
                  <a:gd name="connsiteY32" fmla="*/ 150775 h 339725"/>
                  <a:gd name="connsiteX33" fmla="*/ 117034 w 127353"/>
                  <a:gd name="connsiteY33" fmla="*/ 119062 h 339725"/>
                  <a:gd name="connsiteX34" fmla="*/ 100343 w 127353"/>
                  <a:gd name="connsiteY34" fmla="*/ 100770 h 339725"/>
                  <a:gd name="connsiteX35" fmla="*/ 114653 w 127353"/>
                  <a:gd name="connsiteY35" fmla="*/ 38100 h 339725"/>
                  <a:gd name="connsiteX36" fmla="*/ 127353 w 127353"/>
                  <a:gd name="connsiteY36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95603 w 127353"/>
                  <a:gd name="connsiteY28" fmla="*/ 241300 h 339725"/>
                  <a:gd name="connsiteX29" fmla="*/ 98778 w 127353"/>
                  <a:gd name="connsiteY29" fmla="*/ 231775 h 339725"/>
                  <a:gd name="connsiteX30" fmla="*/ 101953 w 127353"/>
                  <a:gd name="connsiteY30" fmla="*/ 222250 h 339725"/>
                  <a:gd name="connsiteX31" fmla="*/ 115447 w 127353"/>
                  <a:gd name="connsiteY31" fmla="*/ 188912 h 339725"/>
                  <a:gd name="connsiteX32" fmla="*/ 117011 w 127353"/>
                  <a:gd name="connsiteY32" fmla="*/ 150775 h 339725"/>
                  <a:gd name="connsiteX33" fmla="*/ 117034 w 127353"/>
                  <a:gd name="connsiteY33" fmla="*/ 119062 h 339725"/>
                  <a:gd name="connsiteX34" fmla="*/ 100343 w 127353"/>
                  <a:gd name="connsiteY34" fmla="*/ 100770 h 339725"/>
                  <a:gd name="connsiteX35" fmla="*/ 117011 w 127353"/>
                  <a:gd name="connsiteY35" fmla="*/ 98389 h 339725"/>
                  <a:gd name="connsiteX36" fmla="*/ 114653 w 127353"/>
                  <a:gd name="connsiteY36" fmla="*/ 38100 h 339725"/>
                  <a:gd name="connsiteX37" fmla="*/ 127353 w 127353"/>
                  <a:gd name="connsiteY37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95603 w 127353"/>
                  <a:gd name="connsiteY28" fmla="*/ 241300 h 339725"/>
                  <a:gd name="connsiteX29" fmla="*/ 98778 w 127353"/>
                  <a:gd name="connsiteY29" fmla="*/ 231775 h 339725"/>
                  <a:gd name="connsiteX30" fmla="*/ 101953 w 127353"/>
                  <a:gd name="connsiteY30" fmla="*/ 222250 h 339725"/>
                  <a:gd name="connsiteX31" fmla="*/ 115447 w 127353"/>
                  <a:gd name="connsiteY31" fmla="*/ 188912 h 339725"/>
                  <a:gd name="connsiteX32" fmla="*/ 117011 w 127353"/>
                  <a:gd name="connsiteY32" fmla="*/ 150775 h 339725"/>
                  <a:gd name="connsiteX33" fmla="*/ 117034 w 127353"/>
                  <a:gd name="connsiteY33" fmla="*/ 119062 h 339725"/>
                  <a:gd name="connsiteX34" fmla="*/ 117011 w 127353"/>
                  <a:gd name="connsiteY34" fmla="*/ 98389 h 339725"/>
                  <a:gd name="connsiteX35" fmla="*/ 114653 w 127353"/>
                  <a:gd name="connsiteY35" fmla="*/ 38100 h 339725"/>
                  <a:gd name="connsiteX36" fmla="*/ 127353 w 127353"/>
                  <a:gd name="connsiteY36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95603 w 127353"/>
                  <a:gd name="connsiteY28" fmla="*/ 241300 h 339725"/>
                  <a:gd name="connsiteX29" fmla="*/ 98778 w 127353"/>
                  <a:gd name="connsiteY29" fmla="*/ 231775 h 339725"/>
                  <a:gd name="connsiteX30" fmla="*/ 115447 w 127353"/>
                  <a:gd name="connsiteY30" fmla="*/ 188912 h 339725"/>
                  <a:gd name="connsiteX31" fmla="*/ 117011 w 127353"/>
                  <a:gd name="connsiteY31" fmla="*/ 150775 h 339725"/>
                  <a:gd name="connsiteX32" fmla="*/ 117034 w 127353"/>
                  <a:gd name="connsiteY32" fmla="*/ 119062 h 339725"/>
                  <a:gd name="connsiteX33" fmla="*/ 117011 w 127353"/>
                  <a:gd name="connsiteY33" fmla="*/ 98389 h 339725"/>
                  <a:gd name="connsiteX34" fmla="*/ 114653 w 127353"/>
                  <a:gd name="connsiteY34" fmla="*/ 38100 h 339725"/>
                  <a:gd name="connsiteX35" fmla="*/ 127353 w 127353"/>
                  <a:gd name="connsiteY35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95603 w 127353"/>
                  <a:gd name="connsiteY28" fmla="*/ 241300 h 339725"/>
                  <a:gd name="connsiteX29" fmla="*/ 115447 w 127353"/>
                  <a:gd name="connsiteY29" fmla="*/ 188912 h 339725"/>
                  <a:gd name="connsiteX30" fmla="*/ 117011 w 127353"/>
                  <a:gd name="connsiteY30" fmla="*/ 150775 h 339725"/>
                  <a:gd name="connsiteX31" fmla="*/ 117034 w 127353"/>
                  <a:gd name="connsiteY31" fmla="*/ 119062 h 339725"/>
                  <a:gd name="connsiteX32" fmla="*/ 117011 w 127353"/>
                  <a:gd name="connsiteY32" fmla="*/ 98389 h 339725"/>
                  <a:gd name="connsiteX33" fmla="*/ 114653 w 127353"/>
                  <a:gd name="connsiteY33" fmla="*/ 38100 h 339725"/>
                  <a:gd name="connsiteX34" fmla="*/ 127353 w 127353"/>
                  <a:gd name="connsiteY34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115447 w 127353"/>
                  <a:gd name="connsiteY28" fmla="*/ 188912 h 339725"/>
                  <a:gd name="connsiteX29" fmla="*/ 117011 w 127353"/>
                  <a:gd name="connsiteY29" fmla="*/ 150775 h 339725"/>
                  <a:gd name="connsiteX30" fmla="*/ 117034 w 127353"/>
                  <a:gd name="connsiteY30" fmla="*/ 119062 h 339725"/>
                  <a:gd name="connsiteX31" fmla="*/ 117011 w 127353"/>
                  <a:gd name="connsiteY31" fmla="*/ 98389 h 339725"/>
                  <a:gd name="connsiteX32" fmla="*/ 114653 w 127353"/>
                  <a:gd name="connsiteY32" fmla="*/ 38100 h 339725"/>
                  <a:gd name="connsiteX33" fmla="*/ 127353 w 127353"/>
                  <a:gd name="connsiteY33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92428 w 127353"/>
                  <a:gd name="connsiteY27" fmla="*/ 250825 h 339725"/>
                  <a:gd name="connsiteX28" fmla="*/ 88436 w 127353"/>
                  <a:gd name="connsiteY28" fmla="*/ 215070 h 339725"/>
                  <a:gd name="connsiteX29" fmla="*/ 115447 w 127353"/>
                  <a:gd name="connsiteY29" fmla="*/ 188912 h 339725"/>
                  <a:gd name="connsiteX30" fmla="*/ 117011 w 127353"/>
                  <a:gd name="connsiteY30" fmla="*/ 150775 h 339725"/>
                  <a:gd name="connsiteX31" fmla="*/ 117034 w 127353"/>
                  <a:gd name="connsiteY31" fmla="*/ 119062 h 339725"/>
                  <a:gd name="connsiteX32" fmla="*/ 117011 w 127353"/>
                  <a:gd name="connsiteY32" fmla="*/ 98389 h 339725"/>
                  <a:gd name="connsiteX33" fmla="*/ 114653 w 127353"/>
                  <a:gd name="connsiteY33" fmla="*/ 38100 h 339725"/>
                  <a:gd name="connsiteX34" fmla="*/ 127353 w 127353"/>
                  <a:gd name="connsiteY34" fmla="*/ 19050 h 339725"/>
                  <a:gd name="connsiteX0" fmla="*/ 127353 w 127353"/>
                  <a:gd name="connsiteY0" fmla="*/ 19050 h 339725"/>
                  <a:gd name="connsiteX1" fmla="*/ 86055 w 127353"/>
                  <a:gd name="connsiteY1" fmla="*/ 757 h 339725"/>
                  <a:gd name="connsiteX2" fmla="*/ 47978 w 127353"/>
                  <a:gd name="connsiteY2" fmla="*/ 0 h 339725"/>
                  <a:gd name="connsiteX3" fmla="*/ 41628 w 127353"/>
                  <a:gd name="connsiteY3" fmla="*/ 9525 h 339725"/>
                  <a:gd name="connsiteX4" fmla="*/ 35278 w 127353"/>
                  <a:gd name="connsiteY4" fmla="*/ 28575 h 339725"/>
                  <a:gd name="connsiteX5" fmla="*/ 32103 w 127353"/>
                  <a:gd name="connsiteY5" fmla="*/ 92075 h 339725"/>
                  <a:gd name="connsiteX6" fmla="*/ 22578 w 127353"/>
                  <a:gd name="connsiteY6" fmla="*/ 95250 h 339725"/>
                  <a:gd name="connsiteX7" fmla="*/ 6703 w 127353"/>
                  <a:gd name="connsiteY7" fmla="*/ 107950 h 339725"/>
                  <a:gd name="connsiteX8" fmla="*/ 9878 w 127353"/>
                  <a:gd name="connsiteY8" fmla="*/ 136525 h 339725"/>
                  <a:gd name="connsiteX9" fmla="*/ 22578 w 127353"/>
                  <a:gd name="connsiteY9" fmla="*/ 155575 h 339725"/>
                  <a:gd name="connsiteX10" fmla="*/ 6703 w 127353"/>
                  <a:gd name="connsiteY10" fmla="*/ 196850 h 339725"/>
                  <a:gd name="connsiteX11" fmla="*/ 6703 w 127353"/>
                  <a:gd name="connsiteY11" fmla="*/ 196850 h 339725"/>
                  <a:gd name="connsiteX12" fmla="*/ 353 w 127353"/>
                  <a:gd name="connsiteY12" fmla="*/ 215900 h 339725"/>
                  <a:gd name="connsiteX13" fmla="*/ 3528 w 127353"/>
                  <a:gd name="connsiteY13" fmla="*/ 241300 h 339725"/>
                  <a:gd name="connsiteX14" fmla="*/ 6703 w 127353"/>
                  <a:gd name="connsiteY14" fmla="*/ 250825 h 339725"/>
                  <a:gd name="connsiteX15" fmla="*/ 9878 w 127353"/>
                  <a:gd name="connsiteY15" fmla="*/ 263525 h 339725"/>
                  <a:gd name="connsiteX16" fmla="*/ 6703 w 127353"/>
                  <a:gd name="connsiteY16" fmla="*/ 304800 h 339725"/>
                  <a:gd name="connsiteX17" fmla="*/ 3528 w 127353"/>
                  <a:gd name="connsiteY17" fmla="*/ 314325 h 339725"/>
                  <a:gd name="connsiteX18" fmla="*/ 13053 w 127353"/>
                  <a:gd name="connsiteY18" fmla="*/ 336550 h 339725"/>
                  <a:gd name="connsiteX19" fmla="*/ 22578 w 127353"/>
                  <a:gd name="connsiteY19" fmla="*/ 339725 h 339725"/>
                  <a:gd name="connsiteX20" fmla="*/ 38453 w 127353"/>
                  <a:gd name="connsiteY20" fmla="*/ 327025 h 339725"/>
                  <a:gd name="connsiteX21" fmla="*/ 44803 w 127353"/>
                  <a:gd name="connsiteY21" fmla="*/ 307975 h 339725"/>
                  <a:gd name="connsiteX22" fmla="*/ 54328 w 127353"/>
                  <a:gd name="connsiteY22" fmla="*/ 301625 h 339725"/>
                  <a:gd name="connsiteX23" fmla="*/ 57503 w 127353"/>
                  <a:gd name="connsiteY23" fmla="*/ 311150 h 339725"/>
                  <a:gd name="connsiteX24" fmla="*/ 73378 w 127353"/>
                  <a:gd name="connsiteY24" fmla="*/ 298450 h 339725"/>
                  <a:gd name="connsiteX25" fmla="*/ 82903 w 127353"/>
                  <a:gd name="connsiteY25" fmla="*/ 292100 h 339725"/>
                  <a:gd name="connsiteX26" fmla="*/ 86078 w 127353"/>
                  <a:gd name="connsiteY26" fmla="*/ 269875 h 339725"/>
                  <a:gd name="connsiteX27" fmla="*/ 88436 w 127353"/>
                  <a:gd name="connsiteY27" fmla="*/ 215070 h 339725"/>
                  <a:gd name="connsiteX28" fmla="*/ 115447 w 127353"/>
                  <a:gd name="connsiteY28" fmla="*/ 188912 h 339725"/>
                  <a:gd name="connsiteX29" fmla="*/ 117011 w 127353"/>
                  <a:gd name="connsiteY29" fmla="*/ 150775 h 339725"/>
                  <a:gd name="connsiteX30" fmla="*/ 117034 w 127353"/>
                  <a:gd name="connsiteY30" fmla="*/ 119062 h 339725"/>
                  <a:gd name="connsiteX31" fmla="*/ 117011 w 127353"/>
                  <a:gd name="connsiteY31" fmla="*/ 98389 h 339725"/>
                  <a:gd name="connsiteX32" fmla="*/ 114653 w 127353"/>
                  <a:gd name="connsiteY32" fmla="*/ 38100 h 339725"/>
                  <a:gd name="connsiteX33" fmla="*/ 127353 w 127353"/>
                  <a:gd name="connsiteY33" fmla="*/ 19050 h 33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353" h="339725">
                    <a:moveTo>
                      <a:pt x="127353" y="19050"/>
                    </a:moveTo>
                    <a:lnTo>
                      <a:pt x="86055" y="757"/>
                    </a:lnTo>
                    <a:lnTo>
                      <a:pt x="47978" y="0"/>
                    </a:lnTo>
                    <a:cubicBezTo>
                      <a:pt x="47383" y="3769"/>
                      <a:pt x="43178" y="6038"/>
                      <a:pt x="41628" y="9525"/>
                    </a:cubicBezTo>
                    <a:cubicBezTo>
                      <a:pt x="38910" y="15642"/>
                      <a:pt x="35278" y="28575"/>
                      <a:pt x="35278" y="28575"/>
                    </a:cubicBezTo>
                    <a:cubicBezTo>
                      <a:pt x="34220" y="49742"/>
                      <a:pt x="36068" y="71256"/>
                      <a:pt x="32103" y="92075"/>
                    </a:cubicBezTo>
                    <a:cubicBezTo>
                      <a:pt x="31477" y="95363"/>
                      <a:pt x="25191" y="93159"/>
                      <a:pt x="22578" y="95250"/>
                    </a:cubicBezTo>
                    <a:cubicBezTo>
                      <a:pt x="2062" y="111663"/>
                      <a:pt x="30644" y="99970"/>
                      <a:pt x="6703" y="107950"/>
                    </a:cubicBezTo>
                    <a:cubicBezTo>
                      <a:pt x="2646" y="120121"/>
                      <a:pt x="0" y="121708"/>
                      <a:pt x="9878" y="136525"/>
                    </a:cubicBezTo>
                    <a:lnTo>
                      <a:pt x="22578" y="155575"/>
                    </a:lnTo>
                    <a:cubicBezTo>
                      <a:pt x="18324" y="185355"/>
                      <a:pt x="23554" y="171573"/>
                      <a:pt x="6703" y="196850"/>
                    </a:cubicBezTo>
                    <a:lnTo>
                      <a:pt x="6703" y="196850"/>
                    </a:lnTo>
                    <a:lnTo>
                      <a:pt x="353" y="215900"/>
                    </a:lnTo>
                    <a:cubicBezTo>
                      <a:pt x="1411" y="224367"/>
                      <a:pt x="2002" y="232905"/>
                      <a:pt x="3528" y="241300"/>
                    </a:cubicBezTo>
                    <a:cubicBezTo>
                      <a:pt x="4127" y="244593"/>
                      <a:pt x="5784" y="247607"/>
                      <a:pt x="6703" y="250825"/>
                    </a:cubicBezTo>
                    <a:cubicBezTo>
                      <a:pt x="7902" y="255021"/>
                      <a:pt x="8820" y="259292"/>
                      <a:pt x="9878" y="263525"/>
                    </a:cubicBezTo>
                    <a:cubicBezTo>
                      <a:pt x="8820" y="277283"/>
                      <a:pt x="8415" y="291108"/>
                      <a:pt x="6703" y="304800"/>
                    </a:cubicBezTo>
                    <a:cubicBezTo>
                      <a:pt x="6288" y="308121"/>
                      <a:pt x="3528" y="310978"/>
                      <a:pt x="3528" y="314325"/>
                    </a:cubicBezTo>
                    <a:cubicBezTo>
                      <a:pt x="3528" y="320426"/>
                      <a:pt x="7868" y="332402"/>
                      <a:pt x="13053" y="336550"/>
                    </a:cubicBezTo>
                    <a:cubicBezTo>
                      <a:pt x="15666" y="338641"/>
                      <a:pt x="19403" y="338667"/>
                      <a:pt x="22578" y="339725"/>
                    </a:cubicBezTo>
                    <a:cubicBezTo>
                      <a:pt x="32907" y="336282"/>
                      <a:pt x="33458" y="338264"/>
                      <a:pt x="38453" y="327025"/>
                    </a:cubicBezTo>
                    <a:cubicBezTo>
                      <a:pt x="41171" y="320908"/>
                      <a:pt x="39234" y="311688"/>
                      <a:pt x="44803" y="307975"/>
                    </a:cubicBezTo>
                    <a:lnTo>
                      <a:pt x="54328" y="301625"/>
                    </a:lnTo>
                    <a:cubicBezTo>
                      <a:pt x="55386" y="304800"/>
                      <a:pt x="54510" y="309653"/>
                      <a:pt x="57503" y="311150"/>
                    </a:cubicBezTo>
                    <a:cubicBezTo>
                      <a:pt x="65744" y="315271"/>
                      <a:pt x="70763" y="301065"/>
                      <a:pt x="73378" y="298450"/>
                    </a:cubicBezTo>
                    <a:cubicBezTo>
                      <a:pt x="76076" y="295752"/>
                      <a:pt x="79728" y="294217"/>
                      <a:pt x="82903" y="292100"/>
                    </a:cubicBezTo>
                    <a:cubicBezTo>
                      <a:pt x="83961" y="284692"/>
                      <a:pt x="84395" y="277167"/>
                      <a:pt x="86078" y="269875"/>
                    </a:cubicBezTo>
                    <a:cubicBezTo>
                      <a:pt x="87000" y="257037"/>
                      <a:pt x="83541" y="228564"/>
                      <a:pt x="88436" y="215070"/>
                    </a:cubicBezTo>
                    <a:lnTo>
                      <a:pt x="115447" y="188912"/>
                    </a:lnTo>
                    <a:cubicBezTo>
                      <a:pt x="118354" y="177397"/>
                      <a:pt x="120715" y="159638"/>
                      <a:pt x="117011" y="150775"/>
                    </a:cubicBezTo>
                    <a:cubicBezTo>
                      <a:pt x="118598" y="145483"/>
                      <a:pt x="113855" y="125009"/>
                      <a:pt x="117034" y="119062"/>
                    </a:cubicBezTo>
                    <a:cubicBezTo>
                      <a:pt x="117034" y="110331"/>
                      <a:pt x="117408" y="111883"/>
                      <a:pt x="117011" y="98389"/>
                    </a:cubicBezTo>
                    <a:cubicBezTo>
                      <a:pt x="119396" y="87944"/>
                      <a:pt x="110151" y="51720"/>
                      <a:pt x="114653" y="38100"/>
                    </a:cubicBezTo>
                    <a:cubicBezTo>
                      <a:pt x="116504" y="30696"/>
                      <a:pt x="123120" y="25400"/>
                      <a:pt x="127353" y="19050"/>
                    </a:cubicBezTo>
                    <a:close/>
                  </a:path>
                </a:pathLst>
              </a:cu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Oval 67"/>
              <p:cNvSpPr>
                <a:spLocks noChangeAspect="1" noChangeArrowheads="1"/>
              </p:cNvSpPr>
              <p:nvPr/>
            </p:nvSpPr>
            <p:spPr bwMode="auto">
              <a:xfrm>
                <a:off x="7224198" y="2089245"/>
                <a:ext cx="49212" cy="49221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29" name="237 CuadroTexto"/>
              <p:cNvSpPr>
                <a:spLocks noChangeArrowheads="1"/>
              </p:cNvSpPr>
              <p:nvPr/>
            </p:nvSpPr>
            <p:spPr bwMode="auto">
              <a:xfrm>
                <a:off x="4854062" y="4229904"/>
                <a:ext cx="186942" cy="48627"/>
              </a:xfrm>
              <a:prstGeom prst="wedgeRectCallout">
                <a:avLst>
                  <a:gd name="adj1" fmla="val 99134"/>
                  <a:gd name="adj2" fmla="val 5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Santa Elena</a:t>
                </a:r>
              </a:p>
            </p:txBody>
          </p:sp>
          <p:sp>
            <p:nvSpPr>
              <p:cNvPr id="51" name="50 Forma libre"/>
              <p:cNvSpPr/>
              <p:nvPr/>
            </p:nvSpPr>
            <p:spPr>
              <a:xfrm>
                <a:off x="5093775" y="4254980"/>
                <a:ext cx="7937" cy="28580"/>
              </a:xfrm>
              <a:custGeom>
                <a:avLst/>
                <a:gdLst>
                  <a:gd name="connsiteX0" fmla="*/ 8177 w 8971"/>
                  <a:gd name="connsiteY0" fmla="*/ 1190 h 34414"/>
                  <a:gd name="connsiteX1" fmla="*/ 5795 w 8971"/>
                  <a:gd name="connsiteY1" fmla="*/ 22621 h 34414"/>
                  <a:gd name="connsiteX2" fmla="*/ 1033 w 8971"/>
                  <a:gd name="connsiteY2" fmla="*/ 29765 h 34414"/>
                  <a:gd name="connsiteX3" fmla="*/ 8177 w 8971"/>
                  <a:gd name="connsiteY3" fmla="*/ 1190 h 34414"/>
                  <a:gd name="connsiteX0" fmla="*/ 2382 w 3176"/>
                  <a:gd name="connsiteY0" fmla="*/ 1190 h 22621"/>
                  <a:gd name="connsiteX1" fmla="*/ 0 w 3176"/>
                  <a:gd name="connsiteY1" fmla="*/ 22621 h 22621"/>
                  <a:gd name="connsiteX2" fmla="*/ 2382 w 3176"/>
                  <a:gd name="connsiteY2" fmla="*/ 1190 h 22621"/>
                  <a:gd name="connsiteX0" fmla="*/ 9526 w 10320"/>
                  <a:gd name="connsiteY0" fmla="*/ 1190 h 41671"/>
                  <a:gd name="connsiteX1" fmla="*/ 0 w 10320"/>
                  <a:gd name="connsiteY1" fmla="*/ 41671 h 41671"/>
                  <a:gd name="connsiteX2" fmla="*/ 9526 w 10320"/>
                  <a:gd name="connsiteY2" fmla="*/ 1190 h 4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20" h="41671">
                    <a:moveTo>
                      <a:pt x="9526" y="1190"/>
                    </a:moveTo>
                    <a:cubicBezTo>
                      <a:pt x="10320" y="0"/>
                      <a:pt x="1743" y="34698"/>
                      <a:pt x="0" y="41671"/>
                    </a:cubicBezTo>
                    <a:lnTo>
                      <a:pt x="9526" y="1190"/>
                    </a:lnTo>
                    <a:close/>
                  </a:path>
                </a:pathLst>
              </a:cu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AutoShape 87"/>
              <p:cNvSpPr>
                <a:spLocks noChangeArrowheads="1"/>
              </p:cNvSpPr>
              <p:nvPr/>
            </p:nvSpPr>
            <p:spPr bwMode="auto">
              <a:xfrm>
                <a:off x="5031862" y="4243865"/>
                <a:ext cx="60325" cy="60336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32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290" y="4252992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33" name="237 CuadroTexto"/>
              <p:cNvSpPr>
                <a:spLocks noChangeArrowheads="1"/>
              </p:cNvSpPr>
              <p:nvPr/>
            </p:nvSpPr>
            <p:spPr bwMode="auto">
              <a:xfrm>
                <a:off x="5414963" y="4100769"/>
                <a:ext cx="328427" cy="56894"/>
              </a:xfrm>
              <a:prstGeom prst="wedgeRectCallout">
                <a:avLst>
                  <a:gd name="adj1" fmla="val 54949"/>
                  <a:gd name="adj2" fmla="val 28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Guayaquil</a:t>
                </a:r>
              </a:p>
            </p:txBody>
          </p:sp>
          <p:sp>
            <p:nvSpPr>
              <p:cNvPr id="55" name="Oval 67"/>
              <p:cNvSpPr>
                <a:spLocks noChangeAspect="1" noChangeArrowheads="1"/>
              </p:cNvSpPr>
              <p:nvPr/>
            </p:nvSpPr>
            <p:spPr bwMode="auto">
              <a:xfrm>
                <a:off x="5112825" y="4237514"/>
                <a:ext cx="49212" cy="53985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600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56" name="Oval 67"/>
              <p:cNvSpPr>
                <a:spLocks noChangeAspect="1" noChangeArrowheads="1"/>
              </p:cNvSpPr>
              <p:nvPr/>
            </p:nvSpPr>
            <p:spPr bwMode="auto">
              <a:xfrm>
                <a:off x="5750999" y="4067621"/>
                <a:ext cx="47625" cy="53985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Oval 100"/>
              <p:cNvSpPr>
                <a:spLocks noChangeAspect="1" noChangeArrowheads="1"/>
              </p:cNvSpPr>
              <p:nvPr/>
            </p:nvSpPr>
            <p:spPr bwMode="auto">
              <a:xfrm>
                <a:off x="5265225" y="3253089"/>
                <a:ext cx="66675" cy="66687"/>
              </a:xfrm>
              <a:prstGeom prst="ellipse">
                <a:avLst/>
              </a:prstGeom>
              <a:solidFill>
                <a:srgbClr val="C6D3EC"/>
              </a:solidFill>
              <a:ln w="6350" algn="ctr">
                <a:solidFill>
                  <a:srgbClr val="668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37" name="Picture 101" descr="200px-NChart-Symbol_INT_Anchor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918" y="3254632"/>
                <a:ext cx="64835" cy="6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Oval 100"/>
              <p:cNvSpPr>
                <a:spLocks noChangeAspect="1" noChangeArrowheads="1"/>
              </p:cNvSpPr>
              <p:nvPr/>
            </p:nvSpPr>
            <p:spPr bwMode="auto">
              <a:xfrm>
                <a:off x="5744649" y="4189880"/>
                <a:ext cx="66675" cy="65100"/>
              </a:xfrm>
              <a:prstGeom prst="ellipse">
                <a:avLst/>
              </a:prstGeom>
              <a:solidFill>
                <a:srgbClr val="C6D3EC"/>
              </a:solidFill>
              <a:ln w="6350" algn="ctr">
                <a:solidFill>
                  <a:srgbClr val="668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39" name="Picture 101" descr="200px-NChart-Symbol_INT_Anchor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6634" y="4190999"/>
                <a:ext cx="64835" cy="6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40" name="237 CuadroTexto"/>
              <p:cNvSpPr>
                <a:spLocks noChangeArrowheads="1"/>
              </p:cNvSpPr>
              <p:nvPr/>
            </p:nvSpPr>
            <p:spPr bwMode="auto">
              <a:xfrm>
                <a:off x="7009852" y="4287172"/>
                <a:ext cx="168572" cy="57271"/>
              </a:xfrm>
              <a:prstGeom prst="wedgeRectCallout">
                <a:avLst>
                  <a:gd name="adj1" fmla="val -59972"/>
                  <a:gd name="adj2" fmla="val 705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Macas</a:t>
                </a:r>
              </a:p>
            </p:txBody>
          </p:sp>
          <p:sp>
            <p:nvSpPr>
              <p:cNvPr id="62" name="Oval 67"/>
              <p:cNvSpPr>
                <a:spLocks noChangeAspect="1" noChangeArrowheads="1"/>
              </p:cNvSpPr>
              <p:nvPr/>
            </p:nvSpPr>
            <p:spPr bwMode="auto">
              <a:xfrm>
                <a:off x="6951148" y="4286735"/>
                <a:ext cx="49212" cy="52396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AutoShape 87"/>
              <p:cNvSpPr>
                <a:spLocks noChangeArrowheads="1"/>
              </p:cNvSpPr>
              <p:nvPr/>
            </p:nvSpPr>
            <p:spPr bwMode="auto">
              <a:xfrm>
                <a:off x="5700199" y="4043804"/>
                <a:ext cx="60325" cy="60336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43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8773" y="4053296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AutoShape 87"/>
              <p:cNvSpPr>
                <a:spLocks noChangeArrowheads="1"/>
              </p:cNvSpPr>
              <p:nvPr/>
            </p:nvSpPr>
            <p:spPr bwMode="auto">
              <a:xfrm>
                <a:off x="6285986" y="4605879"/>
                <a:ext cx="61913" cy="60336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45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520" y="4615743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Oval 100"/>
              <p:cNvSpPr>
                <a:spLocks noChangeAspect="1" noChangeArrowheads="1"/>
              </p:cNvSpPr>
              <p:nvPr/>
            </p:nvSpPr>
            <p:spPr bwMode="auto">
              <a:xfrm>
                <a:off x="5697024" y="4944077"/>
                <a:ext cx="65087" cy="66687"/>
              </a:xfrm>
              <a:prstGeom prst="ellipse">
                <a:avLst/>
              </a:prstGeom>
              <a:solidFill>
                <a:srgbClr val="C6D3EC"/>
              </a:solidFill>
              <a:ln w="6350" algn="ctr">
                <a:solidFill>
                  <a:srgbClr val="668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47" name="Picture 101" descr="200px-NChart-Symbol_INT_Anchor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8007" y="4946337"/>
                <a:ext cx="64835" cy="6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Oval 67"/>
              <p:cNvSpPr>
                <a:spLocks noChangeAspect="1" noChangeArrowheads="1"/>
              </p:cNvSpPr>
              <p:nvPr/>
            </p:nvSpPr>
            <p:spPr bwMode="auto">
              <a:xfrm>
                <a:off x="5377937" y="3391226"/>
                <a:ext cx="49213" cy="52396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49" name="237 CuadroTexto"/>
              <p:cNvSpPr>
                <a:spLocks noChangeArrowheads="1"/>
              </p:cNvSpPr>
              <p:nvPr/>
            </p:nvSpPr>
            <p:spPr bwMode="auto">
              <a:xfrm>
                <a:off x="5102016" y="3258596"/>
                <a:ext cx="163387" cy="90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Manta</a:t>
                </a:r>
              </a:p>
            </p:txBody>
          </p:sp>
          <p:sp>
            <p:nvSpPr>
              <p:cNvPr id="71" name="Oval 67"/>
              <p:cNvSpPr>
                <a:spLocks noChangeAspect="1" noChangeArrowheads="1"/>
              </p:cNvSpPr>
              <p:nvPr/>
            </p:nvSpPr>
            <p:spPr bwMode="auto">
              <a:xfrm>
                <a:off x="6462199" y="4607467"/>
                <a:ext cx="49212" cy="52396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AutoShape 87"/>
              <p:cNvSpPr>
                <a:spLocks noChangeArrowheads="1"/>
              </p:cNvSpPr>
              <p:nvPr/>
            </p:nvSpPr>
            <p:spPr bwMode="auto">
              <a:xfrm>
                <a:off x="5255700" y="3337242"/>
                <a:ext cx="60325" cy="60336"/>
              </a:xfrm>
              <a:prstGeom prst="roundRect">
                <a:avLst>
                  <a:gd name="adj" fmla="val 6273"/>
                </a:avLst>
              </a:prstGeom>
              <a:solidFill>
                <a:srgbClr val="FFFFFF"/>
              </a:solidFill>
              <a:ln w="1651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452" name="Picture 88" descr="AVION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622" y="3346589"/>
                <a:ext cx="44030" cy="4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53" name="237 CuadroTexto"/>
              <p:cNvSpPr>
                <a:spLocks noChangeArrowheads="1"/>
              </p:cNvSpPr>
              <p:nvPr/>
            </p:nvSpPr>
            <p:spPr bwMode="auto">
              <a:xfrm>
                <a:off x="6034088" y="4676712"/>
                <a:ext cx="239905" cy="47689"/>
              </a:xfrm>
              <a:prstGeom prst="wedgeRectCallout">
                <a:avLst>
                  <a:gd name="adj1" fmla="val 37907"/>
                  <a:gd name="adj2" fmla="val 13719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Cuenca</a:t>
                </a:r>
              </a:p>
            </p:txBody>
          </p:sp>
          <p:sp>
            <p:nvSpPr>
              <p:cNvPr id="8454" name="237 CuadroTexto"/>
              <p:cNvSpPr>
                <a:spLocks noChangeArrowheads="1"/>
              </p:cNvSpPr>
              <p:nvPr/>
            </p:nvSpPr>
            <p:spPr bwMode="auto">
              <a:xfrm>
                <a:off x="5364088" y="5023059"/>
                <a:ext cx="331215" cy="61555"/>
              </a:xfrm>
              <a:prstGeom prst="wedgeRectCallout">
                <a:avLst>
                  <a:gd name="adj1" fmla="val 78699"/>
                  <a:gd name="adj2" fmla="val 4512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Machala</a:t>
                </a:r>
              </a:p>
            </p:txBody>
          </p:sp>
          <p:sp>
            <p:nvSpPr>
              <p:cNvPr id="8455" name="237 CuadroTexto"/>
              <p:cNvSpPr>
                <a:spLocks noChangeArrowheads="1"/>
              </p:cNvSpPr>
              <p:nvPr/>
            </p:nvSpPr>
            <p:spPr bwMode="auto">
              <a:xfrm>
                <a:off x="6389597" y="5577394"/>
                <a:ext cx="204232" cy="56191"/>
              </a:xfrm>
              <a:prstGeom prst="wedgeRectCallout">
                <a:avLst>
                  <a:gd name="adj1" fmla="val -46222"/>
                  <a:gd name="adj2" fmla="val -14372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Zamora</a:t>
                </a:r>
              </a:p>
            </p:txBody>
          </p:sp>
          <p:sp>
            <p:nvSpPr>
              <p:cNvPr id="8456" name="86 CuadroTexto"/>
              <p:cNvSpPr txBox="1">
                <a:spLocks noChangeArrowheads="1"/>
              </p:cNvSpPr>
              <p:nvPr/>
            </p:nvSpPr>
            <p:spPr bwMode="auto">
              <a:xfrm>
                <a:off x="5649393" y="5860509"/>
                <a:ext cx="156685" cy="46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a Perú</a:t>
                </a:r>
              </a:p>
            </p:txBody>
          </p:sp>
          <p:sp>
            <p:nvSpPr>
              <p:cNvPr id="8457" name="237 CuadroTexto"/>
              <p:cNvSpPr>
                <a:spLocks noChangeArrowheads="1"/>
              </p:cNvSpPr>
              <p:nvPr/>
            </p:nvSpPr>
            <p:spPr bwMode="auto">
              <a:xfrm>
                <a:off x="6491165" y="4549757"/>
                <a:ext cx="236660" cy="49232"/>
              </a:xfrm>
              <a:prstGeom prst="wedgeRectCallout">
                <a:avLst>
                  <a:gd name="adj1" fmla="val -58921"/>
                  <a:gd name="adj2" fmla="val -8410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Azogues</a:t>
                </a:r>
              </a:p>
            </p:txBody>
          </p:sp>
          <p:sp>
            <p:nvSpPr>
              <p:cNvPr id="8458" name="237 CuadroTexto"/>
              <p:cNvSpPr>
                <a:spLocks noChangeArrowheads="1"/>
              </p:cNvSpPr>
              <p:nvPr/>
            </p:nvSpPr>
            <p:spPr bwMode="auto">
              <a:xfrm>
                <a:off x="5430723" y="4928659"/>
                <a:ext cx="321586" cy="69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300" b="1" i="1">
                    <a:latin typeface="Century Gothic" pitchFamily="34" charset="0"/>
                  </a:rPr>
                  <a:t>Puerto Bolívar</a:t>
                </a:r>
              </a:p>
            </p:txBody>
          </p:sp>
          <p:sp>
            <p:nvSpPr>
              <p:cNvPr id="8459" name="237 CuadroTexto"/>
              <p:cNvSpPr>
                <a:spLocks noChangeArrowheads="1"/>
              </p:cNvSpPr>
              <p:nvPr/>
            </p:nvSpPr>
            <p:spPr bwMode="auto">
              <a:xfrm>
                <a:off x="5408406" y="3436204"/>
                <a:ext cx="315722" cy="64234"/>
              </a:xfrm>
              <a:prstGeom prst="wedgeRectCallout">
                <a:avLst>
                  <a:gd name="adj1" fmla="val -38343"/>
                  <a:gd name="adj2" fmla="val -11182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Portoviejo</a:t>
                </a:r>
              </a:p>
            </p:txBody>
          </p:sp>
          <p:sp>
            <p:nvSpPr>
              <p:cNvPr id="8460" name="237 CuadroTexto"/>
              <p:cNvSpPr>
                <a:spLocks noChangeArrowheads="1"/>
              </p:cNvSpPr>
              <p:nvPr/>
            </p:nvSpPr>
            <p:spPr bwMode="auto">
              <a:xfrm>
                <a:off x="6094859" y="5408106"/>
                <a:ext cx="199679" cy="45719"/>
              </a:xfrm>
              <a:prstGeom prst="wedgeRectCallout">
                <a:avLst>
                  <a:gd name="adj1" fmla="val 30116"/>
                  <a:gd name="adj2" fmla="val 8485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Loja</a:t>
                </a:r>
              </a:p>
            </p:txBody>
          </p:sp>
          <p:sp>
            <p:nvSpPr>
              <p:cNvPr id="8461" name="237 CuadroTexto"/>
              <p:cNvSpPr>
                <a:spLocks noChangeArrowheads="1"/>
              </p:cNvSpPr>
              <p:nvPr/>
            </p:nvSpPr>
            <p:spPr bwMode="auto">
              <a:xfrm>
                <a:off x="5862639" y="3878708"/>
                <a:ext cx="318394" cy="64643"/>
              </a:xfrm>
              <a:prstGeom prst="wedgeRectCallout">
                <a:avLst>
                  <a:gd name="adj1" fmla="val -59866"/>
                  <a:gd name="adj2" fmla="val -681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Babahoyo</a:t>
                </a:r>
              </a:p>
            </p:txBody>
          </p:sp>
          <p:sp>
            <p:nvSpPr>
              <p:cNvPr id="83" name="Oval 67"/>
              <p:cNvSpPr>
                <a:spLocks noChangeAspect="1" noChangeArrowheads="1"/>
              </p:cNvSpPr>
              <p:nvPr/>
            </p:nvSpPr>
            <p:spPr bwMode="auto">
              <a:xfrm>
                <a:off x="6405049" y="5522030"/>
                <a:ext cx="49212" cy="50809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Oval 67"/>
              <p:cNvSpPr>
                <a:spLocks noChangeAspect="1" noChangeArrowheads="1"/>
              </p:cNvSpPr>
              <p:nvPr/>
            </p:nvSpPr>
            <p:spPr bwMode="auto">
              <a:xfrm>
                <a:off x="6195499" y="5472808"/>
                <a:ext cx="49212" cy="52397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64" name="86 CuadroTexto"/>
              <p:cNvSpPr txBox="1">
                <a:spLocks noChangeArrowheads="1"/>
              </p:cNvSpPr>
              <p:nvPr/>
            </p:nvSpPr>
            <p:spPr bwMode="auto">
              <a:xfrm>
                <a:off x="5294458" y="5200605"/>
                <a:ext cx="156685" cy="46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C" sz="400" b="1">
                    <a:latin typeface="Century Gothic" pitchFamily="34" charset="0"/>
                  </a:rPr>
                  <a:t>a Perú</a:t>
                </a:r>
              </a:p>
            </p:txBody>
          </p:sp>
          <p:sp>
            <p:nvSpPr>
              <p:cNvPr id="86" name="Oval 67"/>
              <p:cNvSpPr>
                <a:spLocks noChangeAspect="1" noChangeArrowheads="1"/>
              </p:cNvSpPr>
              <p:nvPr/>
            </p:nvSpPr>
            <p:spPr bwMode="auto">
              <a:xfrm>
                <a:off x="5709724" y="5015527"/>
                <a:ext cx="49212" cy="52397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Oval 67"/>
              <p:cNvSpPr>
                <a:spLocks noChangeAspect="1" noChangeArrowheads="1"/>
              </p:cNvSpPr>
              <p:nvPr/>
            </p:nvSpPr>
            <p:spPr bwMode="auto">
              <a:xfrm>
                <a:off x="6279636" y="4675741"/>
                <a:ext cx="49213" cy="52397"/>
              </a:xfrm>
              <a:prstGeom prst="ellipse">
                <a:avLst/>
              </a:prstGeom>
              <a:solidFill>
                <a:srgbClr val="6689CC">
                  <a:lumMod val="50000"/>
                </a:srgb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Oval 67"/>
              <p:cNvSpPr>
                <a:spLocks noChangeAspect="1" noChangeArrowheads="1"/>
              </p:cNvSpPr>
              <p:nvPr/>
            </p:nvSpPr>
            <p:spPr bwMode="auto">
              <a:xfrm>
                <a:off x="5193787" y="3340417"/>
                <a:ext cx="49213" cy="5239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6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433388" y="1574800"/>
            <a:ext cx="8335962" cy="360363"/>
          </a:xfrm>
          <a:prstGeom prst="rect">
            <a:avLst/>
          </a:prstGeom>
          <a:solidFill>
            <a:srgbClr val="6689CC"/>
          </a:solidFill>
          <a:ln w="9525" algn="ctr">
            <a:solidFill>
              <a:srgbClr val="6689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C" sz="1800" b="1" dirty="0">
                <a:solidFill>
                  <a:srgbClr val="FFFFFF"/>
                </a:solidFill>
              </a:rPr>
              <a:t>Distribución de los principales </a:t>
            </a:r>
            <a:r>
              <a:rPr lang="es-ES" altLang="es-EC" sz="1800" b="1" i="1" dirty="0" err="1" smtClean="0">
                <a:solidFill>
                  <a:srgbClr val="FFFFFF"/>
                </a:solidFill>
              </a:rPr>
              <a:t>players</a:t>
            </a:r>
            <a:r>
              <a:rPr lang="es-ES" altLang="es-EC" sz="1800" b="1" i="1" dirty="0" smtClean="0">
                <a:solidFill>
                  <a:srgbClr val="FFFFFF"/>
                </a:solidFill>
              </a:rPr>
              <a:t> </a:t>
            </a:r>
            <a:r>
              <a:rPr lang="es-ES" altLang="es-EC" sz="1800" b="1" dirty="0">
                <a:solidFill>
                  <a:srgbClr val="FFFFFF"/>
                </a:solidFill>
              </a:rPr>
              <a:t>logísticos en Ecuador</a:t>
            </a:r>
          </a:p>
        </p:txBody>
      </p:sp>
      <p:sp>
        <p:nvSpPr>
          <p:cNvPr id="224" name="Oval 34"/>
          <p:cNvSpPr>
            <a:spLocks noChangeArrowheads="1"/>
          </p:cNvSpPr>
          <p:nvPr/>
        </p:nvSpPr>
        <p:spPr bwMode="auto">
          <a:xfrm>
            <a:off x="6075363" y="4643438"/>
            <a:ext cx="88900" cy="88900"/>
          </a:xfrm>
          <a:prstGeom prst="ellipse">
            <a:avLst/>
          </a:prstGeom>
          <a:solidFill>
            <a:srgbClr val="66CC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5" name="Oval 182"/>
          <p:cNvSpPr>
            <a:spLocks noChangeArrowheads="1"/>
          </p:cNvSpPr>
          <p:nvPr/>
        </p:nvSpPr>
        <p:spPr bwMode="auto">
          <a:xfrm>
            <a:off x="6075363" y="3705225"/>
            <a:ext cx="88900" cy="88900"/>
          </a:xfrm>
          <a:prstGeom prst="ellipse">
            <a:avLst/>
          </a:prstGeom>
          <a:solidFill>
            <a:srgbClr val="FF99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6" name="Oval 39"/>
          <p:cNvSpPr>
            <a:spLocks noChangeArrowheads="1"/>
          </p:cNvSpPr>
          <p:nvPr/>
        </p:nvSpPr>
        <p:spPr bwMode="auto">
          <a:xfrm>
            <a:off x="4608513" y="6138863"/>
            <a:ext cx="88900" cy="889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7" name="Oval 36"/>
          <p:cNvSpPr>
            <a:spLocks noChangeArrowheads="1"/>
          </p:cNvSpPr>
          <p:nvPr/>
        </p:nvSpPr>
        <p:spPr bwMode="auto">
          <a:xfrm>
            <a:off x="7494588" y="2130425"/>
            <a:ext cx="88900" cy="88900"/>
          </a:xfrm>
          <a:prstGeom prst="ellipse">
            <a:avLst/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8" name="Oval 191"/>
          <p:cNvSpPr>
            <a:spLocks noChangeArrowheads="1"/>
          </p:cNvSpPr>
          <p:nvPr/>
        </p:nvSpPr>
        <p:spPr bwMode="auto">
          <a:xfrm>
            <a:off x="7494588" y="3087688"/>
            <a:ext cx="88900" cy="88900"/>
          </a:xfrm>
          <a:prstGeom prst="ellipse">
            <a:avLst/>
          </a:prstGeom>
          <a:solidFill>
            <a:srgbClr val="9933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9" name="Oval 266"/>
          <p:cNvSpPr>
            <a:spLocks noChangeArrowheads="1"/>
          </p:cNvSpPr>
          <p:nvPr/>
        </p:nvSpPr>
        <p:spPr bwMode="auto">
          <a:xfrm>
            <a:off x="4608513" y="3967163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0" name="Oval 33"/>
          <p:cNvSpPr>
            <a:spLocks noChangeArrowheads="1"/>
          </p:cNvSpPr>
          <p:nvPr/>
        </p:nvSpPr>
        <p:spPr bwMode="auto">
          <a:xfrm>
            <a:off x="6075363" y="2795588"/>
            <a:ext cx="88900" cy="889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1" name="Oval 221"/>
          <p:cNvSpPr>
            <a:spLocks noChangeArrowheads="1"/>
          </p:cNvSpPr>
          <p:nvPr/>
        </p:nvSpPr>
        <p:spPr bwMode="auto">
          <a:xfrm>
            <a:off x="6075363" y="3181350"/>
            <a:ext cx="88900" cy="88900"/>
          </a:xfrm>
          <a:prstGeom prst="ellipse">
            <a:avLst/>
          </a:prstGeom>
          <a:solidFill>
            <a:srgbClr val="00808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2" name="Oval 190"/>
          <p:cNvSpPr>
            <a:spLocks noChangeArrowheads="1"/>
          </p:cNvSpPr>
          <p:nvPr/>
        </p:nvSpPr>
        <p:spPr bwMode="auto">
          <a:xfrm>
            <a:off x="4608513" y="5807075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3" name="Oval 160"/>
          <p:cNvSpPr>
            <a:spLocks noChangeArrowheads="1"/>
          </p:cNvSpPr>
          <p:nvPr/>
        </p:nvSpPr>
        <p:spPr bwMode="auto">
          <a:xfrm>
            <a:off x="4606925" y="2670175"/>
            <a:ext cx="88900" cy="88900"/>
          </a:xfrm>
          <a:prstGeom prst="ellipse">
            <a:avLst/>
          </a:prstGeom>
          <a:solidFill>
            <a:srgbClr val="FF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4" name="Oval 219"/>
          <p:cNvSpPr>
            <a:spLocks noChangeArrowheads="1"/>
          </p:cNvSpPr>
          <p:nvPr/>
        </p:nvSpPr>
        <p:spPr bwMode="auto">
          <a:xfrm>
            <a:off x="4608513" y="3671888"/>
            <a:ext cx="88900" cy="88900"/>
          </a:xfrm>
          <a:prstGeom prst="ellipse">
            <a:avLst/>
          </a:prstGeom>
          <a:solidFill>
            <a:srgbClr val="FFCC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" name="Oval 32"/>
          <p:cNvSpPr>
            <a:spLocks noChangeArrowheads="1"/>
          </p:cNvSpPr>
          <p:nvPr/>
        </p:nvSpPr>
        <p:spPr bwMode="auto">
          <a:xfrm>
            <a:off x="6075363" y="3937000"/>
            <a:ext cx="88900" cy="88900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6" name="Oval 40"/>
          <p:cNvSpPr>
            <a:spLocks noChangeArrowheads="1"/>
          </p:cNvSpPr>
          <p:nvPr/>
        </p:nvSpPr>
        <p:spPr bwMode="auto">
          <a:xfrm>
            <a:off x="4608513" y="5235575"/>
            <a:ext cx="88900" cy="88900"/>
          </a:xfrm>
          <a:prstGeom prst="ellipse">
            <a:avLst/>
          </a:prstGeom>
          <a:solidFill>
            <a:srgbClr val="80008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7" name="Oval 181"/>
          <p:cNvSpPr>
            <a:spLocks noChangeArrowheads="1"/>
          </p:cNvSpPr>
          <p:nvPr/>
        </p:nvSpPr>
        <p:spPr bwMode="auto">
          <a:xfrm>
            <a:off x="7494588" y="2427288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8" name="Oval 173"/>
          <p:cNvSpPr>
            <a:spLocks noChangeArrowheads="1"/>
          </p:cNvSpPr>
          <p:nvPr/>
        </p:nvSpPr>
        <p:spPr bwMode="auto">
          <a:xfrm>
            <a:off x="7494588" y="5348288"/>
            <a:ext cx="88900" cy="88900"/>
          </a:xfrm>
          <a:prstGeom prst="ellipse">
            <a:avLst/>
          </a:prstGeom>
          <a:solidFill>
            <a:srgbClr val="CCCCCC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9" name="Oval 47"/>
          <p:cNvSpPr>
            <a:spLocks noChangeArrowheads="1"/>
          </p:cNvSpPr>
          <p:nvPr/>
        </p:nvSpPr>
        <p:spPr bwMode="auto">
          <a:xfrm>
            <a:off x="2071688" y="3194050"/>
            <a:ext cx="88900" cy="88900"/>
          </a:xfrm>
          <a:prstGeom prst="ellipse">
            <a:avLst/>
          </a:prstGeom>
          <a:solidFill>
            <a:srgbClr val="CC99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0" name="Oval 40"/>
          <p:cNvSpPr>
            <a:spLocks noChangeArrowheads="1"/>
          </p:cNvSpPr>
          <p:nvPr/>
        </p:nvSpPr>
        <p:spPr bwMode="auto">
          <a:xfrm>
            <a:off x="4608513" y="3429000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1" name="Oval 169"/>
          <p:cNvSpPr>
            <a:spLocks noChangeArrowheads="1"/>
          </p:cNvSpPr>
          <p:nvPr/>
        </p:nvSpPr>
        <p:spPr bwMode="auto">
          <a:xfrm>
            <a:off x="4606925" y="213042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2" name="Oval 249"/>
          <p:cNvSpPr>
            <a:spLocks noChangeArrowheads="1"/>
          </p:cNvSpPr>
          <p:nvPr/>
        </p:nvSpPr>
        <p:spPr bwMode="auto">
          <a:xfrm>
            <a:off x="6075363" y="6076950"/>
            <a:ext cx="88900" cy="88900"/>
          </a:xfrm>
          <a:prstGeom prst="ellipse">
            <a:avLst/>
          </a:prstGeom>
          <a:solidFill>
            <a:srgbClr val="00D6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3" name="Oval 204"/>
          <p:cNvSpPr>
            <a:spLocks noChangeArrowheads="1"/>
          </p:cNvSpPr>
          <p:nvPr/>
        </p:nvSpPr>
        <p:spPr bwMode="auto">
          <a:xfrm>
            <a:off x="6075363" y="4432300"/>
            <a:ext cx="88900" cy="889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4" name="Oval 222"/>
          <p:cNvSpPr>
            <a:spLocks noChangeArrowheads="1"/>
          </p:cNvSpPr>
          <p:nvPr/>
        </p:nvSpPr>
        <p:spPr bwMode="auto">
          <a:xfrm>
            <a:off x="6075363" y="3438525"/>
            <a:ext cx="88900" cy="88900"/>
          </a:xfrm>
          <a:prstGeom prst="ellipse">
            <a:avLst/>
          </a:prstGeom>
          <a:solidFill>
            <a:srgbClr val="CC33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" name="Oval 197"/>
          <p:cNvSpPr>
            <a:spLocks noChangeArrowheads="1"/>
          </p:cNvSpPr>
          <p:nvPr/>
        </p:nvSpPr>
        <p:spPr bwMode="auto">
          <a:xfrm>
            <a:off x="6075363" y="5575300"/>
            <a:ext cx="88900" cy="88900"/>
          </a:xfrm>
          <a:prstGeom prst="ellipse">
            <a:avLst/>
          </a:prstGeom>
          <a:solidFill>
            <a:srgbClr val="6666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6" name="Oval 34"/>
          <p:cNvSpPr>
            <a:spLocks noChangeArrowheads="1"/>
          </p:cNvSpPr>
          <p:nvPr/>
        </p:nvSpPr>
        <p:spPr bwMode="auto">
          <a:xfrm>
            <a:off x="4608513" y="4683125"/>
            <a:ext cx="88900" cy="88900"/>
          </a:xfrm>
          <a:prstGeom prst="ellipse">
            <a:avLst/>
          </a:prstGeom>
          <a:solidFill>
            <a:srgbClr val="66CC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7" name="Oval 205"/>
          <p:cNvSpPr>
            <a:spLocks noChangeArrowheads="1"/>
          </p:cNvSpPr>
          <p:nvPr/>
        </p:nvSpPr>
        <p:spPr bwMode="auto">
          <a:xfrm>
            <a:off x="6075363" y="5846763"/>
            <a:ext cx="88900" cy="88900"/>
          </a:xfrm>
          <a:prstGeom prst="ellipse">
            <a:avLst/>
          </a:prstGeom>
          <a:solidFill>
            <a:srgbClr val="3399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24" name="Oval 197"/>
          <p:cNvSpPr>
            <a:spLocks noChangeArrowheads="1"/>
          </p:cNvSpPr>
          <p:nvPr/>
        </p:nvSpPr>
        <p:spPr bwMode="auto">
          <a:xfrm>
            <a:off x="2000250" y="3170238"/>
            <a:ext cx="88900" cy="88900"/>
          </a:xfrm>
          <a:prstGeom prst="ellipse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249" name="Oval 266"/>
          <p:cNvSpPr>
            <a:spLocks noChangeArrowheads="1"/>
          </p:cNvSpPr>
          <p:nvPr/>
        </p:nvSpPr>
        <p:spPr bwMode="auto">
          <a:xfrm>
            <a:off x="6075363" y="4954588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0" name="Oval 19"/>
          <p:cNvSpPr>
            <a:spLocks noChangeArrowheads="1"/>
          </p:cNvSpPr>
          <p:nvPr/>
        </p:nvSpPr>
        <p:spPr bwMode="auto">
          <a:xfrm>
            <a:off x="6075363" y="2447925"/>
            <a:ext cx="88900" cy="88900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1" name="Oval 197"/>
          <p:cNvSpPr>
            <a:spLocks noChangeArrowheads="1"/>
          </p:cNvSpPr>
          <p:nvPr/>
        </p:nvSpPr>
        <p:spPr bwMode="auto">
          <a:xfrm>
            <a:off x="6075363" y="2130425"/>
            <a:ext cx="88900" cy="88900"/>
          </a:xfrm>
          <a:prstGeom prst="ellipse">
            <a:avLst/>
          </a:prstGeom>
          <a:solidFill>
            <a:srgbClr val="6666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2" name="Oval 205"/>
          <p:cNvSpPr>
            <a:spLocks noChangeArrowheads="1"/>
          </p:cNvSpPr>
          <p:nvPr/>
        </p:nvSpPr>
        <p:spPr bwMode="auto">
          <a:xfrm>
            <a:off x="4608513" y="4987925"/>
            <a:ext cx="88900" cy="88900"/>
          </a:xfrm>
          <a:prstGeom prst="ellipse">
            <a:avLst/>
          </a:prstGeom>
          <a:solidFill>
            <a:srgbClr val="3399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3" name="Oval 250"/>
          <p:cNvSpPr>
            <a:spLocks noChangeArrowheads="1"/>
          </p:cNvSpPr>
          <p:nvPr/>
        </p:nvSpPr>
        <p:spPr bwMode="auto">
          <a:xfrm>
            <a:off x="4608513" y="4462463"/>
            <a:ext cx="88900" cy="88900"/>
          </a:xfrm>
          <a:prstGeom prst="ellipse">
            <a:avLst/>
          </a:prstGeom>
          <a:solidFill>
            <a:srgbClr val="66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4" name="Oval 266"/>
          <p:cNvSpPr>
            <a:spLocks noChangeArrowheads="1"/>
          </p:cNvSpPr>
          <p:nvPr/>
        </p:nvSpPr>
        <p:spPr bwMode="auto">
          <a:xfrm>
            <a:off x="2538413" y="2579688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5" name="Oval 250"/>
          <p:cNvSpPr>
            <a:spLocks noChangeArrowheads="1"/>
          </p:cNvSpPr>
          <p:nvPr/>
        </p:nvSpPr>
        <p:spPr bwMode="auto">
          <a:xfrm>
            <a:off x="4608513" y="4175125"/>
            <a:ext cx="88900" cy="88900"/>
          </a:xfrm>
          <a:prstGeom prst="ellipse">
            <a:avLst/>
          </a:prstGeom>
          <a:solidFill>
            <a:srgbClr val="66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" name="Oval 205"/>
          <p:cNvSpPr>
            <a:spLocks noChangeArrowheads="1"/>
          </p:cNvSpPr>
          <p:nvPr/>
        </p:nvSpPr>
        <p:spPr bwMode="auto">
          <a:xfrm>
            <a:off x="6075363" y="4143375"/>
            <a:ext cx="88900" cy="88900"/>
          </a:xfrm>
          <a:prstGeom prst="ellipse">
            <a:avLst/>
          </a:prstGeom>
          <a:solidFill>
            <a:srgbClr val="99CC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7" name="Oval 47"/>
          <p:cNvSpPr>
            <a:spLocks noChangeArrowheads="1"/>
          </p:cNvSpPr>
          <p:nvPr/>
        </p:nvSpPr>
        <p:spPr bwMode="auto">
          <a:xfrm>
            <a:off x="6075363" y="5292725"/>
            <a:ext cx="88900" cy="88900"/>
          </a:xfrm>
          <a:prstGeom prst="ellipse">
            <a:avLst/>
          </a:prstGeom>
          <a:solidFill>
            <a:srgbClr val="99663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8" name="Oval 47"/>
          <p:cNvSpPr>
            <a:spLocks noChangeArrowheads="1"/>
          </p:cNvSpPr>
          <p:nvPr/>
        </p:nvSpPr>
        <p:spPr bwMode="auto">
          <a:xfrm>
            <a:off x="4606925" y="2433638"/>
            <a:ext cx="88900" cy="88900"/>
          </a:xfrm>
          <a:prstGeom prst="ellipse">
            <a:avLst/>
          </a:prstGeom>
          <a:solidFill>
            <a:srgbClr val="99663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35" name="Picture 2" descr="http://www.aldialogistica.com/eContent/images/template/im_logoald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903538"/>
            <a:ext cx="6429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6" name="Oval 197"/>
          <p:cNvSpPr>
            <a:spLocks noChangeArrowheads="1"/>
          </p:cNvSpPr>
          <p:nvPr/>
        </p:nvSpPr>
        <p:spPr bwMode="auto">
          <a:xfrm>
            <a:off x="1071563" y="4456113"/>
            <a:ext cx="88900" cy="88900"/>
          </a:xfrm>
          <a:prstGeom prst="ellipse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8237" name="Oval 197"/>
          <p:cNvSpPr>
            <a:spLocks noChangeArrowheads="1"/>
          </p:cNvSpPr>
          <p:nvPr/>
        </p:nvSpPr>
        <p:spPr bwMode="auto">
          <a:xfrm>
            <a:off x="2571750" y="2455863"/>
            <a:ext cx="88900" cy="88900"/>
          </a:xfrm>
          <a:prstGeom prst="ellipse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8238" name="Oval 197"/>
          <p:cNvSpPr>
            <a:spLocks noChangeArrowheads="1"/>
          </p:cNvSpPr>
          <p:nvPr/>
        </p:nvSpPr>
        <p:spPr bwMode="auto">
          <a:xfrm>
            <a:off x="4608513" y="2936875"/>
            <a:ext cx="88900" cy="88900"/>
          </a:xfrm>
          <a:prstGeom prst="ellipse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823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656565"/>
              </a:clrFrom>
              <a:clrTo>
                <a:srgbClr val="6565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127375"/>
            <a:ext cx="904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" name="Oval 47"/>
          <p:cNvSpPr>
            <a:spLocks noChangeArrowheads="1"/>
          </p:cNvSpPr>
          <p:nvPr/>
        </p:nvSpPr>
        <p:spPr bwMode="auto">
          <a:xfrm>
            <a:off x="4608513" y="3198813"/>
            <a:ext cx="88900" cy="88900"/>
          </a:xfrm>
          <a:prstGeom prst="ellipse">
            <a:avLst/>
          </a:prstGeom>
          <a:solidFill>
            <a:srgbClr val="CC99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4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03600"/>
            <a:ext cx="92868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Oval 40"/>
          <p:cNvSpPr>
            <a:spLocks noChangeArrowheads="1"/>
          </p:cNvSpPr>
          <p:nvPr/>
        </p:nvSpPr>
        <p:spPr bwMode="auto">
          <a:xfrm>
            <a:off x="1643063" y="5072063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4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600450"/>
            <a:ext cx="819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" name="Oval 219"/>
          <p:cNvSpPr>
            <a:spLocks noChangeArrowheads="1"/>
          </p:cNvSpPr>
          <p:nvPr/>
        </p:nvSpPr>
        <p:spPr bwMode="auto">
          <a:xfrm>
            <a:off x="1143000" y="4456113"/>
            <a:ext cx="88900" cy="88900"/>
          </a:xfrm>
          <a:prstGeom prst="ellipse">
            <a:avLst/>
          </a:prstGeom>
          <a:solidFill>
            <a:srgbClr val="FFCC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4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895725"/>
            <a:ext cx="8985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" name="Oval 266"/>
          <p:cNvSpPr>
            <a:spLocks noChangeArrowheads="1"/>
          </p:cNvSpPr>
          <p:nvPr/>
        </p:nvSpPr>
        <p:spPr bwMode="auto">
          <a:xfrm>
            <a:off x="1714500" y="5027613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4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132263"/>
            <a:ext cx="10144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Oval 250"/>
          <p:cNvSpPr>
            <a:spLocks noChangeArrowheads="1"/>
          </p:cNvSpPr>
          <p:nvPr/>
        </p:nvSpPr>
        <p:spPr bwMode="auto">
          <a:xfrm>
            <a:off x="1714500" y="5099050"/>
            <a:ext cx="88900" cy="88900"/>
          </a:xfrm>
          <a:prstGeom prst="ellipse">
            <a:avLst/>
          </a:prstGeom>
          <a:solidFill>
            <a:srgbClr val="66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4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391025"/>
            <a:ext cx="9667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Oval 250"/>
          <p:cNvSpPr>
            <a:spLocks noChangeArrowheads="1"/>
          </p:cNvSpPr>
          <p:nvPr/>
        </p:nvSpPr>
        <p:spPr bwMode="auto">
          <a:xfrm>
            <a:off x="2071688" y="3268663"/>
            <a:ext cx="88900" cy="88900"/>
          </a:xfrm>
          <a:prstGeom prst="ellipse">
            <a:avLst/>
          </a:prstGeom>
          <a:solidFill>
            <a:srgbClr val="66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5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11688"/>
            <a:ext cx="5381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845050"/>
            <a:ext cx="5143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3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164138"/>
            <a:ext cx="45243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Oval 34"/>
          <p:cNvSpPr>
            <a:spLocks noChangeArrowheads="1"/>
          </p:cNvSpPr>
          <p:nvPr/>
        </p:nvSpPr>
        <p:spPr bwMode="auto">
          <a:xfrm>
            <a:off x="1143000" y="4384675"/>
            <a:ext cx="88900" cy="88900"/>
          </a:xfrm>
          <a:prstGeom prst="ellipse">
            <a:avLst/>
          </a:prstGeom>
          <a:solidFill>
            <a:srgbClr val="66CC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0" name="Oval 205"/>
          <p:cNvSpPr>
            <a:spLocks noChangeArrowheads="1"/>
          </p:cNvSpPr>
          <p:nvPr/>
        </p:nvSpPr>
        <p:spPr bwMode="auto">
          <a:xfrm>
            <a:off x="1071563" y="4384675"/>
            <a:ext cx="88900" cy="88900"/>
          </a:xfrm>
          <a:prstGeom prst="ellipse">
            <a:avLst/>
          </a:prstGeom>
          <a:solidFill>
            <a:srgbClr val="3399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1" name="Oval 40"/>
          <p:cNvSpPr>
            <a:spLocks noChangeArrowheads="1"/>
          </p:cNvSpPr>
          <p:nvPr/>
        </p:nvSpPr>
        <p:spPr bwMode="auto">
          <a:xfrm>
            <a:off x="1200150" y="4421188"/>
            <a:ext cx="88900" cy="88900"/>
          </a:xfrm>
          <a:prstGeom prst="ellipse">
            <a:avLst/>
          </a:prstGeom>
          <a:solidFill>
            <a:srgbClr val="80008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57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400675"/>
            <a:ext cx="514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" name="Oval 19"/>
          <p:cNvSpPr>
            <a:spLocks noChangeArrowheads="1"/>
          </p:cNvSpPr>
          <p:nvPr/>
        </p:nvSpPr>
        <p:spPr bwMode="auto">
          <a:xfrm>
            <a:off x="4608513" y="5526088"/>
            <a:ext cx="88900" cy="88900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4" name="Oval 19"/>
          <p:cNvSpPr>
            <a:spLocks noChangeArrowheads="1"/>
          </p:cNvSpPr>
          <p:nvPr/>
        </p:nvSpPr>
        <p:spPr bwMode="auto">
          <a:xfrm>
            <a:off x="1776413" y="5073650"/>
            <a:ext cx="88900" cy="88900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60" name="Picture 2" descr="http://www.wca.com.ec/imagenes/logotop1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/>
          <a:stretch>
            <a:fillRect/>
          </a:stretch>
        </p:blipFill>
        <p:spPr bwMode="auto">
          <a:xfrm>
            <a:off x="4786313" y="5664200"/>
            <a:ext cx="36353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42578" r="26756" b="14583"/>
          <a:stretch>
            <a:fillRect/>
          </a:stretch>
        </p:blipFill>
        <p:spPr bwMode="auto">
          <a:xfrm>
            <a:off x="4786313" y="6034088"/>
            <a:ext cx="261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" name="Oval 190"/>
          <p:cNvSpPr>
            <a:spLocks noChangeArrowheads="1"/>
          </p:cNvSpPr>
          <p:nvPr/>
        </p:nvSpPr>
        <p:spPr bwMode="auto">
          <a:xfrm>
            <a:off x="1143000" y="4313238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8" name="Oval 39"/>
          <p:cNvSpPr>
            <a:spLocks noChangeArrowheads="1"/>
          </p:cNvSpPr>
          <p:nvPr/>
        </p:nvSpPr>
        <p:spPr bwMode="auto">
          <a:xfrm>
            <a:off x="1201738" y="4341813"/>
            <a:ext cx="88900" cy="889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64" name="Picture 12" descr="http://www.intercilsa.com.ec/archivos/home_0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35250"/>
            <a:ext cx="5794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" name="Oval 33"/>
          <p:cNvSpPr>
            <a:spLocks noChangeArrowheads="1"/>
          </p:cNvSpPr>
          <p:nvPr/>
        </p:nvSpPr>
        <p:spPr bwMode="auto">
          <a:xfrm>
            <a:off x="2000250" y="3240088"/>
            <a:ext cx="88900" cy="889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66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003550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Oval 221"/>
          <p:cNvSpPr>
            <a:spLocks noChangeArrowheads="1"/>
          </p:cNvSpPr>
          <p:nvPr/>
        </p:nvSpPr>
        <p:spPr bwMode="auto">
          <a:xfrm>
            <a:off x="2052638" y="3128963"/>
            <a:ext cx="88900" cy="88900"/>
          </a:xfrm>
          <a:prstGeom prst="ellipse">
            <a:avLst/>
          </a:prstGeom>
          <a:solidFill>
            <a:srgbClr val="00808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6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367088"/>
            <a:ext cx="438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" name="Oval 222"/>
          <p:cNvSpPr>
            <a:spLocks noChangeArrowheads="1"/>
          </p:cNvSpPr>
          <p:nvPr/>
        </p:nvSpPr>
        <p:spPr bwMode="auto">
          <a:xfrm>
            <a:off x="2133600" y="3241675"/>
            <a:ext cx="88900" cy="88900"/>
          </a:xfrm>
          <a:prstGeom prst="ellipse">
            <a:avLst/>
          </a:prstGeom>
          <a:solidFill>
            <a:srgbClr val="CC33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70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676650"/>
            <a:ext cx="65563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Oval 182"/>
          <p:cNvSpPr>
            <a:spLocks noChangeArrowheads="1"/>
          </p:cNvSpPr>
          <p:nvPr/>
        </p:nvSpPr>
        <p:spPr bwMode="auto">
          <a:xfrm>
            <a:off x="2143125" y="3170238"/>
            <a:ext cx="88900" cy="88900"/>
          </a:xfrm>
          <a:prstGeom prst="ellipse">
            <a:avLst/>
          </a:prstGeom>
          <a:solidFill>
            <a:srgbClr val="FF99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72" name="Picture 1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884613"/>
            <a:ext cx="11144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Oval 32"/>
          <p:cNvSpPr>
            <a:spLocks noChangeArrowheads="1"/>
          </p:cNvSpPr>
          <p:nvPr/>
        </p:nvSpPr>
        <p:spPr bwMode="auto">
          <a:xfrm>
            <a:off x="1643063" y="5003800"/>
            <a:ext cx="88900" cy="88900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74" name="Picture 1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076700"/>
            <a:ext cx="4460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" name="Oval 205"/>
          <p:cNvSpPr>
            <a:spLocks noChangeArrowheads="1"/>
          </p:cNvSpPr>
          <p:nvPr/>
        </p:nvSpPr>
        <p:spPr bwMode="auto">
          <a:xfrm>
            <a:off x="1071563" y="4313238"/>
            <a:ext cx="88900" cy="88900"/>
          </a:xfrm>
          <a:prstGeom prst="ellipse">
            <a:avLst/>
          </a:prstGeom>
          <a:solidFill>
            <a:srgbClr val="99CC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76" name="Picture 1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360863"/>
            <a:ext cx="9001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" name="Oval 204"/>
          <p:cNvSpPr>
            <a:spLocks noChangeArrowheads="1"/>
          </p:cNvSpPr>
          <p:nvPr/>
        </p:nvSpPr>
        <p:spPr bwMode="auto">
          <a:xfrm>
            <a:off x="2111375" y="3117850"/>
            <a:ext cx="88900" cy="889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78" name="Picture 17" descr="mamut andino logo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822825"/>
            <a:ext cx="428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9" name="Picture 2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72000"/>
            <a:ext cx="9921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" name="Oval 34"/>
          <p:cNvSpPr>
            <a:spLocks noChangeArrowheads="1"/>
          </p:cNvSpPr>
          <p:nvPr/>
        </p:nvSpPr>
        <p:spPr bwMode="auto">
          <a:xfrm>
            <a:off x="1692275" y="4965700"/>
            <a:ext cx="88900" cy="88900"/>
          </a:xfrm>
          <a:prstGeom prst="ellipse">
            <a:avLst/>
          </a:prstGeom>
          <a:solidFill>
            <a:srgbClr val="66CC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6" name="Oval 266"/>
          <p:cNvSpPr>
            <a:spLocks noChangeArrowheads="1"/>
          </p:cNvSpPr>
          <p:nvPr/>
        </p:nvSpPr>
        <p:spPr bwMode="auto">
          <a:xfrm>
            <a:off x="1254125" y="4384675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82" name="Picture 3" descr="images/upload/homepage/logo/pe_es_Logo-Sucursales-LISTO.jpg;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238750"/>
            <a:ext cx="7350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" name="Oval 47"/>
          <p:cNvSpPr>
            <a:spLocks noChangeArrowheads="1"/>
          </p:cNvSpPr>
          <p:nvPr/>
        </p:nvSpPr>
        <p:spPr bwMode="auto">
          <a:xfrm>
            <a:off x="1208088" y="4492625"/>
            <a:ext cx="88900" cy="88900"/>
          </a:xfrm>
          <a:prstGeom prst="ellipse">
            <a:avLst/>
          </a:prstGeom>
          <a:solidFill>
            <a:srgbClr val="99663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" name="Oval 33"/>
          <p:cNvSpPr>
            <a:spLocks noChangeArrowheads="1"/>
          </p:cNvSpPr>
          <p:nvPr/>
        </p:nvSpPr>
        <p:spPr bwMode="auto">
          <a:xfrm>
            <a:off x="1271588" y="4456113"/>
            <a:ext cx="88900" cy="889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0" name="Oval 39"/>
          <p:cNvSpPr>
            <a:spLocks noChangeArrowheads="1"/>
          </p:cNvSpPr>
          <p:nvPr/>
        </p:nvSpPr>
        <p:spPr bwMode="auto">
          <a:xfrm>
            <a:off x="1214438" y="2384425"/>
            <a:ext cx="88900" cy="889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1" name="Oval 39"/>
          <p:cNvSpPr>
            <a:spLocks noChangeArrowheads="1"/>
          </p:cNvSpPr>
          <p:nvPr/>
        </p:nvSpPr>
        <p:spPr bwMode="auto">
          <a:xfrm>
            <a:off x="1071563" y="6056313"/>
            <a:ext cx="88900" cy="889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2" name="Oval 204"/>
          <p:cNvSpPr>
            <a:spLocks noChangeArrowheads="1"/>
          </p:cNvSpPr>
          <p:nvPr/>
        </p:nvSpPr>
        <p:spPr bwMode="auto">
          <a:xfrm>
            <a:off x="1268413" y="4519613"/>
            <a:ext cx="88900" cy="889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3" name="Oval 19"/>
          <p:cNvSpPr>
            <a:spLocks noChangeArrowheads="1"/>
          </p:cNvSpPr>
          <p:nvPr/>
        </p:nvSpPr>
        <p:spPr bwMode="auto">
          <a:xfrm>
            <a:off x="1263650" y="4316413"/>
            <a:ext cx="88900" cy="88900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4" name="Oval 250"/>
          <p:cNvSpPr>
            <a:spLocks noChangeArrowheads="1"/>
          </p:cNvSpPr>
          <p:nvPr/>
        </p:nvSpPr>
        <p:spPr bwMode="auto">
          <a:xfrm>
            <a:off x="1196975" y="4271963"/>
            <a:ext cx="88900" cy="88900"/>
          </a:xfrm>
          <a:prstGeom prst="ellipse">
            <a:avLst/>
          </a:prstGeom>
          <a:solidFill>
            <a:srgbClr val="66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5" name="Oval 205"/>
          <p:cNvSpPr>
            <a:spLocks noChangeArrowheads="1"/>
          </p:cNvSpPr>
          <p:nvPr/>
        </p:nvSpPr>
        <p:spPr bwMode="auto">
          <a:xfrm>
            <a:off x="2014538" y="3309938"/>
            <a:ext cx="88900" cy="88900"/>
          </a:xfrm>
          <a:prstGeom prst="ellipse">
            <a:avLst/>
          </a:prstGeom>
          <a:solidFill>
            <a:srgbClr val="3399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6" name="Oval 40"/>
          <p:cNvSpPr>
            <a:spLocks noChangeArrowheads="1"/>
          </p:cNvSpPr>
          <p:nvPr/>
        </p:nvSpPr>
        <p:spPr bwMode="auto">
          <a:xfrm>
            <a:off x="2495550" y="2538413"/>
            <a:ext cx="88900" cy="88900"/>
          </a:xfrm>
          <a:prstGeom prst="ellipse">
            <a:avLst/>
          </a:prstGeom>
          <a:solidFill>
            <a:srgbClr val="80008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" name="Oval 34"/>
          <p:cNvSpPr>
            <a:spLocks noChangeArrowheads="1"/>
          </p:cNvSpPr>
          <p:nvPr/>
        </p:nvSpPr>
        <p:spPr bwMode="auto">
          <a:xfrm>
            <a:off x="2562225" y="2519363"/>
            <a:ext cx="88900" cy="88900"/>
          </a:xfrm>
          <a:prstGeom prst="ellipse">
            <a:avLst/>
          </a:prstGeom>
          <a:solidFill>
            <a:srgbClr val="66CC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8" name="Oval 205"/>
          <p:cNvSpPr>
            <a:spLocks noChangeArrowheads="1"/>
          </p:cNvSpPr>
          <p:nvPr/>
        </p:nvSpPr>
        <p:spPr bwMode="auto">
          <a:xfrm>
            <a:off x="2505075" y="2470150"/>
            <a:ext cx="88900" cy="88900"/>
          </a:xfrm>
          <a:prstGeom prst="ellipse">
            <a:avLst/>
          </a:prstGeom>
          <a:solidFill>
            <a:srgbClr val="3399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94" name="Picture 2" descr="http://www.aduanaprecua.com/graficos/aplogo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481638"/>
            <a:ext cx="576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" name="Oval 197"/>
          <p:cNvSpPr>
            <a:spLocks noChangeArrowheads="1"/>
          </p:cNvSpPr>
          <p:nvPr/>
        </p:nvSpPr>
        <p:spPr bwMode="auto">
          <a:xfrm>
            <a:off x="1749425" y="4953000"/>
            <a:ext cx="88900" cy="88900"/>
          </a:xfrm>
          <a:prstGeom prst="ellipse">
            <a:avLst/>
          </a:prstGeom>
          <a:solidFill>
            <a:srgbClr val="6666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96" name="320 Rectángulo"/>
          <p:cNvSpPr>
            <a:spLocks noChangeArrowheads="1"/>
          </p:cNvSpPr>
          <p:nvPr/>
        </p:nvSpPr>
        <p:spPr bwMode="auto">
          <a:xfrm>
            <a:off x="6149975" y="5775325"/>
            <a:ext cx="1128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900" b="1"/>
              <a:t>ALMACOPIO S.A.</a:t>
            </a:r>
          </a:p>
        </p:txBody>
      </p:sp>
      <p:sp>
        <p:nvSpPr>
          <p:cNvPr id="322" name="Oval 205"/>
          <p:cNvSpPr>
            <a:spLocks noChangeArrowheads="1"/>
          </p:cNvSpPr>
          <p:nvPr/>
        </p:nvSpPr>
        <p:spPr bwMode="auto">
          <a:xfrm>
            <a:off x="1779588" y="5018088"/>
            <a:ext cx="88900" cy="88900"/>
          </a:xfrm>
          <a:prstGeom prst="ellipse">
            <a:avLst/>
          </a:prstGeom>
          <a:solidFill>
            <a:srgbClr val="3399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98" name="Picture 2" descr="Welcome to Panalpina Website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66925"/>
            <a:ext cx="608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" name="Oval 169"/>
          <p:cNvSpPr>
            <a:spLocks noChangeArrowheads="1"/>
          </p:cNvSpPr>
          <p:nvPr/>
        </p:nvSpPr>
        <p:spPr bwMode="auto">
          <a:xfrm>
            <a:off x="2143125" y="3354388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5" name="Oval 169"/>
          <p:cNvSpPr>
            <a:spLocks noChangeArrowheads="1"/>
          </p:cNvSpPr>
          <p:nvPr/>
        </p:nvSpPr>
        <p:spPr bwMode="auto">
          <a:xfrm>
            <a:off x="1200150" y="4545013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6" name="Oval 39"/>
          <p:cNvSpPr>
            <a:spLocks noChangeArrowheads="1"/>
          </p:cNvSpPr>
          <p:nvPr/>
        </p:nvSpPr>
        <p:spPr bwMode="auto">
          <a:xfrm>
            <a:off x="2130425" y="3308350"/>
            <a:ext cx="88900" cy="889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7" name="Oval 34"/>
          <p:cNvSpPr>
            <a:spLocks noChangeArrowheads="1"/>
          </p:cNvSpPr>
          <p:nvPr/>
        </p:nvSpPr>
        <p:spPr bwMode="auto">
          <a:xfrm>
            <a:off x="2197100" y="3286125"/>
            <a:ext cx="88900" cy="88900"/>
          </a:xfrm>
          <a:prstGeom prst="ellipse">
            <a:avLst/>
          </a:prstGeom>
          <a:solidFill>
            <a:srgbClr val="66CC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8" name="Oval 40"/>
          <p:cNvSpPr>
            <a:spLocks noChangeArrowheads="1"/>
          </p:cNvSpPr>
          <p:nvPr/>
        </p:nvSpPr>
        <p:spPr bwMode="auto">
          <a:xfrm>
            <a:off x="2071688" y="3333750"/>
            <a:ext cx="88900" cy="88900"/>
          </a:xfrm>
          <a:prstGeom prst="ellipse">
            <a:avLst/>
          </a:prstGeom>
          <a:solidFill>
            <a:srgbClr val="80008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04" name="Picture 4" descr="http://200.31.110.42/quifatex/images/ES/_3/logo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8" r="30803" b="-13383"/>
          <a:stretch>
            <a:fillRect/>
          </a:stretch>
        </p:blipFill>
        <p:spPr bwMode="auto">
          <a:xfrm>
            <a:off x="4786313" y="2376488"/>
            <a:ext cx="7858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Oval 47"/>
          <p:cNvSpPr>
            <a:spLocks noChangeArrowheads="1"/>
          </p:cNvSpPr>
          <p:nvPr/>
        </p:nvSpPr>
        <p:spPr bwMode="auto">
          <a:xfrm>
            <a:off x="1954213" y="3271838"/>
            <a:ext cx="88900" cy="88900"/>
          </a:xfrm>
          <a:prstGeom prst="ellipse">
            <a:avLst/>
          </a:prstGeom>
          <a:solidFill>
            <a:srgbClr val="99663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1" name="Oval 47"/>
          <p:cNvSpPr>
            <a:spLocks noChangeArrowheads="1"/>
          </p:cNvSpPr>
          <p:nvPr/>
        </p:nvSpPr>
        <p:spPr bwMode="auto">
          <a:xfrm>
            <a:off x="1285875" y="4384675"/>
            <a:ext cx="88900" cy="88900"/>
          </a:xfrm>
          <a:prstGeom prst="ellipse">
            <a:avLst/>
          </a:prstGeom>
          <a:solidFill>
            <a:srgbClr val="99663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07" name="Picture 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9"/>
          <a:stretch>
            <a:fillRect/>
          </a:stretch>
        </p:blipFill>
        <p:spPr bwMode="auto">
          <a:xfrm>
            <a:off x="4786313" y="2587625"/>
            <a:ext cx="7445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Oval 160"/>
          <p:cNvSpPr>
            <a:spLocks noChangeArrowheads="1"/>
          </p:cNvSpPr>
          <p:nvPr/>
        </p:nvSpPr>
        <p:spPr bwMode="auto">
          <a:xfrm>
            <a:off x="1130300" y="4279900"/>
            <a:ext cx="88900" cy="88900"/>
          </a:xfrm>
          <a:prstGeom prst="ellipse">
            <a:avLst/>
          </a:prstGeom>
          <a:solidFill>
            <a:srgbClr val="FF0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09" name="Picture 7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76963" y="2052638"/>
            <a:ext cx="7207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Oval 197"/>
          <p:cNvSpPr>
            <a:spLocks noChangeArrowheads="1"/>
          </p:cNvSpPr>
          <p:nvPr/>
        </p:nvSpPr>
        <p:spPr bwMode="auto">
          <a:xfrm>
            <a:off x="1252538" y="2428875"/>
            <a:ext cx="88900" cy="88900"/>
          </a:xfrm>
          <a:prstGeom prst="ellipse">
            <a:avLst/>
          </a:prstGeom>
          <a:solidFill>
            <a:srgbClr val="6666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11" name="Picture 9" descr="Kuehne + Nagel">
            <a:hlinkClick r:id="rId37" tooltip="Kuehne + Nagel home page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389188"/>
            <a:ext cx="6318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" name="Oval 19"/>
          <p:cNvSpPr>
            <a:spLocks noChangeArrowheads="1"/>
          </p:cNvSpPr>
          <p:nvPr/>
        </p:nvSpPr>
        <p:spPr bwMode="auto">
          <a:xfrm>
            <a:off x="1020763" y="4348163"/>
            <a:ext cx="88900" cy="88900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8" name="Oval 19"/>
          <p:cNvSpPr>
            <a:spLocks noChangeArrowheads="1"/>
          </p:cNvSpPr>
          <p:nvPr/>
        </p:nvSpPr>
        <p:spPr bwMode="auto">
          <a:xfrm>
            <a:off x="2208213" y="3186113"/>
            <a:ext cx="88900" cy="88900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9" name="Oval 47"/>
          <p:cNvSpPr>
            <a:spLocks noChangeArrowheads="1"/>
          </p:cNvSpPr>
          <p:nvPr/>
        </p:nvSpPr>
        <p:spPr bwMode="auto">
          <a:xfrm>
            <a:off x="2189163" y="3222625"/>
            <a:ext cx="88900" cy="88900"/>
          </a:xfrm>
          <a:prstGeom prst="ellipse">
            <a:avLst/>
          </a:prstGeom>
          <a:solidFill>
            <a:srgbClr val="99663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15" name="Picture 2" descr="Maersk Line Homepage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117725"/>
            <a:ext cx="10382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1" name="Oval 36"/>
          <p:cNvSpPr>
            <a:spLocks noChangeArrowheads="1"/>
          </p:cNvSpPr>
          <p:nvPr/>
        </p:nvSpPr>
        <p:spPr bwMode="auto">
          <a:xfrm>
            <a:off x="1285875" y="2384425"/>
            <a:ext cx="88900" cy="88900"/>
          </a:xfrm>
          <a:prstGeom prst="ellipse">
            <a:avLst/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17" name="Picture 3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/>
          <a:stretch>
            <a:fillRect/>
          </a:stretch>
        </p:blipFill>
        <p:spPr bwMode="auto">
          <a:xfrm>
            <a:off x="6215063" y="6059488"/>
            <a:ext cx="10715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8" name="Picture 4" descr="C:\Documents and Settings\kchatziioannou\Configuración local\Archivos temporales de Internet\Content.IE5\6GNJEGM2\grupo%20calderon[1]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914" r="1575" b="3683"/>
          <a:stretch>
            <a:fillRect/>
          </a:stretch>
        </p:blipFill>
        <p:spPr bwMode="auto">
          <a:xfrm>
            <a:off x="7673975" y="2259013"/>
            <a:ext cx="682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" name="Oval 181"/>
          <p:cNvSpPr>
            <a:spLocks noChangeArrowheads="1"/>
          </p:cNvSpPr>
          <p:nvPr/>
        </p:nvSpPr>
        <p:spPr bwMode="auto">
          <a:xfrm>
            <a:off x="2190750" y="3122613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5" name="Oval 266"/>
          <p:cNvSpPr>
            <a:spLocks noChangeArrowheads="1"/>
          </p:cNvSpPr>
          <p:nvPr/>
        </p:nvSpPr>
        <p:spPr bwMode="auto">
          <a:xfrm>
            <a:off x="1042988" y="4503738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6" name="Oval 266"/>
          <p:cNvSpPr>
            <a:spLocks noChangeArrowheads="1"/>
          </p:cNvSpPr>
          <p:nvPr/>
        </p:nvSpPr>
        <p:spPr bwMode="auto">
          <a:xfrm>
            <a:off x="7494588" y="2805113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22" name="Picture 7" descr="Home">
            <a:hlinkClick r:id="rId43" tooltip="TNT sure we can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 b="34375"/>
          <a:stretch>
            <a:fillRect/>
          </a:stretch>
        </p:blipFill>
        <p:spPr bwMode="auto">
          <a:xfrm>
            <a:off x="7597775" y="2944813"/>
            <a:ext cx="714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" name="Oval 191"/>
          <p:cNvSpPr>
            <a:spLocks noChangeArrowheads="1"/>
          </p:cNvSpPr>
          <p:nvPr/>
        </p:nvSpPr>
        <p:spPr bwMode="auto">
          <a:xfrm>
            <a:off x="1323975" y="4425950"/>
            <a:ext cx="88900" cy="88900"/>
          </a:xfrm>
          <a:prstGeom prst="ellipse">
            <a:avLst/>
          </a:prstGeom>
          <a:solidFill>
            <a:srgbClr val="9933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9" name="Oval 191"/>
          <p:cNvSpPr>
            <a:spLocks noChangeArrowheads="1"/>
          </p:cNvSpPr>
          <p:nvPr/>
        </p:nvSpPr>
        <p:spPr bwMode="auto">
          <a:xfrm>
            <a:off x="1954213" y="3198813"/>
            <a:ext cx="88900" cy="88900"/>
          </a:xfrm>
          <a:prstGeom prst="ellipse">
            <a:avLst/>
          </a:prstGeom>
          <a:solidFill>
            <a:srgbClr val="993366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25" name="Picture 9" descr="DHL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290888"/>
            <a:ext cx="7826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26" name="Picture 11" descr="UPS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492500"/>
            <a:ext cx="282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" name="Oval 191"/>
          <p:cNvSpPr>
            <a:spLocks noChangeArrowheads="1"/>
          </p:cNvSpPr>
          <p:nvPr/>
        </p:nvSpPr>
        <p:spPr bwMode="auto">
          <a:xfrm>
            <a:off x="7494588" y="3333750"/>
            <a:ext cx="88900" cy="88900"/>
          </a:xfrm>
          <a:prstGeom prst="ellipse">
            <a:avLst/>
          </a:prstGeom>
          <a:solidFill>
            <a:srgbClr val="CC6804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3" name="Oval 191"/>
          <p:cNvSpPr>
            <a:spLocks noChangeArrowheads="1"/>
          </p:cNvSpPr>
          <p:nvPr/>
        </p:nvSpPr>
        <p:spPr bwMode="auto">
          <a:xfrm>
            <a:off x="7494588" y="3635375"/>
            <a:ext cx="88900" cy="88900"/>
          </a:xfrm>
          <a:prstGeom prst="ellipse">
            <a:avLst/>
          </a:prstGeom>
          <a:solidFill>
            <a:srgbClr val="4B4B4B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4" name="Oval 191"/>
          <p:cNvSpPr>
            <a:spLocks noChangeArrowheads="1"/>
          </p:cNvSpPr>
          <p:nvPr/>
        </p:nvSpPr>
        <p:spPr bwMode="auto">
          <a:xfrm>
            <a:off x="1019175" y="4422775"/>
            <a:ext cx="88900" cy="88900"/>
          </a:xfrm>
          <a:prstGeom prst="ellipse">
            <a:avLst/>
          </a:prstGeom>
          <a:solidFill>
            <a:srgbClr val="CC6804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5" name="Oval 191"/>
          <p:cNvSpPr>
            <a:spLocks noChangeArrowheads="1"/>
          </p:cNvSpPr>
          <p:nvPr/>
        </p:nvSpPr>
        <p:spPr bwMode="auto">
          <a:xfrm>
            <a:off x="1966913" y="3127375"/>
            <a:ext cx="88900" cy="88900"/>
          </a:xfrm>
          <a:prstGeom prst="ellipse">
            <a:avLst/>
          </a:prstGeom>
          <a:solidFill>
            <a:srgbClr val="CC6804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6" name="Oval 191"/>
          <p:cNvSpPr>
            <a:spLocks noChangeArrowheads="1"/>
          </p:cNvSpPr>
          <p:nvPr/>
        </p:nvSpPr>
        <p:spPr bwMode="auto">
          <a:xfrm>
            <a:off x="2143125" y="3070225"/>
            <a:ext cx="88900" cy="88900"/>
          </a:xfrm>
          <a:prstGeom prst="ellipse">
            <a:avLst/>
          </a:prstGeom>
          <a:solidFill>
            <a:srgbClr val="4B4B4B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7" name="Oval 191"/>
          <p:cNvSpPr>
            <a:spLocks noChangeArrowheads="1"/>
          </p:cNvSpPr>
          <p:nvPr/>
        </p:nvSpPr>
        <p:spPr bwMode="auto">
          <a:xfrm>
            <a:off x="1128713" y="4513263"/>
            <a:ext cx="88900" cy="88900"/>
          </a:xfrm>
          <a:prstGeom prst="ellipse">
            <a:avLst/>
          </a:prstGeom>
          <a:solidFill>
            <a:srgbClr val="4B4B4B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33" name="Picture 12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2"/>
          <a:stretch>
            <a:fillRect/>
          </a:stretch>
        </p:blipFill>
        <p:spPr bwMode="auto">
          <a:xfrm rot="5400000">
            <a:off x="7657306" y="3853657"/>
            <a:ext cx="5048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" name="Oval 191"/>
          <p:cNvSpPr>
            <a:spLocks noChangeArrowheads="1"/>
          </p:cNvSpPr>
          <p:nvPr/>
        </p:nvSpPr>
        <p:spPr bwMode="auto">
          <a:xfrm>
            <a:off x="7494588" y="4094163"/>
            <a:ext cx="88900" cy="88900"/>
          </a:xfrm>
          <a:prstGeom prst="ellipse">
            <a:avLst/>
          </a:prstGeom>
          <a:solidFill>
            <a:srgbClr val="98C48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0" name="Oval 191"/>
          <p:cNvSpPr>
            <a:spLocks noChangeArrowheads="1"/>
          </p:cNvSpPr>
          <p:nvPr/>
        </p:nvSpPr>
        <p:spPr bwMode="auto">
          <a:xfrm>
            <a:off x="520700" y="3746500"/>
            <a:ext cx="88900" cy="88900"/>
          </a:xfrm>
          <a:prstGeom prst="ellipse">
            <a:avLst/>
          </a:prstGeom>
          <a:solidFill>
            <a:srgbClr val="98C48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2" name="Oval 191"/>
          <p:cNvSpPr>
            <a:spLocks noChangeArrowheads="1"/>
          </p:cNvSpPr>
          <p:nvPr/>
        </p:nvSpPr>
        <p:spPr bwMode="auto">
          <a:xfrm>
            <a:off x="7494588" y="4410075"/>
            <a:ext cx="88900" cy="88900"/>
          </a:xfrm>
          <a:prstGeom prst="ellipse">
            <a:avLst/>
          </a:prstGeom>
          <a:solidFill>
            <a:srgbClr val="BD8995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3" name="Oval 191"/>
          <p:cNvSpPr>
            <a:spLocks noChangeArrowheads="1"/>
          </p:cNvSpPr>
          <p:nvPr/>
        </p:nvSpPr>
        <p:spPr bwMode="auto">
          <a:xfrm>
            <a:off x="563563" y="3767138"/>
            <a:ext cx="88900" cy="88900"/>
          </a:xfrm>
          <a:prstGeom prst="ellipse">
            <a:avLst/>
          </a:prstGeom>
          <a:solidFill>
            <a:srgbClr val="BD8995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39" name="Picture 16" descr="http://t0.gstatic.com/images?q=tbn:vezsvbDH2Eo43M:http://www.jasmexico.com/img/jas_logo_hq.jpg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548188"/>
            <a:ext cx="571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" name="Oval 191"/>
          <p:cNvSpPr>
            <a:spLocks noChangeArrowheads="1"/>
          </p:cNvSpPr>
          <p:nvPr/>
        </p:nvSpPr>
        <p:spPr bwMode="auto">
          <a:xfrm>
            <a:off x="7494588" y="4686300"/>
            <a:ext cx="88900" cy="88900"/>
          </a:xfrm>
          <a:prstGeom prst="ellipse">
            <a:avLst/>
          </a:prstGeom>
          <a:solidFill>
            <a:srgbClr val="69692D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6" name="Oval 191"/>
          <p:cNvSpPr>
            <a:spLocks noChangeArrowheads="1"/>
          </p:cNvSpPr>
          <p:nvPr/>
        </p:nvSpPr>
        <p:spPr bwMode="auto">
          <a:xfrm>
            <a:off x="1319213" y="4478338"/>
            <a:ext cx="88900" cy="88900"/>
          </a:xfrm>
          <a:prstGeom prst="ellipse">
            <a:avLst/>
          </a:prstGeom>
          <a:solidFill>
            <a:srgbClr val="69692D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42" name="Picture 17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878388"/>
            <a:ext cx="3603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" name="Oval 204"/>
          <p:cNvSpPr>
            <a:spLocks noChangeArrowheads="1"/>
          </p:cNvSpPr>
          <p:nvPr/>
        </p:nvSpPr>
        <p:spPr bwMode="auto">
          <a:xfrm>
            <a:off x="7494588" y="5026025"/>
            <a:ext cx="88900" cy="88900"/>
          </a:xfrm>
          <a:prstGeom prst="ellipse">
            <a:avLst/>
          </a:prstGeom>
          <a:solidFill>
            <a:srgbClr val="FF939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9" name="Oval 204"/>
          <p:cNvSpPr>
            <a:spLocks noChangeArrowheads="1"/>
          </p:cNvSpPr>
          <p:nvPr/>
        </p:nvSpPr>
        <p:spPr bwMode="auto">
          <a:xfrm>
            <a:off x="1982788" y="3078163"/>
            <a:ext cx="88900" cy="88900"/>
          </a:xfrm>
          <a:prstGeom prst="ellipse">
            <a:avLst/>
          </a:prstGeom>
          <a:solidFill>
            <a:srgbClr val="FF9393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45" name="Picture 18" descr="C:\Documents and Settings\kchatziioannou\Configuración local\Archivos temporales de Internet\Content.IE5\RU7030X5\logo[2].gif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278438"/>
            <a:ext cx="990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" name="Oval 173"/>
          <p:cNvSpPr>
            <a:spLocks noChangeArrowheads="1"/>
          </p:cNvSpPr>
          <p:nvPr/>
        </p:nvSpPr>
        <p:spPr bwMode="auto">
          <a:xfrm>
            <a:off x="2105025" y="3027363"/>
            <a:ext cx="88900" cy="88900"/>
          </a:xfrm>
          <a:prstGeom prst="ellipse">
            <a:avLst/>
          </a:prstGeom>
          <a:solidFill>
            <a:srgbClr val="CCCCCC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2" name="Oval 191"/>
          <p:cNvSpPr>
            <a:spLocks noChangeArrowheads="1"/>
          </p:cNvSpPr>
          <p:nvPr/>
        </p:nvSpPr>
        <p:spPr bwMode="auto">
          <a:xfrm>
            <a:off x="2078038" y="3068638"/>
            <a:ext cx="88900" cy="88900"/>
          </a:xfrm>
          <a:prstGeom prst="ellipse">
            <a:avLst/>
          </a:prstGeom>
          <a:solidFill>
            <a:srgbClr val="69692D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3" name="Oval 266"/>
          <p:cNvSpPr>
            <a:spLocks noChangeArrowheads="1"/>
          </p:cNvSpPr>
          <p:nvPr/>
        </p:nvSpPr>
        <p:spPr bwMode="auto">
          <a:xfrm>
            <a:off x="7494588" y="5711825"/>
            <a:ext cx="88900" cy="88900"/>
          </a:xfrm>
          <a:prstGeom prst="ellipse">
            <a:avLst/>
          </a:prstGeom>
          <a:solidFill>
            <a:srgbClr val="9E9A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49" name="Picture 2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8333" r="8487" b="5730"/>
          <a:stretch>
            <a:fillRect/>
          </a:stretch>
        </p:blipFill>
        <p:spPr bwMode="auto">
          <a:xfrm>
            <a:off x="7648575" y="5497513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50" name="Picture 23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b="5482"/>
          <a:stretch>
            <a:fillRect/>
          </a:stretch>
        </p:blipFill>
        <p:spPr bwMode="auto">
          <a:xfrm rot="5400000">
            <a:off x="7698582" y="5884068"/>
            <a:ext cx="3619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" name="Oval 266"/>
          <p:cNvSpPr>
            <a:spLocks noChangeArrowheads="1"/>
          </p:cNvSpPr>
          <p:nvPr/>
        </p:nvSpPr>
        <p:spPr bwMode="auto">
          <a:xfrm>
            <a:off x="7494588" y="6115050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52" name="Oval 266"/>
          <p:cNvSpPr>
            <a:spLocks noChangeArrowheads="1"/>
          </p:cNvSpPr>
          <p:nvPr/>
        </p:nvSpPr>
        <p:spPr bwMode="auto">
          <a:xfrm>
            <a:off x="2028825" y="3022600"/>
            <a:ext cx="88900" cy="88900"/>
          </a:xfrm>
          <a:prstGeom prst="ellipse">
            <a:avLst/>
          </a:prstGeom>
          <a:solidFill>
            <a:srgbClr val="9E9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8353" name="Oval 266"/>
          <p:cNvSpPr>
            <a:spLocks noChangeArrowheads="1"/>
          </p:cNvSpPr>
          <p:nvPr/>
        </p:nvSpPr>
        <p:spPr bwMode="auto">
          <a:xfrm>
            <a:off x="2428875" y="2527300"/>
            <a:ext cx="88900" cy="88900"/>
          </a:xfrm>
          <a:prstGeom prst="ellipse">
            <a:avLst/>
          </a:prstGeom>
          <a:solidFill>
            <a:srgbClr val="9E9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379" name="Oval 266"/>
          <p:cNvSpPr>
            <a:spLocks noChangeArrowheads="1"/>
          </p:cNvSpPr>
          <p:nvPr/>
        </p:nvSpPr>
        <p:spPr bwMode="auto">
          <a:xfrm>
            <a:off x="1162050" y="4257675"/>
            <a:ext cx="88900" cy="88900"/>
          </a:xfrm>
          <a:prstGeom prst="ellipse">
            <a:avLst/>
          </a:prstGeom>
          <a:solidFill>
            <a:srgbClr val="FF5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55" name="Picture 2" descr="C:\Documents and Settings\kchatziioannou\Configuración local\Archivos temporales de Internet\Content.IE5\95ZL433W\panatlantic[1].gif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5170488"/>
            <a:ext cx="122713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" name="Oval 191"/>
          <p:cNvSpPr>
            <a:spLocks noChangeArrowheads="1"/>
          </p:cNvSpPr>
          <p:nvPr/>
        </p:nvSpPr>
        <p:spPr bwMode="auto">
          <a:xfrm>
            <a:off x="2789238" y="5202238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2" name="Oval 191"/>
          <p:cNvSpPr>
            <a:spLocks noChangeArrowheads="1"/>
          </p:cNvSpPr>
          <p:nvPr/>
        </p:nvSpPr>
        <p:spPr bwMode="auto">
          <a:xfrm>
            <a:off x="1806575" y="4989513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3" name="Oval 191"/>
          <p:cNvSpPr>
            <a:spLocks noChangeArrowheads="1"/>
          </p:cNvSpPr>
          <p:nvPr/>
        </p:nvSpPr>
        <p:spPr bwMode="auto">
          <a:xfrm>
            <a:off x="2246313" y="3119438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4" name="Oval 191"/>
          <p:cNvSpPr>
            <a:spLocks noChangeArrowheads="1"/>
          </p:cNvSpPr>
          <p:nvPr/>
        </p:nvSpPr>
        <p:spPr bwMode="auto">
          <a:xfrm>
            <a:off x="1330325" y="4329113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60" name="Picture 4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5329238"/>
            <a:ext cx="12668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" name="Oval 191"/>
          <p:cNvSpPr>
            <a:spLocks noChangeArrowheads="1"/>
          </p:cNvSpPr>
          <p:nvPr/>
        </p:nvSpPr>
        <p:spPr bwMode="auto">
          <a:xfrm>
            <a:off x="2789238" y="5387975"/>
            <a:ext cx="88900" cy="88900"/>
          </a:xfrm>
          <a:prstGeom prst="ellipse">
            <a:avLst/>
          </a:prstGeom>
          <a:solidFill>
            <a:srgbClr val="00B0F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7" name="Oval 191"/>
          <p:cNvSpPr>
            <a:spLocks noChangeArrowheads="1"/>
          </p:cNvSpPr>
          <p:nvPr/>
        </p:nvSpPr>
        <p:spPr bwMode="auto">
          <a:xfrm>
            <a:off x="1104900" y="6021388"/>
            <a:ext cx="88900" cy="88900"/>
          </a:xfrm>
          <a:prstGeom prst="ellipse">
            <a:avLst/>
          </a:prstGeom>
          <a:solidFill>
            <a:srgbClr val="00B0F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8" name="Oval 191"/>
          <p:cNvSpPr>
            <a:spLocks noChangeArrowheads="1"/>
          </p:cNvSpPr>
          <p:nvPr/>
        </p:nvSpPr>
        <p:spPr bwMode="auto">
          <a:xfrm>
            <a:off x="1651000" y="5113338"/>
            <a:ext cx="88900" cy="88900"/>
          </a:xfrm>
          <a:prstGeom prst="ellipse">
            <a:avLst/>
          </a:prstGeom>
          <a:solidFill>
            <a:srgbClr val="00B0F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9" name="Oval 191"/>
          <p:cNvSpPr>
            <a:spLocks noChangeArrowheads="1"/>
          </p:cNvSpPr>
          <p:nvPr/>
        </p:nvSpPr>
        <p:spPr bwMode="auto">
          <a:xfrm>
            <a:off x="1357313" y="4384675"/>
            <a:ext cx="88900" cy="88900"/>
          </a:xfrm>
          <a:prstGeom prst="ellipse">
            <a:avLst/>
          </a:prstGeom>
          <a:solidFill>
            <a:srgbClr val="00B0F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0" name="Oval 191"/>
          <p:cNvSpPr>
            <a:spLocks noChangeArrowheads="1"/>
          </p:cNvSpPr>
          <p:nvPr/>
        </p:nvSpPr>
        <p:spPr bwMode="auto">
          <a:xfrm>
            <a:off x="2192338" y="3027363"/>
            <a:ext cx="88900" cy="88900"/>
          </a:xfrm>
          <a:prstGeom prst="ellipse">
            <a:avLst/>
          </a:prstGeom>
          <a:solidFill>
            <a:srgbClr val="00B0F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66" name="390 Rectángulo"/>
          <p:cNvSpPr>
            <a:spLocks noChangeArrowheads="1"/>
          </p:cNvSpPr>
          <p:nvPr/>
        </p:nvSpPr>
        <p:spPr bwMode="auto">
          <a:xfrm>
            <a:off x="2843213" y="5524500"/>
            <a:ext cx="14271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900" b="1"/>
              <a:t>World Cargo Transport</a:t>
            </a:r>
          </a:p>
        </p:txBody>
      </p:sp>
      <p:sp>
        <p:nvSpPr>
          <p:cNvPr id="392" name="Oval 191"/>
          <p:cNvSpPr>
            <a:spLocks noChangeArrowheads="1"/>
          </p:cNvSpPr>
          <p:nvPr/>
        </p:nvSpPr>
        <p:spPr bwMode="auto">
          <a:xfrm>
            <a:off x="2789238" y="5613400"/>
            <a:ext cx="88900" cy="88900"/>
          </a:xfrm>
          <a:prstGeom prst="ellipse">
            <a:avLst/>
          </a:prstGeom>
          <a:solidFill>
            <a:srgbClr val="FC9F4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3" name="Oval 191"/>
          <p:cNvSpPr>
            <a:spLocks noChangeArrowheads="1"/>
          </p:cNvSpPr>
          <p:nvPr/>
        </p:nvSpPr>
        <p:spPr bwMode="auto">
          <a:xfrm>
            <a:off x="2235200" y="3238500"/>
            <a:ext cx="88900" cy="88900"/>
          </a:xfrm>
          <a:prstGeom prst="ellipse">
            <a:avLst/>
          </a:prstGeom>
          <a:solidFill>
            <a:srgbClr val="FC9F4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69" name="Picture 5" descr="C:\Documents and Settings\kchatziioannou\Configuración local\Archivos temporales de Internet\Content.IE5\GOS0ELFG\logo[3].gif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5741988"/>
            <a:ext cx="9890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" name="Oval 191"/>
          <p:cNvSpPr>
            <a:spLocks noChangeArrowheads="1"/>
          </p:cNvSpPr>
          <p:nvPr/>
        </p:nvSpPr>
        <p:spPr bwMode="auto">
          <a:xfrm>
            <a:off x="2789238" y="5848350"/>
            <a:ext cx="88900" cy="88900"/>
          </a:xfrm>
          <a:prstGeom prst="ellipse">
            <a:avLst/>
          </a:prstGeom>
          <a:solidFill>
            <a:srgbClr val="00B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6" name="Oval 191"/>
          <p:cNvSpPr>
            <a:spLocks noChangeArrowheads="1"/>
          </p:cNvSpPr>
          <p:nvPr/>
        </p:nvSpPr>
        <p:spPr bwMode="auto">
          <a:xfrm>
            <a:off x="1304925" y="4551363"/>
            <a:ext cx="88900" cy="88900"/>
          </a:xfrm>
          <a:prstGeom prst="ellipse">
            <a:avLst/>
          </a:prstGeom>
          <a:solidFill>
            <a:srgbClr val="00B05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72" name="Picture 8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040438"/>
            <a:ext cx="1000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" name="Oval 191"/>
          <p:cNvSpPr>
            <a:spLocks noChangeArrowheads="1"/>
          </p:cNvSpPr>
          <p:nvPr/>
        </p:nvSpPr>
        <p:spPr bwMode="auto">
          <a:xfrm>
            <a:off x="2789238" y="6121400"/>
            <a:ext cx="88900" cy="88900"/>
          </a:xfrm>
          <a:prstGeom prst="ellipse">
            <a:avLst/>
          </a:prstGeom>
          <a:solidFill>
            <a:srgbClr val="F25858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9" name="Oval 191"/>
          <p:cNvSpPr>
            <a:spLocks noChangeArrowheads="1"/>
          </p:cNvSpPr>
          <p:nvPr/>
        </p:nvSpPr>
        <p:spPr bwMode="auto">
          <a:xfrm>
            <a:off x="1350963" y="4497388"/>
            <a:ext cx="88900" cy="88900"/>
          </a:xfrm>
          <a:prstGeom prst="ellipse">
            <a:avLst/>
          </a:prstGeom>
          <a:solidFill>
            <a:srgbClr val="F25858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0" name="Oval 191"/>
          <p:cNvSpPr>
            <a:spLocks noChangeArrowheads="1"/>
          </p:cNvSpPr>
          <p:nvPr/>
        </p:nvSpPr>
        <p:spPr bwMode="auto">
          <a:xfrm>
            <a:off x="2789238" y="6402388"/>
            <a:ext cx="88900" cy="889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1" name="Oval 191"/>
          <p:cNvSpPr>
            <a:spLocks noChangeArrowheads="1"/>
          </p:cNvSpPr>
          <p:nvPr/>
        </p:nvSpPr>
        <p:spPr bwMode="auto">
          <a:xfrm>
            <a:off x="1601788" y="5057775"/>
            <a:ext cx="88900" cy="889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77" name="Picture 5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616200"/>
            <a:ext cx="577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" name="Oval 266"/>
          <p:cNvSpPr>
            <a:spLocks noChangeArrowheads="1"/>
          </p:cNvSpPr>
          <p:nvPr/>
        </p:nvSpPr>
        <p:spPr bwMode="auto">
          <a:xfrm>
            <a:off x="7500938" y="6402388"/>
            <a:ext cx="88900" cy="88900"/>
          </a:xfrm>
          <a:prstGeom prst="ellipse">
            <a:avLst/>
          </a:prstGeom>
          <a:solidFill>
            <a:srgbClr val="FF33CC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79" name="403 Rectángulo"/>
          <p:cNvSpPr>
            <a:spLocks noChangeArrowheads="1"/>
          </p:cNvSpPr>
          <p:nvPr/>
        </p:nvSpPr>
        <p:spPr bwMode="auto">
          <a:xfrm>
            <a:off x="7551738" y="6313488"/>
            <a:ext cx="904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900" b="1"/>
              <a:t>NATRASCOM</a:t>
            </a:r>
          </a:p>
        </p:txBody>
      </p:sp>
      <p:sp>
        <p:nvSpPr>
          <p:cNvPr id="405" name="Oval 266"/>
          <p:cNvSpPr>
            <a:spLocks noChangeArrowheads="1"/>
          </p:cNvSpPr>
          <p:nvPr/>
        </p:nvSpPr>
        <p:spPr bwMode="auto">
          <a:xfrm>
            <a:off x="2292350" y="3163888"/>
            <a:ext cx="88900" cy="88900"/>
          </a:xfrm>
          <a:prstGeom prst="ellipse">
            <a:avLst/>
          </a:prstGeom>
          <a:solidFill>
            <a:srgbClr val="FF33CC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6" name="Oval 39"/>
          <p:cNvSpPr>
            <a:spLocks noChangeArrowheads="1"/>
          </p:cNvSpPr>
          <p:nvPr/>
        </p:nvSpPr>
        <p:spPr bwMode="auto">
          <a:xfrm>
            <a:off x="4608513" y="6402388"/>
            <a:ext cx="88900" cy="88900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82" name="406 Rectángulo"/>
          <p:cNvSpPr>
            <a:spLocks noChangeArrowheads="1"/>
          </p:cNvSpPr>
          <p:nvPr/>
        </p:nvSpPr>
        <p:spPr bwMode="auto">
          <a:xfrm>
            <a:off x="4668838" y="6330950"/>
            <a:ext cx="11287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900" b="1"/>
              <a:t>Transportes TACS</a:t>
            </a:r>
          </a:p>
        </p:txBody>
      </p:sp>
      <p:sp>
        <p:nvSpPr>
          <p:cNvPr id="408" name="Oval 39"/>
          <p:cNvSpPr>
            <a:spLocks noChangeArrowheads="1"/>
          </p:cNvSpPr>
          <p:nvPr/>
        </p:nvSpPr>
        <p:spPr bwMode="auto">
          <a:xfrm>
            <a:off x="2255838" y="3049588"/>
            <a:ext cx="88900" cy="88900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9" name="Oval 249"/>
          <p:cNvSpPr>
            <a:spLocks noChangeArrowheads="1"/>
          </p:cNvSpPr>
          <p:nvPr/>
        </p:nvSpPr>
        <p:spPr bwMode="auto">
          <a:xfrm>
            <a:off x="6075363" y="6402388"/>
            <a:ext cx="88900" cy="889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385" name="Picture 9" descr="C:\Documents and Settings\kchatziioannou\Configuración local\Archivos temporales de Internet\Content.IE5\RU7030X5\logo-blanco-y-azul[1].jp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257925"/>
            <a:ext cx="357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Oval 249"/>
          <p:cNvSpPr>
            <a:spLocks noChangeArrowheads="1"/>
          </p:cNvSpPr>
          <p:nvPr/>
        </p:nvSpPr>
        <p:spPr bwMode="auto">
          <a:xfrm>
            <a:off x="2303463" y="3235325"/>
            <a:ext cx="88900" cy="889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0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" name="412 CuadroTexto"/>
          <p:cNvSpPr txBox="1"/>
          <p:nvPr/>
        </p:nvSpPr>
        <p:spPr>
          <a:xfrm>
            <a:off x="188420" y="6500694"/>
            <a:ext cx="4665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Fuente: MIPRO (Base cotejada </a:t>
            </a:r>
            <a:r>
              <a:rPr lang="es-EC" sz="1100" dirty="0"/>
              <a:t>Superintendencia de Compañías y SRI)</a:t>
            </a:r>
          </a:p>
          <a:p>
            <a:r>
              <a:rPr lang="es-ES" sz="1100" dirty="0"/>
              <a:t>Elaborado por: </a:t>
            </a:r>
            <a:r>
              <a:rPr lang="es-ES" sz="1100" dirty="0" smtClean="0"/>
              <a:t>MIPRO y Autores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2131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42" y="0"/>
            <a:ext cx="8229600" cy="1143000"/>
          </a:xfrm>
        </p:spPr>
        <p:txBody>
          <a:bodyPr/>
          <a:lstStyle/>
          <a:p>
            <a:pPr algn="l"/>
            <a:r>
              <a:rPr lang="es-EC" dirty="0" smtClean="0"/>
              <a:t>Demanda</a:t>
            </a:r>
            <a:endParaRPr lang="es-EC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41369"/>
              </p:ext>
            </p:extLst>
          </p:nvPr>
        </p:nvGraphicFramePr>
        <p:xfrm>
          <a:off x="755576" y="1628800"/>
          <a:ext cx="4464496" cy="1944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915"/>
                <a:gridCol w="1013915"/>
                <a:gridCol w="1128389"/>
                <a:gridCol w="1308277"/>
              </a:tblGrid>
              <a:tr h="4707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Años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Toneladas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effectLst/>
                        </a:rPr>
                        <a:t>Toneladas </a:t>
                      </a:r>
                      <a:r>
                        <a:rPr lang="es-EC" sz="1000" u="none" strike="noStrike" dirty="0">
                          <a:effectLst/>
                        </a:rPr>
                        <a:t>terrestre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Numero de viajes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2009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546.494,08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87.439,05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3123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2010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468.106,09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74.896,97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2675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609.240,90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97.478,54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3481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2012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648.872,87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103.819,66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3708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2013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670.358,54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107.257,37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3831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655.729,90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104.916,78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3747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34472" y="1566084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Dirección General de la Marina Mercante del Ecuador 80% marítimo, 4% aéreo, 16% terrestre </a:t>
            </a:r>
            <a:endParaRPr lang="es-EC" sz="16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50656"/>
              </p:ext>
            </p:extLst>
          </p:nvPr>
        </p:nvGraphicFramePr>
        <p:xfrm>
          <a:off x="719572" y="4335935"/>
          <a:ext cx="4536504" cy="1944215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1134126"/>
                <a:gridCol w="1134126"/>
                <a:gridCol w="1134126"/>
                <a:gridCol w="1134126"/>
              </a:tblGrid>
              <a:tr h="4707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Años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Toneladas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effectLst/>
                        </a:rPr>
                        <a:t>Toneladas </a:t>
                      </a:r>
                      <a:r>
                        <a:rPr lang="es-EC" sz="1000" u="none" strike="noStrike" dirty="0">
                          <a:effectLst/>
                        </a:rPr>
                        <a:t>terrestre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Numero de viajes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2009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629.130,60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100.660,90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3595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2010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924.878,54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147.980,57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5285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894.951,82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143.192,29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5114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2012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777.136,54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124.341,85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4441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2013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822.042,98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131.526,88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4697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5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2014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728.586,72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116.573,88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4163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99592" y="11967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Exportaciones Ecuador - Colombia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043608" y="394213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Exportaciones Colombia - Ecuador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57255" y="3255367"/>
            <a:ext cx="274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Promedio de crecimiento en el comercio bilateral es de 5%</a:t>
            </a:r>
            <a:endParaRPr lang="es-EC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5294" y="3501588"/>
            <a:ext cx="4665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Fuente: MIPRO (Base cotejada </a:t>
            </a:r>
            <a:r>
              <a:rPr lang="es-EC" sz="1100" dirty="0"/>
              <a:t>Superintendencia de Compañías y SRI)</a:t>
            </a:r>
          </a:p>
          <a:p>
            <a:r>
              <a:rPr lang="es-ES" sz="1100" dirty="0"/>
              <a:t>Elaborado por: </a:t>
            </a:r>
            <a:r>
              <a:rPr lang="es-ES" sz="1100" dirty="0" smtClean="0"/>
              <a:t>MIPRO y Autores</a:t>
            </a:r>
            <a:endParaRPr lang="es-ES" sz="1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7498" y="6280150"/>
            <a:ext cx="4665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Fuente: MIPRO (Base cotejada </a:t>
            </a:r>
            <a:r>
              <a:rPr lang="es-EC" sz="1100" dirty="0"/>
              <a:t>Superintendencia de Compañías y SRI)</a:t>
            </a:r>
          </a:p>
          <a:p>
            <a:r>
              <a:rPr lang="es-ES" sz="1100" dirty="0"/>
              <a:t>Elaborado por: </a:t>
            </a:r>
            <a:r>
              <a:rPr lang="es-ES" sz="1100" dirty="0" smtClean="0"/>
              <a:t>MIPRO y Autores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290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741363"/>
            <a:ext cx="90519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EC" sz="2800" dirty="0">
                <a:latin typeface="+mj-lt"/>
                <a:cs typeface="ＭＳ Ｐゴシック" charset="0"/>
              </a:rPr>
              <a:t>La logística en general no es considerada por el sector productivo como un factor estratégico</a:t>
            </a:r>
          </a:p>
        </p:txBody>
      </p:sp>
      <p:grpSp>
        <p:nvGrpSpPr>
          <p:cNvPr id="44036" name="15 Grupo"/>
          <p:cNvGrpSpPr>
            <a:grpSpLocks/>
          </p:cNvGrpSpPr>
          <p:nvPr/>
        </p:nvGrpSpPr>
        <p:grpSpPr bwMode="auto">
          <a:xfrm>
            <a:off x="1789113" y="2274888"/>
            <a:ext cx="5483225" cy="2424112"/>
            <a:chOff x="1649844" y="1175338"/>
            <a:chExt cx="5484270" cy="2424123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375469" y="1175338"/>
              <a:ext cx="4053660" cy="1436694"/>
            </a:xfrm>
            <a:prstGeom prst="ellipse">
              <a:avLst/>
            </a:prstGeom>
            <a:solidFill>
              <a:srgbClr val="0E3E93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ES" sz="1200" dirty="0">
                  <a:solidFill>
                    <a:schemeClr val="bg1"/>
                  </a:solidFill>
                </a:rPr>
                <a:t>Ecuador cuenta con un sector de logística y transporte de mercancías que actualmente no da respuesta a las necesidades del sector productivo</a:t>
              </a:r>
              <a:endParaRPr lang="es-ES" sz="1200" kern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618404" y="2575519"/>
              <a:ext cx="1051125" cy="941391"/>
            </a:xfrm>
            <a:custGeom>
              <a:avLst/>
              <a:gdLst/>
              <a:ahLst/>
              <a:cxnLst>
                <a:cxn ang="0">
                  <a:pos x="146" y="581"/>
                </a:cxn>
                <a:cxn ang="0">
                  <a:pos x="297" y="428"/>
                </a:cxn>
                <a:cxn ang="0">
                  <a:pos x="233" y="428"/>
                </a:cxn>
                <a:cxn ang="0">
                  <a:pos x="258" y="320"/>
                </a:cxn>
                <a:cxn ang="0">
                  <a:pos x="303" y="233"/>
                </a:cxn>
                <a:cxn ang="0">
                  <a:pos x="384" y="140"/>
                </a:cxn>
                <a:cxn ang="0">
                  <a:pos x="468" y="74"/>
                </a:cxn>
                <a:cxn ang="0">
                  <a:pos x="570" y="23"/>
                </a:cxn>
                <a:cxn ang="0">
                  <a:pos x="648" y="11"/>
                </a:cxn>
                <a:cxn ang="0">
                  <a:pos x="564" y="2"/>
                </a:cxn>
                <a:cxn ang="0">
                  <a:pos x="440" y="8"/>
                </a:cxn>
                <a:cxn ang="0">
                  <a:pos x="317" y="50"/>
                </a:cxn>
                <a:cxn ang="0">
                  <a:pos x="191" y="146"/>
                </a:cxn>
                <a:cxn ang="0">
                  <a:pos x="117" y="247"/>
                </a:cxn>
                <a:cxn ang="0">
                  <a:pos x="74" y="368"/>
                </a:cxn>
                <a:cxn ang="0">
                  <a:pos x="63" y="427"/>
                </a:cxn>
                <a:cxn ang="0">
                  <a:pos x="0" y="431"/>
                </a:cxn>
                <a:cxn ang="0">
                  <a:pos x="146" y="581"/>
                </a:cxn>
              </a:cxnLst>
              <a:rect l="0" t="0" r="r" b="b"/>
              <a:pathLst>
                <a:path w="649" h="581">
                  <a:moveTo>
                    <a:pt x="146" y="581"/>
                  </a:moveTo>
                  <a:lnTo>
                    <a:pt x="297" y="428"/>
                  </a:lnTo>
                  <a:cubicBezTo>
                    <a:pt x="297" y="428"/>
                    <a:pt x="263" y="427"/>
                    <a:pt x="233" y="428"/>
                  </a:cubicBezTo>
                  <a:cubicBezTo>
                    <a:pt x="233" y="398"/>
                    <a:pt x="244" y="351"/>
                    <a:pt x="258" y="320"/>
                  </a:cubicBezTo>
                  <a:cubicBezTo>
                    <a:pt x="272" y="289"/>
                    <a:pt x="284" y="265"/>
                    <a:pt x="303" y="233"/>
                  </a:cubicBezTo>
                  <a:cubicBezTo>
                    <a:pt x="322" y="201"/>
                    <a:pt x="355" y="168"/>
                    <a:pt x="384" y="140"/>
                  </a:cubicBezTo>
                  <a:cubicBezTo>
                    <a:pt x="413" y="112"/>
                    <a:pt x="433" y="98"/>
                    <a:pt x="468" y="74"/>
                  </a:cubicBezTo>
                  <a:cubicBezTo>
                    <a:pt x="503" y="50"/>
                    <a:pt x="540" y="33"/>
                    <a:pt x="570" y="23"/>
                  </a:cubicBezTo>
                  <a:cubicBezTo>
                    <a:pt x="600" y="13"/>
                    <a:pt x="649" y="14"/>
                    <a:pt x="648" y="11"/>
                  </a:cubicBezTo>
                  <a:lnTo>
                    <a:pt x="564" y="2"/>
                  </a:lnTo>
                  <a:cubicBezTo>
                    <a:pt x="529" y="2"/>
                    <a:pt x="481" y="0"/>
                    <a:pt x="440" y="8"/>
                  </a:cubicBezTo>
                  <a:cubicBezTo>
                    <a:pt x="399" y="15"/>
                    <a:pt x="359" y="29"/>
                    <a:pt x="317" y="50"/>
                  </a:cubicBezTo>
                  <a:cubicBezTo>
                    <a:pt x="275" y="71"/>
                    <a:pt x="224" y="109"/>
                    <a:pt x="191" y="146"/>
                  </a:cubicBezTo>
                  <a:cubicBezTo>
                    <a:pt x="158" y="183"/>
                    <a:pt x="136" y="210"/>
                    <a:pt x="117" y="247"/>
                  </a:cubicBezTo>
                  <a:cubicBezTo>
                    <a:pt x="98" y="284"/>
                    <a:pt x="80" y="337"/>
                    <a:pt x="74" y="368"/>
                  </a:cubicBezTo>
                  <a:cubicBezTo>
                    <a:pt x="68" y="399"/>
                    <a:pt x="72" y="389"/>
                    <a:pt x="63" y="427"/>
                  </a:cubicBezTo>
                  <a:cubicBezTo>
                    <a:pt x="31" y="429"/>
                    <a:pt x="0" y="431"/>
                    <a:pt x="0" y="431"/>
                  </a:cubicBezTo>
                  <a:lnTo>
                    <a:pt x="146" y="581"/>
                  </a:lnTo>
                  <a:close/>
                </a:path>
              </a:pathLst>
            </a:custGeom>
            <a:solidFill>
              <a:srgbClr val="F09B24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 flipH="1">
              <a:off x="5127132" y="2577106"/>
              <a:ext cx="1052713" cy="941392"/>
            </a:xfrm>
            <a:custGeom>
              <a:avLst/>
              <a:gdLst/>
              <a:ahLst/>
              <a:cxnLst>
                <a:cxn ang="0">
                  <a:pos x="146" y="581"/>
                </a:cxn>
                <a:cxn ang="0">
                  <a:pos x="297" y="428"/>
                </a:cxn>
                <a:cxn ang="0">
                  <a:pos x="233" y="428"/>
                </a:cxn>
                <a:cxn ang="0">
                  <a:pos x="258" y="320"/>
                </a:cxn>
                <a:cxn ang="0">
                  <a:pos x="303" y="233"/>
                </a:cxn>
                <a:cxn ang="0">
                  <a:pos x="384" y="140"/>
                </a:cxn>
                <a:cxn ang="0">
                  <a:pos x="468" y="74"/>
                </a:cxn>
                <a:cxn ang="0">
                  <a:pos x="570" y="23"/>
                </a:cxn>
                <a:cxn ang="0">
                  <a:pos x="648" y="11"/>
                </a:cxn>
                <a:cxn ang="0">
                  <a:pos x="564" y="2"/>
                </a:cxn>
                <a:cxn ang="0">
                  <a:pos x="440" y="8"/>
                </a:cxn>
                <a:cxn ang="0">
                  <a:pos x="317" y="50"/>
                </a:cxn>
                <a:cxn ang="0">
                  <a:pos x="191" y="146"/>
                </a:cxn>
                <a:cxn ang="0">
                  <a:pos x="117" y="247"/>
                </a:cxn>
                <a:cxn ang="0">
                  <a:pos x="74" y="368"/>
                </a:cxn>
                <a:cxn ang="0">
                  <a:pos x="63" y="427"/>
                </a:cxn>
                <a:cxn ang="0">
                  <a:pos x="0" y="431"/>
                </a:cxn>
                <a:cxn ang="0">
                  <a:pos x="146" y="581"/>
                </a:cxn>
              </a:cxnLst>
              <a:rect l="0" t="0" r="r" b="b"/>
              <a:pathLst>
                <a:path w="649" h="581">
                  <a:moveTo>
                    <a:pt x="146" y="581"/>
                  </a:moveTo>
                  <a:lnTo>
                    <a:pt x="297" y="428"/>
                  </a:lnTo>
                  <a:cubicBezTo>
                    <a:pt x="297" y="428"/>
                    <a:pt x="263" y="427"/>
                    <a:pt x="233" y="428"/>
                  </a:cubicBezTo>
                  <a:cubicBezTo>
                    <a:pt x="233" y="398"/>
                    <a:pt x="244" y="351"/>
                    <a:pt x="258" y="320"/>
                  </a:cubicBezTo>
                  <a:cubicBezTo>
                    <a:pt x="272" y="289"/>
                    <a:pt x="284" y="265"/>
                    <a:pt x="303" y="233"/>
                  </a:cubicBezTo>
                  <a:cubicBezTo>
                    <a:pt x="322" y="201"/>
                    <a:pt x="355" y="168"/>
                    <a:pt x="384" y="140"/>
                  </a:cubicBezTo>
                  <a:cubicBezTo>
                    <a:pt x="413" y="112"/>
                    <a:pt x="433" y="98"/>
                    <a:pt x="468" y="74"/>
                  </a:cubicBezTo>
                  <a:cubicBezTo>
                    <a:pt x="503" y="50"/>
                    <a:pt x="540" y="33"/>
                    <a:pt x="570" y="23"/>
                  </a:cubicBezTo>
                  <a:cubicBezTo>
                    <a:pt x="600" y="13"/>
                    <a:pt x="649" y="14"/>
                    <a:pt x="648" y="11"/>
                  </a:cubicBezTo>
                  <a:lnTo>
                    <a:pt x="564" y="2"/>
                  </a:lnTo>
                  <a:cubicBezTo>
                    <a:pt x="529" y="2"/>
                    <a:pt x="481" y="0"/>
                    <a:pt x="440" y="8"/>
                  </a:cubicBezTo>
                  <a:cubicBezTo>
                    <a:pt x="399" y="15"/>
                    <a:pt x="359" y="29"/>
                    <a:pt x="317" y="50"/>
                  </a:cubicBezTo>
                  <a:cubicBezTo>
                    <a:pt x="275" y="71"/>
                    <a:pt x="224" y="109"/>
                    <a:pt x="191" y="146"/>
                  </a:cubicBezTo>
                  <a:cubicBezTo>
                    <a:pt x="158" y="183"/>
                    <a:pt x="136" y="210"/>
                    <a:pt x="117" y="247"/>
                  </a:cubicBezTo>
                  <a:cubicBezTo>
                    <a:pt x="98" y="284"/>
                    <a:pt x="80" y="337"/>
                    <a:pt x="74" y="368"/>
                  </a:cubicBezTo>
                  <a:cubicBezTo>
                    <a:pt x="68" y="399"/>
                    <a:pt x="72" y="389"/>
                    <a:pt x="63" y="427"/>
                  </a:cubicBezTo>
                  <a:cubicBezTo>
                    <a:pt x="31" y="429"/>
                    <a:pt x="0" y="431"/>
                    <a:pt x="0" y="431"/>
                  </a:cubicBezTo>
                  <a:lnTo>
                    <a:pt x="146" y="581"/>
                  </a:lnTo>
                  <a:close/>
                </a:path>
              </a:pathLst>
            </a:custGeom>
            <a:solidFill>
              <a:srgbClr val="F09B24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 rot="725909">
              <a:off x="1649844" y="2067517"/>
              <a:ext cx="1049537" cy="952504"/>
            </a:xfrm>
            <a:custGeom>
              <a:avLst/>
              <a:gdLst/>
              <a:ahLst/>
              <a:cxnLst>
                <a:cxn ang="0">
                  <a:pos x="146" y="588"/>
                </a:cxn>
                <a:cxn ang="0">
                  <a:pos x="297" y="435"/>
                </a:cxn>
                <a:cxn ang="0">
                  <a:pos x="233" y="435"/>
                </a:cxn>
                <a:cxn ang="0">
                  <a:pos x="258" y="327"/>
                </a:cxn>
                <a:cxn ang="0">
                  <a:pos x="303" y="240"/>
                </a:cxn>
                <a:cxn ang="0">
                  <a:pos x="384" y="141"/>
                </a:cxn>
                <a:cxn ang="0">
                  <a:pos x="468" y="75"/>
                </a:cxn>
                <a:cxn ang="0">
                  <a:pos x="570" y="30"/>
                </a:cxn>
                <a:cxn ang="0">
                  <a:pos x="648" y="14"/>
                </a:cxn>
                <a:cxn ang="0">
                  <a:pos x="568" y="2"/>
                </a:cxn>
                <a:cxn ang="0">
                  <a:pos x="444" y="9"/>
                </a:cxn>
                <a:cxn ang="0">
                  <a:pos x="316" y="54"/>
                </a:cxn>
                <a:cxn ang="0">
                  <a:pos x="190" y="153"/>
                </a:cxn>
                <a:cxn ang="0">
                  <a:pos x="117" y="254"/>
                </a:cxn>
                <a:cxn ang="0">
                  <a:pos x="74" y="375"/>
                </a:cxn>
                <a:cxn ang="0">
                  <a:pos x="63" y="434"/>
                </a:cxn>
                <a:cxn ang="0">
                  <a:pos x="0" y="438"/>
                </a:cxn>
                <a:cxn ang="0">
                  <a:pos x="146" y="588"/>
                </a:cxn>
              </a:cxnLst>
              <a:rect l="0" t="0" r="r" b="b"/>
              <a:pathLst>
                <a:path w="648" h="588">
                  <a:moveTo>
                    <a:pt x="146" y="588"/>
                  </a:moveTo>
                  <a:lnTo>
                    <a:pt x="297" y="435"/>
                  </a:lnTo>
                  <a:cubicBezTo>
                    <a:pt x="297" y="435"/>
                    <a:pt x="263" y="434"/>
                    <a:pt x="233" y="435"/>
                  </a:cubicBezTo>
                  <a:cubicBezTo>
                    <a:pt x="233" y="405"/>
                    <a:pt x="244" y="358"/>
                    <a:pt x="258" y="327"/>
                  </a:cubicBezTo>
                  <a:cubicBezTo>
                    <a:pt x="272" y="296"/>
                    <a:pt x="284" y="272"/>
                    <a:pt x="303" y="240"/>
                  </a:cubicBezTo>
                  <a:cubicBezTo>
                    <a:pt x="322" y="208"/>
                    <a:pt x="355" y="169"/>
                    <a:pt x="384" y="141"/>
                  </a:cubicBezTo>
                  <a:cubicBezTo>
                    <a:pt x="413" y="113"/>
                    <a:pt x="433" y="99"/>
                    <a:pt x="468" y="75"/>
                  </a:cubicBezTo>
                  <a:cubicBezTo>
                    <a:pt x="503" y="51"/>
                    <a:pt x="540" y="40"/>
                    <a:pt x="570" y="30"/>
                  </a:cubicBezTo>
                  <a:cubicBezTo>
                    <a:pt x="600" y="20"/>
                    <a:pt x="648" y="19"/>
                    <a:pt x="648" y="14"/>
                  </a:cubicBezTo>
                  <a:lnTo>
                    <a:pt x="568" y="2"/>
                  </a:lnTo>
                  <a:cubicBezTo>
                    <a:pt x="534" y="1"/>
                    <a:pt x="486" y="0"/>
                    <a:pt x="444" y="9"/>
                  </a:cubicBezTo>
                  <a:cubicBezTo>
                    <a:pt x="403" y="16"/>
                    <a:pt x="358" y="33"/>
                    <a:pt x="316" y="54"/>
                  </a:cubicBezTo>
                  <a:cubicBezTo>
                    <a:pt x="274" y="75"/>
                    <a:pt x="223" y="116"/>
                    <a:pt x="190" y="153"/>
                  </a:cubicBezTo>
                  <a:cubicBezTo>
                    <a:pt x="157" y="190"/>
                    <a:pt x="136" y="217"/>
                    <a:pt x="117" y="254"/>
                  </a:cubicBezTo>
                  <a:cubicBezTo>
                    <a:pt x="98" y="291"/>
                    <a:pt x="80" y="344"/>
                    <a:pt x="74" y="375"/>
                  </a:cubicBezTo>
                  <a:cubicBezTo>
                    <a:pt x="68" y="406"/>
                    <a:pt x="72" y="396"/>
                    <a:pt x="63" y="434"/>
                  </a:cubicBezTo>
                  <a:cubicBezTo>
                    <a:pt x="31" y="436"/>
                    <a:pt x="0" y="438"/>
                    <a:pt x="0" y="438"/>
                  </a:cubicBezTo>
                  <a:lnTo>
                    <a:pt x="146" y="588"/>
                  </a:lnTo>
                  <a:close/>
                </a:path>
              </a:pathLst>
            </a:custGeom>
            <a:solidFill>
              <a:srgbClr val="F09B24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 rot="20530963" flipH="1">
              <a:off x="6084576" y="2067517"/>
              <a:ext cx="1049538" cy="952504"/>
            </a:xfrm>
            <a:custGeom>
              <a:avLst/>
              <a:gdLst/>
              <a:ahLst/>
              <a:cxnLst>
                <a:cxn ang="0">
                  <a:pos x="146" y="588"/>
                </a:cxn>
                <a:cxn ang="0">
                  <a:pos x="297" y="435"/>
                </a:cxn>
                <a:cxn ang="0">
                  <a:pos x="233" y="435"/>
                </a:cxn>
                <a:cxn ang="0">
                  <a:pos x="258" y="327"/>
                </a:cxn>
                <a:cxn ang="0">
                  <a:pos x="303" y="240"/>
                </a:cxn>
                <a:cxn ang="0">
                  <a:pos x="384" y="141"/>
                </a:cxn>
                <a:cxn ang="0">
                  <a:pos x="468" y="75"/>
                </a:cxn>
                <a:cxn ang="0">
                  <a:pos x="570" y="30"/>
                </a:cxn>
                <a:cxn ang="0">
                  <a:pos x="648" y="14"/>
                </a:cxn>
                <a:cxn ang="0">
                  <a:pos x="568" y="2"/>
                </a:cxn>
                <a:cxn ang="0">
                  <a:pos x="444" y="9"/>
                </a:cxn>
                <a:cxn ang="0">
                  <a:pos x="316" y="54"/>
                </a:cxn>
                <a:cxn ang="0">
                  <a:pos x="190" y="153"/>
                </a:cxn>
                <a:cxn ang="0">
                  <a:pos x="117" y="254"/>
                </a:cxn>
                <a:cxn ang="0">
                  <a:pos x="74" y="375"/>
                </a:cxn>
                <a:cxn ang="0">
                  <a:pos x="63" y="434"/>
                </a:cxn>
                <a:cxn ang="0">
                  <a:pos x="0" y="438"/>
                </a:cxn>
                <a:cxn ang="0">
                  <a:pos x="146" y="588"/>
                </a:cxn>
              </a:cxnLst>
              <a:rect l="0" t="0" r="r" b="b"/>
              <a:pathLst>
                <a:path w="648" h="588">
                  <a:moveTo>
                    <a:pt x="146" y="588"/>
                  </a:moveTo>
                  <a:lnTo>
                    <a:pt x="297" y="435"/>
                  </a:lnTo>
                  <a:cubicBezTo>
                    <a:pt x="297" y="435"/>
                    <a:pt x="263" y="434"/>
                    <a:pt x="233" y="435"/>
                  </a:cubicBezTo>
                  <a:cubicBezTo>
                    <a:pt x="233" y="405"/>
                    <a:pt x="244" y="358"/>
                    <a:pt x="258" y="327"/>
                  </a:cubicBezTo>
                  <a:cubicBezTo>
                    <a:pt x="272" y="296"/>
                    <a:pt x="284" y="272"/>
                    <a:pt x="303" y="240"/>
                  </a:cubicBezTo>
                  <a:cubicBezTo>
                    <a:pt x="322" y="208"/>
                    <a:pt x="355" y="169"/>
                    <a:pt x="384" y="141"/>
                  </a:cubicBezTo>
                  <a:cubicBezTo>
                    <a:pt x="413" y="113"/>
                    <a:pt x="433" y="99"/>
                    <a:pt x="468" y="75"/>
                  </a:cubicBezTo>
                  <a:cubicBezTo>
                    <a:pt x="503" y="51"/>
                    <a:pt x="540" y="40"/>
                    <a:pt x="570" y="30"/>
                  </a:cubicBezTo>
                  <a:cubicBezTo>
                    <a:pt x="600" y="20"/>
                    <a:pt x="648" y="19"/>
                    <a:pt x="648" y="14"/>
                  </a:cubicBezTo>
                  <a:lnTo>
                    <a:pt x="568" y="2"/>
                  </a:lnTo>
                  <a:cubicBezTo>
                    <a:pt x="534" y="1"/>
                    <a:pt x="486" y="0"/>
                    <a:pt x="444" y="9"/>
                  </a:cubicBezTo>
                  <a:cubicBezTo>
                    <a:pt x="403" y="16"/>
                    <a:pt x="358" y="33"/>
                    <a:pt x="316" y="54"/>
                  </a:cubicBezTo>
                  <a:cubicBezTo>
                    <a:pt x="274" y="75"/>
                    <a:pt x="223" y="116"/>
                    <a:pt x="190" y="153"/>
                  </a:cubicBezTo>
                  <a:cubicBezTo>
                    <a:pt x="157" y="190"/>
                    <a:pt x="136" y="217"/>
                    <a:pt x="117" y="254"/>
                  </a:cubicBezTo>
                  <a:cubicBezTo>
                    <a:pt x="98" y="291"/>
                    <a:pt x="80" y="344"/>
                    <a:pt x="74" y="375"/>
                  </a:cubicBezTo>
                  <a:cubicBezTo>
                    <a:pt x="68" y="406"/>
                    <a:pt x="72" y="396"/>
                    <a:pt x="63" y="434"/>
                  </a:cubicBezTo>
                  <a:cubicBezTo>
                    <a:pt x="31" y="436"/>
                    <a:pt x="0" y="438"/>
                    <a:pt x="0" y="438"/>
                  </a:cubicBezTo>
                  <a:lnTo>
                    <a:pt x="146" y="588"/>
                  </a:lnTo>
                  <a:close/>
                </a:path>
              </a:pathLst>
            </a:custGeom>
            <a:solidFill>
              <a:srgbClr val="F09B24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093472" y="2581869"/>
              <a:ext cx="485868" cy="1017592"/>
            </a:xfrm>
            <a:custGeom>
              <a:avLst/>
              <a:gdLst/>
              <a:ahLst/>
              <a:cxnLst>
                <a:cxn ang="0">
                  <a:pos x="0" y="472"/>
                </a:cxn>
                <a:cxn ang="0">
                  <a:pos x="60" y="471"/>
                </a:cxn>
                <a:cxn ang="0">
                  <a:pos x="146" y="0"/>
                </a:cxn>
                <a:cxn ang="0">
                  <a:pos x="241" y="472"/>
                </a:cxn>
                <a:cxn ang="0">
                  <a:pos x="300" y="471"/>
                </a:cxn>
                <a:cxn ang="0">
                  <a:pos x="146" y="628"/>
                </a:cxn>
                <a:cxn ang="0">
                  <a:pos x="0" y="472"/>
                </a:cxn>
              </a:cxnLst>
              <a:rect l="0" t="0" r="r" b="b"/>
              <a:pathLst>
                <a:path w="300" h="628">
                  <a:moveTo>
                    <a:pt x="0" y="472"/>
                  </a:moveTo>
                  <a:lnTo>
                    <a:pt x="60" y="471"/>
                  </a:lnTo>
                  <a:lnTo>
                    <a:pt x="146" y="0"/>
                  </a:lnTo>
                  <a:lnTo>
                    <a:pt x="241" y="472"/>
                  </a:lnTo>
                  <a:lnTo>
                    <a:pt x="300" y="471"/>
                  </a:lnTo>
                  <a:lnTo>
                    <a:pt x="146" y="628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F09B24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22 Elipse"/>
          <p:cNvSpPr/>
          <p:nvPr/>
        </p:nvSpPr>
        <p:spPr>
          <a:xfrm>
            <a:off x="482600" y="3816350"/>
            <a:ext cx="1554163" cy="1473200"/>
          </a:xfrm>
          <a:prstGeom prst="ellipse">
            <a:avLst/>
          </a:prstGeom>
          <a:solidFill>
            <a:srgbClr val="0E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Reducida oferta de servicios logísticos y calidad de los mismos</a:t>
            </a:r>
          </a:p>
        </p:txBody>
      </p:sp>
      <p:sp>
        <p:nvSpPr>
          <p:cNvPr id="24" name="23 Elipse"/>
          <p:cNvSpPr/>
          <p:nvPr/>
        </p:nvSpPr>
        <p:spPr>
          <a:xfrm>
            <a:off x="1966913" y="4567238"/>
            <a:ext cx="1555750" cy="1473200"/>
          </a:xfrm>
          <a:prstGeom prst="ellipse">
            <a:avLst/>
          </a:prstGeom>
          <a:solidFill>
            <a:srgbClr val="0E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Informalidad en el sector transporte terrestre de mercancías</a:t>
            </a:r>
          </a:p>
        </p:txBody>
      </p:sp>
      <p:sp>
        <p:nvSpPr>
          <p:cNvPr id="25" name="24 Elipse"/>
          <p:cNvSpPr/>
          <p:nvPr/>
        </p:nvSpPr>
        <p:spPr>
          <a:xfrm>
            <a:off x="3686175" y="4711700"/>
            <a:ext cx="1581150" cy="1573213"/>
          </a:xfrm>
          <a:prstGeom prst="ellipse">
            <a:avLst/>
          </a:prstGeom>
          <a:solidFill>
            <a:srgbClr val="0E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Atomización del sector logístico y falta de asociatividad en la cadena</a:t>
            </a:r>
          </a:p>
        </p:txBody>
      </p:sp>
      <p:sp>
        <p:nvSpPr>
          <p:cNvPr id="26" name="25 Elipse"/>
          <p:cNvSpPr/>
          <p:nvPr/>
        </p:nvSpPr>
        <p:spPr>
          <a:xfrm>
            <a:off x="5522913" y="4591050"/>
            <a:ext cx="1555750" cy="1473200"/>
          </a:xfrm>
          <a:prstGeom prst="ellipse">
            <a:avLst/>
          </a:prstGeom>
          <a:solidFill>
            <a:srgbClr val="0E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Incipiente infraestructura logística de valor agregado y transporte</a:t>
            </a:r>
          </a:p>
        </p:txBody>
      </p:sp>
      <p:sp>
        <p:nvSpPr>
          <p:cNvPr id="27" name="26 Elipse"/>
          <p:cNvSpPr/>
          <p:nvPr/>
        </p:nvSpPr>
        <p:spPr>
          <a:xfrm>
            <a:off x="7024688" y="3816350"/>
            <a:ext cx="1555750" cy="1473200"/>
          </a:xfrm>
          <a:prstGeom prst="ellipse">
            <a:avLst/>
          </a:prstGeom>
          <a:solidFill>
            <a:srgbClr val="0E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Carencia de formación y capacitación en logística </a:t>
            </a:r>
          </a:p>
        </p:txBody>
      </p:sp>
      <p:pic>
        <p:nvPicPr>
          <p:cNvPr id="29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1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Modelos de Asociatividad</a:t>
            </a:r>
            <a:endParaRPr lang="es-EC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0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151654"/>
            <a:ext cx="6253683" cy="3018829"/>
          </a:xfrm>
          <a:prstGeom prst="rect">
            <a:avLst/>
          </a:prstGeom>
          <a:ln/>
        </p:spPr>
      </p:pic>
      <p:sp>
        <p:nvSpPr>
          <p:cNvPr id="3" name="AutoShape 2" descr="data:image/jpeg;base64,/9j/4AAQSkZJRgABAQAAAQABAAD/2wCEAAkGBxAQEA8QEBQQFRQQEBEXEA8QEA8VEBQUFBQWFhYUFBQYHCggGBolHBUUITEhJSkrLi4uFyAzODMsNygtLisBCgoKDg0OGxAQGy0kICQsMiwuLiwsLDEsNDYsLCwsNDQsLCwsLCwsLywtLCwsLCwsLDQsLCwsLCwsLCwsLCwsLP/AABEIAOEA4QMBEQACEQEDEQH/xAAbAAABBQEBAAAAAAAAAAAAAAAAAQIDBQYEB//EAD8QAAIBAgQDBgMFBgUEAwAAAAECAAMRBAUSITFBUQYTImFxgTKRwVKCobHRBxQVQpKyIzNiovFDwuHwU2Ny/8QAGwEBAAIDAQEAAAAAAAAAAAAAAAIFAQMGBAf/xAA3EQACAQMCAgcIAgEEAwEAAAAAAQIDBBESMQUhE0FRYXGBkQYiMqGxwdHwFOFSIzNCckNTshX/2gAMAwEAAhEDEQA/APcYAQAgBACAEAIAQAgBACAEAIAQAgBACAEAIAQAgBACAEAIAQAgBACAEAIAQAgBACAEAIAQAgBACAEAIAQAgBACAEAIAQAgBACAMrVVRS7EBVFyTMxi5PCNdWrClBzm8JbnJlWZLiFZlFtLEEHjbkfcfWba1F03hnj4dxGF7BzgsYeMfR+a+53TSWAQAgBACAEAIAQAgBACAEAIAQAgBACAEAIAQAgBACAEAIAQBtRwoLMQABck8AJlJt4RGc4wi5SeEjE57nBrtpW4pqdh9o/aMtre3VNZe5894xxaV5PRDlBbd/e/sN7O47uawv8AC/hb34H2P5mZuaeuHLdEOB3v8a6Wr4Zcn9n5P5ZN1Kc+jhACAEAIAQAgBACAEAIAQAgBACAEAIAQAgBACAEAIAQAgCMQASdgOJPCDDaSyzF9oM5NY92h/wANT/WRzPl0H/otba30LVLc4DjXF3dS6Kk/cXz/AK7F5vqxTT1lAEA3fZ/Hd9RUn4k8L+3A+4+sprmnon3M+k8Fvf5Vqm/ijyf58188lnNBbBACAEAIAQAgBACAEAIAQAgBACAEAIAQAgBACAEAIAQDzv8Aaf2ufB1KeGVAVqUg7MXKk+Jl02tw8N/eem3ai9TRR8Yp1K0VRjLCe+Fv89iuwVVnp03YaS6KxXpcXtLaLyss4CtBQqSjF5SeCeZNZzZiaopVO5Vmq6SKSqupi52Wy895CpLTBs9NlQ6e4hTxnLLT9mFDMRVxDY1KqIaa6FqIqgtq4iw5D85VVqrnjLO+4Zw+Nq5OMcZ8T0OecuAgBACAEAIAQAgBACAEAIAQAgBACAEAIAQAgBACAEAIBy5iypTeqQpKIbEgE+Qv6ydOOqSiea8rKhQnV7E3+Pmedy9PlLeQgFp2apasVT/0B2PspH5sJ5byWKfiX3s5S13ql/im/t9zdSpPoIQAgBACAEAIAQAgBACAEAIAQAgBACAEAIAQAgBACAEAIBne2ePWnSSmWUGo17EgeFeP46Z6bVxjPMngofaFVZ2ypUot6nzx2Ln9cGMOMpcNaemtZYfyaWcakcYuGXjWejljwHDFU/tp/UJn+RT7TH/511/62aTsTpapWYEEoiDY/bJP/ZPHeVYywos6j2bs6lF1J1I42S/fQ188J1QQAgBACAEAIAQBCwHGAN7wdYA4G8AWAEAIA0uOsAUGALACAEAIAQCmxubsKrUqaklANVhfiL/WAGCzxDcVL3sCoRWdyNwfCgJuLdJhySMqLZ2DGO3wUank1QrTX5G7j+mYy+pGcLrY4LXbi1NBzCKzt7OSB/tjmPdMd2mOquVLu/dgLdiBvxOyAD8OUtbSilTy+s4Hj9/KV24QxiKxsnz3eG8tdnkVPdjkB7CetRS2RQSqzn8Tb8R4EkazYdjqNqLv9uobHyUBbfPV85U3ks1Mdh9A9m6Wiy1f5Nv7fYv55S/CAEAIAQAgBAI69UIrMeCi8Ao2zC5uTAE/fvOAOp5lpN/w6wC8pVAyhhwIuIA+AcGcY3ukB5sbD5XMAo/4t5wCXD5yFYXO1xf0gGmgEOJxVOkuqq6Iv2nZVX5mRlKMd3glGMpbLJR1u2mCDBEqd4TfxUwxp7C+7gafxmFUTeF9OXqZlTlFc/3yGYXtdRrtVpUSoqUzYrU1AA7HfnaxBHW4knnqIrHWSZpiK1KmHrYkKGNkGHoKgJsTYmoXJ4HhaR0y636frJ6orZev6jzPH1FxteszVsRTWkVCGnULM9QDxMwdgNhYC3XymVBGHOT5Gp7HZlTw7NQpl2BUG9VkNRjzuVAHX5yRA9Aw9XWqtYjUL2PGAFeqEVnPBVJPoBeZjFyaSNdarGlTlUlsk36HnNaoXZmPFiSfUm8v4pJYR8mq1JVJuct28+oy0yQCAb3IKWjDUB1QMR5v4z+LSirS1TbPqfDqXRWtOHZFfksJrPaEAIAkAIAQAgHBn1/3asRyW/spBP4AwDBfxLzgB/EvOAH8S84BuezVQthaTHnrt6azaAWcAyfbvMKHcWFaiKqOGWl3i634gqFve+9/aapVqceTZtjRqS2Rnez2PoMGWsjmp0cVEAB4aeF+t/MSUJqW2fMjOGndryJ/405rNg6WF1MApXRT1aqb8HZ7eHcMLk8VO8mQNeMlqP8A5+KxL34pTZaCexpAP/umro87tv5fTBt6XHwpL5/XJV4mhgqNRglGlqXZqjqHqEjq7XY/OSjTjHmkRlUnLk2c1OhgzWFdqFAuBYk0kO1wenHbjJkDr7Z5TrVcbRH+LQW7EcalHiQepXdh7jnAJsB3eJoClXXUlQDYkgg8iCNwfMQDyDN8oGHxOJp0y2ha9UKCxJsHNrk8YBb9h+zZxdaterUpslIGm62NjrF7qeIt6QD2bB0O7ppTuW0Kq6m4mwtc+ZgFX2qxWmiEHGobfdG5+nznrs4ap6uw532luuitejW838lzf2RjrS2OAC0AChbwjixCj1Y2H4mRnLTFs321Ppa0IdrSPSkUAADgAAPaUB9ZSwsCwZCAEAIAQAgBAEYAix3B4g8IB51mXYqv3z9xUoikd17xn1qfsWCm9usAyueYTF4IFsQmlB/1wdVI/eHD3AmupVUN0/JGynTc9mvNjciwmMx++Fpsyc67HRR9nPxfdBM1qrUl8MMeJs6KnH4p+iPTMLluZlEQ18Nh0RVCphqJqsABa3eVdvfTJaaj3ljwX5Ma6S2jnxf4I8w7O0gl69TFYlj/AC1sQ4Trfu0KqbenOY/jxfxZfix/In/xwvBFLjMdRwVNhSSlTJBuKSIo9yBuZtUVHZGqUpS5t5MEO0TPXZuVx4jxkiJ6F2c7QlVIGkkrsGNhflcjleAaTLc6Zwe8UAr8QUEfLfeAYDtxmBw2Jdr3p1LMrjgCwuVbob/nAK/Jc4bE1EpU2F2IBdiAijmzE7D6wD118VSRAupSNNlGoEtYWtYQCipP3VJF5gDh1gGAxl8RXYINTVHqMB/U7H5AwDS/s4stap50j/csA9A7wQDGZ9jO+rEj4V8K+3E/O/4S5tqWinz3Z8045e/yrtuL92PJeXX5v5YK609BThaAdWUU9WJw68teo+QpqWB/qC/Oea7liky79n6PSX0X2ZZu+8Epz6QGsQBdcANUAdACAEArczzHuzpHG25gFI2bMSbORbcnVwEN45sylnkilwHaXXdzrCF2CvUUqHseIPO8hTmpx1IlUg4S0su6Wbo4tcMCNwbEEdCJMgWlPM202QISOAYkD02gHCueVe8K1BpPJANrdb8/WAPzrU9M1EvrVDYcjbe3rAPGe0D4vEYapjEU/u6VUpmqdtTOSvg+0AbAnqwG+9gKnLcGdiYBfZfjzSYKTtyP0gG6yXOwQVbmNjALPMuyrV6aVqLWdqalqT/Ax08j/KbW8vSAYOnWRGII0lSQy2sQRsQRAOwZ5TQix36DjANVllLEVVarUp1ESmjsBVUo7MqkqAh3texuRAMLkOOWhiqdVztpqL7uhUfnANB2NxYp1VN9iLH3H/EA1maZrsUQ7nYsOA9D1nutrVt6p7HKcb47CEHQt3mT5NrZeD7fDbxKG0tDhgtAC0AmySsP3io3/wAdMKPVzc/gqytvp7ROz9lbfGuq/D99DSpiryvOxJ1rGASq5gDtZgHbACAIxsCekAosfh0q3u1r8SvH2gFHmmUYQ0qlNGqK7LY1O9bV6EcLe011aaqRcWTp1HTkpIzIx4Ve6sNKDTp4iy7W8+EmkksIi228srziO6bVS2HOnfb7vT0mTBf5VngcDeAaCljlYAMAbcL8vQ8oB2VcYpTSOkAm7RYJa+WVqWkWOHDKoAsCgDrYeqiAePrhrQCDFYHWRx48oBt+xfY1KqitUrVSqvZqNlF7WIBfjY36X84B6aIB4z+0TC9zj6xGwqhag+8PEf6g0Ap8l0Fze1+sA9vyvFirRptcElRqHmNjAMjiuyuVUK3fFHdlbUuH7wmircfh6eRJHlPRStp1OeyKi/41bWfut6pdi+76vr3GRxq1KONdkR+7ruWTQrMqljcpccLE/KK1tKEsJZRHh3GqFzR11JKElum/TGd+XzNQCdr8bb+st6acYJPsPnl7UhVuKk4bOTa82EmeYIByZji+6S4+JtlH19pGctKPRb0XVljqO/s1lzql24udTX479ZS16muWT6Zwu1dvQUXu+f8ARqKGEmksTrSgIBKKUAdogE8AIBU9p8YaOGepyBUE9AT+th7wDy7Fds2RnItpAOok7fPrNNWsqeFu3sjbSoupl7JdZbZFkOLzGiMS5bDpUplqKtY1nuDoYjgik2O+5HIXvNxqMJgsSxHivfmDxvzvAOwEmAQVC6HWnHn0PrALbLe0WwD3U+cAvMJmJrulKl4nc2UD8SfIcSYB6TjUC4eovJaLj5IRAPHsRStAI6SbiAeh9halhVTqFYe1wfzEA1V4B53+1zA3ShiByJpufXxL+TfOAeU4fFNSqCwPHawO8GG8c2eh9nu066Fsw+cGTR08bQqjxKLn+Zdj/wCZvhcVIbP1Ku64NZ3KeqGH2x5P8PzRzYqjo3Bup4N9DLKhcRqLvOI4pwarZSzvB7P89j+pAHnoKfAuqBgbUqhQWbYAbw3gzGLk8I4snwrYmr3zjwqfAvpw+X5ytuq3/FHa8C4av92Wy2732+X7sbzBULATwHWlgggEgEAdACAPgBAI8RQSojU6ihlcEMrC6kHkRAMzh/2e5Yj6+6LDVqFKpUd6V+pVj4uA2NxsNtpr6KDnrxzNnSyUNGeRqZsNZ4r2gysUsZilA2792Ho51gf7oBzLRgDjh7wC27MYZFxFHWqspcKysAVIbwm4O3OAeoYLLqFC/cUqNLV8XdUkS/rpAvAIc+racPU/1DSPvbH8LwDzHOUsjekArcuV9FMuLFkVh/qU/C3uIBuOyNXTVUfaVh9fpANZicWlManIA8/oOclCEpvEUaLi5pW8NdWSS/du0yParMhiqFWiq+Ei+pviup1C3TcT1ytNFNyk+Zz9L2gdxdwo0Y+63zb3f4POUwRUq3NGBB8wbieNPDydLOCnFxezWPU0uMymjV3ZBqP86+F/6hufeXU6MJ7o+ZW/Ebq1eKc3hdW69HyKTEtiME12JqUSdqv8y9BUH14ekra9u6fNc0dtwvjNO8WiXuz7Op+H438TSZRnCutibhhuJ54ycXlFrWpQrQdOaynuTEWJtw5S9hLVFPtPldzSVKtOnvpbXox4MmedlbXLYiqKKfCD4j+Z9p5a9VRRd8J4fKtUS7d+5G2yjAhFVQNgJUttvLPoVOnGnFQjsi6pLMEycQBwgCwBYA6AEASAEAIB512xw18XUPUJ/aB9IBQNStAHIkA7sKLEEcQbj1EA9PSoGAYcGAI9xeAUXautZKa9ST8hb6mAYPO90a3Q2gFl2twqUamDVLWGGWlt/wDSdv7/AMIA7KqxUqy8RuJlYzzIVNWh6N8PHj1D8RiGc6nJJ6n/AN2l7GMYrEUfKa9erXnrqybff+8jmxD+FvSabp/6T/essuAQzf0+7P8A8sqCl7ynPo5c6pfrY+SVOc34iOFYEEAgixBFwQeREPD5MxFyi8rk0VeGyGlTfVTaoq3/AMrUCnoCRcD3nldnTbz8i+j7SXkaeh4b/wAsc/xnyLgCetI56Um3lnFmeK0jQvxP04gfrITlhHptaDqSzj+2XfZvKu7UE/E27fpKerU1y7j6Pw+zVtSw/ie/48jVUEtNR7zqWASCAOEAWAEAdACAJACAIzW3PLjAMVnLCrVd7cbW9ALCAZrN3FJS1r25QBmFqB1VlNwwBB8jALDDiAbzKKuqhSPRbf07fSAZvttiNNSkORQ/3b/SAZPGVdSG0A5syzkVjSvxVv7hv+IEAt8sq8IB04waTfk2/wCstrarrh3o+ecbsf4902vhlzX3Xr8sFbja50tYE7SVaOuDiauGVlb3Mar2W/msFRQzBr2NNxvvcC0r4UJaveXI7G54tQVJ9FLMsci1TFky01HCOkkPFUxkjpRIjmZIOKH1cToUsfYdT0mW8EY0tbwh/Z7ANVc16nXw/r9JW3NXPurzO04Jw9RSrSX/AF/JuMLSsJ4zpTtQQCYQBwgDhAFgCwBYAXgCXgCXgFdmtfbQOfxfpAM9ihYGAZLO6b1SKVMXeqwRB5sbC/lALPMMmTBVKWHp30dxTsTzYXVz6krq+9AJqCwC7wWbpRo6WuW1HSo6Gx3PLe83UaEqj5FZxHilKyitSbb2X99X7yM32nxNXFAMLakvoQbbHiL9dh8p66lolD3Nyhs/aKcrhu45QfZ1d/a+/wCRlKeMqboadW/C3dv+k8PRzzjDOn/m22nV0kcf9kSYLInY1KlU6SVPdUwb2bkzEefKeqnaPDcvIobz2igqkY0OaTWp9q60vydmTYo7X9xPEdQmnzRoq51U/Mb/AKz02s8VMdpScft1UtHPri8/Z/nyK9kvLTBwqZGaImMEtbFWjGA5kq05nBByJAsyQycdCkcTVCj4F4+n6meWvV0oveFcPdael7bv8G5wGHCAADgJVt5O7jFRSS2RaUhBk6FgDxAHiAKIAsAWALeAJeAJeAR1qukE/L1gFNWN7k8+MAp8wqWBgEXZHA6674lhtRutP/8AbDxH2U2+/AH9uiNeFa4uDUUi+9mCkG33TM4eMkOkhr0ZWcZx14OHDNtMExcaPCD0nss54k49pzftLb66Eaq/4vHk/wC0vUrXqSxONUTnqYi0i2bY08nO+NtI6jaqJWtiFSoW4Bjf3PGVtxDEsrZnbcIuVUoKnL4o8vLq/Bd4bMQy2B5SVrBuerqRp47dRhbukvil9P3kTqZaHCseFmSOR4WCORwWZMZOHMKxJFJNybXt+U1VJpI9lnbyqSWFlvY0+RZaKSAczux6mVNSbnLJ9EsrWNtSUFv1vvL2ik1nrOpBAJlgDxAHCAOEAWAEALwBLwBCYBwYurc25D8+cA4MQ20Azua1tjBhtJZZPRzM0qKUaXhsPG/8zMd2I6bk/hLKlZpc58zir/2kqVMxt1pXa9/6+vgUuakshY3JVlNzx42P5yd1H/S5dR5uAV2r9OTy5Jrn6/YnwNW4EqjvyxWzCx4GZjJxeUa61KNWDpzXJ8imxdIqxU+x6iXEJqcVJHzm6tZW1aVKXV811M4KqEzLRCMsEBwt5HSbelwRPlobjMaMk1cuOx1YfCBeAklHBpqVnLc76QmxHlkzoUTJqY8CZIkONxHdrfmfhH1mJPCNlKnrljqJ+zWWknvn4n4b+fP3lXcVcvSjuuDWKhHppLm9u5f39PE2FCnPKXx2IsAmUQB4EAcIA4QBYAogCwBpMAaTAI69XSpPQf8AEAqi8A4sXVgGexbanA6b/L/zaei1hqqLu5lPx246GyljeXu+u/yTGky3PneCOqoYFTwYEfORlHUmmb6FV0akakd4tP0KvA4oqSjcVNj7SjknF4Z9SpVI1YKcdmsovcLXvMExcxTUobmPyM9lpPEtPac57RWylRVZbxeH4P8Av6lbolhg47UL3czgahNExgahypM4MORKqzJBskAmSDFdgoJPAcYMJNvCODAYdsVWufhXiPLks8VxW0rvOm4Rw7pZ8/hW/f3fvUbrB0AAAJWnbFhTSATKIBIBAHCAOEAWALAFEAWAREwBjPAbxzZT47NKbf4aG54kj4dvPnNsqM4x1SK+hxO3r13RpPU0strbq6+vfq5HG1eaiwOPEVbwCpc+JvQfWe6x3kzlfaiT0Uo97+WPyNJlgcfgYWglgqM1TSwqjns3ryP09pXXlPD1o7L2dvNUHby3XNeHX6P6nXl+K4TxHTFlUr3W3Wei1WaqKfj01Gykn1tJeqf0RAJbHAC2gwLaBkUCDGRwEyRyPAgwVmMqGq4pJvv8z+gmmrNJcyzsbWVSSUVzZrsmy8UkCj3PU9ZUTm5vLPoVtbxt6apx6i7pJIm86VEAkAgDhAHCAKIAsAUQBYAsApswzinSuPib7Kn8zynopW06nPZFPf8AG7e0zHOqXYvu+r69xm8dmdSr8Rsv2Bw9+ssqVCFPbc4u+4tcXnKbxH/Fbefb5nPh2sfaab3/AG/MsPZl4vH3xf1R0mrKs7whd4Bw1jvPZZP3mu45v2mp5oQn2Sx6r+iFnlicakRO8xkmonNXYMCDwPGQmlJYZ6rec6NRVIPDRWJrpnaxHI3sfeV8raSfI66lxyjKGZpp93P0LHD12PGeuhSVNd5QcUvpXcl1RWy+7/eR2o89BStEqmSIMeIIjgJkiPEGDjzHFaBpHxN+A6yMpYN9ClqeXsix7NZZYd4w3bgOglVcVdTwtkd7wmx6GHST+KXyX9mtoU55y4OtBAJAIA8QBwgCwBwgCwBRAAQBYB5sTOgPkA0mYJAjbzRcrNJlvwOp0d9T78r1T++CTvJTn0YQtAOXEGb7Z4qIquNU9dlPuw/mjkZpanBJDDMEkNNOYwSUhn7vGCXSEiU4wQcidFkjU2TqJI1seIIjxMkRlesEUseXAdT0mG8EoQc5YRy5PgzXql34A79CeQ9BPDcVcLC3Z1fB+HqpLXJe7H5v93NzhaNgJXnXnfTWATKIA8QBwgDhAFgCwBYAsAIAsA80Jl+fIhjGCSRGXtIyWU0bqM3TnGa3TT9BTUlG1h4Z9ThNTipR2az6h3swSOfF1rCbqCzURXcWko2k+/l8zlRry0OCawTKJI1tjwsEci6YGRQsyYyPVYItkgEyRHgTJFjoMFTULYiqEXhfb05sZ56tRJZZcWFlKpNU47vfuNplWCFNVUDgJVSk5PLO/o0Y0YKENkXNJJE2k6iASAQBwgDhAFgCwBYAsAWAAgCwDzIy/PkaGNME0QvME0cWJxOjjK65ovOpHZcE4lHo1QqPDWz7uzyOc5og/mHznkSbOhlUjFZbWCA1mqsDYhRwB4nzM91Ck482ctxa/jW9yGyLCik9aOdmzpVZI0tjwJkjkUCDGRwWZMZHAQYyOAmSI8CDBXZpif8Aprz+L9JrnLqPXbUsvU/IvOzuWaF1MPE3HyHSVVaprfLY77hll/Hp5l8T3/H5NPQpzSWZ1KIBKBAHCAOEAcIAsAWAEAWALACALAPMyJfnyIaVglkjdZgmmceIw2rjIOOTfCrpOVcvUcAJHQjc7iT6zop4e0kkapVMnQtOSwanIkCwRyOtMmMi2gwKBBgcBMmMjgIMEGMxHdrfmfhH1mJPCNlKnrljqI8gy81H7xtwDtfm3WV9xVx7qOw4NY6300lyW3j/AF9fA2+Go2E8J1B3IsAlUQB4EAcIA4QBYAsAWALACALAFgBAPNrToD5DkQiBkYRMEkyNlmCaY3RBnUKEgZF0wYyLaDGRbTIyLaDGRbQYFtBgHYKCTwA3MGUm3hFRTRsTVty/tX9Z5a1XSsl9w6xdaaprxb/fkbjLsIEUADYDaVbbbyzu4QjCKjHZFtSSYJk6iAPAgDxAFEAdAFgCwAgCwBYAQBYAQDzidAfIBpgDTMEkMaCSEmDIQBYATJgWDAQBYMCwDlzX/KPqv5yM9jdbf7g7sr8VT7n/AHSuuuo7XgH/AJPL7m1w88Z0R2JAJVgDxAHCAOgCiALAFEAIAsAWAEAWA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Funcionamiento inicial del modelo</a:t>
            </a:r>
            <a:endParaRPr lang="es-EC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83428"/>
              </p:ext>
            </p:extLst>
          </p:nvPr>
        </p:nvGraphicFramePr>
        <p:xfrm>
          <a:off x="1861121" y="1916832"/>
          <a:ext cx="4536504" cy="19442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63570"/>
                <a:gridCol w="1369934"/>
                <a:gridCol w="606365"/>
                <a:gridCol w="381785"/>
                <a:gridCol w="763570"/>
                <a:gridCol w="651280"/>
              </a:tblGrid>
              <a:tr h="22433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Equipo de Computación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3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ÍTEM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DESCRIPCIÓN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CANT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COSTO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UNITARIO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TOTAL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4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($)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($)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91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Software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Unidad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       10.000,00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   10.000,00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91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Impresora multifuncion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Unidad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             180,00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         180,00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433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3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Computadoras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Unidad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3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1200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3600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433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SUBTOTAL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   13.780,00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74906"/>
              </p:ext>
            </p:extLst>
          </p:nvPr>
        </p:nvGraphicFramePr>
        <p:xfrm>
          <a:off x="1912557" y="4149080"/>
          <a:ext cx="4495800" cy="15773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90550"/>
                <a:gridCol w="1381125"/>
                <a:gridCol w="666750"/>
                <a:gridCol w="514350"/>
                <a:gridCol w="628650"/>
                <a:gridCol w="714375"/>
              </a:tblGrid>
              <a:tr h="1905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Gastos administrativos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ÍTEM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DESCRIPCIÓN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CANT.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COSTO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MENSUAL*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ANUAL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1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Gerente General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Unidad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1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       1.070,60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        12.847,20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2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Asistente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Unidad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1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          489,54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          5.874,44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3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Encargado comercio exterior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Unidad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1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          810,03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          9.720,40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SUBTOTAL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       2.370,17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        28.442,04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8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altLang="es-EC" dirty="0" smtClean="0">
                <a:solidFill>
                  <a:schemeClr val="tx1"/>
                </a:solidFill>
              </a:rPr>
              <a:t>Introducción</a:t>
            </a:r>
          </a:p>
        </p:txBody>
      </p:sp>
      <p:pic>
        <p:nvPicPr>
          <p:cNvPr id="4100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580051"/>
              </p:ext>
            </p:extLst>
          </p:nvPr>
        </p:nvGraphicFramePr>
        <p:xfrm>
          <a:off x="179512" y="1772816"/>
          <a:ext cx="9562032" cy="373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6660232" y="1841195"/>
            <a:ext cx="1563684" cy="6173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Acceso a mercados</a:t>
            </a:r>
            <a:endParaRPr lang="es-EC" sz="1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6660232" y="2641331"/>
            <a:ext cx="1595402" cy="683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Fuentes de financiamiento</a:t>
            </a:r>
            <a:endParaRPr lang="es-EC" sz="1400" dirty="0"/>
          </a:p>
        </p:txBody>
      </p:sp>
      <p:pic>
        <p:nvPicPr>
          <p:cNvPr id="4104" name="Picture 8" descr="http://www.adahalicante.org/.cm4all/iproc.php/nosotros.png/downsize_1280_0/nosotro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28569"/>
            <a:ext cx="2880320" cy="22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qualidadebrasil.com.br/imagens/noticias/1255/td_flux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491979" cy="16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/>
              <a:t>Funcionamiento inicial del modelo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981237"/>
              </p:ext>
            </p:extLst>
          </p:nvPr>
        </p:nvGraphicFramePr>
        <p:xfrm>
          <a:off x="2123728" y="1700808"/>
          <a:ext cx="4608511" cy="17281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0435"/>
                <a:gridCol w="1240534"/>
                <a:gridCol w="741468"/>
                <a:gridCol w="584619"/>
                <a:gridCol w="712951"/>
                <a:gridCol w="798504"/>
              </a:tblGrid>
              <a:tr h="1775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Gastos Operacionales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96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ÍTEM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DESCRIPCIÓN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CANT.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COSTO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9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MENSUAL*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ANUAL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9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33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Servicio Eléctrico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Unidad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  30,00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    360,00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33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Agua Potable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Unidad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  10,00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    120,00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33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3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Telefono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Unidad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  30,00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    360,00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33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4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Internet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Unidad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  40,00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              480,00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44429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SUBTOTAL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110,00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          1.320,00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77691"/>
              </p:ext>
            </p:extLst>
          </p:nvPr>
        </p:nvGraphicFramePr>
        <p:xfrm>
          <a:off x="2051720" y="3789040"/>
          <a:ext cx="4680521" cy="14401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8723"/>
                <a:gridCol w="1259918"/>
                <a:gridCol w="753054"/>
                <a:gridCol w="593754"/>
                <a:gridCol w="724091"/>
                <a:gridCol w="810981"/>
              </a:tblGrid>
              <a:tr h="2057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Gastos de distribución y ventas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573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ÍTEM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DESCRIPCIÓN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CANT.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COSTO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MENSUAL*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ANUAL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57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57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Publicidad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Unidad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2.000,00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24.000,00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57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Otros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Unidad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200,00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   2.400,00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57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       2.200,00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 dirty="0">
                          <a:effectLst/>
                        </a:rPr>
                        <a:t>        26.400,00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/>
              <a:t>Funcionamiento inicial del modelo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10542"/>
              </p:ext>
            </p:extLst>
          </p:nvPr>
        </p:nvGraphicFramePr>
        <p:xfrm>
          <a:off x="539552" y="1700808"/>
          <a:ext cx="7873999" cy="1790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74439"/>
                <a:gridCol w="1017158"/>
                <a:gridCol w="466696"/>
                <a:gridCol w="643203"/>
                <a:gridCol w="613286"/>
                <a:gridCol w="601320"/>
                <a:gridCol w="664144"/>
                <a:gridCol w="520546"/>
                <a:gridCol w="556445"/>
                <a:gridCol w="439771"/>
                <a:gridCol w="502596"/>
                <a:gridCol w="574395"/>
              </a:tblGrid>
              <a:tr h="19050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VENTAS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ÍTEM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DESCRIPCIÓN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U.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CANT. MES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VIAJES POR MES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COSTO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PRECIO CLIENTE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UNITARIO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UNITARIO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TOTAL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ANUAL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UNITARIO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TOTAL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ANUAL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MERCADO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DESCUENTO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Flete de transporte Tulcan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Tonelada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2400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80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15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14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33.600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403.200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16,5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39.600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475.200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Flete de transporte Guayaquil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Tonelada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1800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60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27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25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45.000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540.000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29,7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53.460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641.520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3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Marginación de guias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unidades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60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500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475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28.500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342.000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500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30.000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360.000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107.100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1.285.200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123.060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   1.476.720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25491"/>
              </p:ext>
            </p:extLst>
          </p:nvPr>
        </p:nvGraphicFramePr>
        <p:xfrm>
          <a:off x="3131840" y="3789040"/>
          <a:ext cx="2808313" cy="17281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96636"/>
                <a:gridCol w="653096"/>
                <a:gridCol w="685750"/>
                <a:gridCol w="772831"/>
              </a:tblGrid>
              <a:tr h="21388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MARGEN DE UTILIDAD 10%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3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UNITARIO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UNITARIO*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TOTAL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ANUAL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38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Cliente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Conductor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($)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0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 smtClean="0">
                          <a:effectLst/>
                        </a:rPr>
                        <a:t>1,50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                  1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    6.000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     72.000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08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 smtClean="0">
                          <a:effectLst/>
                        </a:rPr>
                        <a:t>2,70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                  2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    8.460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   101.520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94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5%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 </a:t>
                      </a:r>
                      <a:r>
                        <a:rPr lang="es-EC" sz="800" u="none" strike="noStrike" dirty="0" smtClean="0">
                          <a:effectLst/>
                        </a:rPr>
                        <a:t>25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    1.500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           300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3885"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         15.960  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          173.820  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Funcionamiento inicial del modelo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96651"/>
              </p:ext>
            </p:extLst>
          </p:nvPr>
        </p:nvGraphicFramePr>
        <p:xfrm>
          <a:off x="827584" y="1916832"/>
          <a:ext cx="2808312" cy="13783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17082"/>
                <a:gridCol w="1091230"/>
              </a:tblGrid>
              <a:tr h="44702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 smtClean="0">
                          <a:effectLst/>
                        </a:rPr>
                        <a:t>Capital </a:t>
                      </a:r>
                      <a:r>
                        <a:rPr lang="es-EC" sz="1100" b="1" u="none" strike="noStrike" dirty="0">
                          <a:effectLst/>
                        </a:rPr>
                        <a:t>de trabajo funcionamiento inicial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80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 smtClean="0">
                          <a:effectLst/>
                        </a:rPr>
                        <a:t>Gastos </a:t>
                      </a:r>
                      <a:r>
                        <a:rPr lang="es-EC" sz="1100" u="none" strike="noStrike" dirty="0">
                          <a:effectLst/>
                        </a:rPr>
                        <a:t>generales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         4.680,17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80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Costo de operación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     107.100,00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51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 smtClean="0">
                          <a:effectLst/>
                        </a:rPr>
                        <a:t>Capital </a:t>
                      </a:r>
                      <a:r>
                        <a:rPr lang="es-EC" sz="1100" u="none" strike="noStrike" dirty="0">
                          <a:effectLst/>
                        </a:rPr>
                        <a:t>trabajo necesario mes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     111.780,17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864879"/>
              </p:ext>
            </p:extLst>
          </p:nvPr>
        </p:nvGraphicFramePr>
        <p:xfrm>
          <a:off x="4716016" y="1916832"/>
          <a:ext cx="3312368" cy="13681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32646"/>
                <a:gridCol w="1079722"/>
              </a:tblGrid>
              <a:tr h="2414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>
                          <a:effectLst/>
                        </a:rPr>
                        <a:t>FINANCIAMIENTO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23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Muebles y Equipo de oficina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     1.000,00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14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Equipo de Computación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   13.780,00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14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capital de trabajo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 111.780,17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14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TOTAL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 126.560,17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72642"/>
              </p:ext>
            </p:extLst>
          </p:nvPr>
        </p:nvGraphicFramePr>
        <p:xfrm>
          <a:off x="1187624" y="3429000"/>
          <a:ext cx="6019799" cy="17449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68951"/>
                <a:gridCol w="660360"/>
                <a:gridCol w="899620"/>
                <a:gridCol w="832627"/>
                <a:gridCol w="823056"/>
                <a:gridCol w="1253726"/>
                <a:gridCol w="1081459"/>
              </a:tblGrid>
              <a:tr h="18288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CUOTAS ANUALES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Periodo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Años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Capital Inicial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Interes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Cuota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Amortizacion de Capital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Capital Final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126.560,17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17.718,42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36.864,90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        19.146,47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107.413,70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107.413,70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15.037,92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36.864,90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        21.826,98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85.586,72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85.586,72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11.982,14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36.864,90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        24.882,75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60.703,97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60.703,97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8.498,56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36.864,90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        28.366,34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32.337,63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32.337,63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4.527,27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36.864,90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                               32.337,63  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 dirty="0">
                          <a:effectLst/>
                        </a:rPr>
                        <a:t>                                  0,00   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4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 bwMode="auto">
          <a:xfrm>
            <a:off x="367257" y="569913"/>
            <a:ext cx="8259763" cy="90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s-ES_tradnl" sz="2000" b="1" dirty="0">
                <a:latin typeface="+mn-lt"/>
                <a:ea typeface="+mn-ea"/>
              </a:rPr>
              <a:t>Red de servicios que proporcionan el nivel adecuado de disponibilidad de productos a nivel nacional e internacional</a:t>
            </a:r>
            <a:endParaRPr lang="es-ES" sz="2000" b="1" dirty="0">
              <a:latin typeface="+mn-lt"/>
              <a:ea typeface="+mn-ea"/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 flipV="1">
            <a:off x="7508875" y="3535363"/>
            <a:ext cx="0" cy="393700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cxnSp>
        <p:nvCxnSpPr>
          <p:cNvPr id="16389" name="AutoShape 4"/>
          <p:cNvCxnSpPr>
            <a:cxnSpLocks noChangeShapeType="1"/>
          </p:cNvCxnSpPr>
          <p:nvPr/>
        </p:nvCxnSpPr>
        <p:spPr bwMode="auto">
          <a:xfrm>
            <a:off x="1616075" y="5308600"/>
            <a:ext cx="482600" cy="795338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AutoShape 5"/>
          <p:cNvCxnSpPr>
            <a:cxnSpLocks noChangeShapeType="1"/>
          </p:cNvCxnSpPr>
          <p:nvPr/>
        </p:nvCxnSpPr>
        <p:spPr bwMode="auto">
          <a:xfrm>
            <a:off x="4167188" y="6103938"/>
            <a:ext cx="596900" cy="0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AutoShape 6"/>
          <p:cNvCxnSpPr>
            <a:cxnSpLocks noChangeShapeType="1"/>
          </p:cNvCxnSpPr>
          <p:nvPr/>
        </p:nvCxnSpPr>
        <p:spPr bwMode="auto">
          <a:xfrm flipV="1">
            <a:off x="6832600" y="5232400"/>
            <a:ext cx="676275" cy="871538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AutoShape 7"/>
          <p:cNvCxnSpPr>
            <a:cxnSpLocks noChangeShapeType="1"/>
          </p:cNvCxnSpPr>
          <p:nvPr/>
        </p:nvCxnSpPr>
        <p:spPr bwMode="auto">
          <a:xfrm flipH="1">
            <a:off x="2862263" y="2528888"/>
            <a:ext cx="490537" cy="74612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AutoShape 8"/>
          <p:cNvCxnSpPr>
            <a:cxnSpLocks noChangeShapeType="1"/>
          </p:cNvCxnSpPr>
          <p:nvPr/>
        </p:nvCxnSpPr>
        <p:spPr bwMode="auto">
          <a:xfrm>
            <a:off x="5421313" y="2528888"/>
            <a:ext cx="500062" cy="74612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AutoShape 9"/>
          <p:cNvCxnSpPr>
            <a:cxnSpLocks noChangeShapeType="1"/>
          </p:cNvCxnSpPr>
          <p:nvPr/>
        </p:nvCxnSpPr>
        <p:spPr bwMode="auto">
          <a:xfrm flipH="1">
            <a:off x="4383088" y="2760663"/>
            <a:ext cx="4762" cy="838200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AutoShape 10"/>
          <p:cNvCxnSpPr>
            <a:cxnSpLocks noChangeShapeType="1"/>
          </p:cNvCxnSpPr>
          <p:nvPr/>
        </p:nvCxnSpPr>
        <p:spPr bwMode="auto">
          <a:xfrm flipH="1">
            <a:off x="3132138" y="4535488"/>
            <a:ext cx="330200" cy="879475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AutoShape 11"/>
          <p:cNvCxnSpPr>
            <a:cxnSpLocks noChangeShapeType="1"/>
          </p:cNvCxnSpPr>
          <p:nvPr/>
        </p:nvCxnSpPr>
        <p:spPr bwMode="auto">
          <a:xfrm>
            <a:off x="5303838" y="4535488"/>
            <a:ext cx="495300" cy="904875"/>
          </a:xfrm>
          <a:prstGeom prst="straightConnector1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2874963" y="2876550"/>
            <a:ext cx="706437" cy="852488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5213350" y="2917825"/>
            <a:ext cx="706438" cy="852488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2679700" y="2738438"/>
            <a:ext cx="1127125" cy="1584325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 flipV="1">
            <a:off x="5111750" y="2738438"/>
            <a:ext cx="1114425" cy="1584325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V="1">
            <a:off x="2681288" y="4359275"/>
            <a:ext cx="495300" cy="179388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 flipV="1">
            <a:off x="5607050" y="4313238"/>
            <a:ext cx="630238" cy="225425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V="1">
            <a:off x="4122738" y="4629150"/>
            <a:ext cx="2114550" cy="989013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flipH="1" flipV="1">
            <a:off x="2681288" y="4673600"/>
            <a:ext cx="2082800" cy="944563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4764088" y="5440363"/>
            <a:ext cx="2068512" cy="393700"/>
          </a:xfrm>
          <a:prstGeom prst="rect">
            <a:avLst/>
          </a:prstGeom>
          <a:solidFill>
            <a:srgbClr val="6689CC"/>
          </a:solidFill>
          <a:ln w="9525">
            <a:solidFill>
              <a:srgbClr val="6689CC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1050" b="1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Dirección Estratégica de la actividad logística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2097088" y="5414963"/>
            <a:ext cx="2068512" cy="393700"/>
          </a:xfrm>
          <a:prstGeom prst="rect">
            <a:avLst/>
          </a:prstGeom>
          <a:solidFill>
            <a:srgbClr val="6689CC"/>
          </a:solidFill>
          <a:ln w="9525">
            <a:solidFill>
              <a:srgbClr val="6689CC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1050" b="1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Interfaz con el exterior</a:t>
            </a: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764088" y="5821363"/>
            <a:ext cx="2068512" cy="563562"/>
          </a:xfrm>
          <a:prstGeom prst="rect">
            <a:avLst/>
          </a:prstGeom>
          <a:solidFill>
            <a:srgbClr val="EAEAEA"/>
          </a:solidFill>
          <a:ln w="9525">
            <a:solidFill>
              <a:srgbClr val="6689CC"/>
            </a:solidFill>
            <a:miter lim="800000"/>
            <a:headEnd/>
            <a:tailEnd/>
          </a:ln>
        </p:spPr>
        <p:txBody>
          <a:bodyPr anchor="ctr"/>
          <a:lstStyle/>
          <a:p>
            <a:pPr marL="84138" indent="-84138">
              <a:spcBef>
                <a:spcPct val="40000"/>
              </a:spcBef>
              <a:buFontTx/>
              <a:buChar char="•"/>
              <a:defRPr/>
            </a:pPr>
            <a:r>
              <a:rPr lang="es-ES" sz="1000">
                <a:latin typeface="+mn-lt"/>
                <a:ea typeface="ＭＳ Ｐゴシック" pitchFamily="34" charset="-128"/>
              </a:rPr>
              <a:t>Flujo de información</a:t>
            </a:r>
          </a:p>
          <a:p>
            <a:pPr marL="84138" indent="-84138">
              <a:spcBef>
                <a:spcPct val="40000"/>
              </a:spcBef>
              <a:buFontTx/>
              <a:buChar char="•"/>
              <a:defRPr/>
            </a:pPr>
            <a:r>
              <a:rPr lang="es-ES" sz="1000">
                <a:latin typeface="+mn-lt"/>
                <a:ea typeface="ＭＳ Ｐゴシック" pitchFamily="34" charset="-128"/>
              </a:rPr>
              <a:t>Merchandising</a:t>
            </a: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2098675" y="5808663"/>
            <a:ext cx="2068513" cy="588962"/>
          </a:xfrm>
          <a:prstGeom prst="rect">
            <a:avLst/>
          </a:prstGeom>
          <a:solidFill>
            <a:srgbClr val="EAEAEA"/>
          </a:solidFill>
          <a:ln w="9525">
            <a:solidFill>
              <a:srgbClr val="6689CC"/>
            </a:solidFill>
            <a:miter lim="800000"/>
            <a:headEnd/>
            <a:tailEnd/>
          </a:ln>
        </p:spPr>
        <p:txBody>
          <a:bodyPr anchor="ctr"/>
          <a:lstStyle/>
          <a:p>
            <a:pPr marL="84138" indent="-84138">
              <a:spcBef>
                <a:spcPct val="40000"/>
              </a:spcBef>
              <a:buFontTx/>
              <a:buChar char="•"/>
              <a:defRPr/>
            </a:pPr>
            <a:r>
              <a:rPr lang="es-ES" sz="1000">
                <a:latin typeface="+mn-lt"/>
                <a:ea typeface="ＭＳ Ｐゴシック" pitchFamily="34" charset="-128"/>
              </a:rPr>
              <a:t>Envíos</a:t>
            </a:r>
          </a:p>
          <a:p>
            <a:pPr marL="84138" indent="-84138">
              <a:spcBef>
                <a:spcPct val="40000"/>
              </a:spcBef>
              <a:buFontTx/>
              <a:buChar char="•"/>
              <a:defRPr/>
            </a:pPr>
            <a:r>
              <a:rPr lang="es-ES" sz="1000">
                <a:latin typeface="+mn-lt"/>
                <a:ea typeface="ＭＳ Ｐゴシック" pitchFamily="34" charset="-128"/>
              </a:rPr>
              <a:t>Pedidos</a:t>
            </a:r>
          </a:p>
          <a:p>
            <a:pPr marL="84138" indent="-84138">
              <a:spcBef>
                <a:spcPct val="40000"/>
              </a:spcBef>
              <a:buFontTx/>
              <a:buChar char="•"/>
              <a:defRPr/>
            </a:pPr>
            <a:r>
              <a:rPr lang="es-ES" sz="1000">
                <a:latin typeface="+mn-lt"/>
                <a:ea typeface="ＭＳ Ｐゴシック" pitchFamily="34" charset="-128"/>
              </a:rPr>
              <a:t>Gestión aduanera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3352800" y="1903413"/>
            <a:ext cx="2068513" cy="393700"/>
          </a:xfrm>
          <a:prstGeom prst="rect">
            <a:avLst/>
          </a:prstGeom>
          <a:solidFill>
            <a:srgbClr val="6689CC"/>
          </a:solidFill>
          <a:ln w="9525">
            <a:solidFill>
              <a:srgbClr val="6689CC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1050" b="1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Planificación y gestión de existencias</a:t>
            </a: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3352800" y="2297113"/>
            <a:ext cx="2068513" cy="463550"/>
          </a:xfrm>
          <a:prstGeom prst="rect">
            <a:avLst/>
          </a:prstGeom>
          <a:solidFill>
            <a:srgbClr val="EAEAEA"/>
          </a:solidFill>
          <a:ln w="9525">
            <a:solidFill>
              <a:srgbClr val="6689CC"/>
            </a:solidFill>
            <a:miter lim="800000"/>
            <a:headEnd/>
            <a:tailEnd/>
          </a:ln>
        </p:spPr>
        <p:txBody>
          <a:bodyPr anchor="ctr"/>
          <a:lstStyle/>
          <a:p>
            <a:pPr marL="84138" indent="-84138">
              <a:spcBef>
                <a:spcPct val="40000"/>
              </a:spcBef>
              <a:buFontTx/>
              <a:buChar char="•"/>
              <a:defRPr/>
            </a:pPr>
            <a:r>
              <a:rPr lang="es-ES" sz="1000">
                <a:latin typeface="+mn-lt"/>
                <a:ea typeface="ＭＳ Ｐゴシック" pitchFamily="34" charset="-128"/>
              </a:rPr>
              <a:t>Gestión de stocks</a:t>
            </a:r>
          </a:p>
          <a:p>
            <a:pPr marL="84138" indent="-84138">
              <a:spcBef>
                <a:spcPct val="40000"/>
              </a:spcBef>
              <a:buFontTx/>
              <a:buChar char="•"/>
              <a:defRPr/>
            </a:pPr>
            <a:r>
              <a:rPr lang="es-ES" sz="1000">
                <a:latin typeface="+mn-lt"/>
                <a:ea typeface="ＭＳ Ｐゴシック" pitchFamily="34" charset="-128"/>
              </a:rPr>
              <a:t>Etiquetaje de códigos</a:t>
            </a:r>
          </a:p>
        </p:txBody>
      </p:sp>
      <p:grpSp>
        <p:nvGrpSpPr>
          <p:cNvPr id="16411" name="Group 26"/>
          <p:cNvGrpSpPr>
            <a:grpSpLocks/>
          </p:cNvGrpSpPr>
          <p:nvPr/>
        </p:nvGrpSpPr>
        <p:grpSpPr bwMode="auto">
          <a:xfrm>
            <a:off x="5919788" y="1758950"/>
            <a:ext cx="2884487" cy="2011363"/>
            <a:chOff x="3729" y="1042"/>
            <a:chExt cx="1817" cy="1159"/>
          </a:xfrm>
        </p:grpSpPr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3729" y="1042"/>
              <a:ext cx="1817" cy="248"/>
            </a:xfrm>
            <a:prstGeom prst="rect">
              <a:avLst/>
            </a:prstGeom>
            <a:solidFill>
              <a:srgbClr val="6689CC"/>
            </a:solidFill>
            <a:ln w="9525">
              <a:solidFill>
                <a:srgbClr val="6689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s-ES" sz="1050" b="1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Gestión de centros de almacenaje y distribución</a:t>
              </a:r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3729" y="1290"/>
              <a:ext cx="1817" cy="91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6689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Manipulación de recepción (descarga)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Consolidación/</a:t>
              </a:r>
              <a:r>
                <a:rPr lang="es-ES" sz="1000" dirty="0" err="1">
                  <a:latin typeface="+mn-lt"/>
                  <a:ea typeface="ＭＳ Ｐゴシック" pitchFamily="34" charset="-128"/>
                </a:rPr>
                <a:t>desconsolidación</a:t>
              </a:r>
              <a:endParaRPr lang="es-ES" sz="1000" dirty="0">
                <a:latin typeface="+mn-lt"/>
                <a:ea typeface="ＭＳ Ｐゴシック" pitchFamily="34" charset="-128"/>
              </a:endParaRP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Clasificación de mercancías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Almacenaje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Actividades auxiliares en almacén (ubicación, pesaje, preparación de pedidos)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Expedición (carga)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 err="1">
                  <a:latin typeface="+mn-lt"/>
                  <a:ea typeface="ＭＳ Ｐゴシック" pitchFamily="34" charset="-128"/>
                </a:rPr>
                <a:t>Picking</a:t>
              </a:r>
              <a:endParaRPr lang="es-ES" sz="1000" dirty="0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16412" name="Group 29"/>
          <p:cNvGrpSpPr>
            <a:grpSpLocks/>
          </p:cNvGrpSpPr>
          <p:nvPr/>
        </p:nvGrpSpPr>
        <p:grpSpPr bwMode="auto">
          <a:xfrm>
            <a:off x="412750" y="3840163"/>
            <a:ext cx="2405063" cy="1468437"/>
            <a:chOff x="260" y="2202"/>
            <a:chExt cx="1515" cy="925"/>
          </a:xfrm>
        </p:grpSpPr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260" y="2202"/>
              <a:ext cx="1515" cy="248"/>
            </a:xfrm>
            <a:prstGeom prst="rect">
              <a:avLst/>
            </a:prstGeom>
            <a:solidFill>
              <a:srgbClr val="6689CC"/>
            </a:solidFill>
            <a:ln w="9525">
              <a:solidFill>
                <a:srgbClr val="6689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s-ES" sz="1050" b="1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Transporte</a:t>
              </a:r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260" y="2423"/>
              <a:ext cx="1515" cy="70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6689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Estiba/desestiba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Intercambio modal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Transporte (cargas completas, grupaje, marítimo, terrestre)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Carga/Descarga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Distribución capilar</a:t>
              </a:r>
            </a:p>
          </p:txBody>
        </p:sp>
      </p:grpSp>
      <p:grpSp>
        <p:nvGrpSpPr>
          <p:cNvPr id="16413" name="Group 32"/>
          <p:cNvGrpSpPr>
            <a:grpSpLocks/>
          </p:cNvGrpSpPr>
          <p:nvPr/>
        </p:nvGrpSpPr>
        <p:grpSpPr bwMode="auto">
          <a:xfrm>
            <a:off x="6226175" y="3929063"/>
            <a:ext cx="2565400" cy="1303337"/>
            <a:chOff x="4134" y="2404"/>
            <a:chExt cx="1453" cy="821"/>
          </a:xfrm>
        </p:grpSpPr>
        <p:sp>
          <p:nvSpPr>
            <p:cNvPr id="51" name="Rectangle 33"/>
            <p:cNvSpPr>
              <a:spLocks noChangeArrowheads="1"/>
            </p:cNvSpPr>
            <p:nvPr/>
          </p:nvSpPr>
          <p:spPr bwMode="auto">
            <a:xfrm>
              <a:off x="4135" y="2404"/>
              <a:ext cx="1452" cy="248"/>
            </a:xfrm>
            <a:prstGeom prst="rect">
              <a:avLst/>
            </a:prstGeom>
            <a:solidFill>
              <a:srgbClr val="6689CC"/>
            </a:solidFill>
            <a:ln w="9525">
              <a:solidFill>
                <a:srgbClr val="6689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s-ES" sz="1050" b="1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Otras actividades de valor añadido</a:t>
              </a:r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4134" y="2625"/>
              <a:ext cx="1453" cy="6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6689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4138" indent="-84138">
                <a:lnSpc>
                  <a:spcPct val="90000"/>
                </a:lnSpc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Embalaje</a:t>
              </a:r>
            </a:p>
            <a:p>
              <a:pPr marL="84138" indent="-84138">
                <a:lnSpc>
                  <a:spcPct val="90000"/>
                </a:lnSpc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Montaje</a:t>
              </a:r>
            </a:p>
            <a:p>
              <a:pPr marL="84138" indent="-84138">
                <a:lnSpc>
                  <a:spcPct val="90000"/>
                </a:lnSpc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Envasado</a:t>
              </a:r>
            </a:p>
            <a:p>
              <a:pPr marL="84138" indent="-84138">
                <a:lnSpc>
                  <a:spcPct val="90000"/>
                </a:lnSpc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Etiquetado</a:t>
              </a:r>
            </a:p>
            <a:p>
              <a:pPr marL="84138" indent="-84138">
                <a:lnSpc>
                  <a:spcPct val="90000"/>
                </a:lnSpc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>
                  <a:latin typeface="+mn-lt"/>
                  <a:ea typeface="ＭＳ Ｐゴシック" pitchFamily="34" charset="-128"/>
                </a:rPr>
                <a:t>Acondicionamiento</a:t>
              </a:r>
            </a:p>
          </p:txBody>
        </p:sp>
      </p:grpSp>
      <p:grpSp>
        <p:nvGrpSpPr>
          <p:cNvPr id="16414" name="Group 35"/>
          <p:cNvGrpSpPr>
            <a:grpSpLocks/>
          </p:cNvGrpSpPr>
          <p:nvPr/>
        </p:nvGrpSpPr>
        <p:grpSpPr bwMode="auto">
          <a:xfrm>
            <a:off x="412750" y="1758950"/>
            <a:ext cx="2611438" cy="1776413"/>
            <a:chOff x="260" y="1010"/>
            <a:chExt cx="1551" cy="1063"/>
          </a:xfrm>
        </p:grpSpPr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" y="1010"/>
              <a:ext cx="1551" cy="2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050" b="1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Gestión aplicaciones informáticas</a:t>
              </a:r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260" y="1258"/>
              <a:ext cx="1551" cy="81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Envíos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 smtClean="0">
                  <a:latin typeface="+mn-lt"/>
                  <a:ea typeface="ＭＳ Ｐゴシック" pitchFamily="34" charset="-128"/>
                </a:rPr>
                <a:t>Pedidos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 smtClean="0">
                  <a:ea typeface="ＭＳ Ｐゴシック" pitchFamily="34" charset="-128"/>
                </a:rPr>
                <a:t>Seguridad y Garantía Empresarial</a:t>
              </a:r>
              <a:endParaRPr lang="es-ES" sz="1000" dirty="0">
                <a:latin typeface="+mn-lt"/>
                <a:ea typeface="ＭＳ Ｐゴシック" pitchFamily="34" charset="-128"/>
              </a:endParaRP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Sistemas de transmisión de información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Documentación generada por remitentes o destinatarios</a:t>
              </a:r>
            </a:p>
            <a:p>
              <a:pPr marL="84138" indent="-84138">
                <a:spcBef>
                  <a:spcPct val="40000"/>
                </a:spcBef>
                <a:buFontTx/>
                <a:buChar char="•"/>
                <a:defRPr/>
              </a:pPr>
              <a:r>
                <a:rPr lang="es-ES" sz="1000" dirty="0">
                  <a:latin typeface="+mn-lt"/>
                  <a:ea typeface="ＭＳ Ｐゴシック" pitchFamily="34" charset="-128"/>
                </a:rPr>
                <a:t>Organización de rutas</a:t>
              </a:r>
            </a:p>
          </p:txBody>
        </p:sp>
      </p:grp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3081338" y="3598863"/>
            <a:ext cx="2603500" cy="10969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Actividades logísticas</a:t>
            </a: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 flipV="1">
            <a:off x="1546225" y="3446463"/>
            <a:ext cx="0" cy="393700"/>
          </a:xfrm>
          <a:prstGeom prst="line">
            <a:avLst/>
          </a:prstGeom>
          <a:noFill/>
          <a:ln w="9525">
            <a:solidFill>
              <a:srgbClr val="668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000">
              <a:latin typeface="+mn-lt"/>
              <a:ea typeface="ＭＳ Ｐゴシック" pitchFamily="34" charset="-128"/>
            </a:endParaRPr>
          </a:p>
        </p:txBody>
      </p:sp>
      <p:pic>
        <p:nvPicPr>
          <p:cNvPr id="4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Users\HP\Downloads\PRIVEEDORES_INICIAL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19507" r="58458" b="51089"/>
          <a:stretch/>
        </p:blipFill>
        <p:spPr bwMode="auto">
          <a:xfrm>
            <a:off x="1857376" y="2189337"/>
            <a:ext cx="579144" cy="4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56984" y="746"/>
            <a:ext cx="768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Prototipo Sistema Logístico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0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ownloads\PRIVEEDORES_INICIAL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16616" r="57918" b="48057"/>
          <a:stretch/>
        </p:blipFill>
        <p:spPr bwMode="auto">
          <a:xfrm>
            <a:off x="2699793" y="2924945"/>
            <a:ext cx="3015208" cy="254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HP\Downloads\Esquema_Servici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" y="519510"/>
            <a:ext cx="731045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P\Pictures\fotos\2013 heart\DSC0239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8490" r="24857" b="15800"/>
          <a:stretch/>
        </p:blipFill>
        <p:spPr bwMode="auto">
          <a:xfrm>
            <a:off x="2521686" y="175333"/>
            <a:ext cx="1256853" cy="18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9" t="34536" r="57699" b="37488"/>
          <a:stretch/>
        </p:blipFill>
        <p:spPr bwMode="auto">
          <a:xfrm>
            <a:off x="4644008" y="204039"/>
            <a:ext cx="1275685" cy="183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5535" y="1821434"/>
            <a:ext cx="1525699" cy="5040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Proveedores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588224" y="1821434"/>
            <a:ext cx="1525699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 - Empresas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4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ownloads\SCO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16" y="-32230"/>
            <a:ext cx="5256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06552521"/>
              </p:ext>
            </p:extLst>
          </p:nvPr>
        </p:nvGraphicFramePr>
        <p:xfrm>
          <a:off x="370308" y="516450"/>
          <a:ext cx="4201692" cy="608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42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482" name="Picture 2" descr="C:\Users\HP\Downloads\PRIVEEDORES_INICIA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" y="15398"/>
            <a:ext cx="9144000" cy="719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6" r="16868" b="30259"/>
          <a:stretch/>
        </p:blipFill>
        <p:spPr bwMode="auto">
          <a:xfrm>
            <a:off x="103097" y="692696"/>
            <a:ext cx="6097080" cy="355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izquierda"/>
          <p:cNvSpPr/>
          <p:nvPr/>
        </p:nvSpPr>
        <p:spPr>
          <a:xfrm>
            <a:off x="6179718" y="2125734"/>
            <a:ext cx="2964282" cy="1310388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 alimentado de la Data del MIPRO - mensualmente</a:t>
            </a:r>
            <a:endParaRPr lang="es-EC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7544" y="4437112"/>
            <a:ext cx="841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Se ha mantenido una validación interna de las Empresas calificadas para </a:t>
            </a:r>
          </a:p>
          <a:p>
            <a:pPr algn="ctr"/>
            <a:r>
              <a:rPr lang="es-ES" dirty="0" smtClean="0"/>
              <a:t>Asociarse con </a:t>
            </a:r>
            <a:r>
              <a:rPr lang="es-ES" dirty="0" err="1" smtClean="0"/>
              <a:t>Guinexp</a:t>
            </a:r>
            <a:r>
              <a:rPr lang="es-ES" dirty="0" smtClean="0"/>
              <a:t>, cumpliendo los requerimientos anteriormente expuestos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94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"/>
            <a:ext cx="9144000" cy="68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ownloads\P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dirty="0" smtClean="0"/>
              <a:t>Competitividad de la Logística</a:t>
            </a:r>
          </a:p>
        </p:txBody>
      </p:sp>
      <p:pic>
        <p:nvPicPr>
          <p:cNvPr id="512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4.bp.blogspot.com/-131Rexi72Z8/UoKqhvEwbzI/AAAAAAAAABo/ZXRMFoqDV_U/s1600/exte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eltalog.com.br/img/servCam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2527"/>
            <a:ext cx="510409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ducadictos.com/wp-content/uploads/2013/07/Just-In-Time-Inici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91660"/>
            <a:ext cx="2039491" cy="1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5257391"/>
            <a:ext cx="360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Mejora la competitividad de las empresas en general, ya que la prestación de un servicio eficiente reduce los costos que se pueden generar para los productos de exportación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6381328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 documentos escaneados para su respectiva validación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0" y="0"/>
            <a:ext cx="9158330" cy="68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ownloads\BUSQUEDA_INI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8864415" cy="69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 descr="C:\Users\HP\Downloads\BUSQUEDA_Dif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C" altLang="es-EC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C" altLang="es-EC" dirty="0" smtClean="0"/>
          </a:p>
        </p:txBody>
      </p:sp>
      <p:pic>
        <p:nvPicPr>
          <p:cNvPr id="7172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HP\Downloads\E_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ownloads\E_BAS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82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67" y="5867797"/>
            <a:ext cx="790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9" t="34630" r="31572" b="43756"/>
          <a:stretch/>
        </p:blipFill>
        <p:spPr bwMode="auto">
          <a:xfrm>
            <a:off x="4716016" y="657064"/>
            <a:ext cx="3905524" cy="27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495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8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963" y="-85725"/>
            <a:ext cx="9305926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 descr="http://www.jqueryscript.net/images/jQuery-Ajax-Loading-Overlay-with-Loading-Text-Spinner-Plug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73" y="2204864"/>
            <a:ext cx="42007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data:image/jpeg;base64,/9j/4AAQSkZJRgABAQAAAQABAAD/2wCEAAkGBw8REhQUEBQUFhUUFhoZFxcRGBcXFRoXFhcXGBYWFBgYHCgiGBolGxcUITEhJSkrLi4uFx8zODMsNygtLisBCgoKDg0OGxAQGzAkICQsLy0vLDYsLDQyNCw0LCwsLCwsLS8sNC8wLCwsLDQsLCwsLCwsLCwsLCwsLCwsLCwsLP/AABEIALcBEwMBEQACEQEDEQH/xAAcAAEAAwADAQEAAAAAAAAAAAAABQYHAQMEAgj/xABCEAABAwIDBAgDBQcCBgMAAAABAAIDBBEFEiEGBzFREyJBYXGBkaEycqJCUmKCkhQjM0OxstIVwURjwsPR8VNzg//EABsBAQACAwEBAAAAAAAAAAAAAAAEBQIDBgEH/8QAOREAAQMCAgYJBAIBAwUAAAAAAAECAwQRBSEGEjFBYaETMlFxgZGxwdEiM0LhUvAUU3LxIyRDYqL/2gAMAwEAAhEDEQA/ANxQBAEAQBAEAQBAEAQBAEAQBAEAQBAEAQBAEAQBAEAQBAEAQBAEAQBAEAQBAEAQBAEAQBAEAQBAEAQBAEAQBAEAQBAEAQBAEAQBAEAQBAEAQBAEAQBAEAQBAEAQBAEAQBAEAQHDnAak2HegRL7CJrdqKCG/SVEVxxDXZ3fpbcrU6eNu1yE2LDqqXqRr5W5qQNZvKoW/w2yyeDQ0fWQfZR3V8SbMyyi0dqnddUb439CCrd59Qb9DBGzkZHOf7DKozsSX8WljFo1En3Hqvclvk8lJvIr2m8gikHLKWnyIOnmCsG4jIi5pc3yaO0rk+hVRfP8AvIsmH7zKV2k8ckR7SP3jfbrfSpTMQjXrZFTPo5UN+25Hcl55cyz4dj9HUfwZo3H7uazv0mxHopbJWP6qlRPRVEH3GKnhl57CSWwihAEAQBAEAQBAEAQBAEAQBAEAQBAEAQBAEAQBAEB1VNQyNjnyHK1jS5xPANaLk+i8VURLqZMY57kY1LquSFRrN5NAz+GJZPlZlH1kH2UN9fEnEu4tHqt3Ws3xv6XIOs3oTG/QwMbyMji72aG/1UZ+JfxaWUWjLE+5Iq9yW5rf0IGs24xKT+dkHKJrW+5Bd7qO6umXfYsYsEoo/wAL96r/AMEJVVksv8WSR/8A9jnO/uKjule7rLcsY4Io+o1E7kRDoCwNpyvAEAQF6oN3TpqaKVs2R8jA4te27esLgAg3Gluwq0bh6OYi3zOal0hSKd8asu1FtdFz/vkQ+I7C4jF/KEgHbC4O+k2d6BaH0MzdmZOgxyjlyV2qvFPfNDxUeP19McrJpWFvFkmoHcWSA5fQLBKiaNbXXxJElBR1KaysRb70+ULLh282pbYTxRyDmwljv9wfZSWYi78kKqfRqF2cT1Tvz+Pcs2HbxMPksHl8RP8A8jbj9TLgedlMZWxO32KefAKuPNqI5OC+y2UstFXwzDNDIyQc2ODv6KS1zXbFKqWGSJbSNVF4oelZGoIAgCAIAgCAIAgCAIAgCAIAgCAIAgCAICqby67oqF7QdZXNjHgTmd9LXeqi1j9WJeORcYFD0lY1dzc/jmY0qE70LxQF4enIQHKAIAgO+gpDNLHEOMj2s0/EQCfIXPktsTNd6NNNRMkMTpF3Iqm2bV4kaOjfJHYOaGtjBFxckNGnaANfJX88nRxq5D59h1N/lVTWO2LmvdtUpmF7z5AQKqJpb2vhuCO/Ib39QoMWI3Wz0L6p0bbZVgfn2L8/osO8HBoaikfMAOkhYXteOJa0ZnNPMEXtyKk1cLZI1XehV4LWSQVLY7/S5bKnHcpn2xOz7a6Z7JC5rGRlxLLZsxIDeII+8fJVlJTpK5b7DqMWxB1HE1zLXVd/ZvJ7Ed2EwuaeZj+TZQWH9Tbg+gUh+G/xUrYNJWLlKxU4pnyX5KzX7N19Kc74ZG5f5kXWAHPMw3aPGyjOppos7eRbQ4lR1KaqOReC/C5Hdh22eIw2yzF7eUwEg/Uet7r1lbK3fcwnwajl2ssvDLls5Fnw/egeFRB+aF3/AEv/AMlLZiSfkhUTaM/6UnmnunwWfD9t8Om0EwYeUwLPc9U+RUtlVE/YpTz4PWRZqy6cM/TMn45GuF2kEHgWm49Qt9ytc1WrZT7Xp4EAQBAEAQBAEAQBAEAQHW6oYDlLmg2vYkXseBt5FAfbXA8PZAcoAgMt3vV15YYQfgYXuHe85W+gY79Sq8Rfsb4nXaNw2jfKu9bJ4Zr6oUC6qzprnK8PQvAcoehAEAQFr3ZUPS1rXkaQsc/8xGRo+on8qn4ey8l+wo9IJ+jpNVPyVE8Nq+xpe1GANrohG6R7A12YFljcgEDMDxHWPJWs0KSt1VU5PD651HJ0jWouVsylxbrn9IOknY6K/WytIeR2gC9hfhe6gtw6zrq7Ivn6StWNdVio7vy7yy7xMRbBQyN+1MOiaO53xeQbf2Uqrk1Il45FTgtO6asau5v1L4bOZGbpaHLTyzEayyWHyxi39zn+i1Yey0d+0maRz607Y0/FOa/qxD4/t1WQ1kzYXMMTHZQx7QRdoAfqLH4s3atM1a9kqo3YhOosDp5qVjpEVHKl7ovbs5Fi2P23FbJ0MkeSTKXAtOZjgLX4i7Trw14cVJpqtJltaylXieDLSM6RrrtvbihV96GCxwSxzRANE2bM0aDO2xzAd4OveL9qh4hCjVR6by40erHyxuiet9W1u7s8Nx27L7Cx1dI2Z8kkb3udly2LcoOUXaRrqCdCOIWUFE2SNHLtUwr8ckpqpY2tRUS3nvzKXXQCOSRgdmDHubmtbNlJF7XNuCr5G6rlam46CCRZI2vVLXRFt3nFJWyQm8Uj4zx/duLL+NjqvWSPb1VU9lgjlT/qNR3eiKWXDd4VfHo5zJh/zGjN+plve6lMr5W7cypn0fpJM2ore5fks+HbzoHWE8MkZ5sIkb/s70BUtmIxr1ksU8+jUzc4nI7vyX3TmWfDtpaGewinjJP2XHK/9LrFS2Txv6qlPPh1VB9xionbtTzTIlltIYQBAEAQBAEAQHRXT9HG944taSL8wNOCAyqjniqp5Kl8xbK5oY7o2DMGN1aHgAk9upANrckB7aLDGyl37NiFO91+DS1r78nZbG6KZNVEXMTYLtBFrDJmH4Kl1/SVjgsLLckq+JW8e63ovse+DFsYhaOmikdzLhC8fT0d/K6zIuRn20mKPqamSV/EkC1rWDQG2sSbcCbXPFUFU/XlVT6FhsPQ0rGcLr3rmReZR7E656IqeVzczWPLfvBri3Tjd1rLelJKqXRpCdilIx2qsiXPgFR3NVq2Unsc1yazVugWJmcoAgCA1LdJQ5YJZiNZH5R8sY/yc70V1h7LRq7tOM0kn1p2xJ+Kc1/Vitbb47P+3ymGWRgiyxjo3uAOUXdcA2PWc4a8lFq6h6SrqrsLbCaGJaJvSNRda65p5ckOmDb7Emixka7vext/aywTEJUNj8BonLfVVO5fm5B4ti09S7pKh5eQNL2AA42a0aAeC0STPlX6lLGmpIqdupE2yf3abZgFM2koomyENEcQL3O0AJGZ5JPAXJV/G1I40TsQ+e1cjqmqc5qX1ly9EISs2Fw6qvJC9zS4lxdC/O0k6k2dcanlZaH0kUmZYQ43WU9mPS6JlZUt6WO7ZrY6HD5HTPmznKWguAY1rSQTfU3Og1XsFK2FVdcwr8XlrmJEjbJe+Wd1KXvFx9lXMyOnOdkVwC3g977Xy8wLAA9tz3KDWzJK5GN3F/glC6lidJLkrt3YidppEpbQUBt/w8Fh3ua2w8y7+qtFtHH3Ico1FrKvP83eqmUbHbNvrpbEkRssZH9uvBrSftGx17OPK9NTU6zOuuw7XFMRbRR/Sn1LsT37kNRf/puGRi4jhB0Gl5HEernnv1VuvRQN7EOOT/MxB62u5eSeyHTHJhOJgtHRSOA4FpZKBzFwHDxC8RYZ03KZq2vw9dZbt5p8Gc7abLuoZAWkuhkJyOPxAjUsdzNtQe0A8lVVdL0S3TYdZhOJpWMVHZPTbx4p7kNh+GT1Jc2CMyFrcxDbfDcC+p11I04qPFE+RfpQsJ6qKnRHSusi5HrhxOvoyGiSeE9jH5gNOTHi3stiSTxZZoR3U1HVpfVa7inymZYcP3lVbNJo45RzF43eouPZSWYi9Oslysm0bp3fbcrefx6lnw7eNQyWEgkiP4m5m+rL+4Clsr4nbcinm0eq2Zss7uX2UstBilPOLwyxyfI4E+YGoUtr2u6q3KiamlhW0jVTvQ9iyNIQBAEBwRfQoCAxDY2ilHwZOWQ2APMDs8rICvT7upA4FlW94BuG1DI5bfLmbogDdmsQi+Awn5Gvpz5mGTX0QHnrKnF4NcswaBqWTxlndmNVHm9D2op61FVbIVcYXG4Evp5gTykiPuZbeyiLSwrnbmXTMWrW5X/+SuYs0QyMDWSAF17TdC4WFuIa/UeNlrbTRteliW7EZpad2um7dl6+xrmwuCExSCpbI8Oy2dO4OJJJJMZbpGB1bBp005KecyUPbDC2U87gwkjO5uvbYNfcntNpA0ntLHE6kqrxFiWR286vRuZy68S7EspBqqOqC8PQgLFQ7EYjKwPEWUEXHSuDHH8p1HnZTGUMrkvaxUy41Rxu1VdfuS/P4PXTVeNYa0MySNjbezXMEkQuST1mcLkk/EFta6pgS1sjRJFhle7W1k1l33svkvwVaacyOc8m5e4uJHNxJPuSoD3K5yqu0umRpG1GJsRETyPhYmZJbNUPT1cEfY6QF3yt67vpaR5qRSs15UQhYhP0NK9/DmuSGobzq7o6ItB1me1g8Pid7NI81b1r9WJeORyGAwdJVo7c1FX2TmpkNNUPidnic5jvvMJadO8KjbI5ubVO4kiZKmq9EVOJuVMzp6Bn7WA7PTtMuYdpYC427DfXuXRJ9Uf19mZ85evRVarBlZ2XnkZHsNQ9PW07SNGnpHeEYzD6g0eapqRmtMnA7jGJuhpHqm/JPH9XNA3rV2SkbGOM0gB+VnXPuGDzVhXv1YrdpzOjsGvVK9fxTmuXye/d5QCGhiPbKOlcfn+G/gwNHkttKzUiTzI2MzrNWO7G/Snh+zKtpcWdV1MkpPVJysHKNpOUDx4+Liqapl6SRV3HaYdSJTU7Y027V79/webCK0wTxSi46ORrjbjlv1wPFuYeaxhk1Ho421cCTwPjXei+e7mX/bTaagrKJ7YpP3gcxzWPaWuuHAG1xr1S7grOpnikhXVXM5nCsOqqWsar25WW67U2fJ27o6G0c0xHxuDG+DBckebrflTDmWYru0w0ln1pWRJuS/iv6QnKva3Dulkp53AFhyu6RhMZNhfWxHbbW3AqS6oi1lY5SujwusWNs0bboueS5+W088uyWEVbc0IYL/apXgD0bdvssXU0EmaJ5G1mK4hTLqvVe5yfOfMzfa3B46OoMMb3PAa0kvtcF1+qbcdMp7OKqKqFsT9VqnW4ZWPq4OleiJmqZepDA2II4jgRxHgexR0VU2FiqIqWXYTeHbWYhBbJO9wH2Zf3g+rUeRUhlZMzffvK6fCKObrMRF7Uy9MuRfdidsKitlMUsTBlYXGRhIGhAAym/G/PsKs6WqdMqoqHM4vhEVHGkjHrmtrL8/ouqnHPhAEAQBAEBS969dkoxGOM0jW/lb1z7ho81Drn6sVu0vNH4deq1/4oq+Owx4xjkFSXU7a1z6iaGkGzTY3sRoe4rZHM6NyOQj1NKyojWN+xS6YdtnJFEI2SyMY0WDTEyR7R2NjlLgLDgM7Dpa91apiESpdTlX6O1KOs1UVO39FcxXETO4aENbfKCczruJc973fae5xJJ71W1NSsy8E2HR4bhzaOO17uXavt3HhUUsgh6WzdrhbZ6zM8XbC3PY8M9wGX+o+LQp9BEjpNZdxSY9UrDTarVzctvDf8GyK7OECAi8R2eoqj+NBG4/etZ/6m2Putb4WP6yEuCuqYPtvVOF8vLYVjEN2VM65glkjPJ1pGe9nfUoj8PjXq5FvBpJO3KRqO5L8civT7CYnTOz07g8t4Ohfkk79HW/qVGWimjW7FLRuOUVQ3UmS19ypdOXwQu0VZiLwxld0v7snKZWZfit9oAB3Aa69q0VDp3IiSJsJ9DDRMVXU1s+xb8tqEOwAkZuF9fDt9lGba6XJ7r2W201zHtqKOahnFNMwvMRAYTkfY6Os11iSG34K9knY6J2ou44akw2oiq41mYttZM9qeacSE3RUN3zzn7IEbfzdd/sI/VRsNZtf4FlpLPkyJP9y+ie54N61b0lW2McIY/qkOY+wjWvEX3ejewk6OQ6lOsn8l5J+7mh4I/paCHJ9qnaB49GBbyKs41vGluw5aqTo6t+tucvqYSGFuhFiNCDxBGhB7wVzjkVFsp9JRUcl02Kd9NRyyZuije/IAXdG0usDexOUacD6LJsb39VLmuSeONUR7kS+y62Ol2l76W437PFYqiptNiKi7DdNjqDoKKBhFjkDnD8T+u4eriPJdFAzUjRp83xKfpqp7917J3JkhT8Z3bTPe+SGdri9znFsoLTdxJPWbftPJQpaBXKrmrtL2k0ijYxscjLIiIl0Xs4L8lVxDZrEKS8j4ntDf5kRuAOeZhu0eNlDdTzRZ+hdQ4jR1dmI5FvuVPnLyImonfI4vkcXONrucSXGwAFyeOgA8lGe5XLdVzJ8cbY26rEsnYfCxMwh6ahulocsM0xGsjw0fLGP8nO9Fc4cy0au7TjNJZ9aZkSfil/Ff0iF9Vic0EAQBAEAQGTb2K3PVMiHCKO5+aQ3P0tZ6qnxF93o3sO00cg1ad0n8l5J/ypSLKuudDYIAF4enNkBwgCA1XdLQ5aeSUjWWSw+WMW/uL1d4ey0d+04rSObWqGx/xTmv6sXtTznggCAIAgPl7ARYgEHsOoQ9RVTNCCxHY3Dprl0DWk/aivGb8zlsD5haH00T9qFhBi1XDk16qnYufqVjEN17eNPOR+GZod5Zm2t6FRH4c1eqpcQaTOTKVl+KZclv7EMNnsbobmDPl4n9neHtPeY3cT+UrSkFTD1Nn93E5a/DKz7tr8UtzT5Kzik8z5XPqMwlebuztyG9gPhsLaAdihzK9XKr0zLimZEyJGQ9VNllvzLhu/2wZTN/Z6k2juTG/iGFxuWu/CTrfsub6cJ1HVo1NR/gUONYQ+d3Twpdd6dvFOJbsR2Rw6td0w4v1L4Hizu82u0nv4qbJTRSrrKUkGK1lI3or5JuVNnud4/0/CYCLiNpN7E5pJHd3a4+w7gsv+lTs7ENS/5eJTfyXkieiGYS1T8TxBheLCWRrQ37sTdSO85Q4k8yVU63+ROnZ7HYJE3DqFyIuaIq3/8AZcvU0jeJiRp6J+R2V0jmxtLTYi5u7KRwOVrlaVcmpEqocpgtOk9W1HJdEuq/3vM6w/bfEYeE2ccpgHj10d7qrZXSt4nVzYJRy/jq9y2/XI92ObeSVVM+B0QY55bd7HEjKHAkZSLi9rcStktf0kattZVItJgTaaobKjrol8lQp6ry/C8PTm6HqG77KUH7PSQRkWIYC63339Z/1ErpYWakaNPmmIz9PVPk3KuXcmSciWW0hBAEAQBAEBmm8LZGUvfVwZnh2sjOLm2AGZnNtgNOI7+yrrKRXKsjTrMExaNrG00uVti7u5fkztVJ1QsgFkBygCA+XGwvyS1xY33Zmg/Z6WCI8WxjN8x1d9RK6aJmoxGnzOun6eofJ2qvlu5EmthFCAIAgCAIAgCAIDpqqSKUZZWMeOT2hw9CvFaipZUM2SPjW7FVF4FbxDd/h0ty1jojzhcQP0uu0eijPo4nbrFrBjtZHtdrJxT328yuVW7epiuaSoGvY7NG7zcy4PoFGdQvb9txax6QwyWSoi8cl5L8lXxTZnEIiXTQyO5vb+9uOZLSSB42UOSmnTNyX5lxT4lRSJqxvROGz9Hxsri7KOpEz2F+UOGUEBwLrC+vdmFtOK8ppUhk1nIZYjSOq6fo2OtdUU0um24wuoGWU5L8W1DOr5u1b7q1bVwvyVfM5GTBa6BdZiX4tX+ryOZ9jcKqhmia0X+1TP6vk0Xb7I6lhkS6J5BmL19Ouq9VXg5P6vMpG2eyLKBrHtmLw92UNc0B3AknMDYjQdg4qvqqRsLdZFOiwrFnVrlY5lrJe6Ll5fsqigF2EPSS2eoenqYIux8gv8res/6WlbqZmvKiEWvn6CmfJ2JzXJOZvi6Q+ZBAEAQBAEAQBAZ9trsKH5p6Ntn8XxDQO5uj5O5jgfHjXVdFr/Uzb2HTYTjix2hqFy3O7O/h6dxmZHPQjQg6EEcQR2FUypZbKdillzQ4XgC9ueBASWzVD09XBH2OkBd8res6/k0jzUimZryohDxGboaWR/DmuSepvi6I+ahAEAQBAEAQBAEAQBAEAQBAeHEMHpZ/40Mb+9zQXDwdxCwdG13WS5Ihqp4ftvVO5SsYhu2on6wukiPIHO3zD7n3UR9BE7ZkW8OkVUzrojvC3p8Fcqd3mIQHNTSNeecbnQyf1t9SjrQyszjcWjMfpJk1Z2W70Ryf3wILaH/UuoK4TWZcMMouLutcB40ceqO08FGqOnsiSbiyof8ABuq0ts9tvhfghlELI5C8Bd91FDnqZJTwijsPmkOn0td6qzw1l3K7sOd0ln1YGxJ+S38E/a8jVlcHFBAEAQBAEAQBAEBTts9i2VV5YLMntqODZLfe5O5O9e6FVUiS/Um0vcKxl1LaOXNnNO7hw8jJ6iF8bnMe0tc02c1wsQeRVG5qtWztp3DHtkaj2LdF2KdZCxMjhAXjdNQ56mWU8Io7D5pD/wCGO/UrPDWXcrjm9JJtWFsSfkt/L/nkasrg4wIAgCAIAgCAIAgCAIAgCAIAgCAIDqqqZkrHMkaHMcLOa4XBHevFRFSymccjo3I9i2VN5g2PYeKapmhBuI32F+OUgObfvykLnKiPo5FafSqGoWop2SrtVOexTwLQSjXt19D0dHnI1me535W9Rv8AaT5q/oWasSL2nCaQT9JV6qbGoie6+pb1MKMIAgCAIAgCAIAgCArm1uycVa3MLMmaOrJbiPuv5t9x6gxqimbMnHtLXDcVko3W2sXanunH1MexGhlp5HRTNLXt4g9o7HNPaDzVDLE6N2q472CeOeNJI1ui/wBsvE8y1m01ndVTtbRucOL5XX/KA0D2v5q9oGokN+04bSKRXVequxET5LopxQhAEAQBAEAQBAEAQBAEAQBAEAQBAcFAYDjlb09RNL2PkcR8t7N+kNXNVD9eRXH06ig6GnZH2InntXmeNrC4gN1JNgO86Aeq1tS6oiEhzkaiuXYh+gcLoxBDHE3hGxrf0gC66djdVqIfLp5VlldIu9VU9SyNQQBAEAQBAEAQBAEAQEPtJs9BWx5ZBZwvkkHxNJ/q3mP/AGtM0DZW2cTqDEJaN+szZvTcv97TGscweeklMcwsfsuHwvb95p9LjiFQTwOhdZTv6Otiq49eNe9N6Lx/uZN7DbViiLmSgmF5vdurmOtbMB2ggC47gpNHVJF9LthXYxhS1aJJH10y70+TT8O2ho6j+DPG4/dvZ/6XWPsrhkzH9VTjp6Gog+4xU42y89hJrYRAgCAIAgCAIAgCAIAgCAIAgCAICG2wr+go53g2OQtafxP6jT6uB8lpqH6kbl4E7DIOnq42br3XuTNTCwFzZ9KJ7Yah6auhBFww9I7wj1H1ZPVS6JmtMnDMq8Zn6Gjeu9cvP9XNvV+fOwgCAIAgCAIAgCAIAgCAIDxYthUFUzo52Bzb3HEEHm0jUHwWEkbZEs5LkimqpaZ+vEtlKbiG7GE3MEz2HlIA9vgLZT63UF+HRr1VsX0Gk0rcpWIvdkvuhWcR3f4hHfKxkrf+W4X82usfS6iPw+VvVzLeDH6OTJyq1eKe6XI+LFcRojl6SeLXRsodl05NkFreC1pLUQ5Zkp1JQ1aX1Wu4pt5e5YMP3l1TdJo45BzbeN3+4PoFIZiTk6yFZPo1A7OJyt78/j3LLh+8WgksJOkiP425m/qZf3spjK6J21bFPPo/Vx9Wzk4L7KWWhxOnnF4ZY5B+Bwd62OilNe12xblTLTywraRqp3oetZGkIAgCAIAgCAIAgCAIAgM/3t11o4YQfjcXnwYLAHzdf8qrsSfZiN7TptGoNaV8q7kt4r+k5mZKlOyNF3R0Os857LRt/vf/ANtW+GsyV/gcnpNP9uFP9y+ie5pCtDkwgCAIAgCAIAgCAIAgCAIAgCAID4lia4WcA4HiHAEehXipc9a5WrdFsV/ENiMOm16EMPOElnsOqfMKO+kiftaWcGNVkWx9045/srVfuwPGnn/LM3/qZ/ioj8NT8FLiHSb/AFY/JfZfkrVdsbiMBzdC51vtQHP6Adb2UR1HOzNE8i2ixiinTVV1r7nJb9cz4o9q8Spzl6Z+n2Jxm9c/WHqF6lXPHkvMylwmiqE1kane3L0yLJh+8+QaVEAdzdC6x/Q6/wDcpLMS/mhUz6Mt/wDC/wAF+U+CzYft3h0vGXozymBaP1fD7qYyshfvKebBK2L8NZOGfLbyLFBOyQZo3NcD2sII9QpCKi7CrcxzFs5LKdi9MQgCAIAgCAIAgMZ3jV3S1zwOETWxjlcDM73cR+VUWIP1pbdh3+AwdHRou9yqvsnpzKwoJcm17AUPQ0MIPF4Mh/8A0N2/TlHkuipGakTUPneMz9NWPVNiZeWXqWJSSrCAIAgCAIAgCAIAgCAIAgCAIAgCAIAgCA89ZQwzDLLGx45PaHf1WLmo7JUNkU0kS3Y5UXgtit4hu9w+S5YHxE9sTtP0vuB5WUV9DC7dYt4MfrI8nKjk4p7pZSs4huzqG3MErHjlICx3qLg+yiPw1fxUt4NJYlylYqd2fwV2fAsSpDm6KaM3+OEkjxLoibDxUdYKiLNEXwLRtdQ1SW1mrwX9+x7cP28xGLQyNlA7Jmg+WZtj6krJtfM3bmaJsBo5c0are5fm5ZcP3nRmwqIHN74iHDxIdYj3UtmJMXrJYp59GZEziei9+XyWbDtrsPnsGTsBP2ZLxu8AH2v5KWyoifscVE+FVcPXYtu1M/Qmw4HUey3leuRygCAIDrqJmsY57uDWlx8ALn+i8VbJcyY1XuRqbVyPz3U1DpHvkd8T3Fx8XEk/1XMSO1nK7tPqcUaRMaxNiIieR90FIZpY4hxke1mn4iAT5Xv5L2Jmu9G9pjPKkMTpF3Iqn6DijDQGjQAADwGgXTolj5a5Vct1PpDwIAgCAIAgCAIAgCAIAgCAIAgCAIAgCAIAgCAIAgI/EMEpJ/40MbzzLRm8nDUeq1viY/rJckwVk8H23qnj7FZr92tG/wDgvkiPK+dv1db6lEfh8TtmRcQ6SVLMpER3JeWXIrOIbua1lzEY5hyByOPk7T6lEfh0idVblxBpHSv+4it5pyz5ELkxGhP/ABEAHLMI/bqFaf8AuIe1Cfehrf4v8r/JMYdvFro7dJ0cw/EMjv1M0+lbmYjInWS5An0cpX9RVbzTn8lmw/eXSO0mjkiPMWkb6t630qWzEIl62RTz6N1LPtqjuS88uZZKPaKilF46iI9xcGkeLXWIUts0btioVMtBUxLZ8ap4FS292wgMLqemcJHSDK97DdjWfaAdwc48NOAv3KFWVbUarGrdVLzBsIl6VJ5k1UbmiLtVd3ghmipTsS17s6DpK0PI0hY5/wCY9Rv9zj5KfhzNaTW7Cj0hn6Ok1E2uVE8Nq+xsKvDgwgCAIAgCAIAgCAIAgCAIAgCAIAgCAIAgCAIAgCAIAgCAIDghAQ2IbKUE9zJAy54ujGR3iSy1/NaX08b+s0nwYpVw9SRbdi5p5KVrEN2MRuaeZ7O6QB48ARYj3UN+GsXqrYuINJpUylYi92XyhWcQ2CxCLgxso5xOBNu9rrH0uoj8PlbszLiDH6OTaqtXinul/YrtVSyRHLKx7DykaWnyuNVEdG5nWSxaxyxypeNyL3Lc6lrNpqO6ehywSzEayPyj5Yx/k5/orzDmWj1u04rSWfWnbEn4pzX9WL2rA5sIAgCAIAgCAIAgCAIAgCAIAgCAIAgCAIAgCAIAgCAIAgCAIAgCAIDrmha8We0OB7HAEehXipfaZNc5q3ativ1+w2HS/wArozzhJZ9I6vso76SF+1Czhxuti/O/fn++ZL4NhrKWFkMdy1gsC61zckkm3aSSt0caRtRqbiDVVDqiV0r9qntWZoCAIAgCAIAgCAIAgCAIAgCAIAg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31" y="5707657"/>
            <a:ext cx="1189707" cy="7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8469" r="7538" b="5973"/>
          <a:stretch/>
        </p:blipFill>
        <p:spPr bwMode="auto">
          <a:xfrm>
            <a:off x="4715753" y="2132856"/>
            <a:ext cx="43653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http://ayuda.yuplon.com/images/numero_orden_g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18" y="5088615"/>
            <a:ext cx="1604662" cy="9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8" name="Picture 18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47" y="6065791"/>
            <a:ext cx="914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3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C" altLang="es-EC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altLang="es-EC" smtClean="0"/>
          </a:p>
        </p:txBody>
      </p:sp>
      <p:pic>
        <p:nvPicPr>
          <p:cNvPr id="8196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HP\Downloads\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67"/>
            <a:ext cx="9153829" cy="72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Users\HP\Downloads\E_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6463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ownloads\E_BAS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220"/>
            <a:ext cx="9144000" cy="69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Regiones"/>
          <p:cNvGrpSpPr>
            <a:grpSpLocks/>
          </p:cNvGrpSpPr>
          <p:nvPr/>
        </p:nvGrpSpPr>
        <p:grpSpPr bwMode="auto">
          <a:xfrm>
            <a:off x="2450849" y="1752527"/>
            <a:ext cx="3744935" cy="4295651"/>
            <a:chOff x="624" y="81"/>
            <a:chExt cx="3638" cy="4173"/>
          </a:xfrm>
          <a:solidFill>
            <a:srgbClr val="FFF7DD"/>
          </a:solidFill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726" y="1005"/>
              <a:ext cx="1536" cy="995"/>
            </a:xfrm>
            <a:custGeom>
              <a:avLst/>
              <a:gdLst>
                <a:gd name="T0" fmla="*/ 1258 w 1536"/>
                <a:gd name="T1" fmla="*/ 951 h 995"/>
                <a:gd name="T2" fmla="*/ 1186 w 1536"/>
                <a:gd name="T3" fmla="*/ 893 h 995"/>
                <a:gd name="T4" fmla="*/ 1142 w 1536"/>
                <a:gd name="T5" fmla="*/ 859 h 995"/>
                <a:gd name="T6" fmla="*/ 1046 w 1536"/>
                <a:gd name="T7" fmla="*/ 850 h 995"/>
                <a:gd name="T8" fmla="*/ 970 w 1536"/>
                <a:gd name="T9" fmla="*/ 815 h 995"/>
                <a:gd name="T10" fmla="*/ 877 w 1536"/>
                <a:gd name="T11" fmla="*/ 836 h 995"/>
                <a:gd name="T12" fmla="*/ 801 w 1536"/>
                <a:gd name="T13" fmla="*/ 808 h 995"/>
                <a:gd name="T14" fmla="*/ 725 w 1536"/>
                <a:gd name="T15" fmla="*/ 783 h 995"/>
                <a:gd name="T16" fmla="*/ 665 w 1536"/>
                <a:gd name="T17" fmla="*/ 684 h 995"/>
                <a:gd name="T18" fmla="*/ 573 w 1536"/>
                <a:gd name="T19" fmla="*/ 705 h 995"/>
                <a:gd name="T20" fmla="*/ 508 w 1536"/>
                <a:gd name="T21" fmla="*/ 707 h 995"/>
                <a:gd name="T22" fmla="*/ 467 w 1536"/>
                <a:gd name="T23" fmla="*/ 714 h 995"/>
                <a:gd name="T24" fmla="*/ 373 w 1536"/>
                <a:gd name="T25" fmla="*/ 695 h 995"/>
                <a:gd name="T26" fmla="*/ 382 w 1536"/>
                <a:gd name="T27" fmla="*/ 619 h 995"/>
                <a:gd name="T28" fmla="*/ 364 w 1536"/>
                <a:gd name="T29" fmla="*/ 571 h 995"/>
                <a:gd name="T30" fmla="*/ 276 w 1536"/>
                <a:gd name="T31" fmla="*/ 525 h 995"/>
                <a:gd name="T32" fmla="*/ 333 w 1536"/>
                <a:gd name="T33" fmla="*/ 447 h 995"/>
                <a:gd name="T34" fmla="*/ 278 w 1536"/>
                <a:gd name="T35" fmla="*/ 479 h 995"/>
                <a:gd name="T36" fmla="*/ 205 w 1536"/>
                <a:gd name="T37" fmla="*/ 529 h 995"/>
                <a:gd name="T38" fmla="*/ 76 w 1536"/>
                <a:gd name="T39" fmla="*/ 601 h 995"/>
                <a:gd name="T40" fmla="*/ 24 w 1536"/>
                <a:gd name="T41" fmla="*/ 579 h 995"/>
                <a:gd name="T42" fmla="*/ 55 w 1536"/>
                <a:gd name="T43" fmla="*/ 486 h 995"/>
                <a:gd name="T44" fmla="*/ 64 w 1536"/>
                <a:gd name="T45" fmla="*/ 389 h 995"/>
                <a:gd name="T46" fmla="*/ 0 w 1536"/>
                <a:gd name="T47" fmla="*/ 336 h 995"/>
                <a:gd name="T48" fmla="*/ 41 w 1536"/>
                <a:gd name="T49" fmla="*/ 278 h 995"/>
                <a:gd name="T50" fmla="*/ 166 w 1536"/>
                <a:gd name="T51" fmla="*/ 285 h 995"/>
                <a:gd name="T52" fmla="*/ 202 w 1536"/>
                <a:gd name="T53" fmla="*/ 216 h 995"/>
                <a:gd name="T54" fmla="*/ 235 w 1536"/>
                <a:gd name="T55" fmla="*/ 129 h 995"/>
                <a:gd name="T56" fmla="*/ 223 w 1536"/>
                <a:gd name="T57" fmla="*/ 55 h 995"/>
                <a:gd name="T58" fmla="*/ 274 w 1536"/>
                <a:gd name="T59" fmla="*/ 27 h 995"/>
                <a:gd name="T60" fmla="*/ 343 w 1536"/>
                <a:gd name="T61" fmla="*/ 43 h 995"/>
                <a:gd name="T62" fmla="*/ 456 w 1536"/>
                <a:gd name="T63" fmla="*/ 11 h 995"/>
                <a:gd name="T64" fmla="*/ 502 w 1536"/>
                <a:gd name="T65" fmla="*/ 85 h 995"/>
                <a:gd name="T66" fmla="*/ 564 w 1536"/>
                <a:gd name="T67" fmla="*/ 145 h 995"/>
                <a:gd name="T68" fmla="*/ 640 w 1536"/>
                <a:gd name="T69" fmla="*/ 232 h 995"/>
                <a:gd name="T70" fmla="*/ 702 w 1536"/>
                <a:gd name="T71" fmla="*/ 253 h 995"/>
                <a:gd name="T72" fmla="*/ 769 w 1536"/>
                <a:gd name="T73" fmla="*/ 285 h 995"/>
                <a:gd name="T74" fmla="*/ 852 w 1536"/>
                <a:gd name="T75" fmla="*/ 288 h 995"/>
                <a:gd name="T76" fmla="*/ 926 w 1536"/>
                <a:gd name="T77" fmla="*/ 260 h 995"/>
                <a:gd name="T78" fmla="*/ 1000 w 1536"/>
                <a:gd name="T79" fmla="*/ 267 h 995"/>
                <a:gd name="T80" fmla="*/ 1050 w 1536"/>
                <a:gd name="T81" fmla="*/ 341 h 995"/>
                <a:gd name="T82" fmla="*/ 1085 w 1536"/>
                <a:gd name="T83" fmla="*/ 297 h 995"/>
                <a:gd name="T84" fmla="*/ 1126 w 1536"/>
                <a:gd name="T85" fmla="*/ 244 h 995"/>
                <a:gd name="T86" fmla="*/ 1188 w 1536"/>
                <a:gd name="T87" fmla="*/ 262 h 995"/>
                <a:gd name="T88" fmla="*/ 1230 w 1536"/>
                <a:gd name="T89" fmla="*/ 281 h 995"/>
                <a:gd name="T90" fmla="*/ 1322 w 1536"/>
                <a:gd name="T91" fmla="*/ 329 h 995"/>
                <a:gd name="T92" fmla="*/ 1426 w 1536"/>
                <a:gd name="T93" fmla="*/ 350 h 995"/>
                <a:gd name="T94" fmla="*/ 1513 w 1536"/>
                <a:gd name="T95" fmla="*/ 405 h 995"/>
                <a:gd name="T96" fmla="*/ 1518 w 1536"/>
                <a:gd name="T97" fmla="*/ 486 h 995"/>
                <a:gd name="T98" fmla="*/ 1536 w 1536"/>
                <a:gd name="T99" fmla="*/ 548 h 995"/>
                <a:gd name="T100" fmla="*/ 1488 w 1536"/>
                <a:gd name="T101" fmla="*/ 629 h 995"/>
                <a:gd name="T102" fmla="*/ 1430 w 1536"/>
                <a:gd name="T103" fmla="*/ 589 h 9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6"/>
                <a:gd name="T157" fmla="*/ 0 h 995"/>
                <a:gd name="T158" fmla="*/ 1536 w 1536"/>
                <a:gd name="T159" fmla="*/ 995 h 9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6" h="995">
                  <a:moveTo>
                    <a:pt x="1299" y="988"/>
                  </a:moveTo>
                  <a:lnTo>
                    <a:pt x="1297" y="960"/>
                  </a:lnTo>
                  <a:lnTo>
                    <a:pt x="1258" y="951"/>
                  </a:lnTo>
                  <a:lnTo>
                    <a:pt x="1214" y="923"/>
                  </a:lnTo>
                  <a:lnTo>
                    <a:pt x="1202" y="903"/>
                  </a:lnTo>
                  <a:lnTo>
                    <a:pt x="1186" y="893"/>
                  </a:lnTo>
                  <a:lnTo>
                    <a:pt x="1172" y="898"/>
                  </a:lnTo>
                  <a:lnTo>
                    <a:pt x="1140" y="880"/>
                  </a:lnTo>
                  <a:lnTo>
                    <a:pt x="1142" y="859"/>
                  </a:lnTo>
                  <a:lnTo>
                    <a:pt x="1110" y="854"/>
                  </a:lnTo>
                  <a:lnTo>
                    <a:pt x="1089" y="870"/>
                  </a:lnTo>
                  <a:lnTo>
                    <a:pt x="1046" y="850"/>
                  </a:lnTo>
                  <a:lnTo>
                    <a:pt x="1030" y="831"/>
                  </a:lnTo>
                  <a:lnTo>
                    <a:pt x="997" y="820"/>
                  </a:lnTo>
                  <a:lnTo>
                    <a:pt x="970" y="815"/>
                  </a:lnTo>
                  <a:lnTo>
                    <a:pt x="937" y="831"/>
                  </a:lnTo>
                  <a:lnTo>
                    <a:pt x="912" y="822"/>
                  </a:lnTo>
                  <a:lnTo>
                    <a:pt x="877" y="836"/>
                  </a:lnTo>
                  <a:lnTo>
                    <a:pt x="838" y="841"/>
                  </a:lnTo>
                  <a:lnTo>
                    <a:pt x="813" y="822"/>
                  </a:lnTo>
                  <a:lnTo>
                    <a:pt x="801" y="808"/>
                  </a:lnTo>
                  <a:lnTo>
                    <a:pt x="783" y="801"/>
                  </a:lnTo>
                  <a:lnTo>
                    <a:pt x="755" y="808"/>
                  </a:lnTo>
                  <a:lnTo>
                    <a:pt x="725" y="783"/>
                  </a:lnTo>
                  <a:lnTo>
                    <a:pt x="698" y="760"/>
                  </a:lnTo>
                  <a:lnTo>
                    <a:pt x="709" y="670"/>
                  </a:lnTo>
                  <a:lnTo>
                    <a:pt x="665" y="684"/>
                  </a:lnTo>
                  <a:lnTo>
                    <a:pt x="636" y="672"/>
                  </a:lnTo>
                  <a:lnTo>
                    <a:pt x="594" y="693"/>
                  </a:lnTo>
                  <a:lnTo>
                    <a:pt x="573" y="705"/>
                  </a:lnTo>
                  <a:lnTo>
                    <a:pt x="553" y="693"/>
                  </a:lnTo>
                  <a:lnTo>
                    <a:pt x="530" y="707"/>
                  </a:lnTo>
                  <a:lnTo>
                    <a:pt x="508" y="707"/>
                  </a:lnTo>
                  <a:lnTo>
                    <a:pt x="509" y="741"/>
                  </a:lnTo>
                  <a:lnTo>
                    <a:pt x="479" y="741"/>
                  </a:lnTo>
                  <a:lnTo>
                    <a:pt x="467" y="714"/>
                  </a:lnTo>
                  <a:lnTo>
                    <a:pt x="433" y="711"/>
                  </a:lnTo>
                  <a:lnTo>
                    <a:pt x="394" y="688"/>
                  </a:lnTo>
                  <a:lnTo>
                    <a:pt x="373" y="695"/>
                  </a:lnTo>
                  <a:lnTo>
                    <a:pt x="354" y="684"/>
                  </a:lnTo>
                  <a:lnTo>
                    <a:pt x="341" y="656"/>
                  </a:lnTo>
                  <a:lnTo>
                    <a:pt x="382" y="619"/>
                  </a:lnTo>
                  <a:lnTo>
                    <a:pt x="357" y="603"/>
                  </a:lnTo>
                  <a:lnTo>
                    <a:pt x="377" y="576"/>
                  </a:lnTo>
                  <a:lnTo>
                    <a:pt x="364" y="571"/>
                  </a:lnTo>
                  <a:lnTo>
                    <a:pt x="334" y="573"/>
                  </a:lnTo>
                  <a:lnTo>
                    <a:pt x="308" y="550"/>
                  </a:lnTo>
                  <a:lnTo>
                    <a:pt x="276" y="525"/>
                  </a:lnTo>
                  <a:lnTo>
                    <a:pt x="280" y="486"/>
                  </a:lnTo>
                  <a:lnTo>
                    <a:pt x="295" y="474"/>
                  </a:lnTo>
                  <a:lnTo>
                    <a:pt x="333" y="447"/>
                  </a:lnTo>
                  <a:lnTo>
                    <a:pt x="324" y="426"/>
                  </a:lnTo>
                  <a:lnTo>
                    <a:pt x="294" y="441"/>
                  </a:lnTo>
                  <a:lnTo>
                    <a:pt x="278" y="479"/>
                  </a:lnTo>
                  <a:lnTo>
                    <a:pt x="246" y="490"/>
                  </a:lnTo>
                  <a:lnTo>
                    <a:pt x="232" y="523"/>
                  </a:lnTo>
                  <a:lnTo>
                    <a:pt x="205" y="529"/>
                  </a:lnTo>
                  <a:lnTo>
                    <a:pt x="156" y="562"/>
                  </a:lnTo>
                  <a:lnTo>
                    <a:pt x="122" y="566"/>
                  </a:lnTo>
                  <a:lnTo>
                    <a:pt x="76" y="601"/>
                  </a:lnTo>
                  <a:lnTo>
                    <a:pt x="53" y="594"/>
                  </a:lnTo>
                  <a:lnTo>
                    <a:pt x="30" y="587"/>
                  </a:lnTo>
                  <a:lnTo>
                    <a:pt x="24" y="579"/>
                  </a:lnTo>
                  <a:lnTo>
                    <a:pt x="57" y="548"/>
                  </a:lnTo>
                  <a:lnTo>
                    <a:pt x="66" y="513"/>
                  </a:lnTo>
                  <a:lnTo>
                    <a:pt x="55" y="486"/>
                  </a:lnTo>
                  <a:lnTo>
                    <a:pt x="85" y="437"/>
                  </a:lnTo>
                  <a:lnTo>
                    <a:pt x="71" y="423"/>
                  </a:lnTo>
                  <a:lnTo>
                    <a:pt x="64" y="389"/>
                  </a:lnTo>
                  <a:lnTo>
                    <a:pt x="36" y="368"/>
                  </a:lnTo>
                  <a:lnTo>
                    <a:pt x="20" y="345"/>
                  </a:lnTo>
                  <a:lnTo>
                    <a:pt x="0" y="336"/>
                  </a:lnTo>
                  <a:lnTo>
                    <a:pt x="18" y="311"/>
                  </a:lnTo>
                  <a:lnTo>
                    <a:pt x="39" y="299"/>
                  </a:lnTo>
                  <a:lnTo>
                    <a:pt x="41" y="278"/>
                  </a:lnTo>
                  <a:lnTo>
                    <a:pt x="80" y="297"/>
                  </a:lnTo>
                  <a:lnTo>
                    <a:pt x="129" y="315"/>
                  </a:lnTo>
                  <a:lnTo>
                    <a:pt x="166" y="285"/>
                  </a:lnTo>
                  <a:lnTo>
                    <a:pt x="179" y="251"/>
                  </a:lnTo>
                  <a:lnTo>
                    <a:pt x="200" y="248"/>
                  </a:lnTo>
                  <a:lnTo>
                    <a:pt x="202" y="216"/>
                  </a:lnTo>
                  <a:lnTo>
                    <a:pt x="239" y="184"/>
                  </a:lnTo>
                  <a:lnTo>
                    <a:pt x="232" y="154"/>
                  </a:lnTo>
                  <a:lnTo>
                    <a:pt x="235" y="129"/>
                  </a:lnTo>
                  <a:lnTo>
                    <a:pt x="212" y="106"/>
                  </a:lnTo>
                  <a:lnTo>
                    <a:pt x="214" y="78"/>
                  </a:lnTo>
                  <a:lnTo>
                    <a:pt x="223" y="55"/>
                  </a:lnTo>
                  <a:lnTo>
                    <a:pt x="205" y="20"/>
                  </a:lnTo>
                  <a:lnTo>
                    <a:pt x="223" y="0"/>
                  </a:lnTo>
                  <a:lnTo>
                    <a:pt x="274" y="27"/>
                  </a:lnTo>
                  <a:lnTo>
                    <a:pt x="292" y="34"/>
                  </a:lnTo>
                  <a:lnTo>
                    <a:pt x="304" y="18"/>
                  </a:lnTo>
                  <a:lnTo>
                    <a:pt x="343" y="43"/>
                  </a:lnTo>
                  <a:lnTo>
                    <a:pt x="378" y="45"/>
                  </a:lnTo>
                  <a:lnTo>
                    <a:pt x="440" y="6"/>
                  </a:lnTo>
                  <a:lnTo>
                    <a:pt x="456" y="11"/>
                  </a:lnTo>
                  <a:lnTo>
                    <a:pt x="465" y="43"/>
                  </a:lnTo>
                  <a:lnTo>
                    <a:pt x="486" y="53"/>
                  </a:lnTo>
                  <a:lnTo>
                    <a:pt x="502" y="85"/>
                  </a:lnTo>
                  <a:lnTo>
                    <a:pt x="525" y="110"/>
                  </a:lnTo>
                  <a:lnTo>
                    <a:pt x="550" y="140"/>
                  </a:lnTo>
                  <a:lnTo>
                    <a:pt x="564" y="145"/>
                  </a:lnTo>
                  <a:lnTo>
                    <a:pt x="564" y="170"/>
                  </a:lnTo>
                  <a:lnTo>
                    <a:pt x="589" y="198"/>
                  </a:lnTo>
                  <a:lnTo>
                    <a:pt x="640" y="232"/>
                  </a:lnTo>
                  <a:lnTo>
                    <a:pt x="642" y="251"/>
                  </a:lnTo>
                  <a:lnTo>
                    <a:pt x="672" y="237"/>
                  </a:lnTo>
                  <a:lnTo>
                    <a:pt x="702" y="253"/>
                  </a:lnTo>
                  <a:lnTo>
                    <a:pt x="728" y="267"/>
                  </a:lnTo>
                  <a:lnTo>
                    <a:pt x="746" y="288"/>
                  </a:lnTo>
                  <a:lnTo>
                    <a:pt x="769" y="285"/>
                  </a:lnTo>
                  <a:lnTo>
                    <a:pt x="797" y="315"/>
                  </a:lnTo>
                  <a:lnTo>
                    <a:pt x="836" y="288"/>
                  </a:lnTo>
                  <a:lnTo>
                    <a:pt x="852" y="288"/>
                  </a:lnTo>
                  <a:lnTo>
                    <a:pt x="873" y="269"/>
                  </a:lnTo>
                  <a:lnTo>
                    <a:pt x="907" y="269"/>
                  </a:lnTo>
                  <a:lnTo>
                    <a:pt x="926" y="260"/>
                  </a:lnTo>
                  <a:lnTo>
                    <a:pt x="963" y="267"/>
                  </a:lnTo>
                  <a:lnTo>
                    <a:pt x="981" y="255"/>
                  </a:lnTo>
                  <a:lnTo>
                    <a:pt x="1000" y="267"/>
                  </a:lnTo>
                  <a:lnTo>
                    <a:pt x="1000" y="290"/>
                  </a:lnTo>
                  <a:lnTo>
                    <a:pt x="1013" y="308"/>
                  </a:lnTo>
                  <a:lnTo>
                    <a:pt x="1050" y="341"/>
                  </a:lnTo>
                  <a:lnTo>
                    <a:pt x="1080" y="345"/>
                  </a:lnTo>
                  <a:lnTo>
                    <a:pt x="1083" y="313"/>
                  </a:lnTo>
                  <a:lnTo>
                    <a:pt x="1085" y="297"/>
                  </a:lnTo>
                  <a:lnTo>
                    <a:pt x="1071" y="265"/>
                  </a:lnTo>
                  <a:lnTo>
                    <a:pt x="1087" y="241"/>
                  </a:lnTo>
                  <a:lnTo>
                    <a:pt x="1126" y="244"/>
                  </a:lnTo>
                  <a:lnTo>
                    <a:pt x="1142" y="267"/>
                  </a:lnTo>
                  <a:lnTo>
                    <a:pt x="1165" y="258"/>
                  </a:lnTo>
                  <a:lnTo>
                    <a:pt x="1188" y="262"/>
                  </a:lnTo>
                  <a:lnTo>
                    <a:pt x="1207" y="246"/>
                  </a:lnTo>
                  <a:lnTo>
                    <a:pt x="1225" y="265"/>
                  </a:lnTo>
                  <a:lnTo>
                    <a:pt x="1230" y="281"/>
                  </a:lnTo>
                  <a:lnTo>
                    <a:pt x="1260" y="271"/>
                  </a:lnTo>
                  <a:lnTo>
                    <a:pt x="1318" y="304"/>
                  </a:lnTo>
                  <a:lnTo>
                    <a:pt x="1322" y="329"/>
                  </a:lnTo>
                  <a:lnTo>
                    <a:pt x="1371" y="338"/>
                  </a:lnTo>
                  <a:lnTo>
                    <a:pt x="1405" y="336"/>
                  </a:lnTo>
                  <a:lnTo>
                    <a:pt x="1426" y="350"/>
                  </a:lnTo>
                  <a:lnTo>
                    <a:pt x="1433" y="373"/>
                  </a:lnTo>
                  <a:lnTo>
                    <a:pt x="1502" y="391"/>
                  </a:lnTo>
                  <a:lnTo>
                    <a:pt x="1513" y="405"/>
                  </a:lnTo>
                  <a:lnTo>
                    <a:pt x="1520" y="433"/>
                  </a:lnTo>
                  <a:lnTo>
                    <a:pt x="1504" y="458"/>
                  </a:lnTo>
                  <a:lnTo>
                    <a:pt x="1518" y="486"/>
                  </a:lnTo>
                  <a:lnTo>
                    <a:pt x="1525" y="511"/>
                  </a:lnTo>
                  <a:lnTo>
                    <a:pt x="1518" y="532"/>
                  </a:lnTo>
                  <a:lnTo>
                    <a:pt x="1536" y="548"/>
                  </a:lnTo>
                  <a:lnTo>
                    <a:pt x="1536" y="626"/>
                  </a:lnTo>
                  <a:lnTo>
                    <a:pt x="1516" y="610"/>
                  </a:lnTo>
                  <a:lnTo>
                    <a:pt x="1488" y="629"/>
                  </a:lnTo>
                  <a:lnTo>
                    <a:pt x="1465" y="608"/>
                  </a:lnTo>
                  <a:lnTo>
                    <a:pt x="1447" y="580"/>
                  </a:lnTo>
                  <a:lnTo>
                    <a:pt x="1430" y="589"/>
                  </a:lnTo>
                  <a:lnTo>
                    <a:pt x="1320" y="995"/>
                  </a:lnTo>
                  <a:lnTo>
                    <a:pt x="1299" y="988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219" y="963"/>
              <a:ext cx="889" cy="839"/>
            </a:xfrm>
            <a:custGeom>
              <a:avLst/>
              <a:gdLst>
                <a:gd name="T0" fmla="*/ 822 w 889"/>
                <a:gd name="T1" fmla="*/ 692 h 839"/>
                <a:gd name="T2" fmla="*/ 736 w 889"/>
                <a:gd name="T3" fmla="*/ 707 h 839"/>
                <a:gd name="T4" fmla="*/ 687 w 889"/>
                <a:gd name="T5" fmla="*/ 744 h 839"/>
                <a:gd name="T6" fmla="*/ 630 w 889"/>
                <a:gd name="T7" fmla="*/ 726 h 839"/>
                <a:gd name="T8" fmla="*/ 574 w 889"/>
                <a:gd name="T9" fmla="*/ 758 h 839"/>
                <a:gd name="T10" fmla="*/ 538 w 889"/>
                <a:gd name="T11" fmla="*/ 756 h 839"/>
                <a:gd name="T12" fmla="*/ 493 w 889"/>
                <a:gd name="T13" fmla="*/ 759 h 839"/>
                <a:gd name="T14" fmla="*/ 442 w 889"/>
                <a:gd name="T15" fmla="*/ 770 h 839"/>
                <a:gd name="T16" fmla="*/ 387 w 889"/>
                <a:gd name="T17" fmla="*/ 810 h 839"/>
                <a:gd name="T18" fmla="*/ 348 w 889"/>
                <a:gd name="T19" fmla="*/ 803 h 839"/>
                <a:gd name="T20" fmla="*/ 316 w 889"/>
                <a:gd name="T21" fmla="*/ 816 h 839"/>
                <a:gd name="T22" fmla="*/ 279 w 889"/>
                <a:gd name="T23" fmla="*/ 819 h 839"/>
                <a:gd name="T24" fmla="*/ 226 w 889"/>
                <a:gd name="T25" fmla="*/ 825 h 839"/>
                <a:gd name="T26" fmla="*/ 196 w 889"/>
                <a:gd name="T27" fmla="*/ 806 h 839"/>
                <a:gd name="T28" fmla="*/ 159 w 889"/>
                <a:gd name="T29" fmla="*/ 798 h 839"/>
                <a:gd name="T30" fmla="*/ 124 w 889"/>
                <a:gd name="T31" fmla="*/ 765 h 839"/>
                <a:gd name="T32" fmla="*/ 94 w 889"/>
                <a:gd name="T33" fmla="*/ 761 h 839"/>
                <a:gd name="T34" fmla="*/ 40 w 889"/>
                <a:gd name="T35" fmla="*/ 776 h 839"/>
                <a:gd name="T36" fmla="*/ 61 w 889"/>
                <a:gd name="T37" fmla="*/ 699 h 839"/>
                <a:gd name="T38" fmla="*/ 13 w 889"/>
                <a:gd name="T39" fmla="*/ 653 h 839"/>
                <a:gd name="T40" fmla="*/ 0 w 889"/>
                <a:gd name="T41" fmla="*/ 593 h 839"/>
                <a:gd name="T42" fmla="*/ 27 w 889"/>
                <a:gd name="T43" fmla="*/ 546 h 839"/>
                <a:gd name="T44" fmla="*/ 12 w 889"/>
                <a:gd name="T45" fmla="*/ 485 h 839"/>
                <a:gd name="T46" fmla="*/ 66 w 889"/>
                <a:gd name="T47" fmla="*/ 401 h 839"/>
                <a:gd name="T48" fmla="*/ 123 w 889"/>
                <a:gd name="T49" fmla="*/ 311 h 839"/>
                <a:gd name="T50" fmla="*/ 147 w 889"/>
                <a:gd name="T51" fmla="*/ 225 h 839"/>
                <a:gd name="T52" fmla="*/ 184 w 889"/>
                <a:gd name="T53" fmla="*/ 131 h 839"/>
                <a:gd name="T54" fmla="*/ 235 w 889"/>
                <a:gd name="T55" fmla="*/ 105 h 839"/>
                <a:gd name="T56" fmla="*/ 291 w 889"/>
                <a:gd name="T57" fmla="*/ 101 h 839"/>
                <a:gd name="T58" fmla="*/ 328 w 889"/>
                <a:gd name="T59" fmla="*/ 30 h 839"/>
                <a:gd name="T60" fmla="*/ 411 w 889"/>
                <a:gd name="T61" fmla="*/ 11 h 839"/>
                <a:gd name="T62" fmla="*/ 420 w 889"/>
                <a:gd name="T63" fmla="*/ 74 h 839"/>
                <a:gd name="T64" fmla="*/ 568 w 889"/>
                <a:gd name="T65" fmla="*/ 53 h 839"/>
                <a:gd name="T66" fmla="*/ 627 w 889"/>
                <a:gd name="T67" fmla="*/ 39 h 839"/>
                <a:gd name="T68" fmla="*/ 673 w 889"/>
                <a:gd name="T69" fmla="*/ 116 h 839"/>
                <a:gd name="T70" fmla="*/ 721 w 889"/>
                <a:gd name="T71" fmla="*/ 123 h 839"/>
                <a:gd name="T72" fmla="*/ 741 w 889"/>
                <a:gd name="T73" fmla="*/ 198 h 839"/>
                <a:gd name="T74" fmla="*/ 708 w 889"/>
                <a:gd name="T75" fmla="*/ 290 h 839"/>
                <a:gd name="T76" fmla="*/ 634 w 889"/>
                <a:gd name="T77" fmla="*/ 357 h 839"/>
                <a:gd name="T78" fmla="*/ 546 w 889"/>
                <a:gd name="T79" fmla="*/ 341 h 839"/>
                <a:gd name="T80" fmla="*/ 526 w 889"/>
                <a:gd name="T81" fmla="*/ 389 h 839"/>
                <a:gd name="T82" fmla="*/ 580 w 889"/>
                <a:gd name="T83" fmla="*/ 467 h 839"/>
                <a:gd name="T84" fmla="*/ 573 w 889"/>
                <a:gd name="T85" fmla="*/ 552 h 839"/>
                <a:gd name="T86" fmla="*/ 537 w 889"/>
                <a:gd name="T87" fmla="*/ 632 h 839"/>
                <a:gd name="T88" fmla="*/ 664 w 889"/>
                <a:gd name="T89" fmla="*/ 606 h 839"/>
                <a:gd name="T90" fmla="*/ 753 w 889"/>
                <a:gd name="T91" fmla="*/ 531 h 839"/>
                <a:gd name="T92" fmla="*/ 832 w 889"/>
                <a:gd name="T93" fmla="*/ 465 h 839"/>
                <a:gd name="T94" fmla="*/ 784 w 889"/>
                <a:gd name="T95" fmla="*/ 566 h 839"/>
                <a:gd name="T96" fmla="*/ 883 w 889"/>
                <a:gd name="T97" fmla="*/ 620 h 839"/>
                <a:gd name="T98" fmla="*/ 859 w 889"/>
                <a:gd name="T99" fmla="*/ 687 h 8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839"/>
                <a:gd name="T152" fmla="*/ 889 w 889"/>
                <a:gd name="T153" fmla="*/ 839 h 8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839">
                  <a:moveTo>
                    <a:pt x="859" y="687"/>
                  </a:moveTo>
                  <a:lnTo>
                    <a:pt x="837" y="681"/>
                  </a:lnTo>
                  <a:lnTo>
                    <a:pt x="822" y="692"/>
                  </a:lnTo>
                  <a:lnTo>
                    <a:pt x="775" y="692"/>
                  </a:lnTo>
                  <a:lnTo>
                    <a:pt x="762" y="711"/>
                  </a:lnTo>
                  <a:lnTo>
                    <a:pt x="736" y="707"/>
                  </a:lnTo>
                  <a:lnTo>
                    <a:pt x="717" y="722"/>
                  </a:lnTo>
                  <a:lnTo>
                    <a:pt x="688" y="719"/>
                  </a:lnTo>
                  <a:lnTo>
                    <a:pt x="687" y="744"/>
                  </a:lnTo>
                  <a:lnTo>
                    <a:pt x="664" y="737"/>
                  </a:lnTo>
                  <a:lnTo>
                    <a:pt x="652" y="728"/>
                  </a:lnTo>
                  <a:lnTo>
                    <a:pt x="630" y="726"/>
                  </a:lnTo>
                  <a:lnTo>
                    <a:pt x="624" y="737"/>
                  </a:lnTo>
                  <a:lnTo>
                    <a:pt x="589" y="753"/>
                  </a:lnTo>
                  <a:lnTo>
                    <a:pt x="574" y="758"/>
                  </a:lnTo>
                  <a:lnTo>
                    <a:pt x="552" y="788"/>
                  </a:lnTo>
                  <a:lnTo>
                    <a:pt x="540" y="780"/>
                  </a:lnTo>
                  <a:lnTo>
                    <a:pt x="538" y="756"/>
                  </a:lnTo>
                  <a:lnTo>
                    <a:pt x="523" y="758"/>
                  </a:lnTo>
                  <a:lnTo>
                    <a:pt x="505" y="762"/>
                  </a:lnTo>
                  <a:lnTo>
                    <a:pt x="493" y="759"/>
                  </a:lnTo>
                  <a:lnTo>
                    <a:pt x="465" y="770"/>
                  </a:lnTo>
                  <a:lnTo>
                    <a:pt x="453" y="789"/>
                  </a:lnTo>
                  <a:lnTo>
                    <a:pt x="442" y="770"/>
                  </a:lnTo>
                  <a:lnTo>
                    <a:pt x="427" y="776"/>
                  </a:lnTo>
                  <a:lnTo>
                    <a:pt x="418" y="795"/>
                  </a:lnTo>
                  <a:lnTo>
                    <a:pt x="387" y="810"/>
                  </a:lnTo>
                  <a:lnTo>
                    <a:pt x="375" y="822"/>
                  </a:lnTo>
                  <a:lnTo>
                    <a:pt x="361" y="803"/>
                  </a:lnTo>
                  <a:lnTo>
                    <a:pt x="348" y="803"/>
                  </a:lnTo>
                  <a:lnTo>
                    <a:pt x="343" y="836"/>
                  </a:lnTo>
                  <a:lnTo>
                    <a:pt x="331" y="827"/>
                  </a:lnTo>
                  <a:lnTo>
                    <a:pt x="316" y="816"/>
                  </a:lnTo>
                  <a:lnTo>
                    <a:pt x="309" y="806"/>
                  </a:lnTo>
                  <a:lnTo>
                    <a:pt x="294" y="818"/>
                  </a:lnTo>
                  <a:lnTo>
                    <a:pt x="279" y="819"/>
                  </a:lnTo>
                  <a:lnTo>
                    <a:pt x="268" y="815"/>
                  </a:lnTo>
                  <a:lnTo>
                    <a:pt x="241" y="839"/>
                  </a:lnTo>
                  <a:lnTo>
                    <a:pt x="226" y="825"/>
                  </a:lnTo>
                  <a:lnTo>
                    <a:pt x="217" y="819"/>
                  </a:lnTo>
                  <a:lnTo>
                    <a:pt x="198" y="825"/>
                  </a:lnTo>
                  <a:lnTo>
                    <a:pt x="196" y="806"/>
                  </a:lnTo>
                  <a:lnTo>
                    <a:pt x="190" y="794"/>
                  </a:lnTo>
                  <a:lnTo>
                    <a:pt x="174" y="789"/>
                  </a:lnTo>
                  <a:lnTo>
                    <a:pt x="159" y="798"/>
                  </a:lnTo>
                  <a:lnTo>
                    <a:pt x="150" y="788"/>
                  </a:lnTo>
                  <a:lnTo>
                    <a:pt x="154" y="777"/>
                  </a:lnTo>
                  <a:lnTo>
                    <a:pt x="124" y="765"/>
                  </a:lnTo>
                  <a:lnTo>
                    <a:pt x="112" y="774"/>
                  </a:lnTo>
                  <a:lnTo>
                    <a:pt x="103" y="768"/>
                  </a:lnTo>
                  <a:lnTo>
                    <a:pt x="94" y="761"/>
                  </a:lnTo>
                  <a:lnTo>
                    <a:pt x="75" y="764"/>
                  </a:lnTo>
                  <a:lnTo>
                    <a:pt x="52" y="785"/>
                  </a:lnTo>
                  <a:lnTo>
                    <a:pt x="40" y="776"/>
                  </a:lnTo>
                  <a:lnTo>
                    <a:pt x="57" y="756"/>
                  </a:lnTo>
                  <a:lnTo>
                    <a:pt x="54" y="729"/>
                  </a:lnTo>
                  <a:lnTo>
                    <a:pt x="61" y="699"/>
                  </a:lnTo>
                  <a:lnTo>
                    <a:pt x="45" y="678"/>
                  </a:lnTo>
                  <a:lnTo>
                    <a:pt x="22" y="671"/>
                  </a:lnTo>
                  <a:lnTo>
                    <a:pt x="13" y="653"/>
                  </a:lnTo>
                  <a:lnTo>
                    <a:pt x="1" y="639"/>
                  </a:lnTo>
                  <a:lnTo>
                    <a:pt x="6" y="615"/>
                  </a:lnTo>
                  <a:lnTo>
                    <a:pt x="0" y="593"/>
                  </a:lnTo>
                  <a:lnTo>
                    <a:pt x="30" y="581"/>
                  </a:lnTo>
                  <a:lnTo>
                    <a:pt x="21" y="570"/>
                  </a:lnTo>
                  <a:lnTo>
                    <a:pt x="27" y="546"/>
                  </a:lnTo>
                  <a:lnTo>
                    <a:pt x="22" y="534"/>
                  </a:lnTo>
                  <a:lnTo>
                    <a:pt x="24" y="512"/>
                  </a:lnTo>
                  <a:lnTo>
                    <a:pt x="12" y="485"/>
                  </a:lnTo>
                  <a:lnTo>
                    <a:pt x="36" y="468"/>
                  </a:lnTo>
                  <a:lnTo>
                    <a:pt x="64" y="446"/>
                  </a:lnTo>
                  <a:lnTo>
                    <a:pt x="66" y="401"/>
                  </a:lnTo>
                  <a:lnTo>
                    <a:pt x="88" y="392"/>
                  </a:lnTo>
                  <a:lnTo>
                    <a:pt x="108" y="342"/>
                  </a:lnTo>
                  <a:lnTo>
                    <a:pt x="123" y="311"/>
                  </a:lnTo>
                  <a:lnTo>
                    <a:pt x="108" y="288"/>
                  </a:lnTo>
                  <a:lnTo>
                    <a:pt x="141" y="251"/>
                  </a:lnTo>
                  <a:lnTo>
                    <a:pt x="147" y="225"/>
                  </a:lnTo>
                  <a:lnTo>
                    <a:pt x="157" y="189"/>
                  </a:lnTo>
                  <a:lnTo>
                    <a:pt x="153" y="149"/>
                  </a:lnTo>
                  <a:lnTo>
                    <a:pt x="184" y="131"/>
                  </a:lnTo>
                  <a:lnTo>
                    <a:pt x="214" y="146"/>
                  </a:lnTo>
                  <a:lnTo>
                    <a:pt x="240" y="122"/>
                  </a:lnTo>
                  <a:lnTo>
                    <a:pt x="235" y="105"/>
                  </a:lnTo>
                  <a:lnTo>
                    <a:pt x="256" y="111"/>
                  </a:lnTo>
                  <a:lnTo>
                    <a:pt x="273" y="90"/>
                  </a:lnTo>
                  <a:lnTo>
                    <a:pt x="291" y="101"/>
                  </a:lnTo>
                  <a:lnTo>
                    <a:pt x="315" y="77"/>
                  </a:lnTo>
                  <a:lnTo>
                    <a:pt x="303" y="50"/>
                  </a:lnTo>
                  <a:lnTo>
                    <a:pt x="328" y="30"/>
                  </a:lnTo>
                  <a:lnTo>
                    <a:pt x="369" y="21"/>
                  </a:lnTo>
                  <a:lnTo>
                    <a:pt x="385" y="0"/>
                  </a:lnTo>
                  <a:lnTo>
                    <a:pt x="411" y="11"/>
                  </a:lnTo>
                  <a:lnTo>
                    <a:pt x="406" y="30"/>
                  </a:lnTo>
                  <a:lnTo>
                    <a:pt x="415" y="48"/>
                  </a:lnTo>
                  <a:lnTo>
                    <a:pt x="420" y="74"/>
                  </a:lnTo>
                  <a:lnTo>
                    <a:pt x="520" y="71"/>
                  </a:lnTo>
                  <a:lnTo>
                    <a:pt x="531" y="90"/>
                  </a:lnTo>
                  <a:lnTo>
                    <a:pt x="568" y="53"/>
                  </a:lnTo>
                  <a:lnTo>
                    <a:pt x="585" y="65"/>
                  </a:lnTo>
                  <a:lnTo>
                    <a:pt x="606" y="30"/>
                  </a:lnTo>
                  <a:lnTo>
                    <a:pt x="627" y="39"/>
                  </a:lnTo>
                  <a:lnTo>
                    <a:pt x="624" y="105"/>
                  </a:lnTo>
                  <a:lnTo>
                    <a:pt x="660" y="107"/>
                  </a:lnTo>
                  <a:lnTo>
                    <a:pt x="673" y="116"/>
                  </a:lnTo>
                  <a:lnTo>
                    <a:pt x="709" y="62"/>
                  </a:lnTo>
                  <a:lnTo>
                    <a:pt x="729" y="96"/>
                  </a:lnTo>
                  <a:lnTo>
                    <a:pt x="721" y="123"/>
                  </a:lnTo>
                  <a:lnTo>
                    <a:pt x="720" y="147"/>
                  </a:lnTo>
                  <a:lnTo>
                    <a:pt x="741" y="170"/>
                  </a:lnTo>
                  <a:lnTo>
                    <a:pt x="741" y="198"/>
                  </a:lnTo>
                  <a:lnTo>
                    <a:pt x="745" y="228"/>
                  </a:lnTo>
                  <a:lnTo>
                    <a:pt x="711" y="258"/>
                  </a:lnTo>
                  <a:lnTo>
                    <a:pt x="708" y="290"/>
                  </a:lnTo>
                  <a:lnTo>
                    <a:pt x="688" y="291"/>
                  </a:lnTo>
                  <a:lnTo>
                    <a:pt x="676" y="327"/>
                  </a:lnTo>
                  <a:lnTo>
                    <a:pt x="634" y="357"/>
                  </a:lnTo>
                  <a:lnTo>
                    <a:pt x="580" y="339"/>
                  </a:lnTo>
                  <a:lnTo>
                    <a:pt x="547" y="321"/>
                  </a:lnTo>
                  <a:lnTo>
                    <a:pt x="546" y="341"/>
                  </a:lnTo>
                  <a:lnTo>
                    <a:pt x="525" y="356"/>
                  </a:lnTo>
                  <a:lnTo>
                    <a:pt x="508" y="378"/>
                  </a:lnTo>
                  <a:lnTo>
                    <a:pt x="526" y="389"/>
                  </a:lnTo>
                  <a:lnTo>
                    <a:pt x="544" y="413"/>
                  </a:lnTo>
                  <a:lnTo>
                    <a:pt x="571" y="432"/>
                  </a:lnTo>
                  <a:lnTo>
                    <a:pt x="580" y="467"/>
                  </a:lnTo>
                  <a:lnTo>
                    <a:pt x="592" y="480"/>
                  </a:lnTo>
                  <a:lnTo>
                    <a:pt x="561" y="525"/>
                  </a:lnTo>
                  <a:lnTo>
                    <a:pt x="573" y="552"/>
                  </a:lnTo>
                  <a:lnTo>
                    <a:pt x="564" y="593"/>
                  </a:lnTo>
                  <a:lnTo>
                    <a:pt x="531" y="623"/>
                  </a:lnTo>
                  <a:lnTo>
                    <a:pt x="537" y="632"/>
                  </a:lnTo>
                  <a:lnTo>
                    <a:pt x="582" y="642"/>
                  </a:lnTo>
                  <a:lnTo>
                    <a:pt x="631" y="608"/>
                  </a:lnTo>
                  <a:lnTo>
                    <a:pt x="664" y="606"/>
                  </a:lnTo>
                  <a:lnTo>
                    <a:pt x="712" y="572"/>
                  </a:lnTo>
                  <a:lnTo>
                    <a:pt x="739" y="566"/>
                  </a:lnTo>
                  <a:lnTo>
                    <a:pt x="753" y="531"/>
                  </a:lnTo>
                  <a:lnTo>
                    <a:pt x="787" y="521"/>
                  </a:lnTo>
                  <a:lnTo>
                    <a:pt x="795" y="485"/>
                  </a:lnTo>
                  <a:lnTo>
                    <a:pt x="832" y="465"/>
                  </a:lnTo>
                  <a:lnTo>
                    <a:pt x="840" y="489"/>
                  </a:lnTo>
                  <a:lnTo>
                    <a:pt x="786" y="528"/>
                  </a:lnTo>
                  <a:lnTo>
                    <a:pt x="784" y="566"/>
                  </a:lnTo>
                  <a:lnTo>
                    <a:pt x="841" y="615"/>
                  </a:lnTo>
                  <a:lnTo>
                    <a:pt x="874" y="614"/>
                  </a:lnTo>
                  <a:lnTo>
                    <a:pt x="883" y="620"/>
                  </a:lnTo>
                  <a:lnTo>
                    <a:pt x="864" y="645"/>
                  </a:lnTo>
                  <a:lnTo>
                    <a:pt x="889" y="660"/>
                  </a:lnTo>
                  <a:lnTo>
                    <a:pt x="859" y="687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613" y="680"/>
              <a:ext cx="993" cy="760"/>
            </a:xfrm>
            <a:custGeom>
              <a:avLst/>
              <a:gdLst>
                <a:gd name="T0" fmla="*/ 598 w 993"/>
                <a:gd name="T1" fmla="*/ 711 h 760"/>
                <a:gd name="T2" fmla="*/ 529 w 993"/>
                <a:gd name="T3" fmla="*/ 700 h 760"/>
                <a:gd name="T4" fmla="*/ 489 w 993"/>
                <a:gd name="T5" fmla="*/ 693 h 760"/>
                <a:gd name="T6" fmla="*/ 457 w 993"/>
                <a:gd name="T7" fmla="*/ 727 h 760"/>
                <a:gd name="T8" fmla="*/ 408 w 993"/>
                <a:gd name="T9" fmla="*/ 715 h 760"/>
                <a:gd name="T10" fmla="*/ 381 w 993"/>
                <a:gd name="T11" fmla="*/ 655 h 760"/>
                <a:gd name="T12" fmla="*/ 345 w 993"/>
                <a:gd name="T13" fmla="*/ 615 h 760"/>
                <a:gd name="T14" fmla="*/ 310 w 993"/>
                <a:gd name="T15" fmla="*/ 561 h 760"/>
                <a:gd name="T16" fmla="*/ 261 w 993"/>
                <a:gd name="T17" fmla="*/ 510 h 760"/>
                <a:gd name="T18" fmla="*/ 324 w 993"/>
                <a:gd name="T19" fmla="*/ 517 h 760"/>
                <a:gd name="T20" fmla="*/ 388 w 993"/>
                <a:gd name="T21" fmla="*/ 483 h 760"/>
                <a:gd name="T22" fmla="*/ 343 w 993"/>
                <a:gd name="T23" fmla="*/ 432 h 760"/>
                <a:gd name="T24" fmla="*/ 286 w 993"/>
                <a:gd name="T25" fmla="*/ 384 h 760"/>
                <a:gd name="T26" fmla="*/ 207 w 993"/>
                <a:gd name="T27" fmla="*/ 369 h 760"/>
                <a:gd name="T28" fmla="*/ 145 w 993"/>
                <a:gd name="T29" fmla="*/ 348 h 760"/>
                <a:gd name="T30" fmla="*/ 178 w 993"/>
                <a:gd name="T31" fmla="*/ 313 h 760"/>
                <a:gd name="T32" fmla="*/ 91 w 993"/>
                <a:gd name="T33" fmla="*/ 294 h 760"/>
                <a:gd name="T34" fmla="*/ 16 w 993"/>
                <a:gd name="T35" fmla="*/ 291 h 760"/>
                <a:gd name="T36" fmla="*/ 12 w 993"/>
                <a:gd name="T37" fmla="*/ 234 h 760"/>
                <a:gd name="T38" fmla="*/ 42 w 993"/>
                <a:gd name="T39" fmla="*/ 186 h 760"/>
                <a:gd name="T40" fmla="*/ 12 w 993"/>
                <a:gd name="T41" fmla="*/ 133 h 760"/>
                <a:gd name="T42" fmla="*/ 64 w 993"/>
                <a:gd name="T43" fmla="*/ 81 h 760"/>
                <a:gd name="T44" fmla="*/ 153 w 993"/>
                <a:gd name="T45" fmla="*/ 88 h 760"/>
                <a:gd name="T46" fmla="*/ 237 w 993"/>
                <a:gd name="T47" fmla="*/ 87 h 760"/>
                <a:gd name="T48" fmla="*/ 321 w 993"/>
                <a:gd name="T49" fmla="*/ 39 h 760"/>
                <a:gd name="T50" fmla="*/ 231 w 993"/>
                <a:gd name="T51" fmla="*/ 148 h 760"/>
                <a:gd name="T52" fmla="*/ 276 w 993"/>
                <a:gd name="T53" fmla="*/ 168 h 760"/>
                <a:gd name="T54" fmla="*/ 319 w 993"/>
                <a:gd name="T55" fmla="*/ 147 h 760"/>
                <a:gd name="T56" fmla="*/ 355 w 993"/>
                <a:gd name="T57" fmla="*/ 151 h 760"/>
                <a:gd name="T58" fmla="*/ 394 w 993"/>
                <a:gd name="T59" fmla="*/ 136 h 760"/>
                <a:gd name="T60" fmla="*/ 472 w 993"/>
                <a:gd name="T61" fmla="*/ 162 h 760"/>
                <a:gd name="T62" fmla="*/ 543 w 993"/>
                <a:gd name="T63" fmla="*/ 145 h 760"/>
                <a:gd name="T64" fmla="*/ 595 w 993"/>
                <a:gd name="T65" fmla="*/ 145 h 760"/>
                <a:gd name="T66" fmla="*/ 643 w 993"/>
                <a:gd name="T67" fmla="*/ 186 h 760"/>
                <a:gd name="T68" fmla="*/ 660 w 993"/>
                <a:gd name="T69" fmla="*/ 175 h 760"/>
                <a:gd name="T70" fmla="*/ 705 w 993"/>
                <a:gd name="T71" fmla="*/ 204 h 760"/>
                <a:gd name="T72" fmla="*/ 760 w 993"/>
                <a:gd name="T73" fmla="*/ 216 h 760"/>
                <a:gd name="T74" fmla="*/ 873 w 993"/>
                <a:gd name="T75" fmla="*/ 178 h 760"/>
                <a:gd name="T76" fmla="*/ 927 w 993"/>
                <a:gd name="T77" fmla="*/ 235 h 760"/>
                <a:gd name="T78" fmla="*/ 975 w 993"/>
                <a:gd name="T79" fmla="*/ 267 h 760"/>
                <a:gd name="T80" fmla="*/ 973 w 993"/>
                <a:gd name="T81" fmla="*/ 303 h 760"/>
                <a:gd name="T82" fmla="*/ 919 w 993"/>
                <a:gd name="T83" fmla="*/ 360 h 760"/>
                <a:gd name="T84" fmla="*/ 862 w 993"/>
                <a:gd name="T85" fmla="*/ 394 h 760"/>
                <a:gd name="T86" fmla="*/ 822 w 993"/>
                <a:gd name="T87" fmla="*/ 427 h 760"/>
                <a:gd name="T88" fmla="*/ 762 w 993"/>
                <a:gd name="T89" fmla="*/ 471 h 760"/>
                <a:gd name="T90" fmla="*/ 727 w 993"/>
                <a:gd name="T91" fmla="*/ 597 h 760"/>
                <a:gd name="T92" fmla="*/ 672 w 993"/>
                <a:gd name="T93" fmla="*/ 685 h 7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3"/>
                <a:gd name="T142" fmla="*/ 0 h 760"/>
                <a:gd name="T143" fmla="*/ 993 w 993"/>
                <a:gd name="T144" fmla="*/ 760 h 7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3" h="760">
                  <a:moveTo>
                    <a:pt x="631" y="760"/>
                  </a:moveTo>
                  <a:lnTo>
                    <a:pt x="597" y="730"/>
                  </a:lnTo>
                  <a:lnTo>
                    <a:pt x="598" y="711"/>
                  </a:lnTo>
                  <a:lnTo>
                    <a:pt x="573" y="688"/>
                  </a:lnTo>
                  <a:lnTo>
                    <a:pt x="559" y="705"/>
                  </a:lnTo>
                  <a:lnTo>
                    <a:pt x="529" y="700"/>
                  </a:lnTo>
                  <a:lnTo>
                    <a:pt x="507" y="709"/>
                  </a:lnTo>
                  <a:lnTo>
                    <a:pt x="495" y="705"/>
                  </a:lnTo>
                  <a:lnTo>
                    <a:pt x="489" y="693"/>
                  </a:lnTo>
                  <a:lnTo>
                    <a:pt x="483" y="708"/>
                  </a:lnTo>
                  <a:lnTo>
                    <a:pt x="480" y="724"/>
                  </a:lnTo>
                  <a:lnTo>
                    <a:pt x="457" y="727"/>
                  </a:lnTo>
                  <a:lnTo>
                    <a:pt x="441" y="739"/>
                  </a:lnTo>
                  <a:lnTo>
                    <a:pt x="421" y="736"/>
                  </a:lnTo>
                  <a:lnTo>
                    <a:pt x="408" y="715"/>
                  </a:lnTo>
                  <a:lnTo>
                    <a:pt x="414" y="688"/>
                  </a:lnTo>
                  <a:lnTo>
                    <a:pt x="409" y="664"/>
                  </a:lnTo>
                  <a:lnTo>
                    <a:pt x="381" y="655"/>
                  </a:lnTo>
                  <a:lnTo>
                    <a:pt x="367" y="660"/>
                  </a:lnTo>
                  <a:lnTo>
                    <a:pt x="348" y="642"/>
                  </a:lnTo>
                  <a:lnTo>
                    <a:pt x="345" y="615"/>
                  </a:lnTo>
                  <a:lnTo>
                    <a:pt x="330" y="604"/>
                  </a:lnTo>
                  <a:lnTo>
                    <a:pt x="328" y="576"/>
                  </a:lnTo>
                  <a:lnTo>
                    <a:pt x="310" y="561"/>
                  </a:lnTo>
                  <a:lnTo>
                    <a:pt x="298" y="540"/>
                  </a:lnTo>
                  <a:lnTo>
                    <a:pt x="286" y="529"/>
                  </a:lnTo>
                  <a:lnTo>
                    <a:pt x="261" y="510"/>
                  </a:lnTo>
                  <a:lnTo>
                    <a:pt x="276" y="496"/>
                  </a:lnTo>
                  <a:lnTo>
                    <a:pt x="301" y="517"/>
                  </a:lnTo>
                  <a:lnTo>
                    <a:pt x="324" y="517"/>
                  </a:lnTo>
                  <a:lnTo>
                    <a:pt x="336" y="529"/>
                  </a:lnTo>
                  <a:lnTo>
                    <a:pt x="352" y="525"/>
                  </a:lnTo>
                  <a:lnTo>
                    <a:pt x="388" y="483"/>
                  </a:lnTo>
                  <a:lnTo>
                    <a:pt x="397" y="472"/>
                  </a:lnTo>
                  <a:lnTo>
                    <a:pt x="378" y="447"/>
                  </a:lnTo>
                  <a:lnTo>
                    <a:pt x="343" y="432"/>
                  </a:lnTo>
                  <a:lnTo>
                    <a:pt x="342" y="394"/>
                  </a:lnTo>
                  <a:lnTo>
                    <a:pt x="312" y="372"/>
                  </a:lnTo>
                  <a:lnTo>
                    <a:pt x="286" y="384"/>
                  </a:lnTo>
                  <a:lnTo>
                    <a:pt x="267" y="373"/>
                  </a:lnTo>
                  <a:lnTo>
                    <a:pt x="234" y="384"/>
                  </a:lnTo>
                  <a:lnTo>
                    <a:pt x="207" y="369"/>
                  </a:lnTo>
                  <a:lnTo>
                    <a:pt x="172" y="358"/>
                  </a:lnTo>
                  <a:lnTo>
                    <a:pt x="154" y="358"/>
                  </a:lnTo>
                  <a:lnTo>
                    <a:pt x="145" y="348"/>
                  </a:lnTo>
                  <a:lnTo>
                    <a:pt x="163" y="328"/>
                  </a:lnTo>
                  <a:lnTo>
                    <a:pt x="177" y="328"/>
                  </a:lnTo>
                  <a:lnTo>
                    <a:pt x="178" y="313"/>
                  </a:lnTo>
                  <a:lnTo>
                    <a:pt x="154" y="310"/>
                  </a:lnTo>
                  <a:lnTo>
                    <a:pt x="121" y="313"/>
                  </a:lnTo>
                  <a:lnTo>
                    <a:pt x="91" y="294"/>
                  </a:lnTo>
                  <a:lnTo>
                    <a:pt x="54" y="291"/>
                  </a:lnTo>
                  <a:lnTo>
                    <a:pt x="33" y="285"/>
                  </a:lnTo>
                  <a:lnTo>
                    <a:pt x="16" y="291"/>
                  </a:lnTo>
                  <a:lnTo>
                    <a:pt x="0" y="283"/>
                  </a:lnTo>
                  <a:lnTo>
                    <a:pt x="10" y="255"/>
                  </a:lnTo>
                  <a:lnTo>
                    <a:pt x="12" y="234"/>
                  </a:lnTo>
                  <a:lnTo>
                    <a:pt x="22" y="223"/>
                  </a:lnTo>
                  <a:lnTo>
                    <a:pt x="22" y="204"/>
                  </a:lnTo>
                  <a:lnTo>
                    <a:pt x="42" y="186"/>
                  </a:lnTo>
                  <a:lnTo>
                    <a:pt x="22" y="171"/>
                  </a:lnTo>
                  <a:lnTo>
                    <a:pt x="3" y="151"/>
                  </a:lnTo>
                  <a:lnTo>
                    <a:pt x="12" y="133"/>
                  </a:lnTo>
                  <a:lnTo>
                    <a:pt x="36" y="129"/>
                  </a:lnTo>
                  <a:lnTo>
                    <a:pt x="61" y="108"/>
                  </a:lnTo>
                  <a:lnTo>
                    <a:pt x="64" y="81"/>
                  </a:lnTo>
                  <a:lnTo>
                    <a:pt x="100" y="81"/>
                  </a:lnTo>
                  <a:lnTo>
                    <a:pt x="126" y="91"/>
                  </a:lnTo>
                  <a:lnTo>
                    <a:pt x="153" y="88"/>
                  </a:lnTo>
                  <a:lnTo>
                    <a:pt x="168" y="99"/>
                  </a:lnTo>
                  <a:lnTo>
                    <a:pt x="195" y="97"/>
                  </a:lnTo>
                  <a:lnTo>
                    <a:pt x="237" y="87"/>
                  </a:lnTo>
                  <a:lnTo>
                    <a:pt x="339" y="0"/>
                  </a:lnTo>
                  <a:lnTo>
                    <a:pt x="366" y="27"/>
                  </a:lnTo>
                  <a:lnTo>
                    <a:pt x="321" y="39"/>
                  </a:lnTo>
                  <a:lnTo>
                    <a:pt x="279" y="78"/>
                  </a:lnTo>
                  <a:lnTo>
                    <a:pt x="252" y="123"/>
                  </a:lnTo>
                  <a:lnTo>
                    <a:pt x="231" y="148"/>
                  </a:lnTo>
                  <a:lnTo>
                    <a:pt x="247" y="159"/>
                  </a:lnTo>
                  <a:lnTo>
                    <a:pt x="265" y="157"/>
                  </a:lnTo>
                  <a:lnTo>
                    <a:pt x="276" y="168"/>
                  </a:lnTo>
                  <a:lnTo>
                    <a:pt x="285" y="154"/>
                  </a:lnTo>
                  <a:lnTo>
                    <a:pt x="306" y="160"/>
                  </a:lnTo>
                  <a:lnTo>
                    <a:pt x="319" y="147"/>
                  </a:lnTo>
                  <a:lnTo>
                    <a:pt x="337" y="135"/>
                  </a:lnTo>
                  <a:lnTo>
                    <a:pt x="349" y="138"/>
                  </a:lnTo>
                  <a:lnTo>
                    <a:pt x="355" y="151"/>
                  </a:lnTo>
                  <a:lnTo>
                    <a:pt x="369" y="148"/>
                  </a:lnTo>
                  <a:lnTo>
                    <a:pt x="375" y="138"/>
                  </a:lnTo>
                  <a:lnTo>
                    <a:pt x="394" y="136"/>
                  </a:lnTo>
                  <a:lnTo>
                    <a:pt x="424" y="153"/>
                  </a:lnTo>
                  <a:lnTo>
                    <a:pt x="462" y="157"/>
                  </a:lnTo>
                  <a:lnTo>
                    <a:pt x="472" y="162"/>
                  </a:lnTo>
                  <a:lnTo>
                    <a:pt x="495" y="148"/>
                  </a:lnTo>
                  <a:lnTo>
                    <a:pt x="522" y="147"/>
                  </a:lnTo>
                  <a:lnTo>
                    <a:pt x="543" y="145"/>
                  </a:lnTo>
                  <a:lnTo>
                    <a:pt x="564" y="129"/>
                  </a:lnTo>
                  <a:lnTo>
                    <a:pt x="583" y="135"/>
                  </a:lnTo>
                  <a:lnTo>
                    <a:pt x="595" y="145"/>
                  </a:lnTo>
                  <a:lnTo>
                    <a:pt x="616" y="124"/>
                  </a:lnTo>
                  <a:lnTo>
                    <a:pt x="654" y="162"/>
                  </a:lnTo>
                  <a:lnTo>
                    <a:pt x="643" y="186"/>
                  </a:lnTo>
                  <a:lnTo>
                    <a:pt x="637" y="196"/>
                  </a:lnTo>
                  <a:lnTo>
                    <a:pt x="648" y="202"/>
                  </a:lnTo>
                  <a:lnTo>
                    <a:pt x="660" y="175"/>
                  </a:lnTo>
                  <a:lnTo>
                    <a:pt x="670" y="172"/>
                  </a:lnTo>
                  <a:lnTo>
                    <a:pt x="687" y="183"/>
                  </a:lnTo>
                  <a:lnTo>
                    <a:pt x="705" y="204"/>
                  </a:lnTo>
                  <a:lnTo>
                    <a:pt x="714" y="226"/>
                  </a:lnTo>
                  <a:lnTo>
                    <a:pt x="744" y="216"/>
                  </a:lnTo>
                  <a:lnTo>
                    <a:pt x="760" y="216"/>
                  </a:lnTo>
                  <a:lnTo>
                    <a:pt x="802" y="195"/>
                  </a:lnTo>
                  <a:lnTo>
                    <a:pt x="825" y="175"/>
                  </a:lnTo>
                  <a:lnTo>
                    <a:pt x="873" y="178"/>
                  </a:lnTo>
                  <a:lnTo>
                    <a:pt x="900" y="193"/>
                  </a:lnTo>
                  <a:lnTo>
                    <a:pt x="894" y="228"/>
                  </a:lnTo>
                  <a:lnTo>
                    <a:pt x="927" y="235"/>
                  </a:lnTo>
                  <a:lnTo>
                    <a:pt x="937" y="246"/>
                  </a:lnTo>
                  <a:lnTo>
                    <a:pt x="952" y="243"/>
                  </a:lnTo>
                  <a:lnTo>
                    <a:pt x="975" y="267"/>
                  </a:lnTo>
                  <a:lnTo>
                    <a:pt x="976" y="285"/>
                  </a:lnTo>
                  <a:lnTo>
                    <a:pt x="993" y="283"/>
                  </a:lnTo>
                  <a:lnTo>
                    <a:pt x="973" y="303"/>
                  </a:lnTo>
                  <a:lnTo>
                    <a:pt x="931" y="312"/>
                  </a:lnTo>
                  <a:lnTo>
                    <a:pt x="907" y="334"/>
                  </a:lnTo>
                  <a:lnTo>
                    <a:pt x="919" y="360"/>
                  </a:lnTo>
                  <a:lnTo>
                    <a:pt x="898" y="384"/>
                  </a:lnTo>
                  <a:lnTo>
                    <a:pt x="877" y="373"/>
                  </a:lnTo>
                  <a:lnTo>
                    <a:pt x="862" y="394"/>
                  </a:lnTo>
                  <a:lnTo>
                    <a:pt x="840" y="387"/>
                  </a:lnTo>
                  <a:lnTo>
                    <a:pt x="844" y="406"/>
                  </a:lnTo>
                  <a:lnTo>
                    <a:pt x="822" y="427"/>
                  </a:lnTo>
                  <a:lnTo>
                    <a:pt x="789" y="415"/>
                  </a:lnTo>
                  <a:lnTo>
                    <a:pt x="757" y="432"/>
                  </a:lnTo>
                  <a:lnTo>
                    <a:pt x="762" y="471"/>
                  </a:lnTo>
                  <a:lnTo>
                    <a:pt x="748" y="531"/>
                  </a:lnTo>
                  <a:lnTo>
                    <a:pt x="714" y="568"/>
                  </a:lnTo>
                  <a:lnTo>
                    <a:pt x="727" y="597"/>
                  </a:lnTo>
                  <a:lnTo>
                    <a:pt x="709" y="637"/>
                  </a:lnTo>
                  <a:lnTo>
                    <a:pt x="694" y="675"/>
                  </a:lnTo>
                  <a:lnTo>
                    <a:pt x="672" y="685"/>
                  </a:lnTo>
                  <a:lnTo>
                    <a:pt x="670" y="727"/>
                  </a:lnTo>
                  <a:lnTo>
                    <a:pt x="631" y="760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508" y="972"/>
              <a:ext cx="501" cy="467"/>
            </a:xfrm>
            <a:custGeom>
              <a:avLst/>
              <a:gdLst>
                <a:gd name="T0" fmla="*/ 156 w 501"/>
                <a:gd name="T1" fmla="*/ 3 h 467"/>
                <a:gd name="T2" fmla="*/ 136 w 501"/>
                <a:gd name="T3" fmla="*/ 23 h 467"/>
                <a:gd name="T4" fmla="*/ 141 w 501"/>
                <a:gd name="T5" fmla="*/ 41 h 467"/>
                <a:gd name="T6" fmla="*/ 118 w 501"/>
                <a:gd name="T7" fmla="*/ 84 h 467"/>
                <a:gd name="T8" fmla="*/ 82 w 501"/>
                <a:gd name="T9" fmla="*/ 77 h 467"/>
                <a:gd name="T10" fmla="*/ 54 w 501"/>
                <a:gd name="T11" fmla="*/ 84 h 467"/>
                <a:gd name="T12" fmla="*/ 28 w 501"/>
                <a:gd name="T13" fmla="*/ 75 h 467"/>
                <a:gd name="T14" fmla="*/ 0 w 501"/>
                <a:gd name="T15" fmla="*/ 81 h 467"/>
                <a:gd name="T16" fmla="*/ 13 w 501"/>
                <a:gd name="T17" fmla="*/ 114 h 467"/>
                <a:gd name="T18" fmla="*/ 54 w 501"/>
                <a:gd name="T19" fmla="*/ 125 h 467"/>
                <a:gd name="T20" fmla="*/ 84 w 501"/>
                <a:gd name="T21" fmla="*/ 134 h 467"/>
                <a:gd name="T22" fmla="*/ 85 w 501"/>
                <a:gd name="T23" fmla="*/ 275 h 467"/>
                <a:gd name="T24" fmla="*/ 52 w 501"/>
                <a:gd name="T25" fmla="*/ 309 h 467"/>
                <a:gd name="T26" fmla="*/ 52 w 501"/>
                <a:gd name="T27" fmla="*/ 342 h 467"/>
                <a:gd name="T28" fmla="*/ 51 w 501"/>
                <a:gd name="T29" fmla="*/ 369 h 467"/>
                <a:gd name="T30" fmla="*/ 82 w 501"/>
                <a:gd name="T31" fmla="*/ 365 h 467"/>
                <a:gd name="T32" fmla="*/ 121 w 501"/>
                <a:gd name="T33" fmla="*/ 366 h 467"/>
                <a:gd name="T34" fmla="*/ 115 w 501"/>
                <a:gd name="T35" fmla="*/ 384 h 467"/>
                <a:gd name="T36" fmla="*/ 121 w 501"/>
                <a:gd name="T37" fmla="*/ 417 h 467"/>
                <a:gd name="T38" fmla="*/ 112 w 501"/>
                <a:gd name="T39" fmla="*/ 446 h 467"/>
                <a:gd name="T40" fmla="*/ 133 w 501"/>
                <a:gd name="T41" fmla="*/ 467 h 467"/>
                <a:gd name="T42" fmla="*/ 157 w 501"/>
                <a:gd name="T43" fmla="*/ 465 h 467"/>
                <a:gd name="T44" fmla="*/ 183 w 501"/>
                <a:gd name="T45" fmla="*/ 438 h 467"/>
                <a:gd name="T46" fmla="*/ 213 w 501"/>
                <a:gd name="T47" fmla="*/ 423 h 467"/>
                <a:gd name="T48" fmla="*/ 232 w 501"/>
                <a:gd name="T49" fmla="*/ 396 h 467"/>
                <a:gd name="T50" fmla="*/ 259 w 501"/>
                <a:gd name="T51" fmla="*/ 375 h 467"/>
                <a:gd name="T52" fmla="*/ 283 w 501"/>
                <a:gd name="T53" fmla="*/ 356 h 467"/>
                <a:gd name="T54" fmla="*/ 315 w 501"/>
                <a:gd name="T55" fmla="*/ 338 h 467"/>
                <a:gd name="T56" fmla="*/ 336 w 501"/>
                <a:gd name="T57" fmla="*/ 308 h 467"/>
                <a:gd name="T58" fmla="*/ 334 w 501"/>
                <a:gd name="T59" fmla="*/ 285 h 467"/>
                <a:gd name="T60" fmla="*/ 366 w 501"/>
                <a:gd name="T61" fmla="*/ 276 h 467"/>
                <a:gd name="T62" fmla="*/ 369 w 501"/>
                <a:gd name="T63" fmla="*/ 246 h 467"/>
                <a:gd name="T64" fmla="*/ 385 w 501"/>
                <a:gd name="T65" fmla="*/ 234 h 467"/>
                <a:gd name="T66" fmla="*/ 369 w 501"/>
                <a:gd name="T67" fmla="*/ 218 h 467"/>
                <a:gd name="T68" fmla="*/ 378 w 501"/>
                <a:gd name="T69" fmla="*/ 201 h 467"/>
                <a:gd name="T70" fmla="*/ 408 w 501"/>
                <a:gd name="T71" fmla="*/ 225 h 467"/>
                <a:gd name="T72" fmla="*/ 430 w 501"/>
                <a:gd name="T73" fmla="*/ 225 h 467"/>
                <a:gd name="T74" fmla="*/ 438 w 501"/>
                <a:gd name="T75" fmla="*/ 234 h 467"/>
                <a:gd name="T76" fmla="*/ 453 w 501"/>
                <a:gd name="T77" fmla="*/ 234 h 467"/>
                <a:gd name="T78" fmla="*/ 501 w 501"/>
                <a:gd name="T79" fmla="*/ 183 h 467"/>
                <a:gd name="T80" fmla="*/ 483 w 501"/>
                <a:gd name="T81" fmla="*/ 156 h 467"/>
                <a:gd name="T82" fmla="*/ 447 w 501"/>
                <a:gd name="T83" fmla="*/ 138 h 467"/>
                <a:gd name="T84" fmla="*/ 447 w 501"/>
                <a:gd name="T85" fmla="*/ 101 h 467"/>
                <a:gd name="T86" fmla="*/ 418 w 501"/>
                <a:gd name="T87" fmla="*/ 81 h 467"/>
                <a:gd name="T88" fmla="*/ 393 w 501"/>
                <a:gd name="T89" fmla="*/ 92 h 467"/>
                <a:gd name="T90" fmla="*/ 375 w 501"/>
                <a:gd name="T91" fmla="*/ 83 h 467"/>
                <a:gd name="T92" fmla="*/ 339 w 501"/>
                <a:gd name="T93" fmla="*/ 90 h 467"/>
                <a:gd name="T94" fmla="*/ 315 w 501"/>
                <a:gd name="T95" fmla="*/ 78 h 467"/>
                <a:gd name="T96" fmla="*/ 280 w 501"/>
                <a:gd name="T97" fmla="*/ 66 h 467"/>
                <a:gd name="T98" fmla="*/ 258 w 501"/>
                <a:gd name="T99" fmla="*/ 65 h 467"/>
                <a:gd name="T100" fmla="*/ 252 w 501"/>
                <a:gd name="T101" fmla="*/ 57 h 467"/>
                <a:gd name="T102" fmla="*/ 267 w 501"/>
                <a:gd name="T103" fmla="*/ 36 h 467"/>
                <a:gd name="T104" fmla="*/ 282 w 501"/>
                <a:gd name="T105" fmla="*/ 36 h 467"/>
                <a:gd name="T106" fmla="*/ 285 w 501"/>
                <a:gd name="T107" fmla="*/ 21 h 467"/>
                <a:gd name="T108" fmla="*/ 262 w 501"/>
                <a:gd name="T109" fmla="*/ 17 h 467"/>
                <a:gd name="T110" fmla="*/ 225 w 501"/>
                <a:gd name="T111" fmla="*/ 21 h 467"/>
                <a:gd name="T112" fmla="*/ 196 w 501"/>
                <a:gd name="T113" fmla="*/ 0 h 467"/>
                <a:gd name="T114" fmla="*/ 156 w 501"/>
                <a:gd name="T115" fmla="*/ 3 h 4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1"/>
                <a:gd name="T175" fmla="*/ 0 h 467"/>
                <a:gd name="T176" fmla="*/ 501 w 501"/>
                <a:gd name="T177" fmla="*/ 467 h 4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1" h="467">
                  <a:moveTo>
                    <a:pt x="156" y="3"/>
                  </a:moveTo>
                  <a:lnTo>
                    <a:pt x="136" y="23"/>
                  </a:lnTo>
                  <a:lnTo>
                    <a:pt x="141" y="41"/>
                  </a:lnTo>
                  <a:lnTo>
                    <a:pt x="118" y="84"/>
                  </a:lnTo>
                  <a:lnTo>
                    <a:pt x="82" y="77"/>
                  </a:lnTo>
                  <a:lnTo>
                    <a:pt x="54" y="84"/>
                  </a:lnTo>
                  <a:lnTo>
                    <a:pt x="28" y="75"/>
                  </a:lnTo>
                  <a:lnTo>
                    <a:pt x="0" y="81"/>
                  </a:lnTo>
                  <a:lnTo>
                    <a:pt x="13" y="114"/>
                  </a:lnTo>
                  <a:lnTo>
                    <a:pt x="54" y="125"/>
                  </a:lnTo>
                  <a:lnTo>
                    <a:pt x="84" y="134"/>
                  </a:lnTo>
                  <a:lnTo>
                    <a:pt x="85" y="275"/>
                  </a:lnTo>
                  <a:lnTo>
                    <a:pt x="52" y="309"/>
                  </a:lnTo>
                  <a:lnTo>
                    <a:pt x="52" y="342"/>
                  </a:lnTo>
                  <a:lnTo>
                    <a:pt x="51" y="369"/>
                  </a:lnTo>
                  <a:lnTo>
                    <a:pt x="82" y="365"/>
                  </a:lnTo>
                  <a:lnTo>
                    <a:pt x="121" y="366"/>
                  </a:lnTo>
                  <a:lnTo>
                    <a:pt x="115" y="384"/>
                  </a:lnTo>
                  <a:lnTo>
                    <a:pt x="121" y="417"/>
                  </a:lnTo>
                  <a:lnTo>
                    <a:pt x="112" y="446"/>
                  </a:lnTo>
                  <a:lnTo>
                    <a:pt x="133" y="467"/>
                  </a:lnTo>
                  <a:lnTo>
                    <a:pt x="157" y="465"/>
                  </a:lnTo>
                  <a:lnTo>
                    <a:pt x="183" y="438"/>
                  </a:lnTo>
                  <a:lnTo>
                    <a:pt x="213" y="423"/>
                  </a:lnTo>
                  <a:lnTo>
                    <a:pt x="232" y="396"/>
                  </a:lnTo>
                  <a:lnTo>
                    <a:pt x="259" y="375"/>
                  </a:lnTo>
                  <a:lnTo>
                    <a:pt x="283" y="356"/>
                  </a:lnTo>
                  <a:lnTo>
                    <a:pt x="315" y="338"/>
                  </a:lnTo>
                  <a:lnTo>
                    <a:pt x="336" y="308"/>
                  </a:lnTo>
                  <a:lnTo>
                    <a:pt x="334" y="285"/>
                  </a:lnTo>
                  <a:lnTo>
                    <a:pt x="366" y="276"/>
                  </a:lnTo>
                  <a:lnTo>
                    <a:pt x="369" y="246"/>
                  </a:lnTo>
                  <a:lnTo>
                    <a:pt x="385" y="234"/>
                  </a:lnTo>
                  <a:lnTo>
                    <a:pt x="369" y="218"/>
                  </a:lnTo>
                  <a:lnTo>
                    <a:pt x="378" y="201"/>
                  </a:lnTo>
                  <a:lnTo>
                    <a:pt x="408" y="225"/>
                  </a:lnTo>
                  <a:lnTo>
                    <a:pt x="430" y="225"/>
                  </a:lnTo>
                  <a:lnTo>
                    <a:pt x="438" y="234"/>
                  </a:lnTo>
                  <a:lnTo>
                    <a:pt x="453" y="234"/>
                  </a:lnTo>
                  <a:lnTo>
                    <a:pt x="501" y="183"/>
                  </a:lnTo>
                  <a:lnTo>
                    <a:pt x="483" y="156"/>
                  </a:lnTo>
                  <a:lnTo>
                    <a:pt x="447" y="138"/>
                  </a:lnTo>
                  <a:lnTo>
                    <a:pt x="447" y="101"/>
                  </a:lnTo>
                  <a:lnTo>
                    <a:pt x="418" y="81"/>
                  </a:lnTo>
                  <a:lnTo>
                    <a:pt x="393" y="92"/>
                  </a:lnTo>
                  <a:lnTo>
                    <a:pt x="375" y="83"/>
                  </a:lnTo>
                  <a:lnTo>
                    <a:pt x="339" y="90"/>
                  </a:lnTo>
                  <a:lnTo>
                    <a:pt x="315" y="78"/>
                  </a:lnTo>
                  <a:lnTo>
                    <a:pt x="280" y="66"/>
                  </a:lnTo>
                  <a:lnTo>
                    <a:pt x="258" y="65"/>
                  </a:lnTo>
                  <a:lnTo>
                    <a:pt x="252" y="57"/>
                  </a:lnTo>
                  <a:lnTo>
                    <a:pt x="267" y="36"/>
                  </a:lnTo>
                  <a:lnTo>
                    <a:pt x="282" y="36"/>
                  </a:lnTo>
                  <a:lnTo>
                    <a:pt x="285" y="21"/>
                  </a:lnTo>
                  <a:lnTo>
                    <a:pt x="262" y="17"/>
                  </a:lnTo>
                  <a:lnTo>
                    <a:pt x="225" y="21"/>
                  </a:lnTo>
                  <a:lnTo>
                    <a:pt x="196" y="0"/>
                  </a:lnTo>
                  <a:lnTo>
                    <a:pt x="156" y="3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623" y="1737"/>
              <a:ext cx="329" cy="654"/>
            </a:xfrm>
            <a:custGeom>
              <a:avLst/>
              <a:gdLst>
                <a:gd name="T0" fmla="*/ 42 w 329"/>
                <a:gd name="T1" fmla="*/ 36 h 654"/>
                <a:gd name="T2" fmla="*/ 72 w 329"/>
                <a:gd name="T3" fmla="*/ 33 h 654"/>
                <a:gd name="T4" fmla="*/ 90 w 329"/>
                <a:gd name="T5" fmla="*/ 12 h 654"/>
                <a:gd name="T6" fmla="*/ 165 w 329"/>
                <a:gd name="T7" fmla="*/ 0 h 654"/>
                <a:gd name="T8" fmla="*/ 216 w 329"/>
                <a:gd name="T9" fmla="*/ 38 h 654"/>
                <a:gd name="T10" fmla="*/ 261 w 329"/>
                <a:gd name="T11" fmla="*/ 41 h 654"/>
                <a:gd name="T12" fmla="*/ 278 w 329"/>
                <a:gd name="T13" fmla="*/ 18 h 654"/>
                <a:gd name="T14" fmla="*/ 312 w 329"/>
                <a:gd name="T15" fmla="*/ 30 h 654"/>
                <a:gd name="T16" fmla="*/ 302 w 329"/>
                <a:gd name="T17" fmla="*/ 47 h 654"/>
                <a:gd name="T18" fmla="*/ 303 w 329"/>
                <a:gd name="T19" fmla="*/ 78 h 654"/>
                <a:gd name="T20" fmla="*/ 272 w 329"/>
                <a:gd name="T21" fmla="*/ 134 h 654"/>
                <a:gd name="T22" fmla="*/ 285 w 329"/>
                <a:gd name="T23" fmla="*/ 176 h 654"/>
                <a:gd name="T24" fmla="*/ 314 w 329"/>
                <a:gd name="T25" fmla="*/ 210 h 654"/>
                <a:gd name="T26" fmla="*/ 309 w 329"/>
                <a:gd name="T27" fmla="*/ 227 h 654"/>
                <a:gd name="T28" fmla="*/ 327 w 329"/>
                <a:gd name="T29" fmla="*/ 272 h 654"/>
                <a:gd name="T30" fmla="*/ 329 w 329"/>
                <a:gd name="T31" fmla="*/ 327 h 654"/>
                <a:gd name="T32" fmla="*/ 317 w 329"/>
                <a:gd name="T33" fmla="*/ 356 h 654"/>
                <a:gd name="T34" fmla="*/ 303 w 329"/>
                <a:gd name="T35" fmla="*/ 396 h 654"/>
                <a:gd name="T36" fmla="*/ 288 w 329"/>
                <a:gd name="T37" fmla="*/ 399 h 654"/>
                <a:gd name="T38" fmla="*/ 251 w 329"/>
                <a:gd name="T39" fmla="*/ 396 h 654"/>
                <a:gd name="T40" fmla="*/ 221 w 329"/>
                <a:gd name="T41" fmla="*/ 410 h 654"/>
                <a:gd name="T42" fmla="*/ 222 w 329"/>
                <a:gd name="T43" fmla="*/ 435 h 654"/>
                <a:gd name="T44" fmla="*/ 218 w 329"/>
                <a:gd name="T45" fmla="*/ 462 h 654"/>
                <a:gd name="T46" fmla="*/ 227 w 329"/>
                <a:gd name="T47" fmla="*/ 504 h 654"/>
                <a:gd name="T48" fmla="*/ 219 w 329"/>
                <a:gd name="T49" fmla="*/ 552 h 654"/>
                <a:gd name="T50" fmla="*/ 209 w 329"/>
                <a:gd name="T51" fmla="*/ 590 h 654"/>
                <a:gd name="T52" fmla="*/ 213 w 329"/>
                <a:gd name="T53" fmla="*/ 611 h 654"/>
                <a:gd name="T54" fmla="*/ 201 w 329"/>
                <a:gd name="T55" fmla="*/ 645 h 654"/>
                <a:gd name="T56" fmla="*/ 183 w 329"/>
                <a:gd name="T57" fmla="*/ 654 h 654"/>
                <a:gd name="T58" fmla="*/ 167 w 329"/>
                <a:gd name="T59" fmla="*/ 642 h 654"/>
                <a:gd name="T60" fmla="*/ 147 w 329"/>
                <a:gd name="T61" fmla="*/ 632 h 654"/>
                <a:gd name="T62" fmla="*/ 93 w 329"/>
                <a:gd name="T63" fmla="*/ 645 h 654"/>
                <a:gd name="T64" fmla="*/ 81 w 329"/>
                <a:gd name="T65" fmla="*/ 617 h 654"/>
                <a:gd name="T66" fmla="*/ 92 w 329"/>
                <a:gd name="T67" fmla="*/ 599 h 654"/>
                <a:gd name="T68" fmla="*/ 66 w 329"/>
                <a:gd name="T69" fmla="*/ 540 h 654"/>
                <a:gd name="T70" fmla="*/ 74 w 329"/>
                <a:gd name="T71" fmla="*/ 453 h 654"/>
                <a:gd name="T72" fmla="*/ 83 w 329"/>
                <a:gd name="T73" fmla="*/ 441 h 654"/>
                <a:gd name="T74" fmla="*/ 68 w 329"/>
                <a:gd name="T75" fmla="*/ 414 h 654"/>
                <a:gd name="T76" fmla="*/ 95 w 329"/>
                <a:gd name="T77" fmla="*/ 384 h 654"/>
                <a:gd name="T78" fmla="*/ 69 w 329"/>
                <a:gd name="T79" fmla="*/ 378 h 654"/>
                <a:gd name="T80" fmla="*/ 56 w 329"/>
                <a:gd name="T81" fmla="*/ 362 h 654"/>
                <a:gd name="T82" fmla="*/ 71 w 329"/>
                <a:gd name="T83" fmla="*/ 344 h 654"/>
                <a:gd name="T84" fmla="*/ 48 w 329"/>
                <a:gd name="T85" fmla="*/ 333 h 654"/>
                <a:gd name="T86" fmla="*/ 33 w 329"/>
                <a:gd name="T87" fmla="*/ 329 h 654"/>
                <a:gd name="T88" fmla="*/ 15 w 329"/>
                <a:gd name="T89" fmla="*/ 329 h 654"/>
                <a:gd name="T90" fmla="*/ 9 w 329"/>
                <a:gd name="T91" fmla="*/ 315 h 654"/>
                <a:gd name="T92" fmla="*/ 29 w 329"/>
                <a:gd name="T93" fmla="*/ 299 h 654"/>
                <a:gd name="T94" fmla="*/ 50 w 329"/>
                <a:gd name="T95" fmla="*/ 299 h 654"/>
                <a:gd name="T96" fmla="*/ 72 w 329"/>
                <a:gd name="T97" fmla="*/ 257 h 654"/>
                <a:gd name="T98" fmla="*/ 69 w 329"/>
                <a:gd name="T99" fmla="*/ 237 h 654"/>
                <a:gd name="T100" fmla="*/ 42 w 329"/>
                <a:gd name="T101" fmla="*/ 227 h 654"/>
                <a:gd name="T102" fmla="*/ 23 w 329"/>
                <a:gd name="T103" fmla="*/ 210 h 654"/>
                <a:gd name="T104" fmla="*/ 8 w 329"/>
                <a:gd name="T105" fmla="*/ 201 h 654"/>
                <a:gd name="T106" fmla="*/ 24 w 329"/>
                <a:gd name="T107" fmla="*/ 188 h 654"/>
                <a:gd name="T108" fmla="*/ 24 w 329"/>
                <a:gd name="T109" fmla="*/ 135 h 654"/>
                <a:gd name="T110" fmla="*/ 50 w 329"/>
                <a:gd name="T111" fmla="*/ 134 h 654"/>
                <a:gd name="T112" fmla="*/ 57 w 329"/>
                <a:gd name="T113" fmla="*/ 113 h 654"/>
                <a:gd name="T114" fmla="*/ 33 w 329"/>
                <a:gd name="T115" fmla="*/ 114 h 654"/>
                <a:gd name="T116" fmla="*/ 20 w 329"/>
                <a:gd name="T117" fmla="*/ 93 h 654"/>
                <a:gd name="T118" fmla="*/ 0 w 329"/>
                <a:gd name="T119" fmla="*/ 86 h 654"/>
                <a:gd name="T120" fmla="*/ 20 w 329"/>
                <a:gd name="T121" fmla="*/ 38 h 654"/>
                <a:gd name="T122" fmla="*/ 42 w 329"/>
                <a:gd name="T123" fmla="*/ 36 h 6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9"/>
                <a:gd name="T187" fmla="*/ 0 h 654"/>
                <a:gd name="T188" fmla="*/ 329 w 329"/>
                <a:gd name="T189" fmla="*/ 654 h 6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9" h="654">
                  <a:moveTo>
                    <a:pt x="42" y="36"/>
                  </a:moveTo>
                  <a:lnTo>
                    <a:pt x="72" y="33"/>
                  </a:lnTo>
                  <a:lnTo>
                    <a:pt x="90" y="12"/>
                  </a:lnTo>
                  <a:lnTo>
                    <a:pt x="165" y="0"/>
                  </a:lnTo>
                  <a:lnTo>
                    <a:pt x="216" y="38"/>
                  </a:lnTo>
                  <a:lnTo>
                    <a:pt x="261" y="41"/>
                  </a:lnTo>
                  <a:lnTo>
                    <a:pt x="278" y="18"/>
                  </a:lnTo>
                  <a:lnTo>
                    <a:pt x="312" y="30"/>
                  </a:lnTo>
                  <a:lnTo>
                    <a:pt x="302" y="47"/>
                  </a:lnTo>
                  <a:lnTo>
                    <a:pt x="303" y="78"/>
                  </a:lnTo>
                  <a:lnTo>
                    <a:pt x="272" y="134"/>
                  </a:lnTo>
                  <a:lnTo>
                    <a:pt x="285" y="176"/>
                  </a:lnTo>
                  <a:lnTo>
                    <a:pt x="314" y="210"/>
                  </a:lnTo>
                  <a:lnTo>
                    <a:pt x="309" y="227"/>
                  </a:lnTo>
                  <a:lnTo>
                    <a:pt x="327" y="272"/>
                  </a:lnTo>
                  <a:lnTo>
                    <a:pt x="329" y="327"/>
                  </a:lnTo>
                  <a:lnTo>
                    <a:pt x="317" y="356"/>
                  </a:lnTo>
                  <a:lnTo>
                    <a:pt x="303" y="396"/>
                  </a:lnTo>
                  <a:lnTo>
                    <a:pt x="288" y="399"/>
                  </a:lnTo>
                  <a:lnTo>
                    <a:pt x="251" y="396"/>
                  </a:lnTo>
                  <a:lnTo>
                    <a:pt x="221" y="410"/>
                  </a:lnTo>
                  <a:lnTo>
                    <a:pt x="222" y="435"/>
                  </a:lnTo>
                  <a:lnTo>
                    <a:pt x="218" y="462"/>
                  </a:lnTo>
                  <a:lnTo>
                    <a:pt x="227" y="504"/>
                  </a:lnTo>
                  <a:lnTo>
                    <a:pt x="219" y="552"/>
                  </a:lnTo>
                  <a:lnTo>
                    <a:pt x="209" y="590"/>
                  </a:lnTo>
                  <a:lnTo>
                    <a:pt x="213" y="611"/>
                  </a:lnTo>
                  <a:lnTo>
                    <a:pt x="201" y="645"/>
                  </a:lnTo>
                  <a:lnTo>
                    <a:pt x="183" y="654"/>
                  </a:lnTo>
                  <a:lnTo>
                    <a:pt x="167" y="642"/>
                  </a:lnTo>
                  <a:lnTo>
                    <a:pt x="147" y="632"/>
                  </a:lnTo>
                  <a:lnTo>
                    <a:pt x="93" y="645"/>
                  </a:lnTo>
                  <a:lnTo>
                    <a:pt x="81" y="617"/>
                  </a:lnTo>
                  <a:lnTo>
                    <a:pt x="92" y="599"/>
                  </a:lnTo>
                  <a:lnTo>
                    <a:pt x="66" y="540"/>
                  </a:lnTo>
                  <a:lnTo>
                    <a:pt x="74" y="453"/>
                  </a:lnTo>
                  <a:lnTo>
                    <a:pt x="83" y="441"/>
                  </a:lnTo>
                  <a:lnTo>
                    <a:pt x="68" y="414"/>
                  </a:lnTo>
                  <a:lnTo>
                    <a:pt x="95" y="384"/>
                  </a:lnTo>
                  <a:lnTo>
                    <a:pt x="69" y="378"/>
                  </a:lnTo>
                  <a:lnTo>
                    <a:pt x="56" y="362"/>
                  </a:lnTo>
                  <a:lnTo>
                    <a:pt x="71" y="344"/>
                  </a:lnTo>
                  <a:lnTo>
                    <a:pt x="48" y="333"/>
                  </a:lnTo>
                  <a:lnTo>
                    <a:pt x="33" y="329"/>
                  </a:lnTo>
                  <a:lnTo>
                    <a:pt x="15" y="329"/>
                  </a:lnTo>
                  <a:lnTo>
                    <a:pt x="9" y="315"/>
                  </a:lnTo>
                  <a:lnTo>
                    <a:pt x="29" y="299"/>
                  </a:lnTo>
                  <a:lnTo>
                    <a:pt x="50" y="299"/>
                  </a:lnTo>
                  <a:lnTo>
                    <a:pt x="72" y="257"/>
                  </a:lnTo>
                  <a:lnTo>
                    <a:pt x="69" y="237"/>
                  </a:lnTo>
                  <a:lnTo>
                    <a:pt x="42" y="227"/>
                  </a:lnTo>
                  <a:lnTo>
                    <a:pt x="23" y="210"/>
                  </a:lnTo>
                  <a:lnTo>
                    <a:pt x="8" y="201"/>
                  </a:lnTo>
                  <a:lnTo>
                    <a:pt x="24" y="188"/>
                  </a:lnTo>
                  <a:lnTo>
                    <a:pt x="24" y="135"/>
                  </a:lnTo>
                  <a:lnTo>
                    <a:pt x="50" y="134"/>
                  </a:lnTo>
                  <a:lnTo>
                    <a:pt x="57" y="113"/>
                  </a:lnTo>
                  <a:lnTo>
                    <a:pt x="33" y="114"/>
                  </a:lnTo>
                  <a:lnTo>
                    <a:pt x="20" y="93"/>
                  </a:lnTo>
                  <a:lnTo>
                    <a:pt x="0" y="86"/>
                  </a:lnTo>
                  <a:lnTo>
                    <a:pt x="20" y="38"/>
                  </a:lnTo>
                  <a:lnTo>
                    <a:pt x="42" y="36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893" y="1635"/>
              <a:ext cx="530" cy="338"/>
            </a:xfrm>
            <a:custGeom>
              <a:avLst/>
              <a:gdLst>
                <a:gd name="T0" fmla="*/ 39 w 530"/>
                <a:gd name="T1" fmla="*/ 131 h 338"/>
                <a:gd name="T2" fmla="*/ 110 w 530"/>
                <a:gd name="T3" fmla="*/ 95 h 338"/>
                <a:gd name="T4" fmla="*/ 170 w 530"/>
                <a:gd name="T5" fmla="*/ 105 h 338"/>
                <a:gd name="T6" fmla="*/ 201 w 530"/>
                <a:gd name="T7" fmla="*/ 77 h 338"/>
                <a:gd name="T8" fmla="*/ 225 w 530"/>
                <a:gd name="T9" fmla="*/ 77 h 338"/>
                <a:gd name="T10" fmla="*/ 237 w 530"/>
                <a:gd name="T11" fmla="*/ 81 h 338"/>
                <a:gd name="T12" fmla="*/ 240 w 530"/>
                <a:gd name="T13" fmla="*/ 47 h 338"/>
                <a:gd name="T14" fmla="*/ 258 w 530"/>
                <a:gd name="T15" fmla="*/ 36 h 338"/>
                <a:gd name="T16" fmla="*/ 278 w 530"/>
                <a:gd name="T17" fmla="*/ 59 h 338"/>
                <a:gd name="T18" fmla="*/ 305 w 530"/>
                <a:gd name="T19" fmla="*/ 56 h 338"/>
                <a:gd name="T20" fmla="*/ 341 w 530"/>
                <a:gd name="T21" fmla="*/ 6 h 338"/>
                <a:gd name="T22" fmla="*/ 351 w 530"/>
                <a:gd name="T23" fmla="*/ 0 h 338"/>
                <a:gd name="T24" fmla="*/ 372 w 530"/>
                <a:gd name="T25" fmla="*/ 8 h 338"/>
                <a:gd name="T26" fmla="*/ 386 w 530"/>
                <a:gd name="T27" fmla="*/ 27 h 338"/>
                <a:gd name="T28" fmla="*/ 380 w 530"/>
                <a:gd name="T29" fmla="*/ 56 h 338"/>
                <a:gd name="T30" fmla="*/ 380 w 530"/>
                <a:gd name="T31" fmla="*/ 84 h 338"/>
                <a:gd name="T32" fmla="*/ 365 w 530"/>
                <a:gd name="T33" fmla="*/ 104 h 338"/>
                <a:gd name="T34" fmla="*/ 380 w 530"/>
                <a:gd name="T35" fmla="*/ 116 h 338"/>
                <a:gd name="T36" fmla="*/ 399 w 530"/>
                <a:gd name="T37" fmla="*/ 93 h 338"/>
                <a:gd name="T38" fmla="*/ 420 w 530"/>
                <a:gd name="T39" fmla="*/ 89 h 338"/>
                <a:gd name="T40" fmla="*/ 437 w 530"/>
                <a:gd name="T41" fmla="*/ 101 h 338"/>
                <a:gd name="T42" fmla="*/ 453 w 530"/>
                <a:gd name="T43" fmla="*/ 95 h 338"/>
                <a:gd name="T44" fmla="*/ 477 w 530"/>
                <a:gd name="T45" fmla="*/ 105 h 338"/>
                <a:gd name="T46" fmla="*/ 477 w 530"/>
                <a:gd name="T47" fmla="*/ 116 h 338"/>
                <a:gd name="T48" fmla="*/ 486 w 530"/>
                <a:gd name="T49" fmla="*/ 128 h 338"/>
                <a:gd name="T50" fmla="*/ 500 w 530"/>
                <a:gd name="T51" fmla="*/ 117 h 338"/>
                <a:gd name="T52" fmla="*/ 516 w 530"/>
                <a:gd name="T53" fmla="*/ 123 h 338"/>
                <a:gd name="T54" fmla="*/ 521 w 530"/>
                <a:gd name="T55" fmla="*/ 135 h 338"/>
                <a:gd name="T56" fmla="*/ 524 w 530"/>
                <a:gd name="T57" fmla="*/ 152 h 338"/>
                <a:gd name="T58" fmla="*/ 530 w 530"/>
                <a:gd name="T59" fmla="*/ 179 h 338"/>
                <a:gd name="T60" fmla="*/ 528 w 530"/>
                <a:gd name="T61" fmla="*/ 216 h 338"/>
                <a:gd name="T62" fmla="*/ 522 w 530"/>
                <a:gd name="T63" fmla="*/ 239 h 338"/>
                <a:gd name="T64" fmla="*/ 504 w 530"/>
                <a:gd name="T65" fmla="*/ 264 h 338"/>
                <a:gd name="T66" fmla="*/ 501 w 530"/>
                <a:gd name="T67" fmla="*/ 300 h 338"/>
                <a:gd name="T68" fmla="*/ 476 w 530"/>
                <a:gd name="T69" fmla="*/ 302 h 338"/>
                <a:gd name="T70" fmla="*/ 453 w 530"/>
                <a:gd name="T71" fmla="*/ 315 h 338"/>
                <a:gd name="T72" fmla="*/ 426 w 530"/>
                <a:gd name="T73" fmla="*/ 326 h 338"/>
                <a:gd name="T74" fmla="*/ 410 w 530"/>
                <a:gd name="T75" fmla="*/ 320 h 338"/>
                <a:gd name="T76" fmla="*/ 369 w 530"/>
                <a:gd name="T77" fmla="*/ 338 h 338"/>
                <a:gd name="T78" fmla="*/ 354 w 530"/>
                <a:gd name="T79" fmla="*/ 324 h 338"/>
                <a:gd name="T80" fmla="*/ 327 w 530"/>
                <a:gd name="T81" fmla="*/ 321 h 338"/>
                <a:gd name="T82" fmla="*/ 297 w 530"/>
                <a:gd name="T83" fmla="*/ 294 h 338"/>
                <a:gd name="T84" fmla="*/ 279 w 530"/>
                <a:gd name="T85" fmla="*/ 296 h 338"/>
                <a:gd name="T86" fmla="*/ 264 w 530"/>
                <a:gd name="T87" fmla="*/ 320 h 338"/>
                <a:gd name="T88" fmla="*/ 234 w 530"/>
                <a:gd name="T89" fmla="*/ 317 h 338"/>
                <a:gd name="T90" fmla="*/ 201 w 530"/>
                <a:gd name="T91" fmla="*/ 329 h 338"/>
                <a:gd name="T92" fmla="*/ 155 w 530"/>
                <a:gd name="T93" fmla="*/ 320 h 338"/>
                <a:gd name="T94" fmla="*/ 113 w 530"/>
                <a:gd name="T95" fmla="*/ 291 h 338"/>
                <a:gd name="T96" fmla="*/ 74 w 530"/>
                <a:gd name="T97" fmla="*/ 294 h 338"/>
                <a:gd name="T98" fmla="*/ 42 w 530"/>
                <a:gd name="T99" fmla="*/ 309 h 338"/>
                <a:gd name="T100" fmla="*/ 15 w 530"/>
                <a:gd name="T101" fmla="*/ 282 h 338"/>
                <a:gd name="T102" fmla="*/ 0 w 530"/>
                <a:gd name="T103" fmla="*/ 234 h 338"/>
                <a:gd name="T104" fmla="*/ 35 w 530"/>
                <a:gd name="T105" fmla="*/ 177 h 338"/>
                <a:gd name="T106" fmla="*/ 32 w 530"/>
                <a:gd name="T107" fmla="*/ 146 h 338"/>
                <a:gd name="T108" fmla="*/ 39 w 530"/>
                <a:gd name="T109" fmla="*/ 131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0"/>
                <a:gd name="T166" fmla="*/ 0 h 338"/>
                <a:gd name="T167" fmla="*/ 530 w 530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0" h="338">
                  <a:moveTo>
                    <a:pt x="39" y="131"/>
                  </a:moveTo>
                  <a:lnTo>
                    <a:pt x="110" y="95"/>
                  </a:lnTo>
                  <a:lnTo>
                    <a:pt x="170" y="105"/>
                  </a:lnTo>
                  <a:lnTo>
                    <a:pt x="201" y="77"/>
                  </a:lnTo>
                  <a:lnTo>
                    <a:pt x="225" y="77"/>
                  </a:lnTo>
                  <a:lnTo>
                    <a:pt x="237" y="81"/>
                  </a:lnTo>
                  <a:lnTo>
                    <a:pt x="240" y="47"/>
                  </a:lnTo>
                  <a:lnTo>
                    <a:pt x="258" y="36"/>
                  </a:lnTo>
                  <a:lnTo>
                    <a:pt x="278" y="59"/>
                  </a:lnTo>
                  <a:lnTo>
                    <a:pt x="305" y="56"/>
                  </a:lnTo>
                  <a:lnTo>
                    <a:pt x="341" y="6"/>
                  </a:lnTo>
                  <a:lnTo>
                    <a:pt x="351" y="0"/>
                  </a:lnTo>
                  <a:lnTo>
                    <a:pt x="372" y="8"/>
                  </a:lnTo>
                  <a:lnTo>
                    <a:pt x="386" y="27"/>
                  </a:lnTo>
                  <a:lnTo>
                    <a:pt x="380" y="56"/>
                  </a:lnTo>
                  <a:lnTo>
                    <a:pt x="380" y="84"/>
                  </a:lnTo>
                  <a:lnTo>
                    <a:pt x="365" y="104"/>
                  </a:lnTo>
                  <a:lnTo>
                    <a:pt x="380" y="116"/>
                  </a:lnTo>
                  <a:lnTo>
                    <a:pt x="399" y="93"/>
                  </a:lnTo>
                  <a:lnTo>
                    <a:pt x="420" y="89"/>
                  </a:lnTo>
                  <a:lnTo>
                    <a:pt x="437" y="101"/>
                  </a:lnTo>
                  <a:lnTo>
                    <a:pt x="453" y="95"/>
                  </a:lnTo>
                  <a:lnTo>
                    <a:pt x="477" y="105"/>
                  </a:lnTo>
                  <a:lnTo>
                    <a:pt x="477" y="116"/>
                  </a:lnTo>
                  <a:lnTo>
                    <a:pt x="486" y="128"/>
                  </a:lnTo>
                  <a:lnTo>
                    <a:pt x="500" y="117"/>
                  </a:lnTo>
                  <a:lnTo>
                    <a:pt x="516" y="123"/>
                  </a:lnTo>
                  <a:lnTo>
                    <a:pt x="521" y="135"/>
                  </a:lnTo>
                  <a:lnTo>
                    <a:pt x="524" y="152"/>
                  </a:lnTo>
                  <a:lnTo>
                    <a:pt x="530" y="179"/>
                  </a:lnTo>
                  <a:lnTo>
                    <a:pt x="528" y="216"/>
                  </a:lnTo>
                  <a:lnTo>
                    <a:pt x="522" y="239"/>
                  </a:lnTo>
                  <a:lnTo>
                    <a:pt x="504" y="264"/>
                  </a:lnTo>
                  <a:lnTo>
                    <a:pt x="501" y="300"/>
                  </a:lnTo>
                  <a:lnTo>
                    <a:pt x="476" y="302"/>
                  </a:lnTo>
                  <a:lnTo>
                    <a:pt x="453" y="315"/>
                  </a:lnTo>
                  <a:lnTo>
                    <a:pt x="426" y="326"/>
                  </a:lnTo>
                  <a:lnTo>
                    <a:pt x="410" y="320"/>
                  </a:lnTo>
                  <a:lnTo>
                    <a:pt x="369" y="338"/>
                  </a:lnTo>
                  <a:lnTo>
                    <a:pt x="354" y="324"/>
                  </a:lnTo>
                  <a:lnTo>
                    <a:pt x="327" y="321"/>
                  </a:lnTo>
                  <a:lnTo>
                    <a:pt x="297" y="294"/>
                  </a:lnTo>
                  <a:lnTo>
                    <a:pt x="279" y="296"/>
                  </a:lnTo>
                  <a:lnTo>
                    <a:pt x="264" y="320"/>
                  </a:lnTo>
                  <a:lnTo>
                    <a:pt x="234" y="317"/>
                  </a:lnTo>
                  <a:lnTo>
                    <a:pt x="201" y="329"/>
                  </a:lnTo>
                  <a:lnTo>
                    <a:pt x="155" y="320"/>
                  </a:lnTo>
                  <a:lnTo>
                    <a:pt x="113" y="291"/>
                  </a:lnTo>
                  <a:lnTo>
                    <a:pt x="74" y="294"/>
                  </a:lnTo>
                  <a:lnTo>
                    <a:pt x="42" y="309"/>
                  </a:lnTo>
                  <a:lnTo>
                    <a:pt x="15" y="282"/>
                  </a:lnTo>
                  <a:lnTo>
                    <a:pt x="0" y="234"/>
                  </a:lnTo>
                  <a:lnTo>
                    <a:pt x="35" y="177"/>
                  </a:lnTo>
                  <a:lnTo>
                    <a:pt x="32" y="146"/>
                  </a:lnTo>
                  <a:lnTo>
                    <a:pt x="39" y="131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844" y="402"/>
              <a:ext cx="762" cy="504"/>
            </a:xfrm>
            <a:custGeom>
              <a:avLst/>
              <a:gdLst>
                <a:gd name="T0" fmla="*/ 193 w 762"/>
                <a:gd name="T1" fmla="*/ 323 h 504"/>
                <a:gd name="T2" fmla="*/ 250 w 762"/>
                <a:gd name="T3" fmla="*/ 309 h 504"/>
                <a:gd name="T4" fmla="*/ 291 w 762"/>
                <a:gd name="T5" fmla="*/ 269 h 504"/>
                <a:gd name="T6" fmla="*/ 328 w 762"/>
                <a:gd name="T7" fmla="*/ 225 h 504"/>
                <a:gd name="T8" fmla="*/ 376 w 762"/>
                <a:gd name="T9" fmla="*/ 194 h 504"/>
                <a:gd name="T10" fmla="*/ 346 w 762"/>
                <a:gd name="T11" fmla="*/ 156 h 504"/>
                <a:gd name="T12" fmla="*/ 322 w 762"/>
                <a:gd name="T13" fmla="*/ 104 h 504"/>
                <a:gd name="T14" fmla="*/ 330 w 762"/>
                <a:gd name="T15" fmla="*/ 69 h 504"/>
                <a:gd name="T16" fmla="*/ 360 w 762"/>
                <a:gd name="T17" fmla="*/ 48 h 504"/>
                <a:gd name="T18" fmla="*/ 357 w 762"/>
                <a:gd name="T19" fmla="*/ 0 h 504"/>
                <a:gd name="T20" fmla="*/ 427 w 762"/>
                <a:gd name="T21" fmla="*/ 38 h 504"/>
                <a:gd name="T22" fmla="*/ 520 w 762"/>
                <a:gd name="T23" fmla="*/ 122 h 504"/>
                <a:gd name="T24" fmla="*/ 568 w 762"/>
                <a:gd name="T25" fmla="*/ 221 h 504"/>
                <a:gd name="T26" fmla="*/ 600 w 762"/>
                <a:gd name="T27" fmla="*/ 273 h 504"/>
                <a:gd name="T28" fmla="*/ 678 w 762"/>
                <a:gd name="T29" fmla="*/ 300 h 504"/>
                <a:gd name="T30" fmla="*/ 762 w 762"/>
                <a:gd name="T31" fmla="*/ 353 h 504"/>
                <a:gd name="T32" fmla="*/ 750 w 762"/>
                <a:gd name="T33" fmla="*/ 404 h 504"/>
                <a:gd name="T34" fmla="*/ 726 w 762"/>
                <a:gd name="T35" fmla="*/ 443 h 504"/>
                <a:gd name="T36" fmla="*/ 667 w 762"/>
                <a:gd name="T37" fmla="*/ 470 h 504"/>
                <a:gd name="T38" fmla="*/ 595 w 762"/>
                <a:gd name="T39" fmla="*/ 453 h 504"/>
                <a:gd name="T40" fmla="*/ 532 w 762"/>
                <a:gd name="T41" fmla="*/ 494 h 504"/>
                <a:gd name="T42" fmla="*/ 481 w 762"/>
                <a:gd name="T43" fmla="*/ 504 h 504"/>
                <a:gd name="T44" fmla="*/ 450 w 762"/>
                <a:gd name="T45" fmla="*/ 458 h 504"/>
                <a:gd name="T46" fmla="*/ 427 w 762"/>
                <a:gd name="T47" fmla="*/ 453 h 504"/>
                <a:gd name="T48" fmla="*/ 408 w 762"/>
                <a:gd name="T49" fmla="*/ 474 h 504"/>
                <a:gd name="T50" fmla="*/ 385 w 762"/>
                <a:gd name="T51" fmla="*/ 404 h 504"/>
                <a:gd name="T52" fmla="*/ 351 w 762"/>
                <a:gd name="T53" fmla="*/ 410 h 504"/>
                <a:gd name="T54" fmla="*/ 310 w 762"/>
                <a:gd name="T55" fmla="*/ 425 h 504"/>
                <a:gd name="T56" fmla="*/ 243 w 762"/>
                <a:gd name="T57" fmla="*/ 438 h 504"/>
                <a:gd name="T58" fmla="*/ 192 w 762"/>
                <a:gd name="T59" fmla="*/ 431 h 504"/>
                <a:gd name="T60" fmla="*/ 147 w 762"/>
                <a:gd name="T61" fmla="*/ 414 h 504"/>
                <a:gd name="T62" fmla="*/ 123 w 762"/>
                <a:gd name="T63" fmla="*/ 429 h 504"/>
                <a:gd name="T64" fmla="*/ 108 w 762"/>
                <a:gd name="T65" fmla="*/ 413 h 504"/>
                <a:gd name="T66" fmla="*/ 73 w 762"/>
                <a:gd name="T67" fmla="*/ 437 h 504"/>
                <a:gd name="T68" fmla="*/ 43 w 762"/>
                <a:gd name="T69" fmla="*/ 444 h 504"/>
                <a:gd name="T70" fmla="*/ 15 w 762"/>
                <a:gd name="T71" fmla="*/ 435 h 504"/>
                <a:gd name="T72" fmla="*/ 15 w 762"/>
                <a:gd name="T73" fmla="*/ 407 h 504"/>
                <a:gd name="T74" fmla="*/ 48 w 762"/>
                <a:gd name="T75" fmla="*/ 356 h 504"/>
                <a:gd name="T76" fmla="*/ 138 w 762"/>
                <a:gd name="T77" fmla="*/ 305 h 5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62"/>
                <a:gd name="T118" fmla="*/ 0 h 504"/>
                <a:gd name="T119" fmla="*/ 762 w 762"/>
                <a:gd name="T120" fmla="*/ 504 h 5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62" h="504">
                  <a:moveTo>
                    <a:pt x="138" y="305"/>
                  </a:moveTo>
                  <a:lnTo>
                    <a:pt x="193" y="323"/>
                  </a:lnTo>
                  <a:lnTo>
                    <a:pt x="220" y="338"/>
                  </a:lnTo>
                  <a:lnTo>
                    <a:pt x="250" y="309"/>
                  </a:lnTo>
                  <a:lnTo>
                    <a:pt x="268" y="273"/>
                  </a:lnTo>
                  <a:lnTo>
                    <a:pt x="291" y="269"/>
                  </a:lnTo>
                  <a:lnTo>
                    <a:pt x="303" y="237"/>
                  </a:lnTo>
                  <a:lnTo>
                    <a:pt x="328" y="225"/>
                  </a:lnTo>
                  <a:lnTo>
                    <a:pt x="351" y="225"/>
                  </a:lnTo>
                  <a:lnTo>
                    <a:pt x="376" y="194"/>
                  </a:lnTo>
                  <a:lnTo>
                    <a:pt x="367" y="174"/>
                  </a:lnTo>
                  <a:lnTo>
                    <a:pt x="346" y="156"/>
                  </a:lnTo>
                  <a:lnTo>
                    <a:pt x="345" y="129"/>
                  </a:lnTo>
                  <a:lnTo>
                    <a:pt x="322" y="104"/>
                  </a:lnTo>
                  <a:lnTo>
                    <a:pt x="313" y="74"/>
                  </a:lnTo>
                  <a:lnTo>
                    <a:pt x="330" y="69"/>
                  </a:lnTo>
                  <a:lnTo>
                    <a:pt x="348" y="72"/>
                  </a:lnTo>
                  <a:lnTo>
                    <a:pt x="360" y="48"/>
                  </a:lnTo>
                  <a:lnTo>
                    <a:pt x="357" y="21"/>
                  </a:lnTo>
                  <a:lnTo>
                    <a:pt x="357" y="0"/>
                  </a:lnTo>
                  <a:lnTo>
                    <a:pt x="388" y="29"/>
                  </a:lnTo>
                  <a:lnTo>
                    <a:pt x="427" y="38"/>
                  </a:lnTo>
                  <a:lnTo>
                    <a:pt x="454" y="50"/>
                  </a:lnTo>
                  <a:lnTo>
                    <a:pt x="520" y="122"/>
                  </a:lnTo>
                  <a:lnTo>
                    <a:pt x="558" y="174"/>
                  </a:lnTo>
                  <a:lnTo>
                    <a:pt x="568" y="221"/>
                  </a:lnTo>
                  <a:lnTo>
                    <a:pt x="580" y="252"/>
                  </a:lnTo>
                  <a:lnTo>
                    <a:pt x="600" y="273"/>
                  </a:lnTo>
                  <a:lnTo>
                    <a:pt x="637" y="273"/>
                  </a:lnTo>
                  <a:lnTo>
                    <a:pt x="678" y="300"/>
                  </a:lnTo>
                  <a:lnTo>
                    <a:pt x="720" y="326"/>
                  </a:lnTo>
                  <a:lnTo>
                    <a:pt x="762" y="353"/>
                  </a:lnTo>
                  <a:lnTo>
                    <a:pt x="747" y="383"/>
                  </a:lnTo>
                  <a:lnTo>
                    <a:pt x="750" y="404"/>
                  </a:lnTo>
                  <a:lnTo>
                    <a:pt x="742" y="428"/>
                  </a:lnTo>
                  <a:lnTo>
                    <a:pt x="726" y="443"/>
                  </a:lnTo>
                  <a:lnTo>
                    <a:pt x="696" y="459"/>
                  </a:lnTo>
                  <a:lnTo>
                    <a:pt x="667" y="470"/>
                  </a:lnTo>
                  <a:lnTo>
                    <a:pt x="646" y="456"/>
                  </a:lnTo>
                  <a:lnTo>
                    <a:pt x="595" y="453"/>
                  </a:lnTo>
                  <a:lnTo>
                    <a:pt x="571" y="473"/>
                  </a:lnTo>
                  <a:lnTo>
                    <a:pt x="532" y="494"/>
                  </a:lnTo>
                  <a:lnTo>
                    <a:pt x="516" y="494"/>
                  </a:lnTo>
                  <a:lnTo>
                    <a:pt x="481" y="504"/>
                  </a:lnTo>
                  <a:lnTo>
                    <a:pt x="474" y="479"/>
                  </a:lnTo>
                  <a:lnTo>
                    <a:pt x="450" y="458"/>
                  </a:lnTo>
                  <a:lnTo>
                    <a:pt x="442" y="450"/>
                  </a:lnTo>
                  <a:lnTo>
                    <a:pt x="427" y="453"/>
                  </a:lnTo>
                  <a:lnTo>
                    <a:pt x="417" y="479"/>
                  </a:lnTo>
                  <a:lnTo>
                    <a:pt x="408" y="474"/>
                  </a:lnTo>
                  <a:lnTo>
                    <a:pt x="421" y="437"/>
                  </a:lnTo>
                  <a:lnTo>
                    <a:pt x="385" y="404"/>
                  </a:lnTo>
                  <a:lnTo>
                    <a:pt x="363" y="422"/>
                  </a:lnTo>
                  <a:lnTo>
                    <a:pt x="351" y="410"/>
                  </a:lnTo>
                  <a:lnTo>
                    <a:pt x="333" y="407"/>
                  </a:lnTo>
                  <a:lnTo>
                    <a:pt x="310" y="425"/>
                  </a:lnTo>
                  <a:lnTo>
                    <a:pt x="265" y="425"/>
                  </a:lnTo>
                  <a:lnTo>
                    <a:pt x="243" y="438"/>
                  </a:lnTo>
                  <a:lnTo>
                    <a:pt x="229" y="432"/>
                  </a:lnTo>
                  <a:lnTo>
                    <a:pt x="192" y="431"/>
                  </a:lnTo>
                  <a:lnTo>
                    <a:pt x="162" y="414"/>
                  </a:lnTo>
                  <a:lnTo>
                    <a:pt x="147" y="414"/>
                  </a:lnTo>
                  <a:lnTo>
                    <a:pt x="138" y="426"/>
                  </a:lnTo>
                  <a:lnTo>
                    <a:pt x="123" y="429"/>
                  </a:lnTo>
                  <a:lnTo>
                    <a:pt x="118" y="416"/>
                  </a:lnTo>
                  <a:lnTo>
                    <a:pt x="108" y="413"/>
                  </a:lnTo>
                  <a:lnTo>
                    <a:pt x="87" y="423"/>
                  </a:lnTo>
                  <a:lnTo>
                    <a:pt x="73" y="437"/>
                  </a:lnTo>
                  <a:lnTo>
                    <a:pt x="52" y="431"/>
                  </a:lnTo>
                  <a:lnTo>
                    <a:pt x="43" y="444"/>
                  </a:lnTo>
                  <a:lnTo>
                    <a:pt x="34" y="437"/>
                  </a:lnTo>
                  <a:lnTo>
                    <a:pt x="15" y="435"/>
                  </a:lnTo>
                  <a:lnTo>
                    <a:pt x="0" y="426"/>
                  </a:lnTo>
                  <a:lnTo>
                    <a:pt x="15" y="407"/>
                  </a:lnTo>
                  <a:lnTo>
                    <a:pt x="25" y="392"/>
                  </a:lnTo>
                  <a:lnTo>
                    <a:pt x="48" y="356"/>
                  </a:lnTo>
                  <a:lnTo>
                    <a:pt x="91" y="318"/>
                  </a:lnTo>
                  <a:lnTo>
                    <a:pt x="138" y="305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637" y="1206"/>
              <a:ext cx="612" cy="570"/>
            </a:xfrm>
            <a:custGeom>
              <a:avLst/>
              <a:gdLst>
                <a:gd name="T0" fmla="*/ 31 w 612"/>
                <a:gd name="T1" fmla="*/ 542 h 570"/>
                <a:gd name="T2" fmla="*/ 15 w 612"/>
                <a:gd name="T3" fmla="*/ 497 h 570"/>
                <a:gd name="T4" fmla="*/ 22 w 612"/>
                <a:gd name="T5" fmla="*/ 426 h 570"/>
                <a:gd name="T6" fmla="*/ 36 w 612"/>
                <a:gd name="T7" fmla="*/ 360 h 570"/>
                <a:gd name="T8" fmla="*/ 75 w 612"/>
                <a:gd name="T9" fmla="*/ 312 h 570"/>
                <a:gd name="T10" fmla="*/ 103 w 612"/>
                <a:gd name="T11" fmla="*/ 275 h 570"/>
                <a:gd name="T12" fmla="*/ 129 w 612"/>
                <a:gd name="T13" fmla="*/ 212 h 570"/>
                <a:gd name="T14" fmla="*/ 154 w 612"/>
                <a:gd name="T15" fmla="*/ 122 h 570"/>
                <a:gd name="T16" fmla="*/ 205 w 612"/>
                <a:gd name="T17" fmla="*/ 72 h 570"/>
                <a:gd name="T18" fmla="*/ 238 w 612"/>
                <a:gd name="T19" fmla="*/ 42 h 570"/>
                <a:gd name="T20" fmla="*/ 255 w 612"/>
                <a:gd name="T21" fmla="*/ 0 h 570"/>
                <a:gd name="T22" fmla="*/ 283 w 612"/>
                <a:gd name="T23" fmla="*/ 35 h 570"/>
                <a:gd name="T24" fmla="*/ 304 w 612"/>
                <a:gd name="T25" fmla="*/ 77 h 570"/>
                <a:gd name="T26" fmla="*/ 322 w 612"/>
                <a:gd name="T27" fmla="*/ 116 h 570"/>
                <a:gd name="T28" fmla="*/ 354 w 612"/>
                <a:gd name="T29" fmla="*/ 129 h 570"/>
                <a:gd name="T30" fmla="*/ 390 w 612"/>
                <a:gd name="T31" fmla="*/ 159 h 570"/>
                <a:gd name="T32" fmla="*/ 397 w 612"/>
                <a:gd name="T33" fmla="*/ 210 h 570"/>
                <a:gd name="T34" fmla="*/ 433 w 612"/>
                <a:gd name="T35" fmla="*/ 200 h 570"/>
                <a:gd name="T36" fmla="*/ 457 w 612"/>
                <a:gd name="T37" fmla="*/ 185 h 570"/>
                <a:gd name="T38" fmla="*/ 471 w 612"/>
                <a:gd name="T39" fmla="*/ 179 h 570"/>
                <a:gd name="T40" fmla="*/ 504 w 612"/>
                <a:gd name="T41" fmla="*/ 174 h 570"/>
                <a:gd name="T42" fmla="*/ 549 w 612"/>
                <a:gd name="T43" fmla="*/ 165 h 570"/>
                <a:gd name="T44" fmla="*/ 573 w 612"/>
                <a:gd name="T45" fmla="*/ 204 h 570"/>
                <a:gd name="T46" fmla="*/ 594 w 612"/>
                <a:gd name="T47" fmla="*/ 240 h 570"/>
                <a:gd name="T48" fmla="*/ 603 w 612"/>
                <a:gd name="T49" fmla="*/ 293 h 570"/>
                <a:gd name="T50" fmla="*/ 604 w 612"/>
                <a:gd name="T51" fmla="*/ 326 h 570"/>
                <a:gd name="T52" fmla="*/ 580 w 612"/>
                <a:gd name="T53" fmla="*/ 350 h 570"/>
                <a:gd name="T54" fmla="*/ 582 w 612"/>
                <a:gd name="T55" fmla="*/ 398 h 570"/>
                <a:gd name="T56" fmla="*/ 601 w 612"/>
                <a:gd name="T57" fmla="*/ 429 h 570"/>
                <a:gd name="T58" fmla="*/ 532 w 612"/>
                <a:gd name="T59" fmla="*/ 488 h 570"/>
                <a:gd name="T60" fmla="*/ 495 w 612"/>
                <a:gd name="T61" fmla="*/ 476 h 570"/>
                <a:gd name="T62" fmla="*/ 480 w 612"/>
                <a:gd name="T63" fmla="*/ 506 h 570"/>
                <a:gd name="T64" fmla="*/ 427 w 612"/>
                <a:gd name="T65" fmla="*/ 533 h 570"/>
                <a:gd name="T66" fmla="*/ 294 w 612"/>
                <a:gd name="T67" fmla="*/ 560 h 570"/>
                <a:gd name="T68" fmla="*/ 247 w 612"/>
                <a:gd name="T69" fmla="*/ 570 h 570"/>
                <a:gd name="T70" fmla="*/ 153 w 612"/>
                <a:gd name="T71" fmla="*/ 533 h 570"/>
                <a:gd name="T72" fmla="*/ 58 w 612"/>
                <a:gd name="T73" fmla="*/ 564 h 5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2"/>
                <a:gd name="T112" fmla="*/ 0 h 570"/>
                <a:gd name="T113" fmla="*/ 612 w 612"/>
                <a:gd name="T114" fmla="*/ 570 h 5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2" h="570">
                  <a:moveTo>
                    <a:pt x="28" y="564"/>
                  </a:moveTo>
                  <a:lnTo>
                    <a:pt x="31" y="542"/>
                  </a:lnTo>
                  <a:lnTo>
                    <a:pt x="0" y="515"/>
                  </a:lnTo>
                  <a:lnTo>
                    <a:pt x="15" y="497"/>
                  </a:lnTo>
                  <a:lnTo>
                    <a:pt x="18" y="453"/>
                  </a:lnTo>
                  <a:lnTo>
                    <a:pt x="22" y="426"/>
                  </a:lnTo>
                  <a:lnTo>
                    <a:pt x="13" y="417"/>
                  </a:lnTo>
                  <a:lnTo>
                    <a:pt x="36" y="360"/>
                  </a:lnTo>
                  <a:lnTo>
                    <a:pt x="58" y="350"/>
                  </a:lnTo>
                  <a:lnTo>
                    <a:pt x="75" y="312"/>
                  </a:lnTo>
                  <a:lnTo>
                    <a:pt x="94" y="297"/>
                  </a:lnTo>
                  <a:lnTo>
                    <a:pt x="103" y="275"/>
                  </a:lnTo>
                  <a:lnTo>
                    <a:pt x="130" y="234"/>
                  </a:lnTo>
                  <a:lnTo>
                    <a:pt x="129" y="212"/>
                  </a:lnTo>
                  <a:lnTo>
                    <a:pt x="160" y="152"/>
                  </a:lnTo>
                  <a:lnTo>
                    <a:pt x="154" y="122"/>
                  </a:lnTo>
                  <a:lnTo>
                    <a:pt x="186" y="104"/>
                  </a:lnTo>
                  <a:lnTo>
                    <a:pt x="205" y="72"/>
                  </a:lnTo>
                  <a:lnTo>
                    <a:pt x="204" y="50"/>
                  </a:lnTo>
                  <a:lnTo>
                    <a:pt x="238" y="42"/>
                  </a:lnTo>
                  <a:lnTo>
                    <a:pt x="240" y="12"/>
                  </a:lnTo>
                  <a:lnTo>
                    <a:pt x="255" y="0"/>
                  </a:lnTo>
                  <a:lnTo>
                    <a:pt x="271" y="12"/>
                  </a:lnTo>
                  <a:lnTo>
                    <a:pt x="283" y="35"/>
                  </a:lnTo>
                  <a:lnTo>
                    <a:pt x="303" y="48"/>
                  </a:lnTo>
                  <a:lnTo>
                    <a:pt x="304" y="77"/>
                  </a:lnTo>
                  <a:lnTo>
                    <a:pt x="319" y="89"/>
                  </a:lnTo>
                  <a:lnTo>
                    <a:pt x="322" y="116"/>
                  </a:lnTo>
                  <a:lnTo>
                    <a:pt x="342" y="135"/>
                  </a:lnTo>
                  <a:lnTo>
                    <a:pt x="354" y="129"/>
                  </a:lnTo>
                  <a:lnTo>
                    <a:pt x="385" y="137"/>
                  </a:lnTo>
                  <a:lnTo>
                    <a:pt x="390" y="159"/>
                  </a:lnTo>
                  <a:lnTo>
                    <a:pt x="382" y="191"/>
                  </a:lnTo>
                  <a:lnTo>
                    <a:pt x="397" y="210"/>
                  </a:lnTo>
                  <a:lnTo>
                    <a:pt x="418" y="213"/>
                  </a:lnTo>
                  <a:lnTo>
                    <a:pt x="433" y="200"/>
                  </a:lnTo>
                  <a:lnTo>
                    <a:pt x="456" y="200"/>
                  </a:lnTo>
                  <a:lnTo>
                    <a:pt x="457" y="185"/>
                  </a:lnTo>
                  <a:lnTo>
                    <a:pt x="465" y="170"/>
                  </a:lnTo>
                  <a:lnTo>
                    <a:pt x="471" y="179"/>
                  </a:lnTo>
                  <a:lnTo>
                    <a:pt x="484" y="183"/>
                  </a:lnTo>
                  <a:lnTo>
                    <a:pt x="504" y="174"/>
                  </a:lnTo>
                  <a:lnTo>
                    <a:pt x="534" y="179"/>
                  </a:lnTo>
                  <a:lnTo>
                    <a:pt x="549" y="165"/>
                  </a:lnTo>
                  <a:lnTo>
                    <a:pt x="573" y="185"/>
                  </a:lnTo>
                  <a:lnTo>
                    <a:pt x="573" y="204"/>
                  </a:lnTo>
                  <a:lnTo>
                    <a:pt x="607" y="233"/>
                  </a:lnTo>
                  <a:lnTo>
                    <a:pt x="594" y="240"/>
                  </a:lnTo>
                  <a:lnTo>
                    <a:pt x="606" y="269"/>
                  </a:lnTo>
                  <a:lnTo>
                    <a:pt x="603" y="293"/>
                  </a:lnTo>
                  <a:lnTo>
                    <a:pt x="609" y="303"/>
                  </a:lnTo>
                  <a:lnTo>
                    <a:pt x="604" y="326"/>
                  </a:lnTo>
                  <a:lnTo>
                    <a:pt x="612" y="338"/>
                  </a:lnTo>
                  <a:lnTo>
                    <a:pt x="580" y="350"/>
                  </a:lnTo>
                  <a:lnTo>
                    <a:pt x="586" y="371"/>
                  </a:lnTo>
                  <a:lnTo>
                    <a:pt x="582" y="398"/>
                  </a:lnTo>
                  <a:lnTo>
                    <a:pt x="595" y="408"/>
                  </a:lnTo>
                  <a:lnTo>
                    <a:pt x="601" y="429"/>
                  </a:lnTo>
                  <a:lnTo>
                    <a:pt x="562" y="485"/>
                  </a:lnTo>
                  <a:lnTo>
                    <a:pt x="532" y="488"/>
                  </a:lnTo>
                  <a:lnTo>
                    <a:pt x="516" y="465"/>
                  </a:lnTo>
                  <a:lnTo>
                    <a:pt x="495" y="476"/>
                  </a:lnTo>
                  <a:lnTo>
                    <a:pt x="493" y="510"/>
                  </a:lnTo>
                  <a:lnTo>
                    <a:pt x="480" y="506"/>
                  </a:lnTo>
                  <a:lnTo>
                    <a:pt x="457" y="506"/>
                  </a:lnTo>
                  <a:lnTo>
                    <a:pt x="427" y="533"/>
                  </a:lnTo>
                  <a:lnTo>
                    <a:pt x="366" y="524"/>
                  </a:lnTo>
                  <a:lnTo>
                    <a:pt x="294" y="560"/>
                  </a:lnTo>
                  <a:lnTo>
                    <a:pt x="261" y="549"/>
                  </a:lnTo>
                  <a:lnTo>
                    <a:pt x="247" y="570"/>
                  </a:lnTo>
                  <a:lnTo>
                    <a:pt x="199" y="569"/>
                  </a:lnTo>
                  <a:lnTo>
                    <a:pt x="153" y="533"/>
                  </a:lnTo>
                  <a:lnTo>
                    <a:pt x="76" y="542"/>
                  </a:lnTo>
                  <a:lnTo>
                    <a:pt x="58" y="564"/>
                  </a:lnTo>
                  <a:lnTo>
                    <a:pt x="28" y="564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295" y="1281"/>
              <a:ext cx="502" cy="1101"/>
            </a:xfrm>
            <a:custGeom>
              <a:avLst/>
              <a:gdLst>
                <a:gd name="T0" fmla="*/ 367 w 502"/>
                <a:gd name="T1" fmla="*/ 1074 h 1101"/>
                <a:gd name="T2" fmla="*/ 327 w 502"/>
                <a:gd name="T3" fmla="*/ 996 h 1101"/>
                <a:gd name="T4" fmla="*/ 294 w 502"/>
                <a:gd name="T5" fmla="*/ 969 h 1101"/>
                <a:gd name="T6" fmla="*/ 247 w 502"/>
                <a:gd name="T7" fmla="*/ 939 h 1101"/>
                <a:gd name="T8" fmla="*/ 156 w 502"/>
                <a:gd name="T9" fmla="*/ 953 h 1101"/>
                <a:gd name="T10" fmla="*/ 130 w 502"/>
                <a:gd name="T11" fmla="*/ 933 h 1101"/>
                <a:gd name="T12" fmla="*/ 81 w 502"/>
                <a:gd name="T13" fmla="*/ 872 h 1101"/>
                <a:gd name="T14" fmla="*/ 66 w 502"/>
                <a:gd name="T15" fmla="*/ 831 h 1101"/>
                <a:gd name="T16" fmla="*/ 30 w 502"/>
                <a:gd name="T17" fmla="*/ 810 h 1101"/>
                <a:gd name="T18" fmla="*/ 10 w 502"/>
                <a:gd name="T19" fmla="*/ 777 h 1101"/>
                <a:gd name="T20" fmla="*/ 12 w 502"/>
                <a:gd name="T21" fmla="*/ 725 h 1101"/>
                <a:gd name="T22" fmla="*/ 10 w 502"/>
                <a:gd name="T23" fmla="*/ 638 h 1101"/>
                <a:gd name="T24" fmla="*/ 45 w 502"/>
                <a:gd name="T25" fmla="*/ 573 h 1101"/>
                <a:gd name="T26" fmla="*/ 108 w 502"/>
                <a:gd name="T27" fmla="*/ 459 h 1101"/>
                <a:gd name="T28" fmla="*/ 142 w 502"/>
                <a:gd name="T29" fmla="*/ 434 h 1101"/>
                <a:gd name="T30" fmla="*/ 192 w 502"/>
                <a:gd name="T31" fmla="*/ 405 h 1101"/>
                <a:gd name="T32" fmla="*/ 211 w 502"/>
                <a:gd name="T33" fmla="*/ 371 h 1101"/>
                <a:gd name="T34" fmla="*/ 232 w 502"/>
                <a:gd name="T35" fmla="*/ 332 h 1101"/>
                <a:gd name="T36" fmla="*/ 231 w 502"/>
                <a:gd name="T37" fmla="*/ 264 h 1101"/>
                <a:gd name="T38" fmla="*/ 198 w 502"/>
                <a:gd name="T39" fmla="*/ 260 h 1101"/>
                <a:gd name="T40" fmla="*/ 165 w 502"/>
                <a:gd name="T41" fmla="*/ 264 h 1101"/>
                <a:gd name="T42" fmla="*/ 105 w 502"/>
                <a:gd name="T43" fmla="*/ 263 h 1101"/>
                <a:gd name="T44" fmla="*/ 138 w 502"/>
                <a:gd name="T45" fmla="*/ 147 h 1101"/>
                <a:gd name="T46" fmla="*/ 157 w 502"/>
                <a:gd name="T47" fmla="*/ 84 h 1101"/>
                <a:gd name="T48" fmla="*/ 168 w 502"/>
                <a:gd name="T49" fmla="*/ 27 h 1101"/>
                <a:gd name="T50" fmla="*/ 210 w 502"/>
                <a:gd name="T51" fmla="*/ 23 h 1101"/>
                <a:gd name="T52" fmla="*/ 259 w 502"/>
                <a:gd name="T53" fmla="*/ 59 h 1101"/>
                <a:gd name="T54" fmla="*/ 336 w 502"/>
                <a:gd name="T55" fmla="*/ 56 h 1101"/>
                <a:gd name="T56" fmla="*/ 331 w 502"/>
                <a:gd name="T57" fmla="*/ 108 h 1101"/>
                <a:gd name="T58" fmla="*/ 346 w 502"/>
                <a:gd name="T59" fmla="*/ 158 h 1101"/>
                <a:gd name="T60" fmla="*/ 399 w 502"/>
                <a:gd name="T61" fmla="*/ 129 h 1101"/>
                <a:gd name="T62" fmla="*/ 442 w 502"/>
                <a:gd name="T63" fmla="*/ 87 h 1101"/>
                <a:gd name="T64" fmla="*/ 502 w 502"/>
                <a:gd name="T65" fmla="*/ 77 h 1101"/>
                <a:gd name="T66" fmla="*/ 472 w 502"/>
                <a:gd name="T67" fmla="*/ 161 h 1101"/>
                <a:gd name="T68" fmla="*/ 436 w 502"/>
                <a:gd name="T69" fmla="*/ 222 h 1101"/>
                <a:gd name="T70" fmla="*/ 400 w 502"/>
                <a:gd name="T71" fmla="*/ 278 h 1101"/>
                <a:gd name="T72" fmla="*/ 355 w 502"/>
                <a:gd name="T73" fmla="*/ 342 h 1101"/>
                <a:gd name="T74" fmla="*/ 355 w 502"/>
                <a:gd name="T75" fmla="*/ 425 h 1101"/>
                <a:gd name="T76" fmla="*/ 373 w 502"/>
                <a:gd name="T77" fmla="*/ 470 h 1101"/>
                <a:gd name="T78" fmla="*/ 349 w 502"/>
                <a:gd name="T79" fmla="*/ 494 h 1101"/>
                <a:gd name="T80" fmla="*/ 346 w 502"/>
                <a:gd name="T81" fmla="*/ 549 h 1101"/>
                <a:gd name="T82" fmla="*/ 384 w 502"/>
                <a:gd name="T83" fmla="*/ 570 h 1101"/>
                <a:gd name="T84" fmla="*/ 352 w 502"/>
                <a:gd name="T85" fmla="*/ 591 h 1101"/>
                <a:gd name="T86" fmla="*/ 336 w 502"/>
                <a:gd name="T87" fmla="*/ 659 h 1101"/>
                <a:gd name="T88" fmla="*/ 369 w 502"/>
                <a:gd name="T89" fmla="*/ 686 h 1101"/>
                <a:gd name="T90" fmla="*/ 399 w 502"/>
                <a:gd name="T91" fmla="*/ 711 h 1101"/>
                <a:gd name="T92" fmla="*/ 357 w 502"/>
                <a:gd name="T93" fmla="*/ 756 h 1101"/>
                <a:gd name="T94" fmla="*/ 340 w 502"/>
                <a:gd name="T95" fmla="*/ 785 h 1101"/>
                <a:gd name="T96" fmla="*/ 397 w 502"/>
                <a:gd name="T97" fmla="*/ 800 h 1101"/>
                <a:gd name="T98" fmla="*/ 397 w 502"/>
                <a:gd name="T99" fmla="*/ 836 h 1101"/>
                <a:gd name="T100" fmla="*/ 394 w 502"/>
                <a:gd name="T101" fmla="*/ 870 h 1101"/>
                <a:gd name="T102" fmla="*/ 402 w 502"/>
                <a:gd name="T103" fmla="*/ 908 h 1101"/>
                <a:gd name="T104" fmla="*/ 418 w 502"/>
                <a:gd name="T105" fmla="*/ 1056 h 1101"/>
                <a:gd name="T106" fmla="*/ 421 w 502"/>
                <a:gd name="T107" fmla="*/ 1101 h 1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2"/>
                <a:gd name="T163" fmla="*/ 0 h 1101"/>
                <a:gd name="T164" fmla="*/ 502 w 502"/>
                <a:gd name="T165" fmla="*/ 1101 h 1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2" h="1101">
                  <a:moveTo>
                    <a:pt x="421" y="1101"/>
                  </a:moveTo>
                  <a:lnTo>
                    <a:pt x="367" y="1074"/>
                  </a:lnTo>
                  <a:lnTo>
                    <a:pt x="346" y="1047"/>
                  </a:lnTo>
                  <a:lnTo>
                    <a:pt x="327" y="996"/>
                  </a:lnTo>
                  <a:lnTo>
                    <a:pt x="297" y="986"/>
                  </a:lnTo>
                  <a:lnTo>
                    <a:pt x="294" y="969"/>
                  </a:lnTo>
                  <a:lnTo>
                    <a:pt x="271" y="968"/>
                  </a:lnTo>
                  <a:lnTo>
                    <a:pt x="247" y="939"/>
                  </a:lnTo>
                  <a:lnTo>
                    <a:pt x="222" y="936"/>
                  </a:lnTo>
                  <a:lnTo>
                    <a:pt x="156" y="953"/>
                  </a:lnTo>
                  <a:lnTo>
                    <a:pt x="136" y="960"/>
                  </a:lnTo>
                  <a:lnTo>
                    <a:pt x="130" y="933"/>
                  </a:lnTo>
                  <a:lnTo>
                    <a:pt x="100" y="918"/>
                  </a:lnTo>
                  <a:lnTo>
                    <a:pt x="81" y="872"/>
                  </a:lnTo>
                  <a:lnTo>
                    <a:pt x="82" y="836"/>
                  </a:lnTo>
                  <a:lnTo>
                    <a:pt x="66" y="831"/>
                  </a:lnTo>
                  <a:lnTo>
                    <a:pt x="52" y="831"/>
                  </a:lnTo>
                  <a:lnTo>
                    <a:pt x="30" y="810"/>
                  </a:lnTo>
                  <a:lnTo>
                    <a:pt x="31" y="789"/>
                  </a:lnTo>
                  <a:lnTo>
                    <a:pt x="10" y="777"/>
                  </a:lnTo>
                  <a:lnTo>
                    <a:pt x="9" y="744"/>
                  </a:lnTo>
                  <a:lnTo>
                    <a:pt x="12" y="725"/>
                  </a:lnTo>
                  <a:lnTo>
                    <a:pt x="0" y="708"/>
                  </a:lnTo>
                  <a:lnTo>
                    <a:pt x="10" y="638"/>
                  </a:lnTo>
                  <a:lnTo>
                    <a:pt x="34" y="593"/>
                  </a:lnTo>
                  <a:lnTo>
                    <a:pt x="45" y="573"/>
                  </a:lnTo>
                  <a:lnTo>
                    <a:pt x="85" y="483"/>
                  </a:lnTo>
                  <a:lnTo>
                    <a:pt x="108" y="459"/>
                  </a:lnTo>
                  <a:lnTo>
                    <a:pt x="126" y="432"/>
                  </a:lnTo>
                  <a:lnTo>
                    <a:pt x="142" y="434"/>
                  </a:lnTo>
                  <a:lnTo>
                    <a:pt x="165" y="402"/>
                  </a:lnTo>
                  <a:lnTo>
                    <a:pt x="192" y="405"/>
                  </a:lnTo>
                  <a:lnTo>
                    <a:pt x="210" y="390"/>
                  </a:lnTo>
                  <a:lnTo>
                    <a:pt x="211" y="371"/>
                  </a:lnTo>
                  <a:lnTo>
                    <a:pt x="219" y="353"/>
                  </a:lnTo>
                  <a:lnTo>
                    <a:pt x="232" y="332"/>
                  </a:lnTo>
                  <a:lnTo>
                    <a:pt x="223" y="294"/>
                  </a:lnTo>
                  <a:lnTo>
                    <a:pt x="231" y="264"/>
                  </a:lnTo>
                  <a:lnTo>
                    <a:pt x="216" y="260"/>
                  </a:lnTo>
                  <a:lnTo>
                    <a:pt x="198" y="260"/>
                  </a:lnTo>
                  <a:lnTo>
                    <a:pt x="172" y="246"/>
                  </a:lnTo>
                  <a:lnTo>
                    <a:pt x="165" y="264"/>
                  </a:lnTo>
                  <a:lnTo>
                    <a:pt x="112" y="290"/>
                  </a:lnTo>
                  <a:lnTo>
                    <a:pt x="105" y="263"/>
                  </a:lnTo>
                  <a:lnTo>
                    <a:pt x="121" y="225"/>
                  </a:lnTo>
                  <a:lnTo>
                    <a:pt x="138" y="147"/>
                  </a:lnTo>
                  <a:lnTo>
                    <a:pt x="156" y="120"/>
                  </a:lnTo>
                  <a:lnTo>
                    <a:pt x="157" y="84"/>
                  </a:lnTo>
                  <a:lnTo>
                    <a:pt x="166" y="71"/>
                  </a:lnTo>
                  <a:lnTo>
                    <a:pt x="168" y="27"/>
                  </a:lnTo>
                  <a:lnTo>
                    <a:pt x="204" y="0"/>
                  </a:lnTo>
                  <a:lnTo>
                    <a:pt x="210" y="23"/>
                  </a:lnTo>
                  <a:lnTo>
                    <a:pt x="250" y="38"/>
                  </a:lnTo>
                  <a:lnTo>
                    <a:pt x="259" y="59"/>
                  </a:lnTo>
                  <a:lnTo>
                    <a:pt x="297" y="57"/>
                  </a:lnTo>
                  <a:lnTo>
                    <a:pt x="336" y="56"/>
                  </a:lnTo>
                  <a:lnTo>
                    <a:pt x="327" y="77"/>
                  </a:lnTo>
                  <a:lnTo>
                    <a:pt x="331" y="108"/>
                  </a:lnTo>
                  <a:lnTo>
                    <a:pt x="325" y="137"/>
                  </a:lnTo>
                  <a:lnTo>
                    <a:pt x="346" y="158"/>
                  </a:lnTo>
                  <a:lnTo>
                    <a:pt x="369" y="156"/>
                  </a:lnTo>
                  <a:lnTo>
                    <a:pt x="399" y="129"/>
                  </a:lnTo>
                  <a:lnTo>
                    <a:pt x="427" y="114"/>
                  </a:lnTo>
                  <a:lnTo>
                    <a:pt x="442" y="87"/>
                  </a:lnTo>
                  <a:lnTo>
                    <a:pt x="498" y="45"/>
                  </a:lnTo>
                  <a:lnTo>
                    <a:pt x="502" y="77"/>
                  </a:lnTo>
                  <a:lnTo>
                    <a:pt x="471" y="135"/>
                  </a:lnTo>
                  <a:lnTo>
                    <a:pt x="472" y="161"/>
                  </a:lnTo>
                  <a:lnTo>
                    <a:pt x="445" y="200"/>
                  </a:lnTo>
                  <a:lnTo>
                    <a:pt x="436" y="222"/>
                  </a:lnTo>
                  <a:lnTo>
                    <a:pt x="418" y="237"/>
                  </a:lnTo>
                  <a:lnTo>
                    <a:pt x="400" y="278"/>
                  </a:lnTo>
                  <a:lnTo>
                    <a:pt x="378" y="284"/>
                  </a:lnTo>
                  <a:lnTo>
                    <a:pt x="355" y="342"/>
                  </a:lnTo>
                  <a:lnTo>
                    <a:pt x="364" y="351"/>
                  </a:lnTo>
                  <a:lnTo>
                    <a:pt x="355" y="425"/>
                  </a:lnTo>
                  <a:lnTo>
                    <a:pt x="343" y="441"/>
                  </a:lnTo>
                  <a:lnTo>
                    <a:pt x="373" y="470"/>
                  </a:lnTo>
                  <a:lnTo>
                    <a:pt x="370" y="492"/>
                  </a:lnTo>
                  <a:lnTo>
                    <a:pt x="349" y="494"/>
                  </a:lnTo>
                  <a:lnTo>
                    <a:pt x="328" y="543"/>
                  </a:lnTo>
                  <a:lnTo>
                    <a:pt x="346" y="549"/>
                  </a:lnTo>
                  <a:lnTo>
                    <a:pt x="358" y="569"/>
                  </a:lnTo>
                  <a:lnTo>
                    <a:pt x="384" y="570"/>
                  </a:lnTo>
                  <a:lnTo>
                    <a:pt x="378" y="590"/>
                  </a:lnTo>
                  <a:lnTo>
                    <a:pt x="352" y="591"/>
                  </a:lnTo>
                  <a:lnTo>
                    <a:pt x="351" y="644"/>
                  </a:lnTo>
                  <a:lnTo>
                    <a:pt x="336" y="659"/>
                  </a:lnTo>
                  <a:lnTo>
                    <a:pt x="352" y="666"/>
                  </a:lnTo>
                  <a:lnTo>
                    <a:pt x="369" y="686"/>
                  </a:lnTo>
                  <a:lnTo>
                    <a:pt x="397" y="693"/>
                  </a:lnTo>
                  <a:lnTo>
                    <a:pt x="399" y="711"/>
                  </a:lnTo>
                  <a:lnTo>
                    <a:pt x="378" y="755"/>
                  </a:lnTo>
                  <a:lnTo>
                    <a:pt x="357" y="756"/>
                  </a:lnTo>
                  <a:lnTo>
                    <a:pt x="337" y="771"/>
                  </a:lnTo>
                  <a:lnTo>
                    <a:pt x="340" y="785"/>
                  </a:lnTo>
                  <a:lnTo>
                    <a:pt x="363" y="785"/>
                  </a:lnTo>
                  <a:lnTo>
                    <a:pt x="397" y="800"/>
                  </a:lnTo>
                  <a:lnTo>
                    <a:pt x="384" y="818"/>
                  </a:lnTo>
                  <a:lnTo>
                    <a:pt x="397" y="836"/>
                  </a:lnTo>
                  <a:lnTo>
                    <a:pt x="423" y="840"/>
                  </a:lnTo>
                  <a:lnTo>
                    <a:pt x="394" y="870"/>
                  </a:lnTo>
                  <a:lnTo>
                    <a:pt x="411" y="896"/>
                  </a:lnTo>
                  <a:lnTo>
                    <a:pt x="402" y="908"/>
                  </a:lnTo>
                  <a:lnTo>
                    <a:pt x="394" y="996"/>
                  </a:lnTo>
                  <a:lnTo>
                    <a:pt x="418" y="1056"/>
                  </a:lnTo>
                  <a:lnTo>
                    <a:pt x="411" y="1070"/>
                  </a:lnTo>
                  <a:lnTo>
                    <a:pt x="421" y="1101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4" y="2078"/>
              <a:ext cx="464" cy="538"/>
            </a:xfrm>
            <a:custGeom>
              <a:avLst/>
              <a:gdLst>
                <a:gd name="T0" fmla="*/ 0 w 464"/>
                <a:gd name="T1" fmla="*/ 370 h 538"/>
                <a:gd name="T2" fmla="*/ 59 w 464"/>
                <a:gd name="T3" fmla="*/ 351 h 538"/>
                <a:gd name="T4" fmla="*/ 80 w 464"/>
                <a:gd name="T5" fmla="*/ 325 h 538"/>
                <a:gd name="T6" fmla="*/ 111 w 464"/>
                <a:gd name="T7" fmla="*/ 312 h 538"/>
                <a:gd name="T8" fmla="*/ 132 w 464"/>
                <a:gd name="T9" fmla="*/ 258 h 538"/>
                <a:gd name="T10" fmla="*/ 131 w 464"/>
                <a:gd name="T11" fmla="*/ 223 h 538"/>
                <a:gd name="T12" fmla="*/ 120 w 464"/>
                <a:gd name="T13" fmla="*/ 213 h 538"/>
                <a:gd name="T14" fmla="*/ 122 w 464"/>
                <a:gd name="T15" fmla="*/ 198 h 538"/>
                <a:gd name="T16" fmla="*/ 138 w 464"/>
                <a:gd name="T17" fmla="*/ 186 h 538"/>
                <a:gd name="T18" fmla="*/ 129 w 464"/>
                <a:gd name="T19" fmla="*/ 129 h 538"/>
                <a:gd name="T20" fmla="*/ 113 w 464"/>
                <a:gd name="T21" fmla="*/ 87 h 538"/>
                <a:gd name="T22" fmla="*/ 104 w 464"/>
                <a:gd name="T23" fmla="*/ 40 h 538"/>
                <a:gd name="T24" fmla="*/ 87 w 464"/>
                <a:gd name="T25" fmla="*/ 12 h 538"/>
                <a:gd name="T26" fmla="*/ 119 w 464"/>
                <a:gd name="T27" fmla="*/ 0 h 538"/>
                <a:gd name="T28" fmla="*/ 137 w 464"/>
                <a:gd name="T29" fmla="*/ 6 h 538"/>
                <a:gd name="T30" fmla="*/ 182 w 464"/>
                <a:gd name="T31" fmla="*/ 1 h 538"/>
                <a:gd name="T32" fmla="*/ 200 w 464"/>
                <a:gd name="T33" fmla="*/ 21 h 538"/>
                <a:gd name="T34" fmla="*/ 209 w 464"/>
                <a:gd name="T35" fmla="*/ 66 h 538"/>
                <a:gd name="T36" fmla="*/ 240 w 464"/>
                <a:gd name="T37" fmla="*/ 73 h 538"/>
                <a:gd name="T38" fmla="*/ 236 w 464"/>
                <a:gd name="T39" fmla="*/ 117 h 538"/>
                <a:gd name="T40" fmla="*/ 264 w 464"/>
                <a:gd name="T41" fmla="*/ 156 h 538"/>
                <a:gd name="T42" fmla="*/ 311 w 464"/>
                <a:gd name="T43" fmla="*/ 180 h 538"/>
                <a:gd name="T44" fmla="*/ 336 w 464"/>
                <a:gd name="T45" fmla="*/ 202 h 538"/>
                <a:gd name="T46" fmla="*/ 371 w 464"/>
                <a:gd name="T47" fmla="*/ 216 h 538"/>
                <a:gd name="T48" fmla="*/ 402 w 464"/>
                <a:gd name="T49" fmla="*/ 276 h 538"/>
                <a:gd name="T50" fmla="*/ 419 w 464"/>
                <a:gd name="T51" fmla="*/ 274 h 538"/>
                <a:gd name="T52" fmla="*/ 435 w 464"/>
                <a:gd name="T53" fmla="*/ 295 h 538"/>
                <a:gd name="T54" fmla="*/ 441 w 464"/>
                <a:gd name="T55" fmla="*/ 334 h 538"/>
                <a:gd name="T56" fmla="*/ 464 w 464"/>
                <a:gd name="T57" fmla="*/ 352 h 538"/>
                <a:gd name="T58" fmla="*/ 449 w 464"/>
                <a:gd name="T59" fmla="*/ 370 h 538"/>
                <a:gd name="T60" fmla="*/ 432 w 464"/>
                <a:gd name="T61" fmla="*/ 381 h 538"/>
                <a:gd name="T62" fmla="*/ 411 w 464"/>
                <a:gd name="T63" fmla="*/ 391 h 538"/>
                <a:gd name="T64" fmla="*/ 411 w 464"/>
                <a:gd name="T65" fmla="*/ 433 h 538"/>
                <a:gd name="T66" fmla="*/ 380 w 464"/>
                <a:gd name="T67" fmla="*/ 447 h 538"/>
                <a:gd name="T68" fmla="*/ 354 w 464"/>
                <a:gd name="T69" fmla="*/ 442 h 538"/>
                <a:gd name="T70" fmla="*/ 341 w 464"/>
                <a:gd name="T71" fmla="*/ 468 h 538"/>
                <a:gd name="T72" fmla="*/ 321 w 464"/>
                <a:gd name="T73" fmla="*/ 471 h 538"/>
                <a:gd name="T74" fmla="*/ 312 w 464"/>
                <a:gd name="T75" fmla="*/ 463 h 538"/>
                <a:gd name="T76" fmla="*/ 300 w 464"/>
                <a:gd name="T77" fmla="*/ 487 h 538"/>
                <a:gd name="T78" fmla="*/ 308 w 464"/>
                <a:gd name="T79" fmla="*/ 519 h 538"/>
                <a:gd name="T80" fmla="*/ 284 w 464"/>
                <a:gd name="T81" fmla="*/ 535 h 538"/>
                <a:gd name="T82" fmla="*/ 239 w 464"/>
                <a:gd name="T83" fmla="*/ 538 h 538"/>
                <a:gd name="T84" fmla="*/ 204 w 464"/>
                <a:gd name="T85" fmla="*/ 505 h 538"/>
                <a:gd name="T86" fmla="*/ 171 w 464"/>
                <a:gd name="T87" fmla="*/ 475 h 538"/>
                <a:gd name="T88" fmla="*/ 128 w 464"/>
                <a:gd name="T89" fmla="*/ 460 h 538"/>
                <a:gd name="T90" fmla="*/ 102 w 464"/>
                <a:gd name="T91" fmla="*/ 463 h 538"/>
                <a:gd name="T92" fmla="*/ 59 w 464"/>
                <a:gd name="T93" fmla="*/ 436 h 538"/>
                <a:gd name="T94" fmla="*/ 47 w 464"/>
                <a:gd name="T95" fmla="*/ 417 h 538"/>
                <a:gd name="T96" fmla="*/ 23 w 464"/>
                <a:gd name="T97" fmla="*/ 411 h 538"/>
                <a:gd name="T98" fmla="*/ 14 w 464"/>
                <a:gd name="T99" fmla="*/ 387 h 538"/>
                <a:gd name="T100" fmla="*/ 0 w 464"/>
                <a:gd name="T101" fmla="*/ 370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538"/>
                <a:gd name="T155" fmla="*/ 464 w 464"/>
                <a:gd name="T156" fmla="*/ 538 h 5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538">
                  <a:moveTo>
                    <a:pt x="0" y="370"/>
                  </a:moveTo>
                  <a:lnTo>
                    <a:pt x="59" y="351"/>
                  </a:lnTo>
                  <a:lnTo>
                    <a:pt x="80" y="325"/>
                  </a:lnTo>
                  <a:lnTo>
                    <a:pt x="111" y="312"/>
                  </a:lnTo>
                  <a:lnTo>
                    <a:pt x="132" y="258"/>
                  </a:lnTo>
                  <a:lnTo>
                    <a:pt x="131" y="223"/>
                  </a:lnTo>
                  <a:lnTo>
                    <a:pt x="120" y="213"/>
                  </a:lnTo>
                  <a:lnTo>
                    <a:pt x="122" y="198"/>
                  </a:lnTo>
                  <a:lnTo>
                    <a:pt x="138" y="186"/>
                  </a:lnTo>
                  <a:lnTo>
                    <a:pt x="129" y="129"/>
                  </a:lnTo>
                  <a:lnTo>
                    <a:pt x="113" y="87"/>
                  </a:lnTo>
                  <a:lnTo>
                    <a:pt x="104" y="40"/>
                  </a:lnTo>
                  <a:lnTo>
                    <a:pt x="87" y="12"/>
                  </a:lnTo>
                  <a:lnTo>
                    <a:pt x="119" y="0"/>
                  </a:lnTo>
                  <a:lnTo>
                    <a:pt x="137" y="6"/>
                  </a:lnTo>
                  <a:lnTo>
                    <a:pt x="182" y="1"/>
                  </a:lnTo>
                  <a:lnTo>
                    <a:pt x="200" y="21"/>
                  </a:lnTo>
                  <a:lnTo>
                    <a:pt x="209" y="66"/>
                  </a:lnTo>
                  <a:lnTo>
                    <a:pt x="240" y="73"/>
                  </a:lnTo>
                  <a:lnTo>
                    <a:pt x="236" y="117"/>
                  </a:lnTo>
                  <a:lnTo>
                    <a:pt x="264" y="156"/>
                  </a:lnTo>
                  <a:lnTo>
                    <a:pt x="311" y="180"/>
                  </a:lnTo>
                  <a:lnTo>
                    <a:pt x="336" y="202"/>
                  </a:lnTo>
                  <a:lnTo>
                    <a:pt x="371" y="216"/>
                  </a:lnTo>
                  <a:lnTo>
                    <a:pt x="402" y="276"/>
                  </a:lnTo>
                  <a:lnTo>
                    <a:pt x="419" y="274"/>
                  </a:lnTo>
                  <a:lnTo>
                    <a:pt x="435" y="295"/>
                  </a:lnTo>
                  <a:lnTo>
                    <a:pt x="441" y="334"/>
                  </a:lnTo>
                  <a:lnTo>
                    <a:pt x="464" y="352"/>
                  </a:lnTo>
                  <a:lnTo>
                    <a:pt x="449" y="370"/>
                  </a:lnTo>
                  <a:lnTo>
                    <a:pt x="432" y="381"/>
                  </a:lnTo>
                  <a:lnTo>
                    <a:pt x="411" y="391"/>
                  </a:lnTo>
                  <a:lnTo>
                    <a:pt x="411" y="433"/>
                  </a:lnTo>
                  <a:lnTo>
                    <a:pt x="380" y="447"/>
                  </a:lnTo>
                  <a:lnTo>
                    <a:pt x="354" y="442"/>
                  </a:lnTo>
                  <a:lnTo>
                    <a:pt x="341" y="468"/>
                  </a:lnTo>
                  <a:lnTo>
                    <a:pt x="321" y="471"/>
                  </a:lnTo>
                  <a:lnTo>
                    <a:pt x="312" y="463"/>
                  </a:lnTo>
                  <a:lnTo>
                    <a:pt x="300" y="487"/>
                  </a:lnTo>
                  <a:lnTo>
                    <a:pt x="308" y="519"/>
                  </a:lnTo>
                  <a:lnTo>
                    <a:pt x="284" y="535"/>
                  </a:lnTo>
                  <a:lnTo>
                    <a:pt x="239" y="538"/>
                  </a:lnTo>
                  <a:lnTo>
                    <a:pt x="204" y="505"/>
                  </a:lnTo>
                  <a:lnTo>
                    <a:pt x="171" y="475"/>
                  </a:lnTo>
                  <a:lnTo>
                    <a:pt x="128" y="460"/>
                  </a:lnTo>
                  <a:lnTo>
                    <a:pt x="102" y="463"/>
                  </a:lnTo>
                  <a:lnTo>
                    <a:pt x="59" y="436"/>
                  </a:lnTo>
                  <a:lnTo>
                    <a:pt x="47" y="417"/>
                  </a:lnTo>
                  <a:lnTo>
                    <a:pt x="23" y="411"/>
                  </a:lnTo>
                  <a:lnTo>
                    <a:pt x="14" y="387"/>
                  </a:lnTo>
                  <a:lnTo>
                    <a:pt x="0" y="370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46" y="730"/>
              <a:ext cx="948" cy="1526"/>
            </a:xfrm>
            <a:custGeom>
              <a:avLst/>
              <a:gdLst>
                <a:gd name="T0" fmla="*/ 292 w 948"/>
                <a:gd name="T1" fmla="*/ 1468 h 1526"/>
                <a:gd name="T2" fmla="*/ 350 w 948"/>
                <a:gd name="T3" fmla="*/ 1380 h 1526"/>
                <a:gd name="T4" fmla="*/ 400 w 948"/>
                <a:gd name="T5" fmla="*/ 1354 h 1526"/>
                <a:gd name="T6" fmla="*/ 424 w 948"/>
                <a:gd name="T7" fmla="*/ 1314 h 1526"/>
                <a:gd name="T8" fmla="*/ 426 w 948"/>
                <a:gd name="T9" fmla="*/ 1282 h 1526"/>
                <a:gd name="T10" fmla="*/ 448 w 948"/>
                <a:gd name="T11" fmla="*/ 1208 h 1526"/>
                <a:gd name="T12" fmla="*/ 484 w 948"/>
                <a:gd name="T13" fmla="*/ 1136 h 1526"/>
                <a:gd name="T14" fmla="*/ 548 w 948"/>
                <a:gd name="T15" fmla="*/ 1086 h 1526"/>
                <a:gd name="T16" fmla="*/ 568 w 948"/>
                <a:gd name="T17" fmla="*/ 1002 h 1526"/>
                <a:gd name="T18" fmla="*/ 644 w 948"/>
                <a:gd name="T19" fmla="*/ 974 h 1526"/>
                <a:gd name="T20" fmla="*/ 728 w 948"/>
                <a:gd name="T21" fmla="*/ 850 h 1526"/>
                <a:gd name="T22" fmla="*/ 786 w 948"/>
                <a:gd name="T23" fmla="*/ 694 h 1526"/>
                <a:gd name="T24" fmla="*/ 816 w 948"/>
                <a:gd name="T25" fmla="*/ 618 h 1526"/>
                <a:gd name="T26" fmla="*/ 858 w 948"/>
                <a:gd name="T27" fmla="*/ 574 h 1526"/>
                <a:gd name="T28" fmla="*/ 914 w 948"/>
                <a:gd name="T29" fmla="*/ 600 h 1526"/>
                <a:gd name="T30" fmla="*/ 946 w 948"/>
                <a:gd name="T31" fmla="*/ 374 h 1526"/>
                <a:gd name="T32" fmla="*/ 842 w 948"/>
                <a:gd name="T33" fmla="*/ 304 h 1526"/>
                <a:gd name="T34" fmla="*/ 806 w 948"/>
                <a:gd name="T35" fmla="*/ 218 h 1526"/>
                <a:gd name="T36" fmla="*/ 776 w 948"/>
                <a:gd name="T37" fmla="*/ 138 h 1526"/>
                <a:gd name="T38" fmla="*/ 784 w 948"/>
                <a:gd name="T39" fmla="*/ 76 h 1526"/>
                <a:gd name="T40" fmla="*/ 740 w 948"/>
                <a:gd name="T41" fmla="*/ 0 h 1526"/>
                <a:gd name="T42" fmla="*/ 682 w 948"/>
                <a:gd name="T43" fmla="*/ 36 h 1526"/>
                <a:gd name="T44" fmla="*/ 630 w 948"/>
                <a:gd name="T45" fmla="*/ 54 h 1526"/>
                <a:gd name="T46" fmla="*/ 566 w 948"/>
                <a:gd name="T47" fmla="*/ 18 h 1526"/>
                <a:gd name="T48" fmla="*/ 560 w 948"/>
                <a:gd name="T49" fmla="*/ 122 h 1526"/>
                <a:gd name="T50" fmla="*/ 522 w 948"/>
                <a:gd name="T51" fmla="*/ 236 h 1526"/>
                <a:gd name="T52" fmla="*/ 436 w 948"/>
                <a:gd name="T53" fmla="*/ 338 h 1526"/>
                <a:gd name="T54" fmla="*/ 364 w 948"/>
                <a:gd name="T55" fmla="*/ 380 h 1526"/>
                <a:gd name="T56" fmla="*/ 322 w 948"/>
                <a:gd name="T57" fmla="*/ 454 h 1526"/>
                <a:gd name="T58" fmla="*/ 264 w 948"/>
                <a:gd name="T59" fmla="*/ 504 h 1526"/>
                <a:gd name="T60" fmla="*/ 292 w 948"/>
                <a:gd name="T61" fmla="*/ 586 h 1526"/>
                <a:gd name="T62" fmla="*/ 328 w 948"/>
                <a:gd name="T63" fmla="*/ 664 h 1526"/>
                <a:gd name="T64" fmla="*/ 382 w 948"/>
                <a:gd name="T65" fmla="*/ 682 h 1526"/>
                <a:gd name="T66" fmla="*/ 340 w 948"/>
                <a:gd name="T67" fmla="*/ 696 h 1526"/>
                <a:gd name="T68" fmla="*/ 286 w 948"/>
                <a:gd name="T69" fmla="*/ 662 h 1526"/>
                <a:gd name="T70" fmla="*/ 238 w 948"/>
                <a:gd name="T71" fmla="*/ 806 h 1526"/>
                <a:gd name="T72" fmla="*/ 166 w 948"/>
                <a:gd name="T73" fmla="*/ 884 h 1526"/>
                <a:gd name="T74" fmla="*/ 92 w 948"/>
                <a:gd name="T75" fmla="*/ 876 h 1526"/>
                <a:gd name="T76" fmla="*/ 22 w 948"/>
                <a:gd name="T77" fmla="*/ 922 h 1526"/>
                <a:gd name="T78" fmla="*/ 18 w 948"/>
                <a:gd name="T79" fmla="*/ 1014 h 1526"/>
                <a:gd name="T80" fmla="*/ 100 w 948"/>
                <a:gd name="T81" fmla="*/ 1120 h 1526"/>
                <a:gd name="T82" fmla="*/ 98 w 948"/>
                <a:gd name="T83" fmla="*/ 1192 h 1526"/>
                <a:gd name="T84" fmla="*/ 58 w 948"/>
                <a:gd name="T85" fmla="*/ 1274 h 1526"/>
                <a:gd name="T86" fmla="*/ 66 w 948"/>
                <a:gd name="T87" fmla="*/ 1362 h 1526"/>
                <a:gd name="T88" fmla="*/ 160 w 948"/>
                <a:gd name="T89" fmla="*/ 1350 h 1526"/>
                <a:gd name="T90" fmla="*/ 218 w 948"/>
                <a:gd name="T91" fmla="*/ 1420 h 1526"/>
                <a:gd name="T92" fmla="*/ 288 w 948"/>
                <a:gd name="T93" fmla="*/ 1526 h 15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48"/>
                <a:gd name="T142" fmla="*/ 0 h 1526"/>
                <a:gd name="T143" fmla="*/ 948 w 948"/>
                <a:gd name="T144" fmla="*/ 1526 h 15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48" h="1526">
                  <a:moveTo>
                    <a:pt x="288" y="1526"/>
                  </a:moveTo>
                  <a:lnTo>
                    <a:pt x="298" y="1484"/>
                  </a:lnTo>
                  <a:lnTo>
                    <a:pt x="292" y="1468"/>
                  </a:lnTo>
                  <a:lnTo>
                    <a:pt x="306" y="1452"/>
                  </a:lnTo>
                  <a:lnTo>
                    <a:pt x="302" y="1424"/>
                  </a:lnTo>
                  <a:lnTo>
                    <a:pt x="350" y="1380"/>
                  </a:lnTo>
                  <a:lnTo>
                    <a:pt x="366" y="1358"/>
                  </a:lnTo>
                  <a:lnTo>
                    <a:pt x="384" y="1368"/>
                  </a:lnTo>
                  <a:lnTo>
                    <a:pt x="400" y="1354"/>
                  </a:lnTo>
                  <a:lnTo>
                    <a:pt x="424" y="1358"/>
                  </a:lnTo>
                  <a:lnTo>
                    <a:pt x="432" y="1340"/>
                  </a:lnTo>
                  <a:lnTo>
                    <a:pt x="424" y="1314"/>
                  </a:lnTo>
                  <a:lnTo>
                    <a:pt x="398" y="1294"/>
                  </a:lnTo>
                  <a:lnTo>
                    <a:pt x="394" y="1282"/>
                  </a:lnTo>
                  <a:lnTo>
                    <a:pt x="426" y="1282"/>
                  </a:lnTo>
                  <a:lnTo>
                    <a:pt x="456" y="1248"/>
                  </a:lnTo>
                  <a:lnTo>
                    <a:pt x="438" y="1232"/>
                  </a:lnTo>
                  <a:lnTo>
                    <a:pt x="448" y="1208"/>
                  </a:lnTo>
                  <a:lnTo>
                    <a:pt x="448" y="1180"/>
                  </a:lnTo>
                  <a:lnTo>
                    <a:pt x="478" y="1174"/>
                  </a:lnTo>
                  <a:lnTo>
                    <a:pt x="484" y="1136"/>
                  </a:lnTo>
                  <a:lnTo>
                    <a:pt x="490" y="1124"/>
                  </a:lnTo>
                  <a:lnTo>
                    <a:pt x="522" y="1108"/>
                  </a:lnTo>
                  <a:lnTo>
                    <a:pt x="548" y="1086"/>
                  </a:lnTo>
                  <a:lnTo>
                    <a:pt x="554" y="1050"/>
                  </a:lnTo>
                  <a:lnTo>
                    <a:pt x="564" y="1034"/>
                  </a:lnTo>
                  <a:lnTo>
                    <a:pt x="568" y="1002"/>
                  </a:lnTo>
                  <a:lnTo>
                    <a:pt x="584" y="990"/>
                  </a:lnTo>
                  <a:lnTo>
                    <a:pt x="606" y="1004"/>
                  </a:lnTo>
                  <a:lnTo>
                    <a:pt x="644" y="974"/>
                  </a:lnTo>
                  <a:lnTo>
                    <a:pt x="690" y="930"/>
                  </a:lnTo>
                  <a:lnTo>
                    <a:pt x="710" y="888"/>
                  </a:lnTo>
                  <a:lnTo>
                    <a:pt x="728" y="850"/>
                  </a:lnTo>
                  <a:lnTo>
                    <a:pt x="756" y="810"/>
                  </a:lnTo>
                  <a:lnTo>
                    <a:pt x="768" y="776"/>
                  </a:lnTo>
                  <a:lnTo>
                    <a:pt x="786" y="694"/>
                  </a:lnTo>
                  <a:lnTo>
                    <a:pt x="804" y="670"/>
                  </a:lnTo>
                  <a:lnTo>
                    <a:pt x="806" y="634"/>
                  </a:lnTo>
                  <a:lnTo>
                    <a:pt x="816" y="618"/>
                  </a:lnTo>
                  <a:lnTo>
                    <a:pt x="818" y="574"/>
                  </a:lnTo>
                  <a:lnTo>
                    <a:pt x="852" y="550"/>
                  </a:lnTo>
                  <a:lnTo>
                    <a:pt x="858" y="574"/>
                  </a:lnTo>
                  <a:lnTo>
                    <a:pt x="900" y="588"/>
                  </a:lnTo>
                  <a:lnTo>
                    <a:pt x="908" y="610"/>
                  </a:lnTo>
                  <a:lnTo>
                    <a:pt x="914" y="600"/>
                  </a:lnTo>
                  <a:lnTo>
                    <a:pt x="914" y="546"/>
                  </a:lnTo>
                  <a:lnTo>
                    <a:pt x="948" y="516"/>
                  </a:lnTo>
                  <a:lnTo>
                    <a:pt x="946" y="374"/>
                  </a:lnTo>
                  <a:lnTo>
                    <a:pt x="872" y="354"/>
                  </a:lnTo>
                  <a:lnTo>
                    <a:pt x="862" y="324"/>
                  </a:lnTo>
                  <a:lnTo>
                    <a:pt x="842" y="304"/>
                  </a:lnTo>
                  <a:lnTo>
                    <a:pt x="820" y="286"/>
                  </a:lnTo>
                  <a:lnTo>
                    <a:pt x="820" y="248"/>
                  </a:lnTo>
                  <a:lnTo>
                    <a:pt x="806" y="218"/>
                  </a:lnTo>
                  <a:lnTo>
                    <a:pt x="842" y="172"/>
                  </a:lnTo>
                  <a:lnTo>
                    <a:pt x="804" y="148"/>
                  </a:lnTo>
                  <a:lnTo>
                    <a:pt x="776" y="138"/>
                  </a:lnTo>
                  <a:lnTo>
                    <a:pt x="756" y="128"/>
                  </a:lnTo>
                  <a:lnTo>
                    <a:pt x="760" y="106"/>
                  </a:lnTo>
                  <a:lnTo>
                    <a:pt x="784" y="76"/>
                  </a:lnTo>
                  <a:lnTo>
                    <a:pt x="752" y="56"/>
                  </a:lnTo>
                  <a:lnTo>
                    <a:pt x="752" y="24"/>
                  </a:lnTo>
                  <a:lnTo>
                    <a:pt x="740" y="0"/>
                  </a:lnTo>
                  <a:lnTo>
                    <a:pt x="712" y="6"/>
                  </a:lnTo>
                  <a:lnTo>
                    <a:pt x="702" y="30"/>
                  </a:lnTo>
                  <a:lnTo>
                    <a:pt x="682" y="36"/>
                  </a:lnTo>
                  <a:lnTo>
                    <a:pt x="676" y="54"/>
                  </a:lnTo>
                  <a:lnTo>
                    <a:pt x="642" y="38"/>
                  </a:lnTo>
                  <a:lnTo>
                    <a:pt x="630" y="54"/>
                  </a:lnTo>
                  <a:lnTo>
                    <a:pt x="620" y="76"/>
                  </a:lnTo>
                  <a:lnTo>
                    <a:pt x="578" y="74"/>
                  </a:lnTo>
                  <a:lnTo>
                    <a:pt x="566" y="18"/>
                  </a:lnTo>
                  <a:lnTo>
                    <a:pt x="546" y="18"/>
                  </a:lnTo>
                  <a:lnTo>
                    <a:pt x="552" y="66"/>
                  </a:lnTo>
                  <a:lnTo>
                    <a:pt x="560" y="122"/>
                  </a:lnTo>
                  <a:lnTo>
                    <a:pt x="552" y="168"/>
                  </a:lnTo>
                  <a:lnTo>
                    <a:pt x="536" y="210"/>
                  </a:lnTo>
                  <a:lnTo>
                    <a:pt x="522" y="236"/>
                  </a:lnTo>
                  <a:lnTo>
                    <a:pt x="522" y="248"/>
                  </a:lnTo>
                  <a:lnTo>
                    <a:pt x="488" y="284"/>
                  </a:lnTo>
                  <a:lnTo>
                    <a:pt x="436" y="338"/>
                  </a:lnTo>
                  <a:lnTo>
                    <a:pt x="400" y="374"/>
                  </a:lnTo>
                  <a:lnTo>
                    <a:pt x="376" y="384"/>
                  </a:lnTo>
                  <a:lnTo>
                    <a:pt x="364" y="380"/>
                  </a:lnTo>
                  <a:lnTo>
                    <a:pt x="346" y="396"/>
                  </a:lnTo>
                  <a:lnTo>
                    <a:pt x="328" y="412"/>
                  </a:lnTo>
                  <a:lnTo>
                    <a:pt x="322" y="454"/>
                  </a:lnTo>
                  <a:lnTo>
                    <a:pt x="302" y="474"/>
                  </a:lnTo>
                  <a:lnTo>
                    <a:pt x="284" y="494"/>
                  </a:lnTo>
                  <a:lnTo>
                    <a:pt x="264" y="504"/>
                  </a:lnTo>
                  <a:lnTo>
                    <a:pt x="276" y="540"/>
                  </a:lnTo>
                  <a:lnTo>
                    <a:pt x="288" y="558"/>
                  </a:lnTo>
                  <a:lnTo>
                    <a:pt x="292" y="586"/>
                  </a:lnTo>
                  <a:lnTo>
                    <a:pt x="300" y="614"/>
                  </a:lnTo>
                  <a:lnTo>
                    <a:pt x="314" y="632"/>
                  </a:lnTo>
                  <a:lnTo>
                    <a:pt x="328" y="664"/>
                  </a:lnTo>
                  <a:lnTo>
                    <a:pt x="354" y="654"/>
                  </a:lnTo>
                  <a:lnTo>
                    <a:pt x="378" y="666"/>
                  </a:lnTo>
                  <a:lnTo>
                    <a:pt x="382" y="682"/>
                  </a:lnTo>
                  <a:lnTo>
                    <a:pt x="376" y="712"/>
                  </a:lnTo>
                  <a:lnTo>
                    <a:pt x="354" y="714"/>
                  </a:lnTo>
                  <a:lnTo>
                    <a:pt x="340" y="696"/>
                  </a:lnTo>
                  <a:lnTo>
                    <a:pt x="320" y="690"/>
                  </a:lnTo>
                  <a:lnTo>
                    <a:pt x="306" y="682"/>
                  </a:lnTo>
                  <a:lnTo>
                    <a:pt x="286" y="662"/>
                  </a:lnTo>
                  <a:lnTo>
                    <a:pt x="266" y="710"/>
                  </a:lnTo>
                  <a:lnTo>
                    <a:pt x="242" y="770"/>
                  </a:lnTo>
                  <a:lnTo>
                    <a:pt x="238" y="806"/>
                  </a:lnTo>
                  <a:lnTo>
                    <a:pt x="218" y="842"/>
                  </a:lnTo>
                  <a:lnTo>
                    <a:pt x="202" y="870"/>
                  </a:lnTo>
                  <a:lnTo>
                    <a:pt x="166" y="884"/>
                  </a:lnTo>
                  <a:lnTo>
                    <a:pt x="140" y="870"/>
                  </a:lnTo>
                  <a:lnTo>
                    <a:pt x="120" y="876"/>
                  </a:lnTo>
                  <a:lnTo>
                    <a:pt x="92" y="876"/>
                  </a:lnTo>
                  <a:lnTo>
                    <a:pt x="68" y="890"/>
                  </a:lnTo>
                  <a:lnTo>
                    <a:pt x="44" y="888"/>
                  </a:lnTo>
                  <a:lnTo>
                    <a:pt x="22" y="922"/>
                  </a:lnTo>
                  <a:lnTo>
                    <a:pt x="0" y="946"/>
                  </a:lnTo>
                  <a:lnTo>
                    <a:pt x="4" y="968"/>
                  </a:lnTo>
                  <a:lnTo>
                    <a:pt x="18" y="1014"/>
                  </a:lnTo>
                  <a:lnTo>
                    <a:pt x="44" y="1050"/>
                  </a:lnTo>
                  <a:lnTo>
                    <a:pt x="80" y="1094"/>
                  </a:lnTo>
                  <a:lnTo>
                    <a:pt x="100" y="1120"/>
                  </a:lnTo>
                  <a:lnTo>
                    <a:pt x="106" y="1150"/>
                  </a:lnTo>
                  <a:lnTo>
                    <a:pt x="94" y="1170"/>
                  </a:lnTo>
                  <a:lnTo>
                    <a:pt x="98" y="1192"/>
                  </a:lnTo>
                  <a:lnTo>
                    <a:pt x="86" y="1218"/>
                  </a:lnTo>
                  <a:lnTo>
                    <a:pt x="60" y="1252"/>
                  </a:lnTo>
                  <a:lnTo>
                    <a:pt x="58" y="1274"/>
                  </a:lnTo>
                  <a:lnTo>
                    <a:pt x="40" y="1290"/>
                  </a:lnTo>
                  <a:lnTo>
                    <a:pt x="46" y="1320"/>
                  </a:lnTo>
                  <a:lnTo>
                    <a:pt x="66" y="1362"/>
                  </a:lnTo>
                  <a:lnTo>
                    <a:pt x="92" y="1348"/>
                  </a:lnTo>
                  <a:lnTo>
                    <a:pt x="118" y="1354"/>
                  </a:lnTo>
                  <a:lnTo>
                    <a:pt x="160" y="1350"/>
                  </a:lnTo>
                  <a:lnTo>
                    <a:pt x="178" y="1372"/>
                  </a:lnTo>
                  <a:lnTo>
                    <a:pt x="188" y="1414"/>
                  </a:lnTo>
                  <a:lnTo>
                    <a:pt x="218" y="1420"/>
                  </a:lnTo>
                  <a:lnTo>
                    <a:pt x="216" y="1464"/>
                  </a:lnTo>
                  <a:lnTo>
                    <a:pt x="242" y="1504"/>
                  </a:lnTo>
                  <a:lnTo>
                    <a:pt x="288" y="1526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73" y="2979"/>
              <a:ext cx="547" cy="552"/>
            </a:xfrm>
            <a:custGeom>
              <a:avLst/>
              <a:gdLst>
                <a:gd name="T0" fmla="*/ 315 w 547"/>
                <a:gd name="T1" fmla="*/ 33 h 552"/>
                <a:gd name="T2" fmla="*/ 363 w 547"/>
                <a:gd name="T3" fmla="*/ 56 h 552"/>
                <a:gd name="T4" fmla="*/ 400 w 547"/>
                <a:gd name="T5" fmla="*/ 90 h 552"/>
                <a:gd name="T6" fmla="*/ 370 w 547"/>
                <a:gd name="T7" fmla="*/ 164 h 552"/>
                <a:gd name="T8" fmla="*/ 394 w 547"/>
                <a:gd name="T9" fmla="*/ 183 h 552"/>
                <a:gd name="T10" fmla="*/ 487 w 547"/>
                <a:gd name="T11" fmla="*/ 185 h 552"/>
                <a:gd name="T12" fmla="*/ 483 w 547"/>
                <a:gd name="T13" fmla="*/ 258 h 552"/>
                <a:gd name="T14" fmla="*/ 505 w 547"/>
                <a:gd name="T15" fmla="*/ 273 h 552"/>
                <a:gd name="T16" fmla="*/ 472 w 547"/>
                <a:gd name="T17" fmla="*/ 341 h 552"/>
                <a:gd name="T18" fmla="*/ 474 w 547"/>
                <a:gd name="T19" fmla="*/ 392 h 552"/>
                <a:gd name="T20" fmla="*/ 523 w 547"/>
                <a:gd name="T21" fmla="*/ 374 h 552"/>
                <a:gd name="T22" fmla="*/ 546 w 547"/>
                <a:gd name="T23" fmla="*/ 425 h 552"/>
                <a:gd name="T24" fmla="*/ 525 w 547"/>
                <a:gd name="T25" fmla="*/ 474 h 552"/>
                <a:gd name="T26" fmla="*/ 487 w 547"/>
                <a:gd name="T27" fmla="*/ 506 h 552"/>
                <a:gd name="T28" fmla="*/ 456 w 547"/>
                <a:gd name="T29" fmla="*/ 483 h 552"/>
                <a:gd name="T30" fmla="*/ 406 w 547"/>
                <a:gd name="T31" fmla="*/ 483 h 552"/>
                <a:gd name="T32" fmla="*/ 370 w 547"/>
                <a:gd name="T33" fmla="*/ 474 h 552"/>
                <a:gd name="T34" fmla="*/ 330 w 547"/>
                <a:gd name="T35" fmla="*/ 503 h 552"/>
                <a:gd name="T36" fmla="*/ 262 w 547"/>
                <a:gd name="T37" fmla="*/ 528 h 552"/>
                <a:gd name="T38" fmla="*/ 196 w 547"/>
                <a:gd name="T39" fmla="*/ 512 h 552"/>
                <a:gd name="T40" fmla="*/ 126 w 547"/>
                <a:gd name="T41" fmla="*/ 539 h 552"/>
                <a:gd name="T42" fmla="*/ 84 w 547"/>
                <a:gd name="T43" fmla="*/ 552 h 552"/>
                <a:gd name="T44" fmla="*/ 55 w 547"/>
                <a:gd name="T45" fmla="*/ 537 h 552"/>
                <a:gd name="T46" fmla="*/ 57 w 547"/>
                <a:gd name="T47" fmla="*/ 495 h 552"/>
                <a:gd name="T48" fmla="*/ 37 w 547"/>
                <a:gd name="T49" fmla="*/ 449 h 552"/>
                <a:gd name="T50" fmla="*/ 34 w 547"/>
                <a:gd name="T51" fmla="*/ 396 h 552"/>
                <a:gd name="T52" fmla="*/ 15 w 547"/>
                <a:gd name="T53" fmla="*/ 338 h 552"/>
                <a:gd name="T54" fmla="*/ 13 w 547"/>
                <a:gd name="T55" fmla="*/ 291 h 552"/>
                <a:gd name="T56" fmla="*/ 0 w 547"/>
                <a:gd name="T57" fmla="*/ 272 h 552"/>
                <a:gd name="T58" fmla="*/ 40 w 547"/>
                <a:gd name="T59" fmla="*/ 266 h 552"/>
                <a:gd name="T60" fmla="*/ 76 w 547"/>
                <a:gd name="T61" fmla="*/ 254 h 552"/>
                <a:gd name="T62" fmla="*/ 129 w 547"/>
                <a:gd name="T63" fmla="*/ 233 h 552"/>
                <a:gd name="T64" fmla="*/ 147 w 547"/>
                <a:gd name="T65" fmla="*/ 188 h 552"/>
                <a:gd name="T66" fmla="*/ 145 w 547"/>
                <a:gd name="T67" fmla="*/ 153 h 552"/>
                <a:gd name="T68" fmla="*/ 177 w 547"/>
                <a:gd name="T69" fmla="*/ 96 h 552"/>
                <a:gd name="T70" fmla="*/ 208 w 547"/>
                <a:gd name="T71" fmla="*/ 89 h 552"/>
                <a:gd name="T72" fmla="*/ 217 w 547"/>
                <a:gd name="T73" fmla="*/ 26 h 552"/>
                <a:gd name="T74" fmla="*/ 297 w 547"/>
                <a:gd name="T75" fmla="*/ 15 h 5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7"/>
                <a:gd name="T115" fmla="*/ 0 h 552"/>
                <a:gd name="T116" fmla="*/ 547 w 547"/>
                <a:gd name="T117" fmla="*/ 552 h 5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7" h="552">
                  <a:moveTo>
                    <a:pt x="297" y="15"/>
                  </a:moveTo>
                  <a:lnTo>
                    <a:pt x="315" y="33"/>
                  </a:lnTo>
                  <a:lnTo>
                    <a:pt x="342" y="41"/>
                  </a:lnTo>
                  <a:lnTo>
                    <a:pt x="363" y="56"/>
                  </a:lnTo>
                  <a:lnTo>
                    <a:pt x="382" y="60"/>
                  </a:lnTo>
                  <a:lnTo>
                    <a:pt x="400" y="90"/>
                  </a:lnTo>
                  <a:lnTo>
                    <a:pt x="381" y="125"/>
                  </a:lnTo>
                  <a:lnTo>
                    <a:pt x="370" y="164"/>
                  </a:lnTo>
                  <a:lnTo>
                    <a:pt x="363" y="180"/>
                  </a:lnTo>
                  <a:lnTo>
                    <a:pt x="394" y="183"/>
                  </a:lnTo>
                  <a:lnTo>
                    <a:pt x="448" y="170"/>
                  </a:lnTo>
                  <a:lnTo>
                    <a:pt x="487" y="185"/>
                  </a:lnTo>
                  <a:lnTo>
                    <a:pt x="475" y="228"/>
                  </a:lnTo>
                  <a:lnTo>
                    <a:pt x="483" y="258"/>
                  </a:lnTo>
                  <a:lnTo>
                    <a:pt x="501" y="258"/>
                  </a:lnTo>
                  <a:lnTo>
                    <a:pt x="505" y="273"/>
                  </a:lnTo>
                  <a:lnTo>
                    <a:pt x="471" y="311"/>
                  </a:lnTo>
                  <a:lnTo>
                    <a:pt x="472" y="341"/>
                  </a:lnTo>
                  <a:lnTo>
                    <a:pt x="460" y="374"/>
                  </a:lnTo>
                  <a:lnTo>
                    <a:pt x="474" y="392"/>
                  </a:lnTo>
                  <a:lnTo>
                    <a:pt x="505" y="356"/>
                  </a:lnTo>
                  <a:lnTo>
                    <a:pt x="523" y="374"/>
                  </a:lnTo>
                  <a:lnTo>
                    <a:pt x="547" y="393"/>
                  </a:lnTo>
                  <a:lnTo>
                    <a:pt x="546" y="425"/>
                  </a:lnTo>
                  <a:lnTo>
                    <a:pt x="516" y="449"/>
                  </a:lnTo>
                  <a:lnTo>
                    <a:pt x="525" y="474"/>
                  </a:lnTo>
                  <a:lnTo>
                    <a:pt x="502" y="492"/>
                  </a:lnTo>
                  <a:lnTo>
                    <a:pt x="487" y="506"/>
                  </a:lnTo>
                  <a:lnTo>
                    <a:pt x="466" y="491"/>
                  </a:lnTo>
                  <a:lnTo>
                    <a:pt x="456" y="483"/>
                  </a:lnTo>
                  <a:lnTo>
                    <a:pt x="421" y="500"/>
                  </a:lnTo>
                  <a:lnTo>
                    <a:pt x="406" y="483"/>
                  </a:lnTo>
                  <a:lnTo>
                    <a:pt x="390" y="462"/>
                  </a:lnTo>
                  <a:lnTo>
                    <a:pt x="370" y="474"/>
                  </a:lnTo>
                  <a:lnTo>
                    <a:pt x="345" y="482"/>
                  </a:lnTo>
                  <a:lnTo>
                    <a:pt x="330" y="503"/>
                  </a:lnTo>
                  <a:lnTo>
                    <a:pt x="324" y="519"/>
                  </a:lnTo>
                  <a:lnTo>
                    <a:pt x="262" y="528"/>
                  </a:lnTo>
                  <a:lnTo>
                    <a:pt x="249" y="512"/>
                  </a:lnTo>
                  <a:lnTo>
                    <a:pt x="196" y="512"/>
                  </a:lnTo>
                  <a:lnTo>
                    <a:pt x="153" y="521"/>
                  </a:lnTo>
                  <a:lnTo>
                    <a:pt x="126" y="539"/>
                  </a:lnTo>
                  <a:lnTo>
                    <a:pt x="108" y="540"/>
                  </a:lnTo>
                  <a:lnTo>
                    <a:pt x="84" y="552"/>
                  </a:lnTo>
                  <a:lnTo>
                    <a:pt x="66" y="549"/>
                  </a:lnTo>
                  <a:lnTo>
                    <a:pt x="55" y="537"/>
                  </a:lnTo>
                  <a:lnTo>
                    <a:pt x="45" y="510"/>
                  </a:lnTo>
                  <a:lnTo>
                    <a:pt x="57" y="495"/>
                  </a:lnTo>
                  <a:lnTo>
                    <a:pt x="34" y="474"/>
                  </a:lnTo>
                  <a:lnTo>
                    <a:pt x="37" y="449"/>
                  </a:lnTo>
                  <a:lnTo>
                    <a:pt x="28" y="425"/>
                  </a:lnTo>
                  <a:lnTo>
                    <a:pt x="34" y="396"/>
                  </a:lnTo>
                  <a:lnTo>
                    <a:pt x="31" y="353"/>
                  </a:lnTo>
                  <a:lnTo>
                    <a:pt x="15" y="338"/>
                  </a:lnTo>
                  <a:lnTo>
                    <a:pt x="21" y="312"/>
                  </a:lnTo>
                  <a:lnTo>
                    <a:pt x="13" y="291"/>
                  </a:lnTo>
                  <a:lnTo>
                    <a:pt x="0" y="282"/>
                  </a:lnTo>
                  <a:lnTo>
                    <a:pt x="0" y="272"/>
                  </a:lnTo>
                  <a:lnTo>
                    <a:pt x="12" y="264"/>
                  </a:lnTo>
                  <a:lnTo>
                    <a:pt x="40" y="266"/>
                  </a:lnTo>
                  <a:lnTo>
                    <a:pt x="63" y="261"/>
                  </a:lnTo>
                  <a:lnTo>
                    <a:pt x="76" y="254"/>
                  </a:lnTo>
                  <a:lnTo>
                    <a:pt x="108" y="252"/>
                  </a:lnTo>
                  <a:lnTo>
                    <a:pt x="129" y="233"/>
                  </a:lnTo>
                  <a:lnTo>
                    <a:pt x="156" y="219"/>
                  </a:lnTo>
                  <a:lnTo>
                    <a:pt x="147" y="188"/>
                  </a:lnTo>
                  <a:lnTo>
                    <a:pt x="148" y="174"/>
                  </a:lnTo>
                  <a:lnTo>
                    <a:pt x="145" y="153"/>
                  </a:lnTo>
                  <a:lnTo>
                    <a:pt x="150" y="128"/>
                  </a:lnTo>
                  <a:lnTo>
                    <a:pt x="177" y="96"/>
                  </a:lnTo>
                  <a:lnTo>
                    <a:pt x="195" y="101"/>
                  </a:lnTo>
                  <a:lnTo>
                    <a:pt x="208" y="89"/>
                  </a:lnTo>
                  <a:lnTo>
                    <a:pt x="210" y="65"/>
                  </a:lnTo>
                  <a:lnTo>
                    <a:pt x="217" y="26"/>
                  </a:lnTo>
                  <a:lnTo>
                    <a:pt x="246" y="0"/>
                  </a:lnTo>
                  <a:lnTo>
                    <a:pt x="297" y="15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917" y="3162"/>
              <a:ext cx="871" cy="930"/>
            </a:xfrm>
            <a:custGeom>
              <a:avLst/>
              <a:gdLst>
                <a:gd name="T0" fmla="*/ 705 w 871"/>
                <a:gd name="T1" fmla="*/ 14 h 930"/>
                <a:gd name="T2" fmla="*/ 742 w 871"/>
                <a:gd name="T3" fmla="*/ 77 h 930"/>
                <a:gd name="T4" fmla="*/ 817 w 871"/>
                <a:gd name="T5" fmla="*/ 81 h 930"/>
                <a:gd name="T6" fmla="*/ 849 w 871"/>
                <a:gd name="T7" fmla="*/ 132 h 930"/>
                <a:gd name="T8" fmla="*/ 858 w 871"/>
                <a:gd name="T9" fmla="*/ 219 h 930"/>
                <a:gd name="T10" fmla="*/ 813 w 871"/>
                <a:gd name="T11" fmla="*/ 261 h 930"/>
                <a:gd name="T12" fmla="*/ 849 w 871"/>
                <a:gd name="T13" fmla="*/ 368 h 930"/>
                <a:gd name="T14" fmla="*/ 831 w 871"/>
                <a:gd name="T15" fmla="*/ 503 h 930"/>
                <a:gd name="T16" fmla="*/ 871 w 871"/>
                <a:gd name="T17" fmla="*/ 584 h 930"/>
                <a:gd name="T18" fmla="*/ 802 w 871"/>
                <a:gd name="T19" fmla="*/ 776 h 930"/>
                <a:gd name="T20" fmla="*/ 724 w 871"/>
                <a:gd name="T21" fmla="*/ 836 h 930"/>
                <a:gd name="T22" fmla="*/ 655 w 871"/>
                <a:gd name="T23" fmla="*/ 905 h 930"/>
                <a:gd name="T24" fmla="*/ 631 w 871"/>
                <a:gd name="T25" fmla="*/ 830 h 930"/>
                <a:gd name="T26" fmla="*/ 609 w 871"/>
                <a:gd name="T27" fmla="*/ 776 h 930"/>
                <a:gd name="T28" fmla="*/ 556 w 871"/>
                <a:gd name="T29" fmla="*/ 738 h 930"/>
                <a:gd name="T30" fmla="*/ 499 w 871"/>
                <a:gd name="T31" fmla="*/ 725 h 930"/>
                <a:gd name="T32" fmla="*/ 420 w 871"/>
                <a:gd name="T33" fmla="*/ 755 h 930"/>
                <a:gd name="T34" fmla="*/ 393 w 871"/>
                <a:gd name="T35" fmla="*/ 714 h 930"/>
                <a:gd name="T36" fmla="*/ 348 w 871"/>
                <a:gd name="T37" fmla="*/ 687 h 930"/>
                <a:gd name="T38" fmla="*/ 291 w 871"/>
                <a:gd name="T39" fmla="*/ 674 h 930"/>
                <a:gd name="T40" fmla="*/ 238 w 871"/>
                <a:gd name="T41" fmla="*/ 627 h 930"/>
                <a:gd name="T42" fmla="*/ 174 w 871"/>
                <a:gd name="T43" fmla="*/ 648 h 930"/>
                <a:gd name="T44" fmla="*/ 133 w 871"/>
                <a:gd name="T45" fmla="*/ 696 h 930"/>
                <a:gd name="T46" fmla="*/ 84 w 871"/>
                <a:gd name="T47" fmla="*/ 735 h 930"/>
                <a:gd name="T48" fmla="*/ 21 w 871"/>
                <a:gd name="T49" fmla="*/ 731 h 930"/>
                <a:gd name="T50" fmla="*/ 45 w 871"/>
                <a:gd name="T51" fmla="*/ 651 h 930"/>
                <a:gd name="T52" fmla="*/ 94 w 871"/>
                <a:gd name="T53" fmla="*/ 591 h 930"/>
                <a:gd name="T54" fmla="*/ 82 w 871"/>
                <a:gd name="T55" fmla="*/ 575 h 930"/>
                <a:gd name="T56" fmla="*/ 48 w 871"/>
                <a:gd name="T57" fmla="*/ 570 h 930"/>
                <a:gd name="T58" fmla="*/ 19 w 871"/>
                <a:gd name="T59" fmla="*/ 546 h 930"/>
                <a:gd name="T60" fmla="*/ 9 w 871"/>
                <a:gd name="T61" fmla="*/ 506 h 930"/>
                <a:gd name="T62" fmla="*/ 15 w 871"/>
                <a:gd name="T63" fmla="*/ 471 h 930"/>
                <a:gd name="T64" fmla="*/ 70 w 871"/>
                <a:gd name="T65" fmla="*/ 440 h 930"/>
                <a:gd name="T66" fmla="*/ 147 w 871"/>
                <a:gd name="T67" fmla="*/ 431 h 930"/>
                <a:gd name="T68" fmla="*/ 189 w 871"/>
                <a:gd name="T69" fmla="*/ 399 h 930"/>
                <a:gd name="T70" fmla="*/ 238 w 871"/>
                <a:gd name="T71" fmla="*/ 371 h 930"/>
                <a:gd name="T72" fmla="*/ 307 w 871"/>
                <a:gd name="T73" fmla="*/ 338 h 930"/>
                <a:gd name="T74" fmla="*/ 418 w 871"/>
                <a:gd name="T75" fmla="*/ 344 h 930"/>
                <a:gd name="T76" fmla="*/ 502 w 871"/>
                <a:gd name="T77" fmla="*/ 297 h 930"/>
                <a:gd name="T78" fmla="*/ 577 w 871"/>
                <a:gd name="T79" fmla="*/ 317 h 930"/>
                <a:gd name="T80" fmla="*/ 681 w 871"/>
                <a:gd name="T81" fmla="*/ 291 h 930"/>
                <a:gd name="T82" fmla="*/ 703 w 871"/>
                <a:gd name="T83" fmla="*/ 206 h 930"/>
                <a:gd name="T84" fmla="*/ 628 w 871"/>
                <a:gd name="T85" fmla="*/ 209 h 930"/>
                <a:gd name="T86" fmla="*/ 627 w 871"/>
                <a:gd name="T87" fmla="*/ 125 h 930"/>
                <a:gd name="T88" fmla="*/ 636 w 871"/>
                <a:gd name="T89" fmla="*/ 75 h 9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1"/>
                <a:gd name="T136" fmla="*/ 0 h 930"/>
                <a:gd name="T137" fmla="*/ 871 w 871"/>
                <a:gd name="T138" fmla="*/ 930 h 9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1" h="930">
                  <a:moveTo>
                    <a:pt x="643" y="0"/>
                  </a:moveTo>
                  <a:lnTo>
                    <a:pt x="672" y="15"/>
                  </a:lnTo>
                  <a:lnTo>
                    <a:pt x="705" y="14"/>
                  </a:lnTo>
                  <a:lnTo>
                    <a:pt x="720" y="9"/>
                  </a:lnTo>
                  <a:lnTo>
                    <a:pt x="744" y="29"/>
                  </a:lnTo>
                  <a:lnTo>
                    <a:pt x="742" y="77"/>
                  </a:lnTo>
                  <a:lnTo>
                    <a:pt x="760" y="105"/>
                  </a:lnTo>
                  <a:lnTo>
                    <a:pt x="792" y="92"/>
                  </a:lnTo>
                  <a:lnTo>
                    <a:pt x="817" y="81"/>
                  </a:lnTo>
                  <a:lnTo>
                    <a:pt x="837" y="104"/>
                  </a:lnTo>
                  <a:lnTo>
                    <a:pt x="835" y="122"/>
                  </a:lnTo>
                  <a:lnTo>
                    <a:pt x="849" y="132"/>
                  </a:lnTo>
                  <a:lnTo>
                    <a:pt x="844" y="171"/>
                  </a:lnTo>
                  <a:lnTo>
                    <a:pt x="867" y="194"/>
                  </a:lnTo>
                  <a:lnTo>
                    <a:pt x="858" y="219"/>
                  </a:lnTo>
                  <a:lnTo>
                    <a:pt x="835" y="222"/>
                  </a:lnTo>
                  <a:lnTo>
                    <a:pt x="832" y="255"/>
                  </a:lnTo>
                  <a:lnTo>
                    <a:pt x="813" y="261"/>
                  </a:lnTo>
                  <a:lnTo>
                    <a:pt x="817" y="312"/>
                  </a:lnTo>
                  <a:lnTo>
                    <a:pt x="847" y="333"/>
                  </a:lnTo>
                  <a:lnTo>
                    <a:pt x="849" y="368"/>
                  </a:lnTo>
                  <a:lnTo>
                    <a:pt x="838" y="390"/>
                  </a:lnTo>
                  <a:lnTo>
                    <a:pt x="844" y="474"/>
                  </a:lnTo>
                  <a:lnTo>
                    <a:pt x="831" y="503"/>
                  </a:lnTo>
                  <a:lnTo>
                    <a:pt x="835" y="548"/>
                  </a:lnTo>
                  <a:lnTo>
                    <a:pt x="864" y="564"/>
                  </a:lnTo>
                  <a:lnTo>
                    <a:pt x="871" y="584"/>
                  </a:lnTo>
                  <a:lnTo>
                    <a:pt x="861" y="605"/>
                  </a:lnTo>
                  <a:lnTo>
                    <a:pt x="858" y="716"/>
                  </a:lnTo>
                  <a:lnTo>
                    <a:pt x="802" y="776"/>
                  </a:lnTo>
                  <a:lnTo>
                    <a:pt x="766" y="759"/>
                  </a:lnTo>
                  <a:lnTo>
                    <a:pt x="724" y="777"/>
                  </a:lnTo>
                  <a:lnTo>
                    <a:pt x="724" y="836"/>
                  </a:lnTo>
                  <a:lnTo>
                    <a:pt x="699" y="867"/>
                  </a:lnTo>
                  <a:lnTo>
                    <a:pt x="669" y="930"/>
                  </a:lnTo>
                  <a:lnTo>
                    <a:pt x="655" y="905"/>
                  </a:lnTo>
                  <a:lnTo>
                    <a:pt x="646" y="866"/>
                  </a:lnTo>
                  <a:lnTo>
                    <a:pt x="628" y="845"/>
                  </a:lnTo>
                  <a:lnTo>
                    <a:pt x="631" y="830"/>
                  </a:lnTo>
                  <a:lnTo>
                    <a:pt x="637" y="815"/>
                  </a:lnTo>
                  <a:lnTo>
                    <a:pt x="628" y="782"/>
                  </a:lnTo>
                  <a:lnTo>
                    <a:pt x="609" y="776"/>
                  </a:lnTo>
                  <a:lnTo>
                    <a:pt x="582" y="776"/>
                  </a:lnTo>
                  <a:lnTo>
                    <a:pt x="568" y="762"/>
                  </a:lnTo>
                  <a:lnTo>
                    <a:pt x="556" y="738"/>
                  </a:lnTo>
                  <a:lnTo>
                    <a:pt x="544" y="723"/>
                  </a:lnTo>
                  <a:lnTo>
                    <a:pt x="517" y="719"/>
                  </a:lnTo>
                  <a:lnTo>
                    <a:pt x="499" y="725"/>
                  </a:lnTo>
                  <a:lnTo>
                    <a:pt x="490" y="738"/>
                  </a:lnTo>
                  <a:lnTo>
                    <a:pt x="441" y="753"/>
                  </a:lnTo>
                  <a:lnTo>
                    <a:pt x="420" y="755"/>
                  </a:lnTo>
                  <a:lnTo>
                    <a:pt x="406" y="750"/>
                  </a:lnTo>
                  <a:lnTo>
                    <a:pt x="399" y="731"/>
                  </a:lnTo>
                  <a:lnTo>
                    <a:pt x="393" y="714"/>
                  </a:lnTo>
                  <a:lnTo>
                    <a:pt x="379" y="705"/>
                  </a:lnTo>
                  <a:lnTo>
                    <a:pt x="358" y="692"/>
                  </a:lnTo>
                  <a:lnTo>
                    <a:pt x="348" y="687"/>
                  </a:lnTo>
                  <a:lnTo>
                    <a:pt x="333" y="696"/>
                  </a:lnTo>
                  <a:lnTo>
                    <a:pt x="313" y="690"/>
                  </a:lnTo>
                  <a:lnTo>
                    <a:pt x="291" y="674"/>
                  </a:lnTo>
                  <a:lnTo>
                    <a:pt x="276" y="656"/>
                  </a:lnTo>
                  <a:lnTo>
                    <a:pt x="261" y="636"/>
                  </a:lnTo>
                  <a:lnTo>
                    <a:pt x="238" y="627"/>
                  </a:lnTo>
                  <a:lnTo>
                    <a:pt x="201" y="623"/>
                  </a:lnTo>
                  <a:lnTo>
                    <a:pt x="180" y="623"/>
                  </a:lnTo>
                  <a:lnTo>
                    <a:pt x="174" y="648"/>
                  </a:lnTo>
                  <a:lnTo>
                    <a:pt x="157" y="660"/>
                  </a:lnTo>
                  <a:lnTo>
                    <a:pt x="144" y="683"/>
                  </a:lnTo>
                  <a:lnTo>
                    <a:pt x="133" y="696"/>
                  </a:lnTo>
                  <a:lnTo>
                    <a:pt x="115" y="698"/>
                  </a:lnTo>
                  <a:lnTo>
                    <a:pt x="100" y="725"/>
                  </a:lnTo>
                  <a:lnTo>
                    <a:pt x="84" y="735"/>
                  </a:lnTo>
                  <a:lnTo>
                    <a:pt x="57" y="747"/>
                  </a:lnTo>
                  <a:lnTo>
                    <a:pt x="37" y="734"/>
                  </a:lnTo>
                  <a:lnTo>
                    <a:pt x="21" y="731"/>
                  </a:lnTo>
                  <a:lnTo>
                    <a:pt x="18" y="708"/>
                  </a:lnTo>
                  <a:lnTo>
                    <a:pt x="22" y="684"/>
                  </a:lnTo>
                  <a:lnTo>
                    <a:pt x="45" y="651"/>
                  </a:lnTo>
                  <a:lnTo>
                    <a:pt x="64" y="633"/>
                  </a:lnTo>
                  <a:lnTo>
                    <a:pt x="88" y="605"/>
                  </a:lnTo>
                  <a:lnTo>
                    <a:pt x="94" y="591"/>
                  </a:lnTo>
                  <a:lnTo>
                    <a:pt x="112" y="581"/>
                  </a:lnTo>
                  <a:lnTo>
                    <a:pt x="99" y="558"/>
                  </a:lnTo>
                  <a:lnTo>
                    <a:pt x="82" y="575"/>
                  </a:lnTo>
                  <a:lnTo>
                    <a:pt x="72" y="567"/>
                  </a:lnTo>
                  <a:lnTo>
                    <a:pt x="63" y="558"/>
                  </a:lnTo>
                  <a:lnTo>
                    <a:pt x="48" y="570"/>
                  </a:lnTo>
                  <a:lnTo>
                    <a:pt x="30" y="563"/>
                  </a:lnTo>
                  <a:lnTo>
                    <a:pt x="19" y="558"/>
                  </a:lnTo>
                  <a:lnTo>
                    <a:pt x="19" y="546"/>
                  </a:lnTo>
                  <a:lnTo>
                    <a:pt x="21" y="530"/>
                  </a:lnTo>
                  <a:lnTo>
                    <a:pt x="21" y="510"/>
                  </a:lnTo>
                  <a:lnTo>
                    <a:pt x="9" y="506"/>
                  </a:lnTo>
                  <a:lnTo>
                    <a:pt x="0" y="497"/>
                  </a:lnTo>
                  <a:lnTo>
                    <a:pt x="4" y="473"/>
                  </a:lnTo>
                  <a:lnTo>
                    <a:pt x="15" y="471"/>
                  </a:lnTo>
                  <a:lnTo>
                    <a:pt x="24" y="449"/>
                  </a:lnTo>
                  <a:lnTo>
                    <a:pt x="48" y="438"/>
                  </a:lnTo>
                  <a:lnTo>
                    <a:pt x="70" y="440"/>
                  </a:lnTo>
                  <a:lnTo>
                    <a:pt x="108" y="462"/>
                  </a:lnTo>
                  <a:lnTo>
                    <a:pt x="142" y="449"/>
                  </a:lnTo>
                  <a:lnTo>
                    <a:pt x="147" y="431"/>
                  </a:lnTo>
                  <a:lnTo>
                    <a:pt x="157" y="416"/>
                  </a:lnTo>
                  <a:lnTo>
                    <a:pt x="184" y="413"/>
                  </a:lnTo>
                  <a:lnTo>
                    <a:pt x="189" y="399"/>
                  </a:lnTo>
                  <a:lnTo>
                    <a:pt x="222" y="387"/>
                  </a:lnTo>
                  <a:lnTo>
                    <a:pt x="223" y="365"/>
                  </a:lnTo>
                  <a:lnTo>
                    <a:pt x="238" y="371"/>
                  </a:lnTo>
                  <a:lnTo>
                    <a:pt x="262" y="357"/>
                  </a:lnTo>
                  <a:lnTo>
                    <a:pt x="285" y="354"/>
                  </a:lnTo>
                  <a:lnTo>
                    <a:pt x="307" y="338"/>
                  </a:lnTo>
                  <a:lnTo>
                    <a:pt x="349" y="327"/>
                  </a:lnTo>
                  <a:lnTo>
                    <a:pt x="406" y="327"/>
                  </a:lnTo>
                  <a:lnTo>
                    <a:pt x="418" y="344"/>
                  </a:lnTo>
                  <a:lnTo>
                    <a:pt x="481" y="336"/>
                  </a:lnTo>
                  <a:lnTo>
                    <a:pt x="486" y="318"/>
                  </a:lnTo>
                  <a:lnTo>
                    <a:pt x="502" y="297"/>
                  </a:lnTo>
                  <a:lnTo>
                    <a:pt x="526" y="291"/>
                  </a:lnTo>
                  <a:lnTo>
                    <a:pt x="549" y="279"/>
                  </a:lnTo>
                  <a:lnTo>
                    <a:pt x="577" y="317"/>
                  </a:lnTo>
                  <a:lnTo>
                    <a:pt x="612" y="300"/>
                  </a:lnTo>
                  <a:lnTo>
                    <a:pt x="643" y="320"/>
                  </a:lnTo>
                  <a:lnTo>
                    <a:pt x="681" y="291"/>
                  </a:lnTo>
                  <a:lnTo>
                    <a:pt x="673" y="263"/>
                  </a:lnTo>
                  <a:lnTo>
                    <a:pt x="700" y="242"/>
                  </a:lnTo>
                  <a:lnTo>
                    <a:pt x="703" y="206"/>
                  </a:lnTo>
                  <a:lnTo>
                    <a:pt x="678" y="192"/>
                  </a:lnTo>
                  <a:lnTo>
                    <a:pt x="661" y="174"/>
                  </a:lnTo>
                  <a:lnTo>
                    <a:pt x="628" y="209"/>
                  </a:lnTo>
                  <a:lnTo>
                    <a:pt x="616" y="191"/>
                  </a:lnTo>
                  <a:lnTo>
                    <a:pt x="628" y="159"/>
                  </a:lnTo>
                  <a:lnTo>
                    <a:pt x="627" y="125"/>
                  </a:lnTo>
                  <a:lnTo>
                    <a:pt x="658" y="93"/>
                  </a:lnTo>
                  <a:lnTo>
                    <a:pt x="657" y="74"/>
                  </a:lnTo>
                  <a:lnTo>
                    <a:pt x="636" y="75"/>
                  </a:lnTo>
                  <a:lnTo>
                    <a:pt x="631" y="47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138" y="206"/>
              <a:ext cx="618" cy="549"/>
            </a:xfrm>
            <a:custGeom>
              <a:avLst/>
              <a:gdLst>
                <a:gd name="T0" fmla="*/ 40 w 618"/>
                <a:gd name="T1" fmla="*/ 187 h 549"/>
                <a:gd name="T2" fmla="*/ 1 w 618"/>
                <a:gd name="T3" fmla="*/ 159 h 549"/>
                <a:gd name="T4" fmla="*/ 0 w 618"/>
                <a:gd name="T5" fmla="*/ 105 h 549"/>
                <a:gd name="T6" fmla="*/ 24 w 618"/>
                <a:gd name="T7" fmla="*/ 75 h 549"/>
                <a:gd name="T8" fmla="*/ 30 w 618"/>
                <a:gd name="T9" fmla="*/ 22 h 549"/>
                <a:gd name="T10" fmla="*/ 72 w 618"/>
                <a:gd name="T11" fmla="*/ 12 h 549"/>
                <a:gd name="T12" fmla="*/ 87 w 618"/>
                <a:gd name="T13" fmla="*/ 36 h 549"/>
                <a:gd name="T14" fmla="*/ 117 w 618"/>
                <a:gd name="T15" fmla="*/ 19 h 549"/>
                <a:gd name="T16" fmla="*/ 142 w 618"/>
                <a:gd name="T17" fmla="*/ 1 h 549"/>
                <a:gd name="T18" fmla="*/ 157 w 618"/>
                <a:gd name="T19" fmla="*/ 24 h 549"/>
                <a:gd name="T20" fmla="*/ 166 w 618"/>
                <a:gd name="T21" fmla="*/ 91 h 549"/>
                <a:gd name="T22" fmla="*/ 219 w 618"/>
                <a:gd name="T23" fmla="*/ 133 h 549"/>
                <a:gd name="T24" fmla="*/ 255 w 618"/>
                <a:gd name="T25" fmla="*/ 180 h 549"/>
                <a:gd name="T26" fmla="*/ 285 w 618"/>
                <a:gd name="T27" fmla="*/ 175 h 549"/>
                <a:gd name="T28" fmla="*/ 351 w 618"/>
                <a:gd name="T29" fmla="*/ 213 h 549"/>
                <a:gd name="T30" fmla="*/ 448 w 618"/>
                <a:gd name="T31" fmla="*/ 258 h 549"/>
                <a:gd name="T32" fmla="*/ 490 w 618"/>
                <a:gd name="T33" fmla="*/ 232 h 549"/>
                <a:gd name="T34" fmla="*/ 532 w 618"/>
                <a:gd name="T35" fmla="*/ 229 h 549"/>
                <a:gd name="T36" fmla="*/ 549 w 618"/>
                <a:gd name="T37" fmla="*/ 261 h 549"/>
                <a:gd name="T38" fmla="*/ 546 w 618"/>
                <a:gd name="T39" fmla="*/ 298 h 549"/>
                <a:gd name="T40" fmla="*/ 595 w 618"/>
                <a:gd name="T41" fmla="*/ 328 h 549"/>
                <a:gd name="T42" fmla="*/ 592 w 618"/>
                <a:gd name="T43" fmla="*/ 351 h 549"/>
                <a:gd name="T44" fmla="*/ 552 w 618"/>
                <a:gd name="T45" fmla="*/ 357 h 549"/>
                <a:gd name="T46" fmla="*/ 573 w 618"/>
                <a:gd name="T47" fmla="*/ 385 h 549"/>
                <a:gd name="T48" fmla="*/ 525 w 618"/>
                <a:gd name="T49" fmla="*/ 426 h 549"/>
                <a:gd name="T50" fmla="*/ 508 w 618"/>
                <a:gd name="T51" fmla="*/ 468 h 549"/>
                <a:gd name="T52" fmla="*/ 477 w 618"/>
                <a:gd name="T53" fmla="*/ 510 h 549"/>
                <a:gd name="T54" fmla="*/ 469 w 618"/>
                <a:gd name="T55" fmla="*/ 549 h 549"/>
                <a:gd name="T56" fmla="*/ 306 w 618"/>
                <a:gd name="T57" fmla="*/ 468 h 549"/>
                <a:gd name="T58" fmla="*/ 270 w 618"/>
                <a:gd name="T59" fmla="*/ 406 h 549"/>
                <a:gd name="T60" fmla="*/ 214 w 618"/>
                <a:gd name="T61" fmla="*/ 303 h 549"/>
                <a:gd name="T62" fmla="*/ 130 w 618"/>
                <a:gd name="T63" fmla="*/ 231 h 549"/>
                <a:gd name="T64" fmla="*/ 61 w 618"/>
                <a:gd name="T65" fmla="*/ 195 h 5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8"/>
                <a:gd name="T100" fmla="*/ 0 h 549"/>
                <a:gd name="T101" fmla="*/ 618 w 618"/>
                <a:gd name="T102" fmla="*/ 549 h 5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8" h="549">
                  <a:moveTo>
                    <a:pt x="61" y="195"/>
                  </a:moveTo>
                  <a:lnTo>
                    <a:pt x="40" y="187"/>
                  </a:lnTo>
                  <a:lnTo>
                    <a:pt x="24" y="171"/>
                  </a:lnTo>
                  <a:lnTo>
                    <a:pt x="1" y="159"/>
                  </a:lnTo>
                  <a:lnTo>
                    <a:pt x="6" y="127"/>
                  </a:lnTo>
                  <a:lnTo>
                    <a:pt x="0" y="105"/>
                  </a:lnTo>
                  <a:lnTo>
                    <a:pt x="9" y="75"/>
                  </a:lnTo>
                  <a:lnTo>
                    <a:pt x="24" y="75"/>
                  </a:lnTo>
                  <a:lnTo>
                    <a:pt x="36" y="54"/>
                  </a:lnTo>
                  <a:lnTo>
                    <a:pt x="30" y="22"/>
                  </a:lnTo>
                  <a:lnTo>
                    <a:pt x="30" y="0"/>
                  </a:lnTo>
                  <a:lnTo>
                    <a:pt x="72" y="12"/>
                  </a:lnTo>
                  <a:lnTo>
                    <a:pt x="72" y="30"/>
                  </a:lnTo>
                  <a:lnTo>
                    <a:pt x="87" y="36"/>
                  </a:lnTo>
                  <a:lnTo>
                    <a:pt x="103" y="24"/>
                  </a:lnTo>
                  <a:lnTo>
                    <a:pt x="117" y="19"/>
                  </a:lnTo>
                  <a:lnTo>
                    <a:pt x="120" y="7"/>
                  </a:lnTo>
                  <a:lnTo>
                    <a:pt x="142" y="1"/>
                  </a:lnTo>
                  <a:lnTo>
                    <a:pt x="157" y="10"/>
                  </a:lnTo>
                  <a:lnTo>
                    <a:pt x="157" y="24"/>
                  </a:lnTo>
                  <a:lnTo>
                    <a:pt x="172" y="58"/>
                  </a:lnTo>
                  <a:lnTo>
                    <a:pt x="166" y="91"/>
                  </a:lnTo>
                  <a:lnTo>
                    <a:pt x="213" y="123"/>
                  </a:lnTo>
                  <a:lnTo>
                    <a:pt x="219" y="133"/>
                  </a:lnTo>
                  <a:lnTo>
                    <a:pt x="214" y="156"/>
                  </a:lnTo>
                  <a:lnTo>
                    <a:pt x="255" y="180"/>
                  </a:lnTo>
                  <a:lnTo>
                    <a:pt x="276" y="169"/>
                  </a:lnTo>
                  <a:lnTo>
                    <a:pt x="285" y="175"/>
                  </a:lnTo>
                  <a:lnTo>
                    <a:pt x="294" y="192"/>
                  </a:lnTo>
                  <a:lnTo>
                    <a:pt x="351" y="213"/>
                  </a:lnTo>
                  <a:lnTo>
                    <a:pt x="375" y="240"/>
                  </a:lnTo>
                  <a:lnTo>
                    <a:pt x="448" y="258"/>
                  </a:lnTo>
                  <a:lnTo>
                    <a:pt x="477" y="253"/>
                  </a:lnTo>
                  <a:lnTo>
                    <a:pt x="490" y="232"/>
                  </a:lnTo>
                  <a:lnTo>
                    <a:pt x="519" y="235"/>
                  </a:lnTo>
                  <a:lnTo>
                    <a:pt x="532" y="229"/>
                  </a:lnTo>
                  <a:lnTo>
                    <a:pt x="553" y="243"/>
                  </a:lnTo>
                  <a:lnTo>
                    <a:pt x="549" y="261"/>
                  </a:lnTo>
                  <a:lnTo>
                    <a:pt x="537" y="286"/>
                  </a:lnTo>
                  <a:lnTo>
                    <a:pt x="546" y="298"/>
                  </a:lnTo>
                  <a:lnTo>
                    <a:pt x="564" y="315"/>
                  </a:lnTo>
                  <a:lnTo>
                    <a:pt x="595" y="328"/>
                  </a:lnTo>
                  <a:lnTo>
                    <a:pt x="618" y="360"/>
                  </a:lnTo>
                  <a:lnTo>
                    <a:pt x="592" y="351"/>
                  </a:lnTo>
                  <a:lnTo>
                    <a:pt x="571" y="349"/>
                  </a:lnTo>
                  <a:lnTo>
                    <a:pt x="552" y="357"/>
                  </a:lnTo>
                  <a:lnTo>
                    <a:pt x="556" y="372"/>
                  </a:lnTo>
                  <a:lnTo>
                    <a:pt x="573" y="385"/>
                  </a:lnTo>
                  <a:lnTo>
                    <a:pt x="558" y="412"/>
                  </a:lnTo>
                  <a:lnTo>
                    <a:pt x="525" y="426"/>
                  </a:lnTo>
                  <a:lnTo>
                    <a:pt x="513" y="444"/>
                  </a:lnTo>
                  <a:lnTo>
                    <a:pt x="508" y="468"/>
                  </a:lnTo>
                  <a:lnTo>
                    <a:pt x="481" y="489"/>
                  </a:lnTo>
                  <a:lnTo>
                    <a:pt x="477" y="510"/>
                  </a:lnTo>
                  <a:lnTo>
                    <a:pt x="481" y="532"/>
                  </a:lnTo>
                  <a:lnTo>
                    <a:pt x="469" y="549"/>
                  </a:lnTo>
                  <a:lnTo>
                    <a:pt x="343" y="469"/>
                  </a:lnTo>
                  <a:lnTo>
                    <a:pt x="306" y="468"/>
                  </a:lnTo>
                  <a:lnTo>
                    <a:pt x="285" y="448"/>
                  </a:lnTo>
                  <a:lnTo>
                    <a:pt x="270" y="406"/>
                  </a:lnTo>
                  <a:lnTo>
                    <a:pt x="264" y="369"/>
                  </a:lnTo>
                  <a:lnTo>
                    <a:pt x="214" y="303"/>
                  </a:lnTo>
                  <a:lnTo>
                    <a:pt x="159" y="244"/>
                  </a:lnTo>
                  <a:lnTo>
                    <a:pt x="130" y="231"/>
                  </a:lnTo>
                  <a:lnTo>
                    <a:pt x="94" y="225"/>
                  </a:lnTo>
                  <a:lnTo>
                    <a:pt x="61" y="195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584" y="3177"/>
              <a:ext cx="653" cy="1077"/>
            </a:xfrm>
            <a:custGeom>
              <a:avLst/>
              <a:gdLst>
                <a:gd name="T0" fmla="*/ 215 w 653"/>
                <a:gd name="T1" fmla="*/ 186 h 1077"/>
                <a:gd name="T2" fmla="*/ 234 w 653"/>
                <a:gd name="T3" fmla="*/ 132 h 1077"/>
                <a:gd name="T4" fmla="*/ 237 w 653"/>
                <a:gd name="T5" fmla="*/ 78 h 1077"/>
                <a:gd name="T6" fmla="*/ 263 w 653"/>
                <a:gd name="T7" fmla="*/ 14 h 1077"/>
                <a:gd name="T8" fmla="*/ 332 w 653"/>
                <a:gd name="T9" fmla="*/ 26 h 1077"/>
                <a:gd name="T10" fmla="*/ 356 w 653"/>
                <a:gd name="T11" fmla="*/ 110 h 1077"/>
                <a:gd name="T12" fmla="*/ 386 w 653"/>
                <a:gd name="T13" fmla="*/ 134 h 1077"/>
                <a:gd name="T14" fmla="*/ 423 w 653"/>
                <a:gd name="T15" fmla="*/ 147 h 1077"/>
                <a:gd name="T16" fmla="*/ 470 w 653"/>
                <a:gd name="T17" fmla="*/ 153 h 1077"/>
                <a:gd name="T18" fmla="*/ 503 w 653"/>
                <a:gd name="T19" fmla="*/ 126 h 1077"/>
                <a:gd name="T20" fmla="*/ 566 w 653"/>
                <a:gd name="T21" fmla="*/ 117 h 1077"/>
                <a:gd name="T22" fmla="*/ 645 w 653"/>
                <a:gd name="T23" fmla="*/ 168 h 1077"/>
                <a:gd name="T24" fmla="*/ 626 w 653"/>
                <a:gd name="T25" fmla="*/ 228 h 1077"/>
                <a:gd name="T26" fmla="*/ 632 w 653"/>
                <a:gd name="T27" fmla="*/ 294 h 1077"/>
                <a:gd name="T28" fmla="*/ 602 w 653"/>
                <a:gd name="T29" fmla="*/ 309 h 1077"/>
                <a:gd name="T30" fmla="*/ 588 w 653"/>
                <a:gd name="T31" fmla="*/ 345 h 1077"/>
                <a:gd name="T32" fmla="*/ 575 w 653"/>
                <a:gd name="T33" fmla="*/ 378 h 1077"/>
                <a:gd name="T34" fmla="*/ 560 w 653"/>
                <a:gd name="T35" fmla="*/ 396 h 1077"/>
                <a:gd name="T36" fmla="*/ 536 w 653"/>
                <a:gd name="T37" fmla="*/ 431 h 1077"/>
                <a:gd name="T38" fmla="*/ 536 w 653"/>
                <a:gd name="T39" fmla="*/ 468 h 1077"/>
                <a:gd name="T40" fmla="*/ 530 w 653"/>
                <a:gd name="T41" fmla="*/ 500 h 1077"/>
                <a:gd name="T42" fmla="*/ 528 w 653"/>
                <a:gd name="T43" fmla="*/ 539 h 1077"/>
                <a:gd name="T44" fmla="*/ 507 w 653"/>
                <a:gd name="T45" fmla="*/ 569 h 1077"/>
                <a:gd name="T46" fmla="*/ 507 w 653"/>
                <a:gd name="T47" fmla="*/ 614 h 1077"/>
                <a:gd name="T48" fmla="*/ 479 w 653"/>
                <a:gd name="T49" fmla="*/ 651 h 1077"/>
                <a:gd name="T50" fmla="*/ 489 w 653"/>
                <a:gd name="T51" fmla="*/ 701 h 1077"/>
                <a:gd name="T52" fmla="*/ 489 w 653"/>
                <a:gd name="T53" fmla="*/ 735 h 1077"/>
                <a:gd name="T54" fmla="*/ 471 w 653"/>
                <a:gd name="T55" fmla="*/ 785 h 1077"/>
                <a:gd name="T56" fmla="*/ 452 w 653"/>
                <a:gd name="T57" fmla="*/ 816 h 1077"/>
                <a:gd name="T58" fmla="*/ 414 w 653"/>
                <a:gd name="T59" fmla="*/ 837 h 1077"/>
                <a:gd name="T60" fmla="*/ 368 w 653"/>
                <a:gd name="T61" fmla="*/ 843 h 1077"/>
                <a:gd name="T62" fmla="*/ 347 w 653"/>
                <a:gd name="T63" fmla="*/ 876 h 1077"/>
                <a:gd name="T64" fmla="*/ 327 w 653"/>
                <a:gd name="T65" fmla="*/ 914 h 1077"/>
                <a:gd name="T66" fmla="*/ 306 w 653"/>
                <a:gd name="T67" fmla="*/ 945 h 1077"/>
                <a:gd name="T68" fmla="*/ 311 w 653"/>
                <a:gd name="T69" fmla="*/ 990 h 1077"/>
                <a:gd name="T70" fmla="*/ 306 w 653"/>
                <a:gd name="T71" fmla="*/ 1010 h 1077"/>
                <a:gd name="T72" fmla="*/ 272 w 653"/>
                <a:gd name="T73" fmla="*/ 1028 h 1077"/>
                <a:gd name="T74" fmla="*/ 252 w 653"/>
                <a:gd name="T75" fmla="*/ 1068 h 1077"/>
                <a:gd name="T76" fmla="*/ 236 w 653"/>
                <a:gd name="T77" fmla="*/ 1071 h 1077"/>
                <a:gd name="T78" fmla="*/ 203 w 653"/>
                <a:gd name="T79" fmla="*/ 1055 h 1077"/>
                <a:gd name="T80" fmla="*/ 164 w 653"/>
                <a:gd name="T81" fmla="*/ 1050 h 1077"/>
                <a:gd name="T82" fmla="*/ 101 w 653"/>
                <a:gd name="T83" fmla="*/ 1055 h 1077"/>
                <a:gd name="T84" fmla="*/ 80 w 653"/>
                <a:gd name="T85" fmla="*/ 1019 h 1077"/>
                <a:gd name="T86" fmla="*/ 51 w 653"/>
                <a:gd name="T87" fmla="*/ 999 h 1077"/>
                <a:gd name="T88" fmla="*/ 44 w 653"/>
                <a:gd name="T89" fmla="*/ 975 h 1077"/>
                <a:gd name="T90" fmla="*/ 18 w 653"/>
                <a:gd name="T91" fmla="*/ 968 h 1077"/>
                <a:gd name="T92" fmla="*/ 0 w 653"/>
                <a:gd name="T93" fmla="*/ 914 h 1077"/>
                <a:gd name="T94" fmla="*/ 57 w 653"/>
                <a:gd name="T95" fmla="*/ 819 h 1077"/>
                <a:gd name="T96" fmla="*/ 101 w 653"/>
                <a:gd name="T97" fmla="*/ 743 h 1077"/>
                <a:gd name="T98" fmla="*/ 192 w 653"/>
                <a:gd name="T99" fmla="*/ 698 h 1077"/>
                <a:gd name="T100" fmla="*/ 203 w 653"/>
                <a:gd name="T101" fmla="*/ 572 h 1077"/>
                <a:gd name="T102" fmla="*/ 167 w 653"/>
                <a:gd name="T103" fmla="*/ 530 h 1077"/>
                <a:gd name="T104" fmla="*/ 177 w 653"/>
                <a:gd name="T105" fmla="*/ 461 h 1077"/>
                <a:gd name="T106" fmla="*/ 182 w 653"/>
                <a:gd name="T107" fmla="*/ 351 h 1077"/>
                <a:gd name="T108" fmla="*/ 152 w 653"/>
                <a:gd name="T109" fmla="*/ 297 h 1077"/>
                <a:gd name="T110" fmla="*/ 165 w 653"/>
                <a:gd name="T111" fmla="*/ 239 h 1077"/>
                <a:gd name="T112" fmla="*/ 192 w 653"/>
                <a:gd name="T113" fmla="*/ 204 h 10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3"/>
                <a:gd name="T172" fmla="*/ 0 h 1077"/>
                <a:gd name="T173" fmla="*/ 653 w 653"/>
                <a:gd name="T174" fmla="*/ 1077 h 10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3" h="1077">
                  <a:moveTo>
                    <a:pt x="203" y="179"/>
                  </a:moveTo>
                  <a:lnTo>
                    <a:pt x="215" y="186"/>
                  </a:lnTo>
                  <a:lnTo>
                    <a:pt x="230" y="164"/>
                  </a:lnTo>
                  <a:lnTo>
                    <a:pt x="234" y="132"/>
                  </a:lnTo>
                  <a:lnTo>
                    <a:pt x="221" y="105"/>
                  </a:lnTo>
                  <a:lnTo>
                    <a:pt x="237" y="78"/>
                  </a:lnTo>
                  <a:lnTo>
                    <a:pt x="228" y="53"/>
                  </a:lnTo>
                  <a:lnTo>
                    <a:pt x="263" y="14"/>
                  </a:lnTo>
                  <a:lnTo>
                    <a:pt x="308" y="0"/>
                  </a:lnTo>
                  <a:lnTo>
                    <a:pt x="332" y="26"/>
                  </a:lnTo>
                  <a:lnTo>
                    <a:pt x="348" y="59"/>
                  </a:lnTo>
                  <a:lnTo>
                    <a:pt x="356" y="110"/>
                  </a:lnTo>
                  <a:lnTo>
                    <a:pt x="368" y="116"/>
                  </a:lnTo>
                  <a:lnTo>
                    <a:pt x="386" y="134"/>
                  </a:lnTo>
                  <a:lnTo>
                    <a:pt x="405" y="140"/>
                  </a:lnTo>
                  <a:lnTo>
                    <a:pt x="423" y="147"/>
                  </a:lnTo>
                  <a:lnTo>
                    <a:pt x="440" y="146"/>
                  </a:lnTo>
                  <a:lnTo>
                    <a:pt x="470" y="153"/>
                  </a:lnTo>
                  <a:lnTo>
                    <a:pt x="488" y="129"/>
                  </a:lnTo>
                  <a:lnTo>
                    <a:pt x="503" y="126"/>
                  </a:lnTo>
                  <a:lnTo>
                    <a:pt x="534" y="140"/>
                  </a:lnTo>
                  <a:lnTo>
                    <a:pt x="566" y="117"/>
                  </a:lnTo>
                  <a:lnTo>
                    <a:pt x="653" y="120"/>
                  </a:lnTo>
                  <a:lnTo>
                    <a:pt x="645" y="168"/>
                  </a:lnTo>
                  <a:lnTo>
                    <a:pt x="645" y="204"/>
                  </a:lnTo>
                  <a:lnTo>
                    <a:pt x="626" y="228"/>
                  </a:lnTo>
                  <a:lnTo>
                    <a:pt x="632" y="270"/>
                  </a:lnTo>
                  <a:lnTo>
                    <a:pt x="632" y="294"/>
                  </a:lnTo>
                  <a:lnTo>
                    <a:pt x="617" y="308"/>
                  </a:lnTo>
                  <a:lnTo>
                    <a:pt x="602" y="309"/>
                  </a:lnTo>
                  <a:lnTo>
                    <a:pt x="596" y="336"/>
                  </a:lnTo>
                  <a:lnTo>
                    <a:pt x="588" y="345"/>
                  </a:lnTo>
                  <a:lnTo>
                    <a:pt x="590" y="375"/>
                  </a:lnTo>
                  <a:lnTo>
                    <a:pt x="575" y="378"/>
                  </a:lnTo>
                  <a:lnTo>
                    <a:pt x="561" y="380"/>
                  </a:lnTo>
                  <a:lnTo>
                    <a:pt x="560" y="396"/>
                  </a:lnTo>
                  <a:lnTo>
                    <a:pt x="540" y="413"/>
                  </a:lnTo>
                  <a:lnTo>
                    <a:pt x="536" y="431"/>
                  </a:lnTo>
                  <a:lnTo>
                    <a:pt x="534" y="455"/>
                  </a:lnTo>
                  <a:lnTo>
                    <a:pt x="536" y="468"/>
                  </a:lnTo>
                  <a:lnTo>
                    <a:pt x="549" y="479"/>
                  </a:lnTo>
                  <a:lnTo>
                    <a:pt x="530" y="500"/>
                  </a:lnTo>
                  <a:lnTo>
                    <a:pt x="527" y="515"/>
                  </a:lnTo>
                  <a:lnTo>
                    <a:pt x="528" y="539"/>
                  </a:lnTo>
                  <a:lnTo>
                    <a:pt x="530" y="554"/>
                  </a:lnTo>
                  <a:lnTo>
                    <a:pt x="507" y="569"/>
                  </a:lnTo>
                  <a:lnTo>
                    <a:pt x="509" y="590"/>
                  </a:lnTo>
                  <a:lnTo>
                    <a:pt x="507" y="614"/>
                  </a:lnTo>
                  <a:lnTo>
                    <a:pt x="488" y="624"/>
                  </a:lnTo>
                  <a:lnTo>
                    <a:pt x="479" y="651"/>
                  </a:lnTo>
                  <a:lnTo>
                    <a:pt x="486" y="677"/>
                  </a:lnTo>
                  <a:lnTo>
                    <a:pt x="489" y="701"/>
                  </a:lnTo>
                  <a:lnTo>
                    <a:pt x="500" y="713"/>
                  </a:lnTo>
                  <a:lnTo>
                    <a:pt x="489" y="735"/>
                  </a:lnTo>
                  <a:lnTo>
                    <a:pt x="482" y="758"/>
                  </a:lnTo>
                  <a:lnTo>
                    <a:pt x="471" y="785"/>
                  </a:lnTo>
                  <a:lnTo>
                    <a:pt x="474" y="803"/>
                  </a:lnTo>
                  <a:lnTo>
                    <a:pt x="452" y="816"/>
                  </a:lnTo>
                  <a:lnTo>
                    <a:pt x="438" y="831"/>
                  </a:lnTo>
                  <a:lnTo>
                    <a:pt x="414" y="837"/>
                  </a:lnTo>
                  <a:lnTo>
                    <a:pt x="389" y="842"/>
                  </a:lnTo>
                  <a:lnTo>
                    <a:pt x="368" y="843"/>
                  </a:lnTo>
                  <a:lnTo>
                    <a:pt x="353" y="854"/>
                  </a:lnTo>
                  <a:lnTo>
                    <a:pt x="347" y="876"/>
                  </a:lnTo>
                  <a:lnTo>
                    <a:pt x="324" y="902"/>
                  </a:lnTo>
                  <a:lnTo>
                    <a:pt x="327" y="914"/>
                  </a:lnTo>
                  <a:lnTo>
                    <a:pt x="314" y="939"/>
                  </a:lnTo>
                  <a:lnTo>
                    <a:pt x="306" y="945"/>
                  </a:lnTo>
                  <a:lnTo>
                    <a:pt x="324" y="962"/>
                  </a:lnTo>
                  <a:lnTo>
                    <a:pt x="311" y="990"/>
                  </a:lnTo>
                  <a:lnTo>
                    <a:pt x="318" y="1002"/>
                  </a:lnTo>
                  <a:lnTo>
                    <a:pt x="306" y="1010"/>
                  </a:lnTo>
                  <a:lnTo>
                    <a:pt x="276" y="1007"/>
                  </a:lnTo>
                  <a:lnTo>
                    <a:pt x="272" y="1028"/>
                  </a:lnTo>
                  <a:lnTo>
                    <a:pt x="261" y="1050"/>
                  </a:lnTo>
                  <a:lnTo>
                    <a:pt x="252" y="1068"/>
                  </a:lnTo>
                  <a:lnTo>
                    <a:pt x="246" y="1077"/>
                  </a:lnTo>
                  <a:lnTo>
                    <a:pt x="236" y="1071"/>
                  </a:lnTo>
                  <a:lnTo>
                    <a:pt x="227" y="1059"/>
                  </a:lnTo>
                  <a:lnTo>
                    <a:pt x="203" y="1055"/>
                  </a:lnTo>
                  <a:lnTo>
                    <a:pt x="183" y="1055"/>
                  </a:lnTo>
                  <a:lnTo>
                    <a:pt x="164" y="1050"/>
                  </a:lnTo>
                  <a:lnTo>
                    <a:pt x="135" y="1053"/>
                  </a:lnTo>
                  <a:lnTo>
                    <a:pt x="101" y="1055"/>
                  </a:lnTo>
                  <a:lnTo>
                    <a:pt x="86" y="1040"/>
                  </a:lnTo>
                  <a:lnTo>
                    <a:pt x="80" y="1019"/>
                  </a:lnTo>
                  <a:lnTo>
                    <a:pt x="80" y="1007"/>
                  </a:lnTo>
                  <a:lnTo>
                    <a:pt x="51" y="999"/>
                  </a:lnTo>
                  <a:lnTo>
                    <a:pt x="45" y="990"/>
                  </a:lnTo>
                  <a:lnTo>
                    <a:pt x="44" y="975"/>
                  </a:lnTo>
                  <a:lnTo>
                    <a:pt x="33" y="963"/>
                  </a:lnTo>
                  <a:lnTo>
                    <a:pt x="18" y="968"/>
                  </a:lnTo>
                  <a:lnTo>
                    <a:pt x="5" y="941"/>
                  </a:lnTo>
                  <a:lnTo>
                    <a:pt x="0" y="914"/>
                  </a:lnTo>
                  <a:lnTo>
                    <a:pt x="33" y="849"/>
                  </a:lnTo>
                  <a:lnTo>
                    <a:pt x="57" y="819"/>
                  </a:lnTo>
                  <a:lnTo>
                    <a:pt x="56" y="761"/>
                  </a:lnTo>
                  <a:lnTo>
                    <a:pt x="101" y="743"/>
                  </a:lnTo>
                  <a:lnTo>
                    <a:pt x="134" y="759"/>
                  </a:lnTo>
                  <a:lnTo>
                    <a:pt x="192" y="698"/>
                  </a:lnTo>
                  <a:lnTo>
                    <a:pt x="194" y="593"/>
                  </a:lnTo>
                  <a:lnTo>
                    <a:pt x="203" y="572"/>
                  </a:lnTo>
                  <a:lnTo>
                    <a:pt x="195" y="546"/>
                  </a:lnTo>
                  <a:lnTo>
                    <a:pt x="167" y="530"/>
                  </a:lnTo>
                  <a:lnTo>
                    <a:pt x="164" y="486"/>
                  </a:lnTo>
                  <a:lnTo>
                    <a:pt x="177" y="461"/>
                  </a:lnTo>
                  <a:lnTo>
                    <a:pt x="171" y="375"/>
                  </a:lnTo>
                  <a:lnTo>
                    <a:pt x="182" y="351"/>
                  </a:lnTo>
                  <a:lnTo>
                    <a:pt x="180" y="318"/>
                  </a:lnTo>
                  <a:lnTo>
                    <a:pt x="152" y="297"/>
                  </a:lnTo>
                  <a:lnTo>
                    <a:pt x="147" y="246"/>
                  </a:lnTo>
                  <a:lnTo>
                    <a:pt x="165" y="239"/>
                  </a:lnTo>
                  <a:lnTo>
                    <a:pt x="167" y="206"/>
                  </a:lnTo>
                  <a:lnTo>
                    <a:pt x="192" y="204"/>
                  </a:lnTo>
                  <a:lnTo>
                    <a:pt x="203" y="179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158" y="81"/>
              <a:ext cx="1062" cy="975"/>
            </a:xfrm>
            <a:custGeom>
              <a:avLst/>
              <a:gdLst>
                <a:gd name="T0" fmla="*/ 41 w 1062"/>
                <a:gd name="T1" fmla="*/ 620 h 975"/>
                <a:gd name="T2" fmla="*/ 60 w 1062"/>
                <a:gd name="T3" fmla="*/ 566 h 975"/>
                <a:gd name="T4" fmla="*/ 30 w 1062"/>
                <a:gd name="T5" fmla="*/ 467 h 975"/>
                <a:gd name="T6" fmla="*/ 3 w 1062"/>
                <a:gd name="T7" fmla="*/ 428 h 975"/>
                <a:gd name="T8" fmla="*/ 54 w 1062"/>
                <a:gd name="T9" fmla="*/ 369 h 975"/>
                <a:gd name="T10" fmla="*/ 167 w 1062"/>
                <a:gd name="T11" fmla="*/ 338 h 975"/>
                <a:gd name="T12" fmla="*/ 224 w 1062"/>
                <a:gd name="T13" fmla="*/ 275 h 975"/>
                <a:gd name="T14" fmla="*/ 275 w 1062"/>
                <a:gd name="T15" fmla="*/ 275 h 975"/>
                <a:gd name="T16" fmla="*/ 291 w 1062"/>
                <a:gd name="T17" fmla="*/ 332 h 975"/>
                <a:gd name="T18" fmla="*/ 317 w 1062"/>
                <a:gd name="T19" fmla="*/ 395 h 975"/>
                <a:gd name="T20" fmla="*/ 329 w 1062"/>
                <a:gd name="T21" fmla="*/ 353 h 975"/>
                <a:gd name="T22" fmla="*/ 290 w 1062"/>
                <a:gd name="T23" fmla="*/ 302 h 975"/>
                <a:gd name="T24" fmla="*/ 324 w 1062"/>
                <a:gd name="T25" fmla="*/ 264 h 975"/>
                <a:gd name="T26" fmla="*/ 372 w 1062"/>
                <a:gd name="T27" fmla="*/ 239 h 975"/>
                <a:gd name="T28" fmla="*/ 429 w 1062"/>
                <a:gd name="T29" fmla="*/ 209 h 975"/>
                <a:gd name="T30" fmla="*/ 510 w 1062"/>
                <a:gd name="T31" fmla="*/ 198 h 975"/>
                <a:gd name="T32" fmla="*/ 618 w 1062"/>
                <a:gd name="T33" fmla="*/ 176 h 975"/>
                <a:gd name="T34" fmla="*/ 695 w 1062"/>
                <a:gd name="T35" fmla="*/ 176 h 975"/>
                <a:gd name="T36" fmla="*/ 707 w 1062"/>
                <a:gd name="T37" fmla="*/ 222 h 975"/>
                <a:gd name="T38" fmla="*/ 720 w 1062"/>
                <a:gd name="T39" fmla="*/ 168 h 975"/>
                <a:gd name="T40" fmla="*/ 770 w 1062"/>
                <a:gd name="T41" fmla="*/ 149 h 975"/>
                <a:gd name="T42" fmla="*/ 786 w 1062"/>
                <a:gd name="T43" fmla="*/ 114 h 975"/>
                <a:gd name="T44" fmla="*/ 764 w 1062"/>
                <a:gd name="T45" fmla="*/ 116 h 975"/>
                <a:gd name="T46" fmla="*/ 795 w 1062"/>
                <a:gd name="T47" fmla="*/ 89 h 975"/>
                <a:gd name="T48" fmla="*/ 830 w 1062"/>
                <a:gd name="T49" fmla="*/ 63 h 975"/>
                <a:gd name="T50" fmla="*/ 831 w 1062"/>
                <a:gd name="T51" fmla="*/ 23 h 975"/>
                <a:gd name="T52" fmla="*/ 869 w 1062"/>
                <a:gd name="T53" fmla="*/ 11 h 975"/>
                <a:gd name="T54" fmla="*/ 911 w 1062"/>
                <a:gd name="T55" fmla="*/ 50 h 975"/>
                <a:gd name="T56" fmla="*/ 972 w 1062"/>
                <a:gd name="T57" fmla="*/ 92 h 975"/>
                <a:gd name="T58" fmla="*/ 1010 w 1062"/>
                <a:gd name="T59" fmla="*/ 146 h 975"/>
                <a:gd name="T60" fmla="*/ 990 w 1062"/>
                <a:gd name="T61" fmla="*/ 198 h 975"/>
                <a:gd name="T62" fmla="*/ 981 w 1062"/>
                <a:gd name="T63" fmla="*/ 284 h 975"/>
                <a:gd name="T64" fmla="*/ 1044 w 1062"/>
                <a:gd name="T65" fmla="*/ 321 h 975"/>
                <a:gd name="T66" fmla="*/ 1034 w 1062"/>
                <a:gd name="T67" fmla="*/ 393 h 975"/>
                <a:gd name="T68" fmla="*/ 1008 w 1062"/>
                <a:gd name="T69" fmla="*/ 426 h 975"/>
                <a:gd name="T70" fmla="*/ 1055 w 1062"/>
                <a:gd name="T71" fmla="*/ 497 h 975"/>
                <a:gd name="T72" fmla="*/ 1017 w 1062"/>
                <a:gd name="T73" fmla="*/ 546 h 975"/>
                <a:gd name="T74" fmla="*/ 953 w 1062"/>
                <a:gd name="T75" fmla="*/ 594 h 975"/>
                <a:gd name="T76" fmla="*/ 878 w 1062"/>
                <a:gd name="T77" fmla="*/ 644 h 975"/>
                <a:gd name="T78" fmla="*/ 726 w 1062"/>
                <a:gd name="T79" fmla="*/ 656 h 975"/>
                <a:gd name="T80" fmla="*/ 620 w 1062"/>
                <a:gd name="T81" fmla="*/ 699 h 975"/>
                <a:gd name="T82" fmla="*/ 555 w 1062"/>
                <a:gd name="T83" fmla="*/ 681 h 975"/>
                <a:gd name="T84" fmla="*/ 488 w 1062"/>
                <a:gd name="T85" fmla="*/ 728 h 975"/>
                <a:gd name="T86" fmla="*/ 480 w 1062"/>
                <a:gd name="T87" fmla="*/ 773 h 975"/>
                <a:gd name="T88" fmla="*/ 476 w 1062"/>
                <a:gd name="T89" fmla="*/ 822 h 975"/>
                <a:gd name="T90" fmla="*/ 455 w 1062"/>
                <a:gd name="T91" fmla="*/ 881 h 975"/>
                <a:gd name="T92" fmla="*/ 510 w 1062"/>
                <a:gd name="T93" fmla="*/ 894 h 975"/>
                <a:gd name="T94" fmla="*/ 467 w 1062"/>
                <a:gd name="T95" fmla="*/ 975 h 975"/>
                <a:gd name="T96" fmla="*/ 380 w 1062"/>
                <a:gd name="T97" fmla="*/ 966 h 975"/>
                <a:gd name="T98" fmla="*/ 309 w 1062"/>
                <a:gd name="T99" fmla="*/ 933 h 975"/>
                <a:gd name="T100" fmla="*/ 329 w 1062"/>
                <a:gd name="T101" fmla="*/ 824 h 975"/>
                <a:gd name="T102" fmla="*/ 246 w 1062"/>
                <a:gd name="T103" fmla="*/ 779 h 975"/>
                <a:gd name="T104" fmla="*/ 239 w 1062"/>
                <a:gd name="T105" fmla="*/ 702 h 975"/>
                <a:gd name="T106" fmla="*/ 198 w 1062"/>
                <a:gd name="T107" fmla="*/ 657 h 975"/>
                <a:gd name="T108" fmla="*/ 164 w 1062"/>
                <a:gd name="T109" fmla="*/ 701 h 975"/>
                <a:gd name="T110" fmla="*/ 108 w 1062"/>
                <a:gd name="T111" fmla="*/ 726 h 9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2"/>
                <a:gd name="T169" fmla="*/ 0 h 975"/>
                <a:gd name="T170" fmla="*/ 1062 w 1062"/>
                <a:gd name="T171" fmla="*/ 975 h 9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2" h="975">
                  <a:moveTo>
                    <a:pt x="54" y="666"/>
                  </a:moveTo>
                  <a:lnTo>
                    <a:pt x="42" y="645"/>
                  </a:lnTo>
                  <a:lnTo>
                    <a:pt x="41" y="620"/>
                  </a:lnTo>
                  <a:lnTo>
                    <a:pt x="30" y="600"/>
                  </a:lnTo>
                  <a:lnTo>
                    <a:pt x="42" y="575"/>
                  </a:lnTo>
                  <a:lnTo>
                    <a:pt x="60" y="566"/>
                  </a:lnTo>
                  <a:lnTo>
                    <a:pt x="60" y="509"/>
                  </a:lnTo>
                  <a:lnTo>
                    <a:pt x="65" y="494"/>
                  </a:lnTo>
                  <a:lnTo>
                    <a:pt x="30" y="467"/>
                  </a:lnTo>
                  <a:lnTo>
                    <a:pt x="6" y="461"/>
                  </a:lnTo>
                  <a:lnTo>
                    <a:pt x="0" y="452"/>
                  </a:lnTo>
                  <a:lnTo>
                    <a:pt x="3" y="428"/>
                  </a:lnTo>
                  <a:lnTo>
                    <a:pt x="2" y="398"/>
                  </a:lnTo>
                  <a:lnTo>
                    <a:pt x="24" y="371"/>
                  </a:lnTo>
                  <a:lnTo>
                    <a:pt x="54" y="369"/>
                  </a:lnTo>
                  <a:lnTo>
                    <a:pt x="104" y="369"/>
                  </a:lnTo>
                  <a:lnTo>
                    <a:pt x="108" y="350"/>
                  </a:lnTo>
                  <a:lnTo>
                    <a:pt x="167" y="338"/>
                  </a:lnTo>
                  <a:lnTo>
                    <a:pt x="183" y="321"/>
                  </a:lnTo>
                  <a:lnTo>
                    <a:pt x="219" y="293"/>
                  </a:lnTo>
                  <a:lnTo>
                    <a:pt x="224" y="275"/>
                  </a:lnTo>
                  <a:lnTo>
                    <a:pt x="245" y="275"/>
                  </a:lnTo>
                  <a:lnTo>
                    <a:pt x="273" y="261"/>
                  </a:lnTo>
                  <a:lnTo>
                    <a:pt x="275" y="275"/>
                  </a:lnTo>
                  <a:lnTo>
                    <a:pt x="263" y="290"/>
                  </a:lnTo>
                  <a:lnTo>
                    <a:pt x="270" y="320"/>
                  </a:lnTo>
                  <a:lnTo>
                    <a:pt x="291" y="332"/>
                  </a:lnTo>
                  <a:lnTo>
                    <a:pt x="296" y="360"/>
                  </a:lnTo>
                  <a:lnTo>
                    <a:pt x="315" y="377"/>
                  </a:lnTo>
                  <a:lnTo>
                    <a:pt x="317" y="395"/>
                  </a:lnTo>
                  <a:lnTo>
                    <a:pt x="336" y="395"/>
                  </a:lnTo>
                  <a:lnTo>
                    <a:pt x="338" y="368"/>
                  </a:lnTo>
                  <a:lnTo>
                    <a:pt x="329" y="353"/>
                  </a:lnTo>
                  <a:lnTo>
                    <a:pt x="311" y="344"/>
                  </a:lnTo>
                  <a:lnTo>
                    <a:pt x="315" y="324"/>
                  </a:lnTo>
                  <a:lnTo>
                    <a:pt x="290" y="302"/>
                  </a:lnTo>
                  <a:lnTo>
                    <a:pt x="299" y="278"/>
                  </a:lnTo>
                  <a:lnTo>
                    <a:pt x="305" y="257"/>
                  </a:lnTo>
                  <a:lnTo>
                    <a:pt x="324" y="264"/>
                  </a:lnTo>
                  <a:lnTo>
                    <a:pt x="336" y="254"/>
                  </a:lnTo>
                  <a:lnTo>
                    <a:pt x="353" y="255"/>
                  </a:lnTo>
                  <a:lnTo>
                    <a:pt x="372" y="239"/>
                  </a:lnTo>
                  <a:lnTo>
                    <a:pt x="386" y="234"/>
                  </a:lnTo>
                  <a:lnTo>
                    <a:pt x="399" y="219"/>
                  </a:lnTo>
                  <a:lnTo>
                    <a:pt x="429" y="209"/>
                  </a:lnTo>
                  <a:lnTo>
                    <a:pt x="441" y="203"/>
                  </a:lnTo>
                  <a:lnTo>
                    <a:pt x="462" y="210"/>
                  </a:lnTo>
                  <a:lnTo>
                    <a:pt x="510" y="198"/>
                  </a:lnTo>
                  <a:lnTo>
                    <a:pt x="543" y="204"/>
                  </a:lnTo>
                  <a:lnTo>
                    <a:pt x="581" y="194"/>
                  </a:lnTo>
                  <a:lnTo>
                    <a:pt x="618" y="176"/>
                  </a:lnTo>
                  <a:lnTo>
                    <a:pt x="662" y="113"/>
                  </a:lnTo>
                  <a:lnTo>
                    <a:pt x="677" y="131"/>
                  </a:lnTo>
                  <a:lnTo>
                    <a:pt x="695" y="176"/>
                  </a:lnTo>
                  <a:lnTo>
                    <a:pt x="689" y="197"/>
                  </a:lnTo>
                  <a:lnTo>
                    <a:pt x="693" y="218"/>
                  </a:lnTo>
                  <a:lnTo>
                    <a:pt x="707" y="222"/>
                  </a:lnTo>
                  <a:lnTo>
                    <a:pt x="717" y="215"/>
                  </a:lnTo>
                  <a:lnTo>
                    <a:pt x="713" y="194"/>
                  </a:lnTo>
                  <a:lnTo>
                    <a:pt x="720" y="168"/>
                  </a:lnTo>
                  <a:lnTo>
                    <a:pt x="735" y="177"/>
                  </a:lnTo>
                  <a:lnTo>
                    <a:pt x="752" y="158"/>
                  </a:lnTo>
                  <a:lnTo>
                    <a:pt x="770" y="149"/>
                  </a:lnTo>
                  <a:lnTo>
                    <a:pt x="794" y="141"/>
                  </a:lnTo>
                  <a:lnTo>
                    <a:pt x="797" y="122"/>
                  </a:lnTo>
                  <a:lnTo>
                    <a:pt x="786" y="114"/>
                  </a:lnTo>
                  <a:lnTo>
                    <a:pt x="777" y="128"/>
                  </a:lnTo>
                  <a:lnTo>
                    <a:pt x="765" y="128"/>
                  </a:lnTo>
                  <a:lnTo>
                    <a:pt x="764" y="116"/>
                  </a:lnTo>
                  <a:lnTo>
                    <a:pt x="774" y="104"/>
                  </a:lnTo>
                  <a:lnTo>
                    <a:pt x="794" y="102"/>
                  </a:lnTo>
                  <a:lnTo>
                    <a:pt x="795" y="89"/>
                  </a:lnTo>
                  <a:lnTo>
                    <a:pt x="795" y="68"/>
                  </a:lnTo>
                  <a:lnTo>
                    <a:pt x="804" y="60"/>
                  </a:lnTo>
                  <a:lnTo>
                    <a:pt x="830" y="63"/>
                  </a:lnTo>
                  <a:lnTo>
                    <a:pt x="849" y="50"/>
                  </a:lnTo>
                  <a:lnTo>
                    <a:pt x="851" y="35"/>
                  </a:lnTo>
                  <a:lnTo>
                    <a:pt x="831" y="23"/>
                  </a:lnTo>
                  <a:lnTo>
                    <a:pt x="828" y="3"/>
                  </a:lnTo>
                  <a:lnTo>
                    <a:pt x="842" y="0"/>
                  </a:lnTo>
                  <a:lnTo>
                    <a:pt x="869" y="11"/>
                  </a:lnTo>
                  <a:lnTo>
                    <a:pt x="882" y="30"/>
                  </a:lnTo>
                  <a:lnTo>
                    <a:pt x="899" y="41"/>
                  </a:lnTo>
                  <a:lnTo>
                    <a:pt x="911" y="50"/>
                  </a:lnTo>
                  <a:lnTo>
                    <a:pt x="918" y="80"/>
                  </a:lnTo>
                  <a:lnTo>
                    <a:pt x="950" y="93"/>
                  </a:lnTo>
                  <a:lnTo>
                    <a:pt x="972" y="92"/>
                  </a:lnTo>
                  <a:lnTo>
                    <a:pt x="995" y="108"/>
                  </a:lnTo>
                  <a:lnTo>
                    <a:pt x="1010" y="123"/>
                  </a:lnTo>
                  <a:lnTo>
                    <a:pt x="1010" y="146"/>
                  </a:lnTo>
                  <a:lnTo>
                    <a:pt x="1014" y="179"/>
                  </a:lnTo>
                  <a:lnTo>
                    <a:pt x="1004" y="198"/>
                  </a:lnTo>
                  <a:lnTo>
                    <a:pt x="990" y="198"/>
                  </a:lnTo>
                  <a:lnTo>
                    <a:pt x="980" y="231"/>
                  </a:lnTo>
                  <a:lnTo>
                    <a:pt x="986" y="252"/>
                  </a:lnTo>
                  <a:lnTo>
                    <a:pt x="981" y="284"/>
                  </a:lnTo>
                  <a:lnTo>
                    <a:pt x="1001" y="294"/>
                  </a:lnTo>
                  <a:lnTo>
                    <a:pt x="1022" y="312"/>
                  </a:lnTo>
                  <a:lnTo>
                    <a:pt x="1044" y="321"/>
                  </a:lnTo>
                  <a:lnTo>
                    <a:pt x="1043" y="336"/>
                  </a:lnTo>
                  <a:lnTo>
                    <a:pt x="1046" y="371"/>
                  </a:lnTo>
                  <a:lnTo>
                    <a:pt x="1034" y="393"/>
                  </a:lnTo>
                  <a:lnTo>
                    <a:pt x="1016" y="390"/>
                  </a:lnTo>
                  <a:lnTo>
                    <a:pt x="998" y="396"/>
                  </a:lnTo>
                  <a:lnTo>
                    <a:pt x="1008" y="426"/>
                  </a:lnTo>
                  <a:lnTo>
                    <a:pt x="1032" y="452"/>
                  </a:lnTo>
                  <a:lnTo>
                    <a:pt x="1031" y="479"/>
                  </a:lnTo>
                  <a:lnTo>
                    <a:pt x="1055" y="497"/>
                  </a:lnTo>
                  <a:lnTo>
                    <a:pt x="1062" y="513"/>
                  </a:lnTo>
                  <a:lnTo>
                    <a:pt x="1035" y="545"/>
                  </a:lnTo>
                  <a:lnTo>
                    <a:pt x="1017" y="546"/>
                  </a:lnTo>
                  <a:lnTo>
                    <a:pt x="986" y="560"/>
                  </a:lnTo>
                  <a:lnTo>
                    <a:pt x="978" y="591"/>
                  </a:lnTo>
                  <a:lnTo>
                    <a:pt x="953" y="594"/>
                  </a:lnTo>
                  <a:lnTo>
                    <a:pt x="936" y="629"/>
                  </a:lnTo>
                  <a:lnTo>
                    <a:pt x="906" y="657"/>
                  </a:lnTo>
                  <a:lnTo>
                    <a:pt x="878" y="644"/>
                  </a:lnTo>
                  <a:lnTo>
                    <a:pt x="819" y="624"/>
                  </a:lnTo>
                  <a:lnTo>
                    <a:pt x="794" y="600"/>
                  </a:lnTo>
                  <a:lnTo>
                    <a:pt x="726" y="656"/>
                  </a:lnTo>
                  <a:lnTo>
                    <a:pt x="693" y="686"/>
                  </a:lnTo>
                  <a:lnTo>
                    <a:pt x="645" y="696"/>
                  </a:lnTo>
                  <a:lnTo>
                    <a:pt x="620" y="699"/>
                  </a:lnTo>
                  <a:lnTo>
                    <a:pt x="608" y="686"/>
                  </a:lnTo>
                  <a:lnTo>
                    <a:pt x="575" y="692"/>
                  </a:lnTo>
                  <a:lnTo>
                    <a:pt x="555" y="681"/>
                  </a:lnTo>
                  <a:lnTo>
                    <a:pt x="522" y="680"/>
                  </a:lnTo>
                  <a:lnTo>
                    <a:pt x="515" y="707"/>
                  </a:lnTo>
                  <a:lnTo>
                    <a:pt x="488" y="728"/>
                  </a:lnTo>
                  <a:lnTo>
                    <a:pt x="467" y="731"/>
                  </a:lnTo>
                  <a:lnTo>
                    <a:pt x="456" y="752"/>
                  </a:lnTo>
                  <a:lnTo>
                    <a:pt x="480" y="773"/>
                  </a:lnTo>
                  <a:lnTo>
                    <a:pt x="492" y="786"/>
                  </a:lnTo>
                  <a:lnTo>
                    <a:pt x="477" y="803"/>
                  </a:lnTo>
                  <a:lnTo>
                    <a:pt x="476" y="822"/>
                  </a:lnTo>
                  <a:lnTo>
                    <a:pt x="465" y="833"/>
                  </a:lnTo>
                  <a:lnTo>
                    <a:pt x="465" y="852"/>
                  </a:lnTo>
                  <a:lnTo>
                    <a:pt x="455" y="881"/>
                  </a:lnTo>
                  <a:lnTo>
                    <a:pt x="471" y="890"/>
                  </a:lnTo>
                  <a:lnTo>
                    <a:pt x="492" y="884"/>
                  </a:lnTo>
                  <a:lnTo>
                    <a:pt x="510" y="894"/>
                  </a:lnTo>
                  <a:lnTo>
                    <a:pt x="486" y="915"/>
                  </a:lnTo>
                  <a:lnTo>
                    <a:pt x="491" y="933"/>
                  </a:lnTo>
                  <a:lnTo>
                    <a:pt x="467" y="975"/>
                  </a:lnTo>
                  <a:lnTo>
                    <a:pt x="431" y="969"/>
                  </a:lnTo>
                  <a:lnTo>
                    <a:pt x="404" y="974"/>
                  </a:lnTo>
                  <a:lnTo>
                    <a:pt x="380" y="966"/>
                  </a:lnTo>
                  <a:lnTo>
                    <a:pt x="347" y="971"/>
                  </a:lnTo>
                  <a:lnTo>
                    <a:pt x="323" y="948"/>
                  </a:lnTo>
                  <a:lnTo>
                    <a:pt x="309" y="933"/>
                  </a:lnTo>
                  <a:lnTo>
                    <a:pt x="308" y="894"/>
                  </a:lnTo>
                  <a:lnTo>
                    <a:pt x="294" y="869"/>
                  </a:lnTo>
                  <a:lnTo>
                    <a:pt x="329" y="824"/>
                  </a:lnTo>
                  <a:lnTo>
                    <a:pt x="288" y="795"/>
                  </a:lnTo>
                  <a:lnTo>
                    <a:pt x="272" y="789"/>
                  </a:lnTo>
                  <a:lnTo>
                    <a:pt x="246" y="779"/>
                  </a:lnTo>
                  <a:lnTo>
                    <a:pt x="249" y="755"/>
                  </a:lnTo>
                  <a:lnTo>
                    <a:pt x="273" y="725"/>
                  </a:lnTo>
                  <a:lnTo>
                    <a:pt x="239" y="702"/>
                  </a:lnTo>
                  <a:lnTo>
                    <a:pt x="239" y="672"/>
                  </a:lnTo>
                  <a:lnTo>
                    <a:pt x="228" y="648"/>
                  </a:lnTo>
                  <a:lnTo>
                    <a:pt x="198" y="657"/>
                  </a:lnTo>
                  <a:lnTo>
                    <a:pt x="189" y="678"/>
                  </a:lnTo>
                  <a:lnTo>
                    <a:pt x="167" y="686"/>
                  </a:lnTo>
                  <a:lnTo>
                    <a:pt x="164" y="701"/>
                  </a:lnTo>
                  <a:lnTo>
                    <a:pt x="129" y="687"/>
                  </a:lnTo>
                  <a:lnTo>
                    <a:pt x="117" y="702"/>
                  </a:lnTo>
                  <a:lnTo>
                    <a:pt x="108" y="726"/>
                  </a:lnTo>
                  <a:lnTo>
                    <a:pt x="68" y="722"/>
                  </a:lnTo>
                  <a:lnTo>
                    <a:pt x="54" y="666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52" y="2746"/>
              <a:ext cx="218" cy="216"/>
            </a:xfrm>
            <a:custGeom>
              <a:avLst/>
              <a:gdLst>
                <a:gd name="T0" fmla="*/ 30 w 218"/>
                <a:gd name="T1" fmla="*/ 216 h 216"/>
                <a:gd name="T2" fmla="*/ 18 w 218"/>
                <a:gd name="T3" fmla="*/ 216 h 216"/>
                <a:gd name="T4" fmla="*/ 0 w 218"/>
                <a:gd name="T5" fmla="*/ 208 h 216"/>
                <a:gd name="T6" fmla="*/ 8 w 218"/>
                <a:gd name="T7" fmla="*/ 170 h 216"/>
                <a:gd name="T8" fmla="*/ 6 w 218"/>
                <a:gd name="T9" fmla="*/ 126 h 216"/>
                <a:gd name="T10" fmla="*/ 18 w 218"/>
                <a:gd name="T11" fmla="*/ 76 h 216"/>
                <a:gd name="T12" fmla="*/ 48 w 218"/>
                <a:gd name="T13" fmla="*/ 26 h 216"/>
                <a:gd name="T14" fmla="*/ 120 w 218"/>
                <a:gd name="T15" fmla="*/ 4 h 216"/>
                <a:gd name="T16" fmla="*/ 160 w 218"/>
                <a:gd name="T17" fmla="*/ 0 h 216"/>
                <a:gd name="T18" fmla="*/ 190 w 218"/>
                <a:gd name="T19" fmla="*/ 28 h 216"/>
                <a:gd name="T20" fmla="*/ 218 w 218"/>
                <a:gd name="T21" fmla="*/ 38 h 216"/>
                <a:gd name="T22" fmla="*/ 210 w 218"/>
                <a:gd name="T23" fmla="*/ 58 h 216"/>
                <a:gd name="T24" fmla="*/ 180 w 218"/>
                <a:gd name="T25" fmla="*/ 62 h 216"/>
                <a:gd name="T26" fmla="*/ 150 w 218"/>
                <a:gd name="T27" fmla="*/ 74 h 216"/>
                <a:gd name="T28" fmla="*/ 146 w 218"/>
                <a:gd name="T29" fmla="*/ 94 h 216"/>
                <a:gd name="T30" fmla="*/ 118 w 218"/>
                <a:gd name="T31" fmla="*/ 84 h 216"/>
                <a:gd name="T32" fmla="*/ 70 w 218"/>
                <a:gd name="T33" fmla="*/ 82 h 216"/>
                <a:gd name="T34" fmla="*/ 52 w 218"/>
                <a:gd name="T35" fmla="*/ 106 h 216"/>
                <a:gd name="T36" fmla="*/ 64 w 218"/>
                <a:gd name="T37" fmla="*/ 142 h 216"/>
                <a:gd name="T38" fmla="*/ 90 w 218"/>
                <a:gd name="T39" fmla="*/ 168 h 216"/>
                <a:gd name="T40" fmla="*/ 76 w 218"/>
                <a:gd name="T41" fmla="*/ 198 h 216"/>
                <a:gd name="T42" fmla="*/ 52 w 218"/>
                <a:gd name="T43" fmla="*/ 192 h 216"/>
                <a:gd name="T44" fmla="*/ 20 w 218"/>
                <a:gd name="T45" fmla="*/ 190 h 216"/>
                <a:gd name="T46" fmla="*/ 30 w 218"/>
                <a:gd name="T47" fmla="*/ 216 h 2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8"/>
                <a:gd name="T73" fmla="*/ 0 h 216"/>
                <a:gd name="T74" fmla="*/ 218 w 218"/>
                <a:gd name="T75" fmla="*/ 216 h 2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8" h="216">
                  <a:moveTo>
                    <a:pt x="30" y="216"/>
                  </a:moveTo>
                  <a:cubicBezTo>
                    <a:pt x="26" y="216"/>
                    <a:pt x="22" y="216"/>
                    <a:pt x="18" y="216"/>
                  </a:cubicBezTo>
                  <a:lnTo>
                    <a:pt x="0" y="208"/>
                  </a:lnTo>
                  <a:lnTo>
                    <a:pt x="8" y="170"/>
                  </a:lnTo>
                  <a:lnTo>
                    <a:pt x="6" y="126"/>
                  </a:lnTo>
                  <a:lnTo>
                    <a:pt x="18" y="76"/>
                  </a:lnTo>
                  <a:lnTo>
                    <a:pt x="48" y="26"/>
                  </a:lnTo>
                  <a:lnTo>
                    <a:pt x="120" y="4"/>
                  </a:lnTo>
                  <a:lnTo>
                    <a:pt x="160" y="0"/>
                  </a:lnTo>
                  <a:lnTo>
                    <a:pt x="190" y="28"/>
                  </a:lnTo>
                  <a:lnTo>
                    <a:pt x="218" y="38"/>
                  </a:lnTo>
                  <a:lnTo>
                    <a:pt x="210" y="58"/>
                  </a:lnTo>
                  <a:lnTo>
                    <a:pt x="180" y="62"/>
                  </a:lnTo>
                  <a:lnTo>
                    <a:pt x="150" y="74"/>
                  </a:lnTo>
                  <a:lnTo>
                    <a:pt x="146" y="94"/>
                  </a:lnTo>
                  <a:lnTo>
                    <a:pt x="118" y="84"/>
                  </a:lnTo>
                  <a:lnTo>
                    <a:pt x="70" y="82"/>
                  </a:lnTo>
                  <a:lnTo>
                    <a:pt x="52" y="106"/>
                  </a:lnTo>
                  <a:lnTo>
                    <a:pt x="64" y="142"/>
                  </a:lnTo>
                  <a:lnTo>
                    <a:pt x="90" y="168"/>
                  </a:lnTo>
                  <a:lnTo>
                    <a:pt x="76" y="198"/>
                  </a:lnTo>
                  <a:lnTo>
                    <a:pt x="52" y="192"/>
                  </a:lnTo>
                  <a:lnTo>
                    <a:pt x="20" y="190"/>
                  </a:lnTo>
                  <a:lnTo>
                    <a:pt x="30" y="216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368" y="2660"/>
              <a:ext cx="851" cy="703"/>
            </a:xfrm>
            <a:custGeom>
              <a:avLst/>
              <a:gdLst>
                <a:gd name="T0" fmla="*/ 26 w 851"/>
                <a:gd name="T1" fmla="*/ 297 h 703"/>
                <a:gd name="T2" fmla="*/ 95 w 851"/>
                <a:gd name="T3" fmla="*/ 285 h 703"/>
                <a:gd name="T4" fmla="*/ 105 w 851"/>
                <a:gd name="T5" fmla="*/ 220 h 703"/>
                <a:gd name="T6" fmla="*/ 77 w 851"/>
                <a:gd name="T7" fmla="*/ 159 h 703"/>
                <a:gd name="T8" fmla="*/ 230 w 851"/>
                <a:gd name="T9" fmla="*/ 9 h 703"/>
                <a:gd name="T10" fmla="*/ 326 w 851"/>
                <a:gd name="T11" fmla="*/ 15 h 703"/>
                <a:gd name="T12" fmla="*/ 375 w 851"/>
                <a:gd name="T13" fmla="*/ 109 h 703"/>
                <a:gd name="T14" fmla="*/ 437 w 851"/>
                <a:gd name="T15" fmla="*/ 108 h 703"/>
                <a:gd name="T16" fmla="*/ 471 w 851"/>
                <a:gd name="T17" fmla="*/ 85 h 703"/>
                <a:gd name="T18" fmla="*/ 512 w 851"/>
                <a:gd name="T19" fmla="*/ 138 h 703"/>
                <a:gd name="T20" fmla="*/ 566 w 851"/>
                <a:gd name="T21" fmla="*/ 181 h 703"/>
                <a:gd name="T22" fmla="*/ 612 w 851"/>
                <a:gd name="T23" fmla="*/ 129 h 703"/>
                <a:gd name="T24" fmla="*/ 639 w 851"/>
                <a:gd name="T25" fmla="*/ 73 h 703"/>
                <a:gd name="T26" fmla="*/ 713 w 851"/>
                <a:gd name="T27" fmla="*/ 60 h 703"/>
                <a:gd name="T28" fmla="*/ 752 w 851"/>
                <a:gd name="T29" fmla="*/ 15 h 703"/>
                <a:gd name="T30" fmla="*/ 806 w 851"/>
                <a:gd name="T31" fmla="*/ 10 h 703"/>
                <a:gd name="T32" fmla="*/ 851 w 851"/>
                <a:gd name="T33" fmla="*/ 42 h 703"/>
                <a:gd name="T34" fmla="*/ 806 w 851"/>
                <a:gd name="T35" fmla="*/ 67 h 703"/>
                <a:gd name="T36" fmla="*/ 755 w 851"/>
                <a:gd name="T37" fmla="*/ 90 h 703"/>
                <a:gd name="T38" fmla="*/ 752 w 851"/>
                <a:gd name="T39" fmla="*/ 175 h 703"/>
                <a:gd name="T40" fmla="*/ 734 w 851"/>
                <a:gd name="T41" fmla="*/ 220 h 703"/>
                <a:gd name="T42" fmla="*/ 713 w 851"/>
                <a:gd name="T43" fmla="*/ 280 h 703"/>
                <a:gd name="T44" fmla="*/ 687 w 851"/>
                <a:gd name="T45" fmla="*/ 331 h 703"/>
                <a:gd name="T46" fmla="*/ 666 w 851"/>
                <a:gd name="T47" fmla="*/ 370 h 703"/>
                <a:gd name="T48" fmla="*/ 623 w 851"/>
                <a:gd name="T49" fmla="*/ 391 h 703"/>
                <a:gd name="T50" fmla="*/ 585 w 851"/>
                <a:gd name="T51" fmla="*/ 451 h 703"/>
                <a:gd name="T52" fmla="*/ 549 w 851"/>
                <a:gd name="T53" fmla="*/ 462 h 703"/>
                <a:gd name="T54" fmla="*/ 518 w 851"/>
                <a:gd name="T55" fmla="*/ 501 h 703"/>
                <a:gd name="T56" fmla="*/ 480 w 851"/>
                <a:gd name="T57" fmla="*/ 529 h 703"/>
                <a:gd name="T58" fmla="*/ 453 w 851"/>
                <a:gd name="T59" fmla="*/ 594 h 703"/>
                <a:gd name="T60" fmla="*/ 449 w 851"/>
                <a:gd name="T61" fmla="*/ 648 h 703"/>
                <a:gd name="T62" fmla="*/ 431 w 851"/>
                <a:gd name="T63" fmla="*/ 703 h 703"/>
                <a:gd name="T64" fmla="*/ 393 w 851"/>
                <a:gd name="T65" fmla="*/ 675 h 703"/>
                <a:gd name="T66" fmla="*/ 384 w 851"/>
                <a:gd name="T67" fmla="*/ 624 h 703"/>
                <a:gd name="T68" fmla="*/ 368 w 851"/>
                <a:gd name="T69" fmla="*/ 583 h 703"/>
                <a:gd name="T70" fmla="*/ 291 w 851"/>
                <a:gd name="T71" fmla="*/ 583 h 703"/>
                <a:gd name="T72" fmla="*/ 270 w 851"/>
                <a:gd name="T73" fmla="*/ 511 h 703"/>
                <a:gd name="T74" fmla="*/ 218 w 851"/>
                <a:gd name="T75" fmla="*/ 516 h 703"/>
                <a:gd name="T76" fmla="*/ 155 w 851"/>
                <a:gd name="T77" fmla="*/ 487 h 703"/>
                <a:gd name="T78" fmla="*/ 71 w 851"/>
                <a:gd name="T79" fmla="*/ 498 h 703"/>
                <a:gd name="T80" fmla="*/ 89 w 851"/>
                <a:gd name="T81" fmla="*/ 439 h 703"/>
                <a:gd name="T82" fmla="*/ 89 w 851"/>
                <a:gd name="T83" fmla="*/ 379 h 703"/>
                <a:gd name="T84" fmla="*/ 47 w 851"/>
                <a:gd name="T85" fmla="*/ 360 h 703"/>
                <a:gd name="T86" fmla="*/ 0 w 851"/>
                <a:gd name="T87" fmla="*/ 331 h 7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51"/>
                <a:gd name="T133" fmla="*/ 0 h 703"/>
                <a:gd name="T134" fmla="*/ 851 w 851"/>
                <a:gd name="T135" fmla="*/ 703 h 7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51" h="703">
                  <a:moveTo>
                    <a:pt x="0" y="331"/>
                  </a:moveTo>
                  <a:lnTo>
                    <a:pt x="26" y="297"/>
                  </a:lnTo>
                  <a:lnTo>
                    <a:pt x="41" y="270"/>
                  </a:lnTo>
                  <a:lnTo>
                    <a:pt x="95" y="285"/>
                  </a:lnTo>
                  <a:lnTo>
                    <a:pt x="96" y="258"/>
                  </a:lnTo>
                  <a:lnTo>
                    <a:pt x="105" y="220"/>
                  </a:lnTo>
                  <a:lnTo>
                    <a:pt x="105" y="192"/>
                  </a:lnTo>
                  <a:lnTo>
                    <a:pt x="77" y="159"/>
                  </a:lnTo>
                  <a:lnTo>
                    <a:pt x="177" y="45"/>
                  </a:lnTo>
                  <a:lnTo>
                    <a:pt x="230" y="9"/>
                  </a:lnTo>
                  <a:lnTo>
                    <a:pt x="302" y="0"/>
                  </a:lnTo>
                  <a:lnTo>
                    <a:pt x="326" y="15"/>
                  </a:lnTo>
                  <a:lnTo>
                    <a:pt x="336" y="94"/>
                  </a:lnTo>
                  <a:lnTo>
                    <a:pt x="375" y="109"/>
                  </a:lnTo>
                  <a:lnTo>
                    <a:pt x="417" y="103"/>
                  </a:lnTo>
                  <a:lnTo>
                    <a:pt x="437" y="108"/>
                  </a:lnTo>
                  <a:lnTo>
                    <a:pt x="447" y="85"/>
                  </a:lnTo>
                  <a:lnTo>
                    <a:pt x="471" y="85"/>
                  </a:lnTo>
                  <a:lnTo>
                    <a:pt x="488" y="114"/>
                  </a:lnTo>
                  <a:lnTo>
                    <a:pt x="512" y="138"/>
                  </a:lnTo>
                  <a:lnTo>
                    <a:pt x="519" y="181"/>
                  </a:lnTo>
                  <a:lnTo>
                    <a:pt x="566" y="181"/>
                  </a:lnTo>
                  <a:lnTo>
                    <a:pt x="596" y="166"/>
                  </a:lnTo>
                  <a:lnTo>
                    <a:pt x="612" y="129"/>
                  </a:lnTo>
                  <a:lnTo>
                    <a:pt x="611" y="100"/>
                  </a:lnTo>
                  <a:lnTo>
                    <a:pt x="639" y="73"/>
                  </a:lnTo>
                  <a:lnTo>
                    <a:pt x="663" y="85"/>
                  </a:lnTo>
                  <a:lnTo>
                    <a:pt x="713" y="60"/>
                  </a:lnTo>
                  <a:lnTo>
                    <a:pt x="725" y="25"/>
                  </a:lnTo>
                  <a:lnTo>
                    <a:pt x="752" y="15"/>
                  </a:lnTo>
                  <a:lnTo>
                    <a:pt x="782" y="40"/>
                  </a:lnTo>
                  <a:lnTo>
                    <a:pt x="806" y="10"/>
                  </a:lnTo>
                  <a:lnTo>
                    <a:pt x="837" y="31"/>
                  </a:lnTo>
                  <a:lnTo>
                    <a:pt x="851" y="42"/>
                  </a:lnTo>
                  <a:lnTo>
                    <a:pt x="834" y="63"/>
                  </a:lnTo>
                  <a:lnTo>
                    <a:pt x="806" y="67"/>
                  </a:lnTo>
                  <a:lnTo>
                    <a:pt x="782" y="90"/>
                  </a:lnTo>
                  <a:lnTo>
                    <a:pt x="755" y="90"/>
                  </a:lnTo>
                  <a:lnTo>
                    <a:pt x="734" y="153"/>
                  </a:lnTo>
                  <a:lnTo>
                    <a:pt x="752" y="175"/>
                  </a:lnTo>
                  <a:lnTo>
                    <a:pt x="750" y="195"/>
                  </a:lnTo>
                  <a:lnTo>
                    <a:pt x="734" y="220"/>
                  </a:lnTo>
                  <a:lnTo>
                    <a:pt x="722" y="243"/>
                  </a:lnTo>
                  <a:lnTo>
                    <a:pt x="713" y="280"/>
                  </a:lnTo>
                  <a:lnTo>
                    <a:pt x="699" y="294"/>
                  </a:lnTo>
                  <a:lnTo>
                    <a:pt x="687" y="331"/>
                  </a:lnTo>
                  <a:lnTo>
                    <a:pt x="683" y="366"/>
                  </a:lnTo>
                  <a:lnTo>
                    <a:pt x="666" y="370"/>
                  </a:lnTo>
                  <a:lnTo>
                    <a:pt x="635" y="376"/>
                  </a:lnTo>
                  <a:lnTo>
                    <a:pt x="623" y="391"/>
                  </a:lnTo>
                  <a:lnTo>
                    <a:pt x="624" y="406"/>
                  </a:lnTo>
                  <a:lnTo>
                    <a:pt x="585" y="451"/>
                  </a:lnTo>
                  <a:lnTo>
                    <a:pt x="572" y="444"/>
                  </a:lnTo>
                  <a:lnTo>
                    <a:pt x="549" y="462"/>
                  </a:lnTo>
                  <a:lnTo>
                    <a:pt x="527" y="472"/>
                  </a:lnTo>
                  <a:lnTo>
                    <a:pt x="518" y="501"/>
                  </a:lnTo>
                  <a:lnTo>
                    <a:pt x="527" y="517"/>
                  </a:lnTo>
                  <a:lnTo>
                    <a:pt x="480" y="529"/>
                  </a:lnTo>
                  <a:lnTo>
                    <a:pt x="446" y="567"/>
                  </a:lnTo>
                  <a:lnTo>
                    <a:pt x="453" y="594"/>
                  </a:lnTo>
                  <a:lnTo>
                    <a:pt x="438" y="622"/>
                  </a:lnTo>
                  <a:lnTo>
                    <a:pt x="449" y="648"/>
                  </a:lnTo>
                  <a:lnTo>
                    <a:pt x="446" y="681"/>
                  </a:lnTo>
                  <a:lnTo>
                    <a:pt x="431" y="703"/>
                  </a:lnTo>
                  <a:lnTo>
                    <a:pt x="414" y="694"/>
                  </a:lnTo>
                  <a:lnTo>
                    <a:pt x="393" y="675"/>
                  </a:lnTo>
                  <a:lnTo>
                    <a:pt x="398" y="633"/>
                  </a:lnTo>
                  <a:lnTo>
                    <a:pt x="384" y="624"/>
                  </a:lnTo>
                  <a:lnTo>
                    <a:pt x="386" y="606"/>
                  </a:lnTo>
                  <a:lnTo>
                    <a:pt x="368" y="583"/>
                  </a:lnTo>
                  <a:lnTo>
                    <a:pt x="311" y="604"/>
                  </a:lnTo>
                  <a:lnTo>
                    <a:pt x="291" y="583"/>
                  </a:lnTo>
                  <a:lnTo>
                    <a:pt x="293" y="529"/>
                  </a:lnTo>
                  <a:lnTo>
                    <a:pt x="270" y="511"/>
                  </a:lnTo>
                  <a:lnTo>
                    <a:pt x="254" y="516"/>
                  </a:lnTo>
                  <a:lnTo>
                    <a:pt x="218" y="516"/>
                  </a:lnTo>
                  <a:lnTo>
                    <a:pt x="192" y="502"/>
                  </a:lnTo>
                  <a:lnTo>
                    <a:pt x="155" y="487"/>
                  </a:lnTo>
                  <a:lnTo>
                    <a:pt x="105" y="499"/>
                  </a:lnTo>
                  <a:lnTo>
                    <a:pt x="71" y="498"/>
                  </a:lnTo>
                  <a:lnTo>
                    <a:pt x="77" y="480"/>
                  </a:lnTo>
                  <a:lnTo>
                    <a:pt x="89" y="439"/>
                  </a:lnTo>
                  <a:lnTo>
                    <a:pt x="104" y="408"/>
                  </a:lnTo>
                  <a:lnTo>
                    <a:pt x="89" y="379"/>
                  </a:lnTo>
                  <a:lnTo>
                    <a:pt x="63" y="373"/>
                  </a:lnTo>
                  <a:lnTo>
                    <a:pt x="47" y="360"/>
                  </a:lnTo>
                  <a:lnTo>
                    <a:pt x="20" y="352"/>
                  </a:lnTo>
                  <a:lnTo>
                    <a:pt x="0" y="331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512" y="2450"/>
              <a:ext cx="606" cy="390"/>
            </a:xfrm>
            <a:custGeom>
              <a:avLst/>
              <a:gdLst>
                <a:gd name="T0" fmla="*/ 101 w 606"/>
                <a:gd name="T1" fmla="*/ 214 h 390"/>
                <a:gd name="T2" fmla="*/ 95 w 606"/>
                <a:gd name="T3" fmla="*/ 172 h 390"/>
                <a:gd name="T4" fmla="*/ 51 w 606"/>
                <a:gd name="T5" fmla="*/ 168 h 390"/>
                <a:gd name="T6" fmla="*/ 23 w 606"/>
                <a:gd name="T7" fmla="*/ 189 h 390"/>
                <a:gd name="T8" fmla="*/ 0 w 606"/>
                <a:gd name="T9" fmla="*/ 166 h 390"/>
                <a:gd name="T10" fmla="*/ 47 w 606"/>
                <a:gd name="T11" fmla="*/ 133 h 390"/>
                <a:gd name="T12" fmla="*/ 71 w 606"/>
                <a:gd name="T13" fmla="*/ 75 h 390"/>
                <a:gd name="T14" fmla="*/ 116 w 606"/>
                <a:gd name="T15" fmla="*/ 46 h 390"/>
                <a:gd name="T16" fmla="*/ 182 w 606"/>
                <a:gd name="T17" fmla="*/ 30 h 390"/>
                <a:gd name="T18" fmla="*/ 258 w 606"/>
                <a:gd name="T19" fmla="*/ 0 h 390"/>
                <a:gd name="T20" fmla="*/ 297 w 606"/>
                <a:gd name="T21" fmla="*/ 34 h 390"/>
                <a:gd name="T22" fmla="*/ 330 w 606"/>
                <a:gd name="T23" fmla="*/ 88 h 390"/>
                <a:gd name="T24" fmla="*/ 396 w 606"/>
                <a:gd name="T25" fmla="*/ 111 h 390"/>
                <a:gd name="T26" fmla="*/ 471 w 606"/>
                <a:gd name="T27" fmla="*/ 91 h 390"/>
                <a:gd name="T28" fmla="*/ 557 w 606"/>
                <a:gd name="T29" fmla="*/ 147 h 390"/>
                <a:gd name="T30" fmla="*/ 606 w 606"/>
                <a:gd name="T31" fmla="*/ 226 h 390"/>
                <a:gd name="T32" fmla="*/ 582 w 606"/>
                <a:gd name="T33" fmla="*/ 235 h 390"/>
                <a:gd name="T34" fmla="*/ 572 w 606"/>
                <a:gd name="T35" fmla="*/ 270 h 390"/>
                <a:gd name="T36" fmla="*/ 521 w 606"/>
                <a:gd name="T37" fmla="*/ 294 h 390"/>
                <a:gd name="T38" fmla="*/ 497 w 606"/>
                <a:gd name="T39" fmla="*/ 285 h 390"/>
                <a:gd name="T40" fmla="*/ 468 w 606"/>
                <a:gd name="T41" fmla="*/ 309 h 390"/>
                <a:gd name="T42" fmla="*/ 468 w 606"/>
                <a:gd name="T43" fmla="*/ 339 h 390"/>
                <a:gd name="T44" fmla="*/ 453 w 606"/>
                <a:gd name="T45" fmla="*/ 373 h 390"/>
                <a:gd name="T46" fmla="*/ 426 w 606"/>
                <a:gd name="T47" fmla="*/ 390 h 390"/>
                <a:gd name="T48" fmla="*/ 374 w 606"/>
                <a:gd name="T49" fmla="*/ 390 h 390"/>
                <a:gd name="T50" fmla="*/ 368 w 606"/>
                <a:gd name="T51" fmla="*/ 348 h 390"/>
                <a:gd name="T52" fmla="*/ 344 w 606"/>
                <a:gd name="T53" fmla="*/ 325 h 390"/>
                <a:gd name="T54" fmla="*/ 326 w 606"/>
                <a:gd name="T55" fmla="*/ 295 h 390"/>
                <a:gd name="T56" fmla="*/ 306 w 606"/>
                <a:gd name="T57" fmla="*/ 295 h 390"/>
                <a:gd name="T58" fmla="*/ 294 w 606"/>
                <a:gd name="T59" fmla="*/ 316 h 390"/>
                <a:gd name="T60" fmla="*/ 278 w 606"/>
                <a:gd name="T61" fmla="*/ 312 h 390"/>
                <a:gd name="T62" fmla="*/ 230 w 606"/>
                <a:gd name="T63" fmla="*/ 321 h 390"/>
                <a:gd name="T64" fmla="*/ 191 w 606"/>
                <a:gd name="T65" fmla="*/ 304 h 390"/>
                <a:gd name="T66" fmla="*/ 183 w 606"/>
                <a:gd name="T67" fmla="*/ 223 h 390"/>
                <a:gd name="T68" fmla="*/ 159 w 606"/>
                <a:gd name="T69" fmla="*/ 210 h 390"/>
                <a:gd name="T70" fmla="*/ 101 w 606"/>
                <a:gd name="T71" fmla="*/ 214 h 3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390"/>
                <a:gd name="T110" fmla="*/ 606 w 606"/>
                <a:gd name="T111" fmla="*/ 390 h 3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390">
                  <a:moveTo>
                    <a:pt x="101" y="214"/>
                  </a:moveTo>
                  <a:lnTo>
                    <a:pt x="95" y="172"/>
                  </a:lnTo>
                  <a:lnTo>
                    <a:pt x="51" y="168"/>
                  </a:lnTo>
                  <a:lnTo>
                    <a:pt x="23" y="189"/>
                  </a:lnTo>
                  <a:lnTo>
                    <a:pt x="0" y="166"/>
                  </a:lnTo>
                  <a:lnTo>
                    <a:pt x="47" y="133"/>
                  </a:lnTo>
                  <a:lnTo>
                    <a:pt x="71" y="75"/>
                  </a:lnTo>
                  <a:lnTo>
                    <a:pt x="116" y="46"/>
                  </a:lnTo>
                  <a:lnTo>
                    <a:pt x="182" y="30"/>
                  </a:lnTo>
                  <a:lnTo>
                    <a:pt x="258" y="0"/>
                  </a:lnTo>
                  <a:lnTo>
                    <a:pt x="297" y="34"/>
                  </a:lnTo>
                  <a:lnTo>
                    <a:pt x="330" y="88"/>
                  </a:lnTo>
                  <a:lnTo>
                    <a:pt x="396" y="111"/>
                  </a:lnTo>
                  <a:lnTo>
                    <a:pt x="471" y="91"/>
                  </a:lnTo>
                  <a:lnTo>
                    <a:pt x="557" y="147"/>
                  </a:lnTo>
                  <a:lnTo>
                    <a:pt x="606" y="226"/>
                  </a:lnTo>
                  <a:lnTo>
                    <a:pt x="582" y="235"/>
                  </a:lnTo>
                  <a:lnTo>
                    <a:pt x="572" y="270"/>
                  </a:lnTo>
                  <a:lnTo>
                    <a:pt x="521" y="294"/>
                  </a:lnTo>
                  <a:lnTo>
                    <a:pt x="497" y="285"/>
                  </a:lnTo>
                  <a:lnTo>
                    <a:pt x="468" y="309"/>
                  </a:lnTo>
                  <a:lnTo>
                    <a:pt x="468" y="339"/>
                  </a:lnTo>
                  <a:lnTo>
                    <a:pt x="453" y="373"/>
                  </a:lnTo>
                  <a:lnTo>
                    <a:pt x="426" y="390"/>
                  </a:lnTo>
                  <a:lnTo>
                    <a:pt x="374" y="390"/>
                  </a:lnTo>
                  <a:lnTo>
                    <a:pt x="368" y="348"/>
                  </a:lnTo>
                  <a:lnTo>
                    <a:pt x="344" y="325"/>
                  </a:lnTo>
                  <a:lnTo>
                    <a:pt x="326" y="295"/>
                  </a:lnTo>
                  <a:lnTo>
                    <a:pt x="306" y="295"/>
                  </a:lnTo>
                  <a:lnTo>
                    <a:pt x="294" y="316"/>
                  </a:lnTo>
                  <a:lnTo>
                    <a:pt x="278" y="312"/>
                  </a:lnTo>
                  <a:lnTo>
                    <a:pt x="230" y="321"/>
                  </a:lnTo>
                  <a:lnTo>
                    <a:pt x="191" y="304"/>
                  </a:lnTo>
                  <a:lnTo>
                    <a:pt x="183" y="223"/>
                  </a:lnTo>
                  <a:lnTo>
                    <a:pt x="159" y="210"/>
                  </a:lnTo>
                  <a:lnTo>
                    <a:pt x="101" y="214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770" y="1926"/>
              <a:ext cx="489" cy="752"/>
            </a:xfrm>
            <a:custGeom>
              <a:avLst/>
              <a:gdLst>
                <a:gd name="T0" fmla="*/ 0 w 489"/>
                <a:gd name="T1" fmla="*/ 524 h 752"/>
                <a:gd name="T2" fmla="*/ 24 w 489"/>
                <a:gd name="T3" fmla="*/ 491 h 752"/>
                <a:gd name="T4" fmla="*/ 35 w 489"/>
                <a:gd name="T5" fmla="*/ 462 h 752"/>
                <a:gd name="T6" fmla="*/ 54 w 489"/>
                <a:gd name="T7" fmla="*/ 455 h 752"/>
                <a:gd name="T8" fmla="*/ 65 w 489"/>
                <a:gd name="T9" fmla="*/ 419 h 752"/>
                <a:gd name="T10" fmla="*/ 62 w 489"/>
                <a:gd name="T11" fmla="*/ 399 h 752"/>
                <a:gd name="T12" fmla="*/ 72 w 489"/>
                <a:gd name="T13" fmla="*/ 353 h 752"/>
                <a:gd name="T14" fmla="*/ 81 w 489"/>
                <a:gd name="T15" fmla="*/ 312 h 752"/>
                <a:gd name="T16" fmla="*/ 69 w 489"/>
                <a:gd name="T17" fmla="*/ 273 h 752"/>
                <a:gd name="T18" fmla="*/ 75 w 489"/>
                <a:gd name="T19" fmla="*/ 246 h 752"/>
                <a:gd name="T20" fmla="*/ 75 w 489"/>
                <a:gd name="T21" fmla="*/ 219 h 752"/>
                <a:gd name="T22" fmla="*/ 105 w 489"/>
                <a:gd name="T23" fmla="*/ 206 h 752"/>
                <a:gd name="T24" fmla="*/ 137 w 489"/>
                <a:gd name="T25" fmla="*/ 209 h 752"/>
                <a:gd name="T26" fmla="*/ 158 w 489"/>
                <a:gd name="T27" fmla="*/ 206 h 752"/>
                <a:gd name="T28" fmla="*/ 171 w 489"/>
                <a:gd name="T29" fmla="*/ 162 h 752"/>
                <a:gd name="T30" fmla="*/ 183 w 489"/>
                <a:gd name="T31" fmla="*/ 138 h 752"/>
                <a:gd name="T32" fmla="*/ 177 w 489"/>
                <a:gd name="T33" fmla="*/ 78 h 752"/>
                <a:gd name="T34" fmla="*/ 162 w 489"/>
                <a:gd name="T35" fmla="*/ 39 h 752"/>
                <a:gd name="T36" fmla="*/ 168 w 489"/>
                <a:gd name="T37" fmla="*/ 15 h 752"/>
                <a:gd name="T38" fmla="*/ 195 w 489"/>
                <a:gd name="T39" fmla="*/ 3 h 752"/>
                <a:gd name="T40" fmla="*/ 236 w 489"/>
                <a:gd name="T41" fmla="*/ 0 h 752"/>
                <a:gd name="T42" fmla="*/ 279 w 489"/>
                <a:gd name="T43" fmla="*/ 30 h 752"/>
                <a:gd name="T44" fmla="*/ 324 w 489"/>
                <a:gd name="T45" fmla="*/ 38 h 752"/>
                <a:gd name="T46" fmla="*/ 359 w 489"/>
                <a:gd name="T47" fmla="*/ 26 h 752"/>
                <a:gd name="T48" fmla="*/ 386 w 489"/>
                <a:gd name="T49" fmla="*/ 29 h 752"/>
                <a:gd name="T50" fmla="*/ 399 w 489"/>
                <a:gd name="T51" fmla="*/ 3 h 752"/>
                <a:gd name="T52" fmla="*/ 420 w 489"/>
                <a:gd name="T53" fmla="*/ 3 h 752"/>
                <a:gd name="T54" fmla="*/ 450 w 489"/>
                <a:gd name="T55" fmla="*/ 32 h 752"/>
                <a:gd name="T56" fmla="*/ 477 w 489"/>
                <a:gd name="T57" fmla="*/ 33 h 752"/>
                <a:gd name="T58" fmla="*/ 489 w 489"/>
                <a:gd name="T59" fmla="*/ 45 h 752"/>
                <a:gd name="T60" fmla="*/ 486 w 489"/>
                <a:gd name="T61" fmla="*/ 69 h 752"/>
                <a:gd name="T62" fmla="*/ 486 w 489"/>
                <a:gd name="T63" fmla="*/ 107 h 752"/>
                <a:gd name="T64" fmla="*/ 489 w 489"/>
                <a:gd name="T65" fmla="*/ 134 h 752"/>
                <a:gd name="T66" fmla="*/ 465 w 489"/>
                <a:gd name="T67" fmla="*/ 147 h 752"/>
                <a:gd name="T68" fmla="*/ 438 w 489"/>
                <a:gd name="T69" fmla="*/ 179 h 752"/>
                <a:gd name="T70" fmla="*/ 434 w 489"/>
                <a:gd name="T71" fmla="*/ 209 h 752"/>
                <a:gd name="T72" fmla="*/ 459 w 489"/>
                <a:gd name="T73" fmla="*/ 264 h 752"/>
                <a:gd name="T74" fmla="*/ 458 w 489"/>
                <a:gd name="T75" fmla="*/ 291 h 752"/>
                <a:gd name="T76" fmla="*/ 435 w 489"/>
                <a:gd name="T77" fmla="*/ 317 h 752"/>
                <a:gd name="T78" fmla="*/ 414 w 489"/>
                <a:gd name="T79" fmla="*/ 339 h 752"/>
                <a:gd name="T80" fmla="*/ 414 w 489"/>
                <a:gd name="T81" fmla="*/ 365 h 752"/>
                <a:gd name="T82" fmla="*/ 434 w 489"/>
                <a:gd name="T83" fmla="*/ 369 h 752"/>
                <a:gd name="T84" fmla="*/ 432 w 489"/>
                <a:gd name="T85" fmla="*/ 404 h 752"/>
                <a:gd name="T86" fmla="*/ 441 w 489"/>
                <a:gd name="T87" fmla="*/ 426 h 752"/>
                <a:gd name="T88" fmla="*/ 410 w 489"/>
                <a:gd name="T89" fmla="*/ 452 h 752"/>
                <a:gd name="T90" fmla="*/ 392 w 489"/>
                <a:gd name="T91" fmla="*/ 461 h 752"/>
                <a:gd name="T92" fmla="*/ 402 w 489"/>
                <a:gd name="T93" fmla="*/ 491 h 752"/>
                <a:gd name="T94" fmla="*/ 402 w 489"/>
                <a:gd name="T95" fmla="*/ 518 h 752"/>
                <a:gd name="T96" fmla="*/ 378 w 489"/>
                <a:gd name="T97" fmla="*/ 533 h 752"/>
                <a:gd name="T98" fmla="*/ 369 w 489"/>
                <a:gd name="T99" fmla="*/ 573 h 752"/>
                <a:gd name="T100" fmla="*/ 392 w 489"/>
                <a:gd name="T101" fmla="*/ 600 h 752"/>
                <a:gd name="T102" fmla="*/ 422 w 489"/>
                <a:gd name="T103" fmla="*/ 645 h 752"/>
                <a:gd name="T104" fmla="*/ 404 w 489"/>
                <a:gd name="T105" fmla="*/ 698 h 752"/>
                <a:gd name="T106" fmla="*/ 393 w 489"/>
                <a:gd name="T107" fmla="*/ 735 h 752"/>
                <a:gd name="T108" fmla="*/ 344 w 489"/>
                <a:gd name="T109" fmla="*/ 752 h 752"/>
                <a:gd name="T110" fmla="*/ 333 w 489"/>
                <a:gd name="T111" fmla="*/ 726 h 752"/>
                <a:gd name="T112" fmla="*/ 299 w 489"/>
                <a:gd name="T113" fmla="*/ 671 h 752"/>
                <a:gd name="T114" fmla="*/ 215 w 489"/>
                <a:gd name="T115" fmla="*/ 615 h 752"/>
                <a:gd name="T116" fmla="*/ 138 w 489"/>
                <a:gd name="T117" fmla="*/ 635 h 752"/>
                <a:gd name="T118" fmla="*/ 69 w 489"/>
                <a:gd name="T119" fmla="*/ 612 h 752"/>
                <a:gd name="T120" fmla="*/ 36 w 489"/>
                <a:gd name="T121" fmla="*/ 554 h 752"/>
                <a:gd name="T122" fmla="*/ 0 w 489"/>
                <a:gd name="T123" fmla="*/ 524 h 7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752"/>
                <a:gd name="T188" fmla="*/ 489 w 489"/>
                <a:gd name="T189" fmla="*/ 752 h 7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752">
                  <a:moveTo>
                    <a:pt x="0" y="524"/>
                  </a:moveTo>
                  <a:lnTo>
                    <a:pt x="24" y="491"/>
                  </a:lnTo>
                  <a:lnTo>
                    <a:pt x="35" y="462"/>
                  </a:lnTo>
                  <a:lnTo>
                    <a:pt x="54" y="455"/>
                  </a:lnTo>
                  <a:lnTo>
                    <a:pt x="65" y="419"/>
                  </a:lnTo>
                  <a:lnTo>
                    <a:pt x="62" y="399"/>
                  </a:lnTo>
                  <a:lnTo>
                    <a:pt x="72" y="353"/>
                  </a:lnTo>
                  <a:lnTo>
                    <a:pt x="81" y="312"/>
                  </a:lnTo>
                  <a:lnTo>
                    <a:pt x="69" y="273"/>
                  </a:lnTo>
                  <a:lnTo>
                    <a:pt x="75" y="246"/>
                  </a:lnTo>
                  <a:lnTo>
                    <a:pt x="75" y="219"/>
                  </a:lnTo>
                  <a:lnTo>
                    <a:pt x="105" y="206"/>
                  </a:lnTo>
                  <a:lnTo>
                    <a:pt x="137" y="209"/>
                  </a:lnTo>
                  <a:lnTo>
                    <a:pt x="158" y="206"/>
                  </a:lnTo>
                  <a:lnTo>
                    <a:pt x="171" y="162"/>
                  </a:lnTo>
                  <a:lnTo>
                    <a:pt x="183" y="138"/>
                  </a:lnTo>
                  <a:lnTo>
                    <a:pt x="177" y="78"/>
                  </a:lnTo>
                  <a:lnTo>
                    <a:pt x="162" y="39"/>
                  </a:lnTo>
                  <a:lnTo>
                    <a:pt x="168" y="15"/>
                  </a:lnTo>
                  <a:lnTo>
                    <a:pt x="195" y="3"/>
                  </a:lnTo>
                  <a:lnTo>
                    <a:pt x="236" y="0"/>
                  </a:lnTo>
                  <a:lnTo>
                    <a:pt x="279" y="30"/>
                  </a:lnTo>
                  <a:lnTo>
                    <a:pt x="324" y="38"/>
                  </a:lnTo>
                  <a:lnTo>
                    <a:pt x="359" y="26"/>
                  </a:lnTo>
                  <a:lnTo>
                    <a:pt x="386" y="29"/>
                  </a:lnTo>
                  <a:lnTo>
                    <a:pt x="399" y="3"/>
                  </a:lnTo>
                  <a:lnTo>
                    <a:pt x="420" y="3"/>
                  </a:lnTo>
                  <a:lnTo>
                    <a:pt x="450" y="32"/>
                  </a:lnTo>
                  <a:lnTo>
                    <a:pt x="477" y="33"/>
                  </a:lnTo>
                  <a:lnTo>
                    <a:pt x="489" y="45"/>
                  </a:lnTo>
                  <a:lnTo>
                    <a:pt x="486" y="69"/>
                  </a:lnTo>
                  <a:lnTo>
                    <a:pt x="486" y="107"/>
                  </a:lnTo>
                  <a:lnTo>
                    <a:pt x="489" y="134"/>
                  </a:lnTo>
                  <a:lnTo>
                    <a:pt x="465" y="147"/>
                  </a:lnTo>
                  <a:lnTo>
                    <a:pt x="438" y="179"/>
                  </a:lnTo>
                  <a:lnTo>
                    <a:pt x="434" y="209"/>
                  </a:lnTo>
                  <a:lnTo>
                    <a:pt x="459" y="264"/>
                  </a:lnTo>
                  <a:lnTo>
                    <a:pt x="458" y="291"/>
                  </a:lnTo>
                  <a:lnTo>
                    <a:pt x="435" y="317"/>
                  </a:lnTo>
                  <a:lnTo>
                    <a:pt x="414" y="339"/>
                  </a:lnTo>
                  <a:lnTo>
                    <a:pt x="414" y="365"/>
                  </a:lnTo>
                  <a:lnTo>
                    <a:pt x="434" y="369"/>
                  </a:lnTo>
                  <a:lnTo>
                    <a:pt x="432" y="404"/>
                  </a:lnTo>
                  <a:lnTo>
                    <a:pt x="441" y="426"/>
                  </a:lnTo>
                  <a:lnTo>
                    <a:pt x="410" y="452"/>
                  </a:lnTo>
                  <a:lnTo>
                    <a:pt x="392" y="461"/>
                  </a:lnTo>
                  <a:lnTo>
                    <a:pt x="402" y="491"/>
                  </a:lnTo>
                  <a:lnTo>
                    <a:pt x="402" y="518"/>
                  </a:lnTo>
                  <a:lnTo>
                    <a:pt x="378" y="533"/>
                  </a:lnTo>
                  <a:lnTo>
                    <a:pt x="369" y="573"/>
                  </a:lnTo>
                  <a:lnTo>
                    <a:pt x="392" y="600"/>
                  </a:lnTo>
                  <a:lnTo>
                    <a:pt x="422" y="645"/>
                  </a:lnTo>
                  <a:lnTo>
                    <a:pt x="404" y="698"/>
                  </a:lnTo>
                  <a:lnTo>
                    <a:pt x="393" y="735"/>
                  </a:lnTo>
                  <a:lnTo>
                    <a:pt x="344" y="752"/>
                  </a:lnTo>
                  <a:lnTo>
                    <a:pt x="333" y="726"/>
                  </a:lnTo>
                  <a:lnTo>
                    <a:pt x="299" y="671"/>
                  </a:lnTo>
                  <a:lnTo>
                    <a:pt x="215" y="615"/>
                  </a:lnTo>
                  <a:lnTo>
                    <a:pt x="138" y="635"/>
                  </a:lnTo>
                  <a:lnTo>
                    <a:pt x="69" y="612"/>
                  </a:lnTo>
                  <a:lnTo>
                    <a:pt x="36" y="554"/>
                  </a:lnTo>
                  <a:lnTo>
                    <a:pt x="0" y="524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889" y="1934"/>
              <a:ext cx="1435" cy="1396"/>
            </a:xfrm>
            <a:custGeom>
              <a:avLst/>
              <a:gdLst>
                <a:gd name="T0" fmla="*/ 375 w 1435"/>
                <a:gd name="T1" fmla="*/ 1312 h 1396"/>
                <a:gd name="T2" fmla="*/ 379 w 1435"/>
                <a:gd name="T3" fmla="*/ 1256 h 1396"/>
                <a:gd name="T4" fmla="*/ 455 w 1435"/>
                <a:gd name="T5" fmla="*/ 1296 h 1396"/>
                <a:gd name="T6" fmla="*/ 497 w 1435"/>
                <a:gd name="T7" fmla="*/ 1322 h 1396"/>
                <a:gd name="T8" fmla="*/ 469 w 1435"/>
                <a:gd name="T9" fmla="*/ 1266 h 1396"/>
                <a:gd name="T10" fmla="*/ 519 w 1435"/>
                <a:gd name="T11" fmla="*/ 1194 h 1396"/>
                <a:gd name="T12" fmla="*/ 539 w 1435"/>
                <a:gd name="T13" fmla="*/ 1150 h 1396"/>
                <a:gd name="T14" fmla="*/ 623 w 1435"/>
                <a:gd name="T15" fmla="*/ 1066 h 1396"/>
                <a:gd name="T16" fmla="*/ 693 w 1435"/>
                <a:gd name="T17" fmla="*/ 1012 h 1396"/>
                <a:gd name="T18" fmla="*/ 1107 w 1435"/>
                <a:gd name="T19" fmla="*/ 862 h 1396"/>
                <a:gd name="T20" fmla="*/ 1411 w 1435"/>
                <a:gd name="T21" fmla="*/ 720 h 1396"/>
                <a:gd name="T22" fmla="*/ 1351 w 1435"/>
                <a:gd name="T23" fmla="*/ 706 h 1396"/>
                <a:gd name="T24" fmla="*/ 1257 w 1435"/>
                <a:gd name="T25" fmla="*/ 704 h 1396"/>
                <a:gd name="T26" fmla="*/ 1215 w 1435"/>
                <a:gd name="T27" fmla="*/ 636 h 1396"/>
                <a:gd name="T28" fmla="*/ 1141 w 1435"/>
                <a:gd name="T29" fmla="*/ 556 h 1396"/>
                <a:gd name="T30" fmla="*/ 1057 w 1435"/>
                <a:gd name="T31" fmla="*/ 480 h 1396"/>
                <a:gd name="T32" fmla="*/ 869 w 1435"/>
                <a:gd name="T33" fmla="*/ 410 h 1396"/>
                <a:gd name="T34" fmla="*/ 797 w 1435"/>
                <a:gd name="T35" fmla="*/ 378 h 1396"/>
                <a:gd name="T36" fmla="*/ 727 w 1435"/>
                <a:gd name="T37" fmla="*/ 310 h 1396"/>
                <a:gd name="T38" fmla="*/ 695 w 1435"/>
                <a:gd name="T39" fmla="*/ 240 h 1396"/>
                <a:gd name="T40" fmla="*/ 651 w 1435"/>
                <a:gd name="T41" fmla="*/ 126 h 1396"/>
                <a:gd name="T42" fmla="*/ 577 w 1435"/>
                <a:gd name="T43" fmla="*/ 104 h 1396"/>
                <a:gd name="T44" fmla="*/ 531 w 1435"/>
                <a:gd name="T45" fmla="*/ 2 h 1396"/>
                <a:gd name="T46" fmla="*/ 432 w 1435"/>
                <a:gd name="T47" fmla="*/ 30 h 1396"/>
                <a:gd name="T48" fmla="*/ 364 w 1435"/>
                <a:gd name="T49" fmla="*/ 93 h 1396"/>
                <a:gd name="T50" fmla="*/ 318 w 1435"/>
                <a:gd name="T51" fmla="*/ 171 h 1396"/>
                <a:gd name="T52" fmla="*/ 337 w 1435"/>
                <a:gd name="T53" fmla="*/ 280 h 1396"/>
                <a:gd name="T54" fmla="*/ 315 w 1435"/>
                <a:gd name="T55" fmla="*/ 364 h 1396"/>
                <a:gd name="T56" fmla="*/ 294 w 1435"/>
                <a:gd name="T57" fmla="*/ 442 h 1396"/>
                <a:gd name="T58" fmla="*/ 282 w 1435"/>
                <a:gd name="T59" fmla="*/ 510 h 1396"/>
                <a:gd name="T60" fmla="*/ 273 w 1435"/>
                <a:gd name="T61" fmla="*/ 588 h 1396"/>
                <a:gd name="T62" fmla="*/ 234 w 1435"/>
                <a:gd name="T63" fmla="*/ 741 h 1396"/>
                <a:gd name="T64" fmla="*/ 327 w 1435"/>
                <a:gd name="T65" fmla="*/ 771 h 1396"/>
                <a:gd name="T66" fmla="*/ 264 w 1435"/>
                <a:gd name="T67" fmla="*/ 817 h 1396"/>
                <a:gd name="T68" fmla="*/ 232 w 1435"/>
                <a:gd name="T69" fmla="*/ 900 h 1396"/>
                <a:gd name="T70" fmla="*/ 192 w 1435"/>
                <a:gd name="T71" fmla="*/ 1006 h 1396"/>
                <a:gd name="T72" fmla="*/ 165 w 1435"/>
                <a:gd name="T73" fmla="*/ 1092 h 1396"/>
                <a:gd name="T74" fmla="*/ 100 w 1435"/>
                <a:gd name="T75" fmla="*/ 1135 h 1396"/>
                <a:gd name="T76" fmla="*/ 31 w 1435"/>
                <a:gd name="T77" fmla="*/ 1186 h 1396"/>
                <a:gd name="T78" fmla="*/ 3 w 1435"/>
                <a:gd name="T79" fmla="*/ 1246 h 1396"/>
                <a:gd name="T80" fmla="*/ 51 w 1435"/>
                <a:gd name="T81" fmla="*/ 1354 h 1396"/>
                <a:gd name="T82" fmla="*/ 112 w 1435"/>
                <a:gd name="T83" fmla="*/ 1386 h 1396"/>
                <a:gd name="T84" fmla="*/ 183 w 1435"/>
                <a:gd name="T85" fmla="*/ 1371 h 1396"/>
                <a:gd name="T86" fmla="*/ 262 w 1435"/>
                <a:gd name="T87" fmla="*/ 1362 h 13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5"/>
                <a:gd name="T133" fmla="*/ 0 h 1396"/>
                <a:gd name="T134" fmla="*/ 1435 w 1435"/>
                <a:gd name="T135" fmla="*/ 1396 h 13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5" h="1396">
                  <a:moveTo>
                    <a:pt x="349" y="1364"/>
                  </a:moveTo>
                  <a:lnTo>
                    <a:pt x="363" y="1330"/>
                  </a:lnTo>
                  <a:lnTo>
                    <a:pt x="375" y="1312"/>
                  </a:lnTo>
                  <a:lnTo>
                    <a:pt x="371" y="1290"/>
                  </a:lnTo>
                  <a:lnTo>
                    <a:pt x="361" y="1278"/>
                  </a:lnTo>
                  <a:lnTo>
                    <a:pt x="379" y="1256"/>
                  </a:lnTo>
                  <a:lnTo>
                    <a:pt x="409" y="1270"/>
                  </a:lnTo>
                  <a:lnTo>
                    <a:pt x="455" y="1276"/>
                  </a:lnTo>
                  <a:lnTo>
                    <a:pt x="455" y="1296"/>
                  </a:lnTo>
                  <a:lnTo>
                    <a:pt x="461" y="1334"/>
                  </a:lnTo>
                  <a:lnTo>
                    <a:pt x="481" y="1336"/>
                  </a:lnTo>
                  <a:lnTo>
                    <a:pt x="497" y="1322"/>
                  </a:lnTo>
                  <a:lnTo>
                    <a:pt x="497" y="1298"/>
                  </a:lnTo>
                  <a:lnTo>
                    <a:pt x="479" y="1286"/>
                  </a:lnTo>
                  <a:lnTo>
                    <a:pt x="469" y="1266"/>
                  </a:lnTo>
                  <a:lnTo>
                    <a:pt x="475" y="1242"/>
                  </a:lnTo>
                  <a:lnTo>
                    <a:pt x="495" y="1228"/>
                  </a:lnTo>
                  <a:lnTo>
                    <a:pt x="519" y="1194"/>
                  </a:lnTo>
                  <a:lnTo>
                    <a:pt x="539" y="1174"/>
                  </a:lnTo>
                  <a:lnTo>
                    <a:pt x="531" y="1160"/>
                  </a:lnTo>
                  <a:lnTo>
                    <a:pt x="539" y="1150"/>
                  </a:lnTo>
                  <a:lnTo>
                    <a:pt x="555" y="1150"/>
                  </a:lnTo>
                  <a:lnTo>
                    <a:pt x="587" y="1118"/>
                  </a:lnTo>
                  <a:lnTo>
                    <a:pt x="623" y="1066"/>
                  </a:lnTo>
                  <a:lnTo>
                    <a:pt x="639" y="1048"/>
                  </a:lnTo>
                  <a:lnTo>
                    <a:pt x="679" y="1030"/>
                  </a:lnTo>
                  <a:lnTo>
                    <a:pt x="693" y="1012"/>
                  </a:lnTo>
                  <a:lnTo>
                    <a:pt x="721" y="998"/>
                  </a:lnTo>
                  <a:lnTo>
                    <a:pt x="949" y="922"/>
                  </a:lnTo>
                  <a:lnTo>
                    <a:pt x="1107" y="862"/>
                  </a:lnTo>
                  <a:lnTo>
                    <a:pt x="1315" y="794"/>
                  </a:lnTo>
                  <a:lnTo>
                    <a:pt x="1435" y="752"/>
                  </a:lnTo>
                  <a:lnTo>
                    <a:pt x="1411" y="720"/>
                  </a:lnTo>
                  <a:lnTo>
                    <a:pt x="1379" y="724"/>
                  </a:lnTo>
                  <a:lnTo>
                    <a:pt x="1367" y="728"/>
                  </a:lnTo>
                  <a:lnTo>
                    <a:pt x="1351" y="706"/>
                  </a:lnTo>
                  <a:lnTo>
                    <a:pt x="1325" y="726"/>
                  </a:lnTo>
                  <a:lnTo>
                    <a:pt x="1291" y="724"/>
                  </a:lnTo>
                  <a:lnTo>
                    <a:pt x="1257" y="704"/>
                  </a:lnTo>
                  <a:lnTo>
                    <a:pt x="1245" y="676"/>
                  </a:lnTo>
                  <a:lnTo>
                    <a:pt x="1241" y="656"/>
                  </a:lnTo>
                  <a:lnTo>
                    <a:pt x="1215" y="636"/>
                  </a:lnTo>
                  <a:lnTo>
                    <a:pt x="1183" y="590"/>
                  </a:lnTo>
                  <a:lnTo>
                    <a:pt x="1181" y="564"/>
                  </a:lnTo>
                  <a:lnTo>
                    <a:pt x="1141" y="556"/>
                  </a:lnTo>
                  <a:lnTo>
                    <a:pt x="1119" y="538"/>
                  </a:lnTo>
                  <a:lnTo>
                    <a:pt x="1081" y="520"/>
                  </a:lnTo>
                  <a:lnTo>
                    <a:pt x="1057" y="480"/>
                  </a:lnTo>
                  <a:lnTo>
                    <a:pt x="935" y="424"/>
                  </a:lnTo>
                  <a:lnTo>
                    <a:pt x="905" y="412"/>
                  </a:lnTo>
                  <a:lnTo>
                    <a:pt x="869" y="410"/>
                  </a:lnTo>
                  <a:lnTo>
                    <a:pt x="847" y="384"/>
                  </a:lnTo>
                  <a:lnTo>
                    <a:pt x="811" y="396"/>
                  </a:lnTo>
                  <a:lnTo>
                    <a:pt x="797" y="378"/>
                  </a:lnTo>
                  <a:lnTo>
                    <a:pt x="771" y="354"/>
                  </a:lnTo>
                  <a:lnTo>
                    <a:pt x="757" y="340"/>
                  </a:lnTo>
                  <a:lnTo>
                    <a:pt x="727" y="310"/>
                  </a:lnTo>
                  <a:lnTo>
                    <a:pt x="717" y="292"/>
                  </a:lnTo>
                  <a:lnTo>
                    <a:pt x="711" y="260"/>
                  </a:lnTo>
                  <a:lnTo>
                    <a:pt x="695" y="240"/>
                  </a:lnTo>
                  <a:lnTo>
                    <a:pt x="681" y="184"/>
                  </a:lnTo>
                  <a:lnTo>
                    <a:pt x="673" y="152"/>
                  </a:lnTo>
                  <a:lnTo>
                    <a:pt x="651" y="126"/>
                  </a:lnTo>
                  <a:lnTo>
                    <a:pt x="597" y="146"/>
                  </a:lnTo>
                  <a:lnTo>
                    <a:pt x="579" y="140"/>
                  </a:lnTo>
                  <a:lnTo>
                    <a:pt x="577" y="104"/>
                  </a:lnTo>
                  <a:lnTo>
                    <a:pt x="565" y="74"/>
                  </a:lnTo>
                  <a:lnTo>
                    <a:pt x="561" y="36"/>
                  </a:lnTo>
                  <a:lnTo>
                    <a:pt x="531" y="2"/>
                  </a:lnTo>
                  <a:lnTo>
                    <a:pt x="499" y="0"/>
                  </a:lnTo>
                  <a:lnTo>
                    <a:pt x="478" y="1"/>
                  </a:lnTo>
                  <a:lnTo>
                    <a:pt x="432" y="30"/>
                  </a:lnTo>
                  <a:lnTo>
                    <a:pt x="417" y="22"/>
                  </a:lnTo>
                  <a:lnTo>
                    <a:pt x="372" y="39"/>
                  </a:lnTo>
                  <a:lnTo>
                    <a:pt x="364" y="93"/>
                  </a:lnTo>
                  <a:lnTo>
                    <a:pt x="372" y="123"/>
                  </a:lnTo>
                  <a:lnTo>
                    <a:pt x="346" y="135"/>
                  </a:lnTo>
                  <a:lnTo>
                    <a:pt x="318" y="171"/>
                  </a:lnTo>
                  <a:lnTo>
                    <a:pt x="315" y="204"/>
                  </a:lnTo>
                  <a:lnTo>
                    <a:pt x="340" y="253"/>
                  </a:lnTo>
                  <a:lnTo>
                    <a:pt x="337" y="280"/>
                  </a:lnTo>
                  <a:lnTo>
                    <a:pt x="294" y="331"/>
                  </a:lnTo>
                  <a:lnTo>
                    <a:pt x="294" y="357"/>
                  </a:lnTo>
                  <a:lnTo>
                    <a:pt x="315" y="364"/>
                  </a:lnTo>
                  <a:lnTo>
                    <a:pt x="312" y="394"/>
                  </a:lnTo>
                  <a:lnTo>
                    <a:pt x="325" y="420"/>
                  </a:lnTo>
                  <a:lnTo>
                    <a:pt x="294" y="442"/>
                  </a:lnTo>
                  <a:lnTo>
                    <a:pt x="274" y="451"/>
                  </a:lnTo>
                  <a:lnTo>
                    <a:pt x="283" y="480"/>
                  </a:lnTo>
                  <a:lnTo>
                    <a:pt x="282" y="510"/>
                  </a:lnTo>
                  <a:lnTo>
                    <a:pt x="256" y="523"/>
                  </a:lnTo>
                  <a:lnTo>
                    <a:pt x="249" y="565"/>
                  </a:lnTo>
                  <a:lnTo>
                    <a:pt x="273" y="588"/>
                  </a:lnTo>
                  <a:lnTo>
                    <a:pt x="303" y="637"/>
                  </a:lnTo>
                  <a:lnTo>
                    <a:pt x="273" y="724"/>
                  </a:lnTo>
                  <a:lnTo>
                    <a:pt x="234" y="741"/>
                  </a:lnTo>
                  <a:lnTo>
                    <a:pt x="258" y="768"/>
                  </a:lnTo>
                  <a:lnTo>
                    <a:pt x="289" y="736"/>
                  </a:lnTo>
                  <a:lnTo>
                    <a:pt x="327" y="771"/>
                  </a:lnTo>
                  <a:lnTo>
                    <a:pt x="311" y="792"/>
                  </a:lnTo>
                  <a:lnTo>
                    <a:pt x="283" y="792"/>
                  </a:lnTo>
                  <a:lnTo>
                    <a:pt x="264" y="817"/>
                  </a:lnTo>
                  <a:lnTo>
                    <a:pt x="232" y="816"/>
                  </a:lnTo>
                  <a:lnTo>
                    <a:pt x="213" y="880"/>
                  </a:lnTo>
                  <a:lnTo>
                    <a:pt x="232" y="900"/>
                  </a:lnTo>
                  <a:lnTo>
                    <a:pt x="228" y="921"/>
                  </a:lnTo>
                  <a:lnTo>
                    <a:pt x="201" y="969"/>
                  </a:lnTo>
                  <a:lnTo>
                    <a:pt x="192" y="1006"/>
                  </a:lnTo>
                  <a:lnTo>
                    <a:pt x="177" y="1020"/>
                  </a:lnTo>
                  <a:lnTo>
                    <a:pt x="165" y="1054"/>
                  </a:lnTo>
                  <a:lnTo>
                    <a:pt x="165" y="1092"/>
                  </a:lnTo>
                  <a:lnTo>
                    <a:pt x="115" y="1101"/>
                  </a:lnTo>
                  <a:lnTo>
                    <a:pt x="103" y="1116"/>
                  </a:lnTo>
                  <a:lnTo>
                    <a:pt x="100" y="1135"/>
                  </a:lnTo>
                  <a:lnTo>
                    <a:pt x="67" y="1177"/>
                  </a:lnTo>
                  <a:lnTo>
                    <a:pt x="48" y="1168"/>
                  </a:lnTo>
                  <a:lnTo>
                    <a:pt x="31" y="1186"/>
                  </a:lnTo>
                  <a:lnTo>
                    <a:pt x="7" y="1198"/>
                  </a:lnTo>
                  <a:lnTo>
                    <a:pt x="0" y="1227"/>
                  </a:lnTo>
                  <a:lnTo>
                    <a:pt x="3" y="1246"/>
                  </a:lnTo>
                  <a:lnTo>
                    <a:pt x="31" y="1269"/>
                  </a:lnTo>
                  <a:lnTo>
                    <a:pt x="43" y="1303"/>
                  </a:lnTo>
                  <a:lnTo>
                    <a:pt x="51" y="1354"/>
                  </a:lnTo>
                  <a:lnTo>
                    <a:pt x="67" y="1360"/>
                  </a:lnTo>
                  <a:lnTo>
                    <a:pt x="84" y="1378"/>
                  </a:lnTo>
                  <a:lnTo>
                    <a:pt x="112" y="1386"/>
                  </a:lnTo>
                  <a:lnTo>
                    <a:pt x="136" y="1389"/>
                  </a:lnTo>
                  <a:lnTo>
                    <a:pt x="166" y="1396"/>
                  </a:lnTo>
                  <a:lnTo>
                    <a:pt x="183" y="1371"/>
                  </a:lnTo>
                  <a:lnTo>
                    <a:pt x="199" y="1369"/>
                  </a:lnTo>
                  <a:lnTo>
                    <a:pt x="234" y="1383"/>
                  </a:lnTo>
                  <a:lnTo>
                    <a:pt x="262" y="1362"/>
                  </a:lnTo>
                  <a:lnTo>
                    <a:pt x="349" y="1364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508" y="554"/>
              <a:ext cx="1745" cy="856"/>
            </a:xfrm>
            <a:custGeom>
              <a:avLst/>
              <a:gdLst>
                <a:gd name="T0" fmla="*/ 306 w 1745"/>
                <a:gd name="T1" fmla="*/ 0 h 856"/>
                <a:gd name="T2" fmla="*/ 290 w 1745"/>
                <a:gd name="T3" fmla="*/ 61 h 856"/>
                <a:gd name="T4" fmla="*/ 284 w 1745"/>
                <a:gd name="T5" fmla="*/ 148 h 856"/>
                <a:gd name="T6" fmla="*/ 348 w 1745"/>
                <a:gd name="T7" fmla="*/ 159 h 856"/>
                <a:gd name="T8" fmla="*/ 419 w 1745"/>
                <a:gd name="T9" fmla="*/ 186 h 856"/>
                <a:gd name="T10" fmla="*/ 539 w 1745"/>
                <a:gd name="T11" fmla="*/ 186 h 856"/>
                <a:gd name="T12" fmla="*/ 578 w 1745"/>
                <a:gd name="T13" fmla="*/ 250 h 856"/>
                <a:gd name="T14" fmla="*/ 654 w 1745"/>
                <a:gd name="T15" fmla="*/ 258 h 856"/>
                <a:gd name="T16" fmla="*/ 749 w 1745"/>
                <a:gd name="T17" fmla="*/ 262 h 856"/>
                <a:gd name="T18" fmla="*/ 791 w 1745"/>
                <a:gd name="T19" fmla="*/ 253 h 856"/>
                <a:gd name="T20" fmla="*/ 854 w 1745"/>
                <a:gd name="T21" fmla="*/ 268 h 856"/>
                <a:gd name="T22" fmla="*/ 911 w 1745"/>
                <a:gd name="T23" fmla="*/ 268 h 856"/>
                <a:gd name="T24" fmla="*/ 1008 w 1745"/>
                <a:gd name="T25" fmla="*/ 234 h 856"/>
                <a:gd name="T26" fmla="*/ 1040 w 1745"/>
                <a:gd name="T27" fmla="*/ 186 h 856"/>
                <a:gd name="T28" fmla="*/ 1083 w 1745"/>
                <a:gd name="T29" fmla="*/ 156 h 856"/>
                <a:gd name="T30" fmla="*/ 1136 w 1745"/>
                <a:gd name="T31" fmla="*/ 189 h 856"/>
                <a:gd name="T32" fmla="*/ 1178 w 1745"/>
                <a:gd name="T33" fmla="*/ 208 h 856"/>
                <a:gd name="T34" fmla="*/ 1215 w 1745"/>
                <a:gd name="T35" fmla="*/ 210 h 856"/>
                <a:gd name="T36" fmla="*/ 1253 w 1745"/>
                <a:gd name="T37" fmla="*/ 258 h 856"/>
                <a:gd name="T38" fmla="*/ 1280 w 1745"/>
                <a:gd name="T39" fmla="*/ 298 h 856"/>
                <a:gd name="T40" fmla="*/ 1332 w 1745"/>
                <a:gd name="T41" fmla="*/ 358 h 856"/>
                <a:gd name="T42" fmla="*/ 1400 w 1745"/>
                <a:gd name="T43" fmla="*/ 405 h 856"/>
                <a:gd name="T44" fmla="*/ 1527 w 1745"/>
                <a:gd name="T45" fmla="*/ 436 h 856"/>
                <a:gd name="T46" fmla="*/ 1610 w 1745"/>
                <a:gd name="T47" fmla="*/ 475 h 856"/>
                <a:gd name="T48" fmla="*/ 1709 w 1745"/>
                <a:gd name="T49" fmla="*/ 505 h 856"/>
                <a:gd name="T50" fmla="*/ 1661 w 1745"/>
                <a:gd name="T51" fmla="*/ 517 h 856"/>
                <a:gd name="T52" fmla="*/ 1578 w 1745"/>
                <a:gd name="T53" fmla="*/ 495 h 856"/>
                <a:gd name="T54" fmla="*/ 1503 w 1745"/>
                <a:gd name="T55" fmla="*/ 495 h 856"/>
                <a:gd name="T56" fmla="*/ 1562 w 1745"/>
                <a:gd name="T57" fmla="*/ 559 h 856"/>
                <a:gd name="T58" fmla="*/ 1619 w 1745"/>
                <a:gd name="T59" fmla="*/ 669 h 856"/>
                <a:gd name="T60" fmla="*/ 1725 w 1745"/>
                <a:gd name="T61" fmla="*/ 778 h 856"/>
                <a:gd name="T62" fmla="*/ 1728 w 1745"/>
                <a:gd name="T63" fmla="*/ 856 h 856"/>
                <a:gd name="T64" fmla="*/ 1623 w 1745"/>
                <a:gd name="T65" fmla="*/ 786 h 856"/>
                <a:gd name="T66" fmla="*/ 1479 w 1745"/>
                <a:gd name="T67" fmla="*/ 721 h 856"/>
                <a:gd name="T68" fmla="*/ 1407 w 1745"/>
                <a:gd name="T69" fmla="*/ 712 h 856"/>
                <a:gd name="T70" fmla="*/ 1307 w 1745"/>
                <a:gd name="T71" fmla="*/ 693 h 856"/>
                <a:gd name="T72" fmla="*/ 1266 w 1745"/>
                <a:gd name="T73" fmla="*/ 795 h 856"/>
                <a:gd name="T74" fmla="*/ 1199 w 1745"/>
                <a:gd name="T75" fmla="*/ 705 h 856"/>
                <a:gd name="T76" fmla="*/ 1089 w 1745"/>
                <a:gd name="T77" fmla="*/ 717 h 856"/>
                <a:gd name="T78" fmla="*/ 986 w 1745"/>
                <a:gd name="T79" fmla="*/ 735 h 856"/>
                <a:gd name="T80" fmla="*/ 860 w 1745"/>
                <a:gd name="T81" fmla="*/ 703 h 856"/>
                <a:gd name="T82" fmla="*/ 783 w 1745"/>
                <a:gd name="T83" fmla="*/ 597 h 856"/>
                <a:gd name="T84" fmla="*/ 686 w 1745"/>
                <a:gd name="T85" fmla="*/ 495 h 856"/>
                <a:gd name="T86" fmla="*/ 563 w 1745"/>
                <a:gd name="T87" fmla="*/ 495 h 856"/>
                <a:gd name="T88" fmla="*/ 420 w 1745"/>
                <a:gd name="T89" fmla="*/ 474 h 856"/>
                <a:gd name="T90" fmla="*/ 336 w 1745"/>
                <a:gd name="T91" fmla="*/ 448 h 856"/>
                <a:gd name="T92" fmla="*/ 240 w 1745"/>
                <a:gd name="T93" fmla="*/ 498 h 856"/>
                <a:gd name="T94" fmla="*/ 116 w 1745"/>
                <a:gd name="T95" fmla="*/ 439 h 856"/>
                <a:gd name="T96" fmla="*/ 81 w 1745"/>
                <a:gd name="T97" fmla="*/ 394 h 856"/>
                <a:gd name="T98" fmla="*/ 0 w 1745"/>
                <a:gd name="T99" fmla="*/ 351 h 856"/>
                <a:gd name="T100" fmla="*/ 81 w 1745"/>
                <a:gd name="T101" fmla="*/ 271 h 856"/>
                <a:gd name="T102" fmla="*/ 111 w 1745"/>
                <a:gd name="T103" fmla="*/ 181 h 856"/>
                <a:gd name="T104" fmla="*/ 146 w 1745"/>
                <a:gd name="T105" fmla="*/ 93 h 856"/>
                <a:gd name="T106" fmla="*/ 185 w 1745"/>
                <a:gd name="T107" fmla="*/ 24 h 856"/>
                <a:gd name="T108" fmla="*/ 249 w 1745"/>
                <a:gd name="T109" fmla="*/ 12 h 8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45"/>
                <a:gd name="T166" fmla="*/ 0 h 856"/>
                <a:gd name="T167" fmla="*/ 1745 w 1745"/>
                <a:gd name="T168" fmla="*/ 856 h 8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45" h="856">
                  <a:moveTo>
                    <a:pt x="249" y="12"/>
                  </a:moveTo>
                  <a:lnTo>
                    <a:pt x="270" y="10"/>
                  </a:lnTo>
                  <a:lnTo>
                    <a:pt x="290" y="0"/>
                  </a:lnTo>
                  <a:lnTo>
                    <a:pt x="306" y="0"/>
                  </a:lnTo>
                  <a:lnTo>
                    <a:pt x="309" y="19"/>
                  </a:lnTo>
                  <a:lnTo>
                    <a:pt x="309" y="33"/>
                  </a:lnTo>
                  <a:lnTo>
                    <a:pt x="287" y="46"/>
                  </a:lnTo>
                  <a:lnTo>
                    <a:pt x="290" y="61"/>
                  </a:lnTo>
                  <a:lnTo>
                    <a:pt x="279" y="79"/>
                  </a:lnTo>
                  <a:lnTo>
                    <a:pt x="282" y="97"/>
                  </a:lnTo>
                  <a:lnTo>
                    <a:pt x="278" y="124"/>
                  </a:lnTo>
                  <a:lnTo>
                    <a:pt x="284" y="148"/>
                  </a:lnTo>
                  <a:lnTo>
                    <a:pt x="281" y="166"/>
                  </a:lnTo>
                  <a:lnTo>
                    <a:pt x="300" y="166"/>
                  </a:lnTo>
                  <a:lnTo>
                    <a:pt x="336" y="165"/>
                  </a:lnTo>
                  <a:lnTo>
                    <a:pt x="348" y="159"/>
                  </a:lnTo>
                  <a:lnTo>
                    <a:pt x="363" y="171"/>
                  </a:lnTo>
                  <a:lnTo>
                    <a:pt x="374" y="183"/>
                  </a:lnTo>
                  <a:lnTo>
                    <a:pt x="398" y="178"/>
                  </a:lnTo>
                  <a:lnTo>
                    <a:pt x="419" y="186"/>
                  </a:lnTo>
                  <a:lnTo>
                    <a:pt x="429" y="195"/>
                  </a:lnTo>
                  <a:lnTo>
                    <a:pt x="491" y="199"/>
                  </a:lnTo>
                  <a:lnTo>
                    <a:pt x="509" y="184"/>
                  </a:lnTo>
                  <a:lnTo>
                    <a:pt x="539" y="186"/>
                  </a:lnTo>
                  <a:lnTo>
                    <a:pt x="551" y="205"/>
                  </a:lnTo>
                  <a:lnTo>
                    <a:pt x="560" y="217"/>
                  </a:lnTo>
                  <a:lnTo>
                    <a:pt x="564" y="238"/>
                  </a:lnTo>
                  <a:lnTo>
                    <a:pt x="578" y="250"/>
                  </a:lnTo>
                  <a:lnTo>
                    <a:pt x="591" y="246"/>
                  </a:lnTo>
                  <a:lnTo>
                    <a:pt x="620" y="250"/>
                  </a:lnTo>
                  <a:lnTo>
                    <a:pt x="636" y="258"/>
                  </a:lnTo>
                  <a:lnTo>
                    <a:pt x="654" y="258"/>
                  </a:lnTo>
                  <a:lnTo>
                    <a:pt x="683" y="271"/>
                  </a:lnTo>
                  <a:lnTo>
                    <a:pt x="702" y="270"/>
                  </a:lnTo>
                  <a:lnTo>
                    <a:pt x="728" y="274"/>
                  </a:lnTo>
                  <a:lnTo>
                    <a:pt x="749" y="262"/>
                  </a:lnTo>
                  <a:lnTo>
                    <a:pt x="768" y="265"/>
                  </a:lnTo>
                  <a:lnTo>
                    <a:pt x="777" y="273"/>
                  </a:lnTo>
                  <a:lnTo>
                    <a:pt x="788" y="273"/>
                  </a:lnTo>
                  <a:lnTo>
                    <a:pt x="791" y="253"/>
                  </a:lnTo>
                  <a:lnTo>
                    <a:pt x="801" y="252"/>
                  </a:lnTo>
                  <a:lnTo>
                    <a:pt x="818" y="256"/>
                  </a:lnTo>
                  <a:lnTo>
                    <a:pt x="833" y="258"/>
                  </a:lnTo>
                  <a:lnTo>
                    <a:pt x="854" y="268"/>
                  </a:lnTo>
                  <a:lnTo>
                    <a:pt x="864" y="273"/>
                  </a:lnTo>
                  <a:lnTo>
                    <a:pt x="882" y="291"/>
                  </a:lnTo>
                  <a:lnTo>
                    <a:pt x="900" y="285"/>
                  </a:lnTo>
                  <a:lnTo>
                    <a:pt x="911" y="268"/>
                  </a:lnTo>
                  <a:lnTo>
                    <a:pt x="926" y="268"/>
                  </a:lnTo>
                  <a:lnTo>
                    <a:pt x="938" y="277"/>
                  </a:lnTo>
                  <a:lnTo>
                    <a:pt x="1010" y="277"/>
                  </a:lnTo>
                  <a:lnTo>
                    <a:pt x="1008" y="234"/>
                  </a:lnTo>
                  <a:lnTo>
                    <a:pt x="1008" y="207"/>
                  </a:lnTo>
                  <a:lnTo>
                    <a:pt x="1005" y="189"/>
                  </a:lnTo>
                  <a:lnTo>
                    <a:pt x="1022" y="178"/>
                  </a:lnTo>
                  <a:lnTo>
                    <a:pt x="1040" y="186"/>
                  </a:lnTo>
                  <a:lnTo>
                    <a:pt x="1056" y="175"/>
                  </a:lnTo>
                  <a:lnTo>
                    <a:pt x="1056" y="162"/>
                  </a:lnTo>
                  <a:lnTo>
                    <a:pt x="1065" y="156"/>
                  </a:lnTo>
                  <a:lnTo>
                    <a:pt x="1083" y="156"/>
                  </a:lnTo>
                  <a:lnTo>
                    <a:pt x="1094" y="169"/>
                  </a:lnTo>
                  <a:lnTo>
                    <a:pt x="1107" y="177"/>
                  </a:lnTo>
                  <a:lnTo>
                    <a:pt x="1110" y="189"/>
                  </a:lnTo>
                  <a:lnTo>
                    <a:pt x="1136" y="189"/>
                  </a:lnTo>
                  <a:lnTo>
                    <a:pt x="1158" y="189"/>
                  </a:lnTo>
                  <a:lnTo>
                    <a:pt x="1170" y="183"/>
                  </a:lnTo>
                  <a:lnTo>
                    <a:pt x="1178" y="195"/>
                  </a:lnTo>
                  <a:lnTo>
                    <a:pt x="1178" y="208"/>
                  </a:lnTo>
                  <a:lnTo>
                    <a:pt x="1178" y="222"/>
                  </a:lnTo>
                  <a:lnTo>
                    <a:pt x="1188" y="225"/>
                  </a:lnTo>
                  <a:lnTo>
                    <a:pt x="1205" y="223"/>
                  </a:lnTo>
                  <a:lnTo>
                    <a:pt x="1215" y="210"/>
                  </a:lnTo>
                  <a:lnTo>
                    <a:pt x="1232" y="220"/>
                  </a:lnTo>
                  <a:lnTo>
                    <a:pt x="1230" y="232"/>
                  </a:lnTo>
                  <a:lnTo>
                    <a:pt x="1253" y="238"/>
                  </a:lnTo>
                  <a:lnTo>
                    <a:pt x="1253" y="258"/>
                  </a:lnTo>
                  <a:lnTo>
                    <a:pt x="1260" y="274"/>
                  </a:lnTo>
                  <a:lnTo>
                    <a:pt x="1277" y="274"/>
                  </a:lnTo>
                  <a:lnTo>
                    <a:pt x="1280" y="288"/>
                  </a:lnTo>
                  <a:lnTo>
                    <a:pt x="1280" y="298"/>
                  </a:lnTo>
                  <a:lnTo>
                    <a:pt x="1304" y="306"/>
                  </a:lnTo>
                  <a:lnTo>
                    <a:pt x="1311" y="324"/>
                  </a:lnTo>
                  <a:lnTo>
                    <a:pt x="1314" y="337"/>
                  </a:lnTo>
                  <a:lnTo>
                    <a:pt x="1332" y="358"/>
                  </a:lnTo>
                  <a:lnTo>
                    <a:pt x="1347" y="355"/>
                  </a:lnTo>
                  <a:lnTo>
                    <a:pt x="1368" y="369"/>
                  </a:lnTo>
                  <a:lnTo>
                    <a:pt x="1376" y="394"/>
                  </a:lnTo>
                  <a:lnTo>
                    <a:pt x="1400" y="405"/>
                  </a:lnTo>
                  <a:lnTo>
                    <a:pt x="1430" y="411"/>
                  </a:lnTo>
                  <a:lnTo>
                    <a:pt x="1475" y="414"/>
                  </a:lnTo>
                  <a:lnTo>
                    <a:pt x="1512" y="423"/>
                  </a:lnTo>
                  <a:lnTo>
                    <a:pt x="1527" y="436"/>
                  </a:lnTo>
                  <a:lnTo>
                    <a:pt x="1527" y="451"/>
                  </a:lnTo>
                  <a:lnTo>
                    <a:pt x="1553" y="453"/>
                  </a:lnTo>
                  <a:lnTo>
                    <a:pt x="1575" y="463"/>
                  </a:lnTo>
                  <a:lnTo>
                    <a:pt x="1610" y="475"/>
                  </a:lnTo>
                  <a:lnTo>
                    <a:pt x="1649" y="502"/>
                  </a:lnTo>
                  <a:lnTo>
                    <a:pt x="1664" y="492"/>
                  </a:lnTo>
                  <a:lnTo>
                    <a:pt x="1686" y="501"/>
                  </a:lnTo>
                  <a:lnTo>
                    <a:pt x="1709" y="505"/>
                  </a:lnTo>
                  <a:lnTo>
                    <a:pt x="1715" y="514"/>
                  </a:lnTo>
                  <a:lnTo>
                    <a:pt x="1697" y="523"/>
                  </a:lnTo>
                  <a:lnTo>
                    <a:pt x="1680" y="517"/>
                  </a:lnTo>
                  <a:lnTo>
                    <a:pt x="1661" y="517"/>
                  </a:lnTo>
                  <a:lnTo>
                    <a:pt x="1650" y="529"/>
                  </a:lnTo>
                  <a:lnTo>
                    <a:pt x="1628" y="522"/>
                  </a:lnTo>
                  <a:lnTo>
                    <a:pt x="1607" y="513"/>
                  </a:lnTo>
                  <a:lnTo>
                    <a:pt x="1578" y="495"/>
                  </a:lnTo>
                  <a:lnTo>
                    <a:pt x="1562" y="493"/>
                  </a:lnTo>
                  <a:lnTo>
                    <a:pt x="1539" y="501"/>
                  </a:lnTo>
                  <a:lnTo>
                    <a:pt x="1518" y="489"/>
                  </a:lnTo>
                  <a:lnTo>
                    <a:pt x="1503" y="495"/>
                  </a:lnTo>
                  <a:lnTo>
                    <a:pt x="1503" y="558"/>
                  </a:lnTo>
                  <a:lnTo>
                    <a:pt x="1518" y="564"/>
                  </a:lnTo>
                  <a:lnTo>
                    <a:pt x="1541" y="555"/>
                  </a:lnTo>
                  <a:lnTo>
                    <a:pt x="1562" y="559"/>
                  </a:lnTo>
                  <a:lnTo>
                    <a:pt x="1583" y="588"/>
                  </a:lnTo>
                  <a:lnTo>
                    <a:pt x="1590" y="609"/>
                  </a:lnTo>
                  <a:lnTo>
                    <a:pt x="1592" y="628"/>
                  </a:lnTo>
                  <a:lnTo>
                    <a:pt x="1619" y="669"/>
                  </a:lnTo>
                  <a:lnTo>
                    <a:pt x="1656" y="733"/>
                  </a:lnTo>
                  <a:lnTo>
                    <a:pt x="1685" y="738"/>
                  </a:lnTo>
                  <a:lnTo>
                    <a:pt x="1707" y="760"/>
                  </a:lnTo>
                  <a:lnTo>
                    <a:pt x="1725" y="778"/>
                  </a:lnTo>
                  <a:lnTo>
                    <a:pt x="1745" y="796"/>
                  </a:lnTo>
                  <a:lnTo>
                    <a:pt x="1740" y="814"/>
                  </a:lnTo>
                  <a:lnTo>
                    <a:pt x="1743" y="840"/>
                  </a:lnTo>
                  <a:lnTo>
                    <a:pt x="1728" y="856"/>
                  </a:lnTo>
                  <a:lnTo>
                    <a:pt x="1721" y="840"/>
                  </a:lnTo>
                  <a:lnTo>
                    <a:pt x="1650" y="822"/>
                  </a:lnTo>
                  <a:lnTo>
                    <a:pt x="1644" y="801"/>
                  </a:lnTo>
                  <a:lnTo>
                    <a:pt x="1623" y="786"/>
                  </a:lnTo>
                  <a:lnTo>
                    <a:pt x="1589" y="789"/>
                  </a:lnTo>
                  <a:lnTo>
                    <a:pt x="1548" y="781"/>
                  </a:lnTo>
                  <a:lnTo>
                    <a:pt x="1536" y="754"/>
                  </a:lnTo>
                  <a:lnTo>
                    <a:pt x="1479" y="721"/>
                  </a:lnTo>
                  <a:lnTo>
                    <a:pt x="1448" y="733"/>
                  </a:lnTo>
                  <a:lnTo>
                    <a:pt x="1445" y="717"/>
                  </a:lnTo>
                  <a:lnTo>
                    <a:pt x="1425" y="697"/>
                  </a:lnTo>
                  <a:lnTo>
                    <a:pt x="1407" y="712"/>
                  </a:lnTo>
                  <a:lnTo>
                    <a:pt x="1383" y="709"/>
                  </a:lnTo>
                  <a:lnTo>
                    <a:pt x="1361" y="717"/>
                  </a:lnTo>
                  <a:lnTo>
                    <a:pt x="1343" y="693"/>
                  </a:lnTo>
                  <a:lnTo>
                    <a:pt x="1307" y="693"/>
                  </a:lnTo>
                  <a:lnTo>
                    <a:pt x="1287" y="717"/>
                  </a:lnTo>
                  <a:lnTo>
                    <a:pt x="1302" y="748"/>
                  </a:lnTo>
                  <a:lnTo>
                    <a:pt x="1298" y="795"/>
                  </a:lnTo>
                  <a:lnTo>
                    <a:pt x="1266" y="795"/>
                  </a:lnTo>
                  <a:lnTo>
                    <a:pt x="1236" y="765"/>
                  </a:lnTo>
                  <a:lnTo>
                    <a:pt x="1218" y="742"/>
                  </a:lnTo>
                  <a:lnTo>
                    <a:pt x="1217" y="715"/>
                  </a:lnTo>
                  <a:lnTo>
                    <a:pt x="1199" y="705"/>
                  </a:lnTo>
                  <a:lnTo>
                    <a:pt x="1182" y="718"/>
                  </a:lnTo>
                  <a:lnTo>
                    <a:pt x="1145" y="711"/>
                  </a:lnTo>
                  <a:lnTo>
                    <a:pt x="1122" y="721"/>
                  </a:lnTo>
                  <a:lnTo>
                    <a:pt x="1089" y="717"/>
                  </a:lnTo>
                  <a:lnTo>
                    <a:pt x="1073" y="738"/>
                  </a:lnTo>
                  <a:lnTo>
                    <a:pt x="1055" y="738"/>
                  </a:lnTo>
                  <a:lnTo>
                    <a:pt x="1014" y="765"/>
                  </a:lnTo>
                  <a:lnTo>
                    <a:pt x="986" y="735"/>
                  </a:lnTo>
                  <a:lnTo>
                    <a:pt x="963" y="741"/>
                  </a:lnTo>
                  <a:lnTo>
                    <a:pt x="948" y="718"/>
                  </a:lnTo>
                  <a:lnTo>
                    <a:pt x="893" y="688"/>
                  </a:lnTo>
                  <a:lnTo>
                    <a:pt x="860" y="703"/>
                  </a:lnTo>
                  <a:lnTo>
                    <a:pt x="860" y="681"/>
                  </a:lnTo>
                  <a:lnTo>
                    <a:pt x="810" y="649"/>
                  </a:lnTo>
                  <a:lnTo>
                    <a:pt x="782" y="621"/>
                  </a:lnTo>
                  <a:lnTo>
                    <a:pt x="783" y="597"/>
                  </a:lnTo>
                  <a:lnTo>
                    <a:pt x="767" y="589"/>
                  </a:lnTo>
                  <a:lnTo>
                    <a:pt x="723" y="538"/>
                  </a:lnTo>
                  <a:lnTo>
                    <a:pt x="702" y="505"/>
                  </a:lnTo>
                  <a:lnTo>
                    <a:pt x="686" y="495"/>
                  </a:lnTo>
                  <a:lnTo>
                    <a:pt x="677" y="462"/>
                  </a:lnTo>
                  <a:lnTo>
                    <a:pt x="656" y="457"/>
                  </a:lnTo>
                  <a:lnTo>
                    <a:pt x="599" y="496"/>
                  </a:lnTo>
                  <a:lnTo>
                    <a:pt x="563" y="495"/>
                  </a:lnTo>
                  <a:lnTo>
                    <a:pt x="522" y="469"/>
                  </a:lnTo>
                  <a:lnTo>
                    <a:pt x="510" y="484"/>
                  </a:lnTo>
                  <a:lnTo>
                    <a:pt x="441" y="450"/>
                  </a:lnTo>
                  <a:lnTo>
                    <a:pt x="420" y="474"/>
                  </a:lnTo>
                  <a:lnTo>
                    <a:pt x="383" y="523"/>
                  </a:lnTo>
                  <a:lnTo>
                    <a:pt x="362" y="513"/>
                  </a:lnTo>
                  <a:lnTo>
                    <a:pt x="333" y="516"/>
                  </a:lnTo>
                  <a:lnTo>
                    <a:pt x="336" y="448"/>
                  </a:lnTo>
                  <a:lnTo>
                    <a:pt x="318" y="439"/>
                  </a:lnTo>
                  <a:lnTo>
                    <a:pt x="294" y="472"/>
                  </a:lnTo>
                  <a:lnTo>
                    <a:pt x="281" y="462"/>
                  </a:lnTo>
                  <a:lnTo>
                    <a:pt x="240" y="498"/>
                  </a:lnTo>
                  <a:lnTo>
                    <a:pt x="230" y="480"/>
                  </a:lnTo>
                  <a:lnTo>
                    <a:pt x="129" y="483"/>
                  </a:lnTo>
                  <a:lnTo>
                    <a:pt x="123" y="456"/>
                  </a:lnTo>
                  <a:lnTo>
                    <a:pt x="116" y="439"/>
                  </a:lnTo>
                  <a:lnTo>
                    <a:pt x="122" y="420"/>
                  </a:lnTo>
                  <a:lnTo>
                    <a:pt x="93" y="408"/>
                  </a:lnTo>
                  <a:lnTo>
                    <a:pt x="81" y="411"/>
                  </a:lnTo>
                  <a:lnTo>
                    <a:pt x="81" y="394"/>
                  </a:lnTo>
                  <a:lnTo>
                    <a:pt x="57" y="369"/>
                  </a:lnTo>
                  <a:lnTo>
                    <a:pt x="39" y="369"/>
                  </a:lnTo>
                  <a:lnTo>
                    <a:pt x="29" y="361"/>
                  </a:lnTo>
                  <a:lnTo>
                    <a:pt x="0" y="351"/>
                  </a:lnTo>
                  <a:lnTo>
                    <a:pt x="5" y="318"/>
                  </a:lnTo>
                  <a:lnTo>
                    <a:pt x="36" y="304"/>
                  </a:lnTo>
                  <a:lnTo>
                    <a:pt x="68" y="285"/>
                  </a:lnTo>
                  <a:lnTo>
                    <a:pt x="81" y="271"/>
                  </a:lnTo>
                  <a:lnTo>
                    <a:pt x="86" y="249"/>
                  </a:lnTo>
                  <a:lnTo>
                    <a:pt x="84" y="231"/>
                  </a:lnTo>
                  <a:lnTo>
                    <a:pt x="99" y="198"/>
                  </a:lnTo>
                  <a:lnTo>
                    <a:pt x="111" y="181"/>
                  </a:lnTo>
                  <a:lnTo>
                    <a:pt x="107" y="162"/>
                  </a:lnTo>
                  <a:lnTo>
                    <a:pt x="111" y="138"/>
                  </a:lnTo>
                  <a:lnTo>
                    <a:pt x="135" y="121"/>
                  </a:lnTo>
                  <a:lnTo>
                    <a:pt x="146" y="93"/>
                  </a:lnTo>
                  <a:lnTo>
                    <a:pt x="156" y="78"/>
                  </a:lnTo>
                  <a:lnTo>
                    <a:pt x="188" y="64"/>
                  </a:lnTo>
                  <a:lnTo>
                    <a:pt x="203" y="36"/>
                  </a:lnTo>
                  <a:lnTo>
                    <a:pt x="185" y="24"/>
                  </a:lnTo>
                  <a:lnTo>
                    <a:pt x="180" y="10"/>
                  </a:lnTo>
                  <a:lnTo>
                    <a:pt x="195" y="1"/>
                  </a:lnTo>
                  <a:lnTo>
                    <a:pt x="224" y="1"/>
                  </a:lnTo>
                  <a:lnTo>
                    <a:pt x="249" y="12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394" y="1646"/>
              <a:ext cx="1631" cy="1041"/>
            </a:xfrm>
            <a:custGeom>
              <a:avLst/>
              <a:gdLst>
                <a:gd name="T0" fmla="*/ 1343 w 1631"/>
                <a:gd name="T1" fmla="*/ 720 h 1041"/>
                <a:gd name="T2" fmla="*/ 930 w 1631"/>
                <a:gd name="T3" fmla="*/ 1041 h 1041"/>
                <a:gd name="T4" fmla="*/ 876 w 1631"/>
                <a:gd name="T5" fmla="*/ 1011 h 1041"/>
                <a:gd name="T6" fmla="*/ 849 w 1631"/>
                <a:gd name="T7" fmla="*/ 994 h 1041"/>
                <a:gd name="T8" fmla="*/ 786 w 1631"/>
                <a:gd name="T9" fmla="*/ 1012 h 1041"/>
                <a:gd name="T10" fmla="*/ 741 w 1631"/>
                <a:gd name="T11" fmla="*/ 964 h 1041"/>
                <a:gd name="T12" fmla="*/ 711 w 1631"/>
                <a:gd name="T13" fmla="*/ 922 h 1041"/>
                <a:gd name="T14" fmla="*/ 677 w 1631"/>
                <a:gd name="T15" fmla="*/ 852 h 1041"/>
                <a:gd name="T16" fmla="*/ 612 w 1631"/>
                <a:gd name="T17" fmla="*/ 826 h 1041"/>
                <a:gd name="T18" fmla="*/ 552 w 1631"/>
                <a:gd name="T19" fmla="*/ 768 h 1041"/>
                <a:gd name="T20" fmla="*/ 363 w 1631"/>
                <a:gd name="T21" fmla="*/ 699 h 1041"/>
                <a:gd name="T22" fmla="*/ 306 w 1631"/>
                <a:gd name="T23" fmla="*/ 684 h 1041"/>
                <a:gd name="T24" fmla="*/ 222 w 1631"/>
                <a:gd name="T25" fmla="*/ 597 h 1041"/>
                <a:gd name="T26" fmla="*/ 204 w 1631"/>
                <a:gd name="T27" fmla="*/ 547 h 1041"/>
                <a:gd name="T28" fmla="*/ 168 w 1631"/>
                <a:gd name="T29" fmla="*/ 442 h 1041"/>
                <a:gd name="T30" fmla="*/ 95 w 1631"/>
                <a:gd name="T31" fmla="*/ 432 h 1041"/>
                <a:gd name="T32" fmla="*/ 71 w 1631"/>
                <a:gd name="T33" fmla="*/ 390 h 1041"/>
                <a:gd name="T34" fmla="*/ 56 w 1631"/>
                <a:gd name="T35" fmla="*/ 322 h 1041"/>
                <a:gd name="T36" fmla="*/ 0 w 1631"/>
                <a:gd name="T37" fmla="*/ 289 h 1041"/>
                <a:gd name="T38" fmla="*/ 20 w 1631"/>
                <a:gd name="T39" fmla="*/ 229 h 1041"/>
                <a:gd name="T40" fmla="*/ 27 w 1631"/>
                <a:gd name="T41" fmla="*/ 163 h 1041"/>
                <a:gd name="T42" fmla="*/ 45 w 1631"/>
                <a:gd name="T43" fmla="*/ 133 h 1041"/>
                <a:gd name="T44" fmla="*/ 92 w 1631"/>
                <a:gd name="T45" fmla="*/ 133 h 1041"/>
                <a:gd name="T46" fmla="*/ 119 w 1631"/>
                <a:gd name="T47" fmla="*/ 136 h 1041"/>
                <a:gd name="T48" fmla="*/ 137 w 1631"/>
                <a:gd name="T49" fmla="*/ 133 h 1041"/>
                <a:gd name="T50" fmla="*/ 173 w 1631"/>
                <a:gd name="T51" fmla="*/ 121 h 1041"/>
                <a:gd name="T52" fmla="*/ 200 w 1631"/>
                <a:gd name="T53" fmla="*/ 139 h 1041"/>
                <a:gd name="T54" fmla="*/ 245 w 1631"/>
                <a:gd name="T55" fmla="*/ 112 h 1041"/>
                <a:gd name="T56" fmla="*/ 269 w 1631"/>
                <a:gd name="T57" fmla="*/ 87 h 1041"/>
                <a:gd name="T58" fmla="*/ 291 w 1631"/>
                <a:gd name="T59" fmla="*/ 88 h 1041"/>
                <a:gd name="T60" fmla="*/ 330 w 1631"/>
                <a:gd name="T61" fmla="*/ 79 h 1041"/>
                <a:gd name="T62" fmla="*/ 363 w 1631"/>
                <a:gd name="T63" fmla="*/ 85 h 1041"/>
                <a:gd name="T64" fmla="*/ 378 w 1631"/>
                <a:gd name="T65" fmla="*/ 106 h 1041"/>
                <a:gd name="T66" fmla="*/ 447 w 1631"/>
                <a:gd name="T67" fmla="*/ 55 h 1041"/>
                <a:gd name="T68" fmla="*/ 476 w 1631"/>
                <a:gd name="T69" fmla="*/ 45 h 1041"/>
                <a:gd name="T70" fmla="*/ 513 w 1631"/>
                <a:gd name="T71" fmla="*/ 58 h 1041"/>
                <a:gd name="T72" fmla="*/ 542 w 1631"/>
                <a:gd name="T73" fmla="*/ 37 h 1041"/>
                <a:gd name="T74" fmla="*/ 587 w 1631"/>
                <a:gd name="T75" fmla="*/ 28 h 1041"/>
                <a:gd name="T76" fmla="*/ 647 w 1631"/>
                <a:gd name="T77" fmla="*/ 9 h 1041"/>
                <a:gd name="T78" fmla="*/ 683 w 1631"/>
                <a:gd name="T79" fmla="*/ 6 h 1041"/>
                <a:gd name="T80" fmla="*/ 683 w 1631"/>
                <a:gd name="T81" fmla="*/ 36 h 1041"/>
                <a:gd name="T82" fmla="*/ 704 w 1631"/>
                <a:gd name="T83" fmla="*/ 54 h 1041"/>
                <a:gd name="T84" fmla="*/ 762 w 1631"/>
                <a:gd name="T85" fmla="*/ 70 h 1041"/>
                <a:gd name="T86" fmla="*/ 810 w 1631"/>
                <a:gd name="T87" fmla="*/ 100 h 1041"/>
                <a:gd name="T88" fmla="*/ 839 w 1631"/>
                <a:gd name="T89" fmla="*/ 64 h 1041"/>
                <a:gd name="T90" fmla="*/ 884 w 1631"/>
                <a:gd name="T91" fmla="*/ 55 h 1041"/>
                <a:gd name="T92" fmla="*/ 969 w 1631"/>
                <a:gd name="T93" fmla="*/ 30 h 1041"/>
                <a:gd name="T94" fmla="*/ 1040 w 1631"/>
                <a:gd name="T95" fmla="*/ 30 h 1041"/>
                <a:gd name="T96" fmla="*/ 1089 w 1631"/>
                <a:gd name="T97" fmla="*/ 169 h 1041"/>
                <a:gd name="T98" fmla="*/ 1134 w 1631"/>
                <a:gd name="T99" fmla="*/ 168 h 1041"/>
                <a:gd name="T100" fmla="*/ 1166 w 1631"/>
                <a:gd name="T101" fmla="*/ 199 h 1041"/>
                <a:gd name="T102" fmla="*/ 1245 w 1631"/>
                <a:gd name="T103" fmla="*/ 181 h 1041"/>
                <a:gd name="T104" fmla="*/ 1302 w 1631"/>
                <a:gd name="T105" fmla="*/ 175 h 1041"/>
                <a:gd name="T106" fmla="*/ 1367 w 1631"/>
                <a:gd name="T107" fmla="*/ 192 h 1041"/>
                <a:gd name="T108" fmla="*/ 1419 w 1631"/>
                <a:gd name="T109" fmla="*/ 229 h 1041"/>
                <a:gd name="T110" fmla="*/ 1472 w 1631"/>
                <a:gd name="T111" fmla="*/ 217 h 1041"/>
                <a:gd name="T112" fmla="*/ 1506 w 1631"/>
                <a:gd name="T113" fmla="*/ 258 h 1041"/>
                <a:gd name="T114" fmla="*/ 1538 w 1631"/>
                <a:gd name="T115" fmla="*/ 265 h 1041"/>
                <a:gd name="T116" fmla="*/ 1593 w 1631"/>
                <a:gd name="T117" fmla="*/ 313 h 1041"/>
                <a:gd name="T118" fmla="*/ 1631 w 1631"/>
                <a:gd name="T119" fmla="*/ 348 h 10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1"/>
                <a:gd name="T181" fmla="*/ 0 h 1041"/>
                <a:gd name="T182" fmla="*/ 1631 w 1631"/>
                <a:gd name="T183" fmla="*/ 1041 h 10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1" h="1041">
                  <a:moveTo>
                    <a:pt x="1631" y="348"/>
                  </a:moveTo>
                  <a:lnTo>
                    <a:pt x="1343" y="720"/>
                  </a:lnTo>
                  <a:lnTo>
                    <a:pt x="965" y="1027"/>
                  </a:lnTo>
                  <a:lnTo>
                    <a:pt x="930" y="1041"/>
                  </a:lnTo>
                  <a:lnTo>
                    <a:pt x="906" y="1008"/>
                  </a:lnTo>
                  <a:lnTo>
                    <a:pt x="876" y="1011"/>
                  </a:lnTo>
                  <a:lnTo>
                    <a:pt x="860" y="1015"/>
                  </a:lnTo>
                  <a:lnTo>
                    <a:pt x="849" y="994"/>
                  </a:lnTo>
                  <a:lnTo>
                    <a:pt x="818" y="1015"/>
                  </a:lnTo>
                  <a:lnTo>
                    <a:pt x="786" y="1012"/>
                  </a:lnTo>
                  <a:lnTo>
                    <a:pt x="750" y="994"/>
                  </a:lnTo>
                  <a:lnTo>
                    <a:pt x="741" y="964"/>
                  </a:lnTo>
                  <a:lnTo>
                    <a:pt x="735" y="945"/>
                  </a:lnTo>
                  <a:lnTo>
                    <a:pt x="711" y="922"/>
                  </a:lnTo>
                  <a:lnTo>
                    <a:pt x="677" y="879"/>
                  </a:lnTo>
                  <a:lnTo>
                    <a:pt x="677" y="852"/>
                  </a:lnTo>
                  <a:lnTo>
                    <a:pt x="636" y="844"/>
                  </a:lnTo>
                  <a:lnTo>
                    <a:pt x="612" y="826"/>
                  </a:lnTo>
                  <a:lnTo>
                    <a:pt x="576" y="808"/>
                  </a:lnTo>
                  <a:lnTo>
                    <a:pt x="552" y="768"/>
                  </a:lnTo>
                  <a:lnTo>
                    <a:pt x="398" y="699"/>
                  </a:lnTo>
                  <a:lnTo>
                    <a:pt x="363" y="699"/>
                  </a:lnTo>
                  <a:lnTo>
                    <a:pt x="342" y="672"/>
                  </a:lnTo>
                  <a:lnTo>
                    <a:pt x="306" y="684"/>
                  </a:lnTo>
                  <a:lnTo>
                    <a:pt x="293" y="669"/>
                  </a:lnTo>
                  <a:lnTo>
                    <a:pt x="222" y="597"/>
                  </a:lnTo>
                  <a:lnTo>
                    <a:pt x="212" y="579"/>
                  </a:lnTo>
                  <a:lnTo>
                    <a:pt x="204" y="547"/>
                  </a:lnTo>
                  <a:lnTo>
                    <a:pt x="188" y="526"/>
                  </a:lnTo>
                  <a:lnTo>
                    <a:pt x="168" y="442"/>
                  </a:lnTo>
                  <a:lnTo>
                    <a:pt x="149" y="412"/>
                  </a:lnTo>
                  <a:lnTo>
                    <a:pt x="95" y="432"/>
                  </a:lnTo>
                  <a:lnTo>
                    <a:pt x="74" y="427"/>
                  </a:lnTo>
                  <a:lnTo>
                    <a:pt x="71" y="390"/>
                  </a:lnTo>
                  <a:lnTo>
                    <a:pt x="59" y="361"/>
                  </a:lnTo>
                  <a:lnTo>
                    <a:pt x="56" y="322"/>
                  </a:lnTo>
                  <a:lnTo>
                    <a:pt x="26" y="289"/>
                  </a:lnTo>
                  <a:lnTo>
                    <a:pt x="0" y="289"/>
                  </a:lnTo>
                  <a:lnTo>
                    <a:pt x="2" y="252"/>
                  </a:lnTo>
                  <a:lnTo>
                    <a:pt x="20" y="229"/>
                  </a:lnTo>
                  <a:lnTo>
                    <a:pt x="26" y="205"/>
                  </a:lnTo>
                  <a:lnTo>
                    <a:pt x="27" y="163"/>
                  </a:lnTo>
                  <a:lnTo>
                    <a:pt x="23" y="142"/>
                  </a:lnTo>
                  <a:lnTo>
                    <a:pt x="45" y="133"/>
                  </a:lnTo>
                  <a:lnTo>
                    <a:pt x="66" y="154"/>
                  </a:lnTo>
                  <a:lnTo>
                    <a:pt x="92" y="133"/>
                  </a:lnTo>
                  <a:lnTo>
                    <a:pt x="104" y="135"/>
                  </a:lnTo>
                  <a:lnTo>
                    <a:pt x="119" y="136"/>
                  </a:lnTo>
                  <a:lnTo>
                    <a:pt x="137" y="123"/>
                  </a:lnTo>
                  <a:lnTo>
                    <a:pt x="137" y="133"/>
                  </a:lnTo>
                  <a:lnTo>
                    <a:pt x="167" y="151"/>
                  </a:lnTo>
                  <a:lnTo>
                    <a:pt x="173" y="121"/>
                  </a:lnTo>
                  <a:lnTo>
                    <a:pt x="188" y="121"/>
                  </a:lnTo>
                  <a:lnTo>
                    <a:pt x="200" y="139"/>
                  </a:lnTo>
                  <a:lnTo>
                    <a:pt x="212" y="129"/>
                  </a:lnTo>
                  <a:lnTo>
                    <a:pt x="245" y="112"/>
                  </a:lnTo>
                  <a:lnTo>
                    <a:pt x="252" y="94"/>
                  </a:lnTo>
                  <a:lnTo>
                    <a:pt x="269" y="87"/>
                  </a:lnTo>
                  <a:lnTo>
                    <a:pt x="278" y="102"/>
                  </a:lnTo>
                  <a:lnTo>
                    <a:pt x="291" y="88"/>
                  </a:lnTo>
                  <a:lnTo>
                    <a:pt x="315" y="75"/>
                  </a:lnTo>
                  <a:lnTo>
                    <a:pt x="330" y="79"/>
                  </a:lnTo>
                  <a:lnTo>
                    <a:pt x="362" y="73"/>
                  </a:lnTo>
                  <a:lnTo>
                    <a:pt x="363" y="85"/>
                  </a:lnTo>
                  <a:lnTo>
                    <a:pt x="363" y="99"/>
                  </a:lnTo>
                  <a:lnTo>
                    <a:pt x="378" y="106"/>
                  </a:lnTo>
                  <a:lnTo>
                    <a:pt x="401" y="76"/>
                  </a:lnTo>
                  <a:lnTo>
                    <a:pt x="447" y="55"/>
                  </a:lnTo>
                  <a:lnTo>
                    <a:pt x="455" y="43"/>
                  </a:lnTo>
                  <a:lnTo>
                    <a:pt x="476" y="45"/>
                  </a:lnTo>
                  <a:lnTo>
                    <a:pt x="488" y="54"/>
                  </a:lnTo>
                  <a:lnTo>
                    <a:pt x="513" y="58"/>
                  </a:lnTo>
                  <a:lnTo>
                    <a:pt x="516" y="37"/>
                  </a:lnTo>
                  <a:lnTo>
                    <a:pt x="542" y="37"/>
                  </a:lnTo>
                  <a:lnTo>
                    <a:pt x="560" y="25"/>
                  </a:lnTo>
                  <a:lnTo>
                    <a:pt x="587" y="28"/>
                  </a:lnTo>
                  <a:lnTo>
                    <a:pt x="602" y="9"/>
                  </a:lnTo>
                  <a:lnTo>
                    <a:pt x="647" y="9"/>
                  </a:lnTo>
                  <a:lnTo>
                    <a:pt x="662" y="0"/>
                  </a:lnTo>
                  <a:lnTo>
                    <a:pt x="683" y="6"/>
                  </a:lnTo>
                  <a:lnTo>
                    <a:pt x="674" y="15"/>
                  </a:lnTo>
                  <a:lnTo>
                    <a:pt x="683" y="36"/>
                  </a:lnTo>
                  <a:lnTo>
                    <a:pt x="689" y="48"/>
                  </a:lnTo>
                  <a:lnTo>
                    <a:pt x="704" y="54"/>
                  </a:lnTo>
                  <a:lnTo>
                    <a:pt x="728" y="46"/>
                  </a:lnTo>
                  <a:lnTo>
                    <a:pt x="762" y="70"/>
                  </a:lnTo>
                  <a:lnTo>
                    <a:pt x="801" y="72"/>
                  </a:lnTo>
                  <a:lnTo>
                    <a:pt x="810" y="100"/>
                  </a:lnTo>
                  <a:lnTo>
                    <a:pt x="840" y="99"/>
                  </a:lnTo>
                  <a:lnTo>
                    <a:pt x="839" y="64"/>
                  </a:lnTo>
                  <a:lnTo>
                    <a:pt x="863" y="69"/>
                  </a:lnTo>
                  <a:lnTo>
                    <a:pt x="884" y="55"/>
                  </a:lnTo>
                  <a:lnTo>
                    <a:pt x="906" y="63"/>
                  </a:lnTo>
                  <a:lnTo>
                    <a:pt x="969" y="30"/>
                  </a:lnTo>
                  <a:lnTo>
                    <a:pt x="999" y="43"/>
                  </a:lnTo>
                  <a:lnTo>
                    <a:pt x="1040" y="30"/>
                  </a:lnTo>
                  <a:lnTo>
                    <a:pt x="1029" y="117"/>
                  </a:lnTo>
                  <a:lnTo>
                    <a:pt x="1089" y="169"/>
                  </a:lnTo>
                  <a:lnTo>
                    <a:pt x="1116" y="160"/>
                  </a:lnTo>
                  <a:lnTo>
                    <a:pt x="1134" y="168"/>
                  </a:lnTo>
                  <a:lnTo>
                    <a:pt x="1146" y="181"/>
                  </a:lnTo>
                  <a:lnTo>
                    <a:pt x="1166" y="199"/>
                  </a:lnTo>
                  <a:lnTo>
                    <a:pt x="1209" y="195"/>
                  </a:lnTo>
                  <a:lnTo>
                    <a:pt x="1245" y="181"/>
                  </a:lnTo>
                  <a:lnTo>
                    <a:pt x="1271" y="190"/>
                  </a:lnTo>
                  <a:lnTo>
                    <a:pt x="1302" y="175"/>
                  </a:lnTo>
                  <a:lnTo>
                    <a:pt x="1331" y="180"/>
                  </a:lnTo>
                  <a:lnTo>
                    <a:pt x="1367" y="192"/>
                  </a:lnTo>
                  <a:lnTo>
                    <a:pt x="1376" y="207"/>
                  </a:lnTo>
                  <a:lnTo>
                    <a:pt x="1419" y="229"/>
                  </a:lnTo>
                  <a:lnTo>
                    <a:pt x="1445" y="214"/>
                  </a:lnTo>
                  <a:lnTo>
                    <a:pt x="1472" y="217"/>
                  </a:lnTo>
                  <a:lnTo>
                    <a:pt x="1472" y="241"/>
                  </a:lnTo>
                  <a:lnTo>
                    <a:pt x="1506" y="258"/>
                  </a:lnTo>
                  <a:lnTo>
                    <a:pt x="1520" y="253"/>
                  </a:lnTo>
                  <a:lnTo>
                    <a:pt x="1538" y="265"/>
                  </a:lnTo>
                  <a:lnTo>
                    <a:pt x="1542" y="283"/>
                  </a:lnTo>
                  <a:lnTo>
                    <a:pt x="1593" y="313"/>
                  </a:lnTo>
                  <a:lnTo>
                    <a:pt x="1629" y="318"/>
                  </a:lnTo>
                  <a:lnTo>
                    <a:pt x="1631" y="348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61" y="1527"/>
              <a:ext cx="941" cy="1466"/>
            </a:xfrm>
            <a:custGeom>
              <a:avLst/>
              <a:gdLst>
                <a:gd name="T0" fmla="*/ 453 w 941"/>
                <a:gd name="T1" fmla="*/ 1364 h 1466"/>
                <a:gd name="T2" fmla="*/ 503 w 941"/>
                <a:gd name="T3" fmla="*/ 1235 h 1466"/>
                <a:gd name="T4" fmla="*/ 554 w 941"/>
                <a:gd name="T5" fmla="*/ 1169 h 1466"/>
                <a:gd name="T6" fmla="*/ 579 w 941"/>
                <a:gd name="T7" fmla="*/ 1092 h 1466"/>
                <a:gd name="T8" fmla="*/ 542 w 941"/>
                <a:gd name="T9" fmla="*/ 1041 h 1466"/>
                <a:gd name="T10" fmla="*/ 504 w 941"/>
                <a:gd name="T11" fmla="*/ 1011 h 1466"/>
                <a:gd name="T12" fmla="*/ 470 w 941"/>
                <a:gd name="T13" fmla="*/ 960 h 1466"/>
                <a:gd name="T14" fmla="*/ 455 w 941"/>
                <a:gd name="T15" fmla="*/ 875 h 1466"/>
                <a:gd name="T16" fmla="*/ 477 w 941"/>
                <a:gd name="T17" fmla="*/ 839 h 1466"/>
                <a:gd name="T18" fmla="*/ 512 w 941"/>
                <a:gd name="T19" fmla="*/ 794 h 1466"/>
                <a:gd name="T20" fmla="*/ 530 w 941"/>
                <a:gd name="T21" fmla="*/ 785 h 1466"/>
                <a:gd name="T22" fmla="*/ 480 w 941"/>
                <a:gd name="T23" fmla="*/ 776 h 1466"/>
                <a:gd name="T24" fmla="*/ 420 w 941"/>
                <a:gd name="T25" fmla="*/ 789 h 1466"/>
                <a:gd name="T26" fmla="*/ 369 w 941"/>
                <a:gd name="T27" fmla="*/ 767 h 1466"/>
                <a:gd name="T28" fmla="*/ 396 w 941"/>
                <a:gd name="T29" fmla="*/ 819 h 1466"/>
                <a:gd name="T30" fmla="*/ 420 w 941"/>
                <a:gd name="T31" fmla="*/ 860 h 1466"/>
                <a:gd name="T32" fmla="*/ 333 w 941"/>
                <a:gd name="T33" fmla="*/ 885 h 1466"/>
                <a:gd name="T34" fmla="*/ 326 w 941"/>
                <a:gd name="T35" fmla="*/ 927 h 1466"/>
                <a:gd name="T36" fmla="*/ 329 w 941"/>
                <a:gd name="T37" fmla="*/ 978 h 1466"/>
                <a:gd name="T38" fmla="*/ 302 w 941"/>
                <a:gd name="T39" fmla="*/ 1010 h 1466"/>
                <a:gd name="T40" fmla="*/ 257 w 941"/>
                <a:gd name="T41" fmla="*/ 1038 h 1466"/>
                <a:gd name="T42" fmla="*/ 239 w 941"/>
                <a:gd name="T43" fmla="*/ 1046 h 1466"/>
                <a:gd name="T44" fmla="*/ 284 w 941"/>
                <a:gd name="T45" fmla="*/ 1107 h 1466"/>
                <a:gd name="T46" fmla="*/ 269 w 941"/>
                <a:gd name="T47" fmla="*/ 1080 h 1466"/>
                <a:gd name="T48" fmla="*/ 221 w 941"/>
                <a:gd name="T49" fmla="*/ 1097 h 1466"/>
                <a:gd name="T50" fmla="*/ 233 w 941"/>
                <a:gd name="T51" fmla="*/ 1139 h 1466"/>
                <a:gd name="T52" fmla="*/ 206 w 941"/>
                <a:gd name="T53" fmla="*/ 1169 h 1466"/>
                <a:gd name="T54" fmla="*/ 171 w 941"/>
                <a:gd name="T55" fmla="*/ 1140 h 1466"/>
                <a:gd name="T56" fmla="*/ 167 w 941"/>
                <a:gd name="T57" fmla="*/ 1191 h 1466"/>
                <a:gd name="T58" fmla="*/ 197 w 941"/>
                <a:gd name="T59" fmla="*/ 1239 h 1466"/>
                <a:gd name="T60" fmla="*/ 119 w 941"/>
                <a:gd name="T61" fmla="*/ 1185 h 1466"/>
                <a:gd name="T62" fmla="*/ 39 w 941"/>
                <a:gd name="T63" fmla="*/ 1125 h 1466"/>
                <a:gd name="T64" fmla="*/ 63 w 941"/>
                <a:gd name="T65" fmla="*/ 1040 h 1466"/>
                <a:gd name="T66" fmla="*/ 119 w 941"/>
                <a:gd name="T67" fmla="*/ 992 h 1466"/>
                <a:gd name="T68" fmla="*/ 209 w 941"/>
                <a:gd name="T69" fmla="*/ 926 h 1466"/>
                <a:gd name="T70" fmla="*/ 182 w 941"/>
                <a:gd name="T71" fmla="*/ 827 h 1466"/>
                <a:gd name="T72" fmla="*/ 75 w 941"/>
                <a:gd name="T73" fmla="*/ 729 h 1466"/>
                <a:gd name="T74" fmla="*/ 87 w 941"/>
                <a:gd name="T75" fmla="*/ 624 h 1466"/>
                <a:gd name="T76" fmla="*/ 185 w 941"/>
                <a:gd name="T77" fmla="*/ 558 h 1466"/>
                <a:gd name="T78" fmla="*/ 186 w 941"/>
                <a:gd name="T79" fmla="*/ 498 h 1466"/>
                <a:gd name="T80" fmla="*/ 224 w 941"/>
                <a:gd name="T81" fmla="*/ 438 h 1466"/>
                <a:gd name="T82" fmla="*/ 269 w 941"/>
                <a:gd name="T83" fmla="*/ 342 h 1466"/>
                <a:gd name="T84" fmla="*/ 338 w 941"/>
                <a:gd name="T85" fmla="*/ 255 h 1466"/>
                <a:gd name="T86" fmla="*/ 389 w 941"/>
                <a:gd name="T87" fmla="*/ 206 h 1466"/>
                <a:gd name="T88" fmla="*/ 540 w 941"/>
                <a:gd name="T89" fmla="*/ 14 h 1466"/>
                <a:gd name="T90" fmla="*/ 632 w 941"/>
                <a:gd name="T91" fmla="*/ 15 h 1466"/>
                <a:gd name="T92" fmla="*/ 647 w 941"/>
                <a:gd name="T93" fmla="*/ 120 h 1466"/>
                <a:gd name="T94" fmla="*/ 579 w 941"/>
                <a:gd name="T95" fmla="*/ 188 h 1466"/>
                <a:gd name="T96" fmla="*/ 482 w 941"/>
                <a:gd name="T97" fmla="*/ 323 h 1466"/>
                <a:gd name="T98" fmla="*/ 444 w 941"/>
                <a:gd name="T99" fmla="*/ 533 h 1466"/>
                <a:gd name="T100" fmla="*/ 501 w 941"/>
                <a:gd name="T101" fmla="*/ 585 h 1466"/>
                <a:gd name="T102" fmla="*/ 566 w 941"/>
                <a:gd name="T103" fmla="*/ 686 h 1466"/>
                <a:gd name="T104" fmla="*/ 707 w 941"/>
                <a:gd name="T105" fmla="*/ 722 h 1466"/>
                <a:gd name="T106" fmla="*/ 782 w 941"/>
                <a:gd name="T107" fmla="*/ 804 h 1466"/>
                <a:gd name="T108" fmla="*/ 941 w 941"/>
                <a:gd name="T109" fmla="*/ 861 h 1466"/>
                <a:gd name="T110" fmla="*/ 767 w 941"/>
                <a:gd name="T111" fmla="*/ 966 h 1466"/>
                <a:gd name="T112" fmla="*/ 674 w 941"/>
                <a:gd name="T113" fmla="*/ 1112 h 1466"/>
                <a:gd name="T114" fmla="*/ 738 w 941"/>
                <a:gd name="T115" fmla="*/ 1140 h 1466"/>
                <a:gd name="T116" fmla="*/ 614 w 941"/>
                <a:gd name="T117" fmla="*/ 1355 h 1466"/>
                <a:gd name="T118" fmla="*/ 531 w 941"/>
                <a:gd name="T119" fmla="*/ 1433 h 14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1"/>
                <a:gd name="T181" fmla="*/ 0 h 1466"/>
                <a:gd name="T182" fmla="*/ 941 w 941"/>
                <a:gd name="T183" fmla="*/ 1466 h 14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1" h="1466">
                  <a:moveTo>
                    <a:pt x="456" y="1449"/>
                  </a:moveTo>
                  <a:lnTo>
                    <a:pt x="464" y="1418"/>
                  </a:lnTo>
                  <a:lnTo>
                    <a:pt x="458" y="1401"/>
                  </a:lnTo>
                  <a:lnTo>
                    <a:pt x="453" y="1364"/>
                  </a:lnTo>
                  <a:lnTo>
                    <a:pt x="476" y="1329"/>
                  </a:lnTo>
                  <a:lnTo>
                    <a:pt x="479" y="1296"/>
                  </a:lnTo>
                  <a:lnTo>
                    <a:pt x="488" y="1275"/>
                  </a:lnTo>
                  <a:lnTo>
                    <a:pt x="503" y="1235"/>
                  </a:lnTo>
                  <a:lnTo>
                    <a:pt x="518" y="1235"/>
                  </a:lnTo>
                  <a:lnTo>
                    <a:pt x="524" y="1215"/>
                  </a:lnTo>
                  <a:lnTo>
                    <a:pt x="534" y="1188"/>
                  </a:lnTo>
                  <a:lnTo>
                    <a:pt x="554" y="1169"/>
                  </a:lnTo>
                  <a:lnTo>
                    <a:pt x="552" y="1154"/>
                  </a:lnTo>
                  <a:lnTo>
                    <a:pt x="564" y="1134"/>
                  </a:lnTo>
                  <a:lnTo>
                    <a:pt x="570" y="1109"/>
                  </a:lnTo>
                  <a:lnTo>
                    <a:pt x="579" y="1092"/>
                  </a:lnTo>
                  <a:lnTo>
                    <a:pt x="554" y="1070"/>
                  </a:lnTo>
                  <a:lnTo>
                    <a:pt x="572" y="1049"/>
                  </a:lnTo>
                  <a:lnTo>
                    <a:pt x="563" y="1034"/>
                  </a:lnTo>
                  <a:lnTo>
                    <a:pt x="542" y="1041"/>
                  </a:lnTo>
                  <a:lnTo>
                    <a:pt x="534" y="1062"/>
                  </a:lnTo>
                  <a:lnTo>
                    <a:pt x="524" y="1050"/>
                  </a:lnTo>
                  <a:lnTo>
                    <a:pt x="501" y="1049"/>
                  </a:lnTo>
                  <a:lnTo>
                    <a:pt x="504" y="1011"/>
                  </a:lnTo>
                  <a:lnTo>
                    <a:pt x="506" y="984"/>
                  </a:lnTo>
                  <a:lnTo>
                    <a:pt x="486" y="981"/>
                  </a:lnTo>
                  <a:lnTo>
                    <a:pt x="474" y="992"/>
                  </a:lnTo>
                  <a:lnTo>
                    <a:pt x="470" y="960"/>
                  </a:lnTo>
                  <a:lnTo>
                    <a:pt x="482" y="941"/>
                  </a:lnTo>
                  <a:lnTo>
                    <a:pt x="471" y="927"/>
                  </a:lnTo>
                  <a:lnTo>
                    <a:pt x="476" y="900"/>
                  </a:lnTo>
                  <a:lnTo>
                    <a:pt x="455" y="875"/>
                  </a:lnTo>
                  <a:lnTo>
                    <a:pt x="465" y="857"/>
                  </a:lnTo>
                  <a:lnTo>
                    <a:pt x="461" y="845"/>
                  </a:lnTo>
                  <a:lnTo>
                    <a:pt x="467" y="833"/>
                  </a:lnTo>
                  <a:lnTo>
                    <a:pt x="477" y="839"/>
                  </a:lnTo>
                  <a:lnTo>
                    <a:pt x="501" y="824"/>
                  </a:lnTo>
                  <a:lnTo>
                    <a:pt x="497" y="807"/>
                  </a:lnTo>
                  <a:lnTo>
                    <a:pt x="497" y="794"/>
                  </a:lnTo>
                  <a:lnTo>
                    <a:pt x="512" y="794"/>
                  </a:lnTo>
                  <a:lnTo>
                    <a:pt x="528" y="810"/>
                  </a:lnTo>
                  <a:lnTo>
                    <a:pt x="543" y="833"/>
                  </a:lnTo>
                  <a:lnTo>
                    <a:pt x="554" y="812"/>
                  </a:lnTo>
                  <a:lnTo>
                    <a:pt x="530" y="785"/>
                  </a:lnTo>
                  <a:lnTo>
                    <a:pt x="534" y="767"/>
                  </a:lnTo>
                  <a:lnTo>
                    <a:pt x="519" y="764"/>
                  </a:lnTo>
                  <a:lnTo>
                    <a:pt x="507" y="774"/>
                  </a:lnTo>
                  <a:lnTo>
                    <a:pt x="480" y="776"/>
                  </a:lnTo>
                  <a:lnTo>
                    <a:pt x="465" y="804"/>
                  </a:lnTo>
                  <a:lnTo>
                    <a:pt x="435" y="810"/>
                  </a:lnTo>
                  <a:lnTo>
                    <a:pt x="434" y="797"/>
                  </a:lnTo>
                  <a:lnTo>
                    <a:pt x="420" y="789"/>
                  </a:lnTo>
                  <a:lnTo>
                    <a:pt x="402" y="782"/>
                  </a:lnTo>
                  <a:lnTo>
                    <a:pt x="401" y="767"/>
                  </a:lnTo>
                  <a:lnTo>
                    <a:pt x="384" y="764"/>
                  </a:lnTo>
                  <a:lnTo>
                    <a:pt x="369" y="767"/>
                  </a:lnTo>
                  <a:lnTo>
                    <a:pt x="377" y="776"/>
                  </a:lnTo>
                  <a:lnTo>
                    <a:pt x="389" y="782"/>
                  </a:lnTo>
                  <a:lnTo>
                    <a:pt x="386" y="810"/>
                  </a:lnTo>
                  <a:lnTo>
                    <a:pt x="396" y="819"/>
                  </a:lnTo>
                  <a:lnTo>
                    <a:pt x="411" y="812"/>
                  </a:lnTo>
                  <a:lnTo>
                    <a:pt x="417" y="830"/>
                  </a:lnTo>
                  <a:lnTo>
                    <a:pt x="423" y="840"/>
                  </a:lnTo>
                  <a:lnTo>
                    <a:pt x="420" y="860"/>
                  </a:lnTo>
                  <a:lnTo>
                    <a:pt x="401" y="860"/>
                  </a:lnTo>
                  <a:lnTo>
                    <a:pt x="392" y="879"/>
                  </a:lnTo>
                  <a:lnTo>
                    <a:pt x="360" y="882"/>
                  </a:lnTo>
                  <a:lnTo>
                    <a:pt x="333" y="885"/>
                  </a:lnTo>
                  <a:lnTo>
                    <a:pt x="332" y="897"/>
                  </a:lnTo>
                  <a:lnTo>
                    <a:pt x="348" y="909"/>
                  </a:lnTo>
                  <a:lnTo>
                    <a:pt x="345" y="921"/>
                  </a:lnTo>
                  <a:lnTo>
                    <a:pt x="326" y="927"/>
                  </a:lnTo>
                  <a:lnTo>
                    <a:pt x="327" y="939"/>
                  </a:lnTo>
                  <a:lnTo>
                    <a:pt x="350" y="956"/>
                  </a:lnTo>
                  <a:lnTo>
                    <a:pt x="348" y="974"/>
                  </a:lnTo>
                  <a:lnTo>
                    <a:pt x="329" y="978"/>
                  </a:lnTo>
                  <a:lnTo>
                    <a:pt x="329" y="989"/>
                  </a:lnTo>
                  <a:lnTo>
                    <a:pt x="336" y="999"/>
                  </a:lnTo>
                  <a:lnTo>
                    <a:pt x="315" y="1008"/>
                  </a:lnTo>
                  <a:lnTo>
                    <a:pt x="302" y="1010"/>
                  </a:lnTo>
                  <a:lnTo>
                    <a:pt x="290" y="1023"/>
                  </a:lnTo>
                  <a:lnTo>
                    <a:pt x="273" y="1026"/>
                  </a:lnTo>
                  <a:lnTo>
                    <a:pt x="269" y="1041"/>
                  </a:lnTo>
                  <a:lnTo>
                    <a:pt x="257" y="1038"/>
                  </a:lnTo>
                  <a:lnTo>
                    <a:pt x="257" y="1023"/>
                  </a:lnTo>
                  <a:lnTo>
                    <a:pt x="245" y="1019"/>
                  </a:lnTo>
                  <a:lnTo>
                    <a:pt x="237" y="1028"/>
                  </a:lnTo>
                  <a:lnTo>
                    <a:pt x="239" y="1046"/>
                  </a:lnTo>
                  <a:lnTo>
                    <a:pt x="251" y="1062"/>
                  </a:lnTo>
                  <a:lnTo>
                    <a:pt x="270" y="1062"/>
                  </a:lnTo>
                  <a:lnTo>
                    <a:pt x="281" y="1083"/>
                  </a:lnTo>
                  <a:lnTo>
                    <a:pt x="284" y="1107"/>
                  </a:lnTo>
                  <a:lnTo>
                    <a:pt x="276" y="1115"/>
                  </a:lnTo>
                  <a:lnTo>
                    <a:pt x="266" y="1110"/>
                  </a:lnTo>
                  <a:lnTo>
                    <a:pt x="270" y="1092"/>
                  </a:lnTo>
                  <a:lnTo>
                    <a:pt x="269" y="1080"/>
                  </a:lnTo>
                  <a:lnTo>
                    <a:pt x="254" y="1082"/>
                  </a:lnTo>
                  <a:lnTo>
                    <a:pt x="242" y="1073"/>
                  </a:lnTo>
                  <a:lnTo>
                    <a:pt x="224" y="1086"/>
                  </a:lnTo>
                  <a:lnTo>
                    <a:pt x="221" y="1097"/>
                  </a:lnTo>
                  <a:lnTo>
                    <a:pt x="201" y="1112"/>
                  </a:lnTo>
                  <a:lnTo>
                    <a:pt x="197" y="1127"/>
                  </a:lnTo>
                  <a:lnTo>
                    <a:pt x="218" y="1127"/>
                  </a:lnTo>
                  <a:lnTo>
                    <a:pt x="233" y="1139"/>
                  </a:lnTo>
                  <a:lnTo>
                    <a:pt x="218" y="1143"/>
                  </a:lnTo>
                  <a:lnTo>
                    <a:pt x="201" y="1139"/>
                  </a:lnTo>
                  <a:lnTo>
                    <a:pt x="204" y="1157"/>
                  </a:lnTo>
                  <a:lnTo>
                    <a:pt x="206" y="1169"/>
                  </a:lnTo>
                  <a:lnTo>
                    <a:pt x="192" y="1166"/>
                  </a:lnTo>
                  <a:lnTo>
                    <a:pt x="183" y="1154"/>
                  </a:lnTo>
                  <a:lnTo>
                    <a:pt x="186" y="1134"/>
                  </a:lnTo>
                  <a:lnTo>
                    <a:pt x="171" y="1140"/>
                  </a:lnTo>
                  <a:lnTo>
                    <a:pt x="158" y="1158"/>
                  </a:lnTo>
                  <a:lnTo>
                    <a:pt x="161" y="1169"/>
                  </a:lnTo>
                  <a:lnTo>
                    <a:pt x="176" y="1176"/>
                  </a:lnTo>
                  <a:lnTo>
                    <a:pt x="167" y="1191"/>
                  </a:lnTo>
                  <a:lnTo>
                    <a:pt x="171" y="1205"/>
                  </a:lnTo>
                  <a:lnTo>
                    <a:pt x="185" y="1206"/>
                  </a:lnTo>
                  <a:lnTo>
                    <a:pt x="191" y="1220"/>
                  </a:lnTo>
                  <a:lnTo>
                    <a:pt x="197" y="1239"/>
                  </a:lnTo>
                  <a:lnTo>
                    <a:pt x="191" y="1247"/>
                  </a:lnTo>
                  <a:lnTo>
                    <a:pt x="164" y="1230"/>
                  </a:lnTo>
                  <a:lnTo>
                    <a:pt x="140" y="1211"/>
                  </a:lnTo>
                  <a:lnTo>
                    <a:pt x="119" y="1185"/>
                  </a:lnTo>
                  <a:lnTo>
                    <a:pt x="105" y="1173"/>
                  </a:lnTo>
                  <a:lnTo>
                    <a:pt x="89" y="1179"/>
                  </a:lnTo>
                  <a:lnTo>
                    <a:pt x="62" y="1149"/>
                  </a:lnTo>
                  <a:lnTo>
                    <a:pt x="39" y="1125"/>
                  </a:lnTo>
                  <a:lnTo>
                    <a:pt x="0" y="1086"/>
                  </a:lnTo>
                  <a:lnTo>
                    <a:pt x="47" y="1088"/>
                  </a:lnTo>
                  <a:lnTo>
                    <a:pt x="71" y="1068"/>
                  </a:lnTo>
                  <a:lnTo>
                    <a:pt x="63" y="1040"/>
                  </a:lnTo>
                  <a:lnTo>
                    <a:pt x="72" y="1014"/>
                  </a:lnTo>
                  <a:lnTo>
                    <a:pt x="86" y="1023"/>
                  </a:lnTo>
                  <a:lnTo>
                    <a:pt x="107" y="1017"/>
                  </a:lnTo>
                  <a:lnTo>
                    <a:pt x="119" y="992"/>
                  </a:lnTo>
                  <a:lnTo>
                    <a:pt x="140" y="999"/>
                  </a:lnTo>
                  <a:lnTo>
                    <a:pt x="176" y="983"/>
                  </a:lnTo>
                  <a:lnTo>
                    <a:pt x="174" y="945"/>
                  </a:lnTo>
                  <a:lnTo>
                    <a:pt x="209" y="926"/>
                  </a:lnTo>
                  <a:lnTo>
                    <a:pt x="230" y="905"/>
                  </a:lnTo>
                  <a:lnTo>
                    <a:pt x="204" y="887"/>
                  </a:lnTo>
                  <a:lnTo>
                    <a:pt x="201" y="852"/>
                  </a:lnTo>
                  <a:lnTo>
                    <a:pt x="182" y="827"/>
                  </a:lnTo>
                  <a:lnTo>
                    <a:pt x="165" y="830"/>
                  </a:lnTo>
                  <a:lnTo>
                    <a:pt x="134" y="767"/>
                  </a:lnTo>
                  <a:lnTo>
                    <a:pt x="98" y="753"/>
                  </a:lnTo>
                  <a:lnTo>
                    <a:pt x="75" y="729"/>
                  </a:lnTo>
                  <a:lnTo>
                    <a:pt x="81" y="687"/>
                  </a:lnTo>
                  <a:lnTo>
                    <a:pt x="75" y="672"/>
                  </a:lnTo>
                  <a:lnTo>
                    <a:pt x="92" y="653"/>
                  </a:lnTo>
                  <a:lnTo>
                    <a:pt x="87" y="624"/>
                  </a:lnTo>
                  <a:lnTo>
                    <a:pt x="128" y="591"/>
                  </a:lnTo>
                  <a:lnTo>
                    <a:pt x="152" y="563"/>
                  </a:lnTo>
                  <a:lnTo>
                    <a:pt x="171" y="569"/>
                  </a:lnTo>
                  <a:lnTo>
                    <a:pt x="185" y="558"/>
                  </a:lnTo>
                  <a:lnTo>
                    <a:pt x="212" y="561"/>
                  </a:lnTo>
                  <a:lnTo>
                    <a:pt x="218" y="545"/>
                  </a:lnTo>
                  <a:lnTo>
                    <a:pt x="209" y="519"/>
                  </a:lnTo>
                  <a:lnTo>
                    <a:pt x="186" y="498"/>
                  </a:lnTo>
                  <a:lnTo>
                    <a:pt x="180" y="482"/>
                  </a:lnTo>
                  <a:lnTo>
                    <a:pt x="210" y="485"/>
                  </a:lnTo>
                  <a:lnTo>
                    <a:pt x="240" y="453"/>
                  </a:lnTo>
                  <a:lnTo>
                    <a:pt x="224" y="438"/>
                  </a:lnTo>
                  <a:lnTo>
                    <a:pt x="234" y="411"/>
                  </a:lnTo>
                  <a:lnTo>
                    <a:pt x="233" y="381"/>
                  </a:lnTo>
                  <a:lnTo>
                    <a:pt x="264" y="374"/>
                  </a:lnTo>
                  <a:lnTo>
                    <a:pt x="269" y="342"/>
                  </a:lnTo>
                  <a:lnTo>
                    <a:pt x="275" y="327"/>
                  </a:lnTo>
                  <a:lnTo>
                    <a:pt x="309" y="308"/>
                  </a:lnTo>
                  <a:lnTo>
                    <a:pt x="333" y="287"/>
                  </a:lnTo>
                  <a:lnTo>
                    <a:pt x="338" y="255"/>
                  </a:lnTo>
                  <a:lnTo>
                    <a:pt x="350" y="236"/>
                  </a:lnTo>
                  <a:lnTo>
                    <a:pt x="353" y="206"/>
                  </a:lnTo>
                  <a:lnTo>
                    <a:pt x="371" y="192"/>
                  </a:lnTo>
                  <a:lnTo>
                    <a:pt x="389" y="206"/>
                  </a:lnTo>
                  <a:lnTo>
                    <a:pt x="426" y="179"/>
                  </a:lnTo>
                  <a:lnTo>
                    <a:pt x="471" y="140"/>
                  </a:lnTo>
                  <a:lnTo>
                    <a:pt x="515" y="51"/>
                  </a:lnTo>
                  <a:lnTo>
                    <a:pt x="540" y="14"/>
                  </a:lnTo>
                  <a:lnTo>
                    <a:pt x="546" y="44"/>
                  </a:lnTo>
                  <a:lnTo>
                    <a:pt x="600" y="17"/>
                  </a:lnTo>
                  <a:lnTo>
                    <a:pt x="605" y="0"/>
                  </a:lnTo>
                  <a:lnTo>
                    <a:pt x="632" y="15"/>
                  </a:lnTo>
                  <a:lnTo>
                    <a:pt x="665" y="15"/>
                  </a:lnTo>
                  <a:lnTo>
                    <a:pt x="656" y="53"/>
                  </a:lnTo>
                  <a:lnTo>
                    <a:pt x="668" y="86"/>
                  </a:lnTo>
                  <a:lnTo>
                    <a:pt x="647" y="120"/>
                  </a:lnTo>
                  <a:lnTo>
                    <a:pt x="647" y="144"/>
                  </a:lnTo>
                  <a:lnTo>
                    <a:pt x="626" y="161"/>
                  </a:lnTo>
                  <a:lnTo>
                    <a:pt x="600" y="156"/>
                  </a:lnTo>
                  <a:lnTo>
                    <a:pt x="579" y="188"/>
                  </a:lnTo>
                  <a:lnTo>
                    <a:pt x="560" y="186"/>
                  </a:lnTo>
                  <a:lnTo>
                    <a:pt x="539" y="221"/>
                  </a:lnTo>
                  <a:lnTo>
                    <a:pt x="519" y="233"/>
                  </a:lnTo>
                  <a:lnTo>
                    <a:pt x="482" y="323"/>
                  </a:lnTo>
                  <a:lnTo>
                    <a:pt x="443" y="395"/>
                  </a:lnTo>
                  <a:lnTo>
                    <a:pt x="435" y="459"/>
                  </a:lnTo>
                  <a:lnTo>
                    <a:pt x="447" y="479"/>
                  </a:lnTo>
                  <a:lnTo>
                    <a:pt x="444" y="533"/>
                  </a:lnTo>
                  <a:lnTo>
                    <a:pt x="467" y="543"/>
                  </a:lnTo>
                  <a:lnTo>
                    <a:pt x="464" y="566"/>
                  </a:lnTo>
                  <a:lnTo>
                    <a:pt x="483" y="584"/>
                  </a:lnTo>
                  <a:lnTo>
                    <a:pt x="501" y="585"/>
                  </a:lnTo>
                  <a:lnTo>
                    <a:pt x="516" y="590"/>
                  </a:lnTo>
                  <a:lnTo>
                    <a:pt x="515" y="626"/>
                  </a:lnTo>
                  <a:lnTo>
                    <a:pt x="534" y="674"/>
                  </a:lnTo>
                  <a:lnTo>
                    <a:pt x="566" y="686"/>
                  </a:lnTo>
                  <a:lnTo>
                    <a:pt x="570" y="714"/>
                  </a:lnTo>
                  <a:lnTo>
                    <a:pt x="662" y="689"/>
                  </a:lnTo>
                  <a:lnTo>
                    <a:pt x="680" y="693"/>
                  </a:lnTo>
                  <a:lnTo>
                    <a:pt x="707" y="722"/>
                  </a:lnTo>
                  <a:lnTo>
                    <a:pt x="729" y="723"/>
                  </a:lnTo>
                  <a:lnTo>
                    <a:pt x="729" y="740"/>
                  </a:lnTo>
                  <a:lnTo>
                    <a:pt x="762" y="753"/>
                  </a:lnTo>
                  <a:lnTo>
                    <a:pt x="782" y="804"/>
                  </a:lnTo>
                  <a:lnTo>
                    <a:pt x="801" y="830"/>
                  </a:lnTo>
                  <a:lnTo>
                    <a:pt x="852" y="855"/>
                  </a:lnTo>
                  <a:lnTo>
                    <a:pt x="914" y="842"/>
                  </a:lnTo>
                  <a:lnTo>
                    <a:pt x="941" y="861"/>
                  </a:lnTo>
                  <a:lnTo>
                    <a:pt x="933" y="887"/>
                  </a:lnTo>
                  <a:lnTo>
                    <a:pt x="911" y="921"/>
                  </a:lnTo>
                  <a:lnTo>
                    <a:pt x="833" y="953"/>
                  </a:lnTo>
                  <a:lnTo>
                    <a:pt x="767" y="966"/>
                  </a:lnTo>
                  <a:lnTo>
                    <a:pt x="722" y="996"/>
                  </a:lnTo>
                  <a:lnTo>
                    <a:pt x="701" y="1055"/>
                  </a:lnTo>
                  <a:lnTo>
                    <a:pt x="650" y="1086"/>
                  </a:lnTo>
                  <a:lnTo>
                    <a:pt x="674" y="1112"/>
                  </a:lnTo>
                  <a:lnTo>
                    <a:pt x="701" y="1094"/>
                  </a:lnTo>
                  <a:lnTo>
                    <a:pt x="744" y="1097"/>
                  </a:lnTo>
                  <a:lnTo>
                    <a:pt x="755" y="1137"/>
                  </a:lnTo>
                  <a:lnTo>
                    <a:pt x="738" y="1140"/>
                  </a:lnTo>
                  <a:lnTo>
                    <a:pt x="683" y="1178"/>
                  </a:lnTo>
                  <a:lnTo>
                    <a:pt x="587" y="1292"/>
                  </a:lnTo>
                  <a:lnTo>
                    <a:pt x="612" y="1322"/>
                  </a:lnTo>
                  <a:lnTo>
                    <a:pt x="614" y="1355"/>
                  </a:lnTo>
                  <a:lnTo>
                    <a:pt x="602" y="1391"/>
                  </a:lnTo>
                  <a:lnTo>
                    <a:pt x="602" y="1419"/>
                  </a:lnTo>
                  <a:lnTo>
                    <a:pt x="548" y="1404"/>
                  </a:lnTo>
                  <a:lnTo>
                    <a:pt x="531" y="1433"/>
                  </a:lnTo>
                  <a:lnTo>
                    <a:pt x="503" y="1466"/>
                  </a:lnTo>
                  <a:lnTo>
                    <a:pt x="456" y="1449"/>
                  </a:lnTo>
                  <a:close/>
                </a:path>
              </a:pathLst>
            </a:custGeom>
            <a:grpFill/>
            <a:ln w="3175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s-ES" sz="14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0" name="Consumo"/>
          <p:cNvGrpSpPr>
            <a:grpSpLocks/>
          </p:cNvGrpSpPr>
          <p:nvPr/>
        </p:nvGrpSpPr>
        <p:grpSpPr bwMode="auto">
          <a:xfrm>
            <a:off x="2555262" y="2012383"/>
            <a:ext cx="1771650" cy="3384550"/>
            <a:chOff x="751641" y="2098455"/>
            <a:chExt cx="1771192" cy="3383651"/>
          </a:xfrm>
        </p:grpSpPr>
        <p:sp>
          <p:nvSpPr>
            <p:cNvPr id="31" name="Oval 377"/>
            <p:cNvSpPr>
              <a:spLocks noChangeArrowheads="1"/>
            </p:cNvSpPr>
            <p:nvPr/>
          </p:nvSpPr>
          <p:spPr bwMode="auto">
            <a:xfrm>
              <a:off x="1505472" y="2098455"/>
              <a:ext cx="82800" cy="82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2" name="Oval 377"/>
            <p:cNvSpPr>
              <a:spLocks noChangeArrowheads="1"/>
            </p:cNvSpPr>
            <p:nvPr/>
          </p:nvSpPr>
          <p:spPr bwMode="auto">
            <a:xfrm>
              <a:off x="2440033" y="2459013"/>
              <a:ext cx="82800" cy="82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3" name="Oval 377"/>
            <p:cNvSpPr>
              <a:spLocks noChangeArrowheads="1"/>
            </p:cNvSpPr>
            <p:nvPr/>
          </p:nvSpPr>
          <p:spPr bwMode="auto">
            <a:xfrm>
              <a:off x="1776458" y="2890813"/>
              <a:ext cx="93600" cy="936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4" name="Oval 377"/>
            <p:cNvSpPr>
              <a:spLocks noChangeArrowheads="1"/>
            </p:cNvSpPr>
            <p:nvPr/>
          </p:nvSpPr>
          <p:spPr bwMode="auto">
            <a:xfrm>
              <a:off x="1596609" y="3400620"/>
              <a:ext cx="82800" cy="82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5" name="Oval 377"/>
            <p:cNvSpPr>
              <a:spLocks noChangeArrowheads="1"/>
            </p:cNvSpPr>
            <p:nvPr/>
          </p:nvSpPr>
          <p:spPr bwMode="auto">
            <a:xfrm>
              <a:off x="912485" y="3376800"/>
              <a:ext cx="104400" cy="1044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6" name="Oval 377"/>
            <p:cNvSpPr>
              <a:spLocks noChangeArrowheads="1"/>
            </p:cNvSpPr>
            <p:nvPr/>
          </p:nvSpPr>
          <p:spPr bwMode="auto">
            <a:xfrm>
              <a:off x="2146895" y="2740005"/>
              <a:ext cx="175269" cy="1744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7" name="Oval 377"/>
            <p:cNvSpPr>
              <a:spLocks noChangeArrowheads="1"/>
            </p:cNvSpPr>
            <p:nvPr/>
          </p:nvSpPr>
          <p:spPr bwMode="auto">
            <a:xfrm>
              <a:off x="2151403" y="3296726"/>
              <a:ext cx="57600" cy="576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8" name="Oval 377"/>
            <p:cNvSpPr>
              <a:spLocks noChangeArrowheads="1"/>
            </p:cNvSpPr>
            <p:nvPr/>
          </p:nvSpPr>
          <p:spPr bwMode="auto">
            <a:xfrm>
              <a:off x="2083133" y="3821455"/>
              <a:ext cx="83740" cy="8374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9" name="Oval 377"/>
            <p:cNvSpPr>
              <a:spLocks noChangeArrowheads="1"/>
            </p:cNvSpPr>
            <p:nvPr/>
          </p:nvSpPr>
          <p:spPr bwMode="auto">
            <a:xfrm>
              <a:off x="1713677" y="5399306"/>
              <a:ext cx="82800" cy="82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0" name="Oval 377"/>
            <p:cNvSpPr>
              <a:spLocks noChangeArrowheads="1"/>
            </p:cNvSpPr>
            <p:nvPr/>
          </p:nvSpPr>
          <p:spPr bwMode="auto">
            <a:xfrm>
              <a:off x="1750686" y="4604703"/>
              <a:ext cx="106014" cy="10601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1" name="Oval 377"/>
            <p:cNvSpPr>
              <a:spLocks noChangeArrowheads="1"/>
            </p:cNvSpPr>
            <p:nvPr/>
          </p:nvSpPr>
          <p:spPr bwMode="auto">
            <a:xfrm>
              <a:off x="1326118" y="4103259"/>
              <a:ext cx="165600" cy="190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2" name="Oval 377"/>
            <p:cNvSpPr>
              <a:spLocks noChangeArrowheads="1"/>
            </p:cNvSpPr>
            <p:nvPr/>
          </p:nvSpPr>
          <p:spPr bwMode="auto">
            <a:xfrm>
              <a:off x="751641" y="3327156"/>
              <a:ext cx="90000" cy="900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3" name="Oval 377"/>
            <p:cNvSpPr>
              <a:spLocks noChangeArrowheads="1"/>
            </p:cNvSpPr>
            <p:nvPr/>
          </p:nvSpPr>
          <p:spPr bwMode="auto">
            <a:xfrm>
              <a:off x="2135677" y="3556025"/>
              <a:ext cx="82800" cy="82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4" name="Oval 377"/>
            <p:cNvSpPr>
              <a:spLocks noChangeArrowheads="1"/>
            </p:cNvSpPr>
            <p:nvPr/>
          </p:nvSpPr>
          <p:spPr bwMode="auto">
            <a:xfrm>
              <a:off x="1269921" y="4940226"/>
              <a:ext cx="82800" cy="82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5" name="Oval 377"/>
            <p:cNvSpPr>
              <a:spLocks noChangeArrowheads="1"/>
            </p:cNvSpPr>
            <p:nvPr/>
          </p:nvSpPr>
          <p:spPr bwMode="auto">
            <a:xfrm>
              <a:off x="2129558" y="3239363"/>
              <a:ext cx="82800" cy="8280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2" name="Producción"/>
          <p:cNvGrpSpPr>
            <a:grpSpLocks/>
          </p:cNvGrpSpPr>
          <p:nvPr/>
        </p:nvGrpSpPr>
        <p:grpSpPr bwMode="auto">
          <a:xfrm>
            <a:off x="2615579" y="2548517"/>
            <a:ext cx="2520950" cy="1993900"/>
            <a:chOff x="821770" y="2664498"/>
            <a:chExt cx="2521512" cy="1993675"/>
          </a:xfrm>
        </p:grpSpPr>
        <p:sp>
          <p:nvSpPr>
            <p:cNvPr id="73" name="142 Elipse"/>
            <p:cNvSpPr>
              <a:spLocks noChangeArrowheads="1"/>
            </p:cNvSpPr>
            <p:nvPr/>
          </p:nvSpPr>
          <p:spPr bwMode="auto">
            <a:xfrm>
              <a:off x="2144390" y="3288821"/>
              <a:ext cx="82800" cy="82800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4" name="143 Elipse"/>
            <p:cNvSpPr>
              <a:spLocks noChangeArrowheads="1"/>
            </p:cNvSpPr>
            <p:nvPr/>
          </p:nvSpPr>
          <p:spPr bwMode="auto">
            <a:xfrm>
              <a:off x="3260482" y="2664498"/>
              <a:ext cx="82800" cy="82800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5" name="144 Elipse"/>
            <p:cNvSpPr>
              <a:spLocks noChangeArrowheads="1"/>
            </p:cNvSpPr>
            <p:nvPr/>
          </p:nvSpPr>
          <p:spPr bwMode="auto">
            <a:xfrm>
              <a:off x="2189867" y="2841360"/>
              <a:ext cx="144000" cy="144000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6" name="145 Elipse"/>
            <p:cNvSpPr>
              <a:spLocks noChangeArrowheads="1"/>
            </p:cNvSpPr>
            <p:nvPr/>
          </p:nvSpPr>
          <p:spPr bwMode="auto">
            <a:xfrm>
              <a:off x="1752675" y="4557373"/>
              <a:ext cx="100800" cy="100800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7" name="146 Elipse"/>
            <p:cNvSpPr>
              <a:spLocks noChangeArrowheads="1"/>
            </p:cNvSpPr>
            <p:nvPr/>
          </p:nvSpPr>
          <p:spPr bwMode="auto">
            <a:xfrm>
              <a:off x="1374152" y="4016181"/>
              <a:ext cx="154800" cy="154800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8" name="147 Elipse"/>
            <p:cNvSpPr>
              <a:spLocks noChangeArrowheads="1"/>
            </p:cNvSpPr>
            <p:nvPr/>
          </p:nvSpPr>
          <p:spPr bwMode="auto">
            <a:xfrm>
              <a:off x="821770" y="3378257"/>
              <a:ext cx="90000" cy="90000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9" name="148 Elipse"/>
            <p:cNvSpPr>
              <a:spLocks noChangeArrowheads="1"/>
            </p:cNvSpPr>
            <p:nvPr/>
          </p:nvSpPr>
          <p:spPr bwMode="auto">
            <a:xfrm>
              <a:off x="2113672" y="3612235"/>
              <a:ext cx="82800" cy="82800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0" name="Distribución"/>
          <p:cNvGrpSpPr>
            <a:grpSpLocks/>
          </p:cNvGrpSpPr>
          <p:nvPr/>
        </p:nvGrpSpPr>
        <p:grpSpPr bwMode="auto">
          <a:xfrm>
            <a:off x="2645285" y="2023465"/>
            <a:ext cx="1943100" cy="3057525"/>
            <a:chOff x="852096" y="2151345"/>
            <a:chExt cx="1942963" cy="3058737"/>
          </a:xfrm>
        </p:grpSpPr>
        <p:sp>
          <p:nvSpPr>
            <p:cNvPr id="81" name="Oval 377"/>
            <p:cNvSpPr>
              <a:spLocks noChangeArrowheads="1"/>
            </p:cNvSpPr>
            <p:nvPr/>
          </p:nvSpPr>
          <p:spPr bwMode="auto">
            <a:xfrm>
              <a:off x="1489676" y="2151345"/>
              <a:ext cx="90000" cy="90000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2" name="Oval 377"/>
            <p:cNvSpPr>
              <a:spLocks noChangeArrowheads="1"/>
            </p:cNvSpPr>
            <p:nvPr/>
          </p:nvSpPr>
          <p:spPr bwMode="auto">
            <a:xfrm>
              <a:off x="2712259" y="2191077"/>
              <a:ext cx="82800" cy="82800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3" name="Oval 377"/>
            <p:cNvSpPr>
              <a:spLocks noChangeArrowheads="1"/>
            </p:cNvSpPr>
            <p:nvPr/>
          </p:nvSpPr>
          <p:spPr bwMode="auto">
            <a:xfrm>
              <a:off x="1800108" y="2849336"/>
              <a:ext cx="82800" cy="82800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4" name="Oval 377"/>
            <p:cNvSpPr>
              <a:spLocks noChangeArrowheads="1"/>
            </p:cNvSpPr>
            <p:nvPr/>
          </p:nvSpPr>
          <p:spPr bwMode="auto">
            <a:xfrm>
              <a:off x="2290515" y="2806581"/>
              <a:ext cx="111600" cy="111600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5" name="Oval 377"/>
            <p:cNvSpPr>
              <a:spLocks noChangeArrowheads="1"/>
            </p:cNvSpPr>
            <p:nvPr/>
          </p:nvSpPr>
          <p:spPr bwMode="auto">
            <a:xfrm>
              <a:off x="1154666" y="5127282"/>
              <a:ext cx="82800" cy="82800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6" name="Oval 377"/>
            <p:cNvSpPr>
              <a:spLocks noChangeArrowheads="1"/>
            </p:cNvSpPr>
            <p:nvPr/>
          </p:nvSpPr>
          <p:spPr bwMode="auto">
            <a:xfrm>
              <a:off x="1819122" y="4543376"/>
              <a:ext cx="106014" cy="106014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7" name="Oval 377"/>
            <p:cNvSpPr>
              <a:spLocks noChangeArrowheads="1"/>
            </p:cNvSpPr>
            <p:nvPr/>
          </p:nvSpPr>
          <p:spPr bwMode="auto">
            <a:xfrm>
              <a:off x="1246847" y="4038962"/>
              <a:ext cx="163661" cy="163661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88" name="Oval 377"/>
            <p:cNvSpPr>
              <a:spLocks noChangeArrowheads="1"/>
            </p:cNvSpPr>
            <p:nvPr/>
          </p:nvSpPr>
          <p:spPr bwMode="auto">
            <a:xfrm>
              <a:off x="852096" y="3315673"/>
              <a:ext cx="82800" cy="82800"/>
            </a:xfrm>
            <a:prstGeom prst="ellipse">
              <a:avLst/>
            </a:prstGeom>
            <a:solidFill>
              <a:srgbClr val="9BBB59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9" name="Relaciones funcionales Nivel 1º"/>
          <p:cNvGrpSpPr>
            <a:grpSpLocks/>
          </p:cNvGrpSpPr>
          <p:nvPr/>
        </p:nvGrpSpPr>
        <p:grpSpPr bwMode="auto">
          <a:xfrm>
            <a:off x="2768361" y="2015648"/>
            <a:ext cx="2311400" cy="2978150"/>
            <a:chOff x="1487891" y="1976019"/>
            <a:chExt cx="2312523" cy="2976980"/>
          </a:xfrm>
        </p:grpSpPr>
        <p:cxnSp>
          <p:nvCxnSpPr>
            <p:cNvPr id="90" name="89 Conector recto"/>
            <p:cNvCxnSpPr/>
            <p:nvPr/>
          </p:nvCxnSpPr>
          <p:spPr bwMode="auto">
            <a:xfrm flipH="1">
              <a:off x="2818862" y="2071232"/>
              <a:ext cx="449481" cy="596666"/>
            </a:xfrm>
            <a:prstGeom prst="line">
              <a:avLst/>
            </a:prstGeom>
            <a:solidFill>
              <a:srgbClr val="1F497D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  <p:cxnSp>
          <p:nvCxnSpPr>
            <p:cNvPr id="91" name="90 Conector recto"/>
            <p:cNvCxnSpPr/>
            <p:nvPr/>
          </p:nvCxnSpPr>
          <p:spPr bwMode="auto">
            <a:xfrm flipH="1" flipV="1">
              <a:off x="2083493" y="1976019"/>
              <a:ext cx="1716921" cy="533190"/>
            </a:xfrm>
            <a:prstGeom prst="line">
              <a:avLst/>
            </a:prstGeom>
            <a:solidFill>
              <a:srgbClr val="1F497D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  <p:cxnSp>
          <p:nvCxnSpPr>
            <p:cNvPr id="92" name="91 Conector recto"/>
            <p:cNvCxnSpPr/>
            <p:nvPr/>
          </p:nvCxnSpPr>
          <p:spPr bwMode="auto">
            <a:xfrm flipH="1" flipV="1">
              <a:off x="1921490" y="3996113"/>
              <a:ext cx="381185" cy="437978"/>
            </a:xfrm>
            <a:prstGeom prst="line">
              <a:avLst/>
            </a:prstGeom>
            <a:solidFill>
              <a:srgbClr val="1F497D"/>
            </a:solidFill>
            <a:ln w="38100" cap="flat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  <p:cxnSp>
          <p:nvCxnSpPr>
            <p:cNvPr id="93" name="92 Conector recto"/>
            <p:cNvCxnSpPr/>
            <p:nvPr/>
          </p:nvCxnSpPr>
          <p:spPr bwMode="auto">
            <a:xfrm flipH="1" flipV="1">
              <a:off x="1487891" y="3278845"/>
              <a:ext cx="403421" cy="706159"/>
            </a:xfrm>
            <a:prstGeom prst="line">
              <a:avLst/>
            </a:prstGeom>
            <a:solidFill>
              <a:srgbClr val="1F497D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  <p:cxnSp>
          <p:nvCxnSpPr>
            <p:cNvPr id="94" name="93 Conector recto"/>
            <p:cNvCxnSpPr/>
            <p:nvPr/>
          </p:nvCxnSpPr>
          <p:spPr bwMode="auto">
            <a:xfrm flipH="1">
              <a:off x="1921490" y="2712330"/>
              <a:ext cx="878314" cy="1283783"/>
            </a:xfrm>
            <a:prstGeom prst="line">
              <a:avLst/>
            </a:prstGeom>
            <a:solidFill>
              <a:srgbClr val="1F497D"/>
            </a:solidFill>
            <a:ln w="88900" cap="flat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  <p:cxnSp>
          <p:nvCxnSpPr>
            <p:cNvPr id="95" name="94 Conector recto"/>
            <p:cNvCxnSpPr/>
            <p:nvPr/>
          </p:nvCxnSpPr>
          <p:spPr bwMode="auto">
            <a:xfrm flipV="1">
              <a:off x="2321734" y="2704396"/>
              <a:ext cx="460599" cy="1721760"/>
            </a:xfrm>
            <a:prstGeom prst="line">
              <a:avLst/>
            </a:prstGeom>
            <a:solidFill>
              <a:srgbClr val="1F497D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  <p:cxnSp>
          <p:nvCxnSpPr>
            <p:cNvPr id="96" name="95 Conector recto"/>
            <p:cNvCxnSpPr/>
            <p:nvPr/>
          </p:nvCxnSpPr>
          <p:spPr bwMode="auto">
            <a:xfrm flipV="1">
              <a:off x="1727720" y="4019916"/>
              <a:ext cx="163591" cy="933083"/>
            </a:xfrm>
            <a:prstGeom prst="line">
              <a:avLst/>
            </a:prstGeom>
            <a:solidFill>
              <a:srgbClr val="1F497D"/>
            </a:solidFill>
            <a:ln w="22225" cap="flat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97" name="Relaciones funcionales Nivel 2º"/>
          <p:cNvGrpSpPr>
            <a:grpSpLocks/>
          </p:cNvGrpSpPr>
          <p:nvPr/>
        </p:nvGrpSpPr>
        <p:grpSpPr bwMode="auto">
          <a:xfrm>
            <a:off x="2584115" y="2048913"/>
            <a:ext cx="2511023" cy="3273425"/>
            <a:chOff x="837653" y="2149354"/>
            <a:chExt cx="2431573" cy="3273043"/>
          </a:xfrm>
        </p:grpSpPr>
        <p:cxnSp>
          <p:nvCxnSpPr>
            <p:cNvPr id="98" name="78 Conector recto"/>
            <p:cNvCxnSpPr>
              <a:cxnSpLocks noChangeShapeType="1"/>
            </p:cNvCxnSpPr>
            <p:nvPr/>
          </p:nvCxnSpPr>
          <p:spPr bwMode="auto">
            <a:xfrm flipV="1">
              <a:off x="2302543" y="2702233"/>
              <a:ext cx="966683" cy="157501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79 Conector recto"/>
            <p:cNvCxnSpPr>
              <a:cxnSpLocks noChangeShapeType="1"/>
            </p:cNvCxnSpPr>
            <p:nvPr/>
          </p:nvCxnSpPr>
          <p:spPr bwMode="auto">
            <a:xfrm flipH="1" flipV="1">
              <a:off x="1560461" y="2149354"/>
              <a:ext cx="698803" cy="692453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80 Conector recto"/>
            <p:cNvCxnSpPr>
              <a:cxnSpLocks noChangeShapeType="1"/>
            </p:cNvCxnSpPr>
            <p:nvPr/>
          </p:nvCxnSpPr>
          <p:spPr bwMode="auto">
            <a:xfrm flipH="1" flipV="1">
              <a:off x="1541369" y="2157262"/>
              <a:ext cx="280814" cy="736203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81 Conector recto"/>
            <p:cNvCxnSpPr>
              <a:cxnSpLocks noChangeShapeType="1"/>
            </p:cNvCxnSpPr>
            <p:nvPr/>
          </p:nvCxnSpPr>
          <p:spPr bwMode="auto">
            <a:xfrm flipV="1">
              <a:off x="837653" y="2939557"/>
              <a:ext cx="965438" cy="440944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82 Conector recto"/>
            <p:cNvCxnSpPr>
              <a:cxnSpLocks noChangeShapeType="1"/>
            </p:cNvCxnSpPr>
            <p:nvPr/>
          </p:nvCxnSpPr>
          <p:spPr bwMode="auto">
            <a:xfrm flipV="1">
              <a:off x="1386495" y="2947465"/>
              <a:ext cx="435688" cy="1203549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83 Conector recto"/>
            <p:cNvCxnSpPr>
              <a:cxnSpLocks noChangeShapeType="1"/>
            </p:cNvCxnSpPr>
            <p:nvPr/>
          </p:nvCxnSpPr>
          <p:spPr bwMode="auto">
            <a:xfrm flipV="1">
              <a:off x="845561" y="2877660"/>
              <a:ext cx="1413703" cy="521933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84 Conector recto"/>
            <p:cNvCxnSpPr>
              <a:cxnSpLocks noChangeShapeType="1"/>
              <a:endCxn id="34" idx="7"/>
            </p:cNvCxnSpPr>
            <p:nvPr/>
          </p:nvCxnSpPr>
          <p:spPr bwMode="auto">
            <a:xfrm>
              <a:off x="845561" y="3399593"/>
              <a:ext cx="851051" cy="27722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85 Conector recto"/>
            <p:cNvCxnSpPr>
              <a:cxnSpLocks noChangeShapeType="1"/>
            </p:cNvCxnSpPr>
            <p:nvPr/>
          </p:nvCxnSpPr>
          <p:spPr bwMode="auto">
            <a:xfrm flipV="1">
              <a:off x="1849183" y="2859734"/>
              <a:ext cx="402655" cy="60731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86 Conector recto"/>
            <p:cNvCxnSpPr>
              <a:cxnSpLocks noChangeShapeType="1"/>
            </p:cNvCxnSpPr>
            <p:nvPr/>
          </p:nvCxnSpPr>
          <p:spPr bwMode="auto">
            <a:xfrm flipH="1">
              <a:off x="2181814" y="2877660"/>
              <a:ext cx="113303" cy="709412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87 Conector recto"/>
            <p:cNvCxnSpPr>
              <a:cxnSpLocks noChangeShapeType="1"/>
            </p:cNvCxnSpPr>
            <p:nvPr/>
          </p:nvCxnSpPr>
          <p:spPr bwMode="auto">
            <a:xfrm flipH="1">
              <a:off x="2193886" y="2885086"/>
              <a:ext cx="83305" cy="419409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88 Conector recto"/>
            <p:cNvCxnSpPr>
              <a:cxnSpLocks noChangeShapeType="1"/>
            </p:cNvCxnSpPr>
            <p:nvPr/>
          </p:nvCxnSpPr>
          <p:spPr bwMode="auto">
            <a:xfrm flipH="1">
              <a:off x="1818057" y="3893129"/>
              <a:ext cx="306340" cy="714335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89 Conector recto"/>
            <p:cNvCxnSpPr>
              <a:cxnSpLocks noChangeShapeType="1"/>
            </p:cNvCxnSpPr>
            <p:nvPr/>
          </p:nvCxnSpPr>
          <p:spPr bwMode="auto">
            <a:xfrm flipH="1">
              <a:off x="1759228" y="4653556"/>
              <a:ext cx="39737" cy="761108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90 Conector recto"/>
            <p:cNvCxnSpPr>
              <a:cxnSpLocks noChangeShapeType="1"/>
            </p:cNvCxnSpPr>
            <p:nvPr/>
          </p:nvCxnSpPr>
          <p:spPr bwMode="auto">
            <a:xfrm flipH="1">
              <a:off x="1334466" y="4645648"/>
              <a:ext cx="445407" cy="323494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91 Conector recto"/>
            <p:cNvCxnSpPr>
              <a:cxnSpLocks noChangeShapeType="1"/>
            </p:cNvCxnSpPr>
            <p:nvPr/>
          </p:nvCxnSpPr>
          <p:spPr bwMode="auto">
            <a:xfrm flipH="1">
              <a:off x="1223341" y="5007326"/>
              <a:ext cx="72941" cy="126916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92 Conector recto"/>
            <p:cNvCxnSpPr>
              <a:cxnSpLocks noChangeShapeType="1"/>
            </p:cNvCxnSpPr>
            <p:nvPr/>
          </p:nvCxnSpPr>
          <p:spPr bwMode="auto">
            <a:xfrm>
              <a:off x="1404276" y="4193941"/>
              <a:ext cx="336281" cy="1228456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93 Conector recto"/>
            <p:cNvCxnSpPr>
              <a:cxnSpLocks noChangeShapeType="1"/>
            </p:cNvCxnSpPr>
            <p:nvPr/>
          </p:nvCxnSpPr>
          <p:spPr bwMode="auto">
            <a:xfrm flipH="1">
              <a:off x="1315374" y="4201306"/>
              <a:ext cx="71121" cy="759928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94 Conector recto"/>
            <p:cNvCxnSpPr>
              <a:cxnSpLocks noChangeShapeType="1"/>
            </p:cNvCxnSpPr>
            <p:nvPr/>
          </p:nvCxnSpPr>
          <p:spPr bwMode="auto">
            <a:xfrm flipV="1">
              <a:off x="2305592" y="2525180"/>
              <a:ext cx="163246" cy="318177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95 Conector recto"/>
            <p:cNvCxnSpPr>
              <a:cxnSpLocks noChangeShapeType="1"/>
            </p:cNvCxnSpPr>
            <p:nvPr/>
          </p:nvCxnSpPr>
          <p:spPr bwMode="auto">
            <a:xfrm>
              <a:off x="837653" y="3418685"/>
              <a:ext cx="99958" cy="7100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96 Conector recto"/>
            <p:cNvCxnSpPr>
              <a:cxnSpLocks noChangeShapeType="1"/>
            </p:cNvCxnSpPr>
            <p:nvPr/>
          </p:nvCxnSpPr>
          <p:spPr bwMode="auto">
            <a:xfrm flipH="1">
              <a:off x="2162252" y="3351714"/>
              <a:ext cx="12076" cy="227255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97 Conector recto"/>
            <p:cNvCxnSpPr>
              <a:cxnSpLocks noChangeShapeType="1"/>
            </p:cNvCxnSpPr>
            <p:nvPr/>
          </p:nvCxnSpPr>
          <p:spPr bwMode="auto">
            <a:xfrm flipH="1">
              <a:off x="2143781" y="3634299"/>
              <a:ext cx="18471" cy="212032"/>
            </a:xfrm>
            <a:prstGeom prst="line">
              <a:avLst/>
            </a:prstGeom>
            <a:noFill/>
            <a:ln w="12700" algn="ctr">
              <a:solidFill>
                <a:srgbClr val="668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Leyenda"/>
          <p:cNvGrpSpPr>
            <a:grpSpLocks/>
          </p:cNvGrpSpPr>
          <p:nvPr/>
        </p:nvGrpSpPr>
        <p:grpSpPr bwMode="auto">
          <a:xfrm>
            <a:off x="5254395" y="4753266"/>
            <a:ext cx="1773922" cy="1556053"/>
            <a:chOff x="2947008" y="4585748"/>
            <a:chExt cx="1398932" cy="1257919"/>
          </a:xfrm>
        </p:grpSpPr>
        <p:sp>
          <p:nvSpPr>
            <p:cNvPr id="120" name="Rectangle 250"/>
            <p:cNvSpPr>
              <a:spLocks noChangeArrowheads="1"/>
            </p:cNvSpPr>
            <p:nvPr/>
          </p:nvSpPr>
          <p:spPr bwMode="auto">
            <a:xfrm>
              <a:off x="2949535" y="4597494"/>
              <a:ext cx="1396405" cy="1246173"/>
            </a:xfrm>
            <a:prstGeom prst="rect">
              <a:avLst/>
            </a:prstGeom>
            <a:solidFill>
              <a:schemeClr val="bg1"/>
            </a:solidFill>
            <a:ln w="5715">
              <a:solidFill>
                <a:srgbClr val="808080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4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21" name="Text Box 237"/>
            <p:cNvSpPr txBox="1">
              <a:spLocks noChangeAspect="1" noChangeArrowheads="1"/>
            </p:cNvSpPr>
            <p:nvPr/>
          </p:nvSpPr>
          <p:spPr bwMode="auto">
            <a:xfrm>
              <a:off x="3300327" y="5382474"/>
              <a:ext cx="100157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C" sz="500">
                  <a:solidFill>
                    <a:srgbClr val="000000"/>
                  </a:solidFill>
                  <a:latin typeface="Century Gothic" pitchFamily="34" charset="0"/>
                </a:rPr>
                <a:t>Relaciones funcionales Nivel 1</a:t>
              </a:r>
            </a:p>
          </p:txBody>
        </p:sp>
        <p:sp>
          <p:nvSpPr>
            <p:cNvPr id="122" name="Text Box 238"/>
            <p:cNvSpPr txBox="1">
              <a:spLocks noChangeAspect="1" noChangeArrowheads="1"/>
            </p:cNvSpPr>
            <p:nvPr/>
          </p:nvSpPr>
          <p:spPr bwMode="auto">
            <a:xfrm>
              <a:off x="3306265" y="4802845"/>
              <a:ext cx="97109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C" sz="500">
                  <a:solidFill>
                    <a:srgbClr val="000000"/>
                  </a:solidFill>
                  <a:latin typeface="Century Gothic" pitchFamily="34" charset="0"/>
                </a:rPr>
                <a:t>Distribución</a:t>
              </a:r>
            </a:p>
          </p:txBody>
        </p:sp>
        <p:sp>
          <p:nvSpPr>
            <p:cNvPr id="123" name="Text Box 240"/>
            <p:cNvSpPr txBox="1">
              <a:spLocks noChangeAspect="1" noChangeArrowheads="1"/>
            </p:cNvSpPr>
            <p:nvPr/>
          </p:nvSpPr>
          <p:spPr bwMode="auto">
            <a:xfrm>
              <a:off x="3306265" y="5219334"/>
              <a:ext cx="97109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C" sz="500">
                  <a:solidFill>
                    <a:srgbClr val="000000"/>
                  </a:solidFill>
                  <a:latin typeface="Century Gothic" pitchFamily="34" charset="0"/>
                </a:rPr>
                <a:t>Nodos de actividad petrolera</a:t>
              </a:r>
            </a:p>
          </p:txBody>
        </p:sp>
        <p:sp>
          <p:nvSpPr>
            <p:cNvPr id="124" name="Text Box 251"/>
            <p:cNvSpPr txBox="1">
              <a:spLocks noChangeArrowheads="1"/>
            </p:cNvSpPr>
            <p:nvPr/>
          </p:nvSpPr>
          <p:spPr bwMode="auto">
            <a:xfrm>
              <a:off x="2947008" y="4585748"/>
              <a:ext cx="533531" cy="1699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500" kern="0" dirty="0">
                  <a:solidFill>
                    <a:srgbClr val="000000"/>
                  </a:solidFill>
                  <a:latin typeface="Century Gothic" pitchFamily="34" charset="0"/>
                </a:rPr>
                <a:t>Leyenda</a:t>
              </a:r>
            </a:p>
          </p:txBody>
        </p:sp>
        <p:sp>
          <p:nvSpPr>
            <p:cNvPr id="125" name="Text Box 245"/>
            <p:cNvSpPr txBox="1">
              <a:spLocks noChangeAspect="1" noChangeArrowheads="1"/>
            </p:cNvSpPr>
            <p:nvPr/>
          </p:nvSpPr>
          <p:spPr bwMode="auto">
            <a:xfrm>
              <a:off x="3306264" y="5069310"/>
              <a:ext cx="99395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C" sz="500">
                  <a:solidFill>
                    <a:srgbClr val="000000"/>
                  </a:solidFill>
                  <a:latin typeface="Century Gothic" pitchFamily="34" charset="0"/>
                </a:rPr>
                <a:t>Producción manufacturera</a:t>
              </a:r>
            </a:p>
          </p:txBody>
        </p:sp>
        <p:sp>
          <p:nvSpPr>
            <p:cNvPr id="126" name="Text Box 245"/>
            <p:cNvSpPr txBox="1">
              <a:spLocks noChangeAspect="1" noChangeArrowheads="1"/>
            </p:cNvSpPr>
            <p:nvPr/>
          </p:nvSpPr>
          <p:spPr bwMode="auto">
            <a:xfrm>
              <a:off x="3306264" y="4947648"/>
              <a:ext cx="966563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C" sz="500">
                  <a:solidFill>
                    <a:srgbClr val="000000"/>
                  </a:solidFill>
                  <a:latin typeface="Century Gothic" pitchFamily="34" charset="0"/>
                </a:rPr>
                <a:t>Consumo</a:t>
              </a:r>
            </a:p>
          </p:txBody>
        </p:sp>
        <p:sp>
          <p:nvSpPr>
            <p:cNvPr id="127" name="Text Box 237"/>
            <p:cNvSpPr txBox="1">
              <a:spLocks noChangeAspect="1" noChangeArrowheads="1"/>
            </p:cNvSpPr>
            <p:nvPr/>
          </p:nvSpPr>
          <p:spPr bwMode="auto">
            <a:xfrm>
              <a:off x="3304359" y="5484666"/>
              <a:ext cx="993321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C" sz="500" dirty="0">
                  <a:solidFill>
                    <a:srgbClr val="000000"/>
                  </a:solidFill>
                  <a:latin typeface="Century Gothic" pitchFamily="34" charset="0"/>
                </a:rPr>
                <a:t>Relaciones funcionales Nivel 2</a:t>
              </a:r>
            </a:p>
          </p:txBody>
        </p:sp>
        <p:sp>
          <p:nvSpPr>
            <p:cNvPr id="128" name="42 Elipse"/>
            <p:cNvSpPr>
              <a:spLocks noChangeArrowheads="1"/>
            </p:cNvSpPr>
            <p:nvPr/>
          </p:nvSpPr>
          <p:spPr bwMode="auto">
            <a:xfrm>
              <a:off x="3106937" y="4925608"/>
              <a:ext cx="106637" cy="106637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29" name="43 Elipse"/>
            <p:cNvSpPr>
              <a:spLocks noChangeArrowheads="1"/>
            </p:cNvSpPr>
            <p:nvPr/>
          </p:nvSpPr>
          <p:spPr bwMode="auto">
            <a:xfrm>
              <a:off x="3106937" y="5056168"/>
              <a:ext cx="106637" cy="106637"/>
            </a:xfrm>
            <a:prstGeom prst="ellipse">
              <a:avLst/>
            </a:prstGeom>
            <a:solidFill>
              <a:srgbClr val="8064A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0" name="44 Elipse"/>
            <p:cNvSpPr>
              <a:spLocks noChangeArrowheads="1"/>
            </p:cNvSpPr>
            <p:nvPr/>
          </p:nvSpPr>
          <p:spPr bwMode="auto">
            <a:xfrm>
              <a:off x="3106937" y="4783944"/>
              <a:ext cx="106637" cy="106637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cxnSp>
          <p:nvCxnSpPr>
            <p:cNvPr id="131" name="130 Conector recto"/>
            <p:cNvCxnSpPr/>
            <p:nvPr/>
          </p:nvCxnSpPr>
          <p:spPr bwMode="auto">
            <a:xfrm>
              <a:off x="3056573" y="5418008"/>
              <a:ext cx="177844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46 Conector recto"/>
            <p:cNvCxnSpPr>
              <a:cxnSpLocks noChangeShapeType="1"/>
            </p:cNvCxnSpPr>
            <p:nvPr/>
          </p:nvCxnSpPr>
          <p:spPr bwMode="auto">
            <a:xfrm flipV="1">
              <a:off x="3063727" y="5537061"/>
              <a:ext cx="169281" cy="28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47 Rectángulo"/>
            <p:cNvSpPr>
              <a:spLocks noChangeArrowheads="1"/>
            </p:cNvSpPr>
            <p:nvPr/>
          </p:nvSpPr>
          <p:spPr bwMode="auto">
            <a:xfrm>
              <a:off x="3080501" y="5199536"/>
              <a:ext cx="161958" cy="112845"/>
            </a:xfrm>
            <a:prstGeom prst="rect">
              <a:avLst/>
            </a:prstGeom>
            <a:solidFill>
              <a:srgbClr val="E0C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C" sz="1600" b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pic>
          <p:nvPicPr>
            <p:cNvPr id="134" name="Picture 1032" descr="http://www.educared.net/primerasnoticias/uni/petro/imag/torre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874" y="5172824"/>
              <a:ext cx="120471" cy="12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5" name="49 Conector recto"/>
            <p:cNvCxnSpPr>
              <a:cxnSpLocks noChangeShapeType="1"/>
            </p:cNvCxnSpPr>
            <p:nvPr/>
          </p:nvCxnSpPr>
          <p:spPr bwMode="auto">
            <a:xfrm>
              <a:off x="3035259" y="4745133"/>
              <a:ext cx="1249721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" name="70 CuadroTexto"/>
          <p:cNvSpPr txBox="1"/>
          <p:nvPr/>
        </p:nvSpPr>
        <p:spPr>
          <a:xfrm>
            <a:off x="4860032" y="197102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Colombia </a:t>
            </a:r>
            <a:endParaRPr lang="es-EC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1864174" y="53783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Perú </a:t>
            </a:r>
            <a:endParaRPr lang="es-EC" dirty="0"/>
          </a:p>
        </p:txBody>
      </p:sp>
      <p:sp>
        <p:nvSpPr>
          <p:cNvPr id="118" name="117 Rectángulo"/>
          <p:cNvSpPr/>
          <p:nvPr/>
        </p:nvSpPr>
        <p:spPr>
          <a:xfrm>
            <a:off x="3426457" y="994263"/>
            <a:ext cx="51860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Organizació</a:t>
            </a: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de Rutas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0" name="Ciudades nombres"/>
          <p:cNvGrpSpPr>
            <a:grpSpLocks/>
          </p:cNvGrpSpPr>
          <p:nvPr/>
        </p:nvGrpSpPr>
        <p:grpSpPr bwMode="auto">
          <a:xfrm>
            <a:off x="2231015" y="2095977"/>
            <a:ext cx="2940050" cy="3422650"/>
            <a:chOff x="598323" y="2052206"/>
            <a:chExt cx="2940839" cy="3422199"/>
          </a:xfrm>
        </p:grpSpPr>
        <p:sp>
          <p:nvSpPr>
            <p:cNvPr id="141" name="237 CuadroTexto"/>
            <p:cNvSpPr>
              <a:spLocks noChangeArrowheads="1"/>
            </p:cNvSpPr>
            <p:nvPr/>
          </p:nvSpPr>
          <p:spPr bwMode="auto">
            <a:xfrm>
              <a:off x="949254" y="4041081"/>
              <a:ext cx="287415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Guayaquil</a:t>
              </a:r>
            </a:p>
          </p:txBody>
        </p:sp>
        <p:sp>
          <p:nvSpPr>
            <p:cNvPr id="142" name="237 CuadroTexto"/>
            <p:cNvSpPr>
              <a:spLocks noChangeArrowheads="1"/>
            </p:cNvSpPr>
            <p:nvPr/>
          </p:nvSpPr>
          <p:spPr bwMode="auto">
            <a:xfrm>
              <a:off x="2127495" y="2656963"/>
              <a:ext cx="285827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ca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Quito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3" name="237 CuadroTexto"/>
            <p:cNvSpPr>
              <a:spLocks noChangeArrowheads="1"/>
            </p:cNvSpPr>
            <p:nvPr/>
          </p:nvSpPr>
          <p:spPr bwMode="auto">
            <a:xfrm>
              <a:off x="961958" y="4939487"/>
              <a:ext cx="287415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Machala</a:t>
              </a:r>
            </a:p>
          </p:txBody>
        </p:sp>
        <p:sp>
          <p:nvSpPr>
            <p:cNvPr id="144" name="237 CuadroTexto"/>
            <p:cNvSpPr>
              <a:spLocks noChangeArrowheads="1"/>
            </p:cNvSpPr>
            <p:nvPr/>
          </p:nvSpPr>
          <p:spPr bwMode="auto">
            <a:xfrm>
              <a:off x="2634044" y="2087126"/>
              <a:ext cx="287414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Tulcán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5" name="237 CuadroTexto"/>
            <p:cNvSpPr>
              <a:spLocks noChangeArrowheads="1"/>
            </p:cNvSpPr>
            <p:nvPr/>
          </p:nvSpPr>
          <p:spPr bwMode="auto">
            <a:xfrm>
              <a:off x="1176328" y="2052206"/>
              <a:ext cx="285827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Esmeraldas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6" name="237 CuadroTexto"/>
            <p:cNvSpPr>
              <a:spLocks noChangeArrowheads="1"/>
            </p:cNvSpPr>
            <p:nvPr/>
          </p:nvSpPr>
          <p:spPr bwMode="auto">
            <a:xfrm>
              <a:off x="1493913" y="2831565"/>
              <a:ext cx="287414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ca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Santo Domingo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7" name="237 CuadroTexto"/>
            <p:cNvSpPr>
              <a:spLocks noChangeArrowheads="1"/>
            </p:cNvSpPr>
            <p:nvPr/>
          </p:nvSpPr>
          <p:spPr bwMode="auto">
            <a:xfrm>
              <a:off x="2233887" y="3320451"/>
              <a:ext cx="285827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Latacunga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8" name="237 CuadroTexto"/>
            <p:cNvSpPr>
              <a:spLocks noChangeArrowheads="1"/>
            </p:cNvSpPr>
            <p:nvPr/>
          </p:nvSpPr>
          <p:spPr bwMode="auto">
            <a:xfrm>
              <a:off x="2240239" y="3569656"/>
              <a:ext cx="287414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Ambato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9" name="237 CuadroTexto"/>
            <p:cNvSpPr>
              <a:spLocks noChangeArrowheads="1"/>
            </p:cNvSpPr>
            <p:nvPr/>
          </p:nvSpPr>
          <p:spPr bwMode="auto">
            <a:xfrm>
              <a:off x="2192601" y="3829972"/>
              <a:ext cx="285827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Riobamba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50" name="237 CuadroTexto"/>
            <p:cNvSpPr>
              <a:spLocks noChangeArrowheads="1"/>
            </p:cNvSpPr>
            <p:nvPr/>
          </p:nvSpPr>
          <p:spPr bwMode="auto">
            <a:xfrm>
              <a:off x="1943296" y="4596633"/>
              <a:ext cx="287415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Cuenca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51" name="237 CuadroTexto"/>
            <p:cNvSpPr>
              <a:spLocks noChangeArrowheads="1"/>
            </p:cNvSpPr>
            <p:nvPr/>
          </p:nvSpPr>
          <p:spPr bwMode="auto">
            <a:xfrm>
              <a:off x="1811498" y="5410913"/>
              <a:ext cx="196903" cy="63492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Loja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52" name="237 CuadroTexto"/>
            <p:cNvSpPr>
              <a:spLocks noChangeArrowheads="1"/>
            </p:cNvSpPr>
            <p:nvPr/>
          </p:nvSpPr>
          <p:spPr bwMode="auto">
            <a:xfrm>
              <a:off x="598323" y="3252198"/>
              <a:ext cx="287414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Manta</a:t>
              </a:r>
            </a:p>
          </p:txBody>
        </p:sp>
        <p:sp>
          <p:nvSpPr>
            <p:cNvPr id="153" name="237 CuadroTexto"/>
            <p:cNvSpPr>
              <a:spLocks noChangeArrowheads="1"/>
            </p:cNvSpPr>
            <p:nvPr/>
          </p:nvSpPr>
          <p:spPr bwMode="auto">
            <a:xfrm>
              <a:off x="996892" y="3428387"/>
              <a:ext cx="287415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Portoviejo</a:t>
              </a:r>
            </a:p>
          </p:txBody>
        </p:sp>
        <p:sp>
          <p:nvSpPr>
            <p:cNvPr id="154" name="237 CuadroTexto"/>
            <p:cNvSpPr>
              <a:spLocks noChangeArrowheads="1"/>
            </p:cNvSpPr>
            <p:nvPr/>
          </p:nvSpPr>
          <p:spPr bwMode="auto">
            <a:xfrm>
              <a:off x="3251747" y="2568075"/>
              <a:ext cx="287415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Nueva</a:t>
              </a:r>
              <a:r>
                <a:rPr lang="ca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 </a:t>
              </a:r>
              <a:r>
                <a:rPr lang="ca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Loja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55" name="237 CuadroTexto"/>
            <p:cNvSpPr>
              <a:spLocks noChangeArrowheads="1"/>
            </p:cNvSpPr>
            <p:nvPr/>
          </p:nvSpPr>
          <p:spPr bwMode="auto">
            <a:xfrm>
              <a:off x="1377994" y="3320451"/>
              <a:ext cx="287415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Quevedo</a:t>
              </a:r>
            </a:p>
          </p:txBody>
        </p:sp>
        <p:sp>
          <p:nvSpPr>
            <p:cNvPr id="156" name="237 CuadroTexto"/>
            <p:cNvSpPr>
              <a:spLocks noChangeArrowheads="1"/>
            </p:cNvSpPr>
            <p:nvPr/>
          </p:nvSpPr>
          <p:spPr bwMode="auto">
            <a:xfrm>
              <a:off x="2243414" y="2439505"/>
              <a:ext cx="235013" cy="6190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ca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Ibarra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57" name="237 CuadroTexto"/>
            <p:cNvSpPr>
              <a:spLocks noChangeArrowheads="1"/>
            </p:cNvSpPr>
            <p:nvPr/>
          </p:nvSpPr>
          <p:spPr bwMode="auto">
            <a:xfrm>
              <a:off x="1238257" y="3753782"/>
              <a:ext cx="287415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400" b="1" kern="0" dirty="0">
                  <a:solidFill>
                    <a:srgbClr val="000000"/>
                  </a:solidFill>
                  <a:latin typeface="Century Gothic" pitchFamily="34" charset="0"/>
                </a:rPr>
                <a:t>Babahoyo</a:t>
              </a:r>
            </a:p>
          </p:txBody>
        </p:sp>
        <p:sp>
          <p:nvSpPr>
            <p:cNvPr id="158" name="237 CuadroTexto"/>
            <p:cNvSpPr>
              <a:spLocks noChangeArrowheads="1"/>
            </p:cNvSpPr>
            <p:nvPr/>
          </p:nvSpPr>
          <p:spPr bwMode="auto">
            <a:xfrm>
              <a:off x="1160449" y="5193454"/>
              <a:ext cx="287414" cy="6666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s-ES" sz="400" b="1" kern="0" dirty="0" err="1">
                  <a:solidFill>
                    <a:srgbClr val="000000"/>
                  </a:solidFill>
                  <a:latin typeface="Century Gothic" pitchFamily="34" charset="0"/>
                </a:rPr>
                <a:t>Huaquillas</a:t>
              </a:r>
              <a:endParaRPr lang="es-ES" sz="400" b="1" kern="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5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C:\Users\HP\Downloads\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0" y="116632"/>
            <a:ext cx="9165039" cy="7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/>
              <a:t>Economía Popular y Solidaria</a:t>
            </a:r>
            <a:endParaRPr lang="es-EC" sz="3600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9512" y="5288594"/>
            <a:ext cx="6102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/>
              <a:t>La iniciativa de una economía popular y solidaria nace como una propuesta y posible solución a las grandes desigualdades económicas y sociales del Ecuador como parte del Buen Vivir o </a:t>
            </a:r>
            <a:r>
              <a:rPr lang="es-EC" sz="1200" dirty="0" err="1" smtClean="0"/>
              <a:t>Sumak</a:t>
            </a:r>
            <a:r>
              <a:rPr lang="es-EC" sz="1200" dirty="0" smtClean="0"/>
              <a:t> </a:t>
            </a:r>
            <a:r>
              <a:rPr lang="es-EC" sz="1200" dirty="0" err="1" smtClean="0"/>
              <a:t>Kawsay</a:t>
            </a:r>
            <a:r>
              <a:rPr lang="es-EC" sz="1200" dirty="0" smtClean="0"/>
              <a:t>, en donde se busaca la satisfacción plena de las necesidades de la población consiguiendo la felicidad de la misma junto con una relación equilibrada entre la naturaleza, individuo, estado y mercado. </a:t>
            </a:r>
            <a:endParaRPr lang="es-EC" sz="1200" dirty="0"/>
          </a:p>
        </p:txBody>
      </p:sp>
      <p:pic>
        <p:nvPicPr>
          <p:cNvPr id="33796" name="Picture 4" descr="http://www.serstrategique.com/sites/default/files/eficienc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8" y="1565223"/>
            <a:ext cx="3168151" cy="31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gual que 6"/>
          <p:cNvSpPr/>
          <p:nvPr/>
        </p:nvSpPr>
        <p:spPr>
          <a:xfrm>
            <a:off x="3542768" y="3713263"/>
            <a:ext cx="1584176" cy="864096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33798" name="Picture 6" descr="http://1.bp.blogspot.com/-GSxJLwdA-fs/Uh6VmJGHPOI/AAAAAAAAAMU/81lLsH8yqUo/s1600/MARIO+GARCIA+CHOLIFICANDO+SUMAK+KAWSAY+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676049" cy="1511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http://pool.hesperian.org/w/images/thumb/b/b1/Es_EHB_Ch3_Page_23-2.png/650px-Es_EHB_Ch3_Page_23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96" y="1565223"/>
            <a:ext cx="3577943" cy="13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stinto de 8"/>
          <p:cNvSpPr/>
          <p:nvPr/>
        </p:nvSpPr>
        <p:spPr>
          <a:xfrm>
            <a:off x="3542768" y="1907467"/>
            <a:ext cx="1584176" cy="886718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/>
              <a:t>Impulso al cambio de la </a:t>
            </a:r>
            <a:r>
              <a:rPr lang="es-EC" sz="3600" dirty="0" smtClean="0"/>
              <a:t>Matriz </a:t>
            </a:r>
            <a:r>
              <a:rPr lang="es-EC" sz="3600" dirty="0" smtClean="0"/>
              <a:t>Productiva</a:t>
            </a:r>
            <a:endParaRPr lang="es-EC" sz="3600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13762857"/>
              </p:ext>
            </p:extLst>
          </p:nvPr>
        </p:nvGraphicFramePr>
        <p:xfrm>
          <a:off x="4716016" y="1052736"/>
          <a:ext cx="420012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0795177"/>
              </p:ext>
            </p:extLst>
          </p:nvPr>
        </p:nvGraphicFramePr>
        <p:xfrm>
          <a:off x="0" y="1368615"/>
          <a:ext cx="43924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50183860"/>
              </p:ext>
            </p:extLst>
          </p:nvPr>
        </p:nvGraphicFramePr>
        <p:xfrm>
          <a:off x="2627784" y="4465576"/>
          <a:ext cx="3407677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Flecha a la derecha con bandas 8"/>
          <p:cNvSpPr/>
          <p:nvPr/>
        </p:nvSpPr>
        <p:spPr>
          <a:xfrm>
            <a:off x="3563888" y="2495501"/>
            <a:ext cx="1512168" cy="10081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18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600" dirty="0" smtClean="0"/>
              <a:t>Impulso al cambio de la Matriz Productiva</a:t>
            </a:r>
            <a:endParaRPr lang="es-EC" sz="3600" dirty="0"/>
          </a:p>
        </p:txBody>
      </p:sp>
      <p:pic>
        <p:nvPicPr>
          <p:cNvPr id="4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83481" y="5494079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La responsabilidad del sector no solo recae en hacer más competitivo a la producción nacional, sino también en la capacidad de conectar industrias complementarias con el fin de llevar a cabo la elaboración de un determinado bien. </a:t>
            </a:r>
            <a:endParaRPr lang="es-EC" sz="1400" dirty="0"/>
          </a:p>
        </p:txBody>
      </p:sp>
      <p:pic>
        <p:nvPicPr>
          <p:cNvPr id="34818" name="Picture 2" descr="http://cosmewax.com/etcc/img/servicios/logistica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3" y="2060848"/>
            <a:ext cx="41814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43763019"/>
              </p:ext>
            </p:extLst>
          </p:nvPr>
        </p:nvGraphicFramePr>
        <p:xfrm>
          <a:off x="4139952" y="1404070"/>
          <a:ext cx="4896544" cy="264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761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abajo"/>
          <p:cNvSpPr/>
          <p:nvPr/>
        </p:nvSpPr>
        <p:spPr bwMode="auto">
          <a:xfrm rot="16200000">
            <a:off x="2705894" y="2153444"/>
            <a:ext cx="347663" cy="21272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2400"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 bwMode="gray">
          <a:xfrm>
            <a:off x="3119438" y="1620838"/>
            <a:ext cx="1620837" cy="139541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44000" tIns="0" rIns="7200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s-ES" altLang="es-EC" sz="1000">
                <a:sym typeface="Wingdings" pitchFamily="2" charset="2"/>
              </a:rPr>
              <a:t>Objetivo N°11: Establecer un sistema económico social, solidario y sostenible</a:t>
            </a:r>
          </a:p>
        </p:txBody>
      </p:sp>
      <p:sp>
        <p:nvSpPr>
          <p:cNvPr id="9" name="8 Rectángulo redondeado"/>
          <p:cNvSpPr/>
          <p:nvPr/>
        </p:nvSpPr>
        <p:spPr bwMode="gray">
          <a:xfrm>
            <a:off x="2790825" y="1257300"/>
            <a:ext cx="2409825" cy="500063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42900"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s-ES" sz="1100" kern="0" dirty="0">
                <a:latin typeface="+mj-lt"/>
                <a:sym typeface="Wingdings" pitchFamily="2" charset="2"/>
              </a:rPr>
              <a:t>12 grandes objetivos nacionales</a:t>
            </a:r>
          </a:p>
        </p:txBody>
      </p:sp>
      <p:grpSp>
        <p:nvGrpSpPr>
          <p:cNvPr id="10246" name="13 Grupo"/>
          <p:cNvGrpSpPr>
            <a:grpSpLocks/>
          </p:cNvGrpSpPr>
          <p:nvPr/>
        </p:nvGrpSpPr>
        <p:grpSpPr bwMode="auto">
          <a:xfrm>
            <a:off x="5499100" y="1507331"/>
            <a:ext cx="3393380" cy="1508919"/>
            <a:chOff x="5484716" y="1532754"/>
            <a:chExt cx="3254336" cy="1434615"/>
          </a:xfrm>
        </p:grpSpPr>
        <p:sp>
          <p:nvSpPr>
            <p:cNvPr id="11" name="10 Rectángulo redondeado"/>
            <p:cNvSpPr/>
            <p:nvPr/>
          </p:nvSpPr>
          <p:spPr bwMode="gray">
            <a:xfrm>
              <a:off x="5484716" y="1570883"/>
              <a:ext cx="3254336" cy="1396486"/>
            </a:xfrm>
            <a:prstGeom prst="round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44000" tIns="0" rIns="72000" bIns="0" anchor="ctr"/>
            <a:lstStyle/>
            <a:p>
              <a:pPr algn="just">
                <a:spcBef>
                  <a:spcPts val="0"/>
                </a:spcBef>
                <a:spcAft>
                  <a:spcPts val="300"/>
                </a:spcAft>
                <a:defRPr/>
              </a:pPr>
              <a:endParaRPr lang="es-ES" sz="1100" kern="0" dirty="0">
                <a:latin typeface="+mj-lt"/>
                <a:sym typeface="Wingdings" pitchFamily="2" charset="2"/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751413" y="1990306"/>
              <a:ext cx="1046150" cy="81024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144000" tIns="36000" rIns="72000" bIns="36000" anchor="ctr"/>
            <a:lstStyle/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Industrial</a:t>
              </a:r>
            </a:p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Agrario</a:t>
              </a:r>
            </a:p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Comercial</a:t>
              </a:r>
            </a:p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Servicios</a:t>
              </a: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6978536" y="1666207"/>
              <a:ext cx="1679555" cy="12725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144000" tIns="36000" rIns="72000" bIns="36000" anchor="ctr"/>
            <a:lstStyle/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Programa Nacional de Productividad</a:t>
              </a:r>
            </a:p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Promoción de exportaciones</a:t>
              </a:r>
            </a:p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Programa de facilitación logística</a:t>
              </a:r>
            </a:p>
            <a:p>
              <a:pPr marL="88900" indent="-88900"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Atracción de inversiones</a:t>
              </a:r>
            </a:p>
          </p:txBody>
        </p:sp>
        <p:sp>
          <p:nvSpPr>
            <p:cNvPr id="14" name="13 Flecha abajo"/>
            <p:cNvSpPr/>
            <p:nvPr/>
          </p:nvSpPr>
          <p:spPr bwMode="auto">
            <a:xfrm rot="16200000">
              <a:off x="6859417" y="2200101"/>
              <a:ext cx="146162" cy="215897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PE" sz="2400">
                <a:latin typeface="+mj-lt"/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5572028" y="1609013"/>
              <a:ext cx="1358884" cy="48297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72000" tIns="0" rIns="144000" bIns="0" anchor="ctr"/>
            <a:lstStyle/>
            <a:p>
              <a:pPr marL="88900" indent="-88900" algn="ctr">
                <a:defRPr/>
              </a:pPr>
              <a:r>
                <a:rPr lang="es-PE" sz="1100" dirty="0">
                  <a:solidFill>
                    <a:schemeClr val="tx2"/>
                  </a:solidFill>
                  <a:latin typeface="+mj-lt"/>
                </a:rPr>
                <a:t>Planes Nacionales de Desarrollo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7245233" y="1532754"/>
              <a:ext cx="1042975" cy="28438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72000" tIns="0" rIns="144000" bIns="0" anchor="ctr"/>
            <a:lstStyle/>
            <a:p>
              <a:pPr marL="88900" indent="-88900" algn="ctr">
                <a:defRPr/>
              </a:pPr>
              <a:r>
                <a:rPr lang="es-PE" sz="1100" dirty="0">
                  <a:solidFill>
                    <a:schemeClr val="tx2"/>
                  </a:solidFill>
                  <a:latin typeface="+mj-lt"/>
                </a:rPr>
                <a:t>Metas</a:t>
              </a:r>
            </a:p>
          </p:txBody>
        </p:sp>
      </p:grpSp>
      <p:grpSp>
        <p:nvGrpSpPr>
          <p:cNvPr id="10247" name="20 Grupo"/>
          <p:cNvGrpSpPr>
            <a:grpSpLocks/>
          </p:cNvGrpSpPr>
          <p:nvPr/>
        </p:nvGrpSpPr>
        <p:grpSpPr bwMode="auto">
          <a:xfrm>
            <a:off x="5793862" y="3526706"/>
            <a:ext cx="2965450" cy="1355725"/>
            <a:chOff x="5773783" y="3291839"/>
            <a:chExt cx="2965269" cy="1356361"/>
          </a:xfrm>
        </p:grpSpPr>
        <p:sp>
          <p:nvSpPr>
            <p:cNvPr id="18" name="17 Rectángulo redondeado"/>
            <p:cNvSpPr/>
            <p:nvPr/>
          </p:nvSpPr>
          <p:spPr bwMode="gray">
            <a:xfrm>
              <a:off x="5773783" y="3291839"/>
              <a:ext cx="2965269" cy="1356361"/>
            </a:xfrm>
            <a:prstGeom prst="round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44000" tIns="0" rIns="72000" bIns="0" anchor="ctr"/>
            <a:lstStyle/>
            <a:p>
              <a:pPr algn="just">
                <a:spcBef>
                  <a:spcPts val="0"/>
                </a:spcBef>
                <a:spcAft>
                  <a:spcPts val="300"/>
                </a:spcAft>
                <a:defRPr/>
              </a:pPr>
              <a:endParaRPr lang="es-ES" sz="1100" kern="0" dirty="0">
                <a:latin typeface="+mj-lt"/>
                <a:sym typeface="Wingdings" pitchFamily="2" charset="2"/>
              </a:endParaRPr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5969156" y="3314979"/>
              <a:ext cx="2586196" cy="1322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72000" tIns="252000" rIns="72000" bIns="252000" numCol="2" anchor="ctr"/>
            <a:lstStyle/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Innovación tecnológica</a:t>
              </a:r>
            </a:p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Logística e infraestructura</a:t>
              </a:r>
            </a:p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Movilidad de financiamiento</a:t>
              </a:r>
            </a:p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Laboral</a:t>
              </a:r>
            </a:p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Capacitación y calidad</a:t>
              </a:r>
            </a:p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Inserción estratégica</a:t>
              </a:r>
            </a:p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Inversión productiva</a:t>
              </a:r>
            </a:p>
            <a:p>
              <a:pPr marL="88900" indent="-88900">
                <a:spcBef>
                  <a:spcPts val="400"/>
                </a:spcBef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s-PE" sz="1000" dirty="0">
                  <a:latin typeface="+mj-lt"/>
                </a:rPr>
                <a:t>Reforma institucional</a:t>
              </a: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243638" y="3207617"/>
            <a:ext cx="2054225" cy="3317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72000" tIns="0" rIns="144000" bIns="0" anchor="ctr"/>
          <a:lstStyle/>
          <a:p>
            <a:pPr marL="88900" indent="-88900" algn="ctr">
              <a:defRPr/>
            </a:pPr>
            <a:r>
              <a:rPr lang="es-PE" sz="1100" dirty="0">
                <a:latin typeface="+mj-lt"/>
              </a:rPr>
              <a:t>8 políticas transversales</a:t>
            </a:r>
          </a:p>
        </p:txBody>
      </p:sp>
      <p:grpSp>
        <p:nvGrpSpPr>
          <p:cNvPr id="10249" name="24 Grupo"/>
          <p:cNvGrpSpPr>
            <a:grpSpLocks/>
          </p:cNvGrpSpPr>
          <p:nvPr/>
        </p:nvGrpSpPr>
        <p:grpSpPr bwMode="auto">
          <a:xfrm>
            <a:off x="444500" y="1711325"/>
            <a:ext cx="2193925" cy="1160463"/>
            <a:chOff x="1688705" y="492488"/>
            <a:chExt cx="2195317" cy="1159583"/>
          </a:xfrm>
        </p:grpSpPr>
        <p:sp>
          <p:nvSpPr>
            <p:cNvPr id="10278" name="25 Rectángulo redondeado"/>
            <p:cNvSpPr>
              <a:spLocks noChangeArrowheads="1"/>
            </p:cNvSpPr>
            <p:nvPr/>
          </p:nvSpPr>
          <p:spPr bwMode="auto">
            <a:xfrm>
              <a:off x="1688705" y="492488"/>
              <a:ext cx="2195317" cy="11595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80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745891" y="549595"/>
              <a:ext cx="2080944" cy="104537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62230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s-ES" sz="1400" kern="0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Plan Nacional del Buen Vivir 2009-2013</a:t>
              </a:r>
            </a:p>
          </p:txBody>
        </p:sp>
      </p:grpSp>
      <p:grpSp>
        <p:nvGrpSpPr>
          <p:cNvPr id="10250" name="27 Grupo"/>
          <p:cNvGrpSpPr>
            <a:grpSpLocks/>
          </p:cNvGrpSpPr>
          <p:nvPr/>
        </p:nvGrpSpPr>
        <p:grpSpPr bwMode="auto">
          <a:xfrm>
            <a:off x="444500" y="3675087"/>
            <a:ext cx="2193925" cy="1158875"/>
            <a:chOff x="1688705" y="1797019"/>
            <a:chExt cx="2195317" cy="1159583"/>
          </a:xfrm>
        </p:grpSpPr>
        <p:sp>
          <p:nvSpPr>
            <p:cNvPr id="10276" name="28 Rectángulo redondeado"/>
            <p:cNvSpPr>
              <a:spLocks noChangeArrowheads="1"/>
            </p:cNvSpPr>
            <p:nvPr/>
          </p:nvSpPr>
          <p:spPr bwMode="auto">
            <a:xfrm>
              <a:off x="1688705" y="1797019"/>
              <a:ext cx="2195317" cy="11595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C" altLang="es-EC" sz="180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745891" y="1854204"/>
              <a:ext cx="2080944" cy="1045213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62230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s-ES" sz="1400" kern="0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Agenda de Productividad, Diversificación y Transformación</a:t>
              </a:r>
            </a:p>
          </p:txBody>
        </p:sp>
      </p:grpSp>
      <p:cxnSp>
        <p:nvCxnSpPr>
          <p:cNvPr id="10251" name="33 Conector recto"/>
          <p:cNvCxnSpPr>
            <a:cxnSpLocks noChangeShapeType="1"/>
          </p:cNvCxnSpPr>
          <p:nvPr/>
        </p:nvCxnSpPr>
        <p:spPr bwMode="auto">
          <a:xfrm>
            <a:off x="457200" y="3076575"/>
            <a:ext cx="8164513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30 Flecha abajo"/>
          <p:cNvSpPr/>
          <p:nvPr/>
        </p:nvSpPr>
        <p:spPr bwMode="auto">
          <a:xfrm rot="16200000">
            <a:off x="4869656" y="2153444"/>
            <a:ext cx="347663" cy="21272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2400">
              <a:latin typeface="+mj-lt"/>
            </a:endParaRPr>
          </a:p>
        </p:txBody>
      </p:sp>
      <p:sp>
        <p:nvSpPr>
          <p:cNvPr id="32" name="31 Flecha abajo"/>
          <p:cNvSpPr/>
          <p:nvPr/>
        </p:nvSpPr>
        <p:spPr bwMode="auto">
          <a:xfrm rot="16200000">
            <a:off x="2705894" y="3855244"/>
            <a:ext cx="347663" cy="21272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2400">
              <a:latin typeface="+mj-lt"/>
            </a:endParaRPr>
          </a:p>
        </p:txBody>
      </p:sp>
      <p:cxnSp>
        <p:nvCxnSpPr>
          <p:cNvPr id="10254" name="36 Conector recto"/>
          <p:cNvCxnSpPr>
            <a:cxnSpLocks noChangeShapeType="1"/>
          </p:cNvCxnSpPr>
          <p:nvPr/>
        </p:nvCxnSpPr>
        <p:spPr bwMode="auto">
          <a:xfrm>
            <a:off x="457200" y="4941168"/>
            <a:ext cx="8164513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56" name="38 Grupo"/>
          <p:cNvGrpSpPr>
            <a:grpSpLocks/>
          </p:cNvGrpSpPr>
          <p:nvPr/>
        </p:nvGrpSpPr>
        <p:grpSpPr bwMode="auto">
          <a:xfrm>
            <a:off x="3119438" y="3517925"/>
            <a:ext cx="2266950" cy="1355725"/>
            <a:chOff x="3190875" y="3291839"/>
            <a:chExt cx="2266950" cy="1356361"/>
          </a:xfrm>
        </p:grpSpPr>
        <p:sp>
          <p:nvSpPr>
            <p:cNvPr id="36" name="35 Rectángulo redondeado"/>
            <p:cNvSpPr/>
            <p:nvPr/>
          </p:nvSpPr>
          <p:spPr bwMode="gray">
            <a:xfrm>
              <a:off x="3190875" y="3291839"/>
              <a:ext cx="2266950" cy="1356361"/>
            </a:xfrm>
            <a:prstGeom prst="roundRect">
              <a:avLst/>
            </a:prstGeom>
            <a:solidFill>
              <a:schemeClr val="accent6">
                <a:lumMod val="9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44000" tIns="0" rIns="72000" bIns="0" anchor="ctr"/>
            <a:lstStyle/>
            <a:p>
              <a:pPr algn="just">
                <a:spcBef>
                  <a:spcPts val="0"/>
                </a:spcBef>
                <a:spcAft>
                  <a:spcPts val="300"/>
                </a:spcAft>
                <a:defRPr/>
              </a:pPr>
              <a:endParaRPr lang="es-ES" sz="1050" kern="0" dirty="0">
                <a:latin typeface="+mj-lt"/>
                <a:sym typeface="Wingdings" pitchFamily="2" charset="2"/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248025" y="3315662"/>
              <a:ext cx="2162175" cy="1292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92075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ES" sz="900" dirty="0">
                  <a:latin typeface="+mn-lt"/>
                </a:rPr>
                <a:t>Estrategia de acceso a los medios de producción</a:t>
              </a:r>
            </a:p>
            <a:p>
              <a:pPr marL="92075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ES" sz="900" dirty="0">
                  <a:latin typeface="+mn-lt"/>
                </a:rPr>
                <a:t>Estrategia Nacional de Productividad y Calidad</a:t>
              </a:r>
            </a:p>
            <a:p>
              <a:pPr marL="92075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ES" sz="900" dirty="0">
                  <a:latin typeface="+mn-lt"/>
                </a:rPr>
                <a:t>Estrategia Nacional de Diversificación Productiva</a:t>
              </a:r>
            </a:p>
            <a:p>
              <a:pPr marL="92075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s-ES" sz="900" dirty="0">
                  <a:latin typeface="+mn-lt"/>
                </a:rPr>
                <a:t>Estrategia de Transformación Productiva</a:t>
              </a:r>
            </a:p>
          </p:txBody>
        </p:sp>
      </p:grp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3575050" y="3186138"/>
            <a:ext cx="1219200" cy="3317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72000" tIns="0" rIns="144000" bIns="0" anchor="ctr"/>
          <a:lstStyle/>
          <a:p>
            <a:pPr marL="88900" indent="-88900" algn="ctr">
              <a:defRPr/>
            </a:pPr>
            <a:r>
              <a:rPr lang="es-PE" sz="1100" dirty="0">
                <a:latin typeface="+mj-lt"/>
              </a:rPr>
              <a:t>4 estrategias</a:t>
            </a:r>
          </a:p>
        </p:txBody>
      </p:sp>
      <p:sp>
        <p:nvSpPr>
          <p:cNvPr id="39" name="38 Flecha abajo"/>
          <p:cNvSpPr/>
          <p:nvPr/>
        </p:nvSpPr>
        <p:spPr bwMode="auto">
          <a:xfrm rot="16200000">
            <a:off x="5452823" y="4098205"/>
            <a:ext cx="347663" cy="21272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PE" sz="2400">
              <a:latin typeface="+mj-lt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85725" y="355600"/>
            <a:ext cx="8483600" cy="9017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s-ES" sz="2800" b="1" kern="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Posicionamiento de la Política Nacional de Logística</a:t>
            </a:r>
          </a:p>
        </p:txBody>
      </p:sp>
      <p:pic>
        <p:nvPicPr>
          <p:cNvPr id="56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altLang="es-EC" dirty="0" smtClean="0">
                <a:solidFill>
                  <a:schemeClr val="tx1"/>
                </a:solidFill>
              </a:rPr>
              <a:t>Producto Interno Bruto</a:t>
            </a:r>
          </a:p>
        </p:txBody>
      </p:sp>
      <p:pic>
        <p:nvPicPr>
          <p:cNvPr id="6148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s://actitudpositiva10.files.wordpress.com/2011/06/monedas-de-oro.png?w=234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6" y="3476442"/>
            <a:ext cx="1861748" cy="23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a la derecha con bandas 1"/>
          <p:cNvSpPr/>
          <p:nvPr/>
        </p:nvSpPr>
        <p:spPr>
          <a:xfrm rot="16200000">
            <a:off x="1225328" y="2820094"/>
            <a:ext cx="4464494" cy="1659582"/>
          </a:xfrm>
          <a:prstGeom prst="striped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Pentágono 2"/>
          <p:cNvSpPr/>
          <p:nvPr/>
        </p:nvSpPr>
        <p:spPr>
          <a:xfrm>
            <a:off x="4453409" y="3283438"/>
            <a:ext cx="1944216" cy="792089"/>
          </a:xfrm>
          <a:prstGeom prst="homePlat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Bienestar</a:t>
            </a:r>
            <a:endParaRPr lang="es-EC" dirty="0"/>
          </a:p>
        </p:txBody>
      </p:sp>
      <p:sp>
        <p:nvSpPr>
          <p:cNvPr id="10" name="Pentágono 9"/>
          <p:cNvSpPr/>
          <p:nvPr/>
        </p:nvSpPr>
        <p:spPr>
          <a:xfrm>
            <a:off x="4453409" y="2146828"/>
            <a:ext cx="1944216" cy="792089"/>
          </a:xfrm>
          <a:prstGeom prst="homePlat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Crecimiento Económico</a:t>
            </a:r>
            <a:endParaRPr lang="es-EC" dirty="0"/>
          </a:p>
        </p:txBody>
      </p:sp>
      <p:sp>
        <p:nvSpPr>
          <p:cNvPr id="12" name="Pentágono 11"/>
          <p:cNvSpPr/>
          <p:nvPr/>
        </p:nvSpPr>
        <p:spPr>
          <a:xfrm>
            <a:off x="4521789" y="4420048"/>
            <a:ext cx="1944216" cy="792089"/>
          </a:xfrm>
          <a:prstGeom prst="homePlate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Per Cápita</a:t>
            </a:r>
            <a:endParaRPr lang="es-EC" dirty="0"/>
          </a:p>
        </p:txBody>
      </p:sp>
      <p:pic>
        <p:nvPicPr>
          <p:cNvPr id="6156" name="Picture 12" descr="http://www.colnodo.apc.org/apc-aa-files/50494f494f50494f494f4f494f50494f/prosperid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66" y="2524546"/>
            <a:ext cx="242887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35762" y="1754542"/>
            <a:ext cx="1925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El PIB es considerado como una medida indicativa de la riqueza generada por un país en el lapso de un año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pastoralmigrantes-peru.org/noticias/uploads/imagenforofin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9"/>
          <a:stretch/>
        </p:blipFill>
        <p:spPr bwMode="auto">
          <a:xfrm>
            <a:off x="6348014" y="3429000"/>
            <a:ext cx="2733085" cy="12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altLang="es-EC" sz="3600" dirty="0" smtClean="0">
                <a:solidFill>
                  <a:schemeClr val="tx1"/>
                </a:solidFill>
              </a:rPr>
              <a:t>PIB Comunidad Andina de Naciones</a:t>
            </a:r>
          </a:p>
        </p:txBody>
      </p:sp>
      <p:pic>
        <p:nvPicPr>
          <p:cNvPr id="7172" name="Picture 6" descr="C:\Users\asanchez\AppData\Local\Microsoft\Windows\Temporary Internet Files\Content.IE5\3OYGY4XK\MC9003209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589588"/>
            <a:ext cx="27670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97534"/>
              </p:ext>
            </p:extLst>
          </p:nvPr>
        </p:nvGraphicFramePr>
        <p:xfrm>
          <a:off x="683568" y="1700808"/>
          <a:ext cx="7272807" cy="13681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47702"/>
                <a:gridCol w="867752"/>
                <a:gridCol w="1007359"/>
                <a:gridCol w="888913"/>
                <a:gridCol w="1002931"/>
                <a:gridCol w="1129075"/>
                <a:gridCol w="1129075"/>
              </a:tblGrid>
              <a:tr h="228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2008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2009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2010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2011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2012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2013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Bolivia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6,1%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3,4%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4,1%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5,2%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5,2%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6,8%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Colombia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3,5%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1,7%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4,0%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6,6%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4,0%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4,7%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Ecuador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6,4%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0,6%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7,9%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5,2%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4,6%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Perú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9,8%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1,0%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8,5%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6,0%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5,8%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80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6,5%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1,7%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5,0%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6,5%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5,1%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5,5%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1" y="3284984"/>
            <a:ext cx="6122861" cy="22126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3528" y="5542484"/>
            <a:ext cx="5958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/>
              <a:t>“La Integración Integral es el nuevo y vigente paradigma de la integración andina. Constituye una respuesta al actual contexto internacional, caracterizado por la existencia de modelos de desarrollo diversos, apertura a un mundo multipolar, y el dinamismo de nuevos actores, temas y lógicas organizativas”. (Comunidad Andina de Naciones, 2014)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1779</Words>
  <Application>Microsoft Office PowerPoint</Application>
  <PresentationFormat>Presentación en pantalla (4:3)</PresentationFormat>
  <Paragraphs>662</Paragraphs>
  <Slides>39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Century Gothic</vt:lpstr>
      <vt:lpstr>Times New Roman</vt:lpstr>
      <vt:lpstr>Wingdings</vt:lpstr>
      <vt:lpstr>Diseño predeterminado</vt:lpstr>
      <vt:lpstr>CorelDRAW</vt:lpstr>
      <vt:lpstr>Presentación de PowerPoint</vt:lpstr>
      <vt:lpstr>Introducción</vt:lpstr>
      <vt:lpstr>Competitividad de la Logística</vt:lpstr>
      <vt:lpstr>Economía Popular y Solidaria</vt:lpstr>
      <vt:lpstr>Impulso al cambio de la Matriz Productiva</vt:lpstr>
      <vt:lpstr>Impulso al cambio de la Matriz Productiva</vt:lpstr>
      <vt:lpstr>Presentación de PowerPoint</vt:lpstr>
      <vt:lpstr>Producto Interno Bruto</vt:lpstr>
      <vt:lpstr>PIB Comunidad Andina de Naciones</vt:lpstr>
      <vt:lpstr>PIB del Ecuador</vt:lpstr>
      <vt:lpstr>Marco Legal</vt:lpstr>
      <vt:lpstr>Póliza Andina de Seguro de Responsabilidad Civil</vt:lpstr>
      <vt:lpstr>Ejes viales de la CAN</vt:lpstr>
      <vt:lpstr>Oferta</vt:lpstr>
      <vt:lpstr>Presentación de PowerPoint</vt:lpstr>
      <vt:lpstr>Demanda</vt:lpstr>
      <vt:lpstr>Presentación de PowerPoint</vt:lpstr>
      <vt:lpstr>Modelos de Asociatividad</vt:lpstr>
      <vt:lpstr>Funcionamiento inicial del modelo</vt:lpstr>
      <vt:lpstr>Funcionamiento inicial del modelo</vt:lpstr>
      <vt:lpstr>Funcionamiento inicial del modelo</vt:lpstr>
      <vt:lpstr>Funcionamiento inicial del modelo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Cristian Pozo</cp:lastModifiedBy>
  <cp:revision>238</cp:revision>
  <dcterms:created xsi:type="dcterms:W3CDTF">2010-05-23T14:28:12Z</dcterms:created>
  <dcterms:modified xsi:type="dcterms:W3CDTF">2015-07-14T22:52:22Z</dcterms:modified>
</cp:coreProperties>
</file>