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sldIdLst>
    <p:sldId id="256" r:id="rId2"/>
    <p:sldId id="257" r:id="rId3"/>
    <p:sldId id="264" r:id="rId4"/>
    <p:sldId id="263" r:id="rId5"/>
    <p:sldId id="266" r:id="rId6"/>
    <p:sldId id="268" r:id="rId7"/>
    <p:sldId id="269" r:id="rId8"/>
    <p:sldId id="284" r:id="rId9"/>
    <p:sldId id="271" r:id="rId10"/>
    <p:sldId id="270" r:id="rId11"/>
    <p:sldId id="273" r:id="rId12"/>
    <p:sldId id="274" r:id="rId13"/>
    <p:sldId id="275" r:id="rId14"/>
    <p:sldId id="277" r:id="rId15"/>
    <p:sldId id="278" r:id="rId16"/>
    <p:sldId id="289" r:id="rId17"/>
    <p:sldId id="279" r:id="rId18"/>
    <p:sldId id="280" r:id="rId19"/>
    <p:sldId id="283" r:id="rId20"/>
    <p:sldId id="281" r:id="rId21"/>
    <p:sldId id="282" r:id="rId22"/>
    <p:sldId id="297" r:id="rId23"/>
    <p:sldId id="290" r:id="rId24"/>
    <p:sldId id="296" r:id="rId25"/>
    <p:sldId id="29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tesis\tabulacion%20encuest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abulacion%20encuest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EXTRANJEROS!$D$185:$D$186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EXTRANJEROS!$B$187:$B$188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EXTRANJEROS!$D$187:$D$188</c:f>
              <c:numCache>
                <c:formatCode>0%</c:formatCode>
                <c:ptCount val="2"/>
                <c:pt idx="0">
                  <c:v>0.15384615384615394</c:v>
                </c:pt>
                <c:pt idx="1">
                  <c:v>0.84615384615384648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7430188853034188"/>
          <c:y val="0.35290801022108653"/>
          <c:w val="0.18581948484350516"/>
          <c:h val="0.27213781802021997"/>
        </c:manualLayout>
      </c:layout>
      <c:overlay val="0"/>
      <c:txPr>
        <a:bodyPr/>
        <a:lstStyle/>
        <a:p>
          <a:pPr>
            <a:defRPr lang="es-ES" sz="1800"/>
          </a:pPr>
          <a:endParaRPr lang="es-EC"/>
        </a:p>
      </c:txPr>
    </c:legend>
    <c:plotVisOnly val="1"/>
    <c:dispBlanksAs val="zero"/>
    <c:showDLblsOverMax val="0"/>
  </c:chart>
  <c:spPr>
    <a:ln w="1905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NACIONALES!$D$186:$D$187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NACIONALES!$B$188:$B$189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NACIONALES!$D$188:$D$189</c:f>
              <c:numCache>
                <c:formatCode>0%</c:formatCode>
                <c:ptCount val="2"/>
                <c:pt idx="0">
                  <c:v>0.83333333333333359</c:v>
                </c:pt>
                <c:pt idx="1">
                  <c:v>0.16666666666666666</c:v>
                </c:pt>
              </c:numCache>
            </c:numRef>
          </c:val>
        </c:ser>
        <c:ser>
          <c:idx val="0"/>
          <c:order val="0"/>
          <c:tx>
            <c:strRef>
              <c:f>EXTRANJEROS!$D$185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EXTRANJEROS!$B$186:$B$188</c:f>
              <c:strCache>
                <c:ptCount val="3"/>
                <c:pt idx="1">
                  <c:v>Si</c:v>
                </c:pt>
                <c:pt idx="2">
                  <c:v>No</c:v>
                </c:pt>
              </c:strCache>
            </c:strRef>
          </c:cat>
          <c:val>
            <c:numRef>
              <c:f>EXTRANJEROS!$D$186:$D$188</c:f>
              <c:numCache>
                <c:formatCode>0%</c:formatCode>
                <c:ptCount val="3"/>
                <c:pt idx="1">
                  <c:v>0.53846153846153844</c:v>
                </c:pt>
                <c:pt idx="2">
                  <c:v>0.46153846153846168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6804109955289834"/>
          <c:y val="0.36647554065808408"/>
          <c:w val="0.17233380957628874"/>
          <c:h val="0.34017764963784514"/>
        </c:manualLayout>
      </c:layout>
      <c:overlay val="0"/>
      <c:txPr>
        <a:bodyPr/>
        <a:lstStyle/>
        <a:p>
          <a:pPr>
            <a:defRPr lang="es-ES" sz="1800"/>
          </a:pPr>
          <a:endParaRPr lang="es-EC"/>
        </a:p>
      </c:txPr>
    </c:legend>
    <c:plotVisOnly val="1"/>
    <c:dispBlanksAs val="zero"/>
    <c:showDLblsOverMax val="0"/>
  </c:chart>
  <c:spPr>
    <a:ln w="1905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EXTRANJEROS!$D$282:$D$283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EXTRANJEROS!$B$284:$B$287</c:f>
              <c:strCache>
                <c:ptCount val="4"/>
                <c:pt idx="0">
                  <c:v>Muy Interesado</c:v>
                </c:pt>
                <c:pt idx="1">
                  <c:v>Poco Interesado</c:v>
                </c:pt>
                <c:pt idx="2">
                  <c:v>Medianamente Interesado</c:v>
                </c:pt>
                <c:pt idx="3">
                  <c:v>Nada Interesado</c:v>
                </c:pt>
              </c:strCache>
            </c:strRef>
          </c:cat>
          <c:val>
            <c:numRef>
              <c:f>EXTRANJEROS!$D$284:$D$287</c:f>
              <c:numCache>
                <c:formatCode>0%</c:formatCode>
                <c:ptCount val="4"/>
                <c:pt idx="0">
                  <c:v>0.84615384615384648</c:v>
                </c:pt>
                <c:pt idx="1">
                  <c:v>0</c:v>
                </c:pt>
                <c:pt idx="2">
                  <c:v>0.15384615384615394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697530900853699"/>
          <c:y val="0.13880662565270527"/>
          <c:w val="0.42751232311291121"/>
          <c:h val="0.86119337434729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NACIONALES!$D$284:$D$285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NACIONALES!$B$286:$B$289</c:f>
              <c:strCache>
                <c:ptCount val="4"/>
                <c:pt idx="0">
                  <c:v>Muy Interesado</c:v>
                </c:pt>
                <c:pt idx="1">
                  <c:v>Poco Interesado</c:v>
                </c:pt>
                <c:pt idx="2">
                  <c:v>Medianamente Interesado</c:v>
                </c:pt>
                <c:pt idx="3">
                  <c:v>Nada Interesado</c:v>
                </c:pt>
              </c:strCache>
            </c:strRef>
          </c:cat>
          <c:val>
            <c:numRef>
              <c:f>NACIONALES!$D$286:$D$289</c:f>
              <c:numCache>
                <c:formatCode>0%</c:formatCode>
                <c:ptCount val="4"/>
                <c:pt idx="0">
                  <c:v>0.66666666666666663</c:v>
                </c:pt>
                <c:pt idx="1">
                  <c:v>0</c:v>
                </c:pt>
                <c:pt idx="2">
                  <c:v>0.33333333333333331</c:v>
                </c:pt>
                <c:pt idx="3">
                  <c:v>0</c:v>
                </c:pt>
              </c:numCache>
            </c:numRef>
          </c:val>
        </c:ser>
        <c:ser>
          <c:idx val="0"/>
          <c:order val="0"/>
          <c:tx>
            <c:strRef>
              <c:f>EXTRANJEROS!$D$282:$D$283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EXTRANJEROS!$B$284:$B$287</c:f>
              <c:strCache>
                <c:ptCount val="4"/>
                <c:pt idx="0">
                  <c:v>Muy Interesado</c:v>
                </c:pt>
                <c:pt idx="1">
                  <c:v>Poco Interesado</c:v>
                </c:pt>
                <c:pt idx="2">
                  <c:v>Medianamente Interesado</c:v>
                </c:pt>
                <c:pt idx="3">
                  <c:v>Nada Interesado</c:v>
                </c:pt>
              </c:strCache>
            </c:strRef>
          </c:cat>
          <c:val>
            <c:numRef>
              <c:f>EXTRANJEROS!$D$284:$D$287</c:f>
              <c:numCache>
                <c:formatCode>0%</c:formatCode>
                <c:ptCount val="4"/>
                <c:pt idx="0">
                  <c:v>0.84615384615384648</c:v>
                </c:pt>
                <c:pt idx="1">
                  <c:v>0</c:v>
                </c:pt>
                <c:pt idx="2">
                  <c:v>0.15384615384615394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3810381974580979"/>
          <c:y val="4.3874017417269102E-2"/>
          <c:w val="0.44965209194346217"/>
          <c:h val="0.8950667609359723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RESTAURANTES!$D$167:$D$168</c:f>
              <c:strCache>
                <c:ptCount val="1"/>
                <c:pt idx="0">
                  <c:v>Porcentaje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RESTAURANTES!$B$169:$B$170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RESTAURANTES!$D$169:$D$170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RESTAURANTES!$D$167:$D$168</c:f>
              <c:strCache>
                <c:ptCount val="1"/>
                <c:pt idx="0">
                  <c:v>Porcentaje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RESTAURANTES!$B$169:$B$170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RESTAURANTES!$D$169:$D$170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A0F26-AC3F-47DE-BE83-0E751AC7D40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59CEAF-C575-4514-9BB0-8AB79F956164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/>
        </a:p>
      </dgm:t>
    </dgm:pt>
    <dgm:pt modelId="{B6FA114B-E49F-425E-91D0-C59FB1D82309}" type="parTrans" cxnId="{9B1F3FAA-6556-4816-AC36-EC2F86FADE93}">
      <dgm:prSet/>
      <dgm:spPr/>
      <dgm:t>
        <a:bodyPr/>
        <a:lstStyle/>
        <a:p>
          <a:endParaRPr lang="es-ES"/>
        </a:p>
      </dgm:t>
    </dgm:pt>
    <dgm:pt modelId="{9A6CCA28-9543-4AE6-B603-C1127CE7E2C8}" type="sibTrans" cxnId="{9B1F3FAA-6556-4816-AC36-EC2F86FADE93}">
      <dgm:prSet/>
      <dgm:spPr/>
      <dgm:t>
        <a:bodyPr/>
        <a:lstStyle/>
        <a:p>
          <a:endParaRPr lang="es-ES"/>
        </a:p>
      </dgm:t>
    </dgm:pt>
    <dgm:pt modelId="{9C15FCBA-F7EB-4299-9D7A-BB47AF3F6642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Escaza publicidad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ABF77321-3651-406F-8092-76070FAF41B7}" type="parTrans" cxnId="{179E5421-7924-4CBC-B047-F63C1FE3F022}">
      <dgm:prSet/>
      <dgm:spPr/>
      <dgm:t>
        <a:bodyPr/>
        <a:lstStyle/>
        <a:p>
          <a:endParaRPr lang="es-ES"/>
        </a:p>
      </dgm:t>
    </dgm:pt>
    <dgm:pt modelId="{D7B7DD42-57E2-4F72-AFBE-D176C95778FD}" type="sibTrans" cxnId="{179E5421-7924-4CBC-B047-F63C1FE3F022}">
      <dgm:prSet/>
      <dgm:spPr/>
      <dgm:t>
        <a:bodyPr/>
        <a:lstStyle/>
        <a:p>
          <a:endParaRPr lang="es-ES"/>
        </a:p>
      </dgm:t>
    </dgm:pt>
    <dgm:pt modelId="{C07F45AD-6D9B-4C0E-B030-803F5F9130E2}">
      <dgm:prSet phldrT="[Texto]"/>
      <dgm:spPr/>
      <dgm:t>
        <a:bodyPr/>
        <a:lstStyle/>
        <a:p>
          <a:r>
            <a:rPr lang="es-ES" dirty="0" smtClean="0"/>
            <a:t>GENERAL</a:t>
          </a:r>
          <a:endParaRPr lang="es-ES" dirty="0"/>
        </a:p>
      </dgm:t>
    </dgm:pt>
    <dgm:pt modelId="{415505E1-F593-43EC-BD68-547E48991850}" type="parTrans" cxnId="{25EEF2DC-37F5-4E8F-8005-2AEE4E7C866C}">
      <dgm:prSet/>
      <dgm:spPr/>
      <dgm:t>
        <a:bodyPr/>
        <a:lstStyle/>
        <a:p>
          <a:endParaRPr lang="es-ES"/>
        </a:p>
      </dgm:t>
    </dgm:pt>
    <dgm:pt modelId="{F553E4FE-5D50-461D-B523-990BEC691340}" type="sibTrans" cxnId="{25EEF2DC-37F5-4E8F-8005-2AEE4E7C866C}">
      <dgm:prSet/>
      <dgm:spPr/>
      <dgm:t>
        <a:bodyPr/>
        <a:lstStyle/>
        <a:p>
          <a:endParaRPr lang="es-ES"/>
        </a:p>
      </dgm:t>
    </dgm:pt>
    <dgm:pt modelId="{DD13E216-17F8-4BD5-A7A3-CD4DD02D8541}">
      <dgm:prSet phldrT="[Texto]" custT="1"/>
      <dgm:spPr/>
      <dgm:t>
        <a:bodyPr/>
        <a:lstStyle/>
        <a:p>
          <a:r>
            <a:rPr lang="es-ES" sz="1800" b="0" dirty="0" smtClean="0">
              <a:latin typeface="Arial" pitchFamily="34" charset="0"/>
              <a:cs typeface="Arial" pitchFamily="34" charset="0"/>
            </a:rPr>
            <a:t>Promover la Gastronomía Típica y Tradicional	</a:t>
          </a:r>
          <a:r>
            <a:rPr lang="es-ES" sz="1400" b="0" dirty="0" smtClean="0">
              <a:latin typeface="Arial" pitchFamily="34" charset="0"/>
              <a:cs typeface="Arial" pitchFamily="34" charset="0"/>
            </a:rPr>
            <a:t>	</a:t>
          </a:r>
          <a:endParaRPr lang="es-ES" sz="1400" b="0" dirty="0">
            <a:latin typeface="Arial" pitchFamily="34" charset="0"/>
            <a:cs typeface="Arial" pitchFamily="34" charset="0"/>
          </a:endParaRPr>
        </a:p>
      </dgm:t>
    </dgm:pt>
    <dgm:pt modelId="{BAA2D8EF-1714-4E4C-929F-25667CF1401B}" type="parTrans" cxnId="{91FF571A-A911-459E-BE37-19A86ECD0D88}">
      <dgm:prSet/>
      <dgm:spPr/>
      <dgm:t>
        <a:bodyPr/>
        <a:lstStyle/>
        <a:p>
          <a:endParaRPr lang="es-ES"/>
        </a:p>
      </dgm:t>
    </dgm:pt>
    <dgm:pt modelId="{DC90882E-27FA-41CD-85E6-E0D32A476943}" type="sibTrans" cxnId="{91FF571A-A911-459E-BE37-19A86ECD0D88}">
      <dgm:prSet/>
      <dgm:spPr/>
      <dgm:t>
        <a:bodyPr/>
        <a:lstStyle/>
        <a:p>
          <a:endParaRPr lang="es-ES"/>
        </a:p>
      </dgm:t>
    </dgm:pt>
    <dgm:pt modelId="{63AA875F-E99A-40FF-908D-40C65D7612F1}">
      <dgm:prSet phldrT="[Texto]" custT="1"/>
      <dgm:spPr/>
      <dgm:t>
        <a:bodyPr/>
        <a:lstStyle/>
        <a:p>
          <a:r>
            <a:rPr lang="es-ES" sz="2300" dirty="0" smtClean="0"/>
            <a:t>ESPECIFICOS</a:t>
          </a:r>
          <a:r>
            <a:rPr lang="es-ES" sz="1400" b="0" dirty="0" smtClean="0">
              <a:latin typeface="Arial" pitchFamily="34" charset="0"/>
              <a:cs typeface="Arial" pitchFamily="34" charset="0"/>
            </a:rPr>
            <a:t>	</a:t>
          </a:r>
          <a:endParaRPr lang="es-ES" sz="1400" b="0" dirty="0">
            <a:latin typeface="Arial" pitchFamily="34" charset="0"/>
            <a:cs typeface="Arial" pitchFamily="34" charset="0"/>
          </a:endParaRPr>
        </a:p>
      </dgm:t>
    </dgm:pt>
    <dgm:pt modelId="{6E3B0509-273E-40B6-AC73-17C25850C079}" type="parTrans" cxnId="{68D14C7D-022F-4581-B6B9-4CF098FDC123}">
      <dgm:prSet/>
      <dgm:spPr/>
      <dgm:t>
        <a:bodyPr/>
        <a:lstStyle/>
        <a:p>
          <a:endParaRPr lang="es-ES"/>
        </a:p>
      </dgm:t>
    </dgm:pt>
    <dgm:pt modelId="{4AF25172-2202-4B95-9BB3-669960D49642}" type="sibTrans" cxnId="{68D14C7D-022F-4581-B6B9-4CF098FDC123}">
      <dgm:prSet/>
      <dgm:spPr/>
      <dgm:t>
        <a:bodyPr/>
        <a:lstStyle/>
        <a:p>
          <a:endParaRPr lang="es-ES"/>
        </a:p>
      </dgm:t>
    </dgm:pt>
    <dgm:pt modelId="{403D6156-B6A1-4BF6-94CE-9858CD81CBC7}" type="pres">
      <dgm:prSet presAssocID="{F00A0F26-AC3F-47DE-BE83-0E751AC7D4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F570272-FA8C-405D-98CD-F60CEF106027}" type="pres">
      <dgm:prSet presAssocID="{4E59CEAF-C575-4514-9BB0-8AB79F956164}" presName="composite" presStyleCnt="0"/>
      <dgm:spPr/>
    </dgm:pt>
    <dgm:pt modelId="{17BAB2A7-5976-45E0-9702-540B1EDCA6D3}" type="pres">
      <dgm:prSet presAssocID="{4E59CEAF-C575-4514-9BB0-8AB79F956164}" presName="bentUpArrow1" presStyleLbl="alignImgPlace1" presStyleIdx="0" presStyleCnt="2" custScaleX="61867" custLinFactNeighborX="-20681" custLinFactNeighborY="-4574"/>
      <dgm:spPr/>
    </dgm:pt>
    <dgm:pt modelId="{B3F5D513-9653-4B36-8BCD-BF31E4CFF9E5}" type="pres">
      <dgm:prSet presAssocID="{4E59CEAF-C575-4514-9BB0-8AB79F956164}" presName="ParentText" presStyleLbl="node1" presStyleIdx="0" presStyleCnt="3" custScaleX="82372" custScaleY="87056" custLinFactNeighborX="-27973" custLinFactNeighborY="-1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018551-C6FA-4882-A22B-4CC8CFACB6FB}" type="pres">
      <dgm:prSet presAssocID="{4E59CEAF-C575-4514-9BB0-8AB79F956164}" presName="ChildText" presStyleLbl="revTx" presStyleIdx="0" presStyleCnt="2" custScaleX="148853" custScaleY="37483" custLinFactNeighborX="-23979" custLinFactNeighborY="4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11CEFE-6AF5-4845-A882-67173E66334D}" type="pres">
      <dgm:prSet presAssocID="{9A6CCA28-9543-4AE6-B603-C1127CE7E2C8}" presName="sibTrans" presStyleCnt="0"/>
      <dgm:spPr/>
    </dgm:pt>
    <dgm:pt modelId="{8B723E42-D8A6-4831-BEB9-01C90CDEF900}" type="pres">
      <dgm:prSet presAssocID="{C07F45AD-6D9B-4C0E-B030-803F5F9130E2}" presName="composite" presStyleCnt="0"/>
      <dgm:spPr/>
    </dgm:pt>
    <dgm:pt modelId="{0809A813-ED24-4DB4-ACC5-9C8802692564}" type="pres">
      <dgm:prSet presAssocID="{C07F45AD-6D9B-4C0E-B030-803F5F9130E2}" presName="bentUpArrow1" presStyleLbl="alignImgPlace1" presStyleIdx="1" presStyleCnt="2" custScaleX="66914" custLinFactNeighborX="-34743" custLinFactNeighborY="12571"/>
      <dgm:spPr/>
    </dgm:pt>
    <dgm:pt modelId="{C7DF29E1-464E-45F2-90B7-C27A1C73AB36}" type="pres">
      <dgm:prSet presAssocID="{C07F45AD-6D9B-4C0E-B030-803F5F9130E2}" presName="ParentText" presStyleLbl="node1" presStyleIdx="1" presStyleCnt="3" custScaleX="66450" custLinFactNeighborX="-44887" custLinFactNeighborY="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6D2D47-28DF-43B8-B50A-5E773C5BF889}" type="pres">
      <dgm:prSet presAssocID="{C07F45AD-6D9B-4C0E-B030-803F5F9130E2}" presName="ChildText" presStyleLbl="revTx" presStyleIdx="1" presStyleCnt="2" custLinFactNeighborX="-80112" custLinFactNeighborY="12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2332F-48DC-400E-8576-BA3ADEAA8DF3}" type="pres">
      <dgm:prSet presAssocID="{F553E4FE-5D50-461D-B523-990BEC691340}" presName="sibTrans" presStyleCnt="0"/>
      <dgm:spPr/>
    </dgm:pt>
    <dgm:pt modelId="{20A249BA-8328-45AF-9A6A-0DAB3341EBA8}" type="pres">
      <dgm:prSet presAssocID="{63AA875F-E99A-40FF-908D-40C65D7612F1}" presName="composite" presStyleCnt="0"/>
      <dgm:spPr/>
    </dgm:pt>
    <dgm:pt modelId="{70C3F709-3FD5-40E6-94F2-5452D1731E37}" type="pres">
      <dgm:prSet presAssocID="{63AA875F-E99A-40FF-908D-40C65D7612F1}" presName="ParentText" presStyleLbl="node1" presStyleIdx="2" presStyleCnt="3" custScaleX="80068" custScaleY="78699" custLinFactNeighborX="-63308" custLinFactNeighborY="-10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1F3FAA-6556-4816-AC36-EC2F86FADE93}" srcId="{F00A0F26-AC3F-47DE-BE83-0E751AC7D402}" destId="{4E59CEAF-C575-4514-9BB0-8AB79F956164}" srcOrd="0" destOrd="0" parTransId="{B6FA114B-E49F-425E-91D0-C59FB1D82309}" sibTransId="{9A6CCA28-9543-4AE6-B603-C1127CE7E2C8}"/>
    <dgm:cxn modelId="{25EEF2DC-37F5-4E8F-8005-2AEE4E7C866C}" srcId="{F00A0F26-AC3F-47DE-BE83-0E751AC7D402}" destId="{C07F45AD-6D9B-4C0E-B030-803F5F9130E2}" srcOrd="1" destOrd="0" parTransId="{415505E1-F593-43EC-BD68-547E48991850}" sibTransId="{F553E4FE-5D50-461D-B523-990BEC691340}"/>
    <dgm:cxn modelId="{179E5421-7924-4CBC-B047-F63C1FE3F022}" srcId="{4E59CEAF-C575-4514-9BB0-8AB79F956164}" destId="{9C15FCBA-F7EB-4299-9D7A-BB47AF3F6642}" srcOrd="0" destOrd="0" parTransId="{ABF77321-3651-406F-8092-76070FAF41B7}" sibTransId="{D7B7DD42-57E2-4F72-AFBE-D176C95778FD}"/>
    <dgm:cxn modelId="{796C4A5F-BFA6-46E0-BC59-248363B0FB61}" type="presOf" srcId="{63AA875F-E99A-40FF-908D-40C65D7612F1}" destId="{70C3F709-3FD5-40E6-94F2-5452D1731E37}" srcOrd="0" destOrd="0" presId="urn:microsoft.com/office/officeart/2005/8/layout/StepDownProcess"/>
    <dgm:cxn modelId="{91FF571A-A911-459E-BE37-19A86ECD0D88}" srcId="{C07F45AD-6D9B-4C0E-B030-803F5F9130E2}" destId="{DD13E216-17F8-4BD5-A7A3-CD4DD02D8541}" srcOrd="0" destOrd="0" parTransId="{BAA2D8EF-1714-4E4C-929F-25667CF1401B}" sibTransId="{DC90882E-27FA-41CD-85E6-E0D32A476943}"/>
    <dgm:cxn modelId="{68D14C7D-022F-4581-B6B9-4CF098FDC123}" srcId="{F00A0F26-AC3F-47DE-BE83-0E751AC7D402}" destId="{63AA875F-E99A-40FF-908D-40C65D7612F1}" srcOrd="2" destOrd="0" parTransId="{6E3B0509-273E-40B6-AC73-17C25850C079}" sibTransId="{4AF25172-2202-4B95-9BB3-669960D49642}"/>
    <dgm:cxn modelId="{9F4CBBCB-D87E-473F-82D2-D0D57D737569}" type="presOf" srcId="{DD13E216-17F8-4BD5-A7A3-CD4DD02D8541}" destId="{6C6D2D47-28DF-43B8-B50A-5E773C5BF889}" srcOrd="0" destOrd="0" presId="urn:microsoft.com/office/officeart/2005/8/layout/StepDownProcess"/>
    <dgm:cxn modelId="{FDA11E01-9447-4378-8885-8C58C810B465}" type="presOf" srcId="{4E59CEAF-C575-4514-9BB0-8AB79F956164}" destId="{B3F5D513-9653-4B36-8BCD-BF31E4CFF9E5}" srcOrd="0" destOrd="0" presId="urn:microsoft.com/office/officeart/2005/8/layout/StepDownProcess"/>
    <dgm:cxn modelId="{811FD092-801B-444D-A892-BCC3212617BF}" type="presOf" srcId="{F00A0F26-AC3F-47DE-BE83-0E751AC7D402}" destId="{403D6156-B6A1-4BF6-94CE-9858CD81CBC7}" srcOrd="0" destOrd="0" presId="urn:microsoft.com/office/officeart/2005/8/layout/StepDownProcess"/>
    <dgm:cxn modelId="{4ECB1082-FD7D-403C-B372-FA80C6058558}" type="presOf" srcId="{C07F45AD-6D9B-4C0E-B030-803F5F9130E2}" destId="{C7DF29E1-464E-45F2-90B7-C27A1C73AB36}" srcOrd="0" destOrd="0" presId="urn:microsoft.com/office/officeart/2005/8/layout/StepDownProcess"/>
    <dgm:cxn modelId="{70A13805-92CE-460C-9663-30CEBFD3AA57}" type="presOf" srcId="{9C15FCBA-F7EB-4299-9D7A-BB47AF3F6642}" destId="{8C018551-C6FA-4882-A22B-4CC8CFACB6FB}" srcOrd="0" destOrd="0" presId="urn:microsoft.com/office/officeart/2005/8/layout/StepDownProcess"/>
    <dgm:cxn modelId="{F4EB6AAA-B634-4BD8-8BCC-B77D06570E0B}" type="presParOf" srcId="{403D6156-B6A1-4BF6-94CE-9858CD81CBC7}" destId="{2F570272-FA8C-405D-98CD-F60CEF106027}" srcOrd="0" destOrd="0" presId="urn:microsoft.com/office/officeart/2005/8/layout/StepDownProcess"/>
    <dgm:cxn modelId="{8FADD691-EEF1-4D1C-B7D8-4D6031FF46D5}" type="presParOf" srcId="{2F570272-FA8C-405D-98CD-F60CEF106027}" destId="{17BAB2A7-5976-45E0-9702-540B1EDCA6D3}" srcOrd="0" destOrd="0" presId="urn:microsoft.com/office/officeart/2005/8/layout/StepDownProcess"/>
    <dgm:cxn modelId="{A719DFE3-A4AB-4C6D-9DB6-DCB2B5DBDF1B}" type="presParOf" srcId="{2F570272-FA8C-405D-98CD-F60CEF106027}" destId="{B3F5D513-9653-4B36-8BCD-BF31E4CFF9E5}" srcOrd="1" destOrd="0" presId="urn:microsoft.com/office/officeart/2005/8/layout/StepDownProcess"/>
    <dgm:cxn modelId="{920E0FFF-5B55-4840-AF72-6352829C0C81}" type="presParOf" srcId="{2F570272-FA8C-405D-98CD-F60CEF106027}" destId="{8C018551-C6FA-4882-A22B-4CC8CFACB6FB}" srcOrd="2" destOrd="0" presId="urn:microsoft.com/office/officeart/2005/8/layout/StepDownProcess"/>
    <dgm:cxn modelId="{CC90AFF3-4A18-433B-B701-20BC6A504E27}" type="presParOf" srcId="{403D6156-B6A1-4BF6-94CE-9858CD81CBC7}" destId="{DF11CEFE-6AF5-4845-A882-67173E66334D}" srcOrd="1" destOrd="0" presId="urn:microsoft.com/office/officeart/2005/8/layout/StepDownProcess"/>
    <dgm:cxn modelId="{DA27054D-E851-4AD5-AE28-D7AA8F1229CB}" type="presParOf" srcId="{403D6156-B6A1-4BF6-94CE-9858CD81CBC7}" destId="{8B723E42-D8A6-4831-BEB9-01C90CDEF900}" srcOrd="2" destOrd="0" presId="urn:microsoft.com/office/officeart/2005/8/layout/StepDownProcess"/>
    <dgm:cxn modelId="{E1E54519-7B43-42AB-B424-E9DF9BED4472}" type="presParOf" srcId="{8B723E42-D8A6-4831-BEB9-01C90CDEF900}" destId="{0809A813-ED24-4DB4-ACC5-9C8802692564}" srcOrd="0" destOrd="0" presId="urn:microsoft.com/office/officeart/2005/8/layout/StepDownProcess"/>
    <dgm:cxn modelId="{871D988E-6E0A-4129-A2FC-9E42861E914D}" type="presParOf" srcId="{8B723E42-D8A6-4831-BEB9-01C90CDEF900}" destId="{C7DF29E1-464E-45F2-90B7-C27A1C73AB36}" srcOrd="1" destOrd="0" presId="urn:microsoft.com/office/officeart/2005/8/layout/StepDownProcess"/>
    <dgm:cxn modelId="{27582D62-96FE-43F5-9629-7CB7387975D6}" type="presParOf" srcId="{8B723E42-D8A6-4831-BEB9-01C90CDEF900}" destId="{6C6D2D47-28DF-43B8-B50A-5E773C5BF889}" srcOrd="2" destOrd="0" presId="urn:microsoft.com/office/officeart/2005/8/layout/StepDownProcess"/>
    <dgm:cxn modelId="{4EEBDB2F-A159-46BC-A12E-A31222056DE2}" type="presParOf" srcId="{403D6156-B6A1-4BF6-94CE-9858CD81CBC7}" destId="{6242332F-48DC-400E-8576-BA3ADEAA8DF3}" srcOrd="3" destOrd="0" presId="urn:microsoft.com/office/officeart/2005/8/layout/StepDownProcess"/>
    <dgm:cxn modelId="{C4E6697E-E887-4257-8482-A1E94C080E5A}" type="presParOf" srcId="{403D6156-B6A1-4BF6-94CE-9858CD81CBC7}" destId="{20A249BA-8328-45AF-9A6A-0DAB3341EBA8}" srcOrd="4" destOrd="0" presId="urn:microsoft.com/office/officeart/2005/8/layout/StepDownProcess"/>
    <dgm:cxn modelId="{56590352-E265-46BB-AADB-4FCCF2A19D38}" type="presParOf" srcId="{20A249BA-8328-45AF-9A6A-0DAB3341EBA8}" destId="{70C3F709-3FD5-40E6-94F2-5452D1731E3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9EB1E-04C9-4FAA-9784-F1A85729C897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F72ACCC-36FD-48D6-BBF3-FECBB43F1A28}">
      <dgm:prSet phldrT="[Texto]"/>
      <dgm:spPr/>
      <dgm:t>
        <a:bodyPr/>
        <a:lstStyle/>
        <a:p>
          <a:r>
            <a:rPr lang="es-ES" dirty="0" smtClean="0"/>
            <a:t>Constitución</a:t>
          </a:r>
          <a:endParaRPr lang="es-ES" dirty="0"/>
        </a:p>
      </dgm:t>
    </dgm:pt>
    <dgm:pt modelId="{DA78CE99-E3C3-458D-8E93-970B6E3C6FC5}" type="parTrans" cxnId="{774C70C9-A8D3-4618-97A5-AA0D2DEDAC5A}">
      <dgm:prSet/>
      <dgm:spPr/>
      <dgm:t>
        <a:bodyPr/>
        <a:lstStyle/>
        <a:p>
          <a:endParaRPr lang="es-ES"/>
        </a:p>
      </dgm:t>
    </dgm:pt>
    <dgm:pt modelId="{6B1D92B2-EBA8-4739-A758-B22C32898409}" type="sibTrans" cxnId="{774C70C9-A8D3-4618-97A5-AA0D2DEDAC5A}">
      <dgm:prSet/>
      <dgm:spPr/>
      <dgm:t>
        <a:bodyPr/>
        <a:lstStyle/>
        <a:p>
          <a:endParaRPr lang="es-ES"/>
        </a:p>
      </dgm:t>
    </dgm:pt>
    <dgm:pt modelId="{FE53AF9A-163A-41C5-91F6-B1BCC8F75711}">
      <dgm:prSet phldrT="[Texto]"/>
      <dgm:spPr/>
      <dgm:t>
        <a:bodyPr/>
        <a:lstStyle/>
        <a:p>
          <a:r>
            <a:rPr lang="es-ES" dirty="0" smtClean="0"/>
            <a:t>Plan del buen Vivir</a:t>
          </a:r>
          <a:endParaRPr lang="es-ES" dirty="0"/>
        </a:p>
      </dgm:t>
    </dgm:pt>
    <dgm:pt modelId="{D49199BB-C3C4-4583-803A-55F6E321B6CD}" type="parTrans" cxnId="{10D30913-83E3-4F35-AB4D-7D3F17CD41AC}">
      <dgm:prSet/>
      <dgm:spPr/>
      <dgm:t>
        <a:bodyPr/>
        <a:lstStyle/>
        <a:p>
          <a:endParaRPr lang="es-ES"/>
        </a:p>
      </dgm:t>
    </dgm:pt>
    <dgm:pt modelId="{D216DE74-8390-4625-815B-12AB50FCD087}" type="sibTrans" cxnId="{10D30913-83E3-4F35-AB4D-7D3F17CD41AC}">
      <dgm:prSet/>
      <dgm:spPr/>
      <dgm:t>
        <a:bodyPr/>
        <a:lstStyle/>
        <a:p>
          <a:endParaRPr lang="es-ES"/>
        </a:p>
      </dgm:t>
    </dgm:pt>
    <dgm:pt modelId="{F517CF87-9DFF-4484-9BCE-3E266BC9DA8A}">
      <dgm:prSet phldrT="[Texto]"/>
      <dgm:spPr/>
      <dgm:t>
        <a:bodyPr/>
        <a:lstStyle/>
        <a:p>
          <a:r>
            <a:rPr lang="es-ES" dirty="0" smtClean="0"/>
            <a:t>Plan de Tour 2020</a:t>
          </a:r>
          <a:endParaRPr lang="es-ES" dirty="0"/>
        </a:p>
      </dgm:t>
    </dgm:pt>
    <dgm:pt modelId="{11B35A06-1791-4883-ABFE-05271331A9C4}" type="parTrans" cxnId="{ACCEE675-6E99-45D0-9B8C-24AF4E00F984}">
      <dgm:prSet/>
      <dgm:spPr/>
      <dgm:t>
        <a:bodyPr/>
        <a:lstStyle/>
        <a:p>
          <a:endParaRPr lang="es-ES"/>
        </a:p>
      </dgm:t>
    </dgm:pt>
    <dgm:pt modelId="{E4573EF2-2690-4A8B-B19C-8DB3596B4886}" type="sibTrans" cxnId="{ACCEE675-6E99-45D0-9B8C-24AF4E00F984}">
      <dgm:prSet/>
      <dgm:spPr/>
      <dgm:t>
        <a:bodyPr/>
        <a:lstStyle/>
        <a:p>
          <a:endParaRPr lang="es-ES"/>
        </a:p>
      </dgm:t>
    </dgm:pt>
    <dgm:pt modelId="{0AA540BF-DCB4-4025-A0C8-CF93B842E694}">
      <dgm:prSet phldrT="[Texto]"/>
      <dgm:spPr/>
      <dgm:t>
        <a:bodyPr/>
        <a:lstStyle/>
        <a:p>
          <a:r>
            <a:rPr lang="es-ES" dirty="0" smtClean="0"/>
            <a:t>Ley del sistema ecuatoriano de la calidad.</a:t>
          </a:r>
          <a:endParaRPr lang="es-ES" dirty="0"/>
        </a:p>
      </dgm:t>
    </dgm:pt>
    <dgm:pt modelId="{66B4D92A-11D4-47B9-BDCA-7D65B5938C96}" type="parTrans" cxnId="{1C33DAE2-CAA1-44C4-90E1-8A86A29FC82A}">
      <dgm:prSet/>
      <dgm:spPr/>
      <dgm:t>
        <a:bodyPr/>
        <a:lstStyle/>
        <a:p>
          <a:endParaRPr lang="es-ES"/>
        </a:p>
      </dgm:t>
    </dgm:pt>
    <dgm:pt modelId="{4A61E739-13AC-4960-BAA4-89E0250233CE}" type="sibTrans" cxnId="{1C33DAE2-CAA1-44C4-90E1-8A86A29FC82A}">
      <dgm:prSet/>
      <dgm:spPr/>
      <dgm:t>
        <a:bodyPr/>
        <a:lstStyle/>
        <a:p>
          <a:endParaRPr lang="es-ES"/>
        </a:p>
      </dgm:t>
    </dgm:pt>
    <dgm:pt modelId="{E20BF7BE-9348-4605-9BD2-AE467B60D08D}">
      <dgm:prSet phldrT="[Texto]"/>
      <dgm:spPr/>
      <dgm:t>
        <a:bodyPr/>
        <a:lstStyle/>
        <a:p>
          <a:r>
            <a:rPr lang="es-ES" dirty="0" smtClean="0"/>
            <a:t>Ley orgánica de defensa al consumidor.</a:t>
          </a:r>
          <a:endParaRPr lang="es-ES" dirty="0"/>
        </a:p>
      </dgm:t>
    </dgm:pt>
    <dgm:pt modelId="{1EB870B9-2B9B-464D-B75D-4307DAD3786D}" type="parTrans" cxnId="{21417FCC-201E-4C1D-98E0-1B8CED63F377}">
      <dgm:prSet/>
      <dgm:spPr/>
      <dgm:t>
        <a:bodyPr/>
        <a:lstStyle/>
        <a:p>
          <a:endParaRPr lang="es-ES"/>
        </a:p>
      </dgm:t>
    </dgm:pt>
    <dgm:pt modelId="{2C443DB8-27EF-4E8C-98D5-8FC99BB4A20C}" type="sibTrans" cxnId="{21417FCC-201E-4C1D-98E0-1B8CED63F377}">
      <dgm:prSet/>
      <dgm:spPr/>
      <dgm:t>
        <a:bodyPr/>
        <a:lstStyle/>
        <a:p>
          <a:endParaRPr lang="es-ES"/>
        </a:p>
      </dgm:t>
    </dgm:pt>
    <dgm:pt modelId="{07BBA197-AEBC-4D11-AE21-262DE9FD3C99}">
      <dgm:prSet phldrT="[Texto]"/>
      <dgm:spPr/>
      <dgm:t>
        <a:bodyPr/>
        <a:lstStyle/>
        <a:p>
          <a:r>
            <a:rPr lang="es-ES" dirty="0" smtClean="0"/>
            <a:t>Ministerio de Turismo.</a:t>
          </a:r>
          <a:endParaRPr lang="es-ES" dirty="0"/>
        </a:p>
      </dgm:t>
    </dgm:pt>
    <dgm:pt modelId="{28FACEFD-FDE1-4C62-BFB4-29FCEE588061}" type="parTrans" cxnId="{7CD29F71-40F0-498D-A008-188A605EC070}">
      <dgm:prSet/>
      <dgm:spPr/>
      <dgm:t>
        <a:bodyPr/>
        <a:lstStyle/>
        <a:p>
          <a:endParaRPr lang="es-ES"/>
        </a:p>
      </dgm:t>
    </dgm:pt>
    <dgm:pt modelId="{D56C033A-6B7B-4DC5-8B7F-CF8DA53398E2}" type="sibTrans" cxnId="{7CD29F71-40F0-498D-A008-188A605EC070}">
      <dgm:prSet/>
      <dgm:spPr/>
      <dgm:t>
        <a:bodyPr/>
        <a:lstStyle/>
        <a:p>
          <a:endParaRPr lang="es-ES"/>
        </a:p>
      </dgm:t>
    </dgm:pt>
    <dgm:pt modelId="{2F569966-EB4A-4AF4-9285-65AD6353B8EA}" type="pres">
      <dgm:prSet presAssocID="{ECE9EB1E-04C9-4FAA-9784-F1A85729C8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638F6A-81D2-48CC-A615-B5C19101A03F}" type="pres">
      <dgm:prSet presAssocID="{1F72ACCC-36FD-48D6-BBF3-FECBB43F1A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15D6E0-6AA6-4191-9745-92878C9C8210}" type="pres">
      <dgm:prSet presAssocID="{6B1D92B2-EBA8-4739-A758-B22C32898409}" presName="sibTrans" presStyleCnt="0"/>
      <dgm:spPr/>
    </dgm:pt>
    <dgm:pt modelId="{4F63E57C-1B78-4BA2-A8C7-B2407DF532C7}" type="pres">
      <dgm:prSet presAssocID="{FE53AF9A-163A-41C5-91F6-B1BCC8F757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4267D5-026E-4261-85D5-6C1495DBE597}" type="pres">
      <dgm:prSet presAssocID="{D216DE74-8390-4625-815B-12AB50FCD087}" presName="sibTrans" presStyleCnt="0"/>
      <dgm:spPr/>
    </dgm:pt>
    <dgm:pt modelId="{C56C4570-5D87-4ACD-B2E0-839DB4907BCA}" type="pres">
      <dgm:prSet presAssocID="{F517CF87-9DFF-4484-9BCE-3E266BC9DA8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53AF88-4F1A-4929-879E-8A5446E13537}" type="pres">
      <dgm:prSet presAssocID="{E4573EF2-2690-4A8B-B19C-8DB3596B4886}" presName="sibTrans" presStyleCnt="0"/>
      <dgm:spPr/>
    </dgm:pt>
    <dgm:pt modelId="{293E52E9-CBD0-4E23-A6D9-D5DF5255C7A4}" type="pres">
      <dgm:prSet presAssocID="{0AA540BF-DCB4-4025-A0C8-CF93B842E6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CF7FF8-0EA3-49F6-9111-B0A46F7B7CF8}" type="pres">
      <dgm:prSet presAssocID="{4A61E739-13AC-4960-BAA4-89E0250233CE}" presName="sibTrans" presStyleCnt="0"/>
      <dgm:spPr/>
    </dgm:pt>
    <dgm:pt modelId="{65B23B12-B372-4D6F-B030-FA574028A876}" type="pres">
      <dgm:prSet presAssocID="{E20BF7BE-9348-4605-9BD2-AE467B60D0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954CB4-A327-4DA6-9BD8-E5D89B41087B}" type="pres">
      <dgm:prSet presAssocID="{2C443DB8-27EF-4E8C-98D5-8FC99BB4A20C}" presName="sibTrans" presStyleCnt="0"/>
      <dgm:spPr/>
    </dgm:pt>
    <dgm:pt modelId="{2240943D-F9D6-48D7-A13F-F0721665E8D4}" type="pres">
      <dgm:prSet presAssocID="{07BBA197-AEBC-4D11-AE21-262DE9FD3C9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33DAE2-CAA1-44C4-90E1-8A86A29FC82A}" srcId="{ECE9EB1E-04C9-4FAA-9784-F1A85729C897}" destId="{0AA540BF-DCB4-4025-A0C8-CF93B842E694}" srcOrd="3" destOrd="0" parTransId="{66B4D92A-11D4-47B9-BDCA-7D65B5938C96}" sibTransId="{4A61E739-13AC-4960-BAA4-89E0250233CE}"/>
    <dgm:cxn modelId="{774C70C9-A8D3-4618-97A5-AA0D2DEDAC5A}" srcId="{ECE9EB1E-04C9-4FAA-9784-F1A85729C897}" destId="{1F72ACCC-36FD-48D6-BBF3-FECBB43F1A28}" srcOrd="0" destOrd="0" parTransId="{DA78CE99-E3C3-458D-8E93-970B6E3C6FC5}" sibTransId="{6B1D92B2-EBA8-4739-A758-B22C32898409}"/>
    <dgm:cxn modelId="{A54DC834-3CD0-48C1-803B-D1250242964E}" type="presOf" srcId="{ECE9EB1E-04C9-4FAA-9784-F1A85729C897}" destId="{2F569966-EB4A-4AF4-9285-65AD6353B8EA}" srcOrd="0" destOrd="0" presId="urn:microsoft.com/office/officeart/2005/8/layout/default"/>
    <dgm:cxn modelId="{ACCEE675-6E99-45D0-9B8C-24AF4E00F984}" srcId="{ECE9EB1E-04C9-4FAA-9784-F1A85729C897}" destId="{F517CF87-9DFF-4484-9BCE-3E266BC9DA8A}" srcOrd="2" destOrd="0" parTransId="{11B35A06-1791-4883-ABFE-05271331A9C4}" sibTransId="{E4573EF2-2690-4A8B-B19C-8DB3596B4886}"/>
    <dgm:cxn modelId="{1C3F031E-6D11-4DF0-9262-E2E66D9BE59E}" type="presOf" srcId="{07BBA197-AEBC-4D11-AE21-262DE9FD3C99}" destId="{2240943D-F9D6-48D7-A13F-F0721665E8D4}" srcOrd="0" destOrd="0" presId="urn:microsoft.com/office/officeart/2005/8/layout/default"/>
    <dgm:cxn modelId="{01DF31ED-6F9E-43B6-B121-DEEE50AA31B4}" type="presOf" srcId="{0AA540BF-DCB4-4025-A0C8-CF93B842E694}" destId="{293E52E9-CBD0-4E23-A6D9-D5DF5255C7A4}" srcOrd="0" destOrd="0" presId="urn:microsoft.com/office/officeart/2005/8/layout/default"/>
    <dgm:cxn modelId="{10D30913-83E3-4F35-AB4D-7D3F17CD41AC}" srcId="{ECE9EB1E-04C9-4FAA-9784-F1A85729C897}" destId="{FE53AF9A-163A-41C5-91F6-B1BCC8F75711}" srcOrd="1" destOrd="0" parTransId="{D49199BB-C3C4-4583-803A-55F6E321B6CD}" sibTransId="{D216DE74-8390-4625-815B-12AB50FCD087}"/>
    <dgm:cxn modelId="{8E71DEB8-B87B-495E-AF93-2F7312BBC850}" type="presOf" srcId="{F517CF87-9DFF-4484-9BCE-3E266BC9DA8A}" destId="{C56C4570-5D87-4ACD-B2E0-839DB4907BCA}" srcOrd="0" destOrd="0" presId="urn:microsoft.com/office/officeart/2005/8/layout/default"/>
    <dgm:cxn modelId="{7CD29F71-40F0-498D-A008-188A605EC070}" srcId="{ECE9EB1E-04C9-4FAA-9784-F1A85729C897}" destId="{07BBA197-AEBC-4D11-AE21-262DE9FD3C99}" srcOrd="5" destOrd="0" parTransId="{28FACEFD-FDE1-4C62-BFB4-29FCEE588061}" sibTransId="{D56C033A-6B7B-4DC5-8B7F-CF8DA53398E2}"/>
    <dgm:cxn modelId="{115891F8-2436-41F1-B010-4484F82D6274}" type="presOf" srcId="{E20BF7BE-9348-4605-9BD2-AE467B60D08D}" destId="{65B23B12-B372-4D6F-B030-FA574028A876}" srcOrd="0" destOrd="0" presId="urn:microsoft.com/office/officeart/2005/8/layout/default"/>
    <dgm:cxn modelId="{21417FCC-201E-4C1D-98E0-1B8CED63F377}" srcId="{ECE9EB1E-04C9-4FAA-9784-F1A85729C897}" destId="{E20BF7BE-9348-4605-9BD2-AE467B60D08D}" srcOrd="4" destOrd="0" parTransId="{1EB870B9-2B9B-464D-B75D-4307DAD3786D}" sibTransId="{2C443DB8-27EF-4E8C-98D5-8FC99BB4A20C}"/>
    <dgm:cxn modelId="{3FEEBC8E-1526-4D47-95F5-1F2E1B599364}" type="presOf" srcId="{1F72ACCC-36FD-48D6-BBF3-FECBB43F1A28}" destId="{39638F6A-81D2-48CC-A615-B5C19101A03F}" srcOrd="0" destOrd="0" presId="urn:microsoft.com/office/officeart/2005/8/layout/default"/>
    <dgm:cxn modelId="{E49FB8AF-D87F-427F-8766-77BC9CC3892C}" type="presOf" srcId="{FE53AF9A-163A-41C5-91F6-B1BCC8F75711}" destId="{4F63E57C-1B78-4BA2-A8C7-B2407DF532C7}" srcOrd="0" destOrd="0" presId="urn:microsoft.com/office/officeart/2005/8/layout/default"/>
    <dgm:cxn modelId="{CFA59D07-0030-4DB1-B912-91FBE7709F57}" type="presParOf" srcId="{2F569966-EB4A-4AF4-9285-65AD6353B8EA}" destId="{39638F6A-81D2-48CC-A615-B5C19101A03F}" srcOrd="0" destOrd="0" presId="urn:microsoft.com/office/officeart/2005/8/layout/default"/>
    <dgm:cxn modelId="{921A4D39-F72A-4FE4-BE7A-89439A9EEF2F}" type="presParOf" srcId="{2F569966-EB4A-4AF4-9285-65AD6353B8EA}" destId="{C315D6E0-6AA6-4191-9745-92878C9C8210}" srcOrd="1" destOrd="0" presId="urn:microsoft.com/office/officeart/2005/8/layout/default"/>
    <dgm:cxn modelId="{4F031B34-0D9D-42A9-83D1-78E76B4799DB}" type="presParOf" srcId="{2F569966-EB4A-4AF4-9285-65AD6353B8EA}" destId="{4F63E57C-1B78-4BA2-A8C7-B2407DF532C7}" srcOrd="2" destOrd="0" presId="urn:microsoft.com/office/officeart/2005/8/layout/default"/>
    <dgm:cxn modelId="{97CD88C5-62A7-477F-889B-8813EE4F7A57}" type="presParOf" srcId="{2F569966-EB4A-4AF4-9285-65AD6353B8EA}" destId="{3D4267D5-026E-4261-85D5-6C1495DBE597}" srcOrd="3" destOrd="0" presId="urn:microsoft.com/office/officeart/2005/8/layout/default"/>
    <dgm:cxn modelId="{9B8EDF65-C2FF-452B-B8D4-CB21722D0D2F}" type="presParOf" srcId="{2F569966-EB4A-4AF4-9285-65AD6353B8EA}" destId="{C56C4570-5D87-4ACD-B2E0-839DB4907BCA}" srcOrd="4" destOrd="0" presId="urn:microsoft.com/office/officeart/2005/8/layout/default"/>
    <dgm:cxn modelId="{41BC2F33-BB9C-494C-943D-05946DDE425B}" type="presParOf" srcId="{2F569966-EB4A-4AF4-9285-65AD6353B8EA}" destId="{D053AF88-4F1A-4929-879E-8A5446E13537}" srcOrd="5" destOrd="0" presId="urn:microsoft.com/office/officeart/2005/8/layout/default"/>
    <dgm:cxn modelId="{098CB96D-B8AF-4265-B15F-F1977143378E}" type="presParOf" srcId="{2F569966-EB4A-4AF4-9285-65AD6353B8EA}" destId="{293E52E9-CBD0-4E23-A6D9-D5DF5255C7A4}" srcOrd="6" destOrd="0" presId="urn:microsoft.com/office/officeart/2005/8/layout/default"/>
    <dgm:cxn modelId="{A20789E5-26FE-4773-ACFA-CE202451A4EF}" type="presParOf" srcId="{2F569966-EB4A-4AF4-9285-65AD6353B8EA}" destId="{6ACF7FF8-0EA3-49F6-9111-B0A46F7B7CF8}" srcOrd="7" destOrd="0" presId="urn:microsoft.com/office/officeart/2005/8/layout/default"/>
    <dgm:cxn modelId="{D0326F4C-4F56-46CF-B439-5C2FB8F22DC9}" type="presParOf" srcId="{2F569966-EB4A-4AF4-9285-65AD6353B8EA}" destId="{65B23B12-B372-4D6F-B030-FA574028A876}" srcOrd="8" destOrd="0" presId="urn:microsoft.com/office/officeart/2005/8/layout/default"/>
    <dgm:cxn modelId="{7D1D47E8-7AAB-4469-A257-A3AFCA115C06}" type="presParOf" srcId="{2F569966-EB4A-4AF4-9285-65AD6353B8EA}" destId="{BD954CB4-A327-4DA6-9BD8-E5D89B41087B}" srcOrd="9" destOrd="0" presId="urn:microsoft.com/office/officeart/2005/8/layout/default"/>
    <dgm:cxn modelId="{DB402FB5-E163-4382-AE65-9FECF878CAD3}" type="presParOf" srcId="{2F569966-EB4A-4AF4-9285-65AD6353B8EA}" destId="{2240943D-F9D6-48D7-A13F-F0721665E8D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DE0D5-5268-45AA-9ACF-AB6955EAF478}" type="doc">
      <dgm:prSet loTypeId="urn:microsoft.com/office/officeart/2005/8/layout/radial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4274AE9-EA88-4426-90B4-7DF45A8A7089}">
      <dgm:prSet phldrT="[Texto]" custT="1"/>
      <dgm:spPr/>
      <dgm:t>
        <a:bodyPr/>
        <a:lstStyle/>
        <a:p>
          <a:pPr algn="ctr"/>
          <a:r>
            <a:rPr lang="es-ES" sz="1800" b="1" dirty="0" smtClean="0"/>
            <a:t>MACRO- ENTORNO</a:t>
          </a:r>
          <a:endParaRPr lang="es-ES" sz="1800" b="1" dirty="0"/>
        </a:p>
      </dgm:t>
    </dgm:pt>
    <dgm:pt modelId="{C1578840-1399-4962-B40E-8FD43E84D123}" type="parTrans" cxnId="{5CFA4163-FBAF-498B-97D3-B453A3926657}">
      <dgm:prSet/>
      <dgm:spPr/>
      <dgm:t>
        <a:bodyPr/>
        <a:lstStyle/>
        <a:p>
          <a:endParaRPr lang="es-ES"/>
        </a:p>
      </dgm:t>
    </dgm:pt>
    <dgm:pt modelId="{EEBA459E-0E61-491F-90EE-7B944AB4E6FC}" type="sibTrans" cxnId="{5CFA4163-FBAF-498B-97D3-B453A3926657}">
      <dgm:prSet/>
      <dgm:spPr/>
      <dgm:t>
        <a:bodyPr/>
        <a:lstStyle/>
        <a:p>
          <a:endParaRPr lang="es-ES"/>
        </a:p>
      </dgm:t>
    </dgm:pt>
    <dgm:pt modelId="{82B5CAE2-2002-4D58-AE32-095BF9FC5DA7}">
      <dgm:prSet phldrT="[Texto]" custT="1"/>
      <dgm:spPr/>
      <dgm:t>
        <a:bodyPr/>
        <a:lstStyle/>
        <a:p>
          <a:pPr algn="ctr"/>
          <a:r>
            <a:rPr lang="es-ES" sz="1800" dirty="0" smtClean="0"/>
            <a:t>Social</a:t>
          </a:r>
          <a:endParaRPr lang="es-ES" sz="1800" dirty="0"/>
        </a:p>
      </dgm:t>
    </dgm:pt>
    <dgm:pt modelId="{82A43A58-4BAB-4C93-B72C-7D5B880F78FB}" type="parTrans" cxnId="{E4342B36-A8D5-4B7F-A60A-B683A56D10A8}">
      <dgm:prSet/>
      <dgm:spPr/>
      <dgm:t>
        <a:bodyPr/>
        <a:lstStyle/>
        <a:p>
          <a:endParaRPr lang="es-ES"/>
        </a:p>
      </dgm:t>
    </dgm:pt>
    <dgm:pt modelId="{4100BDF6-F66B-4674-8E43-5979BEFE9D0E}" type="sibTrans" cxnId="{E4342B36-A8D5-4B7F-A60A-B683A56D10A8}">
      <dgm:prSet/>
      <dgm:spPr/>
      <dgm:t>
        <a:bodyPr/>
        <a:lstStyle/>
        <a:p>
          <a:endParaRPr lang="es-ES"/>
        </a:p>
      </dgm:t>
    </dgm:pt>
    <dgm:pt modelId="{A028E7F1-5668-473F-A909-D870E7923550}">
      <dgm:prSet phldrT="[Texto]" custT="1"/>
      <dgm:spPr/>
      <dgm:t>
        <a:bodyPr/>
        <a:lstStyle/>
        <a:p>
          <a:pPr algn="ctr"/>
          <a:r>
            <a:rPr lang="es-ES" sz="1800" dirty="0" smtClean="0"/>
            <a:t>Cultural </a:t>
          </a:r>
          <a:endParaRPr lang="es-ES" sz="1800" dirty="0"/>
        </a:p>
      </dgm:t>
    </dgm:pt>
    <dgm:pt modelId="{D633048B-C3E4-41BF-9B59-F74942389645}" type="parTrans" cxnId="{8B1281C0-DF7A-4B41-B9ED-FDEF591F16E6}">
      <dgm:prSet/>
      <dgm:spPr/>
      <dgm:t>
        <a:bodyPr/>
        <a:lstStyle/>
        <a:p>
          <a:endParaRPr lang="es-ES"/>
        </a:p>
      </dgm:t>
    </dgm:pt>
    <dgm:pt modelId="{76E00691-56AD-460E-A0DA-B16125EEF5FD}" type="sibTrans" cxnId="{8B1281C0-DF7A-4B41-B9ED-FDEF591F16E6}">
      <dgm:prSet/>
      <dgm:spPr/>
      <dgm:t>
        <a:bodyPr/>
        <a:lstStyle/>
        <a:p>
          <a:endParaRPr lang="es-ES"/>
        </a:p>
      </dgm:t>
    </dgm:pt>
    <dgm:pt modelId="{8101DF04-BE39-4455-BC61-A6BE58771693}">
      <dgm:prSet phldrT="[Texto]" custT="1"/>
      <dgm:spPr/>
      <dgm:t>
        <a:bodyPr/>
        <a:lstStyle/>
        <a:p>
          <a:pPr algn="ctr"/>
          <a:r>
            <a:rPr lang="es-ES" sz="1800" dirty="0" smtClean="0"/>
            <a:t>Económico</a:t>
          </a:r>
          <a:endParaRPr lang="es-ES" sz="1800" dirty="0"/>
        </a:p>
      </dgm:t>
    </dgm:pt>
    <dgm:pt modelId="{7156EE0E-9C4C-45B8-8009-75153C58A247}" type="parTrans" cxnId="{0B0551FC-8124-4BC3-AA12-A094D3DF3DE9}">
      <dgm:prSet/>
      <dgm:spPr/>
      <dgm:t>
        <a:bodyPr/>
        <a:lstStyle/>
        <a:p>
          <a:endParaRPr lang="es-ES"/>
        </a:p>
      </dgm:t>
    </dgm:pt>
    <dgm:pt modelId="{9AE65484-C524-4C7F-A8BA-ECDF8280E41E}" type="sibTrans" cxnId="{0B0551FC-8124-4BC3-AA12-A094D3DF3DE9}">
      <dgm:prSet/>
      <dgm:spPr/>
      <dgm:t>
        <a:bodyPr/>
        <a:lstStyle/>
        <a:p>
          <a:endParaRPr lang="es-ES"/>
        </a:p>
      </dgm:t>
    </dgm:pt>
    <dgm:pt modelId="{C38CE433-800A-40A3-B354-8891D015979E}">
      <dgm:prSet phldrT="[Texto]" custT="1"/>
      <dgm:spPr/>
      <dgm:t>
        <a:bodyPr/>
        <a:lstStyle/>
        <a:p>
          <a:pPr algn="ctr"/>
          <a:r>
            <a:rPr lang="es-ES" sz="1800" dirty="0" smtClean="0"/>
            <a:t>Tecnológico</a:t>
          </a:r>
        </a:p>
        <a:p>
          <a:pPr algn="l"/>
          <a:endParaRPr lang="es-ES" sz="800" dirty="0"/>
        </a:p>
      </dgm:t>
    </dgm:pt>
    <dgm:pt modelId="{893BBA12-5401-4319-B0BA-EBFAA305E1FD}" type="parTrans" cxnId="{5337E963-6FBA-48E5-A3A8-942DCFC3FFF6}">
      <dgm:prSet/>
      <dgm:spPr/>
      <dgm:t>
        <a:bodyPr/>
        <a:lstStyle/>
        <a:p>
          <a:endParaRPr lang="es-ES"/>
        </a:p>
      </dgm:t>
    </dgm:pt>
    <dgm:pt modelId="{23CC7A32-A2D3-43B2-A914-1831FD9B1531}" type="sibTrans" cxnId="{5337E963-6FBA-48E5-A3A8-942DCFC3FFF6}">
      <dgm:prSet/>
      <dgm:spPr/>
      <dgm:t>
        <a:bodyPr/>
        <a:lstStyle/>
        <a:p>
          <a:endParaRPr lang="es-ES"/>
        </a:p>
      </dgm:t>
    </dgm:pt>
    <dgm:pt modelId="{2A76067E-A4AF-4878-8C1E-9A61B660A3B7}">
      <dgm:prSet phldrT="[Texto]" custT="1"/>
      <dgm:spPr/>
      <dgm:t>
        <a:bodyPr/>
        <a:lstStyle/>
        <a:p>
          <a:pPr algn="ctr"/>
          <a:r>
            <a:rPr lang="es-ES" sz="1800" dirty="0" smtClean="0"/>
            <a:t>Demográfico </a:t>
          </a:r>
          <a:endParaRPr lang="es-ES" sz="1800" dirty="0"/>
        </a:p>
      </dgm:t>
    </dgm:pt>
    <dgm:pt modelId="{B50AC9B6-4E88-4C66-AEBF-EEA260D368D4}" type="parTrans" cxnId="{4E268953-9B27-4938-98CC-699837DD4F3C}">
      <dgm:prSet/>
      <dgm:spPr/>
      <dgm:t>
        <a:bodyPr/>
        <a:lstStyle/>
        <a:p>
          <a:endParaRPr lang="es-ES"/>
        </a:p>
      </dgm:t>
    </dgm:pt>
    <dgm:pt modelId="{D0362780-DE5D-4A52-8E5F-06730975DB97}" type="sibTrans" cxnId="{4E268953-9B27-4938-98CC-699837DD4F3C}">
      <dgm:prSet/>
      <dgm:spPr/>
      <dgm:t>
        <a:bodyPr/>
        <a:lstStyle/>
        <a:p>
          <a:endParaRPr lang="es-ES"/>
        </a:p>
      </dgm:t>
    </dgm:pt>
    <dgm:pt modelId="{9800F4A6-4CCB-4B50-B89F-FD7AF04DC632}" type="pres">
      <dgm:prSet presAssocID="{510DE0D5-5268-45AA-9ACF-AB6955EAF4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352B1B-DDA0-436F-8D25-DD90DD72FBBE}" type="pres">
      <dgm:prSet presAssocID="{510DE0D5-5268-45AA-9ACF-AB6955EAF478}" presName="radial" presStyleCnt="0">
        <dgm:presLayoutVars>
          <dgm:animLvl val="ctr"/>
        </dgm:presLayoutVars>
      </dgm:prSet>
      <dgm:spPr/>
    </dgm:pt>
    <dgm:pt modelId="{DC661D08-033C-4C75-9FAD-8AC0DDDAC05E}" type="pres">
      <dgm:prSet presAssocID="{24274AE9-EA88-4426-90B4-7DF45A8A7089}" presName="centerShape" presStyleLbl="vennNode1" presStyleIdx="0" presStyleCnt="6"/>
      <dgm:spPr/>
      <dgm:t>
        <a:bodyPr/>
        <a:lstStyle/>
        <a:p>
          <a:endParaRPr lang="es-EC"/>
        </a:p>
      </dgm:t>
    </dgm:pt>
    <dgm:pt modelId="{543A3B20-FE28-44F8-812B-EF08C3F365DF}" type="pres">
      <dgm:prSet presAssocID="{2A76067E-A4AF-4878-8C1E-9A61B660A3B7}" presName="node" presStyleLbl="vennNode1" presStyleIdx="1" presStyleCnt="6" custScaleX="111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40EB8-56B7-4947-AE1B-741DA5C445C7}" type="pres">
      <dgm:prSet presAssocID="{82B5CAE2-2002-4D58-AE32-095BF9FC5DA7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5D73B6-AD7E-4CED-BDC8-437227F61FEF}" type="pres">
      <dgm:prSet presAssocID="{A028E7F1-5668-473F-A909-D870E792355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F8AEBF-B1B0-4300-AD03-F583691A417F}" type="pres">
      <dgm:prSet presAssocID="{8101DF04-BE39-4455-BC61-A6BE58771693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8A9D7E-3530-492F-9651-F82D9595107A}" type="pres">
      <dgm:prSet presAssocID="{C38CE433-800A-40A3-B354-8891D015979E}" presName="node" presStyleLbl="vennNode1" presStyleIdx="5" presStyleCnt="6" custScaleX="1043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F81C11-135F-4B53-83EB-868B4C6A1271}" type="presOf" srcId="{A028E7F1-5668-473F-A909-D870E7923550}" destId="{C25D73B6-AD7E-4CED-BDC8-437227F61FEF}" srcOrd="0" destOrd="0" presId="urn:microsoft.com/office/officeart/2005/8/layout/radial3"/>
    <dgm:cxn modelId="{DE45B4BA-5C6F-4459-BDB6-553861ADE438}" type="presOf" srcId="{2A76067E-A4AF-4878-8C1E-9A61B660A3B7}" destId="{543A3B20-FE28-44F8-812B-EF08C3F365DF}" srcOrd="0" destOrd="0" presId="urn:microsoft.com/office/officeart/2005/8/layout/radial3"/>
    <dgm:cxn modelId="{7D0F6574-58A8-4735-9D62-83A2C7A04D17}" type="presOf" srcId="{24274AE9-EA88-4426-90B4-7DF45A8A7089}" destId="{DC661D08-033C-4C75-9FAD-8AC0DDDAC05E}" srcOrd="0" destOrd="0" presId="urn:microsoft.com/office/officeart/2005/8/layout/radial3"/>
    <dgm:cxn modelId="{5337E963-6FBA-48E5-A3A8-942DCFC3FFF6}" srcId="{24274AE9-EA88-4426-90B4-7DF45A8A7089}" destId="{C38CE433-800A-40A3-B354-8891D015979E}" srcOrd="4" destOrd="0" parTransId="{893BBA12-5401-4319-B0BA-EBFAA305E1FD}" sibTransId="{23CC7A32-A2D3-43B2-A914-1831FD9B1531}"/>
    <dgm:cxn modelId="{0A80AF0D-2187-42AD-A123-A8A16E14DB66}" type="presOf" srcId="{8101DF04-BE39-4455-BC61-A6BE58771693}" destId="{67F8AEBF-B1B0-4300-AD03-F583691A417F}" srcOrd="0" destOrd="0" presId="urn:microsoft.com/office/officeart/2005/8/layout/radial3"/>
    <dgm:cxn modelId="{8B1281C0-DF7A-4B41-B9ED-FDEF591F16E6}" srcId="{24274AE9-EA88-4426-90B4-7DF45A8A7089}" destId="{A028E7F1-5668-473F-A909-D870E7923550}" srcOrd="2" destOrd="0" parTransId="{D633048B-C3E4-41BF-9B59-F74942389645}" sibTransId="{76E00691-56AD-460E-A0DA-B16125EEF5FD}"/>
    <dgm:cxn modelId="{5CFA4163-FBAF-498B-97D3-B453A3926657}" srcId="{510DE0D5-5268-45AA-9ACF-AB6955EAF478}" destId="{24274AE9-EA88-4426-90B4-7DF45A8A7089}" srcOrd="0" destOrd="0" parTransId="{C1578840-1399-4962-B40E-8FD43E84D123}" sibTransId="{EEBA459E-0E61-491F-90EE-7B944AB4E6FC}"/>
    <dgm:cxn modelId="{0B0551FC-8124-4BC3-AA12-A094D3DF3DE9}" srcId="{24274AE9-EA88-4426-90B4-7DF45A8A7089}" destId="{8101DF04-BE39-4455-BC61-A6BE58771693}" srcOrd="3" destOrd="0" parTransId="{7156EE0E-9C4C-45B8-8009-75153C58A247}" sibTransId="{9AE65484-C524-4C7F-A8BA-ECDF8280E41E}"/>
    <dgm:cxn modelId="{77E836F1-3B48-48B8-BD2F-8B219E420BF7}" type="presOf" srcId="{510DE0D5-5268-45AA-9ACF-AB6955EAF478}" destId="{9800F4A6-4CCB-4B50-B89F-FD7AF04DC632}" srcOrd="0" destOrd="0" presId="urn:microsoft.com/office/officeart/2005/8/layout/radial3"/>
    <dgm:cxn modelId="{4E268953-9B27-4938-98CC-699837DD4F3C}" srcId="{24274AE9-EA88-4426-90B4-7DF45A8A7089}" destId="{2A76067E-A4AF-4878-8C1E-9A61B660A3B7}" srcOrd="0" destOrd="0" parTransId="{B50AC9B6-4E88-4C66-AEBF-EEA260D368D4}" sibTransId="{D0362780-DE5D-4A52-8E5F-06730975DB97}"/>
    <dgm:cxn modelId="{3D30B178-D4FB-48F5-B2F4-CB31C5A4FE55}" type="presOf" srcId="{82B5CAE2-2002-4D58-AE32-095BF9FC5DA7}" destId="{3DC40EB8-56B7-4947-AE1B-741DA5C445C7}" srcOrd="0" destOrd="0" presId="urn:microsoft.com/office/officeart/2005/8/layout/radial3"/>
    <dgm:cxn modelId="{E4342B36-A8D5-4B7F-A60A-B683A56D10A8}" srcId="{24274AE9-EA88-4426-90B4-7DF45A8A7089}" destId="{82B5CAE2-2002-4D58-AE32-095BF9FC5DA7}" srcOrd="1" destOrd="0" parTransId="{82A43A58-4BAB-4C93-B72C-7D5B880F78FB}" sibTransId="{4100BDF6-F66B-4674-8E43-5979BEFE9D0E}"/>
    <dgm:cxn modelId="{11C598FB-0E6F-48E2-B7B8-433C434345C9}" type="presOf" srcId="{C38CE433-800A-40A3-B354-8891D015979E}" destId="{A38A9D7E-3530-492F-9651-F82D9595107A}" srcOrd="0" destOrd="0" presId="urn:microsoft.com/office/officeart/2005/8/layout/radial3"/>
    <dgm:cxn modelId="{48BF5E72-317F-4597-B829-08E18585BC42}" type="presParOf" srcId="{9800F4A6-4CCB-4B50-B89F-FD7AF04DC632}" destId="{F1352B1B-DDA0-436F-8D25-DD90DD72FBBE}" srcOrd="0" destOrd="0" presId="urn:microsoft.com/office/officeart/2005/8/layout/radial3"/>
    <dgm:cxn modelId="{82EA2549-B41C-4D5F-A8A5-3F709B1BA13B}" type="presParOf" srcId="{F1352B1B-DDA0-436F-8D25-DD90DD72FBBE}" destId="{DC661D08-033C-4C75-9FAD-8AC0DDDAC05E}" srcOrd="0" destOrd="0" presId="urn:microsoft.com/office/officeart/2005/8/layout/radial3"/>
    <dgm:cxn modelId="{42B159C3-55FD-4EED-874F-24889C9326E1}" type="presParOf" srcId="{F1352B1B-DDA0-436F-8D25-DD90DD72FBBE}" destId="{543A3B20-FE28-44F8-812B-EF08C3F365DF}" srcOrd="1" destOrd="0" presId="urn:microsoft.com/office/officeart/2005/8/layout/radial3"/>
    <dgm:cxn modelId="{788202EE-D651-4D9F-84B2-C7E26E59A0A2}" type="presParOf" srcId="{F1352B1B-DDA0-436F-8D25-DD90DD72FBBE}" destId="{3DC40EB8-56B7-4947-AE1B-741DA5C445C7}" srcOrd="2" destOrd="0" presId="urn:microsoft.com/office/officeart/2005/8/layout/radial3"/>
    <dgm:cxn modelId="{EBD1C896-D716-4BE5-98CC-A33A732E638F}" type="presParOf" srcId="{F1352B1B-DDA0-436F-8D25-DD90DD72FBBE}" destId="{C25D73B6-AD7E-4CED-BDC8-437227F61FEF}" srcOrd="3" destOrd="0" presId="urn:microsoft.com/office/officeart/2005/8/layout/radial3"/>
    <dgm:cxn modelId="{11D7E484-6744-4D17-AD01-FEFCDA727BC2}" type="presParOf" srcId="{F1352B1B-DDA0-436F-8D25-DD90DD72FBBE}" destId="{67F8AEBF-B1B0-4300-AD03-F583691A417F}" srcOrd="4" destOrd="0" presId="urn:microsoft.com/office/officeart/2005/8/layout/radial3"/>
    <dgm:cxn modelId="{E67E99FD-DCE5-4AAB-A3A2-2B3829FF971F}" type="presParOf" srcId="{F1352B1B-DDA0-436F-8D25-DD90DD72FBBE}" destId="{A38A9D7E-3530-492F-9651-F82D9595107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DE0D5-5268-45AA-9ACF-AB6955EAF478}" type="doc">
      <dgm:prSet loTypeId="urn:microsoft.com/office/officeart/2005/8/layout/radial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4274AE9-EA88-4426-90B4-7DF45A8A7089}">
      <dgm:prSet phldrT="[Texto]" custT="1"/>
      <dgm:spPr/>
      <dgm:t>
        <a:bodyPr/>
        <a:lstStyle/>
        <a:p>
          <a:pPr algn="ctr"/>
          <a:r>
            <a:rPr lang="es-ES" sz="1800" b="1" dirty="0" smtClean="0"/>
            <a:t>MICRO- ENTORNO</a:t>
          </a:r>
          <a:endParaRPr lang="es-ES" sz="1800" b="1" dirty="0"/>
        </a:p>
      </dgm:t>
    </dgm:pt>
    <dgm:pt modelId="{C1578840-1399-4962-B40E-8FD43E84D123}" type="parTrans" cxnId="{5CFA4163-FBAF-498B-97D3-B453A3926657}">
      <dgm:prSet/>
      <dgm:spPr/>
      <dgm:t>
        <a:bodyPr/>
        <a:lstStyle/>
        <a:p>
          <a:endParaRPr lang="es-ES"/>
        </a:p>
      </dgm:t>
    </dgm:pt>
    <dgm:pt modelId="{EEBA459E-0E61-491F-90EE-7B944AB4E6FC}" type="sibTrans" cxnId="{5CFA4163-FBAF-498B-97D3-B453A3926657}">
      <dgm:prSet/>
      <dgm:spPr/>
      <dgm:t>
        <a:bodyPr/>
        <a:lstStyle/>
        <a:p>
          <a:endParaRPr lang="es-ES"/>
        </a:p>
      </dgm:t>
    </dgm:pt>
    <dgm:pt modelId="{2A76067E-A4AF-4878-8C1E-9A61B660A3B7}">
      <dgm:prSet phldrT="[Texto]" custT="1"/>
      <dgm:spPr/>
      <dgm:t>
        <a:bodyPr/>
        <a:lstStyle/>
        <a:p>
          <a:pPr algn="ctr"/>
          <a:r>
            <a:rPr lang="es-ES" sz="1800" dirty="0" smtClean="0"/>
            <a:t>Rutas Turísticas</a:t>
          </a:r>
          <a:endParaRPr lang="es-ES" sz="1800" dirty="0"/>
        </a:p>
      </dgm:t>
    </dgm:pt>
    <dgm:pt modelId="{D0362780-DE5D-4A52-8E5F-06730975DB97}" type="sibTrans" cxnId="{4E268953-9B27-4938-98CC-699837DD4F3C}">
      <dgm:prSet/>
      <dgm:spPr/>
      <dgm:t>
        <a:bodyPr/>
        <a:lstStyle/>
        <a:p>
          <a:endParaRPr lang="es-ES"/>
        </a:p>
      </dgm:t>
    </dgm:pt>
    <dgm:pt modelId="{B50AC9B6-4E88-4C66-AEBF-EEA260D368D4}" type="parTrans" cxnId="{4E268953-9B27-4938-98CC-699837DD4F3C}">
      <dgm:prSet/>
      <dgm:spPr/>
      <dgm:t>
        <a:bodyPr/>
        <a:lstStyle/>
        <a:p>
          <a:endParaRPr lang="es-ES"/>
        </a:p>
      </dgm:t>
    </dgm:pt>
    <dgm:pt modelId="{82B5CAE2-2002-4D58-AE32-095BF9FC5DA7}">
      <dgm:prSet phldrT="[Texto]" custT="1"/>
      <dgm:spPr/>
      <dgm:t>
        <a:bodyPr/>
        <a:lstStyle/>
        <a:p>
          <a:pPr algn="ctr"/>
          <a:r>
            <a:rPr lang="es-ES" sz="1800" dirty="0" smtClean="0"/>
            <a:t>Ferias Gastronómicas</a:t>
          </a:r>
          <a:endParaRPr lang="es-ES" sz="1800" dirty="0"/>
        </a:p>
      </dgm:t>
    </dgm:pt>
    <dgm:pt modelId="{4100BDF6-F66B-4674-8E43-5979BEFE9D0E}" type="sibTrans" cxnId="{E4342B36-A8D5-4B7F-A60A-B683A56D10A8}">
      <dgm:prSet/>
      <dgm:spPr/>
      <dgm:t>
        <a:bodyPr/>
        <a:lstStyle/>
        <a:p>
          <a:endParaRPr lang="es-ES"/>
        </a:p>
      </dgm:t>
    </dgm:pt>
    <dgm:pt modelId="{82A43A58-4BAB-4C93-B72C-7D5B880F78FB}" type="parTrans" cxnId="{E4342B36-A8D5-4B7F-A60A-B683A56D10A8}">
      <dgm:prSet/>
      <dgm:spPr/>
      <dgm:t>
        <a:bodyPr/>
        <a:lstStyle/>
        <a:p>
          <a:endParaRPr lang="es-ES"/>
        </a:p>
      </dgm:t>
    </dgm:pt>
    <dgm:pt modelId="{BF141F34-6504-401F-AAB0-2B05B457F0E1}">
      <dgm:prSet phldrT="[Texto]" custT="1"/>
      <dgm:spPr/>
      <dgm:t>
        <a:bodyPr/>
        <a:lstStyle/>
        <a:p>
          <a:pPr algn="ctr"/>
          <a:r>
            <a:rPr lang="es-ES" sz="1800" dirty="0" smtClean="0"/>
            <a:t>Aspectos Históricos</a:t>
          </a:r>
          <a:endParaRPr lang="es-ES" sz="1800" dirty="0"/>
        </a:p>
      </dgm:t>
    </dgm:pt>
    <dgm:pt modelId="{AC962E64-A4B0-4E18-AA1B-85556A99BA76}" type="parTrans" cxnId="{1A561DBE-ED10-4EDC-860E-E5E317C5BB03}">
      <dgm:prSet/>
      <dgm:spPr/>
      <dgm:t>
        <a:bodyPr/>
        <a:lstStyle/>
        <a:p>
          <a:endParaRPr lang="es-ES"/>
        </a:p>
      </dgm:t>
    </dgm:pt>
    <dgm:pt modelId="{B799C09D-D64F-4D50-9C4C-AAED34F73C78}" type="sibTrans" cxnId="{1A561DBE-ED10-4EDC-860E-E5E317C5BB03}">
      <dgm:prSet/>
      <dgm:spPr/>
      <dgm:t>
        <a:bodyPr/>
        <a:lstStyle/>
        <a:p>
          <a:endParaRPr lang="es-ES"/>
        </a:p>
      </dgm:t>
    </dgm:pt>
    <dgm:pt modelId="{16B48959-D076-40F7-A367-EB56CD9515BC}">
      <dgm:prSet phldrT="[Texto]" custT="1"/>
      <dgm:spPr/>
      <dgm:t>
        <a:bodyPr/>
        <a:lstStyle/>
        <a:p>
          <a:pPr algn="ctr"/>
          <a:r>
            <a:rPr lang="es-ES" sz="1800" dirty="0" smtClean="0"/>
            <a:t>Gastronomía típica y tradicional</a:t>
          </a:r>
          <a:endParaRPr lang="es-ES" sz="1800" dirty="0"/>
        </a:p>
      </dgm:t>
    </dgm:pt>
    <dgm:pt modelId="{037A36FB-E176-4669-84AD-F8587CEBBC77}" type="parTrans" cxnId="{E10356C8-5638-493B-B568-232E8BB2620F}">
      <dgm:prSet/>
      <dgm:spPr/>
      <dgm:t>
        <a:bodyPr/>
        <a:lstStyle/>
        <a:p>
          <a:endParaRPr lang="es-ES"/>
        </a:p>
      </dgm:t>
    </dgm:pt>
    <dgm:pt modelId="{47F9BB22-EF36-49BA-9DBD-758C1E4BA978}" type="sibTrans" cxnId="{E10356C8-5638-493B-B568-232E8BB2620F}">
      <dgm:prSet/>
      <dgm:spPr/>
      <dgm:t>
        <a:bodyPr/>
        <a:lstStyle/>
        <a:p>
          <a:endParaRPr lang="es-ES"/>
        </a:p>
      </dgm:t>
    </dgm:pt>
    <dgm:pt modelId="{42D5B15D-8CA7-4DEC-8EB8-C8FC81D9443A}">
      <dgm:prSet phldrT="[Texto]" custT="1"/>
      <dgm:spPr/>
      <dgm:t>
        <a:bodyPr/>
        <a:lstStyle/>
        <a:p>
          <a:pPr algn="ctr"/>
          <a:r>
            <a:rPr lang="es-ES" sz="1800" dirty="0" smtClean="0"/>
            <a:t>Factores Económicos y sociales.</a:t>
          </a:r>
          <a:endParaRPr lang="es-ES" sz="1800" dirty="0"/>
        </a:p>
      </dgm:t>
    </dgm:pt>
    <dgm:pt modelId="{8933C1BF-6854-441A-8B87-8C05E9ADBB94}" type="parTrans" cxnId="{9697C80D-35B0-44C8-AFAA-D3814F2EEAEC}">
      <dgm:prSet/>
      <dgm:spPr/>
      <dgm:t>
        <a:bodyPr/>
        <a:lstStyle/>
        <a:p>
          <a:endParaRPr lang="es-ES"/>
        </a:p>
      </dgm:t>
    </dgm:pt>
    <dgm:pt modelId="{D043FDF7-C8A6-41E0-8850-5704A7F0644E}" type="sibTrans" cxnId="{9697C80D-35B0-44C8-AFAA-D3814F2EEAEC}">
      <dgm:prSet/>
      <dgm:spPr/>
      <dgm:t>
        <a:bodyPr/>
        <a:lstStyle/>
        <a:p>
          <a:endParaRPr lang="es-ES"/>
        </a:p>
      </dgm:t>
    </dgm:pt>
    <dgm:pt modelId="{D521D9CF-65D2-438C-A651-C0229548E3D9}">
      <dgm:prSet phldrT="[Texto]" custT="1"/>
      <dgm:spPr/>
      <dgm:t>
        <a:bodyPr/>
        <a:lstStyle/>
        <a:p>
          <a:pPr algn="ctr"/>
          <a:r>
            <a:rPr lang="es-ES" sz="1800" dirty="0" smtClean="0"/>
            <a:t>Manifestaciones Culturales.</a:t>
          </a:r>
          <a:endParaRPr lang="es-ES" sz="1800" dirty="0"/>
        </a:p>
      </dgm:t>
    </dgm:pt>
    <dgm:pt modelId="{977F313B-59CB-46D1-BF6B-516CD50712AA}" type="parTrans" cxnId="{75FA5663-1E7D-455F-A7DB-C6B188B7E6AE}">
      <dgm:prSet/>
      <dgm:spPr/>
      <dgm:t>
        <a:bodyPr/>
        <a:lstStyle/>
        <a:p>
          <a:endParaRPr lang="es-ES"/>
        </a:p>
      </dgm:t>
    </dgm:pt>
    <dgm:pt modelId="{98514B29-09E4-4DD4-B305-D2AFB799C530}" type="sibTrans" cxnId="{75FA5663-1E7D-455F-A7DB-C6B188B7E6AE}">
      <dgm:prSet/>
      <dgm:spPr/>
      <dgm:t>
        <a:bodyPr/>
        <a:lstStyle/>
        <a:p>
          <a:endParaRPr lang="es-ES"/>
        </a:p>
      </dgm:t>
    </dgm:pt>
    <dgm:pt modelId="{9800F4A6-4CCB-4B50-B89F-FD7AF04DC632}" type="pres">
      <dgm:prSet presAssocID="{510DE0D5-5268-45AA-9ACF-AB6955EAF47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352B1B-DDA0-436F-8D25-DD90DD72FBBE}" type="pres">
      <dgm:prSet presAssocID="{510DE0D5-5268-45AA-9ACF-AB6955EAF478}" presName="radial" presStyleCnt="0">
        <dgm:presLayoutVars>
          <dgm:animLvl val="ctr"/>
        </dgm:presLayoutVars>
      </dgm:prSet>
      <dgm:spPr/>
    </dgm:pt>
    <dgm:pt modelId="{DC661D08-033C-4C75-9FAD-8AC0DDDAC05E}" type="pres">
      <dgm:prSet presAssocID="{24274AE9-EA88-4426-90B4-7DF45A8A7089}" presName="centerShape" presStyleLbl="vennNode1" presStyleIdx="0" presStyleCnt="7"/>
      <dgm:spPr/>
      <dgm:t>
        <a:bodyPr/>
        <a:lstStyle/>
        <a:p>
          <a:endParaRPr lang="es-ES"/>
        </a:p>
      </dgm:t>
    </dgm:pt>
    <dgm:pt modelId="{2FA1CB0B-B0A5-45FD-9246-32EB90F40836}" type="pres">
      <dgm:prSet presAssocID="{BF141F34-6504-401F-AAB0-2B05B457F0E1}" presName="node" presStyleLbl="vennNode1" presStyleIdx="1" presStyleCnt="7" custScaleX="109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90F860-9224-4788-83D5-E5339D9BECF5}" type="pres">
      <dgm:prSet presAssocID="{42D5B15D-8CA7-4DEC-8EB8-C8FC81D9443A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F4CBA0-64DC-4BCF-B26E-82AA7AB0E6AC}" type="pres">
      <dgm:prSet presAssocID="{16B48959-D076-40F7-A367-EB56CD9515BC}" presName="node" presStyleLbl="vennNode1" presStyleIdx="3" presStyleCnt="7" custScaleX="1085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3A3B20-FE28-44F8-812B-EF08C3F365DF}" type="pres">
      <dgm:prSet presAssocID="{2A76067E-A4AF-4878-8C1E-9A61B660A3B7}" presName="node" presStyleLbl="vennNode1" presStyleIdx="4" presStyleCnt="7" custScaleX="111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C40EB8-56B7-4947-AE1B-741DA5C445C7}" type="pres">
      <dgm:prSet presAssocID="{82B5CAE2-2002-4D58-AE32-095BF9FC5DA7}" presName="node" presStyleLbl="vennNode1" presStyleIdx="5" presStyleCnt="7" custScaleX="135459" custScaleY="118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FAE9A4-B6FC-4DBF-A0AA-19C4AB62D4F3}" type="pres">
      <dgm:prSet presAssocID="{D521D9CF-65D2-438C-A651-C0229548E3D9}" presName="node" presStyleLbl="vennNode1" presStyleIdx="6" presStyleCnt="7" custScaleX="1337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0356C8-5638-493B-B568-232E8BB2620F}" srcId="{24274AE9-EA88-4426-90B4-7DF45A8A7089}" destId="{16B48959-D076-40F7-A367-EB56CD9515BC}" srcOrd="2" destOrd="0" parTransId="{037A36FB-E176-4669-84AD-F8587CEBBC77}" sibTransId="{47F9BB22-EF36-49BA-9DBD-758C1E4BA978}"/>
    <dgm:cxn modelId="{9697C80D-35B0-44C8-AFAA-D3814F2EEAEC}" srcId="{24274AE9-EA88-4426-90B4-7DF45A8A7089}" destId="{42D5B15D-8CA7-4DEC-8EB8-C8FC81D9443A}" srcOrd="1" destOrd="0" parTransId="{8933C1BF-6854-441A-8B87-8C05E9ADBB94}" sibTransId="{D043FDF7-C8A6-41E0-8850-5704A7F0644E}"/>
    <dgm:cxn modelId="{1A561DBE-ED10-4EDC-860E-E5E317C5BB03}" srcId="{24274AE9-EA88-4426-90B4-7DF45A8A7089}" destId="{BF141F34-6504-401F-AAB0-2B05B457F0E1}" srcOrd="0" destOrd="0" parTransId="{AC962E64-A4B0-4E18-AA1B-85556A99BA76}" sibTransId="{B799C09D-D64F-4D50-9C4C-AAED34F73C78}"/>
    <dgm:cxn modelId="{D9C6EDB6-77A4-498F-87D1-D68421351BAB}" type="presOf" srcId="{D521D9CF-65D2-438C-A651-C0229548E3D9}" destId="{22FAE9A4-B6FC-4DBF-A0AA-19C4AB62D4F3}" srcOrd="0" destOrd="0" presId="urn:microsoft.com/office/officeart/2005/8/layout/radial3"/>
    <dgm:cxn modelId="{544CDD30-E060-4183-9F56-5EA4B2F8A580}" type="presOf" srcId="{16B48959-D076-40F7-A367-EB56CD9515BC}" destId="{C4F4CBA0-64DC-4BCF-B26E-82AA7AB0E6AC}" srcOrd="0" destOrd="0" presId="urn:microsoft.com/office/officeart/2005/8/layout/radial3"/>
    <dgm:cxn modelId="{5CFA4163-FBAF-498B-97D3-B453A3926657}" srcId="{510DE0D5-5268-45AA-9ACF-AB6955EAF478}" destId="{24274AE9-EA88-4426-90B4-7DF45A8A7089}" srcOrd="0" destOrd="0" parTransId="{C1578840-1399-4962-B40E-8FD43E84D123}" sibTransId="{EEBA459E-0E61-491F-90EE-7B944AB4E6FC}"/>
    <dgm:cxn modelId="{95A22E63-2D4D-42EB-BB95-4E8716569D05}" type="presOf" srcId="{24274AE9-EA88-4426-90B4-7DF45A8A7089}" destId="{DC661D08-033C-4C75-9FAD-8AC0DDDAC05E}" srcOrd="0" destOrd="0" presId="urn:microsoft.com/office/officeart/2005/8/layout/radial3"/>
    <dgm:cxn modelId="{4E268953-9B27-4938-98CC-699837DD4F3C}" srcId="{24274AE9-EA88-4426-90B4-7DF45A8A7089}" destId="{2A76067E-A4AF-4878-8C1E-9A61B660A3B7}" srcOrd="3" destOrd="0" parTransId="{B50AC9B6-4E88-4C66-AEBF-EEA260D368D4}" sibTransId="{D0362780-DE5D-4A52-8E5F-06730975DB97}"/>
    <dgm:cxn modelId="{AD68687F-8C2D-4DF0-8AB7-559326CBA6A8}" type="presOf" srcId="{82B5CAE2-2002-4D58-AE32-095BF9FC5DA7}" destId="{3DC40EB8-56B7-4947-AE1B-741DA5C445C7}" srcOrd="0" destOrd="0" presId="urn:microsoft.com/office/officeart/2005/8/layout/radial3"/>
    <dgm:cxn modelId="{B08BE80A-69F7-499E-B680-FCCA0728DA84}" type="presOf" srcId="{42D5B15D-8CA7-4DEC-8EB8-C8FC81D9443A}" destId="{8390F860-9224-4788-83D5-E5339D9BECF5}" srcOrd="0" destOrd="0" presId="urn:microsoft.com/office/officeart/2005/8/layout/radial3"/>
    <dgm:cxn modelId="{E4342B36-A8D5-4B7F-A60A-B683A56D10A8}" srcId="{24274AE9-EA88-4426-90B4-7DF45A8A7089}" destId="{82B5CAE2-2002-4D58-AE32-095BF9FC5DA7}" srcOrd="4" destOrd="0" parTransId="{82A43A58-4BAB-4C93-B72C-7D5B880F78FB}" sibTransId="{4100BDF6-F66B-4674-8E43-5979BEFE9D0E}"/>
    <dgm:cxn modelId="{D1F30940-EB62-4251-8F12-9784CAF49133}" type="presOf" srcId="{2A76067E-A4AF-4878-8C1E-9A61B660A3B7}" destId="{543A3B20-FE28-44F8-812B-EF08C3F365DF}" srcOrd="0" destOrd="0" presId="urn:microsoft.com/office/officeart/2005/8/layout/radial3"/>
    <dgm:cxn modelId="{75FA5663-1E7D-455F-A7DB-C6B188B7E6AE}" srcId="{24274AE9-EA88-4426-90B4-7DF45A8A7089}" destId="{D521D9CF-65D2-438C-A651-C0229548E3D9}" srcOrd="5" destOrd="0" parTransId="{977F313B-59CB-46D1-BF6B-516CD50712AA}" sibTransId="{98514B29-09E4-4DD4-B305-D2AFB799C530}"/>
    <dgm:cxn modelId="{D2F84FED-44F4-493E-92F6-5D5A894D1D6A}" type="presOf" srcId="{BF141F34-6504-401F-AAB0-2B05B457F0E1}" destId="{2FA1CB0B-B0A5-45FD-9246-32EB90F40836}" srcOrd="0" destOrd="0" presId="urn:microsoft.com/office/officeart/2005/8/layout/radial3"/>
    <dgm:cxn modelId="{96A1669A-615B-45E3-BD04-2EF53A0AA6B6}" type="presOf" srcId="{510DE0D5-5268-45AA-9ACF-AB6955EAF478}" destId="{9800F4A6-4CCB-4B50-B89F-FD7AF04DC632}" srcOrd="0" destOrd="0" presId="urn:microsoft.com/office/officeart/2005/8/layout/radial3"/>
    <dgm:cxn modelId="{6F0E2799-1B8A-4C56-A6C5-E5F0E2060644}" type="presParOf" srcId="{9800F4A6-4CCB-4B50-B89F-FD7AF04DC632}" destId="{F1352B1B-DDA0-436F-8D25-DD90DD72FBBE}" srcOrd="0" destOrd="0" presId="urn:microsoft.com/office/officeart/2005/8/layout/radial3"/>
    <dgm:cxn modelId="{25CF3330-B7E0-4D41-A966-431AE290AEB7}" type="presParOf" srcId="{F1352B1B-DDA0-436F-8D25-DD90DD72FBBE}" destId="{DC661D08-033C-4C75-9FAD-8AC0DDDAC05E}" srcOrd="0" destOrd="0" presId="urn:microsoft.com/office/officeart/2005/8/layout/radial3"/>
    <dgm:cxn modelId="{158A253C-0ACA-4372-993D-95FE085C2831}" type="presParOf" srcId="{F1352B1B-DDA0-436F-8D25-DD90DD72FBBE}" destId="{2FA1CB0B-B0A5-45FD-9246-32EB90F40836}" srcOrd="1" destOrd="0" presId="urn:microsoft.com/office/officeart/2005/8/layout/radial3"/>
    <dgm:cxn modelId="{0458D572-4FBA-40DC-A436-4908D50BB014}" type="presParOf" srcId="{F1352B1B-DDA0-436F-8D25-DD90DD72FBBE}" destId="{8390F860-9224-4788-83D5-E5339D9BECF5}" srcOrd="2" destOrd="0" presId="urn:microsoft.com/office/officeart/2005/8/layout/radial3"/>
    <dgm:cxn modelId="{6373BB30-218D-4B65-842C-0881D3308FC2}" type="presParOf" srcId="{F1352B1B-DDA0-436F-8D25-DD90DD72FBBE}" destId="{C4F4CBA0-64DC-4BCF-B26E-82AA7AB0E6AC}" srcOrd="3" destOrd="0" presId="urn:microsoft.com/office/officeart/2005/8/layout/radial3"/>
    <dgm:cxn modelId="{46094380-95E7-4356-801F-489E5BA9DCC1}" type="presParOf" srcId="{F1352B1B-DDA0-436F-8D25-DD90DD72FBBE}" destId="{543A3B20-FE28-44F8-812B-EF08C3F365DF}" srcOrd="4" destOrd="0" presId="urn:microsoft.com/office/officeart/2005/8/layout/radial3"/>
    <dgm:cxn modelId="{0903F20B-AE15-4997-BBDE-9EAD6FDC433E}" type="presParOf" srcId="{F1352B1B-DDA0-436F-8D25-DD90DD72FBBE}" destId="{3DC40EB8-56B7-4947-AE1B-741DA5C445C7}" srcOrd="5" destOrd="0" presId="urn:microsoft.com/office/officeart/2005/8/layout/radial3"/>
    <dgm:cxn modelId="{49113AB5-1D00-4C6E-98BF-D6FD9761268F}" type="presParOf" srcId="{F1352B1B-DDA0-436F-8D25-DD90DD72FBBE}" destId="{22FAE9A4-B6FC-4DBF-A0AA-19C4AB62D4F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81D20-AABB-4709-B24F-36491043F8D8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BF0D191-2B5E-43EA-AFAD-A513FB714C4A}">
      <dgm:prSet phldrT="[Texto]"/>
      <dgm:spPr/>
      <dgm:t>
        <a:bodyPr/>
        <a:lstStyle/>
        <a:p>
          <a:r>
            <a:rPr lang="es-ES" dirty="0" smtClean="0"/>
            <a:t>Fortalezas</a:t>
          </a:r>
          <a:endParaRPr lang="es-ES" dirty="0"/>
        </a:p>
      </dgm:t>
    </dgm:pt>
    <dgm:pt modelId="{3D64EC5B-D69E-4AC7-8D8C-DA743676AD06}" type="parTrans" cxnId="{C080E511-7B7B-44D1-B68E-92EFA6372D32}">
      <dgm:prSet/>
      <dgm:spPr/>
      <dgm:t>
        <a:bodyPr/>
        <a:lstStyle/>
        <a:p>
          <a:endParaRPr lang="es-ES"/>
        </a:p>
      </dgm:t>
    </dgm:pt>
    <dgm:pt modelId="{9D45E286-DBA2-4246-B314-3987D8119773}" type="sibTrans" cxnId="{C080E511-7B7B-44D1-B68E-92EFA6372D32}">
      <dgm:prSet/>
      <dgm:spPr/>
      <dgm:t>
        <a:bodyPr/>
        <a:lstStyle/>
        <a:p>
          <a:endParaRPr lang="es-ES"/>
        </a:p>
      </dgm:t>
    </dgm:pt>
    <dgm:pt modelId="{74B76B33-9C4E-47AA-92D7-076B899688B7}">
      <dgm:prSet phldrT="[Texto]"/>
      <dgm:spPr/>
      <dgm:t>
        <a:bodyPr/>
        <a:lstStyle/>
        <a:p>
          <a:r>
            <a:rPr lang="es-ES" dirty="0" smtClean="0"/>
            <a:t>Debilidades</a:t>
          </a:r>
          <a:endParaRPr lang="es-ES" dirty="0"/>
        </a:p>
      </dgm:t>
    </dgm:pt>
    <dgm:pt modelId="{42F23C38-A709-4A91-9988-933484917BD4}" type="parTrans" cxnId="{D02C4A29-F622-49EF-9BB5-B17B3FC0B936}">
      <dgm:prSet/>
      <dgm:spPr/>
      <dgm:t>
        <a:bodyPr/>
        <a:lstStyle/>
        <a:p>
          <a:endParaRPr lang="es-ES"/>
        </a:p>
      </dgm:t>
    </dgm:pt>
    <dgm:pt modelId="{A8F23D42-DBD7-4B44-BDDF-BDB40747638B}" type="sibTrans" cxnId="{D02C4A29-F622-49EF-9BB5-B17B3FC0B936}">
      <dgm:prSet/>
      <dgm:spPr/>
      <dgm:t>
        <a:bodyPr/>
        <a:lstStyle/>
        <a:p>
          <a:endParaRPr lang="es-ES"/>
        </a:p>
      </dgm:t>
    </dgm:pt>
    <dgm:pt modelId="{BB03F4E4-A243-42BC-93E8-F1AE9EEC87A7}">
      <dgm:prSet phldrT="[Texto]"/>
      <dgm:spPr/>
      <dgm:t>
        <a:bodyPr/>
        <a:lstStyle/>
        <a:p>
          <a:r>
            <a:rPr lang="es-ES" dirty="0" smtClean="0"/>
            <a:t>Amenazas</a:t>
          </a:r>
          <a:endParaRPr lang="es-ES" dirty="0"/>
        </a:p>
      </dgm:t>
    </dgm:pt>
    <dgm:pt modelId="{106FF660-2847-4C23-90E2-1F8C8B68179B}" type="parTrans" cxnId="{F7E6FBE8-7145-4B8D-9704-BDE0047A2C9D}">
      <dgm:prSet/>
      <dgm:spPr/>
      <dgm:t>
        <a:bodyPr/>
        <a:lstStyle/>
        <a:p>
          <a:endParaRPr lang="es-ES"/>
        </a:p>
      </dgm:t>
    </dgm:pt>
    <dgm:pt modelId="{2892EE8A-289F-4C8C-8529-1733118B191F}" type="sibTrans" cxnId="{F7E6FBE8-7145-4B8D-9704-BDE0047A2C9D}">
      <dgm:prSet/>
      <dgm:spPr/>
      <dgm:t>
        <a:bodyPr/>
        <a:lstStyle/>
        <a:p>
          <a:endParaRPr lang="es-ES"/>
        </a:p>
      </dgm:t>
    </dgm:pt>
    <dgm:pt modelId="{50BF90DE-693E-4663-BE96-E42754BB4875}">
      <dgm:prSet phldrT="[Texto]"/>
      <dgm:spPr/>
      <dgm:t>
        <a:bodyPr/>
        <a:lstStyle/>
        <a:p>
          <a:r>
            <a:rPr lang="es-ES" dirty="0" smtClean="0"/>
            <a:t>Oportunidades</a:t>
          </a:r>
          <a:endParaRPr lang="es-ES" dirty="0"/>
        </a:p>
      </dgm:t>
    </dgm:pt>
    <dgm:pt modelId="{79B13C3E-8C10-4A1F-9702-7826938F23F0}" type="parTrans" cxnId="{4D84B38F-2238-4150-8438-B45C27E9DBA5}">
      <dgm:prSet/>
      <dgm:spPr/>
      <dgm:t>
        <a:bodyPr/>
        <a:lstStyle/>
        <a:p>
          <a:endParaRPr lang="es-ES"/>
        </a:p>
      </dgm:t>
    </dgm:pt>
    <dgm:pt modelId="{A8432EB0-47CD-4ADE-949A-9F91C2CC126F}" type="sibTrans" cxnId="{4D84B38F-2238-4150-8438-B45C27E9DBA5}">
      <dgm:prSet/>
      <dgm:spPr/>
      <dgm:t>
        <a:bodyPr/>
        <a:lstStyle/>
        <a:p>
          <a:endParaRPr lang="es-ES"/>
        </a:p>
      </dgm:t>
    </dgm:pt>
    <dgm:pt modelId="{21FDFC05-0B30-4F48-A0B6-0F8B24A55E74}" type="pres">
      <dgm:prSet presAssocID="{E6481D20-AABB-4709-B24F-36491043F8D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9BBDD8B-4D34-4BB8-848D-9E01282CD72A}" type="pres">
      <dgm:prSet presAssocID="{E6481D20-AABB-4709-B24F-36491043F8D8}" presName="axisShape" presStyleLbl="bgShp" presStyleIdx="0" presStyleCnt="1" custScaleX="142272" custLinFactNeighborX="3159" custLinFactNeighborY="9350"/>
      <dgm:spPr/>
      <dgm:t>
        <a:bodyPr/>
        <a:lstStyle/>
        <a:p>
          <a:endParaRPr lang="es-EC"/>
        </a:p>
      </dgm:t>
    </dgm:pt>
    <dgm:pt modelId="{71746025-01EF-440C-B173-2531477DACEC}" type="pres">
      <dgm:prSet presAssocID="{E6481D20-AABB-4709-B24F-36491043F8D8}" presName="rect1" presStyleLbl="node1" presStyleIdx="0" presStyleCnt="4" custScaleX="87402" custScaleY="51088" custLinFactNeighborX="4052" custLinFactNeighborY="-10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6FDDE-4AF2-456A-B642-D6575B8D28F5}" type="pres">
      <dgm:prSet presAssocID="{E6481D20-AABB-4709-B24F-36491043F8D8}" presName="rect2" presStyleLbl="node1" presStyleIdx="1" presStyleCnt="4" custScaleX="93517" custScaleY="43390" custLinFactNeighborX="11336" custLinFactNeighborY="-104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D9DDC4-5E35-48E4-9A39-30CDFF2E0E9B}" type="pres">
      <dgm:prSet presAssocID="{E6481D20-AABB-4709-B24F-36491043F8D8}" presName="rect3" presStyleLbl="node1" presStyleIdx="2" presStyleCnt="4" custScaleX="90931" custScaleY="41002" custLinFactNeighborX="5817" custLinFactNeighborY="10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1BEA6-59F3-4D31-A724-EA829C3E4AC0}" type="pres">
      <dgm:prSet presAssocID="{E6481D20-AABB-4709-B24F-36491043F8D8}" presName="rect4" presStyleLbl="node1" presStyleIdx="3" presStyleCnt="4" custScaleX="123722" custScaleY="43048" custLinFactNeighborX="10755" custLinFactNeighborY="3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2C4A29-F622-49EF-9BB5-B17B3FC0B936}" srcId="{E6481D20-AABB-4709-B24F-36491043F8D8}" destId="{74B76B33-9C4E-47AA-92D7-076B899688B7}" srcOrd="1" destOrd="0" parTransId="{42F23C38-A709-4A91-9988-933484917BD4}" sibTransId="{A8F23D42-DBD7-4B44-BDDF-BDB40747638B}"/>
    <dgm:cxn modelId="{DC94779B-095D-4082-B072-295AC24A71CE}" type="presOf" srcId="{50BF90DE-693E-4663-BE96-E42754BB4875}" destId="{9141BEA6-59F3-4D31-A724-EA829C3E4AC0}" srcOrd="0" destOrd="0" presId="urn:microsoft.com/office/officeart/2005/8/layout/matrix2"/>
    <dgm:cxn modelId="{F7E6FBE8-7145-4B8D-9704-BDE0047A2C9D}" srcId="{E6481D20-AABB-4709-B24F-36491043F8D8}" destId="{BB03F4E4-A243-42BC-93E8-F1AE9EEC87A7}" srcOrd="2" destOrd="0" parTransId="{106FF660-2847-4C23-90E2-1F8C8B68179B}" sibTransId="{2892EE8A-289F-4C8C-8529-1733118B191F}"/>
    <dgm:cxn modelId="{B525222F-24EF-4693-98FC-DD36C2BC492B}" type="presOf" srcId="{E6481D20-AABB-4709-B24F-36491043F8D8}" destId="{21FDFC05-0B30-4F48-A0B6-0F8B24A55E74}" srcOrd="0" destOrd="0" presId="urn:microsoft.com/office/officeart/2005/8/layout/matrix2"/>
    <dgm:cxn modelId="{6614D34A-DAAF-41B9-B9B0-DDC148E11627}" type="presOf" srcId="{BB03F4E4-A243-42BC-93E8-F1AE9EEC87A7}" destId="{0DD9DDC4-5E35-48E4-9A39-30CDFF2E0E9B}" srcOrd="0" destOrd="0" presId="urn:microsoft.com/office/officeart/2005/8/layout/matrix2"/>
    <dgm:cxn modelId="{C080E511-7B7B-44D1-B68E-92EFA6372D32}" srcId="{E6481D20-AABB-4709-B24F-36491043F8D8}" destId="{2BF0D191-2B5E-43EA-AFAD-A513FB714C4A}" srcOrd="0" destOrd="0" parTransId="{3D64EC5B-D69E-4AC7-8D8C-DA743676AD06}" sibTransId="{9D45E286-DBA2-4246-B314-3987D8119773}"/>
    <dgm:cxn modelId="{5ACE2617-A377-4ED0-8963-0A4B782E8744}" type="presOf" srcId="{2BF0D191-2B5E-43EA-AFAD-A513FB714C4A}" destId="{71746025-01EF-440C-B173-2531477DACEC}" srcOrd="0" destOrd="0" presId="urn:microsoft.com/office/officeart/2005/8/layout/matrix2"/>
    <dgm:cxn modelId="{4D84B38F-2238-4150-8438-B45C27E9DBA5}" srcId="{E6481D20-AABB-4709-B24F-36491043F8D8}" destId="{50BF90DE-693E-4663-BE96-E42754BB4875}" srcOrd="3" destOrd="0" parTransId="{79B13C3E-8C10-4A1F-9702-7826938F23F0}" sibTransId="{A8432EB0-47CD-4ADE-949A-9F91C2CC126F}"/>
    <dgm:cxn modelId="{6377915A-99F6-4CAC-8542-85A9CEA6A819}" type="presOf" srcId="{74B76B33-9C4E-47AA-92D7-076B899688B7}" destId="{F6A6FDDE-4AF2-456A-B642-D6575B8D28F5}" srcOrd="0" destOrd="0" presId="urn:microsoft.com/office/officeart/2005/8/layout/matrix2"/>
    <dgm:cxn modelId="{95B7AE1A-8F71-4600-8C88-1E8E00F7F3F5}" type="presParOf" srcId="{21FDFC05-0B30-4F48-A0B6-0F8B24A55E74}" destId="{D9BBDD8B-4D34-4BB8-848D-9E01282CD72A}" srcOrd="0" destOrd="0" presId="urn:microsoft.com/office/officeart/2005/8/layout/matrix2"/>
    <dgm:cxn modelId="{DFE75F66-30CB-4F0A-B4D1-4F3811619866}" type="presParOf" srcId="{21FDFC05-0B30-4F48-A0B6-0F8B24A55E74}" destId="{71746025-01EF-440C-B173-2531477DACEC}" srcOrd="1" destOrd="0" presId="urn:microsoft.com/office/officeart/2005/8/layout/matrix2"/>
    <dgm:cxn modelId="{C6DD8C41-6ED0-4748-B203-AB7CE683AD44}" type="presParOf" srcId="{21FDFC05-0B30-4F48-A0B6-0F8B24A55E74}" destId="{F6A6FDDE-4AF2-456A-B642-D6575B8D28F5}" srcOrd="2" destOrd="0" presId="urn:microsoft.com/office/officeart/2005/8/layout/matrix2"/>
    <dgm:cxn modelId="{2458A709-E6E4-4B61-8B5C-62450FC85C45}" type="presParOf" srcId="{21FDFC05-0B30-4F48-A0B6-0F8B24A55E74}" destId="{0DD9DDC4-5E35-48E4-9A39-30CDFF2E0E9B}" srcOrd="3" destOrd="0" presId="urn:microsoft.com/office/officeart/2005/8/layout/matrix2"/>
    <dgm:cxn modelId="{DD1EA94E-F0B2-4D51-95B8-FB73935AE49A}" type="presParOf" srcId="{21FDFC05-0B30-4F48-A0B6-0F8B24A55E74}" destId="{9141BEA6-59F3-4D31-A724-EA829C3E4AC0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5D5D7B-74EE-4BEE-96A8-015D068FCACD}" type="doc">
      <dgm:prSet loTypeId="urn:microsoft.com/office/officeart/2005/8/layout/hProcess1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167E942-DAEF-4173-AA78-47A605DCF576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Atender bien al cliente es una de las mejores formas de retenerlo.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6586E6AB-5A22-46E7-96AF-3848223585FB}" type="parTrans" cxnId="{933F9325-821E-48B6-A961-173BF97CF993}">
      <dgm:prSet/>
      <dgm:spPr/>
      <dgm:t>
        <a:bodyPr/>
        <a:lstStyle/>
        <a:p>
          <a:endParaRPr lang="es-ES"/>
        </a:p>
      </dgm:t>
    </dgm:pt>
    <dgm:pt modelId="{99A5B3AB-3D4A-4BAE-9D52-7382C6379943}" type="sibTrans" cxnId="{933F9325-821E-48B6-A961-173BF97CF993}">
      <dgm:prSet/>
      <dgm:spPr/>
      <dgm:t>
        <a:bodyPr/>
        <a:lstStyle/>
        <a:p>
          <a:endParaRPr lang="es-ES"/>
        </a:p>
      </dgm:t>
    </dgm:pt>
    <dgm:pt modelId="{4EFF7452-7447-4074-BD66-C78E7FAB900C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Bases de producción culinaria basadas en técnicas y saberes ancestrales.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19B990B5-5FC6-41B0-8B29-70F71F299E09}" type="parTrans" cxnId="{E211F492-6D0F-48D4-A787-D74CAD2CCB07}">
      <dgm:prSet/>
      <dgm:spPr/>
      <dgm:t>
        <a:bodyPr/>
        <a:lstStyle/>
        <a:p>
          <a:endParaRPr lang="es-ES"/>
        </a:p>
      </dgm:t>
    </dgm:pt>
    <dgm:pt modelId="{DB555A62-B521-4F7C-A0E6-E71B0F35A8D1}" type="sibTrans" cxnId="{E211F492-6D0F-48D4-A787-D74CAD2CCB07}">
      <dgm:prSet/>
      <dgm:spPr/>
      <dgm:t>
        <a:bodyPr/>
        <a:lstStyle/>
        <a:p>
          <a:endParaRPr lang="es-ES"/>
        </a:p>
      </dgm:t>
    </dgm:pt>
    <dgm:pt modelId="{EDB36E5E-6DA0-41EF-ABB4-20B8B0B1E0F6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Manipulación de alimentos.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4EEAF4BA-E423-4464-BF40-A81D34E99CAF}" type="parTrans" cxnId="{D968BA32-63AC-4FDE-82FB-1A16900046A7}">
      <dgm:prSet/>
      <dgm:spPr/>
      <dgm:t>
        <a:bodyPr/>
        <a:lstStyle/>
        <a:p>
          <a:endParaRPr lang="es-ES"/>
        </a:p>
      </dgm:t>
    </dgm:pt>
    <dgm:pt modelId="{45F3C2DD-AF40-4F09-8A7F-71ABAD24FB78}" type="sibTrans" cxnId="{D968BA32-63AC-4FDE-82FB-1A16900046A7}">
      <dgm:prSet/>
      <dgm:spPr/>
      <dgm:t>
        <a:bodyPr/>
        <a:lstStyle/>
        <a:p>
          <a:endParaRPr lang="es-ES"/>
        </a:p>
      </dgm:t>
    </dgm:pt>
    <dgm:pt modelId="{2B41A51D-9F6F-4E11-872E-C3A7D75C1016}">
      <dgm:prSet phldrT="[Texto]" custT="1"/>
      <dgm:spPr/>
      <dgm:t>
        <a:bodyPr/>
        <a:lstStyle/>
        <a:p>
          <a:r>
            <a:rPr lang="es-ES" sz="1800" dirty="0" smtClean="0">
              <a:latin typeface="Arial" pitchFamily="34" charset="0"/>
              <a:cs typeface="Arial" pitchFamily="34" charset="0"/>
            </a:rPr>
            <a:t>Técnicas de Servicio y  Ventas.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B142F661-20DA-460F-A11A-A9653E5448E8}" type="parTrans" cxnId="{E0FAF28E-7898-44D6-95B4-67B00DF7AF9D}">
      <dgm:prSet/>
      <dgm:spPr/>
      <dgm:t>
        <a:bodyPr/>
        <a:lstStyle/>
        <a:p>
          <a:endParaRPr lang="es-ES"/>
        </a:p>
      </dgm:t>
    </dgm:pt>
    <dgm:pt modelId="{9571E88F-4B80-434A-BBB8-97A75A2A70C4}" type="sibTrans" cxnId="{E0FAF28E-7898-44D6-95B4-67B00DF7AF9D}">
      <dgm:prSet/>
      <dgm:spPr/>
      <dgm:t>
        <a:bodyPr/>
        <a:lstStyle/>
        <a:p>
          <a:endParaRPr lang="es-ES"/>
        </a:p>
      </dgm:t>
    </dgm:pt>
    <dgm:pt modelId="{D2339B55-E8B3-4F13-81B3-A400A805A93B}" type="pres">
      <dgm:prSet presAssocID="{FD5D5D7B-74EE-4BEE-96A8-015D068FCA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9A2BEE-B2D4-4D62-9C1E-61791FAE9BCA}" type="pres">
      <dgm:prSet presAssocID="{FD5D5D7B-74EE-4BEE-96A8-015D068FCACD}" presName="arrow" presStyleLbl="bgShp" presStyleIdx="0" presStyleCnt="1"/>
      <dgm:spPr/>
    </dgm:pt>
    <dgm:pt modelId="{E74E7792-D8CE-4787-8F0B-1A3168F20728}" type="pres">
      <dgm:prSet presAssocID="{FD5D5D7B-74EE-4BEE-96A8-015D068FCACD}" presName="points" presStyleCnt="0"/>
      <dgm:spPr/>
    </dgm:pt>
    <dgm:pt modelId="{AB22BCD1-E280-4DB2-9577-E9AC73AA3E1E}" type="pres">
      <dgm:prSet presAssocID="{C167E942-DAEF-4173-AA78-47A605DCF576}" presName="compositeA" presStyleCnt="0"/>
      <dgm:spPr/>
    </dgm:pt>
    <dgm:pt modelId="{1255079B-30B7-4C16-8663-8AC153577D04}" type="pres">
      <dgm:prSet presAssocID="{C167E942-DAEF-4173-AA78-47A605DCF57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32F4C-ABEA-4A0C-9064-0F5D379CACA5}" type="pres">
      <dgm:prSet presAssocID="{C167E942-DAEF-4173-AA78-47A605DCF576}" presName="circleA" presStyleLbl="node1" presStyleIdx="0" presStyleCnt="4"/>
      <dgm:spPr/>
    </dgm:pt>
    <dgm:pt modelId="{04A3DF4F-7C59-474A-8F25-103081C85759}" type="pres">
      <dgm:prSet presAssocID="{C167E942-DAEF-4173-AA78-47A605DCF576}" presName="spaceA" presStyleCnt="0"/>
      <dgm:spPr/>
    </dgm:pt>
    <dgm:pt modelId="{5FD70E02-2282-45D1-9DC2-0B0BE5E247BC}" type="pres">
      <dgm:prSet presAssocID="{99A5B3AB-3D4A-4BAE-9D52-7382C6379943}" presName="space" presStyleCnt="0"/>
      <dgm:spPr/>
    </dgm:pt>
    <dgm:pt modelId="{E57804B2-B048-48C5-A065-D6E606BD38FF}" type="pres">
      <dgm:prSet presAssocID="{4EFF7452-7447-4074-BD66-C78E7FAB900C}" presName="compositeB" presStyleCnt="0"/>
      <dgm:spPr/>
    </dgm:pt>
    <dgm:pt modelId="{41CC81CC-2629-4D19-902E-890D914B6E46}" type="pres">
      <dgm:prSet presAssocID="{4EFF7452-7447-4074-BD66-C78E7FAB900C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BA776-F1C8-45A6-8916-DDFC1DA44434}" type="pres">
      <dgm:prSet presAssocID="{4EFF7452-7447-4074-BD66-C78E7FAB900C}" presName="circleB" presStyleLbl="node1" presStyleIdx="1" presStyleCnt="4"/>
      <dgm:spPr/>
    </dgm:pt>
    <dgm:pt modelId="{8D499F86-A204-4516-BC57-5842DFD9311B}" type="pres">
      <dgm:prSet presAssocID="{4EFF7452-7447-4074-BD66-C78E7FAB900C}" presName="spaceB" presStyleCnt="0"/>
      <dgm:spPr/>
    </dgm:pt>
    <dgm:pt modelId="{1B4A95FC-56A7-4B49-A15F-5EF0E961EA5F}" type="pres">
      <dgm:prSet presAssocID="{DB555A62-B521-4F7C-A0E6-E71B0F35A8D1}" presName="space" presStyleCnt="0"/>
      <dgm:spPr/>
    </dgm:pt>
    <dgm:pt modelId="{3F262287-38FA-4EFA-933C-B96981855322}" type="pres">
      <dgm:prSet presAssocID="{EDB36E5E-6DA0-41EF-ABB4-20B8B0B1E0F6}" presName="compositeA" presStyleCnt="0"/>
      <dgm:spPr/>
    </dgm:pt>
    <dgm:pt modelId="{5B2F52FB-39F7-4058-8BAC-B9FE34FE3638}" type="pres">
      <dgm:prSet presAssocID="{EDB36E5E-6DA0-41EF-ABB4-20B8B0B1E0F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73E0C-3694-4A56-B9A2-3C2FAB018407}" type="pres">
      <dgm:prSet presAssocID="{EDB36E5E-6DA0-41EF-ABB4-20B8B0B1E0F6}" presName="circleA" presStyleLbl="node1" presStyleIdx="2" presStyleCnt="4"/>
      <dgm:spPr/>
    </dgm:pt>
    <dgm:pt modelId="{3D40CB7F-68DD-470E-8E9F-4BD17ED62DBC}" type="pres">
      <dgm:prSet presAssocID="{EDB36E5E-6DA0-41EF-ABB4-20B8B0B1E0F6}" presName="spaceA" presStyleCnt="0"/>
      <dgm:spPr/>
    </dgm:pt>
    <dgm:pt modelId="{56F562CA-7619-40DE-AC03-DA569774A7CF}" type="pres">
      <dgm:prSet presAssocID="{45F3C2DD-AF40-4F09-8A7F-71ABAD24FB78}" presName="space" presStyleCnt="0"/>
      <dgm:spPr/>
    </dgm:pt>
    <dgm:pt modelId="{2D33FB44-8458-44DA-A0FD-1DBA4144137F}" type="pres">
      <dgm:prSet presAssocID="{2B41A51D-9F6F-4E11-872E-C3A7D75C1016}" presName="compositeB" presStyleCnt="0"/>
      <dgm:spPr/>
    </dgm:pt>
    <dgm:pt modelId="{497606D7-3054-459F-B27C-84184D477204}" type="pres">
      <dgm:prSet presAssocID="{2B41A51D-9F6F-4E11-872E-C3A7D75C1016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C415A-6F58-467C-9E7D-722D4DF31F26}" type="pres">
      <dgm:prSet presAssocID="{2B41A51D-9F6F-4E11-872E-C3A7D75C1016}" presName="circleB" presStyleLbl="node1" presStyleIdx="3" presStyleCnt="4"/>
      <dgm:spPr/>
    </dgm:pt>
    <dgm:pt modelId="{6EB45A42-953A-4156-8F60-266D90BA7D57}" type="pres">
      <dgm:prSet presAssocID="{2B41A51D-9F6F-4E11-872E-C3A7D75C1016}" presName="spaceB" presStyleCnt="0"/>
      <dgm:spPr/>
    </dgm:pt>
  </dgm:ptLst>
  <dgm:cxnLst>
    <dgm:cxn modelId="{7979F6FB-60CF-46A3-9EA0-E1F41F7A08C8}" type="presOf" srcId="{4EFF7452-7447-4074-BD66-C78E7FAB900C}" destId="{41CC81CC-2629-4D19-902E-890D914B6E46}" srcOrd="0" destOrd="0" presId="urn:microsoft.com/office/officeart/2005/8/layout/hProcess11"/>
    <dgm:cxn modelId="{00BDDBF7-66DA-4FE8-9E16-3897A5D77589}" type="presOf" srcId="{C167E942-DAEF-4173-AA78-47A605DCF576}" destId="{1255079B-30B7-4C16-8663-8AC153577D04}" srcOrd="0" destOrd="0" presId="urn:microsoft.com/office/officeart/2005/8/layout/hProcess11"/>
    <dgm:cxn modelId="{4D1AE0A1-1D45-4C37-B0C3-D10D83E8CC6F}" type="presOf" srcId="{2B41A51D-9F6F-4E11-872E-C3A7D75C1016}" destId="{497606D7-3054-459F-B27C-84184D477204}" srcOrd="0" destOrd="0" presId="urn:microsoft.com/office/officeart/2005/8/layout/hProcess11"/>
    <dgm:cxn modelId="{1D9D8919-0CEE-4A17-864F-8B3A042BC2E6}" type="presOf" srcId="{FD5D5D7B-74EE-4BEE-96A8-015D068FCACD}" destId="{D2339B55-E8B3-4F13-81B3-A400A805A93B}" srcOrd="0" destOrd="0" presId="urn:microsoft.com/office/officeart/2005/8/layout/hProcess11"/>
    <dgm:cxn modelId="{933F9325-821E-48B6-A961-173BF97CF993}" srcId="{FD5D5D7B-74EE-4BEE-96A8-015D068FCACD}" destId="{C167E942-DAEF-4173-AA78-47A605DCF576}" srcOrd="0" destOrd="0" parTransId="{6586E6AB-5A22-46E7-96AF-3848223585FB}" sibTransId="{99A5B3AB-3D4A-4BAE-9D52-7382C6379943}"/>
    <dgm:cxn modelId="{E211F492-6D0F-48D4-A787-D74CAD2CCB07}" srcId="{FD5D5D7B-74EE-4BEE-96A8-015D068FCACD}" destId="{4EFF7452-7447-4074-BD66-C78E7FAB900C}" srcOrd="1" destOrd="0" parTransId="{19B990B5-5FC6-41B0-8B29-70F71F299E09}" sibTransId="{DB555A62-B521-4F7C-A0E6-E71B0F35A8D1}"/>
    <dgm:cxn modelId="{E0FAF28E-7898-44D6-95B4-67B00DF7AF9D}" srcId="{FD5D5D7B-74EE-4BEE-96A8-015D068FCACD}" destId="{2B41A51D-9F6F-4E11-872E-C3A7D75C1016}" srcOrd="3" destOrd="0" parTransId="{B142F661-20DA-460F-A11A-A9653E5448E8}" sibTransId="{9571E88F-4B80-434A-BBB8-97A75A2A70C4}"/>
    <dgm:cxn modelId="{2C899A63-2DEA-4AAC-BFB3-B60B4F8B35D7}" type="presOf" srcId="{EDB36E5E-6DA0-41EF-ABB4-20B8B0B1E0F6}" destId="{5B2F52FB-39F7-4058-8BAC-B9FE34FE3638}" srcOrd="0" destOrd="0" presId="urn:microsoft.com/office/officeart/2005/8/layout/hProcess11"/>
    <dgm:cxn modelId="{D968BA32-63AC-4FDE-82FB-1A16900046A7}" srcId="{FD5D5D7B-74EE-4BEE-96A8-015D068FCACD}" destId="{EDB36E5E-6DA0-41EF-ABB4-20B8B0B1E0F6}" srcOrd="2" destOrd="0" parTransId="{4EEAF4BA-E423-4464-BF40-A81D34E99CAF}" sibTransId="{45F3C2DD-AF40-4F09-8A7F-71ABAD24FB78}"/>
    <dgm:cxn modelId="{E2F76B3E-7FDA-472D-8BC2-6D37A43F30F8}" type="presParOf" srcId="{D2339B55-E8B3-4F13-81B3-A400A805A93B}" destId="{A59A2BEE-B2D4-4D62-9C1E-61791FAE9BCA}" srcOrd="0" destOrd="0" presId="urn:microsoft.com/office/officeart/2005/8/layout/hProcess11"/>
    <dgm:cxn modelId="{C0095EC3-D24A-4112-BEC5-E9DA04C2D987}" type="presParOf" srcId="{D2339B55-E8B3-4F13-81B3-A400A805A93B}" destId="{E74E7792-D8CE-4787-8F0B-1A3168F20728}" srcOrd="1" destOrd="0" presId="urn:microsoft.com/office/officeart/2005/8/layout/hProcess11"/>
    <dgm:cxn modelId="{C4192B7D-9B74-46C9-94CA-B3424A214667}" type="presParOf" srcId="{E74E7792-D8CE-4787-8F0B-1A3168F20728}" destId="{AB22BCD1-E280-4DB2-9577-E9AC73AA3E1E}" srcOrd="0" destOrd="0" presId="urn:microsoft.com/office/officeart/2005/8/layout/hProcess11"/>
    <dgm:cxn modelId="{8E58E39E-16F2-41BE-821B-326D8C79B2FC}" type="presParOf" srcId="{AB22BCD1-E280-4DB2-9577-E9AC73AA3E1E}" destId="{1255079B-30B7-4C16-8663-8AC153577D04}" srcOrd="0" destOrd="0" presId="urn:microsoft.com/office/officeart/2005/8/layout/hProcess11"/>
    <dgm:cxn modelId="{374DB23F-EF66-4925-A04D-F12900E8A8EE}" type="presParOf" srcId="{AB22BCD1-E280-4DB2-9577-E9AC73AA3E1E}" destId="{CB332F4C-ABEA-4A0C-9064-0F5D379CACA5}" srcOrd="1" destOrd="0" presId="urn:microsoft.com/office/officeart/2005/8/layout/hProcess11"/>
    <dgm:cxn modelId="{0F50FAF0-AE99-42D0-A268-451651D8E9E9}" type="presParOf" srcId="{AB22BCD1-E280-4DB2-9577-E9AC73AA3E1E}" destId="{04A3DF4F-7C59-474A-8F25-103081C85759}" srcOrd="2" destOrd="0" presId="urn:microsoft.com/office/officeart/2005/8/layout/hProcess11"/>
    <dgm:cxn modelId="{9FBABA6F-9504-4D55-9BB0-3F57541C840A}" type="presParOf" srcId="{E74E7792-D8CE-4787-8F0B-1A3168F20728}" destId="{5FD70E02-2282-45D1-9DC2-0B0BE5E247BC}" srcOrd="1" destOrd="0" presId="urn:microsoft.com/office/officeart/2005/8/layout/hProcess11"/>
    <dgm:cxn modelId="{ACAF8729-C1B2-4AFA-A720-CF860296BB39}" type="presParOf" srcId="{E74E7792-D8CE-4787-8F0B-1A3168F20728}" destId="{E57804B2-B048-48C5-A065-D6E606BD38FF}" srcOrd="2" destOrd="0" presId="urn:microsoft.com/office/officeart/2005/8/layout/hProcess11"/>
    <dgm:cxn modelId="{6EC869A5-F9D9-44B5-BF3F-EB5151148889}" type="presParOf" srcId="{E57804B2-B048-48C5-A065-D6E606BD38FF}" destId="{41CC81CC-2629-4D19-902E-890D914B6E46}" srcOrd="0" destOrd="0" presId="urn:microsoft.com/office/officeart/2005/8/layout/hProcess11"/>
    <dgm:cxn modelId="{8F22B9E1-EC21-46AF-A7EB-3A3B9E37FD7E}" type="presParOf" srcId="{E57804B2-B048-48C5-A065-D6E606BD38FF}" destId="{4DEBA776-F1C8-45A6-8916-DDFC1DA44434}" srcOrd="1" destOrd="0" presId="urn:microsoft.com/office/officeart/2005/8/layout/hProcess11"/>
    <dgm:cxn modelId="{DF8BEA73-0B2C-41DF-9CA4-E1DE7A83CFB5}" type="presParOf" srcId="{E57804B2-B048-48C5-A065-D6E606BD38FF}" destId="{8D499F86-A204-4516-BC57-5842DFD9311B}" srcOrd="2" destOrd="0" presId="urn:microsoft.com/office/officeart/2005/8/layout/hProcess11"/>
    <dgm:cxn modelId="{83FA1937-A909-4BBB-811E-6D6135B3B62C}" type="presParOf" srcId="{E74E7792-D8CE-4787-8F0B-1A3168F20728}" destId="{1B4A95FC-56A7-4B49-A15F-5EF0E961EA5F}" srcOrd="3" destOrd="0" presId="urn:microsoft.com/office/officeart/2005/8/layout/hProcess11"/>
    <dgm:cxn modelId="{4302A93C-0076-42CE-8E5C-B1E282ACA746}" type="presParOf" srcId="{E74E7792-D8CE-4787-8F0B-1A3168F20728}" destId="{3F262287-38FA-4EFA-933C-B96981855322}" srcOrd="4" destOrd="0" presId="urn:microsoft.com/office/officeart/2005/8/layout/hProcess11"/>
    <dgm:cxn modelId="{914FF2F7-A0EF-4347-9A51-D5B68C32675F}" type="presParOf" srcId="{3F262287-38FA-4EFA-933C-B96981855322}" destId="{5B2F52FB-39F7-4058-8BAC-B9FE34FE3638}" srcOrd="0" destOrd="0" presId="urn:microsoft.com/office/officeart/2005/8/layout/hProcess11"/>
    <dgm:cxn modelId="{64643807-CBB3-455E-8BA7-9399454247A2}" type="presParOf" srcId="{3F262287-38FA-4EFA-933C-B96981855322}" destId="{58873E0C-3694-4A56-B9A2-3C2FAB018407}" srcOrd="1" destOrd="0" presId="urn:microsoft.com/office/officeart/2005/8/layout/hProcess11"/>
    <dgm:cxn modelId="{EC473C22-8D19-4C9A-8123-AD7D76A7ABB9}" type="presParOf" srcId="{3F262287-38FA-4EFA-933C-B96981855322}" destId="{3D40CB7F-68DD-470E-8E9F-4BD17ED62DBC}" srcOrd="2" destOrd="0" presId="urn:microsoft.com/office/officeart/2005/8/layout/hProcess11"/>
    <dgm:cxn modelId="{6A3626CB-3A5B-493C-96BA-5F96E9A42EC7}" type="presParOf" srcId="{E74E7792-D8CE-4787-8F0B-1A3168F20728}" destId="{56F562CA-7619-40DE-AC03-DA569774A7CF}" srcOrd="5" destOrd="0" presId="urn:microsoft.com/office/officeart/2005/8/layout/hProcess11"/>
    <dgm:cxn modelId="{E65A3FE4-1ACD-42A5-81F7-BEA1378E089A}" type="presParOf" srcId="{E74E7792-D8CE-4787-8F0B-1A3168F20728}" destId="{2D33FB44-8458-44DA-A0FD-1DBA4144137F}" srcOrd="6" destOrd="0" presId="urn:microsoft.com/office/officeart/2005/8/layout/hProcess11"/>
    <dgm:cxn modelId="{CEE70112-1FB0-4AC5-AA9A-8891E257B1AB}" type="presParOf" srcId="{2D33FB44-8458-44DA-A0FD-1DBA4144137F}" destId="{497606D7-3054-459F-B27C-84184D477204}" srcOrd="0" destOrd="0" presId="urn:microsoft.com/office/officeart/2005/8/layout/hProcess11"/>
    <dgm:cxn modelId="{FB236C2C-B811-4274-A91C-B404EA31F07E}" type="presParOf" srcId="{2D33FB44-8458-44DA-A0FD-1DBA4144137F}" destId="{07CC415A-6F58-467C-9E7D-722D4DF31F26}" srcOrd="1" destOrd="0" presId="urn:microsoft.com/office/officeart/2005/8/layout/hProcess11"/>
    <dgm:cxn modelId="{AAB67D7B-F231-4CCC-AC46-ECFB8D304321}" type="presParOf" srcId="{2D33FB44-8458-44DA-A0FD-1DBA4144137F}" destId="{6EB45A42-953A-4156-8F60-266D90BA7D5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AB2A7-5976-45E0-9702-540B1EDCA6D3}">
      <dsp:nvSpPr>
        <dsp:cNvPr id="0" name=""/>
        <dsp:cNvSpPr/>
      </dsp:nvSpPr>
      <dsp:spPr>
        <a:xfrm rot="5400000">
          <a:off x="388524" y="2108664"/>
          <a:ext cx="1723203" cy="12137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5D513-9653-4B36-8BCD-BF31E4CFF9E5}">
      <dsp:nvSpPr>
        <dsp:cNvPr id="0" name=""/>
        <dsp:cNvSpPr/>
      </dsp:nvSpPr>
      <dsp:spPr>
        <a:xfrm>
          <a:off x="0" y="12634"/>
          <a:ext cx="2389496" cy="176767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JUSTIFICACIÓN</a:t>
          </a:r>
          <a:endParaRPr lang="es-ES" sz="2100" kern="1200" dirty="0"/>
        </a:p>
      </dsp:txBody>
      <dsp:txXfrm>
        <a:off x="86306" y="98940"/>
        <a:ext cx="2216884" cy="1595066"/>
      </dsp:txXfrm>
    </dsp:sp>
    <dsp:sp modelId="{8C018551-C6FA-4882-A22B-4CC8CFACB6FB}">
      <dsp:nvSpPr>
        <dsp:cNvPr id="0" name=""/>
        <dsp:cNvSpPr/>
      </dsp:nvSpPr>
      <dsp:spPr>
        <a:xfrm>
          <a:off x="2217297" y="680994"/>
          <a:ext cx="3140513" cy="615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Escaza publicidad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2217297" y="680994"/>
        <a:ext cx="3140513" cy="615150"/>
      </dsp:txXfrm>
    </dsp:sp>
    <dsp:sp modelId="{0809A813-ED24-4DB4-ACC5-9C8802692564}">
      <dsp:nvSpPr>
        <dsp:cNvPr id="0" name=""/>
        <dsp:cNvSpPr/>
      </dsp:nvSpPr>
      <dsp:spPr>
        <a:xfrm rot="5400000">
          <a:off x="2411480" y="4579763"/>
          <a:ext cx="1723203" cy="13127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674723"/>
            <a:satOff val="-10556"/>
            <a:lumOff val="1057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F29E1-464E-45F2-90B7-C27A1C73AB36}">
      <dsp:nvSpPr>
        <dsp:cNvPr id="0" name=""/>
        <dsp:cNvSpPr/>
      </dsp:nvSpPr>
      <dsp:spPr>
        <a:xfrm>
          <a:off x="1821037" y="2392714"/>
          <a:ext cx="1927621" cy="203050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GENERAL</a:t>
          </a:r>
          <a:endParaRPr lang="es-ES" sz="2100" kern="1200" dirty="0"/>
        </a:p>
      </dsp:txBody>
      <dsp:txXfrm>
        <a:off x="1915153" y="2486830"/>
        <a:ext cx="1739389" cy="1842275"/>
      </dsp:txXfrm>
    </dsp:sp>
    <dsp:sp modelId="{6C6D2D47-28DF-43B8-B50A-5E773C5BF889}">
      <dsp:nvSpPr>
        <dsp:cNvPr id="0" name=""/>
        <dsp:cNvSpPr/>
      </dsp:nvSpPr>
      <dsp:spPr>
        <a:xfrm>
          <a:off x="3847176" y="2590032"/>
          <a:ext cx="2109808" cy="164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itchFamily="34" charset="0"/>
              <a:cs typeface="Arial" pitchFamily="34" charset="0"/>
            </a:rPr>
            <a:t>Promover la Gastronomía Típica y Tradicional	</a:t>
          </a:r>
          <a:r>
            <a:rPr lang="es-ES" sz="1400" b="0" kern="1200" dirty="0" smtClean="0">
              <a:latin typeface="Arial" pitchFamily="34" charset="0"/>
              <a:cs typeface="Arial" pitchFamily="34" charset="0"/>
            </a:rPr>
            <a:t>	</a:t>
          </a:r>
          <a:endParaRPr lang="es-ES" sz="1400" b="0" kern="1200" dirty="0">
            <a:latin typeface="Arial" pitchFamily="34" charset="0"/>
            <a:cs typeface="Arial" pitchFamily="34" charset="0"/>
          </a:endParaRPr>
        </a:p>
      </dsp:txBody>
      <dsp:txXfrm>
        <a:off x="3847176" y="2590032"/>
        <a:ext cx="2109808" cy="1641145"/>
      </dsp:txXfrm>
    </dsp:sp>
    <dsp:sp modelId="{70C3F709-3FD5-40E6-94F2-5452D1731E37}">
      <dsp:nvSpPr>
        <dsp:cNvPr id="0" name=""/>
        <dsp:cNvSpPr/>
      </dsp:nvSpPr>
      <dsp:spPr>
        <a:xfrm>
          <a:off x="3816432" y="4443100"/>
          <a:ext cx="2322660" cy="159798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ESPECIFICOS</a:t>
          </a:r>
          <a:r>
            <a:rPr lang="es-ES" sz="1400" b="0" kern="1200" dirty="0" smtClean="0">
              <a:latin typeface="Arial" pitchFamily="34" charset="0"/>
              <a:cs typeface="Arial" pitchFamily="34" charset="0"/>
            </a:rPr>
            <a:t>	</a:t>
          </a:r>
          <a:endParaRPr lang="es-ES" sz="1400" b="0" kern="1200" dirty="0">
            <a:latin typeface="Arial" pitchFamily="34" charset="0"/>
            <a:cs typeface="Arial" pitchFamily="34" charset="0"/>
          </a:endParaRPr>
        </a:p>
      </dsp:txBody>
      <dsp:txXfrm>
        <a:off x="3894453" y="4521121"/>
        <a:ext cx="2166618" cy="1441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38F6A-81D2-48CC-A615-B5C19101A03F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Constitución</a:t>
          </a:r>
          <a:endParaRPr lang="es-ES" sz="2100" kern="1200" dirty="0"/>
        </a:p>
      </dsp:txBody>
      <dsp:txXfrm>
        <a:off x="916483" y="1984"/>
        <a:ext cx="2030015" cy="1218009"/>
      </dsp:txXfrm>
    </dsp:sp>
    <dsp:sp modelId="{4F63E57C-1B78-4BA2-A8C7-B2407DF532C7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Plan del buen Vivir</a:t>
          </a:r>
          <a:endParaRPr lang="es-ES" sz="2100" kern="1200" dirty="0"/>
        </a:p>
      </dsp:txBody>
      <dsp:txXfrm>
        <a:off x="3149500" y="1984"/>
        <a:ext cx="2030015" cy="1218009"/>
      </dsp:txXfrm>
    </dsp:sp>
    <dsp:sp modelId="{C56C4570-5D87-4ACD-B2E0-839DB4907BCA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Plan de Tour 2020</a:t>
          </a:r>
          <a:endParaRPr lang="es-ES" sz="2100" kern="1200" dirty="0"/>
        </a:p>
      </dsp:txBody>
      <dsp:txXfrm>
        <a:off x="916483" y="1422995"/>
        <a:ext cx="2030015" cy="1218009"/>
      </dsp:txXfrm>
    </dsp:sp>
    <dsp:sp modelId="{293E52E9-CBD0-4E23-A6D9-D5DF5255C7A4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Ley del sistema ecuatoriano de la calidad.</a:t>
          </a:r>
          <a:endParaRPr lang="es-ES" sz="2100" kern="1200" dirty="0"/>
        </a:p>
      </dsp:txBody>
      <dsp:txXfrm>
        <a:off x="3149500" y="1422995"/>
        <a:ext cx="2030015" cy="1218009"/>
      </dsp:txXfrm>
    </dsp:sp>
    <dsp:sp modelId="{65B23B12-B372-4D6F-B030-FA574028A876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Ley orgánica de defensa al consumidor.</a:t>
          </a:r>
          <a:endParaRPr lang="es-ES" sz="2100" kern="1200" dirty="0"/>
        </a:p>
      </dsp:txBody>
      <dsp:txXfrm>
        <a:off x="916483" y="2844006"/>
        <a:ext cx="2030015" cy="1218009"/>
      </dsp:txXfrm>
    </dsp:sp>
    <dsp:sp modelId="{2240943D-F9D6-48D7-A13F-F0721665E8D4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Ministerio de Turismo.</a:t>
          </a:r>
          <a:endParaRPr lang="es-ES" sz="2100" kern="1200" dirty="0"/>
        </a:p>
      </dsp:txBody>
      <dsp:txXfrm>
        <a:off x="3149500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61D08-033C-4C75-9FAD-8AC0DDDAC05E}">
      <dsp:nvSpPr>
        <dsp:cNvPr id="0" name=""/>
        <dsp:cNvSpPr/>
      </dsp:nvSpPr>
      <dsp:spPr>
        <a:xfrm>
          <a:off x="2723209" y="1518748"/>
          <a:ext cx="3520586" cy="352058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MACRO- ENTORNO</a:t>
          </a:r>
          <a:endParaRPr lang="es-ES" sz="1800" b="1" kern="1200" dirty="0"/>
        </a:p>
      </dsp:txBody>
      <dsp:txXfrm>
        <a:off x="3238787" y="2034326"/>
        <a:ext cx="2489430" cy="2489430"/>
      </dsp:txXfrm>
    </dsp:sp>
    <dsp:sp modelId="{543A3B20-FE28-44F8-812B-EF08C3F365DF}">
      <dsp:nvSpPr>
        <dsp:cNvPr id="0" name=""/>
        <dsp:cNvSpPr/>
      </dsp:nvSpPr>
      <dsp:spPr>
        <a:xfrm>
          <a:off x="3501171" y="108618"/>
          <a:ext cx="1964663" cy="176029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Demográfico </a:t>
          </a:r>
          <a:endParaRPr lang="es-ES" sz="1800" kern="1200" dirty="0"/>
        </a:p>
      </dsp:txBody>
      <dsp:txXfrm>
        <a:off x="3788889" y="366407"/>
        <a:ext cx="1389227" cy="1244715"/>
      </dsp:txXfrm>
    </dsp:sp>
    <dsp:sp modelId="{3DC40EB8-56B7-4947-AE1B-741DA5C445C7}">
      <dsp:nvSpPr>
        <dsp:cNvPr id="0" name=""/>
        <dsp:cNvSpPr/>
      </dsp:nvSpPr>
      <dsp:spPr>
        <a:xfrm>
          <a:off x="5781538" y="1691160"/>
          <a:ext cx="1760293" cy="176029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Social</a:t>
          </a:r>
          <a:endParaRPr lang="es-ES" sz="1800" kern="1200" dirty="0"/>
        </a:p>
      </dsp:txBody>
      <dsp:txXfrm>
        <a:off x="6039327" y="1948949"/>
        <a:ext cx="1244715" cy="1244715"/>
      </dsp:txXfrm>
    </dsp:sp>
    <dsp:sp modelId="{C25D73B6-AD7E-4CED-BDC8-437227F61FEF}">
      <dsp:nvSpPr>
        <dsp:cNvPr id="0" name=""/>
        <dsp:cNvSpPr/>
      </dsp:nvSpPr>
      <dsp:spPr>
        <a:xfrm>
          <a:off x="4949547" y="4251768"/>
          <a:ext cx="1760293" cy="176029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Cultural </a:t>
          </a:r>
          <a:endParaRPr lang="es-ES" sz="1800" kern="1200" dirty="0"/>
        </a:p>
      </dsp:txBody>
      <dsp:txXfrm>
        <a:off x="5207336" y="4509557"/>
        <a:ext cx="1244715" cy="1244715"/>
      </dsp:txXfrm>
    </dsp:sp>
    <dsp:sp modelId="{67F8AEBF-B1B0-4300-AD03-F583691A417F}">
      <dsp:nvSpPr>
        <dsp:cNvPr id="0" name=""/>
        <dsp:cNvSpPr/>
      </dsp:nvSpPr>
      <dsp:spPr>
        <a:xfrm>
          <a:off x="2257165" y="4251768"/>
          <a:ext cx="1760293" cy="176029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Económico</a:t>
          </a:r>
          <a:endParaRPr lang="es-ES" sz="1800" kern="1200" dirty="0"/>
        </a:p>
      </dsp:txBody>
      <dsp:txXfrm>
        <a:off x="2514954" y="4509557"/>
        <a:ext cx="1244715" cy="1244715"/>
      </dsp:txXfrm>
    </dsp:sp>
    <dsp:sp modelId="{A38A9D7E-3530-492F-9651-F82D9595107A}">
      <dsp:nvSpPr>
        <dsp:cNvPr id="0" name=""/>
        <dsp:cNvSpPr/>
      </dsp:nvSpPr>
      <dsp:spPr>
        <a:xfrm>
          <a:off x="1387159" y="1691160"/>
          <a:ext cx="1836320" cy="17602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Tecnológico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/>
        </a:p>
      </dsp:txBody>
      <dsp:txXfrm>
        <a:off x="1656082" y="1948949"/>
        <a:ext cx="1298474" cy="1244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61D08-033C-4C75-9FAD-8AC0DDDAC05E}">
      <dsp:nvSpPr>
        <dsp:cNvPr id="0" name=""/>
        <dsp:cNvSpPr/>
      </dsp:nvSpPr>
      <dsp:spPr>
        <a:xfrm>
          <a:off x="2642991" y="1459005"/>
          <a:ext cx="3634716" cy="363471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MICRO- ENTORNO</a:t>
          </a:r>
          <a:endParaRPr lang="es-ES" sz="1800" b="1" kern="1200" dirty="0"/>
        </a:p>
      </dsp:txBody>
      <dsp:txXfrm>
        <a:off x="3175283" y="1991297"/>
        <a:ext cx="2570132" cy="2570132"/>
      </dsp:txXfrm>
    </dsp:sp>
    <dsp:sp modelId="{2FA1CB0B-B0A5-45FD-9246-32EB90F40836}">
      <dsp:nvSpPr>
        <dsp:cNvPr id="0" name=""/>
        <dsp:cNvSpPr/>
      </dsp:nvSpPr>
      <dsp:spPr>
        <a:xfrm>
          <a:off x="3463992" y="648"/>
          <a:ext cx="1992715" cy="181735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Aspectos Históricos</a:t>
          </a:r>
          <a:endParaRPr lang="es-ES" sz="1800" kern="1200" dirty="0"/>
        </a:p>
      </dsp:txBody>
      <dsp:txXfrm>
        <a:off x="3755818" y="266794"/>
        <a:ext cx="1409063" cy="1285066"/>
      </dsp:txXfrm>
    </dsp:sp>
    <dsp:sp modelId="{8390F860-9224-4788-83D5-E5339D9BECF5}">
      <dsp:nvSpPr>
        <dsp:cNvPr id="0" name=""/>
        <dsp:cNvSpPr/>
      </dsp:nvSpPr>
      <dsp:spPr>
        <a:xfrm>
          <a:off x="5601584" y="1184166"/>
          <a:ext cx="1817358" cy="181735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Factores Económicos y sociales.</a:t>
          </a:r>
          <a:endParaRPr lang="es-ES" sz="1800" kern="1200" dirty="0"/>
        </a:p>
      </dsp:txBody>
      <dsp:txXfrm>
        <a:off x="5867730" y="1450312"/>
        <a:ext cx="1285066" cy="1285066"/>
      </dsp:txXfrm>
    </dsp:sp>
    <dsp:sp modelId="{C4F4CBA0-64DC-4BCF-B26E-82AA7AB0E6AC}">
      <dsp:nvSpPr>
        <dsp:cNvPr id="0" name=""/>
        <dsp:cNvSpPr/>
      </dsp:nvSpPr>
      <dsp:spPr>
        <a:xfrm>
          <a:off x="5523619" y="3551202"/>
          <a:ext cx="1973287" cy="1817358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Gastronomía típica y tradicional</a:t>
          </a:r>
          <a:endParaRPr lang="es-ES" sz="1800" kern="1200" dirty="0"/>
        </a:p>
      </dsp:txBody>
      <dsp:txXfrm>
        <a:off x="5812600" y="3817348"/>
        <a:ext cx="1395325" cy="1285066"/>
      </dsp:txXfrm>
    </dsp:sp>
    <dsp:sp modelId="{543A3B20-FE28-44F8-812B-EF08C3F365DF}">
      <dsp:nvSpPr>
        <dsp:cNvPr id="0" name=""/>
        <dsp:cNvSpPr/>
      </dsp:nvSpPr>
      <dsp:spPr>
        <a:xfrm>
          <a:off x="3446173" y="4734721"/>
          <a:ext cx="2028353" cy="1817358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Rutas Turísticas</a:t>
          </a:r>
          <a:endParaRPr lang="es-ES" sz="1800" kern="1200" dirty="0"/>
        </a:p>
      </dsp:txBody>
      <dsp:txXfrm>
        <a:off x="3743218" y="5000867"/>
        <a:ext cx="1434263" cy="1285066"/>
      </dsp:txXfrm>
    </dsp:sp>
    <dsp:sp modelId="{3DC40EB8-56B7-4947-AE1B-741DA5C445C7}">
      <dsp:nvSpPr>
        <dsp:cNvPr id="0" name=""/>
        <dsp:cNvSpPr/>
      </dsp:nvSpPr>
      <dsp:spPr>
        <a:xfrm>
          <a:off x="1179548" y="3384378"/>
          <a:ext cx="2461775" cy="215100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Ferias Gastronómicas</a:t>
          </a:r>
          <a:endParaRPr lang="es-ES" sz="1800" kern="1200" dirty="0"/>
        </a:p>
      </dsp:txBody>
      <dsp:txXfrm>
        <a:off x="1540067" y="3699386"/>
        <a:ext cx="1740737" cy="1520990"/>
      </dsp:txXfrm>
    </dsp:sp>
    <dsp:sp modelId="{22FAE9A4-B6FC-4DBF-A0AA-19C4AB62D4F3}">
      <dsp:nvSpPr>
        <dsp:cNvPr id="0" name=""/>
        <dsp:cNvSpPr/>
      </dsp:nvSpPr>
      <dsp:spPr>
        <a:xfrm>
          <a:off x="1194932" y="1184166"/>
          <a:ext cx="2431007" cy="181735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Manifestaciones Culturales.</a:t>
          </a:r>
          <a:endParaRPr lang="es-ES" sz="1800" kern="1200" dirty="0"/>
        </a:p>
      </dsp:txBody>
      <dsp:txXfrm>
        <a:off x="1550945" y="1450312"/>
        <a:ext cx="1718981" cy="1285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A2BEE-B2D4-4D62-9C1E-61791FAE9BCA}">
      <dsp:nvSpPr>
        <dsp:cNvPr id="0" name=""/>
        <dsp:cNvSpPr/>
      </dsp:nvSpPr>
      <dsp:spPr>
        <a:xfrm>
          <a:off x="0" y="1317746"/>
          <a:ext cx="8208911" cy="1756995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255079B-30B7-4C16-8663-8AC153577D04}">
      <dsp:nvSpPr>
        <dsp:cNvPr id="0" name=""/>
        <dsp:cNvSpPr/>
      </dsp:nvSpPr>
      <dsp:spPr>
        <a:xfrm>
          <a:off x="3697" y="0"/>
          <a:ext cx="1778463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Atender bien al cliente es una de las mejores formas de retenerlo.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3697" y="0"/>
        <a:ext cx="1778463" cy="1756995"/>
      </dsp:txXfrm>
    </dsp:sp>
    <dsp:sp modelId="{CB332F4C-ABEA-4A0C-9064-0F5D379CACA5}">
      <dsp:nvSpPr>
        <dsp:cNvPr id="0" name=""/>
        <dsp:cNvSpPr/>
      </dsp:nvSpPr>
      <dsp:spPr>
        <a:xfrm>
          <a:off x="673305" y="1976619"/>
          <a:ext cx="439248" cy="439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C81CC-2629-4D19-902E-890D914B6E46}">
      <dsp:nvSpPr>
        <dsp:cNvPr id="0" name=""/>
        <dsp:cNvSpPr/>
      </dsp:nvSpPr>
      <dsp:spPr>
        <a:xfrm>
          <a:off x="1871084" y="2635492"/>
          <a:ext cx="1778463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Bases de producción culinaria basadas en técnicas y saberes ancestrales.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871084" y="2635492"/>
        <a:ext cx="1778463" cy="1756995"/>
      </dsp:txXfrm>
    </dsp:sp>
    <dsp:sp modelId="{4DEBA776-F1C8-45A6-8916-DDFC1DA44434}">
      <dsp:nvSpPr>
        <dsp:cNvPr id="0" name=""/>
        <dsp:cNvSpPr/>
      </dsp:nvSpPr>
      <dsp:spPr>
        <a:xfrm>
          <a:off x="2540692" y="1976619"/>
          <a:ext cx="439248" cy="4392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F52FB-39F7-4058-8BAC-B9FE34FE3638}">
      <dsp:nvSpPr>
        <dsp:cNvPr id="0" name=""/>
        <dsp:cNvSpPr/>
      </dsp:nvSpPr>
      <dsp:spPr>
        <a:xfrm>
          <a:off x="3738471" y="0"/>
          <a:ext cx="1778463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Manipulación de alimentos.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3738471" y="0"/>
        <a:ext cx="1778463" cy="1756995"/>
      </dsp:txXfrm>
    </dsp:sp>
    <dsp:sp modelId="{58873E0C-3694-4A56-B9A2-3C2FAB018407}">
      <dsp:nvSpPr>
        <dsp:cNvPr id="0" name=""/>
        <dsp:cNvSpPr/>
      </dsp:nvSpPr>
      <dsp:spPr>
        <a:xfrm>
          <a:off x="4408079" y="1976619"/>
          <a:ext cx="439248" cy="43924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606D7-3054-459F-B27C-84184D477204}">
      <dsp:nvSpPr>
        <dsp:cNvPr id="0" name=""/>
        <dsp:cNvSpPr/>
      </dsp:nvSpPr>
      <dsp:spPr>
        <a:xfrm>
          <a:off x="5605859" y="2635492"/>
          <a:ext cx="1778463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Técnicas de Servicio y  Ventas.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5605859" y="2635492"/>
        <a:ext cx="1778463" cy="1756995"/>
      </dsp:txXfrm>
    </dsp:sp>
    <dsp:sp modelId="{07CC415A-6F58-467C-9E7D-722D4DF31F26}">
      <dsp:nvSpPr>
        <dsp:cNvPr id="0" name=""/>
        <dsp:cNvSpPr/>
      </dsp:nvSpPr>
      <dsp:spPr>
        <a:xfrm>
          <a:off x="6275466" y="1976619"/>
          <a:ext cx="439248" cy="4392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3D1178-D7F6-44C0-A00A-0189B8F6FF0B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ADF9FE-8E0A-47DB-9AEF-AD2B3EB1068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facebook.com/profile.php?id=10000859848560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url?sa=i&amp;rct=j&amp;q=&amp;esrc=s&amp;frm=1&amp;source=images&amp;cd=&amp;cad=rja&amp;uact=8&amp;docid=-wFV6oTSkOu70M&amp;tbnid=1_qdw8pTTnDPGM:&amp;ved=0CAcQjRw&amp;url=http://www.municipiourcuqui.gob.ec/munurcuqui/index.php/2014-08-15-16-42-50/gastronomia&amp;ei=bxwvVNvbG42vyATmrYJo&amp;bvm=bv.76802529,d.aWw&amp;psig=AFQjCNFbxaSk-vbOrRBYzMyCDZxr8LB0IA&amp;ust=1412459967899902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5" Type="http://schemas.openxmlformats.org/officeDocument/2006/relationships/hyperlink" Target="http://www.google.com.ec/url?sa=i&amp;rct=j&amp;q=&amp;esrc=s&amp;frm=1&amp;source=images&amp;cd=&amp;cad=rja&amp;uact=8&amp;docid=3-Qp4G8ShcUd0M&amp;tbnid=hJLVZA4HUc4PPM:&amp;ved=0CAcQjRw&amp;url=http://www.rpp.com.pe/2013-05-27-gastronomia-la-huatia-es-un-exquisito-plato-de-origen-andino-y-peruano-noticia_599970.html&amp;ei=uSovVMPGAYeYyASStYDgBA&amp;bvm=bv.76802529,d.aWw&amp;psig=AFQjCNG5Y_UAi_FyFFoRAHcqXLXdzJ6mvg&amp;ust=1412463596308458" TargetMode="External"/><Relationship Id="rId10" Type="http://schemas.openxmlformats.org/officeDocument/2006/relationships/hyperlink" Target="http://www.google.com.ec/url?sa=i&amp;rct=j&amp;q=&amp;esrc=s&amp;frm=1&amp;source=images&amp;cd=&amp;cad=rja&amp;uact=8&amp;docid=jBb75QcMmsrrNM&amp;tbnid=Fbn0Oxz4qrlWwM:&amp;ved=0CAcQjRw&amp;url=http://www.guiaturista.com.ar/destino/cafayate/excursiones.html&amp;ei=NB0vVPXrHJCeyASw8YGQCA&amp;bvm=bv.76802529,d.aWw&amp;psig=AFQjCNG1zfYAt6xa5MVk0gRU_ooH2AbWyA&amp;ust=1412460088393005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8.jpeg"/><Relationship Id="rId10" Type="http://schemas.microsoft.com/office/2007/relationships/diagramDrawing" Target="../diagrams/drawing2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7072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64246" y="2276872"/>
            <a:ext cx="667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“IMPULSO A LA REVALORIZACIÓN DE LA CULTURA GASTRONÓMICA COMO ALTERNATIVA DE DESARROLLO TURÍSTICO DEL CANTÓN MEJÍA, PROVINCIA </a:t>
            </a:r>
            <a:r>
              <a:rPr lang="es-ES" sz="3200" b="1" dirty="0" smtClean="0"/>
              <a:t>DE PICHINCHA”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552" y="5733256"/>
            <a:ext cx="285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Giovanna Chunllo </a:t>
            </a:r>
          </a:p>
          <a:p>
            <a:r>
              <a:rPr lang="es-ES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Evelyn Chicaiza</a:t>
            </a:r>
            <a:endParaRPr lang="es-ES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89218" y="574908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Director: Lic.  Fernando Jácome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Codirector: Esp. Carlos Novoa 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36104"/>
          </a:xfrm>
        </p:spPr>
        <p:txBody>
          <a:bodyPr>
            <a:noAutofit/>
          </a:bodyPr>
          <a:lstStyle/>
          <a:p>
            <a:r>
              <a:rPr lang="es-ES" sz="3600" dirty="0" smtClean="0"/>
              <a:t>ENCUESTA A RESTAURANTES</a:t>
            </a:r>
            <a:endParaRPr lang="es-ES" sz="36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39925"/>
              </p:ext>
            </p:extLst>
          </p:nvPr>
        </p:nvGraphicFramePr>
        <p:xfrm>
          <a:off x="525546" y="2204864"/>
          <a:ext cx="3974446" cy="22322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87223"/>
                <a:gridCol w="1987223"/>
              </a:tblGrid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tamaño de la muestra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</a:t>
                      </a:r>
                      <a:endParaRPr lang="es-EC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universo o población a estudiarse (6)</a:t>
                      </a:r>
                      <a:endParaRPr lang="es-EC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z</a:t>
                      </a:r>
                      <a:endParaRPr lang="es-EC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nivel de confianza (1,96)</a:t>
                      </a:r>
                      <a:endParaRPr lang="es-EC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</a:t>
                      </a:r>
                      <a:endParaRPr lang="es-EC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variabilidad (0,25)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0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error (0.1)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197954" y="2460998"/>
                <a:ext cx="4320480" cy="301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6∗(0,25)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∗(1,96)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(6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−1)∗(0.1)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400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(0,25)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∗(1,96)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1,44</m:t>
                          </m:r>
                        </m:num>
                        <m:den>
                          <m:d>
                            <m:d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s-ES" sz="1400" i="1">
                              <a:latin typeface="Cambria Math"/>
                            </a:rPr>
                            <m:t>∗</m:t>
                          </m:r>
                          <m:r>
                            <a:rPr lang="es-ES" sz="1400">
                              <a:latin typeface="Cambria Math"/>
                            </a:rPr>
                            <m:t>(0,01)</m:t>
                          </m:r>
                          <m:r>
                            <a:rPr lang="es-ES" sz="1400" i="1">
                              <a:latin typeface="Cambria Math"/>
                            </a:rPr>
                            <m:t>+(0,2401)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1,44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(0,05)+(0,2401)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1,44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0,29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 algn="ctr"/>
                <a:r>
                  <a:rPr lang="es-EC" sz="1400" b="1" dirty="0"/>
                  <a:t>n= 5 encuestados</a:t>
                </a:r>
                <a:endParaRPr lang="es-EC" sz="14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54" y="2460998"/>
                <a:ext cx="4320480" cy="3011530"/>
              </a:xfrm>
              <a:prstGeom prst="rect">
                <a:avLst/>
              </a:prstGeom>
              <a:blipFill rotWithShape="1">
                <a:blip r:embed="rId2"/>
                <a:stretch>
                  <a:fillRect b="-10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s-ES" sz="2800" b="1" dirty="0">
                <a:solidFill>
                  <a:srgbClr val="C00000"/>
                </a:solidFill>
                <a:effectLst/>
              </a:rPr>
              <a:t>PREGUNTA </a:t>
            </a:r>
            <a:r>
              <a:rPr lang="es-ES" sz="2800" b="1" dirty="0" smtClean="0">
                <a:solidFill>
                  <a:srgbClr val="C00000"/>
                </a:solidFill>
                <a:effectLst/>
              </a:rPr>
              <a:t>Nº7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5" y="1340768"/>
            <a:ext cx="820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¿Estaría usted dispuesto a ofrecer sus instalaciones para dar a conocer al turista nacional y extranjero sobre la historia, trascendencia,  ingredientes, técnicas, saberes ancestrales que se utilizan o que se han utilizado a lo largo del tiempo para elaborar la deliciosa gastronomía del cantón </a:t>
            </a:r>
            <a:r>
              <a:rPr lang="es-ES" b="1" dirty="0" smtClean="0"/>
              <a:t>Mejía?</a:t>
            </a:r>
            <a:endParaRPr lang="es-ES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081005439"/>
              </p:ext>
            </p:extLst>
          </p:nvPr>
        </p:nvGraphicFramePr>
        <p:xfrm>
          <a:off x="2416238" y="2708920"/>
          <a:ext cx="416750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3488"/>
          </a:xfrm>
        </p:spPr>
        <p:txBody>
          <a:bodyPr/>
          <a:lstStyle/>
          <a:p>
            <a:r>
              <a:rPr lang="es-ES" sz="2800" b="1" dirty="0">
                <a:solidFill>
                  <a:srgbClr val="C00000"/>
                </a:solidFill>
                <a:effectLst/>
              </a:rPr>
              <a:t>PREGUNTA </a:t>
            </a:r>
            <a:r>
              <a:rPr lang="es-ES" sz="2800" b="1" dirty="0" smtClean="0">
                <a:solidFill>
                  <a:srgbClr val="C00000"/>
                </a:solidFill>
                <a:effectLst/>
              </a:rPr>
              <a:t>Nº10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26876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¿Desearía usted recibir capacitaciones que le permitan mejorar sus conocimientos sobre cómo desarrollar el turismo gastronómico en su establecimiento?</a:t>
            </a:r>
            <a:endParaRPr lang="es-ES" dirty="0"/>
          </a:p>
          <a:p>
            <a:pPr algn="ctr"/>
            <a:endParaRPr lang="es-ES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276313361"/>
              </p:ext>
            </p:extLst>
          </p:nvPr>
        </p:nvGraphicFramePr>
        <p:xfrm>
          <a:off x="2483768" y="2905314"/>
          <a:ext cx="4167505" cy="290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0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907504"/>
          </a:xfrm>
        </p:spPr>
        <p:txBody>
          <a:bodyPr/>
          <a:lstStyle/>
          <a:p>
            <a:r>
              <a:rPr lang="es-ES" sz="3600" dirty="0" smtClean="0"/>
              <a:t>ANALISIS FODA</a:t>
            </a:r>
            <a:endParaRPr lang="es-ES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08167945"/>
              </p:ext>
            </p:extLst>
          </p:nvPr>
        </p:nvGraphicFramePr>
        <p:xfrm>
          <a:off x="1331640" y="1229265"/>
          <a:ext cx="6596890" cy="472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347864" y="6093296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ESTRATEGIAS</a:t>
            </a:r>
            <a:endParaRPr lang="es-ES" dirty="0"/>
          </a:p>
        </p:txBody>
      </p:sp>
      <p:sp>
        <p:nvSpPr>
          <p:cNvPr id="15" name="14 Flecha derecha"/>
          <p:cNvSpPr/>
          <p:nvPr/>
        </p:nvSpPr>
        <p:spPr>
          <a:xfrm rot="11933241">
            <a:off x="2153776" y="132251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 rot="9898019">
            <a:off x="2203705" y="2660581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Picture 6" descr="http://www.pronaca.com/fotos/images/thumbnails/12125%20-%20Frita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4" y="1067712"/>
            <a:ext cx="1734936" cy="7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aradiablo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2" y="2546788"/>
            <a:ext cx="1275760" cy="83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Flecha derecha"/>
          <p:cNvSpPr/>
          <p:nvPr/>
        </p:nvSpPr>
        <p:spPr>
          <a:xfrm>
            <a:off x="6963405" y="2127618"/>
            <a:ext cx="360040" cy="32988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http://portalanterior.uniquindio.edu.co/noticias/wp-content/uploads/2011/12/imagesCAUOOIV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19" y="1783751"/>
            <a:ext cx="1255785" cy="83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profile-a.akamaihd.net/hprofile-ak-xaf1/v/t1.0-1/c12.0.155.155/188603_130045320400342_6113988_n.jpg?oh=aec97c164b4ee49c417c4f2805c10a23&amp;oe=5609C352&amp;__gda__=1438615327_d898a6055d141234979236ef7f0029c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8" y="4083083"/>
            <a:ext cx="854844" cy="854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Flecha derecha"/>
          <p:cNvSpPr/>
          <p:nvPr/>
        </p:nvSpPr>
        <p:spPr>
          <a:xfrm rot="11727508">
            <a:off x="2078523" y="4366489"/>
            <a:ext cx="36004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 rot="9898019">
            <a:off x="2289736" y="5564967"/>
            <a:ext cx="360040" cy="2880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3" name="Picture 5" descr="http://blogfiles.madteam.net/0000000003/rutes/20050713212509_057942570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0" y="5432603"/>
            <a:ext cx="1373336" cy="72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3 Flecha derecha"/>
          <p:cNvSpPr/>
          <p:nvPr/>
        </p:nvSpPr>
        <p:spPr>
          <a:xfrm rot="19890418">
            <a:off x="7245602" y="4135382"/>
            <a:ext cx="360040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Flecha derecha"/>
          <p:cNvSpPr/>
          <p:nvPr/>
        </p:nvSpPr>
        <p:spPr>
          <a:xfrm rot="1106125">
            <a:off x="7174057" y="5324972"/>
            <a:ext cx="360040" cy="3298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8" name="Picture 10" descr="http://www.municipiodemejia.gob.ec/images/id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56" y="4033503"/>
            <a:ext cx="127158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fbcdn-profile-a.akamaihd.net/hprofile-ak-xap1/v/t1.0-1/c78.0.160.160/p160x160/1378669_520678251357828_54824800_n.png?oh=61d8e1cb0a936fd5a27379f293d19b86&amp;oe=5561792B&amp;__gda__=1432545790_53c464f6da66db1445e51f47e12381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56" y="5432603"/>
            <a:ext cx="1024362" cy="10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729942"/>
          </a:xfrm>
        </p:spPr>
        <p:txBody>
          <a:bodyPr/>
          <a:lstStyle/>
          <a:p>
            <a:r>
              <a:rPr lang="es-ES" sz="3600" dirty="0" smtClean="0">
                <a:solidFill>
                  <a:srgbClr val="0070C0"/>
                </a:solidFill>
              </a:rPr>
              <a:t>REVISTA</a:t>
            </a:r>
            <a:endParaRPr lang="es-ES" sz="3600" dirty="0">
              <a:solidFill>
                <a:srgbClr val="0070C0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104456" cy="54726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9 Conector recto"/>
          <p:cNvCxnSpPr/>
          <p:nvPr/>
        </p:nvCxnSpPr>
        <p:spPr>
          <a:xfrm>
            <a:off x="2195736" y="836712"/>
            <a:ext cx="36004" cy="5544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1475656" y="3046999"/>
            <a:ext cx="996163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25,5 cms</a:t>
            </a:r>
            <a:endParaRPr lang="es-EC" sz="1600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2843808" y="6453336"/>
            <a:ext cx="37444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109922" y="6381328"/>
            <a:ext cx="996163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19 cms</a:t>
            </a:r>
            <a:endParaRPr lang="es-EC" sz="1600" dirty="0"/>
          </a:p>
        </p:txBody>
      </p:sp>
      <p:sp>
        <p:nvSpPr>
          <p:cNvPr id="18" name="17 Rectángulo"/>
          <p:cNvSpPr/>
          <p:nvPr/>
        </p:nvSpPr>
        <p:spPr>
          <a:xfrm>
            <a:off x="7020272" y="3191015"/>
            <a:ext cx="1590696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Couché: 150gr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6290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1800" y="332656"/>
            <a:ext cx="8229600" cy="432048"/>
          </a:xfrm>
        </p:spPr>
        <p:txBody>
          <a:bodyPr/>
          <a:lstStyle/>
          <a:p>
            <a:r>
              <a:rPr lang="es-ES" sz="3600" dirty="0" smtClean="0"/>
              <a:t>RUTA GASTRONÓMICA</a:t>
            </a:r>
            <a:endParaRPr lang="es-ES" sz="3600" dirty="0"/>
          </a:p>
        </p:txBody>
      </p:sp>
      <p:pic>
        <p:nvPicPr>
          <p:cNvPr id="5" name="4 Imagen" descr="G:\IMPRENTA\MAP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" y="908720"/>
            <a:ext cx="8424936" cy="54726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3 Conector recto"/>
          <p:cNvCxnSpPr/>
          <p:nvPr/>
        </p:nvCxnSpPr>
        <p:spPr>
          <a:xfrm>
            <a:off x="1504760" y="6453336"/>
            <a:ext cx="6048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4109922" y="6381328"/>
            <a:ext cx="996163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38 cms</a:t>
            </a:r>
            <a:endParaRPr lang="es-EC" sz="160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79512" y="908720"/>
            <a:ext cx="36004" cy="5544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 rot="16200000">
            <a:off x="-282566" y="3314997"/>
            <a:ext cx="996163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25,5 cms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973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96951"/>
              </p:ext>
            </p:extLst>
          </p:nvPr>
        </p:nvGraphicFramePr>
        <p:xfrm>
          <a:off x="1907704" y="0"/>
          <a:ext cx="5841098" cy="674136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037026"/>
                <a:gridCol w="1164768"/>
                <a:gridCol w="1639304"/>
              </a:tblGrid>
              <a:tr h="2032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RUTA GASTRONÓMICA "DESCUBRIENDO LOS SABORES DEL CHAGRA"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70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SERVICIOS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PRECIO UNITARIO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PRECIOS GRUPOS DE 10  PAX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TRANSPORTE/GUÍA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TRANSPORTE TERRESTRE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45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450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GUÍA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TOTAL DE TRANSPORTE/GUÍA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55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550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ALIMENTACIÓN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DIA 1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DESAYUNO "POSADA DEL CHAGRA"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8.00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80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BREAK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0.00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HOSTERIA SANTA ANA DEL PEDREGAL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90.00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900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DIA 2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3970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DESAYUNO EN LA HOSTERIA SANTA ANA DEL PEDREGAL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10.00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100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ALMUERZO HOSTERIA "HUERTA SACHA"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3.50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35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HELADOS DE CREMA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0.50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CENA EN HOSTERÍA "LA ESTACIÓN"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7.50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75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DIA 3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3970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DESAYUNO EN HOSTERÍA "LA ESTACIÓN"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3.00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30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39704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ALMUERZO "EL DESCANSO DEL TURISTA"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5.00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50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TOTAL ALIMENTACIÓN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127.50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1275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HOSPEDAJE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HOTEL "ESTANCIA REAL"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12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120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HOSTERIA "LA ESTACIÓN"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25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250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TOTAL HOSPEDAJE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37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370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ACTIVIDADES DE RECREACIÒN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GASTOS EXTRAS 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 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 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UTILIDAD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20</a:t>
                      </a:r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200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03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IMPREVISTOS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>
                          <a:effectLst/>
                        </a:rPr>
                        <a:t>30</a:t>
                      </a:r>
                      <a:endParaRPr lang="es-MX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300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  <a:tr h="2752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SUBTOTAL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269.50</a:t>
                      </a:r>
                      <a:endParaRPr lang="es-MX" sz="10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u="none" strike="noStrike" dirty="0">
                          <a:effectLst/>
                        </a:rPr>
                        <a:t>2695.00</a:t>
                      </a:r>
                      <a:endParaRPr lang="es-MX" sz="105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3" marR="7803" marT="780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5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7578"/>
            <a:ext cx="8229600" cy="792088"/>
          </a:xfrm>
        </p:spPr>
        <p:txBody>
          <a:bodyPr/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MATERIAL PUBLICITARIO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7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011" y="2336162"/>
            <a:ext cx="4110461" cy="28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7363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1800199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1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6004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36770"/>
            <a:ext cx="26025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09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11082"/>
            <a:ext cx="8229600" cy="692696"/>
          </a:xfrm>
        </p:spPr>
        <p:txBody>
          <a:bodyPr/>
          <a:lstStyle/>
          <a:p>
            <a:r>
              <a:rPr lang="es-ES" sz="3600" dirty="0" smtClean="0"/>
              <a:t>POSTER Y VOLANTE</a:t>
            </a:r>
            <a:endParaRPr lang="es-ES" sz="3600" dirty="0"/>
          </a:p>
        </p:txBody>
      </p:sp>
      <p:sp>
        <p:nvSpPr>
          <p:cNvPr id="7" name="6 Rectángulo"/>
          <p:cNvSpPr/>
          <p:nvPr/>
        </p:nvSpPr>
        <p:spPr>
          <a:xfrm>
            <a:off x="1835696" y="6174826"/>
            <a:ext cx="1590696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Formato: A3</a:t>
            </a:r>
            <a:endParaRPr lang="es-EC" sz="1600" dirty="0"/>
          </a:p>
        </p:txBody>
      </p:sp>
      <p:sp>
        <p:nvSpPr>
          <p:cNvPr id="8" name="7 Rectángulo"/>
          <p:cNvSpPr/>
          <p:nvPr/>
        </p:nvSpPr>
        <p:spPr>
          <a:xfrm>
            <a:off x="5652120" y="6227603"/>
            <a:ext cx="1590696" cy="3820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Formato: A5</a:t>
            </a:r>
            <a:endParaRPr lang="es-EC" sz="1600" dirty="0"/>
          </a:p>
        </p:txBody>
      </p:sp>
      <p:sp>
        <p:nvSpPr>
          <p:cNvPr id="9" name="8 Rectángulo"/>
          <p:cNvSpPr/>
          <p:nvPr/>
        </p:nvSpPr>
        <p:spPr>
          <a:xfrm>
            <a:off x="7553304" y="3235530"/>
            <a:ext cx="1590696" cy="382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Couché: 115gr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592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48680"/>
          </a:xfrm>
        </p:spPr>
        <p:txBody>
          <a:bodyPr/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MAILLING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96752"/>
            <a:ext cx="80969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6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587523"/>
              </p:ext>
            </p:extLst>
          </p:nvPr>
        </p:nvGraphicFramePr>
        <p:xfrm>
          <a:off x="179512" y="332656"/>
          <a:ext cx="8568952" cy="609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372200" y="4005064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Contextualizar la investigación.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Realizar un estudio de mercado.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Diseñar material publicitario.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Plantear capacitaciones.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411760" y="24454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OBJETIVOS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652120" y="96902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Realce a la cultura gastronómica.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644008" y="12921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11082"/>
            <a:ext cx="8229600" cy="692696"/>
          </a:xfrm>
        </p:spPr>
        <p:txBody>
          <a:bodyPr/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FACEBOOK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>
            <a:hlinkClick r:id="rId2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70207" y="980728"/>
            <a:ext cx="69847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5454"/>
            <a:ext cx="4392488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11082"/>
            <a:ext cx="8229600" cy="692696"/>
          </a:xfrm>
        </p:spPr>
        <p:txBody>
          <a:bodyPr/>
          <a:lstStyle/>
          <a:p>
            <a:r>
              <a:rPr lang="es-ES" sz="3600" dirty="0" smtClean="0">
                <a:solidFill>
                  <a:schemeClr val="accent1">
                    <a:lumMod val="75000"/>
                  </a:schemeClr>
                </a:solidFill>
              </a:rPr>
              <a:t>PUBLICIDAD MOVIL</a:t>
            </a:r>
            <a:endParaRPr lang="es-E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12160" y="2420888"/>
            <a:ext cx="2448272" cy="1944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 smtClean="0"/>
              <a:t>Compañía: </a:t>
            </a:r>
            <a:r>
              <a:rPr lang="es-EC" sz="1600" dirty="0" smtClean="0"/>
              <a:t>Metrotrans</a:t>
            </a:r>
          </a:p>
          <a:p>
            <a:r>
              <a:rPr lang="es-EC" sz="1600" b="1" dirty="0" smtClean="0"/>
              <a:t>Recorrido: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 smtClean="0"/>
              <a:t>Sur:</a:t>
            </a:r>
            <a:r>
              <a:rPr lang="es-EC" sz="1600" dirty="0" smtClean="0"/>
              <a:t> Guamaní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b="1" dirty="0" smtClean="0"/>
              <a:t>Norte:</a:t>
            </a:r>
            <a:r>
              <a:rPr lang="es-EC" sz="1600" dirty="0" smtClean="0"/>
              <a:t> Estadio Olímpico</a:t>
            </a:r>
          </a:p>
          <a:p>
            <a:pPr algn="ctr"/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8401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CAPACITACIONES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19204054"/>
              </p:ext>
            </p:extLst>
          </p:nvPr>
        </p:nvGraphicFramePr>
        <p:xfrm>
          <a:off x="539552" y="1844824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2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/>
          <a:lstStyle/>
          <a:p>
            <a:r>
              <a:rPr lang="es-ES" sz="3600" dirty="0" smtClean="0"/>
              <a:t>COTIZACIÓN</a:t>
            </a:r>
            <a:endParaRPr lang="es-ES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828698"/>
              </p:ext>
            </p:extLst>
          </p:nvPr>
        </p:nvGraphicFramePr>
        <p:xfrm>
          <a:off x="1403648" y="1753451"/>
          <a:ext cx="6624736" cy="196908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44121"/>
                <a:gridCol w="1593179"/>
                <a:gridCol w="1137297"/>
                <a:gridCol w="1150139"/>
              </a:tblGrid>
              <a:tr h="44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COTIZACIÓN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DIGITAL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OFFSET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OFFSET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Ejemplares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</a:t>
                      </a:r>
                      <a:endParaRPr lang="es-E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500</a:t>
                      </a:r>
                      <a:endParaRPr lang="es-E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1000</a:t>
                      </a:r>
                      <a:endParaRPr lang="es-ES" sz="16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Revista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1.805,44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2.891,84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3.745,28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Afiche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109,76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140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120,96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Volante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56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87,36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120,96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0505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1.971,20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3.119,20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u="none" strike="noStrike" dirty="0">
                          <a:effectLst/>
                        </a:rPr>
                        <a:t>3.987,20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692696"/>
          </a:xfrm>
        </p:spPr>
        <p:txBody>
          <a:bodyPr/>
          <a:lstStyle/>
          <a:p>
            <a:r>
              <a:rPr lang="es-ES" sz="3600" dirty="0" smtClean="0"/>
              <a:t>COTIZACIÓN</a:t>
            </a:r>
            <a:endParaRPr lang="es-ES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33615"/>
              </p:ext>
            </p:extLst>
          </p:nvPr>
        </p:nvGraphicFramePr>
        <p:xfrm>
          <a:off x="827584" y="1556792"/>
          <a:ext cx="7848871" cy="439248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232248"/>
                <a:gridCol w="1224136"/>
                <a:gridCol w="1728192"/>
                <a:gridCol w="1008112"/>
                <a:gridCol w="720080"/>
                <a:gridCol w="936103"/>
              </a:tblGrid>
              <a:tr h="1351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PUBLICIDAD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DISEÑO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IMPRESIÓN O</a:t>
                      </a: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PUBLICACIÓN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SUB</a:t>
                      </a:r>
                      <a:endParaRPr lang="es-E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IVA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TOTAL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75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Camisetas 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 unid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 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1.08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10.08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75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Gorras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1.08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10.08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7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Página Web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500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800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96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896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7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Mailing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75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Medios de transporte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340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299.2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40.8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340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37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Facebook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2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21.idata.over-blog.com/2/55/57/60/Desing/graci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2008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03560"/>
            <a:ext cx="7776863" cy="720080"/>
          </a:xfrm>
        </p:spPr>
        <p:txBody>
          <a:bodyPr>
            <a:no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FUNDAMENTACIÓN TEÓRICA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33438" y="284193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 smtClean="0"/>
              <a:t>Cultura Gastronómica 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9958" y="267015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dirty="0" smtClean="0"/>
              <a:t>Historia</a:t>
            </a:r>
          </a:p>
          <a:p>
            <a:pPr lvl="0" algn="ctr"/>
            <a:r>
              <a:rPr lang="es-ES" dirty="0" smtClean="0"/>
              <a:t>De la Gastronómica </a:t>
            </a: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310918" y="46619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Utensilios ancestrales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0231" y="465313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Técnicas y Métodos ancestrales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563888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Productos ancestrales</a:t>
            </a:r>
            <a:endParaRPr lang="es-ES" dirty="0"/>
          </a:p>
        </p:txBody>
      </p:sp>
      <p:pic>
        <p:nvPicPr>
          <p:cNvPr id="1026" name="Picture 2" descr="http://www.vivefit.com/wp-content/uploads/2013/09/alimentac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639708" cy="9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restaurantes.com/wp-content/uploads/2014/05/Featured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58" y="1707027"/>
            <a:ext cx="1788294" cy="1130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esultado de imagen para historia de la gastronomia egip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9" name="AutoShape 8" descr="Resultado de imagen para historia de la gastronomia egip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0" name="AutoShape 10" descr="Resultado de imagen para historia de la gastronomia egipt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9" name="1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88" y="3868027"/>
            <a:ext cx="1204912" cy="860277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AutoShape 12" descr="data:image/jpeg;base64,/9j/4AAQSkZJRgABAQAAAQABAAD/2wCEAAkGBxQTEhUUExQVFRQXGRwbGBgXGBgdHBgcHBgcGBwcHB8cHSghGBolHCIhITEiJykrLy4uGx8zODMsNygtLysBCgoKDg0OGxAQGjQkICQ1NC00LCwvLDQ0LCw0Ny8vLzAsLCwsLCwsLCwsNDQtNC8sLCw0NCwtNCwsLiwsLCwsMP/AABEIAIoA8AMBIgACEQEDEQH/xAAbAAACAgMBAAAAAAAAAAAAAAAEBQEGAgMHAP/EAEMQAAIBAgQDBQYDBwEHBAMAAAECEQMhAAQSMQVBUQYTImFxMkKBkaGxI1JyBxQzYoLB8NFDkqKywuHxFWNzgyQ0U//EABoBAAIDAQEAAAAAAAAAAAAAAAIEAQMFAAb/xAAyEQABAwIEAwYFBAMAAAAAAAABAAIRAyEEEjFBE1FxIjKBodHwFGGRweEFQrHxIzNS/9oADAMBAAIRAxEAPwDq2X5+uCwcDUt8FLjJamHFJe1faQZOmCKbVqrhilJSF1BY1EsQdIuBsTJGKJxP9qmZpMpNLKoDT73uzUqMxWbKGCga2Ex4bQfTE/tFHfZ4CqGC0khEMgOHualj4hqsLWKYofGuzj1ailH8AQiH1EApdVm8a5N4gERzEmyoziZCfL7qx1B3C4gC7/2Z7SZfPUu9y7hhbWvvISuoBhyP0sd4w3xyD9jXZrPZWu9WpSNHL1UhkqGHsdVM6ZkRJHigiTjr7YsqMANksCoG+MgMQBjIYrhSVGJxEYnErlOPY9GJwUKFBxBxOPY6Fy8cRiTgOutVbpFQfkYwf6W2+BHxGJhSBKLAxOAsnn1disEMLwQZja/IEHl5g7HBmIF9FxBBgqcQRj2JxyheOJjERicEAuXhjxGPY8DglyjEYk4xBwMLlJGNZGMi2AKvGaClgaqArGq9lJJADHZTINieRxBaiCNOMQMSjSAQQQdiNiDz8xjAsN8DCkKv8ey2YIV8s5VqZYmnCxUkDeY8SwYBIB1G4MELeA9rDUzTU8wO5BAp01vBqhjqLFgGUtZVB/KRJJWbXQG+Od9qOH08vnu8bUtKoQ7MrQUmVdg2w0mH526zinMWgFXsaHEtPJWntm+TAQ5lS7rqamqEioRK6tiIQkLOogWGObNUBnRqUG4GrUyjpqgao2mJsJvfDDtLTYValN2DuhVdTeHWFUFZMnxXi5E3g3jCpqcNpIPQhhcEXgjkY8ueF69TOcsaJ7CU8gkHVOj2hzLD/wDYqEHoYPLoJww4J2vrUXHfVDVozD6oLU/5gRchdyDNjNudfpUwY8iPvBxZcz2fY5PL5qmBqFPVWQA+JSdWscy6g/FT5DA0XVCSWmYvB3U4htIABwF9+S6ShnpjLFR7AcVD0+5JkoJpmZDU+QH6bD0K4t2NFrg8BwWTUYWOLSvDERicTgoQKDiJxOPRiYXLxx4Y9j2OXL2IJxOPY5cg87kQ5Dg6ai+y0T8CPeU9PO0Y1Uc9MSAjKwWohMxqsINpUnY84OxwyOFfE8if4lIfiKDaYDjcqehO4PI/HAOBFwjaQbOTFcZY0ZTMCogddmAI+InG84shBEKMeXEjEjEgLlBxGJOIOOIXLxxjiX2xEYFSkva/PGjk67Jd9BVBJUl2GkQRcG+46YA/Z/xhqtE0XSnTagEAFIaU0MDpIWTohgyxJHhnnAP7VZ2hTola8lanhVF9pjv4ekbyYAte+OcUOKvSrCplk7sKIHe1NeoEywIVRK7ReQRYwcVPqljhOnmmKVEVGG19uS6hSQUq2hbU3VmC7BGRl1R0DBgY6qeuCKfla/T/AL9b457m+19VmVnpodCsPw2dD4tO0lhyFiDhjx7tQ9F6OgiTT1ksPDUR4KtHJxBJvAvYg2HjsIkaKThnggEXVuy3+fLFa/aNkyaKVQAVpMdc/kcQT6BgJ5QSTtizZb+w+2N7AEEEAg7g7Hy8xiAwObBVQeWuDguKPUaoSjb+GmDeSukU1J6mLH9Pnh7224YlDMqqDSjJKBd0htLAD3qY8JC2jUYPLDXN9iXSvTNAhqPeIxDGGQK4YgW8Yja8jz3wR+0rJ6ly9aCdDtTMchVAPxJdFEQbtGKhRIY8u1TvGaXsDTb1VHo3PK+xGxEwCD0ncbg2Ix17s6R+7UQttKKCCIKkCGBBuCCCCDik9nuy9Ur3+opUBmnTMQCLFnJBipyAHs+9qNld8M40EdzW/COljVDWl0FmWbCVBDLfZIkGSeGZwzLt/evv0rxT+IIbeEh7AoWzKvAWVquwEEDWVsDcRJgRaAMdJPlik/sxyhFN3YQwVKcHkQod/qQP6cW6spQ6hdT7S/8AUPPqMHhhFIT1VWLINUgbQF6vmtOoaSSBKiR4/IefL5YitVZ6WqgV1G66wY3uCJBHTyONmZohx9Qeh6jAmSqAQ0R3hIcDYOLGOk/WMMBLwiqOaVk1zCxJnlG+MKmZYIp0eNohZiCevoN/TA+eGmpTgeF2huloI+JP9+owWSDVg+6s/MxOJULHiOaNNZVdbEhVWYkk8zBgASSfLGHFKrhNNEqKr2QsJC/zkSNQAvEiYAnHqY1V2Y7U10r+prsflpHzxlSXVVYn3RA+JP8Ap9cTZci6awAJmOZiT8rYk48Bj2OIULHHmnGcYxOOIXILJLoZ0NgSXT0PtCPJj/xDBuAs6umKn/8AM6if5SIb6X+GDEb/AD/OWBadkbuayxooO0sGGxt+nl9ZxvBxiVvPlGDiUCDzGdOs06aF2ABYzpVZ2Bb8xF4AJiCYkTC5pwQKqaQbBlbUs8gSQCCfSMU7i/aPM0M7VWktM0QVJDLJdiBrAIYFTAABhhc2ti7wtelYylRLHyYWI8+eBD2vlrTcKw03NAc4WKJxBGNWWqkqpMaovG08/rjYcFZV/JUPtkWr5yllh4OSubglwWNugCdeZxTypB0sIcEhlmYYWYW3gg3xcsvWQ8WcVAFYMQjM3PuwAAORbU1/5UjfAnafs/WevVq0U7xC3JhqB0KGsYt6GcZ1aiXy8ayVqUawZDDYR5qsLk9ZkEDQDUYHYgFaYB/3ifhhxwqiuZq5WiASiDVU8yIDegUKqf1t1xt7PcKFVq1MqdRyxILKRBYgJpJEEWN7j5YtPZDgJy6M9T+LUiRyRZLBBymSSTzMXMDEUKRIB2/PvwXV6rQXc9vEe/FN6BsPQfbBGB8rsPQfYYJi+L2pAqVM4Czad4/de6Iap/0r6kifRfMYOmMKeD8WpVKXepURu8YmzL1gDfeIti2dlA5rbRfuvExHdNBJn+Exs0/ylufIz8F/bHgrZjudApgq8lnk7DwLA3uS0zYrsZw2oZimpYtVQE3jWsL6X36nrjX/AOpUqtWnTpVKdQglnCurFQFgEwbeIgYkgOblKkFzXZgl3Ysd0j0HGmsrlmXexspUwNQgb4shGFXH8qdIrU7VaIJU9V3ZT1BA+eC+G55a1NXXY7joeYwLOz2OWnT8Kana/wAnPXr+UOub0VChmIkAg3G3hJs0DcbiQdiMCVH9pVIJaNKnmfZkdQRZiJiQfV1XoK6lWUMDyOKNx/i9SlTbSmg1mVaDM2o6BqZqgUyVIF9V7sttgScQ0KGDMYCsY4jSr0Z1DSCATIlHkKA0ey4JF/7Y2ZnidOi3eV6lOkIgF2CA84BYiYA+uKX2R4QrVe97vWtJgFKz4msVmbwu9+ZG0GRuLcRXMVDV9z2KYmwEt7JmCzMrTpv4R+XC5xJFPPHh95TIwwNTJNvdldqfGKYQvTZX1EnUG8C2Alm2HoLzbB3B6LBCzzqe9xB9SPdJuY5bcsc44fne4ZjqVdcRqUuQ41Gaaj2WINzB2G3O5dixUPfOy11ptpCCtqUsV1a2CMAygyolva0zHNrMPWFUAgfhV4jDmlIJ/Ks2IxJxg2Gt0qpLY9OIU/DEjELkt7QZV6lFxTZleJGk7ke6YvB8sIOy/aHT+DmGCaQoQv4SpsO7aYhtom5vi5Yr/GOBpXNRTCvAZGiY1WYESNSyJjz5YXqMeHh7D8o2KYpPZlLHi3PcKwY82OcHiOZyFUI5JVioAYM1N5MfhsYiofyz0tgTMcazOdJpAVKlPWNQy6WA5S58A2mGYb88SMQP+TPJScMZ7wjmmPaKjlC9RqVcawGZkpqHXUAWaWBhWa1pmzH0WZPtTmKNPu00CmosWQsyCJMGQCB5hsC8U7O1cvNU01p02hR4tRAPum9gYFpN/K2FjEEG4sJPpyG95+wPXCNR5ZUloyndaVFjX04ccw2lWHg3F61TMU0ZyGqsYqKIKsFLSQIVltdSJjmCJx0Xh9cunigOpKuF2DDePI7j1xz3sRkUfOKWLMVoudxp1FlBKkXIggTO88sdKSmFEKAB0AjD2GzGnJPNIYzKKkAclVO3XZ9q6itRLCrTB8K+9sQV/wDcUqCvW46Qp4Z2kTM6UenpFRi9V1AaVCgnbxLTJszHYW3Nr9mKgRSzGFUEk9AL4V9mssvdvVNNVqVXZqkAAnxkQesC3zxJZLrb6qttSGXGmimlT01qbsAutXQCw0jwuq/JWJ8ycMnxUe0nH6NEEUW7ypSYMUW6oVEkavcYqSNImx2Ezh4OJqXVAQdQJHWLQen+oOIdUaDBK403EB0WRGUHhH6R9sFTgTKeyv6R9sEOwAk2AFz5Yrahdqk3a/iHdZZ7wxWF3mWIQbGbEg/DHL+HZLvGCLA2AJWQB7M+YFreYxf+0mXFYVVPvKFQjTIYwVIsZhgD5/PFC4bnTRfWRBUxUT0MOh8xBG+4nGfUqcQuja3p91pYRpa0xqnnaTKU0SigWyOwEwYlIA6SdMmMbuxzhXrEWcJTKjaUVmLkcmvoBG/s9cMuI5E1R3cqC7+BwPZ07G+4ggWNxO0WqWUzxpstSwNMyQJiNnA2kFLg8/CemFaZLmwDf1Rt7VMt8eq6TxLijKlVYJIRp8pELHImSMbOzOT7kVKZYE6g1ul0+6/bCriTaqdQ3Oiny2YyDb80gT8RgrIZ8ioqzqqMCygeyyHxET7puN+g/McN4LEOe4ZzPuEo+nFMhvinHEKyStJmANSbEgSo3F952jpPTHN+0PEf3jNPUEslMGlSUC5EjWyD3u8cAAixCLG+OhcR4Mlcq91cKQGjdTyYHzvyI63M1/Mdj6qpC1KbhIK+Eq7EDTdixX2bRAB8uTuJbUcCALH+FGEfSYQ5xuOfNb8+/wC6ZJadN175xIYFZMka3QGdQUEAdJXFNp0AoEAAAQLCwiI+QHyGHGby7hw+jvIRUak34ZTQWI0gTKKGJIMyIZfMZMoHLMtRdMXVRqKNJ0ix1EPNoU3BFtsIVy6qYYLAaJzDObTBLrknVBsRz25z9ri/pgngHGK1DxJ/Db/YtJEcivOmSOlucHAIyrko1RWURqWmQLzMMSCQ4K8uU3wYTz/ycLtquo903TNRjao7QsrmvbLLzBFYD8wpOy7cygMfGNjhxw7itGuJo1adUDfQytB6GDY+Rxy+ASAbX32sL8vP7411VVmLFYYAgMCdfMTMgnyjTHnjRpfqJ/eEg/8ATh+wrr4OPTjmPCO1eYorM9+jAFRUJlfRwNUfqDG242w9odu0lVq0XQkXKurBbid9LQBfbl1thxmKpOFjHVJvwtVu09FcZxozlQojOqGoygwqxqbyBJA+uK1U7dUYUpSqPq80WBEgmW+gk4W1O2tY+zTpqIO5ZzPIyNIEdIM+WJdiaTRdy5mErONm/VMs32lY61qZTTTAVh3zIutfeOlrgjoRM7xgSn22eoNOWylQwBco7KpM6QRSUm8cyPOMJs3x+u58VZhaITSq/IzhZ+8tqb8WqJgCKjxYEbTAt0jCvxt9THQJxuAMXA+pT6vV4pmqbTTKU3EaNK0zEEEEVCX9ZI2EYpzZKpSqPTdFTR4XDQxPhEHmNjOqem2Ld2N7QvTrLlnlqbnwszMzAkR7Rk+0PZ/mkbYuPEOztGtWWsyjVp0mwOoAgrvIlb8vePli3hiq3M1xPVVmqaD8r2iPkq12NotlyK9UBEraaagzrkklWAGyEn7GwxfZwI3DUKMpE61KsSSWIIjc3xGQzOqmjN7RAn9Qs3/FOGmsFNoaNEnVqGq4vOq08ZqT3VMX7yoAf0r429RaPiMUCnxGrXqkd4xoqalQIBC6QxYaouZYgXJHli49oMyEbXP8PL1nUjr4bj4D64rPZHLBaVckclpwL2SmWN+QlhfyHTGZi65BcGmP69/VO4ZrRTLiJ0+pPoge0WT0dxUAs6aHHIMl13v4lLD+nDjgtWaeWcMT+EVk2nTC7dZH1676+0al6DQsLSAqGx8ISxjp4Z+uB+zVTXlnW34bVBHveNVcW9S3lbCDSTSnkmSZYJ2J81dcovhX9I+2NmYpyrLvKkfPGGUPgX9I+wxtzFcIrOxgKJJPKL42BEGVlGZVaLnXTkTNMMAZnWkwT19P+2KVx7KFKoa8Vl1Tf2hKuL+cH+rF2qswCSQrDu7RtqcnTB8gByPzwi7VUppII0rTcKgPvyCGgneFAPSxN5AGNTs5aNJ0OBTjJ1O9oRADikoU3uGRenWAPl1wj7UZNRoqLdQBTqkeyTfS1uoBU9ZXDTs4+qipUDWqGnBYxNNvDI6eKSedsAdoONUyr0NSM8QBTYFKbAzLE7uLDTJjnFsQxh4llzSWvsmHA8x+ApZSxWmkxcsykrsbT4R/gxvy9DRqamwZalRSAZDUjrjw+RE+Ex8Rhf2KzkIytZgxCmGGoEBxvYw2ofEYYU6iqtFioDPp1MqgLqEEBvLcAyY64qvTqEjn/K5wuQFc1cHYj/TEsRhbwJ9Ss22p2PnvF/ORHL0wxC49Kx+dodzWU5sGEBxbh4qLItUW6N5i4B8p+WOe5rKPTdcwwVaisZCLAonyDWY/zEX9CMdRUWxXe1eVEK0eFz3dT0M6G9Q0D+ryGFcVSkZ22ITeErZXZXXCBWilfLhwAFO6cqTbeGBYar36nFVaVJB3BNjhlwBwtR8vV9iqDTceYBAZTyJWfku2B+LUGWS8awStQi0ugu0ctQhvjhCq0ObxB49efitKj/jeaZ01CCSqN+gj4kyf7YxcA23Px5em3rjVlR4VneBt53xsYwN9+WKst0ysCQBAAA2AWwHSALADEjkIH+X9N8YQY2+P+b4yAb8px0KCsCd7fXGtzvv/AG5/5vjM/f1xhP8Ap98WNCi6jvItjXN+n98ZhYxpqjYmVA6HfcX6D5YMLphNOzgDZ7LAiSWY/p0AGZ2v/bHYEGOacF4S2XzWRqPE1+8AF5Qd0CB6kkk9IAx0lmjGrhW5GXWLjX56khZtiucXpkU6qLPhcOsdGOqx5DUGvyjFimN8V3jvF6YdaVJ6T12ldBYGBGrUwBtEGJiZODxF6TlRR74S/jBNQ1XJIUUGSNt0ZzHlK/Q4B4BqWh3gDFWLhwL2B2tcMR6/DmTSoO6NR0OqFCpaQXAZSiklrBiGZjI97YYX5Xgvd1YpV69FiCZGmDBj2DY/ETcRzjFqOa8STfotFphuXp904r1AjhHUdy4iRMEHwsDO6kHcE8sVbsczUqz0mnWQVvbU1IkSJ/MrExiymi6EU6jiqfEZ0KtjbZbC4mb7mwwlrdn6dR3cO4UMLMAxBUKJsPIW3F/PFbIEsOiJh7N91e8o3gX9I+2B+K5wU1XUsqzBTaQJ5t0X6Y35U+BedhjVxgIaZD7NCix3NhsRF+cgY1Hd0rPtmSLiVcUqtRqi1GnTpVVLMxuwChdzAJIHIHCTOZCtmAa9cGlTVQKdIkawDGoudkJgfIC0XZimQRcuyOivIYXCgALckqFJF52M3ODQS61hdiDpAtMxJi99x8hjJzQ45RqnW9mDK15ng9L92akqQqgsBqfeN2IMkwTM7/CMb6NBKVOmtBEpkgRpVQRYTNrHA4yw796VOUhRuZVpmQVJmIN9+UERcx6q0wzssFEUFZW3kDt5TMW9cC7NGqC33WOdAqVEp8t9V5UCIPnJJvgZabMVosImnqgbatQY3vzMR8sEVGCrVqySSLRaAoi3xJM4xy1SWIIiJRSIBh4KgG/itzuNQ9MUkGUYMC3srdl80z1AqsVQElyQJmfZPlyt0O3OxZTMBxI6kH1Bgj52xXctX1HRIDASSsQxIB1LvzvfrFxgrg+d0LSpkXZip/lNzcAnpG5jmcauAr3yFLV6ciQn+BOIZQVabU2nSwIJG46EeYN/hggN/nXEtjUIkQlBa65jxqjUV5PhqCNRGyuD4WjmjQCPQjfY3PcQpVKIrEeNtNKrT1KJPJpcgAoJM+8sb+HG/j/EqVSklQEsaoNQMsErRXwqLb62iF5y8bWrvEcnWoVhT0K5NMNVCqzhZkqj6TIMhiGBkRvBjGaaWQuGrfcLXD+I1uazh7KGXKMiF1KvllVdFZW1DTAA1n3TY3iBaTj1PLlnjxSTsoJabgW9fpOHPZoUQzU11o1VgCia41AwZKhSp6kjabnAvCF7jPoh2Sto8tyi+liMBw5Ijcwrm1CA5p1AkLZS7PZg+6/l4HA89wIwVR7N13jwPYAeIAW/qInHScYzGG/gWcykj+pVNgPNc8PZCsTdWi3vJ5zs2FeYyC0u71yveoaiGQA4QLqA8VidSwD1x0vi7HuXAMMw0Kehc6AR5iZxSe11MVuIUaKC1NadMAWHjqrUcD0povzwLsKxokT/AGrKWMqVDBjfyCr3G+GnL1e77wNC3QD2DFhMCxXT1i+2A6tI7HYibb35g/5HMDBnG6ve5nMVE8Wqo+kdSp7ob8pWel52wz4Ky1j+6ZnXpDNoZmUVMswiVkjxAmQQSeUAqfDWabXPLRbYK7iOawF19z0+XRM+0OcQf+lVafhpioAJF1BCLB+E4z7fZ2rTzFIU6joGpN7LESQ4BmNzcfXFJ4rQqprpEsrUqhLILgMEID84BBBkRaJE7Wbt1nlqvkqy+y9Go1jyZqJHyM4vLyWvIsbeioZSaKjAbi/01CsvZnKCrk1NaahqhtRJJOliVgE7Wxz7IUmyucp02iaVZFJiAQSF1dLowJ8ycdM7JiMllxBB7td98UX9pFHRmtY/2lIMPJkJU/8ARgqohgPKFXh3k1XM2dKuvFE0Zimy7OG1AkRIAAMbkkWJuBpFr30BdVci/sWNxux+vLn9LlcSHeNRefARPwKlv9OfLleVXBazM1UvJIMC0GDLRaL7GRFxI2vl1v8Ac4bSup9yfl91nmw5rBoGnTY2mZIiByvvPy56lGk1IjSQWBt6Hygf5ucRkanhhiSVBJJjzYTI3G+w3FuWAOF1CuXRzJMubjeSJ9B69RivclXNsIVwyh8A9BgHtIzCmhAEBwWmwgDVudvW39iZl38C+mEvbSt+ElIb1HAiYkC5mOWNGr3ClGDthB0M0V1VNJ0moCTAvKzN/d2ub33gWMztQk0grEA1AfDNwBP+m/n5YWPnipNNR3jsYi8GYEmLxAjaxBwYcuSoXVB8RVgBIJABKnyuTa4PljK0ThG6OZAtXvQZ/CNr+6wHxEeU/bAxZmoA3Zi1zaZJ5+QPTljXSr/hPTq2gaWN7hiNN+dpv9tsbls3cqJVUmSwknVsfPe/M/HEuEoYhaM0jHvUWSAqjSIj2oYj4fC3K5BbURIIMsqgEbkAi19xJHISY8r4ZCsjhmQkhiZJnlFoIkQSTG9/K2rgqau+LCzP4thtAHO8f2PKCR3XGYXslROjLlRcWf8ATG5kGPM2O3pgmrTb8N1MkPJFrazMnlAtf/xgXPNFFaaFrghioEhSYJAiDa3qBgp8z+EGRZGkRck6Y67n1O1rYgEgLnAzKacMz5Z6lNgAy3ABmxkn5HG7jOZNOhVcTqVGKgblohQPMtA+OEyOS6VUi3tgWJHQDT4uoH+uMjxI1Ep6yIeskFYjQrBrzykC/nyxsYbFB4hxgpWpROoVfGRIz+Xy6+NKTUkaR7lKgzCwOwqBTyuT54FTO1c1manctrFUtp9kroTZheBaAGndlJkbMeFOS+Yz7o9JBTZ6TMPaNWwOmROlFXeP4hHXG/8AZjw/TSaqdrU6e1lQDUbcy9j+gYtgP8ST4aBX5gxpcLwA3x1KX5iomWz0pq7qp3dQAyCEaAYO4hlvPMkHfGjiS6OKSx8D1qVRSLyjBdJHKCwP16YaduEUU1OiXSs1NWm6rUTvSOhBIAvtGAuK5E1MhSq01HeZaIO0UnVaoF2AIWUPXwEDc4gt7w5Q71RMeIYTvLT0tBXSDiCcacpmRURKg2dVYehE4zY4aKzYQXEs0iQ1RgqJNR2PJU+vtEW5wcc5yGcfXmM6ynXSpvW0mCRUfUlFLb8x/wDX54ZdtuKhtNMGA/4jkX/CpyKe2+p9TgcwuBu0VE5bLUssqk1azd7UURJiFpUpncsVUHY6HnFBdLp2bfx2T9OnlZG7rdBuUR+zzgQbxtenRBpid3aLsTuIB+Jbyv7tdw4lWqidasaNaJmCsUql9yUKgm4JjocXfg2QGXopSF9IufzN7x+Jwq45QDHMrB/FyhPKNVJmj+o6x8ANsFwxw8vudVUa5NbPt9lU+07is2TrAajmKahivN0qIhiYgnXb0GFPHmZKGSDAjRRrCPJaqX3Mf+cGZ3NA5LKOLGjWqDfZRpqaje4kLttMYK7dFavEKNBI0qAhCxZqtYFpjnpAPxxSROZw3jzhNMOVzGnafKVf+HUO6oUqcexTRT6hQD9cVX9pmTL0qTKCzK5QAc+8WAAJiSyj6Yuddrn44rXF+MrqWmmlmBDEmYTcAjkx5ReOm024ggMMpKgSHghZZio0UqcyaaorDkWChYm0C5PPl8caKEPU6MAQbX1Kw+BhT8uc4U0M2vflfEZlhM7RvI33iOXToSmYZ8w6zCBABbmCQSPIX+M4xXdp5dzunMsCFLZkJV3Hi9mxO5uTvAHO9yR8VtKkSe6WdDU2K7QC7sREfAbGLz7QwzTKKrBmJLEMC0QJEEWG3PfzHlhXUokVStKLoJYm/iLSRezbwBsOR8OOaLqQVdKDeEemAOPCaTLzKmOu0T9fvgijtgHi5jSRY6X+jU4+5+eNGoeyUs0dpIcpTPdtUnxFSCYEkifKYEmxFpwQlT8JFa1N9PtGIgeIeIzdb3k+1gqgo0xFp/scL+ICKdIDbSbcv4eMrNeFoBslFcWzchtJ9xpiTYQRBGxF+R3tgmjnFWvUkEMUSxAF4Ph3gj0t59FHBh+C/wCqPgEQgekk28zjZxgeOp+kfRccTDoXBoNk3RdLhljQdyGO52ME7bDfpgZ+I93KqAvjYkmSApYyfCDAiDcfDlgLhNQtkyWJJ7t7kzjPJHxVv/lI+GkGPSb4jNBNtEJYLynGSzCOSyt/Ku8xz1A3BBIHy8sD/vqUyGn8NhJS2pSQDYbn036TthPxJQKrwIh6IEcgxbUB0BgSOcDHmQd7UsN15daaE/XBOaIQtaCn9LOU7vT1Am20KxOwPKd7725jGoZfwaBIDTElYB2AAFr79J9cK+PKAygAAFarkDm42Y/zDrvieDVWKrJJ+J/K5xGW0rmttIROdzgdRTDHvVguoBMEX0ufZg/G2/LBY4kRRXQopLqDQhFhrlptYTM740cMPjqnmWWf93A+Rc/uyXPsv9xg21HMHZK4sabEIvOpSrGq1R3KMaYYQFCd2H8Sn8xDXMm0eWNWRypfL1aTsy03prTEhTdVZQ23iO235BGNYH/4fxH/ADY1Z3/Y+ZafOKYI+t8WfE1SZlDwxEJvw/iYo93RUg0tLFXJmL2UEWZd7+mIr8baqhRqTKGIDaW1Ss+JRYGStvieQMKON/wU/W3/ACufvg3J0xtAjWxiOctfEnF1WDVRwWd4i6VZPLxme+zTamY6yApGoggU6QBuAPkAu/iON+bqs+aXNuJVGB0SSbJKmQCoAJknqJsDjGuZrUAbg95I5e2g2w7qjxN+pftiRi6kQOqJzRMnlHgj07R0mj2gTyI8vI/bphXxbjTd5UKUi34BSkZUAvUbxBrlgF0ry5t0xk1FS9OVBljNheFeJ64ECD96VYGmDbluOWJ+Nq/JUCixK8lQTuxoNSyygUk6W3DaY8LzykyVWYtOHDcjl6bK4SqaykMBrJBIuW6NEySdiRJM4ecMQFBIG7/85xpq2aRYl2EixjTtPTFZrv0nT+ldaT80NTzlUEszuzuCFWTtvNogKWmTe0dMDNQAFVTTYlmBBUD2plR7SkQ1h1kXscMR/Gqf0D4eIx6TgLLGVved59GwDqriYJUgDZBCsiVFbS6MoYMW1MfygGSQLCSYkx5YJymfHfhlOrwwqkwWZRzJAtHxFxfbGFCoZ3Pu8/5zht3Y6D2+nkB9rYIGVDilucNRxdigHugiTfy5WBsflcYW0K4o0yCzSRpQkyJmZ3kEGADMDb0Pyrls3mFJJVdACkyBKGYHLC/iP8Wv5UG+0/fFrAZhDNl//9k="/>
          <p:cNvSpPr>
            <a:spLocks noChangeAspect="1" noChangeArrowheads="1"/>
          </p:cNvSpPr>
          <p:nvPr/>
        </p:nvSpPr>
        <p:spPr bwMode="auto">
          <a:xfrm>
            <a:off x="155575" y="-784225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7027"/>
            <a:ext cx="1400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weblogs.clarin.com/data/revistaenie-nerdsallstar/archives/0231g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11090"/>
            <a:ext cx="1307920" cy="982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lanacion.cl/noticias/site/artic/20121204/imag/foto_00000038201212041654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88" y="2913845"/>
            <a:ext cx="1543790" cy="923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16 Imagen" descr="https://encrypted-tbn1.gstatic.com/images?q=tbn:ANd9GcRhXqoes7ZicOSgRf97mBnQT4F_7IPJ27lyTv0uPsmbsUva968J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4" y="3971541"/>
            <a:ext cx="1435494" cy="1023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https://encrypted-tbn3.gstatic.com/images?q=tbn:ANd9GcSm3xNJKt3-fTaVnuprWc8Fo7icG9SuPJOicKu7U_walNQFKNr-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06" y="5445224"/>
            <a:ext cx="1130096" cy="6889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43" name="Picture 19" descr="https://encrypted-tbn3.gstatic.com/images?q=tbn:ANd9GcT-aoA3C8l_BzHlo1uUZuEAQTUoA5ZDuu-j-RvGQkGOiRzbCp3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86" y="4748507"/>
            <a:ext cx="1204459" cy="903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1" descr="data:image/jpeg;base64,/9j/4AAQSkZJRgABAQAAAQABAAD/2wCEAAkGBxQTEhQUEhQUFBUVFRQYFBcXFBUUFxcaFBQXFhcVFxcYHCggGBolHBUUITEhJSkrLi4uFx8zODMsNygtLisBCgoKDg0OGhAQGiwkHCQsLCwsLCwsLCwsLCwsLCwsLCwsLCwsLCwsLCwsLCwsLCwsLCwsLCwsLCwsNywsLCwsN//AABEIAPAAogMBIgACEQEDEQH/xAAcAAACAwADAQAAAAAAAAAAAAAABAIDBQEGBwj/xAA4EAACAQMCBAMHAgUEAwEAAAAAAQIDESEEMRJBUWEFInEGE4GRobHwB8EyQnLR4RRSYvEjJDQV/8QAGQEAAgMBAAAAAAAAAAAAAAAAAAIBAwQF/8QAIREAAgICAwEBAQEBAAAAAAAAAAECEQMhBBIxQVEiFBP/2gAMAwEAAhEDEQA/APcQAAAAAAAAAAAAOGxPU+KU4byXwyQ2l6CVjoHXtT7RL+SPxZnz8SqS3k/sUz5EI/S2OKTO2zrRW7QtPxOmnbiOqus3zxz5lsZIofM/EWLj/rOy/wD6UOpJa+HU61D8tsSyk72IXLYf8Edqp1k9ncsOpU5tfwtp9Ta8P1/F5Zb/AHL8fIjLTK54nE0wADQVAAAAAAAAAAAAAAAAAZvinjEKKy7y5L+4p7SeOqhHhjmb+h0WddybcrttmXPyFj0vS7Fhctvw19d4xUqt+ay5W5CecXbYh73Nl0NGjTfM5k8spbZtWNRJ0G7ZWb/QaiUJEoKXF0RXdjUM06Wd2XRpZWduXJnFPkty2clFq/PBKFOXAS1Goadr4s/pyNJR6itZKaxt6DJgiiOrza6va9nvb0NClVTSaMaWhfHxWu0rK/8AY0tNGys9yy0EonZPDtTxKz3X1HTrukqOMk0dghK6uuZ08GTtEwZY9WSAALysAAAAAAAADO8d8TWnpSm99orqzRPMv1A8SdSv7pPy0/u9yrLPpFsfHDtKjG1WtlUk5Sd23d5L6LwZ2mh9zVoI4WSfaR1FFJUM6eih6MBTT3v2HnEVIVhYtpNXsUvPYlSppO5JI/Q3tcaguyYnTWbjtGF2rf4HiVsjUg5XX8L/ACzKNL4fwZT3y1ybe7NCnDLzzOLbJ9fgSw7FDRTXjsxqazgqrwumgTJJ0JXRseGVMNdNjD0UbKxo6Craa74N3Gl/RnzLRsAAHRMgAAAAAAABRra/BCU3/LFs8VrVnUqSm922z0n9QNf7vTON8zweY6Q5/OyUups40fWO0o5LVWfII/crcH+dzlqr2bVs1NHWduuB5VcZMXS3yvmNue3Yt6CtD3+oXWxKMuJrOFkzak/vcKVRp4/wDhQJfhvQllcjT08nsYWm1adr4NelMVCSQ9CPfb8uDl6Z7C+LrzZfLqMQvfv9EMVnDXy3ZXURdbm9+ZVVQv0ZMri8EqVSz+IupO9rE5bo1YXTEmjs1KV0mTFfD53j6DR1Yu1ZhapgAAMQAAUa2uoU5Tf8qbADzH9SfEePUKmtoI69pI22XqI+Kax1a0pt5cv3NDSvBxOVLtKzq4o1FIddWyWG8r77j0KeDO0knJ5WDSgnYzVRYR91lJc+dsfEd9xi31K9PTz6DLQ/hDYp/p89v7nFZqK27YG3ElGFyHK/QTKNLDiaw0udzeoCNGFu49QlsCbfoknYxGF3fmthlJPd7ZFHO27SWW2MJ3zHnaz5DCMua5L1KlfmXKLV+lglEhiplLpkZotkiubGxypkvY94bUzbqah16nNqUWuqOwnYwSuJjyqmAABeVAdY/UHXe70slzm7HZzzf9V9TmlDom2V5XUGx8auSPPI07u7NXQwvC2eglRhc2NNTwcLI7Z1VpDOlpWNOCwJ0sdMmhSQiIbFp1eG7vt9i3T6tSdufqMOirbKzM+l4fao5XxjhXTqO6BNMfv9yUCurHZ9LnMm7Y3EJHaLHKPRGLoZTb817eiNnTIbxlclQxUoRkrMuilGPl5LCEq9OTlFqTSW6srSv35GhSqJLrkYVi2knVlLNrX8297W5fEfkyumn9SySFYrexeFR8TTta2OpKaJSWTiTBPYxxQXU3oPCOvRl5vzmbmkneKOtxX6jLnX0vAANhnA8b/UXV8Wrklnhsj2KcrJvojwHxetx16kusmZuVKoUX8df0RoPbHQ19KuXUzNLE06K+n1OJP06Q9CF2uw371q2LicH5bq938xjTzz1ey7epCFaNSCF3RkpYd4tu98cKttGyznqX0L2yWjiXRSqXJYROnSLY2Bc0haJs5UbDWnnhCMZ3364wN0MWRINF2qqO1kr9fQv0EeGO3+CMS+MUOI/KLKWc7k5PJXGaVl1vYhqq/C4q27t6dyGLWyU5EUiEp3bW3cnCVxR/hBq12a/hc7xM1rA34Rh27HQ4s/6RRmX8mqAAdMxi+vlanNv/a/sfPmpqed/wBTPe/aD/5qv9D+x8/1Fe/qY+W9I08b1mppWaenkmjD06cdsmnpKm31OPP06FD8GnZJu938+g9p6aW3PmU0YoZW1l8CEhWxum77MudXIhoION08tu4zKD4r3x0GFa2WUqybaT2+4xcVo6dJt9XcZSBA6+EHWtJK3xHKC9ci/DzLqcgQMajMvhPAhGp6sapz5jC0Mwyk2tuRxVSOac3vYprv7AQvSqDSWHzxkmqrTVldeuwjConhq19sWK4VrNNR52+fMhoso2VcZ8PdpL83M+Fa+VlDell5r91b6GnA6kijItM3QOLgdkwGV7VVOHSVn/wZ4HSV+Z7r7bP/ANOt/SeFUWYeZ8NfG+mnpxnhyrP1EKdSy6k5SypPGUcutm5HZdI8DkEt2ZOmq2supp0agojRd7zhyxiDt3+JSvuXwJIZbclGV+xXJnMZXyBBcFKfm2KZ9F2GaVtwJ+HGpqSuuFer9RzT3jGKeXhbW+JVTkuXIvg8XHFb0NxQu4q7XVfYtRCaV78+RBCKKlFdP7ivA+N/MblVy0tyiEfMm2r5+XcUdMmqmF1G9NPzblPD+5bReTRjK5HZIywgKKVTyr0X2A7Ckc+hP2opcWkrL/g/oeAJ5sfRuuhenNdYy+x866hWm+zf3M3LWkzRx3tkoVLr8vhl1XiaaVr2xf58thVvmtmNUKaTTf8A2c10tnQRr6GdoK/JGjp9QtkZenmnhdByGP2KH6FGrCqMupsYctUl3ZpUal0vQEyHEa98XSvby2T7mfOmnm4/SeBiGi6lHm9xhR2F4SL1kkQ5ndW4Vzyc6jUOKx2+BNFWpXF5eueo1ghqnX4472T5rBdbAlpYcKtuMp3wQQyv3PmbvuW2zfn+YCYJkEkJVcXz+YLaUbtdSLGNPuaMYkjZprC9EBZTjheiOTqpGAtaPnz2o0jpaqrF8pu3oz6EPJP1a0HDXhVW042fqheRG4D4XUjp1FIZ92hOgXSq2Tu+v/RxpenSiP01ZJRss59OYzVrNL4GHT1Ek1s+TNGhWTVunzEkmixIc0OnvmXqjVu1ayvyfK3czPD61736mrBiizbsttdpPl+IbcsGbKnK+MLn1+BoaekkuvruShWcU6ls5LFqn0OZShi7V3snvgV1epjCUItO83ZW/dj0R6aFLUvoXqtn+H6iaqqMrSxe9vhuOOaSBEMgq8/9q+Y9p22lfBTTd+RKM3e1uXQkhjLRBzSuRUhPXXadtwohbGY6hZyh7S8jN0emUV3f8Xqa/hsLyX5hGnFG2V5HSN2KwBIDrUYCMUdb/UHwz32knZXlDzL4bnZiNSCaaezVn8QatUSnTPm2nIjVV5dcYNf2r8HlpdTOH8rd490zL4br7nIyx6yOnjlaLtM7uxoQo8+2xlRxlLb9x/T18JmeaLkOwq2S4bKz8yHdJUvLJmO7aa57jOlnm375KhmtHYKVhuFS7t8zIpXv2HqE8DWUtD0ILmrvLV1tfdEvc+bisr2svTmVU6oxGY6EbZOSxZ8yUIL1sUTqpb/liSqK1+pFhsbOKd+f56i0auC2lUTAKL1EJEYyJIdIiyVKDNzwejZX+Bm6aldpLdnYaFPhSR0eNj+mXNL4WAAG0zgAAAHUP1E8A/1FHjgvPTu13XNHjuz7n0g0eXe3vsm6cnXoryP+JL+V9fQycnF2XZGjDkrTOhxhexbChdY9CMkT00mcuSZ0IsZcnGz7pMujKzv9WVwz26jMKO31KvGPZo6argcgxChTwOR+Aojodgy+ExKDfMtg/gNYlDMqalvk5hS5PZbFadt8l0ZjIiyxorpUpcV+KyWy6+pLiCnUuOiPg3xFlGNxWm23tjqbPhej4n2NOLG2yqcuqNHwrT2XE+exonEVbBydSMeqoxN2wAAGIAAAAAjUpqSaaunhokAAeae1vsQ4t1NOrxy3HmvQ6LOm4u1s9Nj6FOte0vsnT1C4o2hU6pYfqY83GUtxNOLP10zyFSlHZXz1NDT1Pqc+I+FVKE3GpFq2z5P0Yqp2a+pzcmJxe0bVNSWjXpysMQmZdGumOUpFNAPKXcmqopF9/Ql73tcKZA7TqEnUfJ/QpjMmqiQ6iQMxd7ZLYwb2eBanK7SWX2OyeFeDSlaU/KunM1YsLkVTmokPDNC5vtzZ2ehRUVZBRoqKslYsOnjxqCMc5uQAAFggAAAAAAAAAAAAAAAAtrdFCrFxnFSR0/xH9P4yd6U+Hs1+53kBZQjL1DRk4+Hkuu9ja8L2i2usRen4dUjvGWOzPYiPCuhnlxIMuXIl9PIlTa3RbSoyeyb+B6rPTxe8V8iUKSWySE/xR/Q/0P8ADzjT+CVpbQfxwaul9j5t/wDkmoross7qBbHjQQrzSZn+HeEUqK8sc9XuaAAXpJeFTbfoAAEkAAAAAAAAH//Z"/>
          <p:cNvSpPr>
            <a:spLocks noChangeAspect="1" noChangeArrowheads="1"/>
          </p:cNvSpPr>
          <p:nvPr/>
        </p:nvSpPr>
        <p:spPr bwMode="auto">
          <a:xfrm>
            <a:off x="155575" y="-1371600"/>
            <a:ext cx="1933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13" name="AutoShape 23" descr="data:image/jpeg;base64,/9j/4AAQSkZJRgABAQAAAQABAAD/2wCEAAkGBxQTEhQUEhQUFBUVFRQYFBcXFBUUFxcaFBQXFhcVFxcYHCggGBolHBUUITEhJSkrLi4uFx8zODMsNygtLisBCgoKDg0OGhAQGiwkHCQsLCwsLCwsLCwsLCwsLCwsLCwsLCwsLCwsLCwsLCwsLCwsLCwsLCwsLCwsNywsLCwsN//AABEIAPAAogMBIgACEQEDEQH/xAAcAAACAwADAQAAAAAAAAAAAAAABAIDBQEGBwj/xAA4EAACAQMCBAMHAgUEAwEAAAAAAQIDESEEMRJBUWEFInEGE4GRobHwB8EyQnLR4RRSYvEjJDQV/8QAGQEAAgMBAAAAAAAAAAAAAAAAAAIBAwQF/8QAIREAAgICAwEBAQEBAAAAAAAAAAECEQMhBBIxQVEiFBP/2gAMAwEAAhEDEQA/APcQAAAAAAAAAAAAOGxPU+KU4byXwyQ2l6CVjoHXtT7RL+SPxZnz8SqS3k/sUz5EI/S2OKTO2zrRW7QtPxOmnbiOqus3zxz5lsZIofM/EWLj/rOy/wD6UOpJa+HU61D8tsSyk72IXLYf8Edqp1k9ncsOpU5tfwtp9Ta8P1/F5Zb/AHL8fIjLTK54nE0wADQVAAAAAAAAAAAAAAAAAZvinjEKKy7y5L+4p7SeOqhHhjmb+h0WddybcrttmXPyFj0vS7Fhctvw19d4xUqt+ay5W5CecXbYh73Nl0NGjTfM5k8spbZtWNRJ0G7ZWb/QaiUJEoKXF0RXdjUM06Wd2XRpZWduXJnFPkty2clFq/PBKFOXAS1Goadr4s/pyNJR6itZKaxt6DJgiiOrza6va9nvb0NClVTSaMaWhfHxWu0rK/8AY0tNGys9yy0EonZPDtTxKz3X1HTrukqOMk0dghK6uuZ08GTtEwZY9WSAALysAAAAAAAADO8d8TWnpSm99orqzRPMv1A8SdSv7pPy0/u9yrLPpFsfHDtKjG1WtlUk5Sd23d5L6LwZ2mh9zVoI4WSfaR1FFJUM6eih6MBTT3v2HnEVIVhYtpNXsUvPYlSppO5JI/Q3tcaguyYnTWbjtGF2rf4HiVsjUg5XX8L/ACzKNL4fwZT3y1ybe7NCnDLzzOLbJ9fgSw7FDRTXjsxqazgqrwumgTJJ0JXRseGVMNdNjD0UbKxo6Craa74N3Gl/RnzLRsAAHRMgAAAAAAABRra/BCU3/LFs8VrVnUqSm922z0n9QNf7vTON8zweY6Q5/OyUups40fWO0o5LVWfII/crcH+dzlqr2bVs1NHWduuB5VcZMXS3yvmNue3Yt6CtD3+oXWxKMuJrOFkzak/vcKVRp4/wDhQJfhvQllcjT08nsYWm1adr4NelMVCSQ9CPfb8uDl6Z7C+LrzZfLqMQvfv9EMVnDXy3ZXURdbm9+ZVVQv0ZMri8EqVSz+IupO9rE5bo1YXTEmjs1KV0mTFfD53j6DR1Yu1ZhapgAAMQAAUa2uoU5Tf8qbADzH9SfEePUKmtoI69pI22XqI+Kax1a0pt5cv3NDSvBxOVLtKzq4o1FIddWyWG8r77j0KeDO0knJ5WDSgnYzVRYR91lJc+dsfEd9xi31K9PTz6DLQ/hDYp/p89v7nFZqK27YG3ElGFyHK/QTKNLDiaw0udzeoCNGFu49QlsCbfoknYxGF3fmthlJPd7ZFHO27SWW2MJ3zHnaz5DCMua5L1KlfmXKLV+lglEhiplLpkZotkiubGxypkvY94bUzbqah16nNqUWuqOwnYwSuJjyqmAABeVAdY/UHXe70slzm7HZzzf9V9TmlDom2V5XUGx8auSPPI07u7NXQwvC2eglRhc2NNTwcLI7Z1VpDOlpWNOCwJ0sdMmhSQiIbFp1eG7vt9i3T6tSdufqMOirbKzM+l4fao5XxjhXTqO6BNMfv9yUCurHZ9LnMm7Y3EJHaLHKPRGLoZTb817eiNnTIbxlclQxUoRkrMuilGPl5LCEq9OTlFqTSW6srSv35GhSqJLrkYVi2knVlLNrX8297W5fEfkyumn9SySFYrexeFR8TTta2OpKaJSWTiTBPYxxQXU3oPCOvRl5vzmbmkneKOtxX6jLnX0vAANhnA8b/UXV8Wrklnhsj2KcrJvojwHxetx16kusmZuVKoUX8df0RoPbHQ19KuXUzNLE06K+n1OJP06Q9CF2uw371q2LicH5bq938xjTzz1ey7epCFaNSCF3RkpYd4tu98cKttGyznqX0L2yWjiXRSqXJYROnSLY2Bc0haJs5UbDWnnhCMZ3364wN0MWRINF2qqO1kr9fQv0EeGO3+CMS+MUOI/KLKWc7k5PJXGaVl1vYhqq/C4q27t6dyGLWyU5EUiEp3bW3cnCVxR/hBq12a/hc7xM1rA34Rh27HQ4s/6RRmX8mqAAdMxi+vlanNv/a/sfPmpqed/wBTPe/aD/5qv9D+x8/1Fe/qY+W9I08b1mppWaenkmjD06cdsmnpKm31OPP06FD8GnZJu938+g9p6aW3PmU0YoZW1l8CEhWxum77MudXIhoION08tu4zKD4r3x0GFa2WUqybaT2+4xcVo6dJt9XcZSBA6+EHWtJK3xHKC9ci/DzLqcgQMajMvhPAhGp6sapz5jC0Mwyk2tuRxVSOac3vYprv7AQvSqDSWHzxkmqrTVldeuwjConhq19sWK4VrNNR52+fMhoso2VcZ8PdpL83M+Fa+VlDell5r91b6GnA6kijItM3QOLgdkwGV7VVOHSVn/wZ4HSV+Z7r7bP/ANOt/SeFUWYeZ8NfG+mnpxnhyrP1EKdSy6k5SypPGUcutm5HZdI8DkEt2ZOmq2supp0agojRd7zhyxiDt3+JSvuXwJIZbclGV+xXJnMZXyBBcFKfm2KZ9F2GaVtwJ+HGpqSuuFer9RzT3jGKeXhbW+JVTkuXIvg8XHFb0NxQu4q7XVfYtRCaV78+RBCKKlFdP7ivA+N/MblVy0tyiEfMm2r5+XcUdMmqmF1G9NPzblPD+5bReTRjK5HZIywgKKVTyr0X2A7Ckc+hP2opcWkrL/g/oeAJ5sfRuuhenNdYy+x866hWm+zf3M3LWkzRx3tkoVLr8vhl1XiaaVr2xf58thVvmtmNUKaTTf8A2c10tnQRr6GdoK/JGjp9QtkZenmnhdByGP2KH6FGrCqMupsYctUl3ZpUal0vQEyHEa98XSvby2T7mfOmnm4/SeBiGi6lHm9xhR2F4SL1kkQ5ndW4Vzyc6jUOKx2+BNFWpXF5eueo1ghqnX4472T5rBdbAlpYcKtuMp3wQQyv3PmbvuW2zfn+YCYJkEkJVcXz+YLaUbtdSLGNPuaMYkjZprC9EBZTjheiOTqpGAtaPnz2o0jpaqrF8pu3oz6EPJP1a0HDXhVW042fqheRG4D4XUjp1FIZ92hOgXSq2Tu+v/RxpenSiP01ZJRss59OYzVrNL4GHT1Ek1s+TNGhWTVunzEkmixIc0OnvmXqjVu1ayvyfK3czPD61736mrBiizbsttdpPl+IbcsGbKnK+MLn1+BoaekkuvruShWcU6ls5LFqn0OZShi7V3snvgV1epjCUItO83ZW/dj0R6aFLUvoXqtn+H6iaqqMrSxe9vhuOOaSBEMgq8/9q+Y9p22lfBTTd+RKM3e1uXQkhjLRBzSuRUhPXXadtwohbGY6hZyh7S8jN0emUV3f8Xqa/hsLyX5hGnFG2V5HSN2KwBIDrUYCMUdb/UHwz32knZXlDzL4bnZiNSCaaezVn8QatUSnTPm2nIjVV5dcYNf2r8HlpdTOH8rd490zL4br7nIyx6yOnjlaLtM7uxoQo8+2xlRxlLb9x/T18JmeaLkOwq2S4bKz8yHdJUvLJmO7aa57jOlnm375KhmtHYKVhuFS7t8zIpXv2HqE8DWUtD0ILmrvLV1tfdEvc+bisr2svTmVU6oxGY6EbZOSxZ8yUIL1sUTqpb/liSqK1+pFhsbOKd+f56i0auC2lUTAKL1EJEYyJIdIiyVKDNzwejZX+Bm6aldpLdnYaFPhSR0eNj+mXNL4WAAG0zgAAAHUP1E8A/1FHjgvPTu13XNHjuz7n0g0eXe3vsm6cnXoryP+JL+V9fQycnF2XZGjDkrTOhxhexbChdY9CMkT00mcuSZ0IsZcnGz7pMujKzv9WVwz26jMKO31KvGPZo6argcgxChTwOR+Aojodgy+ExKDfMtg/gNYlDMqalvk5hS5PZbFadt8l0ZjIiyxorpUpcV+KyWy6+pLiCnUuOiPg3xFlGNxWm23tjqbPhej4n2NOLG2yqcuqNHwrT2XE+exonEVbBydSMeqoxN2wAAGIAAAAAjUpqSaaunhokAAeae1vsQ4t1NOrxy3HmvQ6LOm4u1s9Nj6FOte0vsnT1C4o2hU6pYfqY83GUtxNOLP10zyFSlHZXz1NDT1Pqc+I+FVKE3GpFq2z5P0Yqp2a+pzcmJxe0bVNSWjXpysMQmZdGumOUpFNAPKXcmqopF9/Ql73tcKZA7TqEnUfJ/QpjMmqiQ6iQMxd7ZLYwb2eBanK7SWX2OyeFeDSlaU/KunM1YsLkVTmokPDNC5vtzZ2ehRUVZBRoqKslYsOnjxqCMc5uQAAFggAAAAAAAAAAAAAAAAtrdFCrFxnFSR0/xH9P4yd6U+Hs1+53kBZQjL1DRk4+Hkuu9ja8L2i2usRen4dUjvGWOzPYiPCuhnlxIMuXIl9PIlTa3RbSoyeyb+B6rPTxe8V8iUKSWySE/xR/Q/0P8ADzjT+CVpbQfxwaul9j5t/wDkmoross7qBbHjQQrzSZn+HeEUqK8sc9XuaAAXpJeFTbfoAAEkAAAAAAAAH//Z"/>
          <p:cNvSpPr>
            <a:spLocks noChangeAspect="1" noChangeArrowheads="1"/>
          </p:cNvSpPr>
          <p:nvPr/>
        </p:nvSpPr>
        <p:spPr bwMode="auto">
          <a:xfrm>
            <a:off x="307975" y="-1219200"/>
            <a:ext cx="1933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49" name="Picture 25" descr="http://3.bp.blogspot.com/_W1M1kvX4UDo/TTZfqdcVEXI/AAAAAAAAAC0/1hLptcKOWcw/s1600/pap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93" y="5661248"/>
            <a:ext cx="726638" cy="72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Imagen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44" y="4255535"/>
            <a:ext cx="1394712" cy="100133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5" name="24 Imagen" descr="https://encrypted-tbn1.gstatic.com/images?q=tbn:ANd9GcSpkanl0_EJFx2nggidVgBXstsGo9rp6Uuh89XJ_lyUlvWLIyicfQ">
            <a:hlinkClick r:id="rId15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44" y="5552224"/>
            <a:ext cx="1267146" cy="868665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7713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764704"/>
          </a:xfrm>
        </p:spPr>
        <p:txBody>
          <a:bodyPr/>
          <a:lstStyle/>
          <a:p>
            <a:r>
              <a:rPr lang="es-ES" sz="3600" dirty="0" smtClean="0"/>
              <a:t>MARCO LEGAL</a:t>
            </a:r>
            <a:endParaRPr lang="es-ES" sz="3600" dirty="0"/>
          </a:p>
        </p:txBody>
      </p:sp>
      <p:pic>
        <p:nvPicPr>
          <p:cNvPr id="3074" name="Picture 2" descr="http://www.planificacion.gob.ec/wp-content/uploads/2013/06/logo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123">
            <a:off x="7126664" y="1773569"/>
            <a:ext cx="1800200" cy="12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lidesharecdn.com/anajuliavinuezasalinas-111008131716-phpapp02/95/plandetur-2020-1-728.jpg?cb=13180806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544">
            <a:off x="462573" y="4458732"/>
            <a:ext cx="1875967" cy="14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QEBUQDxQVFBQUEBQUFBYUFBAUFBUQFRQXFhUVFRQYHCggGBolHBUXITIhJiorLi4uFx8zODMsNygtLisBCgoKDg0OGhAQGywcICQsLCwsLCwsLCwsLCwsLCwsLCwsLCwsLCwsLCwsLCwsLCwsLCwsLCwsLCwsLCwsLCwsLP/AABEIAOAA4QMBEQACEQEDEQH/xAAcAAABBQEBAQAAAAAAAAAAAAAEAAMFBgcCAQj/xABCEAABAwIDBQQIBQIEBQUAAAABAAIDBBEFITEGEkFRYRMicYEHMlKRobHB0RQjQmJykvAzQ4LhFRYkU/FEY3Oiwv/EABsBAAIDAQEBAAAAAAAAAAAAAAABAgMEBQYH/8QAMREAAgIBBAICAgECBQQDAAAAAAECAxEEBSExEkETUSJhMnGBFZGhscFCUmLRFCRD/9oADAMBAAIRAxEAPwDcUAJACQAkAJACQAkAJACQAxVVbIhvSPa0c3EBTjCUuIrIZICu24po8ml0h/YMvebBbattvn6wRc0QtV6Q3H/ChA6vdc+4BbYbN/3SI/IR0m3NU45bjfBpPzK0LaaV2yPmxg7YVZ/zB/SFYtr0/wBB5s9G19WP1g/6Uv8AC6H6F5sIh27qR6wY7ycPqq5bPU+m0P5CSpfSF/3Yj/pIPzsss9nkv4sl8hN0O2NNLkX7p5O7vzyWK3QXV+sklNE7DUNfm0grG4tdkh1IBIASAEgBIASAEgBIASAEgBIASAEgBIASAEgBIAi8Yx+ClH5r+9wY3N58vutFGlsueIITaRR8W27mkuIAIm88nP8AfoF2qNohHmx5K3Z9FXqKh0jt6Rxc7m4kn4rrQphWsRWCttsbVgCQI9BUZLIz3eCj4/sMnpcEeKA4KsBiQISBhNFiEkJvE9zeg092iz26aqxYkh5aLVhG3TmkCoFxpvNufe0/RcjUbRjmtk1Mu2HYtFO3ejcD5rjWVTreJLBYnkPVYxIASAEgBIASAEgBIASAEgBIASAEgBuonbG0vkcGtAuSTYAKUYuTwuQKBtFtw5946Tut0MhHeP8AEHQdTn4LuaTav+q3/IrlP6KY4l7rm7nE5nMkn6rtpRguOCrkMgwmV/6d0fuNvhqqpaqC/Y/EPh2e9t/9I+pWeWtfpD8QyPAYhrvO8Tb5WVMtVYx4QSzC4RpG3zufmq3dY+2GB5tHGNGM/paoecvsZ32DfZb/AEhLyf2AjTs9lv8ASEeT+wG30MZ1jZ/SE/OX2GBiTCIT+gDwJHyKmr7F7DCBZdn4z6pc3zB+YVq1diFgCm2fcPUeD4gj7q6Ot+0LxI+ow+RnrMNuYzHwWmOohLpkfFnFJVPidvRuLT049COKLaa7lhrI02i9bO7Zh1o58nZAH9J8DwPQrz+r22Vf5Q5RbGZdYpQ8XabhcprBM7SASAEgBIASAEgBIASAEgBIACxfFI6WMySmw0AHrOdyaOJVtNM7ZeMRN4MtxvG5q6Sxvug92Nug6nmeq9PptJXpo5ff2UuTZ7SYJxlPk36n7J2apviIlEl6eBrBZjQPAfVZZScu2SHwVDAHQSYzoJAepAeoA9QAkAeIA8TA8KAOCmgOSU8CBKqijk9ZovzGRVsLJR6YYIaswdzc2HeHL9X+61w1KfEiLRIbObTPp3BkpJZoCdW9DzHyWLW7fGxedfZKM8GmUNa2Voc06j3+HNeelFxeGXBKiAkAJACQAkAJACQAkABYvibKWIyynIaDi53ADqraaZWz8YibwZVXVstfMXvNgNB+ljeQ5leoqphpYYXZS22SdNA2MWaPE8T4lUyk5vLGPgqAHbVFgOBIDsKIzoJAepAeoA9QAkAeIA8TA5KAOSpAcFMQ25SA4JTwADX0LZRcZO4Hn0KuqtlB/oTG8Axp9JJ2b77l8/2nmOir1mijdHzh2OMscGo4fWCVocCNByz6jovNyi4vDLgpRASAEgBIASAEgBupnbGwveQGtBJJ4AKUYuTwgMh2lxt1ZLvG4Y3KNvIcz1K9XotJGiGX2USlkLo4hGwN46nxUZtylkEEtKrYx1qiwOKyp7JheQ5wHBoufHwSjHzeAHKOqZK3fjNx8QeRHApTg4PEgyFBVjOwkB6AkB1ZIBWQAkAeFAHhTA5KYHBUgOCmIbcpIBiaQNBLiABxKkAzHNvZgEDhfInyTXIAOLxAt3xqMj4LTRLDwJh+yGOmF4ice6T3CeBP6T0KxblovJfJEcJGm00we0OHn4rzpcOoASAEgBIASAM89IWOb7vwsZ7rbGQji7UN8tfcu9tWj/8A1l/YqnL0UyM5jxHzXcl0ytFhaVgaJDzVBjAq7HIoe6TvO9luefU8FOvTznz0hZQCH1VXp+TGfG5HjqfgrX8NP/kxdk1g+FCnBAJJNr3+yyXXOx5ZJLBJgKgZ2AkB0AkB7ZID2yBisgDwhMR4QgDgpgcEKQHBTAisVxZkHd9aQ+qxuvS/IK6uty59EW8A1LSvkIlqDnq1g9Vv3PVOWOl0Ac5NIAOud+W7wV1a/JCIRbWk1hiND2JxzfbuPOYsHdeTl5XcdL8NmV0y+LyXVc4kJACQAkARe0eKilp3SfqtZg5vOn38lo0tDusUUJvCMde8uJc43JJJJ1JOZK9lCKjFJGc8aE2BN0Uu83PUarFZHDJBrFSxjMWFxCQy7o3nG5OZz6cknbNrGeAwCYttE2F3ZRN7SXTdGjT1tx6BW1aVzXlJ4QnIHifiL++BG0ewQ3Ppp9VJrSrjLDLJvZ/FPxUW+Ruua4te3k4LJqKfinj0STJUBUAdAJDOrJAKyAFZACIQByQmByQmIbebC5yA+SaAqGM7Ubzuxo+84m2+Mxf9nPxXSq0mI/JbwvorcvSCsEwTs/zZu9I7Mk3NveqbrvN4XCGo4Jd6rRIYerEBF4lJfujzWmpc5IsjCFqIheF1hgla8aXs4c2nX7+Sy6yhXVtEovBr2D1naMGd7AZ828F4+cXGTTL0HqIxIASAMz9ImJ9pOIGnuxDP/wCQ/YW969HtFHjD5H7KbH6Kmu0Vj8TVXJjDIcjcKifIyTgkv4rLJYGh+S+47d9bdO7/ACtl8VWu+R+irbGTU7I3STSMbLvO3+0c1rhn1/u63a2NkmoxXHrBGLXsKxXa8H8mhBlkdkHAd1vUe18lCrQtfnd+KG5fRLbJ4b+Gh3ZHDtHu3nC+dys2rt+WeV0ugXBPgLGTwdAJAdAJAe2QArIA8ITA5IRkATEa2OCMyTODWjieJ5AcT0VldcrJeMVlibwZvje0ctc/sYQWxk2DB6z+ryOHTTxXep0delh8lvZS5NstOzezwp27785CMzy6BczU6qV0v0WRjgmnBUIkMvViEA1MvAe9XQjkTI2Vq1RIgkjVamA2pCL1sHifd3HH1Du/6Dp7vovMbpR4W+S9l8GX5comJADFbUCKN0jtGtLj4AXUoRcpKK9gzEqmcyPdI71nuLj4k3Xtqa1CCijM+zlgU2ILiaqpMYXG1UyYwqNqqbGFxOKpkhpgFbszSzvMkjLOObiHObfqbFWw1d1a8YsWEVeB7qmR0GFMEULTZ0w9Z/Xf1A5Wz43C3Pxqip6h+Un6I98Il/8AkOJkbnyzP32tLu03rbpAvdZf8RlKSSisfWCXgS2wGJPqaMOlO85rize9oA5E9eHks+4UxqucUOLyizALBkkdWQB7ZIDyyMgIhGQIbaPaCKhj3pTd5B3IwRvPPhwGlytWl0tmon4wRGUkjJsUxefEJhvXJJtHG2+60HgB8yV6mrTU6Kvyf+ZQ25GibJ7MClZvyd6VwzPLoF53WayWol+i6McIsDwsqJA8jlYkAJNcq6PAmCSMVqYgWVquTECStVsWIGIVoiS2dquzqG8nd0+enx+a525U/JS/0Tg8M12gm34welj4heULwhAFZ9INX2dGWjWR4Z5an4BdDbavO9fojN8GWr1hnHoWqEmMNiaqZMYXG1UyYBUbVU2MJY1VtjPaumMkT4wbF8bmg8i5pF/ioRn4yTGUHZ3aRmFwmlqYJRMx7vVaLPuSQQSQuvqdK9XP5ISWH9+iqMvFHOK4nV4gxzpR+Eomi7y4G7m+4F55AZeKdVVGmklF+c/9EDbZI4JtPLBBeloHmkiFy9z917maueG2z4nj4rNfpIzs/Oz8n6/4JKT9GhYdWMniZNGbse0Ob4FcayDhJwl2ixPIUAoDPbIAVksgVTbTbKKgbuNtJUEd1g0YPak5DpqV0dBt9mql9R+yuc8GO1WISVUxe8uklkdbqTwa0cB0XsIU1aSr6SM+XJmrbEbKClYJZgDM4eIaOQXk9fr5amfHEUaIQx2WtwWFExh7VNCGXtViYA72qxMQLI1WRYgWVquTECStVqYgKUK+LEctdYgjUEEeIUbIqUWmNdmt7MVIey/tNa4eY/3XiroeE2jQicVYzP8A0nVHfhi5Bzz46D6ru7ND+Uiuwo4XfKQuFqqkxhsTVRJjDImqqTGFRtVLYwljVW2MIY1VNgdmna71mg+IBUfNrpjwQ22uEGqo3RRFocHMeGuIDXbhvunxWjR3fHapP+hGSyirV+IVdXGKQsioIS0Nle+aIlzNC1ulh/d1vhXTTL5cux+uCPL4Lhg2K0MEcVNHVQHdDWNAljJJ0AFjrdcq6u6cnY4vn9E00lgsYasuSR7uJZAo23+3TaIGnpiH1BFici2EEau5vzyb7+R7G2bXPUtTlxH/AHKpzx0YxNK+V5e8ue97rkm7nOcfmV7SMa6K8L8UijtmuejrYrsGipqW/muHdaf0N+68bum5PUT8I/xRfCGOS/OauSmWjTmqSYhl7VNMBl7VYmIHkarExAsjVbFgCStVsWIDlCuixAUzVfFiGFMRomwlReNg5Xb7r2+i8juMPG9miHRdFhJGXekSS9Zb2Ymj3klem2eOKW/2U2dlaYF1mVhkIVEhh0QVMhhkQVEmMLjaqmMJjaqmxhDGqtsY66EOaWuFw4EHwORVbeOQKjiexuH00L6ioEhYxpcd6WZxPIAb2ZOnmt1WsvskoQxn+iIuK7KnS4PLMx1VT4fTMp2NLw2ffdI9jcz3icrgdPNdGdsIyVc7W5frpEP7Gg7LYZRVNNFUxUsTA9t7bjLtcDYi9s7EFcfVW3V2SrlJssik1ktLWLBkmZ76RdvRS71JRuBnIs94sRCDwHN/yXc2rapah/JZxH/cqss+jGXvJJLiSSSSSbkk5kk8SvbRjGuKS4SMxqHox2Jvatqm9YmEf/YjmvIbzuvyN01vgvrh7Zq24vPJlxw5qkmA05qkmAy9qmmIYe1WJgDyNViYgWRqtixAkoV0WIClCuiIBmCviIFKtEXLYOTK3KX5gLzW7rFqf6L4dGjLkEzKdus6156NHuFl6fa5YowUz7IKMZroylwQDIgqm8jDoQqZDDYgqJDC4mqmTGFRhVNgEMaq2xj7GqDYyO2pwP8AHUklNfdLwC12oD2kObccrhWabUfBarPoTjlFVqMDxWsY2kqHQ09OAGyGC5dI0ajPQHl8Dot61Okpl8sU5S/fohiT4L7hGGMpoWQRizWNsFyLrXZNzfssSwikeknbsUwdSUbrzkWkeP8AJBGg/fn5Lr7Vtb1DVlnEf9yuyeOEYw7PM5km5JNySdSSvcQ8YrxjwkZi9ejbYk1cgqJxaFhuAR67gfkPivN7zuygvhrfPstrhns3BkIaA0CwGQXkM55NJ4WppgNuapZENOappgMvappgMSBWJiBpArIgCyhWxIgcoV0QApgr4kQGYK+LEClqmpAWnYptt7lvA/Bef3d5mi2HRpHbt5hcYsMs26d/1rx+0fVeo2pJ0FE+yCiOa6UkRD4FRLgYdCqJDDYgqJDDIgqZDCowqmMJjCqYwhjVBsB5rVW2Mca1QbAoXpM26FE00tK4GpcO87XsGEan954DhqeF+1tO1vVT85/wX+pVZPHCMPLySSSSSSSSSSScySeJXuo1RjFRjwjNksew2zb8RqQyx7JljI7hb2R1K4u76yOnr8Yv8mWQjln0Rh2HsgjbFGLNaLCy8JKbm8s1dBDgkmBwWqSYDbmqSYDTgpJiGHtViYDEgU0IFkCtiALKFdEQHKFdEQDMr4kQCZXxEBucrkgLXsWbgj94C89u/E0WwNI7JvIe4LilhmXpEitVg+1GPgT916XZ5Zqa/ZTYitRarrSIEhAs8hh8KokMOhWeQwyIKmQwuMKljCowq2MIYFWxjzQq2wKl6RNs24dF2cdnVMgO43UMb/3H/QcV0ts26Wrs54iu3/wVzngwCondI5z5HFznOLnOcbkuOpJX0GmmFUFCKwkZXyFYPhclXMyCEXc826NbxcegVGt1cdNU5y/sOKyz6T2S2cjoKZsMYztdzuLnHUlfNtXqp6ixzkzZGKSJm4va4vy4rOSEWoyBwQpCG3BSTAaeFJMBh4ViEDyBWIAWQK2IgSUK6IgKZXREATK+JEAnWiAgJyvQi47ER92/OT4CwXmN2lm7BdDo0ZcosKD6Taf/AApLc2nzF/8A8rt7PPEnErsKOzVehZUHwFZ5DJCBZ5DD4VnkMNiVEhhkSpYwqMKtjCGBVMCI2w2ljw2mMz+883bFHfN8lvg0ak/daNFo56q1Qj/f+gpywj50xTEJKmZ887t6R5u4/IAcABkB0X0TSaaGnrVcPRkbywZjSSAASSbADMknQAK+ycYRcpcJCR9A+i3YwUMHbTD8+QXP7G8Gj+9V863fcZaq3C/ijXXDANt/tHUS1TcIw07sz2gzyg96NjgCA0jNpsQSRnmLaqW36WqNb1V/S6X2E5POEN0/okjDN91TUfiLX7Zr7EO589evmpS3p58VCPj9YEqiS2KxaqjqZcLxG75Ymh8U4BtLCdC46b3xyPK5z62qmUFfTwn2vpkot/xZdCFzkyY24KSAZeFNCGHhTQA0itQgWVWoQHKroiAZlfEQBOVoiRI6crRAQGVcI0PYmnsyPLhve/P6rx+vn5XyZoiuC6rGSK7t1R9pSOIGbO8PLP5X9627fZ4XL9kZLKMpC9f2UB1O5UyQD1Z2vZk0xaJBmA8Xa79p5X5rPheX5dDITDPSA1rjHWROicDZxbdwBGt26j4rXZtc5R86n5IirPsveF18c7A+F7Xt5tN/I8iuNbXODxJYLE89ErEszJ4C41TIDnEcRjpYXzzu3WMaST8gBxJ0ASrrlbNQjy2DaSyfO21m0UmIVLp5LgaRsvcRx8AOp1J4nyX0HbNBHSVJY59syTl5MhV0yJqXof2M7Z4rp29xp/KaRq6/r/Qf+F43f90y/gg/6l9UPZt4avIGgzGYtw7aR81TZsVbE0RSO9VsoDGlhdwzb8WrvRb1G3KEO4Plfr7KupmndVwOS0qOJ7X/AISt7GspnRQvc1kFVcPY9xAyeAPy8yRmeF10KtG7afKuWWu4kXLD5LS9wA3iQBa975W535LEs5wSGY5WvaHsIc1wuC0ggg6EEaqeGnhgcPCkhA8isiANIrkIElVsRAUxV0RAE5WiIiPnK0RER1QVpiiIzDHvODRqSB7yldPwg5MEss1nZqDdBPANAH9+S8VOXlJs0k4ogNVUW+xzTncEJxeHkDFMQpTDK+M/pdYfx1Hwsvaaa1WVqSM8uxU7lOSEScDlmkhlb242b7ZhqoB+Y0fmNH62Djbi4fEeS2bfrXVLwl0yM4lDwzE5aZ4kgeWO6HJw5OGjgu/qNLVqI4kipNo13YrbmOsIhmtHPbIZ7kn8DwP7T5XXkNw2yzT/AJLmJfCeey9xlcZluTEvSbtd+Nm7CF3/AE8TsraSSjIv8BmB5nivX7JtnxR+Wxfk/wDQzWTzwUhejwVli2H2ZdiNU2IA9m2zpXcm39W/MrjbxuC0tTS7fROuPkz6Yw+jbDG2KMBrWgAAC2QXzmc3OXkzYlgKAUBkfj+BQV0JgqmB7DmPaa7QOa7UFW0aiyifnB4YnFNGVbWYSIa6kw+qqZosPbBaOR0jgHzXO8JH6X010FrWuu/oroyosthBSsz1j1+iqS5w+iIxVs1TM7BaCqNbTOfG8vkG+6DdNy1s17OaP9ua10quqv8A+VdH458pLrP7wReX+K5LDtZjEtdI3A8OcSGgMq5hmA0WDmA8eR5nLmsekohRF6y9fuK/5HJ5/FE5glQ6gqIMLgp3upux3vxIcS3tDcu4W163udLLFdFXQlfKWJZ/iSTxwW96wosBpFYhAsquiIDlKuiIBmKviIAnctECJHVDlpihEbM5aIoRJbNU2/NvcGC/mch9VzN2u8a/H7JwXJq+FxbsY65rzBcFoASAM69ImGbsgnaMj3XfGx+Y9y720ajutlU0U+J2a7rKiRp3rNJEiSgcs00MzXb7Z78PJ28Q/KldmBoyTUjwOZHmu/tWt818U+10UziVNrrG4NiDcEZEEaEFdqcFJYfKIF0qfSJPJQGlN+1PcdMDYuhtn4POl+V15+OxxWp8/wDp7wWfJwUpeiSwVjtLTule2OMbznuDWgcXFVX3xqrc5egSyfSfo/2Ybh9K1mRkd3pHWzLj9OHgAvmW4ayWptc2bYR8UWtqwMkdhRGe2SAExPDY6mN0U7Gva4EWcGm1xa4uMj1Vlds6peUHgTWTMsbwKTB6VtHhUT5JquR0bqkgXjaebh6psbA6Cx4ru06qOst+TUy4is4+ytx8VwRVez/hcLcJw/8AMxCqH58oydG1wzO8M2kg5chnqRfTX/8Abm9TdxXHpfeCL/FYXYZgm1dLhEQw+Fs9ZJGSZjC3eayQ+uASed9Mstbqq7Q3aubueIJ9Z4GpKPBYq/b6lbQOro3bwuWNjddrzPbKNw4cyeWax17bdK9Utf39Y+yTmsZJDA8SdU00c8kZic9tywm9j4/FV3VKqxwTzj2CeUPSlEQApnK+KAAncr4oiR871pghEbUPWmCIgLirugL1sfhlmtB1d3neHL3Lye4X/La8dIvgsIvgCwEj1ACQBHY7QCeFzHC9wf7HXj5K2m11zUkJrJjtVTmJ7o36tNj9COhXsqbVbBSRnawPU8iJoCTp3rNNEkP1lGyohdDKLte2x5g8COoOaojOVc1NdoHyjFMVw99NM+GT1mOtfgRqHDoRmvaaTUK+tTRnawCLUREkwNa9Duyv/r5m8LQg8uLrdfl4rxW/bh8kvhh0uzTVD2bEwryrRePMKiwHQojPUgEUAcOTQjP8S2QZRRYhW0xkfUSwTPY5x33sJYSQw665jjkOQXXq1srXVTPiKa/p2QccZZH+ittLBhgqN9gPedO9xALSCbh3EWGi07q7rNT4Lr0kRr8UuSrbPYMMUxCeuDCKRs5kjZoJJAAL7ugvu3PU24FdLUah6XTRoz+bWG/a/RBR8nkuGGbYtdM2kqoJKSV2UbX2cx9uDXjK65U9FLw+SEvJe/tFil6J2ZyoihgMz1oihEfO9aIoRHVD1pgiJGTvWmKEFYJRdrKLjutzP0H98lh3HU/FXhdslBZZquC0m43eOp08F5VtvsvJNIBIASAEgCibd4DcdvGLkDMDizw5hdfbNX4S8JPhlc4lEjdYr0faKiQp5VROIySp5FmnEZVfSXg/aRNq2DvR92TrEdD5H4ErobTqfis8JdP/AHIWRM0XqiknNj8BNdVNi/QLOkP7L6eJ+65W661aeppdslCOWfRlBE2JjY2CzWgAAcgvn025PLNfQfG9VNEghjlW0A61yhgZ3vJYA8JRgDhzlJIBiRykkIzra70a09T36ZrYJHSBzyAbOb+qzb2a7O97Lt6PdbaXiX5L0VutMrddDJ/xAYXHUOoqeGBpj7N3ZmVxaCXF36sy7X2fFb4OD071Eo/JJv8AyIc5wRVdPLNWMp5akVENFJ27qjdAc1rbOLS4esRugZdeS1VQhXQ5xj4ynwkRecky3bSrqN6SkpN+Bp1c6z3AakZ5HXgVn/w+mviyeJEvNkdim0j66anho3PjzEkpGTmkZbh8M78DcK+vRqiuU7efS/8AYnLL4LVNJl5LJFEiNqJVphEiCMaXOAAuSbAdVOyca45YJZNB2XwfdDW+bj14/ZeQ1eod1jl6L4rBdALZLKSPUAJACQAkANzRB7S08UJ4AyvavAjTvL2juE5gfpJ+hXptv1vyR8JdlMo4ISGSy6clkgSVPMs84jDXBsjHRvF2vaWuHNpFis7Ti8ofoxXEaF0M74Dm5jy0cz7PvBHvXsKNQpUKx/Rna5wbP6P8EFHTje/xH9556nh5ZLxev1D1FrkzRBYRcYpVzZRLAuOVUuIwhkircRjzZFBxA77RR8QEZE/EBp0ikogMvkU1EWQWSRWqIEHjuD09WAKiJry0HdJA3m35HgtdF1lX8Hgg0mUXF9k/wmGVEVOS97nB5Nu86Nrwd3Lk0efmuvTrXdqYSs6RBxwuDzD9rKWCgZ2b277YgBF+rtALWI5X4qyeiut1DyuM9/oSkkgTYnDyyN1TIO/Md7waSTly1urdbb5yUF1HgUV7JqomVEIkgB77lX9IiWnZjBTcPcO8dByH3XnNx13m/jj0Xwjg0WiphG3dGvHxXIJhCAEgBIASAEgBIAExKibMwtcAcuNsxyPRShNweUDWTKtoMDdTOJAJjvkeLTyP3XqNDro3LxfZTKOCNhlst8lkgSME6zzgMjJsBbJiDap1t0Ri4yzlabA+6yHfONTqQsclyhmXPlAsyGxTqiUBhccyqcACGTqpwGPNnUHEZ32yXiAjMjxAbdOpKADD5lYoCBZJ1ZGAgSWZXKAgKaZXxgIrGNYFBOM2Bp3w4lgALiODsswV0Kb7YdMg0h18gaA0aAWRGOXkYFI+6v8A4rkRYNnsDLiHyD+LfqVwdw3DOYQLYRNGwygEQufW+S4ZYHoASAEgBIASAEgBIASAA8QoGzNIIGY4i4PQqUZOLygayZrtBsy6FxdECW8W6lvhzHxXodFuSn+EyqUPogY5bLrNJrJWHQVCplAeQ+GpVEqxhsVQqJQGFx1KplWPISyoVbgPI82pUHADr8Sl4BkRqEeADbqlSUAyMPqVNQEDS1CtjAMgctSro1iApqlXRrEAT1C0RgLIILvNgLk6AKyU41xyxFnwHZ43DpBd1xYcB9yvO67cXP8AGD4LYx+y/wCHYcIhc5n5LkFgegBIASAEgBIASAEgBIASAEgBmopmvFnDz4o6Apu0OyAdd8fddzAyP8h9V09LuM6uJcohKGSk1lFJAbSNtyOrT4Fegp1Vdy/FlTjg5iqbK1wEGRVSplWPIXHVqp1jyEMq1W6wyPNq1W6x5O/xaXxhk8NWj4wycOq1JVhkYfVqxViBpKpWRrAElqlaqxNgck5KuUUhBVBhUkxuBZvtH6DisWo3CupYXLJKBc8D2dDfVHi46rz2o1llz5fBao4LdSUbYxkM+JWQkEIASAEgBIASAEgBIASAEgBIASAEgBIAjq/CGSg5DPUEAtPkpRnKLzFhgpuLbGgZs7nLi0+WoXUo3WcOJ8lbgVuqwaaLVpI5tz+Gq69W4U2e8EHBoCEpGRWteMllckeR1tUUnWGRwVij8YZO/wAYl8Q8iNaj4hZG3VikqgyNuqSpfGkBw0uebNBJ5AXUZTrhzJ4HhskKTAZX+sN0dcz7gsN26VQ/jySUGWPCtlgLHdLzzdoPAaBca/cbbeOkTUEi2UeDtZm7M8uCwttvLJkmBbIJAeoASAEgBIASAEgBIASAEgBIASAEgBIASAEgDwhAA89Cx+oseYQBFVmzbH6hrv5BWwvsh0xYRC1OxbODCP4uPyWyG53x95F4IA/5LzyMngQPsr1vFn0R+NDcuxjhoXDxarFvMvaF8Z4zY48XO/pSe8z9IPjH49jB/wC4fcPoq5bva+sD+NBtPsg0f5d/5XPzWae4Xz9kvBE1TbPBvsgcgFklZKXbHgkocMjbwv4qAwsC2iAPUAJACQAkAJACQAkAJACQB//Z"/>
          <p:cNvSpPr>
            <a:spLocks noChangeAspect="1" noChangeArrowheads="1"/>
          </p:cNvSpPr>
          <p:nvPr/>
        </p:nvSpPr>
        <p:spPr bwMode="auto">
          <a:xfrm>
            <a:off x="155575" y="-1652588"/>
            <a:ext cx="34766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" name="AutoShape 8" descr="data:image/jpeg;base64,/9j/4AAQSkZJRgABAQAAAQABAAD/2wCEAAkGBxQQEBUQDxQVFBQUEBQUFBYUFBAUFBUQFRQXFhUVFRQYHCggGBolHBUXITIhJiorLi4uFx8zODMsNygtLisBCgoKDg0OGhAQGywcICQsLCwsLCwsLCwsLCwsLCwsLCwsLCwsLCwsLCwsLCwsLCwsLCwsLCwsLCwsLCwsLCwsLP/AABEIAOAA4QMBEQACEQEDEQH/xAAcAAABBQEBAQAAAAAAAAAAAAAEAAMFBgcCAQj/xABCEAABAwIDBQQIBQIEBQUAAAABAAIDBBEFITEGEkFRYRMicYEHMlKRobHB0RQjQmJykvAzQ4LhFRYkU/FEY3Oiwv/EABsBAAIDAQEBAAAAAAAAAAAAAAABAgMEBQYH/8QAMREAAgIBBAICAgECBQQDAAAAAAECAxEEBSExEkETUSJhMnGBFZGhscFCUmLRFCRD/9oADAMBAAIRAxEAPwDcUAJACQAkAJACQAkAJACQAxVVbIhvSPa0c3EBTjCUuIrIZICu24po8ml0h/YMvebBbattvn6wRc0QtV6Q3H/ChA6vdc+4BbYbN/3SI/IR0m3NU45bjfBpPzK0LaaV2yPmxg7YVZ/zB/SFYtr0/wBB5s9G19WP1g/6Uv8AC6H6F5sIh27qR6wY7ycPqq5bPU+m0P5CSpfSF/3Yj/pIPzsss9nkv4sl8hN0O2NNLkX7p5O7vzyWK3QXV+sklNE7DUNfm0grG4tdkh1IBIASAEgBIASAEgBIASAEgBIASAEgBIASAEgBIAi8Yx+ClH5r+9wY3N58vutFGlsueIITaRR8W27mkuIAIm88nP8AfoF2qNohHmx5K3Z9FXqKh0jt6Rxc7m4kn4rrQphWsRWCttsbVgCQI9BUZLIz3eCj4/sMnpcEeKA4KsBiQISBhNFiEkJvE9zeg092iz26aqxYkh5aLVhG3TmkCoFxpvNufe0/RcjUbRjmtk1Mu2HYtFO3ejcD5rjWVTreJLBYnkPVYxIASAEgBIASAEgBIASAEgBIASAEgBuonbG0vkcGtAuSTYAKUYuTwuQKBtFtw5946Tut0MhHeP8AEHQdTn4LuaTav+q3/IrlP6KY4l7rm7nE5nMkn6rtpRguOCrkMgwmV/6d0fuNvhqqpaqC/Y/EPh2e9t/9I+pWeWtfpD8QyPAYhrvO8Tb5WVMtVYx4QSzC4RpG3zufmq3dY+2GB5tHGNGM/paoecvsZ32DfZb/AEhLyf2AjTs9lv8ASEeT+wG30MZ1jZ/SE/OX2GBiTCIT+gDwJHyKmr7F7DCBZdn4z6pc3zB+YVq1diFgCm2fcPUeD4gj7q6Ot+0LxI+ow+RnrMNuYzHwWmOohLpkfFnFJVPidvRuLT049COKLaa7lhrI02i9bO7Zh1o58nZAH9J8DwPQrz+r22Vf5Q5RbGZdYpQ8XabhcprBM7SASAEgBIASAEgBIASAEgBIACxfFI6WMySmw0AHrOdyaOJVtNM7ZeMRN4MtxvG5q6Sxvug92Nug6nmeq9PptJXpo5ff2UuTZ7SYJxlPk36n7J2apviIlEl6eBrBZjQPAfVZZScu2SHwVDAHQSYzoJAepAeoA9QAkAeIA8TA8KAOCmgOSU8CBKqijk9ZovzGRVsLJR6YYIaswdzc2HeHL9X+61w1KfEiLRIbObTPp3BkpJZoCdW9DzHyWLW7fGxedfZKM8GmUNa2Voc06j3+HNeelFxeGXBKiAkAJACQAkAJACQAkABYvibKWIyynIaDi53ADqraaZWz8YibwZVXVstfMXvNgNB+ljeQ5leoqphpYYXZS22SdNA2MWaPE8T4lUyk5vLGPgqAHbVFgOBIDsKIzoJAepAeoA9QAkAeIA8TA5KAOSpAcFMQ25SA4JTwADX0LZRcZO4Hn0KuqtlB/oTG8Axp9JJ2b77l8/2nmOir1mijdHzh2OMscGo4fWCVocCNByz6jovNyi4vDLgpRASAEgBIASAEgBupnbGwveQGtBJJ4AKUYuTwgMh2lxt1ZLvG4Y3KNvIcz1K9XotJGiGX2USlkLo4hGwN46nxUZtylkEEtKrYx1qiwOKyp7JheQ5wHBoufHwSjHzeAHKOqZK3fjNx8QeRHApTg4PEgyFBVjOwkB6AkB1ZIBWQAkAeFAHhTA5KYHBUgOCmIbcpIBiaQNBLiABxKkAzHNvZgEDhfInyTXIAOLxAt3xqMj4LTRLDwJh+yGOmF4ice6T3CeBP6T0KxblovJfJEcJGm00we0OHn4rzpcOoASAEgBIASAM89IWOb7vwsZ7rbGQji7UN8tfcu9tWj/8A1l/YqnL0UyM5jxHzXcl0ytFhaVgaJDzVBjAq7HIoe6TvO9luefU8FOvTznz0hZQCH1VXp+TGfG5HjqfgrX8NP/kxdk1g+FCnBAJJNr3+yyXXOx5ZJLBJgKgZ2AkB0AkB7ZID2yBisgDwhMR4QgDgpgcEKQHBTAisVxZkHd9aQ+qxuvS/IK6uty59EW8A1LSvkIlqDnq1g9Vv3PVOWOl0Ac5NIAOud+W7wV1a/JCIRbWk1hiND2JxzfbuPOYsHdeTl5XcdL8NmV0y+LyXVc4kJACQAkARe0eKilp3SfqtZg5vOn38lo0tDusUUJvCMde8uJc43JJJJ1JOZK9lCKjFJGc8aE2BN0Uu83PUarFZHDJBrFSxjMWFxCQy7o3nG5OZz6cknbNrGeAwCYttE2F3ZRN7SXTdGjT1tx6BW1aVzXlJ4QnIHifiL++BG0ewQ3Ppp9VJrSrjLDLJvZ/FPxUW+Ruua4te3k4LJqKfinj0STJUBUAdAJDOrJAKyAFZACIQByQmByQmIbebC5yA+SaAqGM7Ubzuxo+84m2+Mxf9nPxXSq0mI/JbwvorcvSCsEwTs/zZu9I7Mk3NveqbrvN4XCGo4Jd6rRIYerEBF4lJfujzWmpc5IsjCFqIheF1hgla8aXs4c2nX7+Sy6yhXVtEovBr2D1naMGd7AZ828F4+cXGTTL0HqIxIASAMz9ImJ9pOIGnuxDP/wCQ/YW969HtFHjD5H7KbH6Kmu0Vj8TVXJjDIcjcKifIyTgkv4rLJYGh+S+47d9bdO7/ACtl8VWu+R+irbGTU7I3STSMbLvO3+0c1rhn1/u63a2NkmoxXHrBGLXsKxXa8H8mhBlkdkHAd1vUe18lCrQtfnd+KG5fRLbJ4b+Gh3ZHDtHu3nC+dys2rt+WeV0ugXBPgLGTwdAJAdAJAe2QArIA8ITA5IRkATEa2OCMyTODWjieJ5AcT0VldcrJeMVlibwZvje0ctc/sYQWxk2DB6z+ryOHTTxXep0delh8lvZS5NstOzezwp27785CMzy6BczU6qV0v0WRjgmnBUIkMvViEA1MvAe9XQjkTI2Vq1RIgkjVamA2pCL1sHifd3HH1Du/6Dp7vovMbpR4W+S9l8GX5comJADFbUCKN0jtGtLj4AXUoRcpKK9gzEqmcyPdI71nuLj4k3Xtqa1CCijM+zlgU2ILiaqpMYXG1UyYwqNqqbGFxOKpkhpgFbszSzvMkjLOObiHObfqbFWw1d1a8YsWEVeB7qmR0GFMEULTZ0w9Z/Xf1A5Wz43C3Pxqip6h+Un6I98Il/8AkOJkbnyzP32tLu03rbpAvdZf8RlKSSisfWCXgS2wGJPqaMOlO85rize9oA5E9eHks+4UxqucUOLyizALBkkdWQB7ZIDyyMgIhGQIbaPaCKhj3pTd5B3IwRvPPhwGlytWl0tmon4wRGUkjJsUxefEJhvXJJtHG2+60HgB8yV6mrTU6Kvyf+ZQ25GibJ7MClZvyd6VwzPLoF53WayWol+i6McIsDwsqJA8jlYkAJNcq6PAmCSMVqYgWVquTECStVsWIGIVoiS2dquzqG8nd0+enx+a525U/JS/0Tg8M12gm34welj4heULwhAFZ9INX2dGWjWR4Z5an4BdDbavO9fojN8GWr1hnHoWqEmMNiaqZMYXG1UyYBUbVU2MJY1VtjPaumMkT4wbF8bmg8i5pF/ioRn4yTGUHZ3aRmFwmlqYJRMx7vVaLPuSQQSQuvqdK9XP5ISWH9+iqMvFHOK4nV4gxzpR+Eomi7y4G7m+4F55AZeKdVVGmklF+c/9EDbZI4JtPLBBeloHmkiFy9z917maueG2z4nj4rNfpIzs/Oz8n6/4JKT9GhYdWMniZNGbse0Ob4FcayDhJwl2ixPIUAoDPbIAVksgVTbTbKKgbuNtJUEd1g0YPak5DpqV0dBt9mql9R+yuc8GO1WISVUxe8uklkdbqTwa0cB0XsIU1aSr6SM+XJmrbEbKClYJZgDM4eIaOQXk9fr5amfHEUaIQx2WtwWFExh7VNCGXtViYA72qxMQLI1WRYgWVquTECStVqYgKUK+LEctdYgjUEEeIUbIqUWmNdmt7MVIey/tNa4eY/3XiroeE2jQicVYzP8A0nVHfhi5Bzz46D6ru7ND+Uiuwo4XfKQuFqqkxhsTVRJjDImqqTGFRtVLYwljVW2MIY1VNgdmna71mg+IBUfNrpjwQ22uEGqo3RRFocHMeGuIDXbhvunxWjR3fHapP+hGSyirV+IVdXGKQsioIS0Nle+aIlzNC1ulh/d1vhXTTL5cux+uCPL4Lhg2K0MEcVNHVQHdDWNAljJJ0AFjrdcq6u6cnY4vn9E00lgsYasuSR7uJZAo23+3TaIGnpiH1BFici2EEau5vzyb7+R7G2bXPUtTlxH/AHKpzx0YxNK+V5e8ue97rkm7nOcfmV7SMa6K8L8UijtmuejrYrsGipqW/muHdaf0N+68bum5PUT8I/xRfCGOS/OauSmWjTmqSYhl7VNMBl7VYmIHkarExAsjVbFgCStVsWIDlCuixAUzVfFiGFMRomwlReNg5Xb7r2+i8juMPG9miHRdFhJGXekSS9Zb2Ymj3klem2eOKW/2U2dlaYF1mVhkIVEhh0QVMhhkQVEmMLjaqmMJjaqmxhDGqtsY66EOaWuFw4EHwORVbeOQKjiexuH00L6ioEhYxpcd6WZxPIAb2ZOnmt1WsvskoQxn+iIuK7KnS4PLMx1VT4fTMp2NLw2ffdI9jcz3icrgdPNdGdsIyVc7W5frpEP7Gg7LYZRVNNFUxUsTA9t7bjLtcDYi9s7EFcfVW3V2SrlJssik1ktLWLBkmZ76RdvRS71JRuBnIs94sRCDwHN/yXc2rapah/JZxH/cqss+jGXvJJLiSSSSSbkk5kk8SvbRjGuKS4SMxqHox2Jvatqm9YmEf/YjmvIbzuvyN01vgvrh7Zq24vPJlxw5qkmA05qkmAy9qmmIYe1WJgDyNViYgWRqtixAkoV0WIClCuiIBmCviIFKtEXLYOTK3KX5gLzW7rFqf6L4dGjLkEzKdus6156NHuFl6fa5YowUz7IKMZroylwQDIgqm8jDoQqZDDYgqJDC4mqmTGFRhVNgEMaq2xj7GqDYyO2pwP8AHUklNfdLwC12oD2kObccrhWabUfBarPoTjlFVqMDxWsY2kqHQ09OAGyGC5dI0ajPQHl8Dot61Okpl8sU5S/fohiT4L7hGGMpoWQRizWNsFyLrXZNzfssSwikeknbsUwdSUbrzkWkeP8AJBGg/fn5Lr7Vtb1DVlnEf9yuyeOEYw7PM5km5JNySdSSvcQ8YrxjwkZi9ejbYk1cgqJxaFhuAR67gfkPivN7zuygvhrfPstrhns3BkIaA0CwGQXkM55NJ4WppgNuapZENOappgMvappgMSBWJiBpArIgCyhWxIgcoV0QApgr4kQGYK+LEClqmpAWnYptt7lvA/Bef3d5mi2HRpHbt5hcYsMs26d/1rx+0fVeo2pJ0FE+yCiOa6UkRD4FRLgYdCqJDDYgqJDDIgqZDCowqmMJjCqYwhjVBsB5rVW2Mca1QbAoXpM26FE00tK4GpcO87XsGEan954DhqeF+1tO1vVT85/wX+pVZPHCMPLySSSSSSSSSSScySeJXuo1RjFRjwjNksew2zb8RqQyx7JljI7hb2R1K4u76yOnr8Yv8mWQjln0Rh2HsgjbFGLNaLCy8JKbm8s1dBDgkmBwWqSYDbmqSYDTgpJiGHtViYDEgU0IFkCtiALKFdEQHKFdEQDMr4kQCZXxEBucrkgLXsWbgj94C89u/E0WwNI7JvIe4LilhmXpEitVg+1GPgT916XZ5Zqa/ZTYitRarrSIEhAs8hh8KokMOhWeQwyIKmQwuMKljCowq2MIYFWxjzQq2wKl6RNs24dF2cdnVMgO43UMb/3H/QcV0ts26Wrs54iu3/wVzngwCondI5z5HFznOLnOcbkuOpJX0GmmFUFCKwkZXyFYPhclXMyCEXc826NbxcegVGt1cdNU5y/sOKyz6T2S2cjoKZsMYztdzuLnHUlfNtXqp6ixzkzZGKSJm4va4vy4rOSEWoyBwQpCG3BSTAaeFJMBh4ViEDyBWIAWQK2IgSUK6IgKZXREATK+JEAnWiAgJyvQi47ER92/OT4CwXmN2lm7BdDo0ZcosKD6Taf/AApLc2nzF/8A8rt7PPEnErsKOzVehZUHwFZ5DJCBZ5DD4VnkMNiVEhhkSpYwqMKtjCGBVMCI2w2ljw2mMz+883bFHfN8lvg0ak/daNFo56q1Qj/f+gpywj50xTEJKmZ887t6R5u4/IAcABkB0X0TSaaGnrVcPRkbywZjSSAASSbADMknQAK+ycYRcpcJCR9A+i3YwUMHbTD8+QXP7G8Gj+9V863fcZaq3C/ijXXDANt/tHUS1TcIw07sz2gzyg96NjgCA0jNpsQSRnmLaqW36WqNb1V/S6X2E5POEN0/okjDN91TUfiLX7Zr7EO589evmpS3p58VCPj9YEqiS2KxaqjqZcLxG75Ymh8U4BtLCdC46b3xyPK5z62qmUFfTwn2vpkot/xZdCFzkyY24KSAZeFNCGHhTQA0itQgWVWoQHKroiAZlfEQBOVoiRI6crRAQGVcI0PYmnsyPLhve/P6rx+vn5XyZoiuC6rGSK7t1R9pSOIGbO8PLP5X9627fZ4XL9kZLKMpC9f2UB1O5UyQD1Z2vZk0xaJBmA8Xa79p5X5rPheX5dDITDPSA1rjHWROicDZxbdwBGt26j4rXZtc5R86n5IirPsveF18c7A+F7Xt5tN/I8iuNbXODxJYLE89ErEszJ4C41TIDnEcRjpYXzzu3WMaST8gBxJ0ASrrlbNQjy2DaSyfO21m0UmIVLp5LgaRsvcRx8AOp1J4nyX0HbNBHSVJY59syTl5MhV0yJqXof2M7Z4rp29xp/KaRq6/r/Qf+F43f90y/gg/6l9UPZt4avIGgzGYtw7aR81TZsVbE0RSO9VsoDGlhdwzb8WrvRb1G3KEO4Plfr7KupmndVwOS0qOJ7X/AISt7GspnRQvc1kFVcPY9xAyeAPy8yRmeF10KtG7afKuWWu4kXLD5LS9wA3iQBa975W535LEs5wSGY5WvaHsIc1wuC0ggg6EEaqeGnhgcPCkhA8isiANIrkIElVsRAUxV0RAE5WiIiPnK0RER1QVpiiIzDHvODRqSB7yldPwg5MEss1nZqDdBPANAH9+S8VOXlJs0k4ogNVUW+xzTncEJxeHkDFMQpTDK+M/pdYfx1Hwsvaaa1WVqSM8uxU7lOSEScDlmkhlb242b7ZhqoB+Y0fmNH62Djbi4fEeS2bfrXVLwl0yM4lDwzE5aZ4kgeWO6HJw5OGjgu/qNLVqI4kipNo13YrbmOsIhmtHPbIZ7kn8DwP7T5XXkNw2yzT/AJLmJfCeey9xlcZluTEvSbtd+Nm7CF3/AE8TsraSSjIv8BmB5nivX7JtnxR+Wxfk/wDQzWTzwUhejwVli2H2ZdiNU2IA9m2zpXcm39W/MrjbxuC0tTS7fROuPkz6Yw+jbDG2KMBrWgAAC2QXzmc3OXkzYlgKAUBkfj+BQV0JgqmB7DmPaa7QOa7UFW0aiyifnB4YnFNGVbWYSIa6kw+qqZosPbBaOR0jgHzXO8JH6X010FrWuu/oroyosthBSsz1j1+iqS5w+iIxVs1TM7BaCqNbTOfG8vkG+6DdNy1s17OaP9ua10quqv8A+VdH458pLrP7wReX+K5LDtZjEtdI3A8OcSGgMq5hmA0WDmA8eR5nLmsekohRF6y9fuK/5HJ5/FE5glQ6gqIMLgp3upux3vxIcS3tDcu4W163udLLFdFXQlfKWJZ/iSTxwW96wosBpFYhAsquiIDlKuiIBmKviIAnctECJHVDlpihEbM5aIoRJbNU2/NvcGC/mch9VzN2u8a/H7JwXJq+FxbsY65rzBcFoASAM69ImGbsgnaMj3XfGx+Y9y720ajutlU0U+J2a7rKiRp3rNJEiSgcs00MzXb7Z78PJ28Q/KldmBoyTUjwOZHmu/tWt818U+10UziVNrrG4NiDcEZEEaEFdqcFJYfKIF0qfSJPJQGlN+1PcdMDYuhtn4POl+V15+OxxWp8/wDp7wWfJwUpeiSwVjtLTule2OMbznuDWgcXFVX3xqrc5egSyfSfo/2Ybh9K1mRkd3pHWzLj9OHgAvmW4ayWptc2bYR8UWtqwMkdhRGe2SAExPDY6mN0U7Gva4EWcGm1xa4uMj1Vlds6peUHgTWTMsbwKTB6VtHhUT5JquR0bqkgXjaebh6psbA6Cx4ru06qOst+TUy4is4+ytx8VwRVez/hcLcJw/8AMxCqH58oydG1wzO8M2kg5chnqRfTX/8Abm9TdxXHpfeCL/FYXYZgm1dLhEQw+Fs9ZJGSZjC3eayQ+uASed9Mstbqq7Q3aubueIJ9Z4GpKPBYq/b6lbQOro3bwuWNjddrzPbKNw4cyeWax17bdK9Utf39Y+yTmsZJDA8SdU00c8kZic9tywm9j4/FV3VKqxwTzj2CeUPSlEQApnK+KAAncr4oiR871pghEbUPWmCIgLirugL1sfhlmtB1d3neHL3Lye4X/La8dIvgsIvgCwEj1ACQBHY7QCeFzHC9wf7HXj5K2m11zUkJrJjtVTmJ7o36tNj9COhXsqbVbBSRnawPU8iJoCTp3rNNEkP1lGyohdDKLte2x5g8COoOaojOVc1NdoHyjFMVw99NM+GT1mOtfgRqHDoRmvaaTUK+tTRnawCLUREkwNa9Duyv/r5m8LQg8uLrdfl4rxW/bh8kvhh0uzTVD2bEwryrRePMKiwHQojPUgEUAcOTQjP8S2QZRRYhW0xkfUSwTPY5x33sJYSQw665jjkOQXXq1srXVTPiKa/p2QccZZH+ittLBhgqN9gPedO9xALSCbh3EWGi07q7rNT4Lr0kRr8UuSrbPYMMUxCeuDCKRs5kjZoJJAAL7ugvu3PU24FdLUah6XTRoz+bWG/a/RBR8nkuGGbYtdM2kqoJKSV2UbX2cx9uDXjK65U9FLw+SEvJe/tFil6J2ZyoihgMz1oihEfO9aIoRHVD1pgiJGTvWmKEFYJRdrKLjutzP0H98lh3HU/FXhdslBZZquC0m43eOp08F5VtvsvJNIBIASAEgCibd4DcdvGLkDMDizw5hdfbNX4S8JPhlc4lEjdYr0faKiQp5VROIySp5FmnEZVfSXg/aRNq2DvR92TrEdD5H4ErobTqfis8JdP/AHIWRM0XqiknNj8BNdVNi/QLOkP7L6eJ+65W661aeppdslCOWfRlBE2JjY2CzWgAAcgvn025PLNfQfG9VNEghjlW0A61yhgZ3vJYA8JRgDhzlJIBiRykkIzra70a09T36ZrYJHSBzyAbOb+qzb2a7O97Lt6PdbaXiX5L0VutMrddDJ/xAYXHUOoqeGBpj7N3ZmVxaCXF36sy7X2fFb4OD071Eo/JJv8AyIc5wRVdPLNWMp5akVENFJ27qjdAc1rbOLS4esRugZdeS1VQhXQ5xj4ynwkRecky3bSrqN6SkpN+Bp1c6z3AakZ5HXgVn/w+mviyeJEvNkdim0j66anho3PjzEkpGTmkZbh8M78DcK+vRqiuU7efS/8AYnLL4LVNJl5LJFEiNqJVphEiCMaXOAAuSbAdVOyca45YJZNB2XwfdDW+bj14/ZeQ1eod1jl6L4rBdALZLKSPUAJACQAkANzRB7S08UJ4AyvavAjTvL2juE5gfpJ+hXptv1vyR8JdlMo4ISGSy6clkgSVPMs84jDXBsjHRvF2vaWuHNpFis7Ti8ofoxXEaF0M74Dm5jy0cz7PvBHvXsKNQpUKx/Rna5wbP6P8EFHTje/xH9556nh5ZLxev1D1FrkzRBYRcYpVzZRLAuOVUuIwhkircRjzZFBxA77RR8QEZE/EBp0ikogMvkU1EWQWSRWqIEHjuD09WAKiJry0HdJA3m35HgtdF1lX8Hgg0mUXF9k/wmGVEVOS97nB5Nu86Nrwd3Lk0efmuvTrXdqYSs6RBxwuDzD9rKWCgZ2b277YgBF+rtALWI5X4qyeiut1DyuM9/oSkkgTYnDyyN1TIO/Md7waSTly1urdbb5yUF1HgUV7JqomVEIkgB77lX9IiWnZjBTcPcO8dByH3XnNx13m/jj0Xwjg0WiphG3dGvHxXIJhCAEgBIASAEgBIAExKibMwtcAcuNsxyPRShNweUDWTKtoMDdTOJAJjvkeLTyP3XqNDro3LxfZTKOCNhlst8lkgSME6zzgMjJsBbJiDap1t0Ri4yzlabA+6yHfONTqQsclyhmXPlAsyGxTqiUBhccyqcACGTqpwGPNnUHEZ32yXiAjMjxAbdOpKADD5lYoCBZJ1ZGAgSWZXKAgKaZXxgIrGNYFBOM2Bp3w4lgALiODsswV0Kb7YdMg0h18gaA0aAWRGOXkYFI+6v8A4rkRYNnsDLiHyD+LfqVwdw3DOYQLYRNGwygEQufW+S4ZYHoASAEgBIASAEgBIASAA8QoGzNIIGY4i4PQqUZOLygayZrtBsy6FxdECW8W6lvhzHxXodFuSn+EyqUPogY5bLrNJrJWHQVCplAeQ+GpVEqxhsVQqJQGFx1KplWPISyoVbgPI82pUHADr8Sl4BkRqEeADbqlSUAyMPqVNQEDS1CtjAMgctSro1iApqlXRrEAT1C0RgLIILvNgLk6AKyU41xyxFnwHZ43DpBd1xYcB9yvO67cXP8AGD4LYx+y/wCHYcIhc5n5LkFgegBIASAEgBIASAEgBIASAEgBmopmvFnDz4o6Apu0OyAdd8fddzAyP8h9V09LuM6uJcohKGSk1lFJAbSNtyOrT4Fegp1Vdy/FlTjg5iqbK1wEGRVSplWPIXHVqp1jyEMq1W6wyPNq1W6x5O/xaXxhk8NWj4wycOq1JVhkYfVqxViBpKpWRrAElqlaqxNgck5KuUUhBVBhUkxuBZvtH6DisWo3CupYXLJKBc8D2dDfVHi46rz2o1llz5fBao4LdSUbYxkM+JWQkEIASAEgBIASAEgBIASAEgBIASAEgBIAjq/CGSg5DPUEAtPkpRnKLzFhgpuLbGgZs7nLi0+WoXUo3WcOJ8lbgVuqwaaLVpI5tz+Gq69W4U2e8EHBoCEpGRWteMllckeR1tUUnWGRwVij8YZO/wAYl8Q8iNaj4hZG3VikqgyNuqSpfGkBw0uebNBJ5AXUZTrhzJ4HhskKTAZX+sN0dcz7gsN26VQ/jySUGWPCtlgLHdLzzdoPAaBca/cbbeOkTUEi2UeDtZm7M8uCwttvLJkmBbIJAeoASAEgBIASAEgBIASAEgBIASAEgBIASAEgDwhAA89Cx+oseYQBFVmzbH6hrv5BWwvsh0xYRC1OxbODCP4uPyWyG53x95F4IA/5LzyMngQPsr1vFn0R+NDcuxjhoXDxarFvMvaF8Z4zY48XO/pSe8z9IPjH49jB/wC4fcPoq5bva+sD+NBtPsg0f5d/5XPzWae4Xz9kvBE1TbPBvsgcgFklZKXbHgkocMjbwv4qAwsC2iAPUAJACQAkAJACQAkAJACQB//Z"/>
          <p:cNvSpPr>
            <a:spLocks noChangeAspect="1" noChangeArrowheads="1"/>
          </p:cNvSpPr>
          <p:nvPr/>
        </p:nvSpPr>
        <p:spPr bwMode="auto">
          <a:xfrm>
            <a:off x="307975" y="-1500188"/>
            <a:ext cx="347662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3082" name="Picture 10" descr="http://www.escolascatolicas.es/Imagenesweb/calid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4581128"/>
            <a:ext cx="1365226" cy="14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rpaffairs.com.ec/wp-content/uploads/CONSUMIDO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32">
            <a:off x="291524" y="1556790"/>
            <a:ext cx="2112169" cy="15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51347026"/>
              </p:ext>
            </p:extLst>
          </p:nvPr>
        </p:nvGraphicFramePr>
        <p:xfrm>
          <a:off x="1571669" y="15431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321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54395159"/>
              </p:ext>
            </p:extLst>
          </p:nvPr>
        </p:nvGraphicFramePr>
        <p:xfrm>
          <a:off x="156014" y="260648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3" y="449313"/>
            <a:ext cx="1800200" cy="1447487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5126" name="Picture 6" descr="http://1.bp.blogspot.com/-cGmjILZgBpA/UWdgj0-EJhI/AAAAAAAAAJo/l6W1zHOiYTQ/s1600/etni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06" y="4959781"/>
            <a:ext cx="1789521" cy="12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data:image/jpeg;base64,/9j/4AAQSkZJRgABAQAAAQABAAD/2wCEAAkGBxQQEBQUEBQUFRUUFBQUFhUXFBcVFRgVFRUXGBYYFRYYHCggGBsnGxUWIjEhJSkrLi4uFx8zODMsNygtLisBCgoKDg0OGxAQGywkHyUsLCwsNCwsLSwsLCw0LCwtLC0sLywsLiwsLC8vLC0vLCwsNCwuLCwsNCwsLCwsLCwsLP/AABEIAP8AxgMBIgACEQEDEQH/xAAcAAABBQEBAQAAAAAAAAAAAAAAAQQFBgcDAgj/xABOEAACAQMCAgcDBwcIBwkBAAABAgMABBESIQUxBhMiQVFhcQcygRRCUoKRobEjM3KSk6LBJFNic7LR0tMVFkNEg7PhJTRjZISjwuPxVP/EABoBAQACAwEAAAAAAAAAAAAAAAACBQEDBAb/xAAxEQACAQMDAwICCgMBAAAAAAAAAQIDBBESITEFQVETgSJhBjJCcaGxwdHw8SOR4RT/2gAMAwEAAhEDEQA/ANwopaKASilooBKKWq100umKw20bFHu5DGXXZkhRTJMVI3UlV0Bu4yA0xkHq+6aW0blIxNcMpKsLeF5wrDmGdRoUjG4JyK82vTi0Zgsplt2Y4AuYJIATnAAd1CE+hqncd4u8ZW14aBF1bdUuEQx6lALKEI9xRszalAJwNR2qb4Vcm6gZbmNNakxTR+/GWAByAw3VlYEZ8cVNKDn6er4sZx8iDlJLVjYvINLWY8L6OwrNNE5mdRokhUzzaEiYaerRdekBXRjy5Oo7qkj0eVd4J7uBu4pcyMo9YpCyH9WqO661b21d0aqaa742OiFJzjqRfKKo8XF+IWv5xUvou8oFgugP0SerlPoUqzcE45DeIWgfJU6XRlKSRt9GSNsMp9RuNxkb1YW95RuI6qUk/wCeCEoSjyiSozRmqn7RZb2K3Wfh7kGFi00YjWQvCfeIRsamXGcAjIyM10kS2UVSeBdOS0Ky3SqYWUEXcGpocf8AjRH8pAc5znUowcsKucEyuoZGDKwyrKQQQeRBHMUB7opaKASilooBKKWigEopaKASlpKWgEopaKASilooBM1QL7iwuOMW+hfyMUd5bLLkYe4PVPIiDvCrCwz4q47qnOmPGmgRIoNPX3GtUZjhY1VcvM3iFyML3llGwyRRp7ZI4oQl8nWWpV4QzwpGXUFW1gDV2lZwSST2yd64ri+jQqQj5e+zeF7GyNFzi8DTgzfyh88xEfte5m63fuy0aZ/RFWno/v8AKH7mmAHnoijQ/vKR8KqsECX1yJ7C7ihZtYmtpRrdGfHWFMMAw1KG2ypIJB3NWu4v7bh8KRvIBgBVTOqWRid8IN2ZmJPLvNdFG1xeSuW9mkl/PYxVrJ26pJb5Oipm/jPhbTA/Wlg05/Uf7DUfbdI5MxNMiCGdwisrHVGzHEYkB2Oo4GRjBIGCNwvD/lau87LFmULi3bKtGi50L166gT2iSNJGWOCQBUFdu0dvDDMjRubmEHO8YBuFYlZR2cAHbJB25CvKdQdG8vJyWJLZLD3xh5f++/B129Nwp4ltsX5qjr/h2t1ljYxTp7kygZx3o45PGe9T8MEAhv0ly3Uxh3jEkpDFGKMVWJ20hhuNwDt9GuXRm7dhNFKxdoJNAc41OjKHQtjvAbTnv05qio06tGCuKcsNb+2cfn2OlpS2a2LX0c458pDRygR3EWOtjztg+7JHndo2wcHxBB3FTJqgcYV4yl1AMzW+W0jnLEfzsJ/SAyPBlU1ebG7SaJJYzqSRVdT4qwyD9hr3fTL9XlHX9pbP7/8ApXVqXpywZZxy1bgl+ZIQfkl2zOUX5k2MyBAO/A1Ad4Dj5q5nLMtF+WsGQa+2Yc4tptW+oYz1Ln6a7EntA8xbOkXBkvbZ4JNgwBVh7yOpyjr5qwB+FZZ0avXt5WtrgaSJGQr3RzcyoP0HBDrn6XmALRbnO9jUuB8bju0YpqR0OmWFxiSJ8Z0uPvDDII3BIqTFZ5dwPrWe2YR3MYwjNnRImcmGcDnGd8HmhOR3g2/o9xpbyLWoKOrGOWJvfilX3kb7QQeRBBGxrDWDKZKUUtFYMiUUtFAJRS0UAlFLRQCUUtFAJSSE4OME42ycDPme6vVJQHz305tblr0C8mguJwNboEdoLZG3WOMswyxAz7oPIk8qadWByAHoAKJ78yzyOysTPNO7ORhcq3uavnFV0Lgcsd3KpnofwBb2aY3BYpGiaUVyg1Oz4JKEE4CcicdryqqrKVWrp4RbUNNOnnllcneOQNq0uE94EZxj19Purk8UUYAxGoPdhRn0HfU9cW1raXXyZLNr0adMmDJNKkSbNJjTpGGJBCjntqztV96NcEhtoR1WJC+W64ga2VjlAT4BSB8M99SdtpX1ngxGtrfCyZ7wie6j7UUskMKka5JQ3UBcjYK47TY2CpudtxV34fx0Sxln0yRZKtLGraRjmJon7SDfn2hjckCo32k32mNEEUMx1oFjkQvmWTUsar2hhiNWOZxnkNy+6LcPezzFcW3yWSYdYFWbron0YDlCSSjDUuV5ciM7401+m0asMyW/nuRVT49OTvPwrJikt3ykeWSEsDCdSlcxsASh0k4AOnfkOY48Euerjvp5FZSJGcxtgOFjiUKDgn3tJIPLeu3F5PkUbTxLlFIaSIbKyswDMncjjOfA758QXkEfELYvBJguhUOOeD70cgPd3HO45jFUFzQnQeis8weFq+Wc4Zta8HvhPEpjMYbkR6jH1yNGGUaQQrowYncFl37weQxvO+z6TRFPbb/yW4dFz3RyhZ4wPICbSPJQO6qtwRmuL2SUqyLbx/JyrDB652WSQeYCiPDDY66sfRDbiF+ByMdk31yJ1P7qJXf0lqF7KmljMU2lxn+mc1yk4Z+Zcazf2o8GCPHdrsr6YJ8bHJP8nkz3EMdOf6a+FaRTTi/D1uoJYZPdlRkPiMjmPMHcelepWxwGe8DvzNF2/wA4h0P3ZIAwwHgwIPxI7qcG5NrMLuME4AS5QDJkt1+cB3yRZLDxXWvhVU4RcNBMBLswdrWfuHWIxVWHlr5eUoNW8NWxrJrWxfoZQ6hlIKsAykbggjIIPhivdVToNd6OstTyj/KQ/wBS5PYH6D5XyVo6tlazYJRRS0AlFLRQCUUtFAJRS0UAlFLRQFA9q3BC1ok8Cj+Rs8roABmBlPWle7IwHx36TVQ6KzTWzzM0Tos1o8kZfTu0G69kNqG03IgVsfFLFbiCWGT3Jo3ibx0yKVOPgayzg0Bu3naVVWW2hnsZJSNKyTatMjfoBYkYd35Q+BrRUprUp9zpo1HpcCmdM+MXPAuNytbYGbaGNOsGtWi6tATjPPrY2OfHPia0zoXIz8OtWfdjAhJ9RRdNPxC3RprWy1hT1byhpTuuFlCFB1edm0ZOORNSXDrYxQxxnGURU7IIHZAAxnfkKxVkmsInbQknlmae1Yyw2tldxHH8tuJCccpUfTDn0SDHwNcOD+0K64vxSxWVI41i64kR6sMzQMGZtRO22w7s8ztjRLe5DJcWc9m1xB1rMpbSseJD1jL2yCSrlsMoIwRvkGmfCuBwW8o+TWS2yKrHVrEru7HG7li4VVzgcjrPLAqUpx0exCFKTqZx3OnSxc2Nz/USH4hSR+FULorxGaG5VbddfW+/EW0qVUbvn5pXI3wc5A8MafPGHVlbcMCCPIjFUro50aliF0suVYhYopVbGpBliVKnK6uyGxgjBwdgar6lKNVaZ7ruWMlvsTXy5o7pTLH1ZkXS5V9cbqGAVs6QQ6s6g5Huudzp2snQFdZvZuYkujGv6NvGkWP11kPxNVr5P16SMcmOOGWBCebnTpkkz4ZXSPRj3irh7PrQQ8MtVBLFohKzHmzzEyuT6s7Vq6dRoK4nKl9lKP6nFdNpJFiopaKuziMk9ofDerv3xsl3CHyOYmixHIfXSYSO/Y+FOOFXnXQo55le1jkHB0uPgwNTvtUtM20Uw5wTpn9CbMTA+WXQ/VFVLo/JjrU+i+oDykAJ/fD1sjwQfJMLd9RPBPnAjkCyecUvYfPkCUf/AIdaVWXXcAljeNvddWQ+jDB/Gr50U4ibmyt5X994l175xIvZkGfEOGHwqMjMWStFFLUSQlFLRQCUUtFAJRS0UAlFLRQCVnvALZZrWTJwJpr0vgDOZLiUOM4yCAdP1RWhVSJV+Q3bxPtDdSPLA/zVmftTQseQJbU6+Oph82tdRZRuoNKW42hurmBVjkt2n0gKJYWiUEAAAukrqUPkNQp/aGQgmUKpJ2RTnSvm3zm8e4ct8ZLHjV5Pa6plTr4QNTxrhZowB2mj7pB36Tg88E8q4HpOhTUIpuWe0EVQOeSxfGMd+9aGm+Dvgt8I7ce4i8Cx9UiO8kixqHcoMt4YUknAZuXJWPdT2FyygsuliN1yDg94yOdVbht2L29jcsrGFXkAXJSMMDGuCQNRbUx1d4Q476tpqE1jY2Rzk46MHme/8fSonjnHorQqJ2VA6SuGY4/NBMgD5zEuMD1qVuZljVndgqqCzMTgADmSe6sx6V/KbictJaXQjZQsQMD6TGRnUXxpUtnJDEYGM4xUEnzjIqVFFYzhl64N0W4g1nFG1xbqskCam6p+uj1pl1GH0OwyQGOPEg1odjarDEkae7GioueelQAM/AVSeiPShLeyjS+u4p5kGMW6md1QABUcwhg7jG7AD7sl5cdOwfzFrO/g0hSFfL3mLj9XPlXTTp0aOXFJZeX8yqeufO5caacU4jFaxPNO6xxxjLO3IDl8TnAwOeao83Sm+k90W0HoHuG/WPVj7qrvSVJp4Ga4upZDFmZAwjWMOgJUFEQBvDfJ32Oal68M4yZ9GeMlm6RdJouI8OnjtIriXromEb9WI11H3HDSsuwYA7b7VWeH8LuklL9UoDRhWVpVB1K2VPZDDGGb7q9dFpSkkyAYTTHJjuEjmQPjwzpU+pJ76sfX11JYOdvIwW0ufoQDyM7/AOViproDdNbg2dzGY3Mk80J1B4pI3kMjBHHzlMhyrAHfIyATTCa+VBl2VR4sQPxpxwGT5bdQhQypZMZnZgUJeVJEjRFYZK6WdixwNlAzk4jIyi+UUtFRJCUUtFAJRS0UAlJS0jGgIzjvH4LJNc8gXlpQbyOTsFRBuxJqhcS9qEzf90tdOlgjfKHGpnJHYQREgbEZYnbPLaqrx65jbiUs0rKWF5LEWJBKhUKQrn5q4+9vOmtlex/ksuoxcTq3aGznrcA77Zzt6itsILuVtxd1IyaguP8Av7fiXJ/ahPDIBPFbMDuVScxyAH6IkGGPqVz5VerWa34pZKxUSQzqG0tjIOcjOD2XVhzByCARWLQ3OmR9tUc8nYde1qKoqtkDcoNONfLu22z2tYminQ20kkBkbEvVNoDoFJJYcsjGzYzvjvpKC0uS7EKF7NVY0qqeZYwy937T8M/7xruLMcroDVLCPC6UDLqB/tVH6Q76h06NqzddZPBLFJhlWUNKieHUMrdlM76MEelRnEZrTJ+VziUjtFZ7hpfRurZiBv3gUxvOLQQoZLZJkLEIJIlMKFjgJq1YDr54bYGq91VnZNHo4aksN5NB4fZGPLSP1kj41vjSNvdVFydKDJwMnmSSSSa83/Eo4SFZsu3uxqC0jb42Qb43G/Id5qv8UtZ4kTVc3kw6yISCNYQQmodYcRorkadWy5bJFO7fitvECLa3uMnBP8nkjLHll5JtOo+ZJNctO5pVYual+h1LK2wVzi81xfhXIMcCsWFusvVzMyOcM8i5GcrkKDjkc8sehd2RCNK6uzYKid2mm1Z5YkLNqz8dqc3NyLS2LSkdnUQBzOSSiD6R3Az34zVLveHRqupo1MnvswGGLk6jhhvnJ2rf02lUvNe+Ix4ZxdTuKdo6eVmUjRbVZpR/J7S5cf1QgH/vlKk4ejN8/NbeEeLSNK36qKo+Gr41WuGS3kUMai+uVdVGe0ki5xuMSo2QOW/hU/YdNruA/wApjS5j73hXq5wPHq2Oh/gV9DWunWtXLTnf5m+pbXUY6sf6JSHoLIw/L3knmIIkiHw19Y3317vPZrZyRlSbjXkMspuJHdWByCFclOfzdOPKrHwXjUN5H1lu4dc4YcmRsAlZEO6NuNjvUhXfGMVwivcm+SgcN9nUkWvN9IdTasiCIHkABvnuA++qZxTrY7uWAzSsIryCE7qhaKXqTuUAI7MvMY5VuRrFulZ/7SvyO65tj8Vt7U/wrbE1yLVa2MURyiKG+me059XbLH7ad9EWP+krsdzW9q3xDzimxenfRBc31yf/AC9uP/cnNZlwEXKiloqBISilooBKKWigIvpPcSxWVw9uMypDI0YC6jqCkjC/OPeF78YrJmNvKwaWd7h3GweeSUnO/ZhBwP0VUelbZXlUAzgAZ5+frWucHLvgnCWnsY8OCKV6yHhzuFU/7vHD2cb7T6M7Z2xUWsqNEJVgto0aJcMyBz1ZAKqVAAxy2ya3Yisd6V8BWzv4Y42YwyJPOkTAYR1ZBpRu9R1hIU+7t4DEqVCGcPL9znvK9VQcoNLG72IVXlYl9Grsqq5CwqFGThEGWAyfnb8qkuh8cE3EUjvoQQ8TrAHAkiaXOthtyOhDjUBnGK7WvD5rkZhCKm462TOk+PVqu7jPfkDwJqE4+l5Y3FvhY3BkYrNGshwyxt70eCQRktsTkIeW+OidSlGOhMq7W1u51lcShz3b3LJx28iuZTFbxxpaW8hVURFRJZkOGchRgopyqjlkE79kiu8eIkcIfdRCxHm+VX7AH+2u/BrYRxRhJdaKoUYCaSAOewzn41HcRlwJn/pkD6ihR94NVnTEri/1z4imz1HWM2vTlCH1ptL9SY4Fxq6aLtGORQxVC+pXKrtlmGQTnI5d3fT2TiE7cliTz1O/3YXP20xs4urjRPoqB8cb/fTkGqStTpTqylGCSyX1vaenRipNt4XuyP4nbZXVKxd2ZFBOyqNYJCINl2B33PiaZNEslxGmeR6wjyTcfvaftp5xUuWi6tS+JCzAFQdCxSZOXYDAJXmab2EDrO0zoQmlUVg0cmC7Ab9WzYGQu5q/s7mNKwqRT+J8L5cHm7+1c+rUsr4IpZfz5J7NArnXG6uDGuoDVuBpHNsnGF8W3GB3navOKOXjB62WFFyydEmlt5vlFoQJlADIThJkH+zlH24bmp8sitV6NcdivrdJ4cgNkMjbOjqcOjjuIII8+Y2NZgnA9bB7gsDpwI1YqoGc4dl3Y/HA++o+74ZAuWS0dWHKWJUjlB+krBxJnf18jXfa38afwfWX5fjuUl3bKvLXDZ9/mblmsS6SNm7vm8bnH6ixJ/8AGtQ6C3r3HDraSViztH2mIwxKkrlh3Ntv55qpdPuhs3WtcWCdZ1roZ4NQVtQZcyxFiFyQuGUkZ2PPOb6LKOSOpepToO2bq78o7UffPVckN0OfD734C3P4T1YPZ5DN1t1JNBNAHECoJQqsdAl1EBWO3bHfUpNYMJMutFLRUCQlFLRQCUUtFAJRS0UAlV7pxwOK7tJOuB1RJJJG6MUkRwh3VhuMjYjkRViprxSEvBKg5tG6j1KkUBU+EEG1gwAB1MWAO7sCo/pMhMDMPeiKzLjn+TIYj4qGX0Y076OyB7G1YcjbwkfGNa9X6BkdTyKsD6EEVwVFl4Lin9Uod/B8nuJGTASZGkA7hKgXJA/pA5+r51zs7GPrxCY43QNmYya5D+a62R920RjUSAAvh4124wMx23n2SfJrd8/eBTKO4klhHXyFhIqlkAVIzlRzVQNf1ia0dOs610sU3jbDfvhffwaOr3tG0pxdWOecL57DbhfE0EMagtIyogJRWYZCgHt40/fTqbiRB/NSH4x/hrr0IyR2VOPTH2ZxXl7Zz3feK9FH6P2/2m3koJfTG6+zGKS23/s523FIpHdH1R5t5QpkRgusvFgZUEbgN99OY507QLxF5GhVVRyzaUdpGJBUYHZWmUtuyjJxgeBrjA/5aL9Jv+W9c110SFGnKcJPCWTps+v1buvGM0viazgsmquvAoTJdMWA0wKpXfOXk1AEjGxVVI7/AH/TEJxNW0F1OkqrHXk5GBnGOTD12qetbC4sZIGuJEaG7jWTrNPVlJI4i3VOMkHIYsCMfmyMV5mtQnKhKVPlL+fgerua6g1B9yVv5gg7yScKo95m8FH2+QAJNeP9DO4zNKyZ+ZFpGPV2BLH0wN+/nTrh9rkG4cdpxiMHmkROQMdzNszfAfNqQk5Vmzso0qac1mX5HP6jk9uB/wCzzA4eiDJ6qS4iJPNminkRmPmSM/GrLVc9nseOHxP/ADzTXHwnmeUH7HB+NWSvQrgopcsSilorJgSilooBKKWigEopaKASilooBKKWkNAULhREDSWbdlrcnqxy1WzEmF0HeoB0HwKHyz447P1dvK3eEYDzZhpUepYgfGrRx/o7DehTJqSSPPVzRtomjzz0tjkcDKkFTjcGqjxDoLfSPj5cjxrgoZIe0rj57pGVWVgdxnABwcHArmqUW94nbSulGOGVDpO+BHEp3C4BHcWxCp/ec/VNOOEwxdcomYoio+MDJyNIAGx7s0dJOiBsJbbVcvMztI7AoqgCNNK4xvga+XnnnTSTIII5g5H91XHQ7P0bdrO7fP8APvPMfSO+VW4hHGyXfy/6LO9zZp7kUkh8W2H3kfhTZeNqBhLWP1Zx+AT+NRMd4rd+k+B2P/WkeVcZJq19GPd/iUEbqotlBL7ojjinGXeJ1MUChlIOlTkZ8D3GqtO4Qq+PcdW7+Q2b90mpC+uFYYX4mo1mFRqUVOEodmWFtcTjONR8p54Jm6XrkES7mcrCuP8AxDpyPQEn4Vo/TLRPDb2rqpEtxFzAwEgzM2PDIjC+jmsm6MSC3v7RiToE6qUJyqrKGjOkd2NYPw861XpA8Zv7MD3TDek5z76/J9P7pkrzTtHapxZ7GfUFfSjNLbjccXrjTTDjDN1LKmzyYiTyklIjQ/AsD8KctLGDtmk4OPlF+AN47Ua2855FxGuf6KM7Ef00rljHVJI7ZzUYNlwsLRYYo4oxhI0SNR4KihQPsFd6ZcX4rFaQtNO+hFwM4JJJOFVVG7MTsANzVNvvaeiqTFZ3TnkpYRIm/e2HZwPqZ8q7G0uSrSb4L/RWU/658RlOuN7RVG+jqJHGPBnMoJ9QF9KvfRHj/wAugLsnVyRuYpY86grgA9lu9SrKw5bNUY1IybSZKUJRWWibopaKmQEopaKASilooBKKWigEopaKASilooDM/aa2b23H0LeU/tJI/wDKNVN6s3tGb/tIDwtIz9s0391VmSvQdPX+Be547q7zdv7l+RwkFMyQBy7zTx6ayR/jmuqSfY5qUlwzk3iccsYpvJnenBB8T9tN3XxJPxrGHg64SWRtcz9V+UH+z0yj/hsHH9kVb+NXwu+I3MyTENAUjgKNkIphXrCqnKtly4OQc6QO6qxC0IkzcgmPSRyJTVke+BzGPh91TEKwTFkjVlCIhUhGiGl86WiOAcdg7jb1qpu46qm5YRuJU6OI5XfK7EovGbsIF61MYxqESh/Xclc/Vqf9nXGI7WC5+VyokUc/YmlZVZnlXXIhY++wODnnhgPm1TfkDDbrpdPhlP7WnP8AGmsNoI5QASwKuUV2LBG1KZCmeWrKk/oiuKtBU4OSibrC9lWuFCpUznjYuHtF6WWt2ttHBIzaLnrDIIpBGuIpEH5Rl0HJfHfz+NRaAYOTuMYGOfjv3VG386LGwkK7o3ZZgNWx23p1ZtmNDnOUXfx251TVpepvweppRUNjrNIy40oX8QGUH97Aq4+yWTXHeMVKH5UF0nGezbQb7Ejv+zFVAxg557+DEcvAg7V24NxSfh0ha1HWpM/5SGVzjXowJFlILKcIqkHIIA5YqdvKMXuRrxk1sbNRVM4J08EkiRXcJt3kIVHDiSFnPJdeAUY92oAHYA52q6V3pp8HE01sxKKWismBKKWigEopaKASilooBKKWigMu9pC44jGfpWgA+pM+f+YKrD1cvatBpns5e4ieD4uEkH/JP31TXq/6dLNHB5HrMMXWfKX7DWeQKVB+cdI9cE/wrk9F4MvEPBmb7EYf/KleuxPLZx6cKL8/uN3ri9dnri9SN0BpdnsN3dk/hVufiRnCSlGjSO0t4VDjS7dUpMjEdwy2B37Z76qF6Mow8Rgep2H31LSCaRQrTciCdMagtg5AfORjlyxmqbqVaFOcdXgt7W2q16MoU8YbWSTebtAHbsFifDcc/tP2VHWkvWyqw5JGc+spVgD5hVB+sK93HCyHPXOzlgupSy6Cu5AIUYxudvOvVkwyyxhURG04AAyeZ2Gyjf41TV71VYNQ4LGw6N/56iqTe6JRbY9XqOCpONzk59PCmdhEEkkVBhOwcDZdZyXwO7bSdu8+Zrsrjbcdrl57d1K8uhCT2iPDmSeQ+JwKrY6t098l+8cj3iV4hTUyhVRDqxvkDnsK8275UbFfI7Go65hlkUxkoA6MCwVjp2AwMntHc77e7yqRCgtnByNvLf8AGoxpxpx0xMuTkzhxOBniaNF1F1btM5UKeYOrBOQcEYG2O6rjZ+0Ro1Hy62K8h1kD9euo4A1KVRlydtgRuN6ro7v/AM3/AI14vLfrY2TOnUMZ7xvzGe8YrdSruOxrqUVIvfDOnEE0qxNHPAznCGZFCM30Q6OwDeAYjPdmrRWNXltJLGFSRFYMrF2iLdpSHQqNQwQwBzk8qt3RfpJctcrb3fVSdYjsksaNGQ0eCVdCzZyCSGBHLGN812U6yns+TlqUnHdcF3ooFFbzSFFLRQCUUtFAJRS0lAVj2i8Ja6sH6sapYGW4jHeWiySo82Quv1qy1ZAyhl5EAj0Nbw1fPvC0xCu5OcnfuyScVa9Mm9Tj25KHrlOOmM+/B5nH5VP0HPxyn/Wkek4hIE0OdgG0n0bb8cH4GvT1ax5aKVp6Yv2G71xeu71wapmyB4gtGnljjQgEtqJIyAqdokjIzuAPiKs69H5e+WP9k3+ZTPodBmWWT6KrGPVjqb7gn21bhXnr5RqVnlZxseosNVOisd9yCXo+/wDPL+x/+ylt+jLIMdeeZP5oZyxJPf51PivYrk9CHg7PVn5IMdGssGM8mQGGyxgYYjPNT9EV1n6MrIpUzzAHw6ocjkb9X4ipoV6Bp6UPBj1J+SJTo8BznnP7L/LpwnAk75JT8UH4LUh1gHMgfEV4N9EOckY9XUfxp6UPA9SfkajgMf05v2mPwFeh0fi+lN+2cfga7Hi8A5zw/tU/vrmekVoOdxD+0Wnpx8Ia5eQ/1chPMzH/ANRN/jprcdHIUltjD1iytcwor9fMSF1h5gMv3xRvtyNOG6VWY/3hD6Zb+yDXTo9xuG94lBHAxcQxz3DEo6gEBIlxrUZ/PNyz99NKXCGWzRxRQKKwZCilooBKKWigEopaKA8msBYGMyaUka3E0whmC5BjEjaSyrkgdwbGCADtnFbf0ijke0uFg/OtBKsX9YY2CfvYrM+GXkUkKrCcdWqoYz2ZIyowUdDupGMb+FSp3E6EtUDTXtKdzDRMpd1fxO8QWRCRLyDDO6ONxzG5FOiuBgcu6p64tEnuI4ZACumSZlPzhGVUA+WqUH6ornddGMfmZmUfRkXrRjwDag3xJNWNHqsMv1FjPgqq/RZqKVKWceSvvXB6l5OAT/Ti+x/w/wCteU6OZ/PSlgfmovVjHgW1FvsIron1Sgls8mml0m4b3SRFcGWVS4Zbgdbi4j0SiNDC40I+zAkkxN9gqW6uQ90x9bt/4GnzRt8ktJDk/J5ZuG6sc41Akty3oE0Z8T510WqrVr+Jl5jR8KI8Wjn5p+N3N/ca9pZSfRT4zyn8VqRFdVpgZI4cOY81i/eP4ilHBv6MH7Mn+IqUWuq0wCJXgrf+XH/AP+OuycHb6cQ9ID/mVKLXRaAjF4O/88B6RD/FXReCt3zt8ET+OakxXRawCJbo8W/3mcfoiEfjGan/AGacFEdxdzM8khQpbo0mnIGhJZNOhVGCXj7ucflXhasvQiPFmrfzryy/B5GKY+ppqMiUSeopaKgTEopaKASilpKAKKWuU86xqWdlVRzZiFUepPKgOhrAfaFbJFxi5EgGqUxTRsQOTxBCA3ccxNt4Cti/1xsNWn5ba5/r4/x1YrOumvHof9Jy4QXML21vHLpKOA6tK66QThxplBO/euO+oy4Mx5KIszwSpJCdMmpUDHtbOwBDA+8vlnuq1Q9KXGBcQ5/pwsCvqUcgj0Bb41VrtI5JuyDBFJPEF5AxpqRcgbgctWPE1NcU4XNbYMhjdCwQOpKsSQTkxkYHI/ONa3h8m1EpL0kgxn8p6dVJn8KjpekRkkSKCNtUsscKvJhUDSuEUkAliAW3GBUVLTvopYm44jaRgcp0mbyWD8oSfLKqPrCiig28GscS6KiLg8ltFl3RTMGOAXuFbrix8NTg+gNUGCQMoZeTAEehGRW3Vi09n8nnng/mZWVe78m+JIgPIRyKPq10wOaZ6Wuq1yFdVrYQOi11WuS11WsA6LXQVzWugoZOi10Wua10WsA58RuOqhkcc0RmA57gHG3rWhcJsxBbxRDlHGkf6igfwrP5k6yS3i/nbiIeojPXP8NMTZ8q0uoSJxCiiiokgopaKASilooDncShFZmOFVSxPgFGSfsFYhxO+biL/KLnLKx1QwtvHFH8w6Dt1hXBLHfJxyFa30wdxw+7MUfWP8nm0x4J1Hqztgbn0G55Vg9hxnRCgkBdQgAljGoMABuyDcHyGajPONiUcZ3H1wigHIUAc9hjHnUfFbkg9TFhTvnCxqSe8DmfXFdra9jup0jUkhVaVgVK50FQqkMBtl8/VqalrXwbeSspYF5MTR9gKTglWVm2A5HfAzzHh4U9kDYVTJIyocqrOWAOCNs74wSMZxT2amktMmMDSWpz2a8T+T8ViDAFblWgzjtI2DIpU+DFMEfo+FQctO+ikZfiVko5/KFPwRWY/cpqSMS4Pois19o1t1V7DJ3XETRk93WQHUo9Sjv+z8q0qqD7SOjVxeT27xIZo4lfsCbqSkpI7fvDVlcjntjzranhml8FOvL1IE1yHA5DvJPcAO81Xn6aAHsxDA56pMN8cAgfbXLpJwh4r6K3uEeIssZwZjL2ZZGUsp1EL7hG29PQgGwAUD5oGAPLFSc/BFRJngnGEulOjIZfeQ41DwO3MHx/CpZRWbR2xF9GkKsxd0UIrFMmXKlcgjAyA1aKnQi8/mF+tdE/31lS8hxHKimXGOMR2iapMknOlF95iPDO3hudtxXtug16f93hPrcn/BVDvrFjxGWG4UKYiVKBiw7EYcDJxqBLauW42rDkFEl19oI1fmeznG0o1f2cZ+NW/hHEo7qMSREkciD7ynwYdxqlMgI0kAjGMY2x6VG9FuEtPfm3hSKRmWQASsVUKmGyWCMds45b5rCkZcTVeBL1nFoF2IggnnPiHfTEh/VaUfGtGrPugXQuayunmljt4gYmj0wOz6yzKcuTGmANO3P3jyrQqw+TKCiiisGRKKWigEopaKAQiqnxr2dWF07O0RidiSzwuYixPMsq9lj5kGrbRQGE9OOgn+i5Y7i3e5aAIweQlXMUmRguFQfkyuQcggEb42qFh407DbqpR4o+k/qnI++vpCoi/wCi1lOczWlvIfFoUJ+3FYaTMptGDtxYY7Ucq/BW/ssabycVTwk/Zt/dW2n2c8M//jiHpqA+wGvcfs94YvKytz6pq/tZrGhGdbMDuOKoO5viAv8AaIp/0K4bdX19byWysFhmjdpVJEaKrAvl9g7FcrpH0t9jmt5tOiNhE2qOztlPiIIwfwqZVAAAAABsANh9lZSwYcmxaKWgVkwZ/wC1boY9/Gk1qM3EII050mSMnOlW7nB3XPiRtnNZLccRuUbRNbP1vLtQzKxPLdFHbPmuBX0ziigMf9lvQic3Ivr5DHoJaGNxh2dl09YyfMUKSFU7532wM7BS4ooBKyr2pdCpnnF9YKWkwvXRrjWSgwsiA+/2cKV5kAY8K1akxQHzMvEbh26tbVut5YEMxIP9V8347VqPsn6EyWRe6uxpnkUokeQTHGWDMXI21sQCQOQA860iigCiiigFooooD//Z"/>
          <p:cNvSpPr>
            <a:spLocks noChangeAspect="1" noChangeArrowheads="1"/>
          </p:cNvSpPr>
          <p:nvPr/>
        </p:nvSpPr>
        <p:spPr bwMode="auto">
          <a:xfrm>
            <a:off x="155575" y="-1828800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sp>
        <p:nvSpPr>
          <p:cNvPr id="5" name="AutoShape 14" descr="data:image/jpeg;base64,/9j/4AAQSkZJRgABAQAAAQABAAD/2wCEAAkGBxQQEBQUEBQUFRUUFBQUFhUXFBcVFRgVFRUXGBYYFRYYHCggGBsnGxUWIjEhJSkrLi4uFx8zODMsNygtLisBCgoKDg0OGxAQGywkHyUsLCwsNCwsLSwsLCw0LCwtLC0sLywsLiwsLC8vLC0vLCwsNCwuLCwsNCwsLCwsLCwsLP/AABEIAP8AxgMBIgACEQEDEQH/xAAcAAABBQEBAQAAAAAAAAAAAAAAAQQFBgcDAgj/xABOEAACAQMCAgcDBwcIBwkBAAABAgMABBESIQUxBhMiQVFhcQcygRRCUoKRobEjM3KSk6LBJFNic7LR0tMVFkNEg7PhJTRjZISjwuPxVP/EABoBAQACAwEAAAAAAAAAAAAAAAACBQEDBAb/xAAxEQACAQMDAwICCgMBAAAAAAAAAQIDBBESITEFQVETgSJhBjJCcaGxwdHw8SOR4RT/2gAMAwEAAhEDEQA/ANwopaKASilooBKKWq100umKw20bFHu5DGXXZkhRTJMVI3UlV0Bu4yA0xkHq+6aW0blIxNcMpKsLeF5wrDmGdRoUjG4JyK82vTi0Zgsplt2Y4AuYJIATnAAd1CE+hqncd4u8ZW14aBF1bdUuEQx6lALKEI9xRszalAJwNR2qb4Vcm6gZbmNNakxTR+/GWAByAw3VlYEZ8cVNKDn6er4sZx8iDlJLVjYvINLWY8L6OwrNNE5mdRokhUzzaEiYaerRdekBXRjy5Oo7qkj0eVd4J7uBu4pcyMo9YpCyH9WqO661b21d0aqaa742OiFJzjqRfKKo8XF+IWv5xUvou8oFgugP0SerlPoUqzcE45DeIWgfJU6XRlKSRt9GSNsMp9RuNxkb1YW95RuI6qUk/wCeCEoSjyiSozRmqn7RZb2K3Wfh7kGFi00YjWQvCfeIRsamXGcAjIyM10kS2UVSeBdOS0Ky3SqYWUEXcGpocf8AjRH8pAc5znUowcsKucEyuoZGDKwyrKQQQeRBHMUB7opaKASilooBKKWigEopaKASlpKWgEopaKASilooBM1QL7iwuOMW+hfyMUd5bLLkYe4PVPIiDvCrCwz4q47qnOmPGmgRIoNPX3GtUZjhY1VcvM3iFyML3llGwyRRp7ZI4oQl8nWWpV4QzwpGXUFW1gDV2lZwSST2yd64ri+jQqQj5e+zeF7GyNFzi8DTgzfyh88xEfte5m63fuy0aZ/RFWno/v8AKH7mmAHnoijQ/vKR8KqsECX1yJ7C7ihZtYmtpRrdGfHWFMMAw1KG2ypIJB3NWu4v7bh8KRvIBgBVTOqWRid8IN2ZmJPLvNdFG1xeSuW9mkl/PYxVrJ26pJb5Oipm/jPhbTA/Wlg05/Uf7DUfbdI5MxNMiCGdwisrHVGzHEYkB2Oo4GRjBIGCNwvD/lau87LFmULi3bKtGi50L166gT2iSNJGWOCQBUFdu0dvDDMjRubmEHO8YBuFYlZR2cAHbJB25CvKdQdG8vJyWJLZLD3xh5f++/B129Nwp4ltsX5qjr/h2t1ljYxTp7kygZx3o45PGe9T8MEAhv0ly3Uxh3jEkpDFGKMVWJ20hhuNwDt9GuXRm7dhNFKxdoJNAc41OjKHQtjvAbTnv05qio06tGCuKcsNb+2cfn2OlpS2a2LX0c458pDRygR3EWOtjztg+7JHndo2wcHxBB3FTJqgcYV4yl1AMzW+W0jnLEfzsJ/SAyPBlU1ebG7SaJJYzqSRVdT4qwyD9hr3fTL9XlHX9pbP7/8ApXVqXpywZZxy1bgl+ZIQfkl2zOUX5k2MyBAO/A1Ad4Dj5q5nLMtF+WsGQa+2Yc4tptW+oYz1Ln6a7EntA8xbOkXBkvbZ4JNgwBVh7yOpyjr5qwB+FZZ0avXt5WtrgaSJGQr3RzcyoP0HBDrn6XmALRbnO9jUuB8bju0YpqR0OmWFxiSJ8Z0uPvDDII3BIqTFZ5dwPrWe2YR3MYwjNnRImcmGcDnGd8HmhOR3g2/o9xpbyLWoKOrGOWJvfilX3kb7QQeRBBGxrDWDKZKUUtFYMiUUtFAJRS0UAlFLRQCUUtFAJSSE4OME42ycDPme6vVJQHz305tblr0C8mguJwNboEdoLZG3WOMswyxAz7oPIk8qadWByAHoAKJ78yzyOysTPNO7ORhcq3uavnFV0Lgcsd3KpnofwBb2aY3BYpGiaUVyg1Oz4JKEE4CcicdryqqrKVWrp4RbUNNOnnllcneOQNq0uE94EZxj19Purk8UUYAxGoPdhRn0HfU9cW1raXXyZLNr0adMmDJNKkSbNJjTpGGJBCjntqztV96NcEhtoR1WJC+W64ga2VjlAT4BSB8M99SdtpX1ngxGtrfCyZ7wie6j7UUskMKka5JQ3UBcjYK47TY2CpudtxV34fx0Sxln0yRZKtLGraRjmJon7SDfn2hjckCo32k32mNEEUMx1oFjkQvmWTUsar2hhiNWOZxnkNy+6LcPezzFcW3yWSYdYFWbron0YDlCSSjDUuV5ciM7401+m0asMyW/nuRVT49OTvPwrJikt3ykeWSEsDCdSlcxsASh0k4AOnfkOY48Euerjvp5FZSJGcxtgOFjiUKDgn3tJIPLeu3F5PkUbTxLlFIaSIbKyswDMncjjOfA758QXkEfELYvBJguhUOOeD70cgPd3HO45jFUFzQnQeis8weFq+Wc4Zta8HvhPEpjMYbkR6jH1yNGGUaQQrowYncFl37weQxvO+z6TRFPbb/yW4dFz3RyhZ4wPICbSPJQO6qtwRmuL2SUqyLbx/JyrDB652WSQeYCiPDDY66sfRDbiF+ByMdk31yJ1P7qJXf0lqF7KmljMU2lxn+mc1yk4Z+Zcazf2o8GCPHdrsr6YJ8bHJP8nkz3EMdOf6a+FaRTTi/D1uoJYZPdlRkPiMjmPMHcelepWxwGe8DvzNF2/wA4h0P3ZIAwwHgwIPxI7qcG5NrMLuME4AS5QDJkt1+cB3yRZLDxXWvhVU4RcNBMBLswdrWfuHWIxVWHlr5eUoNW8NWxrJrWxfoZQ6hlIKsAykbggjIIPhivdVToNd6OstTyj/KQ/wBS5PYH6D5XyVo6tlazYJRRS0AlFLRQCUUtFAJRS0UAlFLRQFA9q3BC1ok8Cj+Rs8roABmBlPWle7IwHx36TVQ6KzTWzzM0Tos1o8kZfTu0G69kNqG03IgVsfFLFbiCWGT3Jo3ibx0yKVOPgayzg0Bu3naVVWW2hnsZJSNKyTatMjfoBYkYd35Q+BrRUprUp9zpo1HpcCmdM+MXPAuNytbYGbaGNOsGtWi6tATjPPrY2OfHPia0zoXIz8OtWfdjAhJ9RRdNPxC3RprWy1hT1byhpTuuFlCFB1edm0ZOORNSXDrYxQxxnGURU7IIHZAAxnfkKxVkmsInbQknlmae1Yyw2tldxHH8tuJCccpUfTDn0SDHwNcOD+0K64vxSxWVI41i64kR6sMzQMGZtRO22w7s8ztjRLe5DJcWc9m1xB1rMpbSseJD1jL2yCSrlsMoIwRvkGmfCuBwW8o+TWS2yKrHVrEru7HG7li4VVzgcjrPLAqUpx0exCFKTqZx3OnSxc2Nz/USH4hSR+FULorxGaG5VbddfW+/EW0qVUbvn5pXI3wc5A8MafPGHVlbcMCCPIjFUro50aliF0suVYhYopVbGpBliVKnK6uyGxgjBwdgar6lKNVaZ7ruWMlvsTXy5o7pTLH1ZkXS5V9cbqGAVs6QQ6s6g5Huudzp2snQFdZvZuYkujGv6NvGkWP11kPxNVr5P16SMcmOOGWBCebnTpkkz4ZXSPRj3irh7PrQQ8MtVBLFohKzHmzzEyuT6s7Vq6dRoK4nKl9lKP6nFdNpJFiopaKuziMk9ofDerv3xsl3CHyOYmixHIfXSYSO/Y+FOOFXnXQo55le1jkHB0uPgwNTvtUtM20Uw5wTpn9CbMTA+WXQ/VFVLo/JjrU+i+oDykAJ/fD1sjwQfJMLd9RPBPnAjkCyecUvYfPkCUf/AIdaVWXXcAljeNvddWQ+jDB/Gr50U4ibmyt5X994l175xIvZkGfEOGHwqMjMWStFFLUSQlFLRQCUUtFAJRS0UAlFLRQCVnvALZZrWTJwJpr0vgDOZLiUOM4yCAdP1RWhVSJV+Q3bxPtDdSPLA/zVmftTQseQJbU6+Oph82tdRZRuoNKW42hurmBVjkt2n0gKJYWiUEAAAukrqUPkNQp/aGQgmUKpJ2RTnSvm3zm8e4ct8ZLHjV5Pa6plTr4QNTxrhZowB2mj7pB36Tg88E8q4HpOhTUIpuWe0EVQOeSxfGMd+9aGm+Dvgt8I7ce4i8Cx9UiO8kixqHcoMt4YUknAZuXJWPdT2FyygsuliN1yDg94yOdVbht2L29jcsrGFXkAXJSMMDGuCQNRbUx1d4Q476tpqE1jY2Rzk46MHme/8fSonjnHorQqJ2VA6SuGY4/NBMgD5zEuMD1qVuZljVndgqqCzMTgADmSe6sx6V/KbictJaXQjZQsQMD6TGRnUXxpUtnJDEYGM4xUEnzjIqVFFYzhl64N0W4g1nFG1xbqskCam6p+uj1pl1GH0OwyQGOPEg1odjarDEkae7GioueelQAM/AVSeiPShLeyjS+u4p5kGMW6md1QABUcwhg7jG7AD7sl5cdOwfzFrO/g0hSFfL3mLj9XPlXTTp0aOXFJZeX8yqeufO5caacU4jFaxPNO6xxxjLO3IDl8TnAwOeao83Sm+k90W0HoHuG/WPVj7qrvSVJp4Ga4upZDFmZAwjWMOgJUFEQBvDfJ32Oal68M4yZ9GeMlm6RdJouI8OnjtIriXromEb9WI11H3HDSsuwYA7b7VWeH8LuklL9UoDRhWVpVB1K2VPZDDGGb7q9dFpSkkyAYTTHJjuEjmQPjwzpU+pJ76sfX11JYOdvIwW0ufoQDyM7/AOViproDdNbg2dzGY3Mk80J1B4pI3kMjBHHzlMhyrAHfIyATTCa+VBl2VR4sQPxpxwGT5bdQhQypZMZnZgUJeVJEjRFYZK6WdixwNlAzk4jIyi+UUtFRJCUUtFAJRS0UAlJS0jGgIzjvH4LJNc8gXlpQbyOTsFRBuxJqhcS9qEzf90tdOlgjfKHGpnJHYQREgbEZYnbPLaqrx65jbiUs0rKWF5LEWJBKhUKQrn5q4+9vOmtlex/ksuoxcTq3aGznrcA77Zzt6itsILuVtxd1IyaguP8Av7fiXJ/ahPDIBPFbMDuVScxyAH6IkGGPqVz5VerWa34pZKxUSQzqG0tjIOcjOD2XVhzByCARWLQ3OmR9tUc8nYde1qKoqtkDcoNONfLu22z2tYminQ20kkBkbEvVNoDoFJJYcsjGzYzvjvpKC0uS7EKF7NVY0qqeZYwy937T8M/7xruLMcroDVLCPC6UDLqB/tVH6Q76h06NqzddZPBLFJhlWUNKieHUMrdlM76MEelRnEZrTJ+VziUjtFZ7hpfRurZiBv3gUxvOLQQoZLZJkLEIJIlMKFjgJq1YDr54bYGq91VnZNHo4aksN5NB4fZGPLSP1kj41vjSNvdVFydKDJwMnmSSSSa83/Eo4SFZsu3uxqC0jb42Qb43G/Id5qv8UtZ4kTVc3kw6yISCNYQQmodYcRorkadWy5bJFO7fitvECLa3uMnBP8nkjLHll5JtOo+ZJNctO5pVYual+h1LK2wVzi81xfhXIMcCsWFusvVzMyOcM8i5GcrkKDjkc8sehd2RCNK6uzYKid2mm1Z5YkLNqz8dqc3NyLS2LSkdnUQBzOSSiD6R3Az34zVLveHRqupo1MnvswGGLk6jhhvnJ2rf02lUvNe+Ix4ZxdTuKdo6eVmUjRbVZpR/J7S5cf1QgH/vlKk4ejN8/NbeEeLSNK36qKo+Gr41WuGS3kUMai+uVdVGe0ki5xuMSo2QOW/hU/YdNruA/wApjS5j73hXq5wPHq2Oh/gV9DWunWtXLTnf5m+pbXUY6sf6JSHoLIw/L3knmIIkiHw19Y3317vPZrZyRlSbjXkMspuJHdWByCFclOfzdOPKrHwXjUN5H1lu4dc4YcmRsAlZEO6NuNjvUhXfGMVwivcm+SgcN9nUkWvN9IdTasiCIHkABvnuA++qZxTrY7uWAzSsIryCE7qhaKXqTuUAI7MvMY5VuRrFulZ/7SvyO65tj8Vt7U/wrbE1yLVa2MURyiKG+me059XbLH7ad9EWP+krsdzW9q3xDzimxenfRBc31yf/AC9uP/cnNZlwEXKiloqBISilooBKKWigIvpPcSxWVw9uMypDI0YC6jqCkjC/OPeF78YrJmNvKwaWd7h3GweeSUnO/ZhBwP0VUelbZXlUAzgAZ5+frWucHLvgnCWnsY8OCKV6yHhzuFU/7vHD2cb7T6M7Z2xUWsqNEJVgto0aJcMyBz1ZAKqVAAxy2ya3Yisd6V8BWzv4Y42YwyJPOkTAYR1ZBpRu9R1hIU+7t4DEqVCGcPL9znvK9VQcoNLG72IVXlYl9Grsqq5CwqFGThEGWAyfnb8qkuh8cE3EUjvoQQ8TrAHAkiaXOthtyOhDjUBnGK7WvD5rkZhCKm462TOk+PVqu7jPfkDwJqE4+l5Y3FvhY3BkYrNGshwyxt70eCQRktsTkIeW+OidSlGOhMq7W1u51lcShz3b3LJx28iuZTFbxxpaW8hVURFRJZkOGchRgopyqjlkE79kiu8eIkcIfdRCxHm+VX7AH+2u/BrYRxRhJdaKoUYCaSAOewzn41HcRlwJn/pkD6ihR94NVnTEri/1z4imz1HWM2vTlCH1ptL9SY4Fxq6aLtGORQxVC+pXKrtlmGQTnI5d3fT2TiE7cliTz1O/3YXP20xs4urjRPoqB8cb/fTkGqStTpTqylGCSyX1vaenRipNt4XuyP4nbZXVKxd2ZFBOyqNYJCINl2B33PiaZNEslxGmeR6wjyTcfvaftp5xUuWi6tS+JCzAFQdCxSZOXYDAJXmab2EDrO0zoQmlUVg0cmC7Ab9WzYGQu5q/s7mNKwqRT+J8L5cHm7+1c+rUsr4IpZfz5J7NArnXG6uDGuoDVuBpHNsnGF8W3GB3navOKOXjB62WFFyydEmlt5vlFoQJlADIThJkH+zlH24bmp8sitV6NcdivrdJ4cgNkMjbOjqcOjjuIII8+Y2NZgnA9bB7gsDpwI1YqoGc4dl3Y/HA++o+74ZAuWS0dWHKWJUjlB+krBxJnf18jXfa38afwfWX5fjuUl3bKvLXDZ9/mblmsS6SNm7vm8bnH6ixJ/8AGtQ6C3r3HDraSViztH2mIwxKkrlh3Ntv55qpdPuhs3WtcWCdZ1roZ4NQVtQZcyxFiFyQuGUkZ2PPOb6LKOSOpepToO2bq78o7UffPVckN0OfD734C3P4T1YPZ5DN1t1JNBNAHECoJQqsdAl1EBWO3bHfUpNYMJMutFLRUCQlFLRQCUUtFAJRS0UAlV7pxwOK7tJOuB1RJJJG6MUkRwh3VhuMjYjkRViprxSEvBKg5tG6j1KkUBU+EEG1gwAB1MWAO7sCo/pMhMDMPeiKzLjn+TIYj4qGX0Y076OyB7G1YcjbwkfGNa9X6BkdTyKsD6EEVwVFl4Lin9Uod/B8nuJGTASZGkA7hKgXJA/pA5+r51zs7GPrxCY43QNmYya5D+a62R920RjUSAAvh4124wMx23n2SfJrd8/eBTKO4klhHXyFhIqlkAVIzlRzVQNf1ia0dOs610sU3jbDfvhffwaOr3tG0pxdWOecL57DbhfE0EMagtIyogJRWYZCgHt40/fTqbiRB/NSH4x/hrr0IyR2VOPTH2ZxXl7Zz3feK9FH6P2/2m3koJfTG6+zGKS23/s523FIpHdH1R5t5QpkRgusvFgZUEbgN99OY507QLxF5GhVVRyzaUdpGJBUYHZWmUtuyjJxgeBrjA/5aL9Jv+W9c110SFGnKcJPCWTps+v1buvGM0viazgsmquvAoTJdMWA0wKpXfOXk1AEjGxVVI7/AH/TEJxNW0F1OkqrHXk5GBnGOTD12qetbC4sZIGuJEaG7jWTrNPVlJI4i3VOMkHIYsCMfmyMV5mtQnKhKVPlL+fgerua6g1B9yVv5gg7yScKo95m8FH2+QAJNeP9DO4zNKyZ+ZFpGPV2BLH0wN+/nTrh9rkG4cdpxiMHmkROQMdzNszfAfNqQk5Vmzso0qac1mX5HP6jk9uB/wCzzA4eiDJ6qS4iJPNminkRmPmSM/GrLVc9nseOHxP/ADzTXHwnmeUH7HB+NWSvQrgopcsSilorJgSilooBKKWigEopaKASilooBKKWkNAULhREDSWbdlrcnqxy1WzEmF0HeoB0HwKHyz447P1dvK3eEYDzZhpUepYgfGrRx/o7DehTJqSSPPVzRtomjzz0tjkcDKkFTjcGqjxDoLfSPj5cjxrgoZIe0rj57pGVWVgdxnABwcHArmqUW94nbSulGOGVDpO+BHEp3C4BHcWxCp/ec/VNOOEwxdcomYoio+MDJyNIAGx7s0dJOiBsJbbVcvMztI7AoqgCNNK4xvga+XnnnTSTIII5g5H91XHQ7P0bdrO7fP8APvPMfSO+VW4hHGyXfy/6LO9zZp7kUkh8W2H3kfhTZeNqBhLWP1Zx+AT+NRMd4rd+k+B2P/WkeVcZJq19GPd/iUEbqotlBL7ojjinGXeJ1MUChlIOlTkZ8D3GqtO4Qq+PcdW7+Q2b90mpC+uFYYX4mo1mFRqUVOEodmWFtcTjONR8p54Jm6XrkES7mcrCuP8AxDpyPQEn4Vo/TLRPDb2rqpEtxFzAwEgzM2PDIjC+jmsm6MSC3v7RiToE6qUJyqrKGjOkd2NYPw861XpA8Zv7MD3TDek5z76/J9P7pkrzTtHapxZ7GfUFfSjNLbjccXrjTTDjDN1LKmzyYiTyklIjQ/AsD8KctLGDtmk4OPlF+AN47Ua2855FxGuf6KM7Ef00rljHVJI7ZzUYNlwsLRYYo4oxhI0SNR4KihQPsFd6ZcX4rFaQtNO+hFwM4JJJOFVVG7MTsANzVNvvaeiqTFZ3TnkpYRIm/e2HZwPqZ8q7G0uSrSb4L/RWU/658RlOuN7RVG+jqJHGPBnMoJ9QF9KvfRHj/wAugLsnVyRuYpY86grgA9lu9SrKw5bNUY1IybSZKUJRWWibopaKmQEopaKASilooBKKWigEopaKASilooDM/aa2b23H0LeU/tJI/wDKNVN6s3tGb/tIDwtIz9s0391VmSvQdPX+Be547q7zdv7l+RwkFMyQBy7zTx6ayR/jmuqSfY5qUlwzk3iccsYpvJnenBB8T9tN3XxJPxrGHg64SWRtcz9V+UH+z0yj/hsHH9kVb+NXwu+I3MyTENAUjgKNkIphXrCqnKtly4OQc6QO6qxC0IkzcgmPSRyJTVke+BzGPh91TEKwTFkjVlCIhUhGiGl86WiOAcdg7jb1qpu46qm5YRuJU6OI5XfK7EovGbsIF61MYxqESh/Xclc/Vqf9nXGI7WC5+VyokUc/YmlZVZnlXXIhY++wODnnhgPm1TfkDDbrpdPhlP7WnP8AGmsNoI5QASwKuUV2LBG1KZCmeWrKk/oiuKtBU4OSibrC9lWuFCpUznjYuHtF6WWt2ttHBIzaLnrDIIpBGuIpEH5Rl0HJfHfz+NRaAYOTuMYGOfjv3VG386LGwkK7o3ZZgNWx23p1ZtmNDnOUXfx251TVpepvweppRUNjrNIy40oX8QGUH97Aq4+yWTXHeMVKH5UF0nGezbQb7Ejv+zFVAxg557+DEcvAg7V24NxSfh0ha1HWpM/5SGVzjXowJFlILKcIqkHIIA5YqdvKMXuRrxk1sbNRVM4J08EkiRXcJt3kIVHDiSFnPJdeAUY92oAHYA52q6V3pp8HE01sxKKWismBKKWigEopaKASilooBKKWigMu9pC44jGfpWgA+pM+f+YKrD1cvatBpns5e4ieD4uEkH/JP31TXq/6dLNHB5HrMMXWfKX7DWeQKVB+cdI9cE/wrk9F4MvEPBmb7EYf/KleuxPLZx6cKL8/uN3ri9dnri9SN0BpdnsN3dk/hVufiRnCSlGjSO0t4VDjS7dUpMjEdwy2B37Z76qF6Mow8Rgep2H31LSCaRQrTciCdMagtg5AfORjlyxmqbqVaFOcdXgt7W2q16MoU8YbWSTebtAHbsFifDcc/tP2VHWkvWyqw5JGc+spVgD5hVB+sK93HCyHPXOzlgupSy6Cu5AIUYxudvOvVkwyyxhURG04AAyeZ2Gyjf41TV71VYNQ4LGw6N/56iqTe6JRbY9XqOCpONzk59PCmdhEEkkVBhOwcDZdZyXwO7bSdu8+Zrsrjbcdrl57d1K8uhCT2iPDmSeQ+JwKrY6t098l+8cj3iV4hTUyhVRDqxvkDnsK8275UbFfI7Go65hlkUxkoA6MCwVjp2AwMntHc77e7yqRCgtnByNvLf8AGoxpxpx0xMuTkzhxOBniaNF1F1btM5UKeYOrBOQcEYG2O6rjZ+0Ro1Hy62K8h1kD9euo4A1KVRlydtgRuN6ro7v/AM3/AI14vLfrY2TOnUMZ7xvzGe8YrdSruOxrqUVIvfDOnEE0qxNHPAznCGZFCM30Q6OwDeAYjPdmrRWNXltJLGFSRFYMrF2iLdpSHQqNQwQwBzk8qt3RfpJctcrb3fVSdYjsksaNGQ0eCVdCzZyCSGBHLGN812U6yns+TlqUnHdcF3ooFFbzSFFLRQCUUtFAJRS0lAVj2i8Ja6sH6sapYGW4jHeWiySo82Quv1qy1ZAyhl5EAj0Nbw1fPvC0xCu5OcnfuyScVa9Mm9Tj25KHrlOOmM+/B5nH5VP0HPxyn/Wkek4hIE0OdgG0n0bb8cH4GvT1ax5aKVp6Yv2G71xeu71wapmyB4gtGnljjQgEtqJIyAqdokjIzuAPiKs69H5e+WP9k3+ZTPodBmWWT6KrGPVjqb7gn21bhXnr5RqVnlZxseosNVOisd9yCXo+/wDPL+x/+ylt+jLIMdeeZP5oZyxJPf51PivYrk9CHg7PVn5IMdGssGM8mQGGyxgYYjPNT9EV1n6MrIpUzzAHw6ocjkb9X4ipoV6Bp6UPBj1J+SJTo8BznnP7L/LpwnAk75JT8UH4LUh1gHMgfEV4N9EOckY9XUfxp6UPA9SfkajgMf05v2mPwFeh0fi+lN+2cfga7Hi8A5zw/tU/vrmekVoOdxD+0Wnpx8Ia5eQ/1chPMzH/ANRN/jprcdHIUltjD1iytcwor9fMSF1h5gMv3xRvtyNOG6VWY/3hD6Zb+yDXTo9xuG94lBHAxcQxz3DEo6gEBIlxrUZ/PNyz99NKXCGWzRxRQKKwZCilooBKKWigEopaKA8msBYGMyaUka3E0whmC5BjEjaSyrkgdwbGCADtnFbf0ijke0uFg/OtBKsX9YY2CfvYrM+GXkUkKrCcdWqoYz2ZIyowUdDupGMb+FSp3E6EtUDTXtKdzDRMpd1fxO8QWRCRLyDDO6ONxzG5FOiuBgcu6p64tEnuI4ZACumSZlPzhGVUA+WqUH6ornddGMfmZmUfRkXrRjwDag3xJNWNHqsMv1FjPgqq/RZqKVKWceSvvXB6l5OAT/Ti+x/w/wCteU6OZ/PSlgfmovVjHgW1FvsIron1Sgls8mml0m4b3SRFcGWVS4Zbgdbi4j0SiNDC40I+zAkkxN9gqW6uQ90x9bt/4GnzRt8ktJDk/J5ZuG6sc41Akty3oE0Z8T510WqrVr+Jl5jR8KI8Wjn5p+N3N/ca9pZSfRT4zyn8VqRFdVpgZI4cOY81i/eP4ilHBv6MH7Mn+IqUWuq0wCJXgrf+XH/AP+OuycHb6cQ9ID/mVKLXRaAjF4O/88B6RD/FXReCt3zt8ET+OakxXRawCJbo8W/3mcfoiEfjGan/AGacFEdxdzM8khQpbo0mnIGhJZNOhVGCXj7ucflXhasvQiPFmrfzryy/B5GKY+ppqMiUSeopaKgTEopaKASilpKAKKWuU86xqWdlVRzZiFUepPKgOhrAfaFbJFxi5EgGqUxTRsQOTxBCA3ccxNt4Cti/1xsNWn5ba5/r4/x1YrOumvHof9Jy4QXML21vHLpKOA6tK66QThxplBO/euO+oy4Mx5KIszwSpJCdMmpUDHtbOwBDA+8vlnuq1Q9KXGBcQ5/pwsCvqUcgj0Bb41VrtI5JuyDBFJPEF5AxpqRcgbgctWPE1NcU4XNbYMhjdCwQOpKsSQTkxkYHI/ONa3h8m1EpL0kgxn8p6dVJn8KjpekRkkSKCNtUsscKvJhUDSuEUkAliAW3GBUVLTvopYm44jaRgcp0mbyWD8oSfLKqPrCiig28GscS6KiLg8ltFl3RTMGOAXuFbrix8NTg+gNUGCQMoZeTAEehGRW3Vi09n8nnng/mZWVe78m+JIgPIRyKPq10wOaZ6Wuq1yFdVrYQOi11WuS11WsA6LXQVzWugoZOi10Wua10WsA58RuOqhkcc0RmA57gHG3rWhcJsxBbxRDlHGkf6igfwrP5k6yS3i/nbiIeojPXP8NMTZ8q0uoSJxCiiiokgopaKASilooDncShFZmOFVSxPgFGSfsFYhxO+biL/KLnLKx1QwtvHFH8w6Dt1hXBLHfJxyFa30wdxw+7MUfWP8nm0x4J1Hqztgbn0G55Vg9hxnRCgkBdQgAljGoMABuyDcHyGajPONiUcZ3H1wigHIUAc9hjHnUfFbkg9TFhTvnCxqSe8DmfXFdra9jup0jUkhVaVgVK50FQqkMBtl8/VqalrXwbeSspYF5MTR9gKTglWVm2A5HfAzzHh4U9kDYVTJIyocqrOWAOCNs74wSMZxT2amktMmMDSWpz2a8T+T8ViDAFblWgzjtI2DIpU+DFMEfo+FQctO+ikZfiVko5/KFPwRWY/cpqSMS4Pois19o1t1V7DJ3XETRk93WQHUo9Sjv+z8q0qqD7SOjVxeT27xIZo4lfsCbqSkpI7fvDVlcjntjzranhml8FOvL1IE1yHA5DvJPcAO81Xn6aAHsxDA56pMN8cAgfbXLpJwh4r6K3uEeIssZwZjL2ZZGUsp1EL7hG29PQgGwAUD5oGAPLFSc/BFRJngnGEulOjIZfeQ41DwO3MHx/CpZRWbR2xF9GkKsxd0UIrFMmXKlcgjAyA1aKnQi8/mF+tdE/31lS8hxHKimXGOMR2iapMknOlF95iPDO3hudtxXtug16f93hPrcn/BVDvrFjxGWG4UKYiVKBiw7EYcDJxqBLauW42rDkFEl19oI1fmeznG0o1f2cZ+NW/hHEo7qMSREkciD7ynwYdxqlMgI0kAjGMY2x6VG9FuEtPfm3hSKRmWQASsVUKmGyWCMds45b5rCkZcTVeBL1nFoF2IggnnPiHfTEh/VaUfGtGrPugXQuayunmljt4gYmj0wOz6yzKcuTGmANO3P3jyrQqw+TKCiiisGRKKWigEopaKAQiqnxr2dWF07O0RidiSzwuYixPMsq9lj5kGrbRQGE9OOgn+i5Y7i3e5aAIweQlXMUmRguFQfkyuQcggEb42qFh407DbqpR4o+k/qnI++vpCoi/wCi1lOczWlvIfFoUJ+3FYaTMptGDtxYY7Ucq/BW/ssabycVTwk/Zt/dW2n2c8M//jiHpqA+wGvcfs94YvKytz6pq/tZrGhGdbMDuOKoO5viAv8AaIp/0K4bdX19byWysFhmjdpVJEaKrAvl9g7FcrpH0t9jmt5tOiNhE2qOztlPiIIwfwqZVAAAAABsANh9lZSwYcmxaKWgVkwZ/wC1boY9/Gk1qM3EII050mSMnOlW7nB3XPiRtnNZLccRuUbRNbP1vLtQzKxPLdFHbPmuBX0ziigMf9lvQic3Ivr5DHoJaGNxh2dl09YyfMUKSFU7532wM7BS4ooBKyr2pdCpnnF9YKWkwvXRrjWSgwsiA+/2cKV5kAY8K1akxQHzMvEbh26tbVut5YEMxIP9V8347VqPsn6EyWRe6uxpnkUokeQTHGWDMXI21sQCQOQA860iigCiiigFooooD//Z"/>
          <p:cNvSpPr>
            <a:spLocks noChangeAspect="1" noChangeArrowheads="1"/>
          </p:cNvSpPr>
          <p:nvPr/>
        </p:nvSpPr>
        <p:spPr bwMode="auto">
          <a:xfrm>
            <a:off x="307975" y="-1676400"/>
            <a:ext cx="2952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dirty="0"/>
          </a:p>
        </p:txBody>
      </p:sp>
      <p:pic>
        <p:nvPicPr>
          <p:cNvPr id="1028" name="Picture 4" descr="http://www.tctelevision.com/elnoticiero/sites/default/files/img-articulo/ecuador_turism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32905"/>
            <a:ext cx="1815753" cy="15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55" y="449313"/>
            <a:ext cx="1599427" cy="127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2149176"/>
              </p:ext>
            </p:extLst>
          </p:nvPr>
        </p:nvGraphicFramePr>
        <p:xfrm>
          <a:off x="467544" y="116632"/>
          <a:ext cx="867645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DSC_250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1027838" cy="14536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146" name="Picture 2" descr="http://upload.wikimedia.org/wikipedia/commons/thumb/1/18/Jos%C3%A9_Mej%C3%ADa_Lequerica,_autor_desconocido_%28S._XVIII%29.jpg/220px-Jos%C3%A9_Mej%C3%ADa_Lequerica,_autor_desconocido_%28S._XVIII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4268"/>
            <a:ext cx="1080120" cy="13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92696"/>
          </a:xfrm>
        </p:spPr>
        <p:txBody>
          <a:bodyPr/>
          <a:lstStyle/>
          <a:p>
            <a:r>
              <a:rPr lang="es-ES" sz="3600" dirty="0" smtClean="0"/>
              <a:t>ENCUESTA A TURISTAS</a:t>
            </a:r>
            <a:endParaRPr lang="es-E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581212" y="1772816"/>
                <a:ext cx="1923796" cy="6138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𝑁𝑎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(</m:t>
                          </m:r>
                          <m:r>
                            <a:rPr lang="es-ES" sz="1400" i="1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−1)</m:t>
                              </m:r>
                              <m:r>
                                <a:rPr lang="es-ES" sz="1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400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12" y="1772816"/>
                <a:ext cx="1923796" cy="6138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581212" y="1196752"/>
            <a:ext cx="2128507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Fórmula Finita</a:t>
            </a: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87309"/>
              </p:ext>
            </p:extLst>
          </p:nvPr>
        </p:nvGraphicFramePr>
        <p:xfrm>
          <a:off x="677086" y="2708920"/>
          <a:ext cx="3894914" cy="21602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21969"/>
                <a:gridCol w="1972945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VARIABLE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SIGNIFICADO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tamaño de la muestra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universo o población a estudiarse (30000)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z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nivel de confianza (1,96)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variabilidad (0,25)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error (0.1)</a:t>
                      </a:r>
                      <a:endParaRPr lang="es-EC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788024" y="2079727"/>
                <a:ext cx="3960440" cy="298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30000∗(0,25)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∗(1,96)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(30000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−1)∗(0.1)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S" sz="1400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(0,25)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∗(1,96)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2 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7203</m:t>
                          </m:r>
                        </m:num>
                        <m:den>
                          <m:d>
                            <m:d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29999</m:t>
                              </m:r>
                            </m:e>
                          </m:d>
                          <m:r>
                            <a:rPr lang="es-ES" sz="1400" i="1">
                              <a:latin typeface="Cambria Math"/>
                            </a:rPr>
                            <m:t>∗</m:t>
                          </m:r>
                          <m:r>
                            <a:rPr lang="es-ES" sz="1400">
                              <a:latin typeface="Cambria Math"/>
                            </a:rPr>
                            <m:t>(0,01)</m:t>
                          </m:r>
                          <m:r>
                            <a:rPr lang="es-ES" sz="1400" i="1">
                              <a:latin typeface="Cambria Math"/>
                            </a:rPr>
                            <m:t>+(0,2401)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7203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(300)+(0,2401)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n</m:t>
                      </m:r>
                      <m:r>
                        <a:rPr lang="es-ES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7203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r>
                  <a:rPr lang="es-EC" sz="1400" dirty="0"/>
                  <a:t> </a:t>
                </a:r>
              </a:p>
              <a:p>
                <a:pPr algn="ctr"/>
                <a:r>
                  <a:rPr lang="es-EC" sz="1400" b="1" dirty="0"/>
                  <a:t>n= 24 encuestados</a:t>
                </a:r>
                <a:endParaRPr lang="es-EC" sz="1400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79727"/>
                <a:ext cx="3960440" cy="2988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PREGUNTA </a:t>
            </a:r>
            <a:r>
              <a:rPr lang="es-ES" sz="2800" b="1" dirty="0" smtClean="0">
                <a:solidFill>
                  <a:srgbClr val="C00000"/>
                </a:solidFill>
              </a:rPr>
              <a:t>Nº6</a:t>
            </a:r>
            <a:r>
              <a:rPr lang="es-ES" sz="2800" b="1" dirty="0">
                <a:solidFill>
                  <a:srgbClr val="FF0000"/>
                </a:solidFill>
              </a:rPr>
              <a:t> </a:t>
            </a:r>
            <a:endParaRPr lang="es-E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107957"/>
              </p:ext>
            </p:extLst>
          </p:nvPr>
        </p:nvGraphicFramePr>
        <p:xfrm>
          <a:off x="4784487" y="2852936"/>
          <a:ext cx="38215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403648" y="2009304"/>
            <a:ext cx="172819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N</a:t>
            </a:r>
            <a:r>
              <a:rPr lang="es-EC" sz="2400" b="1" dirty="0" smtClean="0">
                <a:solidFill>
                  <a:schemeClr val="tx1"/>
                </a:solidFill>
              </a:rPr>
              <a:t>acionales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13898" y="1916832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Extranjeros</a:t>
            </a:r>
            <a:endParaRPr lang="es-EC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1121704055"/>
              </p:ext>
            </p:extLst>
          </p:nvPr>
        </p:nvGraphicFramePr>
        <p:xfrm>
          <a:off x="395536" y="2636912"/>
          <a:ext cx="404695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1187624" y="908719"/>
            <a:ext cx="6905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s-ES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¿</a:t>
            </a:r>
            <a:r>
              <a:rPr lang="en-US" dirty="0" err="1"/>
              <a:t>Conoce</a:t>
            </a:r>
            <a:r>
              <a:rPr lang="en-US" dirty="0"/>
              <a:t> los </a:t>
            </a:r>
            <a:r>
              <a:rPr lang="en-US" dirty="0" err="1"/>
              <a:t>platos</a:t>
            </a:r>
            <a:r>
              <a:rPr lang="en-US" dirty="0"/>
              <a:t> </a:t>
            </a:r>
            <a:r>
              <a:rPr lang="en-US" dirty="0" err="1"/>
              <a:t>típicos</a:t>
            </a:r>
            <a:r>
              <a:rPr lang="en-US" dirty="0"/>
              <a:t> y </a:t>
            </a:r>
            <a:r>
              <a:rPr lang="en-US" dirty="0" err="1"/>
              <a:t>tradicionales</a:t>
            </a:r>
            <a:r>
              <a:rPr lang="en-US" dirty="0"/>
              <a:t> del </a:t>
            </a:r>
            <a:r>
              <a:rPr lang="en-US" dirty="0" err="1"/>
              <a:t>cantón</a:t>
            </a:r>
            <a:r>
              <a:rPr lang="en-US" dirty="0"/>
              <a:t> </a:t>
            </a:r>
            <a:r>
              <a:rPr lang="en-US" dirty="0" err="1"/>
              <a:t>Mejía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08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260435" y="313526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es-ES" sz="3100" b="1" dirty="0">
                <a:solidFill>
                  <a:srgbClr val="C00000"/>
                </a:solidFill>
              </a:rPr>
              <a:t>PREGUNTA </a:t>
            </a:r>
            <a:r>
              <a:rPr lang="es-ES" sz="3100" b="1" dirty="0" smtClean="0">
                <a:solidFill>
                  <a:srgbClr val="C00000"/>
                </a:solidFill>
              </a:rPr>
              <a:t>Nº10</a:t>
            </a:r>
            <a:r>
              <a:rPr lang="es-ES" b="1" dirty="0">
                <a:solidFill>
                  <a:srgbClr val="FF0000"/>
                </a:solidFill>
              </a:rPr>
              <a:t> 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99578885"/>
              </p:ext>
            </p:extLst>
          </p:nvPr>
        </p:nvGraphicFramePr>
        <p:xfrm>
          <a:off x="121634" y="2239291"/>
          <a:ext cx="4378358" cy="441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1331640" y="908720"/>
            <a:ext cx="6905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s-ES"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¿</a:t>
            </a:r>
            <a:r>
              <a:rPr lang="en-US" dirty="0" err="1" smtClean="0"/>
              <a:t>Estaría</a:t>
            </a:r>
            <a:r>
              <a:rPr lang="en-US" dirty="0" smtClean="0"/>
              <a:t> </a:t>
            </a:r>
            <a:r>
              <a:rPr lang="en-US" dirty="0" err="1" smtClean="0"/>
              <a:t>interesado</a:t>
            </a:r>
            <a:r>
              <a:rPr lang="en-US" dirty="0" smtClean="0"/>
              <a:t> en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turismo</a:t>
            </a:r>
            <a:r>
              <a:rPr lang="en-US" dirty="0" smtClean="0"/>
              <a:t> </a:t>
            </a:r>
            <a:r>
              <a:rPr lang="en-US" dirty="0" err="1" smtClean="0"/>
              <a:t>gastronómico</a:t>
            </a:r>
            <a:r>
              <a:rPr lang="en-US" dirty="0" smtClean="0"/>
              <a:t> en el </a:t>
            </a:r>
            <a:r>
              <a:rPr lang="en-US" dirty="0" err="1" smtClean="0"/>
              <a:t>cantón</a:t>
            </a:r>
            <a:r>
              <a:rPr lang="en-US" dirty="0" smtClean="0"/>
              <a:t> </a:t>
            </a:r>
            <a:r>
              <a:rPr lang="en-US" dirty="0" err="1" smtClean="0"/>
              <a:t>Mejía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823249564"/>
              </p:ext>
            </p:extLst>
          </p:nvPr>
        </p:nvGraphicFramePr>
        <p:xfrm>
          <a:off x="4644008" y="2239291"/>
          <a:ext cx="4148941" cy="443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6156176" y="1735235"/>
            <a:ext cx="1728192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N</a:t>
            </a:r>
            <a:r>
              <a:rPr lang="es-EC" sz="2400" b="1" dirty="0" smtClean="0">
                <a:solidFill>
                  <a:schemeClr val="tx1"/>
                </a:solidFill>
              </a:rPr>
              <a:t>acionales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2" y="1734171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</a:rPr>
              <a:t>Extranjeros</a:t>
            </a:r>
            <a:endParaRPr lang="es-EC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2172</TotalTime>
  <Words>743</Words>
  <Application>Microsoft Office PowerPoint</Application>
  <PresentationFormat>Presentación en pantalla (4:3)</PresentationFormat>
  <Paragraphs>286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Ejecutivo</vt:lpstr>
      <vt:lpstr>Presentación de PowerPoint</vt:lpstr>
      <vt:lpstr>Presentación de PowerPoint</vt:lpstr>
      <vt:lpstr>FUNDAMENTACIÓN TEÓRICA</vt:lpstr>
      <vt:lpstr>MARCO LEGAL</vt:lpstr>
      <vt:lpstr>Presentación de PowerPoint</vt:lpstr>
      <vt:lpstr>Presentación de PowerPoint</vt:lpstr>
      <vt:lpstr>ENCUESTA A TURISTAS</vt:lpstr>
      <vt:lpstr>PREGUNTA Nº6 </vt:lpstr>
      <vt:lpstr>PREGUNTA Nº10 </vt:lpstr>
      <vt:lpstr>ENCUESTA A RESTAURANTES</vt:lpstr>
      <vt:lpstr>PREGUNTA Nº7</vt:lpstr>
      <vt:lpstr>PREGUNTA Nº10</vt:lpstr>
      <vt:lpstr>ANALISIS FODA</vt:lpstr>
      <vt:lpstr>REVISTA</vt:lpstr>
      <vt:lpstr>RUTA GASTRONÓMICA</vt:lpstr>
      <vt:lpstr>Presentación de PowerPoint</vt:lpstr>
      <vt:lpstr>MATERIAL PUBLICITARIO</vt:lpstr>
      <vt:lpstr>POSTER Y VOLANTE</vt:lpstr>
      <vt:lpstr>MAILLING</vt:lpstr>
      <vt:lpstr>FACEBOOK</vt:lpstr>
      <vt:lpstr>PUBLICIDAD MOVIL</vt:lpstr>
      <vt:lpstr>CAPACITACIONES</vt:lpstr>
      <vt:lpstr>COTIZACIÓN</vt:lpstr>
      <vt:lpstr>COTIZACIÓN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PROBOOK</dc:creator>
  <cp:lastModifiedBy>angeline</cp:lastModifiedBy>
  <cp:revision>72</cp:revision>
  <dcterms:created xsi:type="dcterms:W3CDTF">2015-05-12T21:56:34Z</dcterms:created>
  <dcterms:modified xsi:type="dcterms:W3CDTF">2015-06-11T23:35:25Z</dcterms:modified>
</cp:coreProperties>
</file>