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6"/>
  </p:notesMasterIdLst>
  <p:handoutMasterIdLst>
    <p:handoutMasterId r:id="rId37"/>
  </p:handoutMasterIdLst>
  <p:sldIdLst>
    <p:sldId id="257" r:id="rId2"/>
    <p:sldId id="268" r:id="rId3"/>
    <p:sldId id="258" r:id="rId4"/>
    <p:sldId id="269" r:id="rId5"/>
    <p:sldId id="259" r:id="rId6"/>
    <p:sldId id="260" r:id="rId7"/>
    <p:sldId id="270" r:id="rId8"/>
    <p:sldId id="261" r:id="rId9"/>
    <p:sldId id="271" r:id="rId10"/>
    <p:sldId id="272" r:id="rId11"/>
    <p:sldId id="273" r:id="rId12"/>
    <p:sldId id="263" r:id="rId13"/>
    <p:sldId id="264" r:id="rId14"/>
    <p:sldId id="274" r:id="rId15"/>
    <p:sldId id="275" r:id="rId16"/>
    <p:sldId id="267" r:id="rId17"/>
    <p:sldId id="279" r:id="rId18"/>
    <p:sldId id="281" r:id="rId19"/>
    <p:sldId id="280" r:id="rId20"/>
    <p:sldId id="282" r:id="rId21"/>
    <p:sldId id="278" r:id="rId22"/>
    <p:sldId id="283" r:id="rId23"/>
    <p:sldId id="284" r:id="rId24"/>
    <p:sldId id="285" r:id="rId25"/>
    <p:sldId id="286" r:id="rId26"/>
    <p:sldId id="288" r:id="rId27"/>
    <p:sldId id="287" r:id="rId28"/>
    <p:sldId id="290" r:id="rId29"/>
    <p:sldId id="293" r:id="rId30"/>
    <p:sldId id="291" r:id="rId31"/>
    <p:sldId id="289" r:id="rId32"/>
    <p:sldId id="295" r:id="rId33"/>
    <p:sldId id="294" r:id="rId34"/>
    <p:sldId id="296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23" autoAdjust="0"/>
  </p:normalViewPr>
  <p:slideViewPr>
    <p:cSldViewPr>
      <p:cViewPr>
        <p:scale>
          <a:sx n="50" d="100"/>
          <a:sy n="50" d="100"/>
        </p:scale>
        <p:origin x="-2592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ANALISIS DEMANDA 1-5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ANALISIS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</c:spPr>
          </c:dPt>
          <c:cat>
            <c:strRef>
              <c:f>Hoja1!$A$3:$A$7</c:f>
              <c:strCache>
                <c:ptCount val="5"/>
                <c:pt idx="0">
                  <c:v>Visitas Cantón</c:v>
                </c:pt>
                <c:pt idx="1">
                  <c:v>Participación Turistica</c:v>
                </c:pt>
                <c:pt idx="2">
                  <c:v>Participación Ecoturismo</c:v>
                </c:pt>
                <c:pt idx="3">
                  <c:v>Frecuencia de Viaje</c:v>
                </c:pt>
                <c:pt idx="4">
                  <c:v>Estadia de Visita</c:v>
                </c:pt>
              </c:strCache>
            </c:strRef>
          </c:cat>
          <c:val>
            <c:numRef>
              <c:f>Hoja1!$B$3:$B$7</c:f>
              <c:numCache>
                <c:formatCode>General</c:formatCode>
                <c:ptCount val="5"/>
                <c:pt idx="0">
                  <c:v>230</c:v>
                </c:pt>
                <c:pt idx="1">
                  <c:v>186</c:v>
                </c:pt>
                <c:pt idx="2">
                  <c:v>220</c:v>
                </c:pt>
                <c:pt idx="3">
                  <c:v>261</c:v>
                </c:pt>
                <c:pt idx="4">
                  <c:v>193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9603584"/>
        <c:axId val="79605120"/>
      </c:barChart>
      <c:catAx>
        <c:axId val="79603584"/>
        <c:scaling>
          <c:orientation val="minMax"/>
        </c:scaling>
        <c:delete val="0"/>
        <c:axPos val="b"/>
        <c:majorTickMark val="none"/>
        <c:minorTickMark val="none"/>
        <c:tickLblPos val="nextTo"/>
        <c:crossAx val="79605120"/>
        <c:crosses val="autoZero"/>
        <c:auto val="1"/>
        <c:lblAlgn val="ctr"/>
        <c:lblOffset val="100"/>
        <c:noMultiLvlLbl val="0"/>
      </c:catAx>
      <c:valAx>
        <c:axId val="796051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79603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ANALISIS DEMANDA 6-10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Hoja1!$A$2:$A$6</c:f>
              <c:strCache>
                <c:ptCount val="5"/>
                <c:pt idx="0">
                  <c:v>Preferencia de Viaje</c:v>
                </c:pt>
                <c:pt idx="1">
                  <c:v>Tipo de Turismo</c:v>
                </c:pt>
                <c:pt idx="2">
                  <c:v>Actividades Turisticas</c:v>
                </c:pt>
                <c:pt idx="3">
                  <c:v>Presupuesto de Viaje</c:v>
                </c:pt>
                <c:pt idx="4">
                  <c:v>Medios de Información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139</c:v>
                </c:pt>
                <c:pt idx="1">
                  <c:v>162</c:v>
                </c:pt>
                <c:pt idx="2">
                  <c:v>115</c:v>
                </c:pt>
                <c:pt idx="3">
                  <c:v>239</c:v>
                </c:pt>
                <c:pt idx="4">
                  <c:v>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3400960"/>
        <c:axId val="64189184"/>
      </c:barChart>
      <c:catAx>
        <c:axId val="63400960"/>
        <c:scaling>
          <c:orientation val="minMax"/>
        </c:scaling>
        <c:delete val="0"/>
        <c:axPos val="b"/>
        <c:majorTickMark val="none"/>
        <c:minorTickMark val="none"/>
        <c:tickLblPos val="nextTo"/>
        <c:crossAx val="64189184"/>
        <c:crosses val="autoZero"/>
        <c:auto val="1"/>
        <c:lblAlgn val="ctr"/>
        <c:lblOffset val="100"/>
        <c:noMultiLvlLbl val="0"/>
      </c:catAx>
      <c:valAx>
        <c:axId val="641891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63400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525E2-8336-4285-A379-5C3E6922EAC0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6EF1903A-E266-4402-9265-402B4779B977}">
      <dgm:prSet phldrT="[Texto]"/>
      <dgm:spPr/>
      <dgm:t>
        <a:bodyPr/>
        <a:lstStyle/>
        <a:p>
          <a:r>
            <a:rPr lang="es-EC" dirty="0" smtClean="0"/>
            <a:t>Escaso desarrollo turístico y aprovechamiento de los recursos naturales y culturales de la zona.</a:t>
          </a:r>
          <a:endParaRPr lang="es-ES" dirty="0"/>
        </a:p>
      </dgm:t>
    </dgm:pt>
    <dgm:pt modelId="{FA4E97A4-D607-4166-9329-FB987B68F646}" type="parTrans" cxnId="{7C5CF971-E476-4531-A931-30283D2DEE9A}">
      <dgm:prSet/>
      <dgm:spPr/>
      <dgm:t>
        <a:bodyPr/>
        <a:lstStyle/>
        <a:p>
          <a:endParaRPr lang="es-ES"/>
        </a:p>
      </dgm:t>
    </dgm:pt>
    <dgm:pt modelId="{3EDFC467-1722-4A86-9D23-D2915200A76D}" type="sibTrans" cxnId="{7C5CF971-E476-4531-A931-30283D2DEE9A}">
      <dgm:prSet/>
      <dgm:spPr/>
      <dgm:t>
        <a:bodyPr/>
        <a:lstStyle/>
        <a:p>
          <a:endParaRPr lang="es-ES" dirty="0"/>
        </a:p>
      </dgm:t>
    </dgm:pt>
    <dgm:pt modelId="{E3BB34C9-1C46-41A1-AB0A-F935BBFDE7B0}">
      <dgm:prSet phldrT="[Texto]"/>
      <dgm:spPr/>
      <dgm:t>
        <a:bodyPr/>
        <a:lstStyle/>
        <a:p>
          <a:r>
            <a:rPr lang="es-EC" dirty="0" smtClean="0"/>
            <a:t>Desorganización y falta de planificación</a:t>
          </a:r>
          <a:endParaRPr lang="es-ES" dirty="0"/>
        </a:p>
      </dgm:t>
    </dgm:pt>
    <dgm:pt modelId="{1399528A-4C01-4807-973F-07332C4ED49A}" type="parTrans" cxnId="{7E481550-A820-44A4-B6CD-E2F69568D5CB}">
      <dgm:prSet/>
      <dgm:spPr/>
      <dgm:t>
        <a:bodyPr/>
        <a:lstStyle/>
        <a:p>
          <a:endParaRPr lang="es-ES"/>
        </a:p>
      </dgm:t>
    </dgm:pt>
    <dgm:pt modelId="{78D5108C-D5C3-4361-BB0E-C8E8C5D5B8D5}" type="sibTrans" cxnId="{7E481550-A820-44A4-B6CD-E2F69568D5CB}">
      <dgm:prSet/>
      <dgm:spPr/>
      <dgm:t>
        <a:bodyPr/>
        <a:lstStyle/>
        <a:p>
          <a:endParaRPr lang="es-ES" dirty="0"/>
        </a:p>
      </dgm:t>
    </dgm:pt>
    <dgm:pt modelId="{0AFDB930-F904-4B1D-933D-C22BB3704C6C}">
      <dgm:prSet phldrT="[Texto]"/>
      <dgm:spPr/>
      <dgm:t>
        <a:bodyPr/>
        <a:lstStyle/>
        <a:p>
          <a:r>
            <a:rPr lang="es-EC" dirty="0" smtClean="0"/>
            <a:t>Insuficiente infraestructura turística.</a:t>
          </a:r>
          <a:endParaRPr lang="es-ES" dirty="0"/>
        </a:p>
      </dgm:t>
    </dgm:pt>
    <dgm:pt modelId="{09ECFF69-BAD8-4324-9BF1-B20390FFD41C}" type="parTrans" cxnId="{ABACF4A8-835E-4134-AA97-B8E7DE3D9B19}">
      <dgm:prSet/>
      <dgm:spPr/>
      <dgm:t>
        <a:bodyPr/>
        <a:lstStyle/>
        <a:p>
          <a:endParaRPr lang="es-ES"/>
        </a:p>
      </dgm:t>
    </dgm:pt>
    <dgm:pt modelId="{DED151C2-C687-402C-9D11-209EE7AA734E}" type="sibTrans" cxnId="{ABACF4A8-835E-4134-AA97-B8E7DE3D9B19}">
      <dgm:prSet/>
      <dgm:spPr/>
      <dgm:t>
        <a:bodyPr/>
        <a:lstStyle/>
        <a:p>
          <a:endParaRPr lang="es-ES" dirty="0"/>
        </a:p>
      </dgm:t>
    </dgm:pt>
    <dgm:pt modelId="{B4145495-2309-4E30-AE72-6C9965F6E8A0}" type="pres">
      <dgm:prSet presAssocID="{F54525E2-8336-4285-A379-5C3E6922EA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CFE28B-EBC7-400E-8774-78A70B1767E4}" type="pres">
      <dgm:prSet presAssocID="{F54525E2-8336-4285-A379-5C3E6922EAC0}" presName="cycle" presStyleCnt="0"/>
      <dgm:spPr/>
    </dgm:pt>
    <dgm:pt modelId="{7E9F63DE-5F56-420D-8515-EAF6E00B632E}" type="pres">
      <dgm:prSet presAssocID="{6EF1903A-E266-4402-9265-402B4779B977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3B09B1-10A5-414A-BC3F-97C5D18D25D5}" type="pres">
      <dgm:prSet presAssocID="{3EDFC467-1722-4A86-9D23-D2915200A76D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67FA45C-8C0E-4E98-946A-3A39F9F4078E}" type="pres">
      <dgm:prSet presAssocID="{E3BB34C9-1C46-41A1-AB0A-F935BBFDE7B0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65547-8D01-44E1-9198-0E064EA3AA2D}" type="pres">
      <dgm:prSet presAssocID="{0AFDB930-F904-4B1D-933D-C22BB3704C6C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481550-A820-44A4-B6CD-E2F69568D5CB}" srcId="{F54525E2-8336-4285-A379-5C3E6922EAC0}" destId="{E3BB34C9-1C46-41A1-AB0A-F935BBFDE7B0}" srcOrd="1" destOrd="0" parTransId="{1399528A-4C01-4807-973F-07332C4ED49A}" sibTransId="{78D5108C-D5C3-4361-BB0E-C8E8C5D5B8D5}"/>
    <dgm:cxn modelId="{144D863C-77C6-4F1F-92B8-80BCC2E4A034}" type="presOf" srcId="{3EDFC467-1722-4A86-9D23-D2915200A76D}" destId="{5F3B09B1-10A5-414A-BC3F-97C5D18D25D5}" srcOrd="0" destOrd="0" presId="urn:microsoft.com/office/officeart/2005/8/layout/cycle3"/>
    <dgm:cxn modelId="{C5283040-B1EE-4ECE-9F7B-56A250B88954}" type="presOf" srcId="{F54525E2-8336-4285-A379-5C3E6922EAC0}" destId="{B4145495-2309-4E30-AE72-6C9965F6E8A0}" srcOrd="0" destOrd="0" presId="urn:microsoft.com/office/officeart/2005/8/layout/cycle3"/>
    <dgm:cxn modelId="{F2FBB186-17B5-4A19-8768-51EBE5601CA8}" type="presOf" srcId="{E3BB34C9-1C46-41A1-AB0A-F935BBFDE7B0}" destId="{A67FA45C-8C0E-4E98-946A-3A39F9F4078E}" srcOrd="0" destOrd="0" presId="urn:microsoft.com/office/officeart/2005/8/layout/cycle3"/>
    <dgm:cxn modelId="{6323CFC2-4EE2-4A58-AF04-BF85CE3C8B69}" type="presOf" srcId="{0AFDB930-F904-4B1D-933D-C22BB3704C6C}" destId="{4AE65547-8D01-44E1-9198-0E064EA3AA2D}" srcOrd="0" destOrd="0" presId="urn:microsoft.com/office/officeart/2005/8/layout/cycle3"/>
    <dgm:cxn modelId="{7C5CF971-E476-4531-A931-30283D2DEE9A}" srcId="{F54525E2-8336-4285-A379-5C3E6922EAC0}" destId="{6EF1903A-E266-4402-9265-402B4779B977}" srcOrd="0" destOrd="0" parTransId="{FA4E97A4-D607-4166-9329-FB987B68F646}" sibTransId="{3EDFC467-1722-4A86-9D23-D2915200A76D}"/>
    <dgm:cxn modelId="{92586BE1-3B41-47CC-B348-C464AF61CD09}" type="presOf" srcId="{6EF1903A-E266-4402-9265-402B4779B977}" destId="{7E9F63DE-5F56-420D-8515-EAF6E00B632E}" srcOrd="0" destOrd="0" presId="urn:microsoft.com/office/officeart/2005/8/layout/cycle3"/>
    <dgm:cxn modelId="{ABACF4A8-835E-4134-AA97-B8E7DE3D9B19}" srcId="{F54525E2-8336-4285-A379-5C3E6922EAC0}" destId="{0AFDB930-F904-4B1D-933D-C22BB3704C6C}" srcOrd="2" destOrd="0" parTransId="{09ECFF69-BAD8-4324-9BF1-B20390FFD41C}" sibTransId="{DED151C2-C687-402C-9D11-209EE7AA734E}"/>
    <dgm:cxn modelId="{167BBE2B-E991-40EC-A68F-3451B57B0F00}" type="presParOf" srcId="{B4145495-2309-4E30-AE72-6C9965F6E8A0}" destId="{FACFE28B-EBC7-400E-8774-78A70B1767E4}" srcOrd="0" destOrd="0" presId="urn:microsoft.com/office/officeart/2005/8/layout/cycle3"/>
    <dgm:cxn modelId="{96A835F9-2C1D-48B9-94AD-2DB93AAAE6CE}" type="presParOf" srcId="{FACFE28B-EBC7-400E-8774-78A70B1767E4}" destId="{7E9F63DE-5F56-420D-8515-EAF6E00B632E}" srcOrd="0" destOrd="0" presId="urn:microsoft.com/office/officeart/2005/8/layout/cycle3"/>
    <dgm:cxn modelId="{E19C8DE3-EE9A-4612-9AA4-B724BCA11FBA}" type="presParOf" srcId="{FACFE28B-EBC7-400E-8774-78A70B1767E4}" destId="{5F3B09B1-10A5-414A-BC3F-97C5D18D25D5}" srcOrd="1" destOrd="0" presId="urn:microsoft.com/office/officeart/2005/8/layout/cycle3"/>
    <dgm:cxn modelId="{726808E6-3688-4459-84FC-EC33DCD7D26B}" type="presParOf" srcId="{FACFE28B-EBC7-400E-8774-78A70B1767E4}" destId="{A67FA45C-8C0E-4E98-946A-3A39F9F4078E}" srcOrd="2" destOrd="0" presId="urn:microsoft.com/office/officeart/2005/8/layout/cycle3"/>
    <dgm:cxn modelId="{84842FF0-29E9-41E8-92C8-E11E00BAA110}" type="presParOf" srcId="{FACFE28B-EBC7-400E-8774-78A70B1767E4}" destId="{4AE65547-8D01-44E1-9198-0E064EA3AA2D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3465D9-3DE1-4D60-BFCB-A20AFCFD03BA}" type="doc">
      <dgm:prSet loTypeId="urn:microsoft.com/office/officeart/2008/layout/LinedList" loCatId="hierarchy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04807A01-871B-49B0-9D22-EBAAC74800DD}">
      <dgm:prSet phldrT="[Texto]"/>
      <dgm:spPr/>
      <dgm:t>
        <a:bodyPr/>
        <a:lstStyle/>
        <a:p>
          <a:r>
            <a:rPr lang="es-EC" dirty="0" smtClean="0"/>
            <a:t>Recopilar información </a:t>
          </a:r>
          <a:endParaRPr lang="es-ES" dirty="0"/>
        </a:p>
      </dgm:t>
    </dgm:pt>
    <dgm:pt modelId="{FD3485CB-F12E-4227-A1FD-C09CF088B417}" type="parTrans" cxnId="{E0AAF900-CA64-4978-9618-91B626D5B977}">
      <dgm:prSet/>
      <dgm:spPr/>
      <dgm:t>
        <a:bodyPr/>
        <a:lstStyle/>
        <a:p>
          <a:endParaRPr lang="es-ES"/>
        </a:p>
      </dgm:t>
    </dgm:pt>
    <dgm:pt modelId="{3D7B8508-6C2D-4E62-BD5B-2D1A2D3A2651}" type="sibTrans" cxnId="{E0AAF900-CA64-4978-9618-91B626D5B977}">
      <dgm:prSet/>
      <dgm:spPr/>
      <dgm:t>
        <a:bodyPr/>
        <a:lstStyle/>
        <a:p>
          <a:endParaRPr lang="es-ES"/>
        </a:p>
      </dgm:t>
    </dgm:pt>
    <dgm:pt modelId="{6B67ACF9-FEF2-40EE-9521-76334C2E0C03}">
      <dgm:prSet phldrT="[Texto]"/>
      <dgm:spPr/>
      <dgm:t>
        <a:bodyPr/>
        <a:lstStyle/>
        <a:p>
          <a:r>
            <a:rPr lang="es-EC" dirty="0" smtClean="0"/>
            <a:t>Elaborar un diagnóstico </a:t>
          </a:r>
          <a:endParaRPr lang="es-ES" dirty="0"/>
        </a:p>
      </dgm:t>
    </dgm:pt>
    <dgm:pt modelId="{B0522DD5-39B9-4045-BB41-1DAE0D0DDC5F}" type="parTrans" cxnId="{5CD39CB6-EF96-4844-B3FD-247A6709D36D}">
      <dgm:prSet/>
      <dgm:spPr/>
      <dgm:t>
        <a:bodyPr/>
        <a:lstStyle/>
        <a:p>
          <a:endParaRPr lang="es-ES"/>
        </a:p>
      </dgm:t>
    </dgm:pt>
    <dgm:pt modelId="{015D071E-42F8-424F-B88F-9413BC0639D3}" type="sibTrans" cxnId="{5CD39CB6-EF96-4844-B3FD-247A6709D36D}">
      <dgm:prSet/>
      <dgm:spPr/>
      <dgm:t>
        <a:bodyPr/>
        <a:lstStyle/>
        <a:p>
          <a:endParaRPr lang="es-ES"/>
        </a:p>
      </dgm:t>
    </dgm:pt>
    <dgm:pt modelId="{0ADE6C6C-0C9D-4C4E-928D-3A9E86266D17}">
      <dgm:prSet phldrT="[Texto]"/>
      <dgm:spPr/>
      <dgm:t>
        <a:bodyPr/>
        <a:lstStyle/>
        <a:p>
          <a:r>
            <a:rPr lang="es-EC" dirty="0" smtClean="0"/>
            <a:t>Identificar la oferta y la demanda </a:t>
          </a:r>
          <a:endParaRPr lang="es-ES" dirty="0"/>
        </a:p>
      </dgm:t>
    </dgm:pt>
    <dgm:pt modelId="{B1030E3C-1AAA-45EC-8167-1A7B8FFBF4D1}" type="parTrans" cxnId="{72C39B0C-855D-4BD1-9E62-2646116562F1}">
      <dgm:prSet/>
      <dgm:spPr/>
      <dgm:t>
        <a:bodyPr/>
        <a:lstStyle/>
        <a:p>
          <a:endParaRPr lang="es-ES"/>
        </a:p>
      </dgm:t>
    </dgm:pt>
    <dgm:pt modelId="{29D57082-4E06-4D61-AC51-3DAA71209EC2}" type="sibTrans" cxnId="{72C39B0C-855D-4BD1-9E62-2646116562F1}">
      <dgm:prSet/>
      <dgm:spPr/>
      <dgm:t>
        <a:bodyPr/>
        <a:lstStyle/>
        <a:p>
          <a:endParaRPr lang="es-ES"/>
        </a:p>
      </dgm:t>
    </dgm:pt>
    <dgm:pt modelId="{4F605FBF-6814-4B61-82E5-9FC7052A1215}">
      <dgm:prSet phldrT="[Texto]"/>
      <dgm:spPr/>
      <dgm:t>
        <a:bodyPr/>
        <a:lstStyle/>
        <a:p>
          <a:r>
            <a:rPr lang="es-ES_tradnl" dirty="0" smtClean="0"/>
            <a:t>Plantear la Propuesta de desarrollo turístico </a:t>
          </a:r>
          <a:endParaRPr lang="es-ES" dirty="0"/>
        </a:p>
      </dgm:t>
    </dgm:pt>
    <dgm:pt modelId="{0AFB0263-FC27-4D2B-A2E3-54974A311C13}" type="parTrans" cxnId="{93CB46AB-C5BC-41B5-B9DA-56B21365C8FF}">
      <dgm:prSet/>
      <dgm:spPr/>
      <dgm:t>
        <a:bodyPr/>
        <a:lstStyle/>
        <a:p>
          <a:endParaRPr lang="es-ES"/>
        </a:p>
      </dgm:t>
    </dgm:pt>
    <dgm:pt modelId="{67C965BB-A55D-4F78-8544-0C7E6B9DFADF}" type="sibTrans" cxnId="{93CB46AB-C5BC-41B5-B9DA-56B21365C8FF}">
      <dgm:prSet/>
      <dgm:spPr/>
      <dgm:t>
        <a:bodyPr/>
        <a:lstStyle/>
        <a:p>
          <a:endParaRPr lang="es-ES"/>
        </a:p>
      </dgm:t>
    </dgm:pt>
    <dgm:pt modelId="{412EC215-2B71-4D76-88BD-84AAE9C2B46C}">
      <dgm:prSet phldrT="[Texto]" custT="1"/>
      <dgm:spPr/>
      <dgm:t>
        <a:bodyPr/>
        <a:lstStyle/>
        <a:p>
          <a:pPr algn="ctr"/>
          <a:endParaRPr lang="es-ES_tradnl" sz="2800" dirty="0" smtClean="0"/>
        </a:p>
        <a:p>
          <a:pPr algn="ctr"/>
          <a:r>
            <a:rPr lang="es-ES_tradnl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Impulsar el turístico en el Cantón Pedro Vicente Maldonado</a:t>
          </a:r>
          <a:endParaRPr lang="es-ES" sz="28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47B933-DE85-40FF-8614-56FFDF8DD4C3}" type="sibTrans" cxnId="{C5E11BE4-1E91-4E2A-B68A-A1A412B02898}">
      <dgm:prSet/>
      <dgm:spPr/>
      <dgm:t>
        <a:bodyPr/>
        <a:lstStyle/>
        <a:p>
          <a:endParaRPr lang="es-ES"/>
        </a:p>
      </dgm:t>
    </dgm:pt>
    <dgm:pt modelId="{C6F51F06-381F-474F-A1C6-05BC8659AA64}" type="parTrans" cxnId="{C5E11BE4-1E91-4E2A-B68A-A1A412B02898}">
      <dgm:prSet/>
      <dgm:spPr/>
      <dgm:t>
        <a:bodyPr/>
        <a:lstStyle/>
        <a:p>
          <a:endParaRPr lang="es-ES"/>
        </a:p>
      </dgm:t>
    </dgm:pt>
    <dgm:pt modelId="{DB2E1229-AEC9-444D-B587-AD26C073710D}" type="pres">
      <dgm:prSet presAssocID="{693465D9-3DE1-4D60-BFCB-A20AFCFD03B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CC51630-4711-4667-ADD4-C939B8796AEE}" type="pres">
      <dgm:prSet presAssocID="{412EC215-2B71-4D76-88BD-84AAE9C2B46C}" presName="thickLine" presStyleLbl="alignNode1" presStyleIdx="0" presStyleCnt="1"/>
      <dgm:spPr/>
    </dgm:pt>
    <dgm:pt modelId="{24B5C702-EB66-46D1-B5C8-4DACA8BE86F3}" type="pres">
      <dgm:prSet presAssocID="{412EC215-2B71-4D76-88BD-84AAE9C2B46C}" presName="horz1" presStyleCnt="0"/>
      <dgm:spPr/>
    </dgm:pt>
    <dgm:pt modelId="{8DC8F3AB-399D-45CE-B765-82D876611056}" type="pres">
      <dgm:prSet presAssocID="{412EC215-2B71-4D76-88BD-84AAE9C2B46C}" presName="tx1" presStyleLbl="revTx" presStyleIdx="0" presStyleCnt="5" custScaleX="212942"/>
      <dgm:spPr/>
      <dgm:t>
        <a:bodyPr/>
        <a:lstStyle/>
        <a:p>
          <a:endParaRPr lang="es-ES"/>
        </a:p>
      </dgm:t>
    </dgm:pt>
    <dgm:pt modelId="{57CF8F2F-688C-4977-879B-BEF3578985D6}" type="pres">
      <dgm:prSet presAssocID="{412EC215-2B71-4D76-88BD-84AAE9C2B46C}" presName="vert1" presStyleCnt="0"/>
      <dgm:spPr/>
    </dgm:pt>
    <dgm:pt modelId="{4911D492-D20A-4F21-AF9B-35791A554ABB}" type="pres">
      <dgm:prSet presAssocID="{04807A01-871B-49B0-9D22-EBAAC74800DD}" presName="vertSpace2a" presStyleCnt="0"/>
      <dgm:spPr/>
    </dgm:pt>
    <dgm:pt modelId="{0F30E342-62E2-4941-BCFA-99AE2FB10672}" type="pres">
      <dgm:prSet presAssocID="{04807A01-871B-49B0-9D22-EBAAC74800DD}" presName="horz2" presStyleCnt="0"/>
      <dgm:spPr/>
    </dgm:pt>
    <dgm:pt modelId="{E3FB2373-9601-4E22-86BE-49D01A077884}" type="pres">
      <dgm:prSet presAssocID="{04807A01-871B-49B0-9D22-EBAAC74800DD}" presName="horzSpace2" presStyleCnt="0"/>
      <dgm:spPr/>
    </dgm:pt>
    <dgm:pt modelId="{562472D5-FFB6-488F-B504-FA194ADEAD0D}" type="pres">
      <dgm:prSet presAssocID="{04807A01-871B-49B0-9D22-EBAAC74800DD}" presName="tx2" presStyleLbl="revTx" presStyleIdx="1" presStyleCnt="5"/>
      <dgm:spPr/>
      <dgm:t>
        <a:bodyPr/>
        <a:lstStyle/>
        <a:p>
          <a:endParaRPr lang="es-ES"/>
        </a:p>
      </dgm:t>
    </dgm:pt>
    <dgm:pt modelId="{5A23FE9B-B971-4850-97C2-DF30E583EB73}" type="pres">
      <dgm:prSet presAssocID="{04807A01-871B-49B0-9D22-EBAAC74800DD}" presName="vert2" presStyleCnt="0"/>
      <dgm:spPr/>
    </dgm:pt>
    <dgm:pt modelId="{AEC1C499-223F-47D6-B401-C4DC87B64F60}" type="pres">
      <dgm:prSet presAssocID="{04807A01-871B-49B0-9D22-EBAAC74800DD}" presName="thinLine2b" presStyleLbl="callout" presStyleIdx="0" presStyleCnt="4"/>
      <dgm:spPr/>
    </dgm:pt>
    <dgm:pt modelId="{C11E91CC-5E42-4C19-91F6-F15EC93FFF6E}" type="pres">
      <dgm:prSet presAssocID="{04807A01-871B-49B0-9D22-EBAAC74800DD}" presName="vertSpace2b" presStyleCnt="0"/>
      <dgm:spPr/>
    </dgm:pt>
    <dgm:pt modelId="{B0F249E3-F3D6-426A-9139-7696F5DEA7A4}" type="pres">
      <dgm:prSet presAssocID="{6B67ACF9-FEF2-40EE-9521-76334C2E0C03}" presName="horz2" presStyleCnt="0"/>
      <dgm:spPr/>
    </dgm:pt>
    <dgm:pt modelId="{C0533563-1950-4799-AA79-76EC30D836B4}" type="pres">
      <dgm:prSet presAssocID="{6B67ACF9-FEF2-40EE-9521-76334C2E0C03}" presName="horzSpace2" presStyleCnt="0"/>
      <dgm:spPr/>
    </dgm:pt>
    <dgm:pt modelId="{343A91C6-F018-42FD-A58F-10EEE9CDCD0B}" type="pres">
      <dgm:prSet presAssocID="{6B67ACF9-FEF2-40EE-9521-76334C2E0C03}" presName="tx2" presStyleLbl="revTx" presStyleIdx="2" presStyleCnt="5"/>
      <dgm:spPr/>
      <dgm:t>
        <a:bodyPr/>
        <a:lstStyle/>
        <a:p>
          <a:endParaRPr lang="es-ES"/>
        </a:p>
      </dgm:t>
    </dgm:pt>
    <dgm:pt modelId="{6A2E5160-3E9A-42F2-B3CC-871E3887D816}" type="pres">
      <dgm:prSet presAssocID="{6B67ACF9-FEF2-40EE-9521-76334C2E0C03}" presName="vert2" presStyleCnt="0"/>
      <dgm:spPr/>
    </dgm:pt>
    <dgm:pt modelId="{0845D38B-2151-44D7-AB2D-DFA57C1D2C64}" type="pres">
      <dgm:prSet presAssocID="{6B67ACF9-FEF2-40EE-9521-76334C2E0C03}" presName="thinLine2b" presStyleLbl="callout" presStyleIdx="1" presStyleCnt="4"/>
      <dgm:spPr/>
    </dgm:pt>
    <dgm:pt modelId="{AAD53D48-61E0-411F-A57D-C1B52203F8EE}" type="pres">
      <dgm:prSet presAssocID="{6B67ACF9-FEF2-40EE-9521-76334C2E0C03}" presName="vertSpace2b" presStyleCnt="0"/>
      <dgm:spPr/>
    </dgm:pt>
    <dgm:pt modelId="{4F6BFEED-A959-4F60-B94F-A0F3DC7A1F59}" type="pres">
      <dgm:prSet presAssocID="{0ADE6C6C-0C9D-4C4E-928D-3A9E86266D17}" presName="horz2" presStyleCnt="0"/>
      <dgm:spPr/>
    </dgm:pt>
    <dgm:pt modelId="{57C8C831-9343-4BB8-850E-B6C387B6191E}" type="pres">
      <dgm:prSet presAssocID="{0ADE6C6C-0C9D-4C4E-928D-3A9E86266D17}" presName="horzSpace2" presStyleCnt="0"/>
      <dgm:spPr/>
    </dgm:pt>
    <dgm:pt modelId="{1662B03B-1E5C-4795-9EEC-160F886A5A39}" type="pres">
      <dgm:prSet presAssocID="{0ADE6C6C-0C9D-4C4E-928D-3A9E86266D17}" presName="tx2" presStyleLbl="revTx" presStyleIdx="3" presStyleCnt="5"/>
      <dgm:spPr/>
      <dgm:t>
        <a:bodyPr/>
        <a:lstStyle/>
        <a:p>
          <a:endParaRPr lang="es-ES"/>
        </a:p>
      </dgm:t>
    </dgm:pt>
    <dgm:pt modelId="{A26A5698-FB17-4DA5-931F-B6639364DD57}" type="pres">
      <dgm:prSet presAssocID="{0ADE6C6C-0C9D-4C4E-928D-3A9E86266D17}" presName="vert2" presStyleCnt="0"/>
      <dgm:spPr/>
    </dgm:pt>
    <dgm:pt modelId="{9BD271F5-7CC2-4B84-9ED6-8A802F3FF38B}" type="pres">
      <dgm:prSet presAssocID="{0ADE6C6C-0C9D-4C4E-928D-3A9E86266D17}" presName="thinLine2b" presStyleLbl="callout" presStyleIdx="2" presStyleCnt="4"/>
      <dgm:spPr/>
    </dgm:pt>
    <dgm:pt modelId="{839692EC-F1A7-4B64-B5A9-B84E1C297CC5}" type="pres">
      <dgm:prSet presAssocID="{0ADE6C6C-0C9D-4C4E-928D-3A9E86266D17}" presName="vertSpace2b" presStyleCnt="0"/>
      <dgm:spPr/>
    </dgm:pt>
    <dgm:pt modelId="{B38919E0-9AB8-47C2-8F64-827CFC20A583}" type="pres">
      <dgm:prSet presAssocID="{4F605FBF-6814-4B61-82E5-9FC7052A1215}" presName="horz2" presStyleCnt="0"/>
      <dgm:spPr/>
    </dgm:pt>
    <dgm:pt modelId="{826C23FD-E8E8-4CA2-A365-43658266598B}" type="pres">
      <dgm:prSet presAssocID="{4F605FBF-6814-4B61-82E5-9FC7052A1215}" presName="horzSpace2" presStyleCnt="0"/>
      <dgm:spPr/>
    </dgm:pt>
    <dgm:pt modelId="{11F19652-4634-4F75-9268-B3E44EF009B2}" type="pres">
      <dgm:prSet presAssocID="{4F605FBF-6814-4B61-82E5-9FC7052A1215}" presName="tx2" presStyleLbl="revTx" presStyleIdx="4" presStyleCnt="5"/>
      <dgm:spPr/>
      <dgm:t>
        <a:bodyPr/>
        <a:lstStyle/>
        <a:p>
          <a:endParaRPr lang="es-ES"/>
        </a:p>
      </dgm:t>
    </dgm:pt>
    <dgm:pt modelId="{C5176F39-08E3-4ADC-93A5-764234014CF8}" type="pres">
      <dgm:prSet presAssocID="{4F605FBF-6814-4B61-82E5-9FC7052A1215}" presName="vert2" presStyleCnt="0"/>
      <dgm:spPr/>
    </dgm:pt>
    <dgm:pt modelId="{6E57D49B-5D8D-4FBF-8158-C5DFEFACDC7A}" type="pres">
      <dgm:prSet presAssocID="{4F605FBF-6814-4B61-82E5-9FC7052A1215}" presName="thinLine2b" presStyleLbl="callout" presStyleIdx="3" presStyleCnt="4"/>
      <dgm:spPr/>
    </dgm:pt>
    <dgm:pt modelId="{7152E496-A653-456A-B729-C1FF5A769197}" type="pres">
      <dgm:prSet presAssocID="{4F605FBF-6814-4B61-82E5-9FC7052A1215}" presName="vertSpace2b" presStyleCnt="0"/>
      <dgm:spPr/>
    </dgm:pt>
  </dgm:ptLst>
  <dgm:cxnLst>
    <dgm:cxn modelId="{72C39B0C-855D-4BD1-9E62-2646116562F1}" srcId="{412EC215-2B71-4D76-88BD-84AAE9C2B46C}" destId="{0ADE6C6C-0C9D-4C4E-928D-3A9E86266D17}" srcOrd="2" destOrd="0" parTransId="{B1030E3C-1AAA-45EC-8167-1A7B8FFBF4D1}" sibTransId="{29D57082-4E06-4D61-AC51-3DAA71209EC2}"/>
    <dgm:cxn modelId="{C719FDF2-6B45-454B-B508-7A5459B45860}" type="presOf" srcId="{0ADE6C6C-0C9D-4C4E-928D-3A9E86266D17}" destId="{1662B03B-1E5C-4795-9EEC-160F886A5A39}" srcOrd="0" destOrd="0" presId="urn:microsoft.com/office/officeart/2008/layout/LinedList"/>
    <dgm:cxn modelId="{B9E553B5-EABC-4A44-BF0B-EC683EF7B592}" type="presOf" srcId="{4F605FBF-6814-4B61-82E5-9FC7052A1215}" destId="{11F19652-4634-4F75-9268-B3E44EF009B2}" srcOrd="0" destOrd="0" presId="urn:microsoft.com/office/officeart/2008/layout/LinedList"/>
    <dgm:cxn modelId="{93CB46AB-C5BC-41B5-B9DA-56B21365C8FF}" srcId="{412EC215-2B71-4D76-88BD-84AAE9C2B46C}" destId="{4F605FBF-6814-4B61-82E5-9FC7052A1215}" srcOrd="3" destOrd="0" parTransId="{0AFB0263-FC27-4D2B-A2E3-54974A311C13}" sibTransId="{67C965BB-A55D-4F78-8544-0C7E6B9DFADF}"/>
    <dgm:cxn modelId="{C5E11BE4-1E91-4E2A-B68A-A1A412B02898}" srcId="{693465D9-3DE1-4D60-BFCB-A20AFCFD03BA}" destId="{412EC215-2B71-4D76-88BD-84AAE9C2B46C}" srcOrd="0" destOrd="0" parTransId="{C6F51F06-381F-474F-A1C6-05BC8659AA64}" sibTransId="{F947B933-DE85-40FF-8614-56FFDF8DD4C3}"/>
    <dgm:cxn modelId="{F1482D75-2CBF-417F-B7F0-288D182D3B1B}" type="presOf" srcId="{04807A01-871B-49B0-9D22-EBAAC74800DD}" destId="{562472D5-FFB6-488F-B504-FA194ADEAD0D}" srcOrd="0" destOrd="0" presId="urn:microsoft.com/office/officeart/2008/layout/LinedList"/>
    <dgm:cxn modelId="{5CD39CB6-EF96-4844-B3FD-247A6709D36D}" srcId="{412EC215-2B71-4D76-88BD-84AAE9C2B46C}" destId="{6B67ACF9-FEF2-40EE-9521-76334C2E0C03}" srcOrd="1" destOrd="0" parTransId="{B0522DD5-39B9-4045-BB41-1DAE0D0DDC5F}" sibTransId="{015D071E-42F8-424F-B88F-9413BC0639D3}"/>
    <dgm:cxn modelId="{3F3FB5A4-F369-4ACE-89E9-DF4A2758703F}" type="presOf" srcId="{412EC215-2B71-4D76-88BD-84AAE9C2B46C}" destId="{8DC8F3AB-399D-45CE-B765-82D876611056}" srcOrd="0" destOrd="0" presId="urn:microsoft.com/office/officeart/2008/layout/LinedList"/>
    <dgm:cxn modelId="{E0AAF900-CA64-4978-9618-91B626D5B977}" srcId="{412EC215-2B71-4D76-88BD-84AAE9C2B46C}" destId="{04807A01-871B-49B0-9D22-EBAAC74800DD}" srcOrd="0" destOrd="0" parTransId="{FD3485CB-F12E-4227-A1FD-C09CF088B417}" sibTransId="{3D7B8508-6C2D-4E62-BD5B-2D1A2D3A2651}"/>
    <dgm:cxn modelId="{EB4846DA-2DEC-4BB9-A92C-38CF265126F6}" type="presOf" srcId="{6B67ACF9-FEF2-40EE-9521-76334C2E0C03}" destId="{343A91C6-F018-42FD-A58F-10EEE9CDCD0B}" srcOrd="0" destOrd="0" presId="urn:microsoft.com/office/officeart/2008/layout/LinedList"/>
    <dgm:cxn modelId="{8B27947E-7819-4282-AAC1-A506CBF690FC}" type="presOf" srcId="{693465D9-3DE1-4D60-BFCB-A20AFCFD03BA}" destId="{DB2E1229-AEC9-444D-B587-AD26C073710D}" srcOrd="0" destOrd="0" presId="urn:microsoft.com/office/officeart/2008/layout/LinedList"/>
    <dgm:cxn modelId="{3F4B3C16-50C4-494E-AFD6-F3F80685B8B9}" type="presParOf" srcId="{DB2E1229-AEC9-444D-B587-AD26C073710D}" destId="{8CC51630-4711-4667-ADD4-C939B8796AEE}" srcOrd="0" destOrd="0" presId="urn:microsoft.com/office/officeart/2008/layout/LinedList"/>
    <dgm:cxn modelId="{B65925FF-09F1-44A7-829F-935ABC5AA5CF}" type="presParOf" srcId="{DB2E1229-AEC9-444D-B587-AD26C073710D}" destId="{24B5C702-EB66-46D1-B5C8-4DACA8BE86F3}" srcOrd="1" destOrd="0" presId="urn:microsoft.com/office/officeart/2008/layout/LinedList"/>
    <dgm:cxn modelId="{034E8EA1-3AD7-4AF1-AA6C-D683227AEF96}" type="presParOf" srcId="{24B5C702-EB66-46D1-B5C8-4DACA8BE86F3}" destId="{8DC8F3AB-399D-45CE-B765-82D876611056}" srcOrd="0" destOrd="0" presId="urn:microsoft.com/office/officeart/2008/layout/LinedList"/>
    <dgm:cxn modelId="{91F8E728-38EA-462A-A654-F65F0835882E}" type="presParOf" srcId="{24B5C702-EB66-46D1-B5C8-4DACA8BE86F3}" destId="{57CF8F2F-688C-4977-879B-BEF3578985D6}" srcOrd="1" destOrd="0" presId="urn:microsoft.com/office/officeart/2008/layout/LinedList"/>
    <dgm:cxn modelId="{5560C90B-BC17-4946-95AE-B5E6243AED57}" type="presParOf" srcId="{57CF8F2F-688C-4977-879B-BEF3578985D6}" destId="{4911D492-D20A-4F21-AF9B-35791A554ABB}" srcOrd="0" destOrd="0" presId="urn:microsoft.com/office/officeart/2008/layout/LinedList"/>
    <dgm:cxn modelId="{71037274-DC0C-44E5-A4D0-3415FE519A8E}" type="presParOf" srcId="{57CF8F2F-688C-4977-879B-BEF3578985D6}" destId="{0F30E342-62E2-4941-BCFA-99AE2FB10672}" srcOrd="1" destOrd="0" presId="urn:microsoft.com/office/officeart/2008/layout/LinedList"/>
    <dgm:cxn modelId="{2B62341E-B803-41F8-8FC9-5FD25DA70375}" type="presParOf" srcId="{0F30E342-62E2-4941-BCFA-99AE2FB10672}" destId="{E3FB2373-9601-4E22-86BE-49D01A077884}" srcOrd="0" destOrd="0" presId="urn:microsoft.com/office/officeart/2008/layout/LinedList"/>
    <dgm:cxn modelId="{1A6E8EA9-A338-4168-8643-5E35CFC0169D}" type="presParOf" srcId="{0F30E342-62E2-4941-BCFA-99AE2FB10672}" destId="{562472D5-FFB6-488F-B504-FA194ADEAD0D}" srcOrd="1" destOrd="0" presId="urn:microsoft.com/office/officeart/2008/layout/LinedList"/>
    <dgm:cxn modelId="{8CED1812-675E-49F8-A90F-EA07BF36FA1A}" type="presParOf" srcId="{0F30E342-62E2-4941-BCFA-99AE2FB10672}" destId="{5A23FE9B-B971-4850-97C2-DF30E583EB73}" srcOrd="2" destOrd="0" presId="urn:microsoft.com/office/officeart/2008/layout/LinedList"/>
    <dgm:cxn modelId="{553EB818-25DF-4BF1-9D3E-E8A1AFD5D611}" type="presParOf" srcId="{57CF8F2F-688C-4977-879B-BEF3578985D6}" destId="{AEC1C499-223F-47D6-B401-C4DC87B64F60}" srcOrd="2" destOrd="0" presId="urn:microsoft.com/office/officeart/2008/layout/LinedList"/>
    <dgm:cxn modelId="{3DF8F992-9E66-4D0B-AF12-F6FDDCE86D89}" type="presParOf" srcId="{57CF8F2F-688C-4977-879B-BEF3578985D6}" destId="{C11E91CC-5E42-4C19-91F6-F15EC93FFF6E}" srcOrd="3" destOrd="0" presId="urn:microsoft.com/office/officeart/2008/layout/LinedList"/>
    <dgm:cxn modelId="{79264580-D0B2-4A61-B634-88C636220403}" type="presParOf" srcId="{57CF8F2F-688C-4977-879B-BEF3578985D6}" destId="{B0F249E3-F3D6-426A-9139-7696F5DEA7A4}" srcOrd="4" destOrd="0" presId="urn:microsoft.com/office/officeart/2008/layout/LinedList"/>
    <dgm:cxn modelId="{532A064B-CE33-40D0-9ED5-2A67E0F92D9B}" type="presParOf" srcId="{B0F249E3-F3D6-426A-9139-7696F5DEA7A4}" destId="{C0533563-1950-4799-AA79-76EC30D836B4}" srcOrd="0" destOrd="0" presId="urn:microsoft.com/office/officeart/2008/layout/LinedList"/>
    <dgm:cxn modelId="{7DACD706-21F7-4B24-A500-9626F580BE30}" type="presParOf" srcId="{B0F249E3-F3D6-426A-9139-7696F5DEA7A4}" destId="{343A91C6-F018-42FD-A58F-10EEE9CDCD0B}" srcOrd="1" destOrd="0" presId="urn:microsoft.com/office/officeart/2008/layout/LinedList"/>
    <dgm:cxn modelId="{BFF3840B-05A1-4FDA-8D53-D94BDE2EF637}" type="presParOf" srcId="{B0F249E3-F3D6-426A-9139-7696F5DEA7A4}" destId="{6A2E5160-3E9A-42F2-B3CC-871E3887D816}" srcOrd="2" destOrd="0" presId="urn:microsoft.com/office/officeart/2008/layout/LinedList"/>
    <dgm:cxn modelId="{A09A8A33-76E1-42AB-954E-147B106EB886}" type="presParOf" srcId="{57CF8F2F-688C-4977-879B-BEF3578985D6}" destId="{0845D38B-2151-44D7-AB2D-DFA57C1D2C64}" srcOrd="5" destOrd="0" presId="urn:microsoft.com/office/officeart/2008/layout/LinedList"/>
    <dgm:cxn modelId="{5C26B774-64AD-4402-BAA7-C8365E3A2BF7}" type="presParOf" srcId="{57CF8F2F-688C-4977-879B-BEF3578985D6}" destId="{AAD53D48-61E0-411F-A57D-C1B52203F8EE}" srcOrd="6" destOrd="0" presId="urn:microsoft.com/office/officeart/2008/layout/LinedList"/>
    <dgm:cxn modelId="{EFF92B1E-F319-49D6-8633-55035230149A}" type="presParOf" srcId="{57CF8F2F-688C-4977-879B-BEF3578985D6}" destId="{4F6BFEED-A959-4F60-B94F-A0F3DC7A1F59}" srcOrd="7" destOrd="0" presId="urn:microsoft.com/office/officeart/2008/layout/LinedList"/>
    <dgm:cxn modelId="{3922B79F-A2CE-4D49-8296-BC1591BAD0F5}" type="presParOf" srcId="{4F6BFEED-A959-4F60-B94F-A0F3DC7A1F59}" destId="{57C8C831-9343-4BB8-850E-B6C387B6191E}" srcOrd="0" destOrd="0" presId="urn:microsoft.com/office/officeart/2008/layout/LinedList"/>
    <dgm:cxn modelId="{8CBB452E-3154-418D-90A3-83BFC82E9AC9}" type="presParOf" srcId="{4F6BFEED-A959-4F60-B94F-A0F3DC7A1F59}" destId="{1662B03B-1E5C-4795-9EEC-160F886A5A39}" srcOrd="1" destOrd="0" presId="urn:microsoft.com/office/officeart/2008/layout/LinedList"/>
    <dgm:cxn modelId="{AF275B34-82C3-426D-903D-F816871ABEC8}" type="presParOf" srcId="{4F6BFEED-A959-4F60-B94F-A0F3DC7A1F59}" destId="{A26A5698-FB17-4DA5-931F-B6639364DD57}" srcOrd="2" destOrd="0" presId="urn:microsoft.com/office/officeart/2008/layout/LinedList"/>
    <dgm:cxn modelId="{F472C1AF-C52F-4A67-B625-D8AB495E3108}" type="presParOf" srcId="{57CF8F2F-688C-4977-879B-BEF3578985D6}" destId="{9BD271F5-7CC2-4B84-9ED6-8A802F3FF38B}" srcOrd="8" destOrd="0" presId="urn:microsoft.com/office/officeart/2008/layout/LinedList"/>
    <dgm:cxn modelId="{40D96CBE-BE98-4791-826F-FC7CE40EE412}" type="presParOf" srcId="{57CF8F2F-688C-4977-879B-BEF3578985D6}" destId="{839692EC-F1A7-4B64-B5A9-B84E1C297CC5}" srcOrd="9" destOrd="0" presId="urn:microsoft.com/office/officeart/2008/layout/LinedList"/>
    <dgm:cxn modelId="{EB3ABEC1-CE74-4296-990A-3CAAAE896A2F}" type="presParOf" srcId="{57CF8F2F-688C-4977-879B-BEF3578985D6}" destId="{B38919E0-9AB8-47C2-8F64-827CFC20A583}" srcOrd="10" destOrd="0" presId="urn:microsoft.com/office/officeart/2008/layout/LinedList"/>
    <dgm:cxn modelId="{E17BE0B9-3D93-4EEF-9736-7A299DDFD274}" type="presParOf" srcId="{B38919E0-9AB8-47C2-8F64-827CFC20A583}" destId="{826C23FD-E8E8-4CA2-A365-43658266598B}" srcOrd="0" destOrd="0" presId="urn:microsoft.com/office/officeart/2008/layout/LinedList"/>
    <dgm:cxn modelId="{523AE80E-BA22-430A-9591-12CDAC1B2311}" type="presParOf" srcId="{B38919E0-9AB8-47C2-8F64-827CFC20A583}" destId="{11F19652-4634-4F75-9268-B3E44EF009B2}" srcOrd="1" destOrd="0" presId="urn:microsoft.com/office/officeart/2008/layout/LinedList"/>
    <dgm:cxn modelId="{B3825B57-6B27-4921-94A9-A1BFD074B2D0}" type="presParOf" srcId="{B38919E0-9AB8-47C2-8F64-827CFC20A583}" destId="{C5176F39-08E3-4ADC-93A5-764234014CF8}" srcOrd="2" destOrd="0" presId="urn:microsoft.com/office/officeart/2008/layout/LinedList"/>
    <dgm:cxn modelId="{25998B9E-38D6-4D39-B64A-573255F6F31F}" type="presParOf" srcId="{57CF8F2F-688C-4977-879B-BEF3578985D6}" destId="{6E57D49B-5D8D-4FBF-8158-C5DFEFACDC7A}" srcOrd="11" destOrd="0" presId="urn:microsoft.com/office/officeart/2008/layout/LinedList"/>
    <dgm:cxn modelId="{3470CC89-9A61-4A3F-ADBC-35BC35E9254E}" type="presParOf" srcId="{57CF8F2F-688C-4977-879B-BEF3578985D6}" destId="{7152E496-A653-456A-B729-C1FF5A769197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93FB53-E34D-49B5-842A-B25063797A9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149A19D-52A0-4CC3-818D-6596A0610BA3}">
      <dgm:prSet phldrT="[Texto]"/>
      <dgm:spPr/>
      <dgm:t>
        <a:bodyPr/>
        <a:lstStyle/>
        <a:p>
          <a:r>
            <a:rPr lang="es-ES_tradnl" dirty="0" smtClean="0"/>
            <a:t>Probar y dar a conocer el potencial turístico del Cantón Pedro Vicente Maldonado</a:t>
          </a:r>
          <a:endParaRPr lang="es-ES" dirty="0"/>
        </a:p>
      </dgm:t>
    </dgm:pt>
    <dgm:pt modelId="{F4847C43-B519-402C-AD8C-313706E0B687}" type="parTrans" cxnId="{FFBBBC5C-7247-48FC-827D-FD434B9C37FA}">
      <dgm:prSet/>
      <dgm:spPr/>
      <dgm:t>
        <a:bodyPr/>
        <a:lstStyle/>
        <a:p>
          <a:endParaRPr lang="es-ES"/>
        </a:p>
      </dgm:t>
    </dgm:pt>
    <dgm:pt modelId="{0C7817CD-24A5-46A2-94DD-443285735D66}" type="sibTrans" cxnId="{FFBBBC5C-7247-48FC-827D-FD434B9C37FA}">
      <dgm:prSet/>
      <dgm:spPr/>
      <dgm:t>
        <a:bodyPr/>
        <a:lstStyle/>
        <a:p>
          <a:endParaRPr lang="es-ES" dirty="0"/>
        </a:p>
      </dgm:t>
    </dgm:pt>
    <dgm:pt modelId="{02EC0C86-3CEC-42AD-9F93-B9AD1A28F9E8}">
      <dgm:prSet phldrT="[Texto]"/>
      <dgm:spPr/>
      <dgm:t>
        <a:bodyPr/>
        <a:lstStyle/>
        <a:p>
          <a:r>
            <a:rPr lang="es-ES_tradnl" dirty="0" smtClean="0"/>
            <a:t>Establecer propuestas para el desarrollo turístico</a:t>
          </a:r>
          <a:endParaRPr lang="es-ES" dirty="0"/>
        </a:p>
      </dgm:t>
    </dgm:pt>
    <dgm:pt modelId="{61C7B8BA-A3B8-40B3-9413-F941E08045DE}" type="parTrans" cxnId="{3484F665-B42E-402F-A912-B5B941B2E6DF}">
      <dgm:prSet/>
      <dgm:spPr/>
      <dgm:t>
        <a:bodyPr/>
        <a:lstStyle/>
        <a:p>
          <a:endParaRPr lang="es-ES"/>
        </a:p>
      </dgm:t>
    </dgm:pt>
    <dgm:pt modelId="{A6AABE45-A387-4A1C-BB6F-0ADE4FC326AD}" type="sibTrans" cxnId="{3484F665-B42E-402F-A912-B5B941B2E6DF}">
      <dgm:prSet/>
      <dgm:spPr/>
      <dgm:t>
        <a:bodyPr/>
        <a:lstStyle/>
        <a:p>
          <a:endParaRPr lang="es-ES"/>
        </a:p>
      </dgm:t>
    </dgm:pt>
    <dgm:pt modelId="{7B812FAF-BE32-45FF-AEAD-5949966CE100}">
      <dgm:prSet phldrT="[Texto]"/>
      <dgm:spPr/>
      <dgm:t>
        <a:bodyPr/>
        <a:lstStyle/>
        <a:p>
          <a:r>
            <a:rPr lang="es-ES_tradnl" dirty="0" smtClean="0"/>
            <a:t>Hacer del turismo un recurso económico sustentable y sostenible para la comunidad</a:t>
          </a:r>
          <a:endParaRPr lang="es-ES" dirty="0"/>
        </a:p>
      </dgm:t>
    </dgm:pt>
    <dgm:pt modelId="{6B9F8BF9-CAF3-424E-A631-253EDF3A32A8}" type="parTrans" cxnId="{3C475362-B0E8-425C-82A1-6368221E26CD}">
      <dgm:prSet/>
      <dgm:spPr/>
      <dgm:t>
        <a:bodyPr/>
        <a:lstStyle/>
        <a:p>
          <a:endParaRPr lang="es-ES"/>
        </a:p>
      </dgm:t>
    </dgm:pt>
    <dgm:pt modelId="{2E90BA5A-5413-4923-ACDD-BCD77F764D14}" type="sibTrans" cxnId="{3C475362-B0E8-425C-82A1-6368221E26CD}">
      <dgm:prSet/>
      <dgm:spPr/>
      <dgm:t>
        <a:bodyPr/>
        <a:lstStyle/>
        <a:p>
          <a:endParaRPr lang="es-ES"/>
        </a:p>
      </dgm:t>
    </dgm:pt>
    <dgm:pt modelId="{380BE13B-76EA-4C04-B8FA-CE08687F1C21}" type="pres">
      <dgm:prSet presAssocID="{CF93FB53-E34D-49B5-842A-B25063797A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91F983DA-B58A-4055-9D18-D808E15AFABB}" type="pres">
      <dgm:prSet presAssocID="{CF93FB53-E34D-49B5-842A-B25063797A90}" presName="Name1" presStyleCnt="0"/>
      <dgm:spPr/>
    </dgm:pt>
    <dgm:pt modelId="{E2ACD538-E4C0-46FC-98D8-DA3C133EC7E6}" type="pres">
      <dgm:prSet presAssocID="{CF93FB53-E34D-49B5-842A-B25063797A90}" presName="cycle" presStyleCnt="0"/>
      <dgm:spPr/>
    </dgm:pt>
    <dgm:pt modelId="{7D86C105-916B-4FCB-A33D-4BBDD65CC5AC}" type="pres">
      <dgm:prSet presAssocID="{CF93FB53-E34D-49B5-842A-B25063797A90}" presName="srcNode" presStyleLbl="node1" presStyleIdx="0" presStyleCnt="3"/>
      <dgm:spPr/>
    </dgm:pt>
    <dgm:pt modelId="{261E0A2E-7D3C-4216-A78C-51BDA525A3FA}" type="pres">
      <dgm:prSet presAssocID="{CF93FB53-E34D-49B5-842A-B25063797A90}" presName="conn" presStyleLbl="parChTrans1D2" presStyleIdx="0" presStyleCnt="1"/>
      <dgm:spPr/>
      <dgm:t>
        <a:bodyPr/>
        <a:lstStyle/>
        <a:p>
          <a:endParaRPr lang="es-ES"/>
        </a:p>
      </dgm:t>
    </dgm:pt>
    <dgm:pt modelId="{36016FBB-BD84-4B9E-A6E4-8AAFD7670104}" type="pres">
      <dgm:prSet presAssocID="{CF93FB53-E34D-49B5-842A-B25063797A90}" presName="extraNode" presStyleLbl="node1" presStyleIdx="0" presStyleCnt="3"/>
      <dgm:spPr/>
    </dgm:pt>
    <dgm:pt modelId="{CA706CE8-AFE5-4F58-85A2-BC10B6B51447}" type="pres">
      <dgm:prSet presAssocID="{CF93FB53-E34D-49B5-842A-B25063797A90}" presName="dstNode" presStyleLbl="node1" presStyleIdx="0" presStyleCnt="3"/>
      <dgm:spPr/>
    </dgm:pt>
    <dgm:pt modelId="{4CD1E216-D2C6-425C-BBA6-83C6BFDC0ACD}" type="pres">
      <dgm:prSet presAssocID="{B149A19D-52A0-4CC3-818D-6596A0610BA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6A8AD3-4E15-4F34-8248-731DF0F1F8EF}" type="pres">
      <dgm:prSet presAssocID="{B149A19D-52A0-4CC3-818D-6596A0610BA3}" presName="accent_1" presStyleCnt="0"/>
      <dgm:spPr/>
    </dgm:pt>
    <dgm:pt modelId="{FD14ECD6-0A31-424C-A0E8-A005F4332A1A}" type="pres">
      <dgm:prSet presAssocID="{B149A19D-52A0-4CC3-818D-6596A0610BA3}" presName="accentRepeatNode" presStyleLbl="solidFgAcc1" presStyleIdx="0" presStyleCnt="3"/>
      <dgm:spPr/>
    </dgm:pt>
    <dgm:pt modelId="{2518277C-3EEB-4BD2-B769-38640430AC1F}" type="pres">
      <dgm:prSet presAssocID="{02EC0C86-3CEC-42AD-9F93-B9AD1A28F9E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BD7461-C4B6-4676-82FB-2A23AE472BA8}" type="pres">
      <dgm:prSet presAssocID="{02EC0C86-3CEC-42AD-9F93-B9AD1A28F9E8}" presName="accent_2" presStyleCnt="0"/>
      <dgm:spPr/>
    </dgm:pt>
    <dgm:pt modelId="{8B247CAE-2FB7-40AB-9FBE-E85D82CD5DEF}" type="pres">
      <dgm:prSet presAssocID="{02EC0C86-3CEC-42AD-9F93-B9AD1A28F9E8}" presName="accentRepeatNode" presStyleLbl="solidFgAcc1" presStyleIdx="1" presStyleCnt="3"/>
      <dgm:spPr/>
    </dgm:pt>
    <dgm:pt modelId="{117A4EFC-6AF2-40D1-9DA5-7A3414ADE6F6}" type="pres">
      <dgm:prSet presAssocID="{7B812FAF-BE32-45FF-AEAD-5949966CE10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03C26F-D04A-4FF9-9ED7-FE40A543D38C}" type="pres">
      <dgm:prSet presAssocID="{7B812FAF-BE32-45FF-AEAD-5949966CE100}" presName="accent_3" presStyleCnt="0"/>
      <dgm:spPr/>
    </dgm:pt>
    <dgm:pt modelId="{5C0600C5-7678-42AB-8C22-61009945A9F8}" type="pres">
      <dgm:prSet presAssocID="{7B812FAF-BE32-45FF-AEAD-5949966CE100}" presName="accentRepeatNode" presStyleLbl="solidFgAcc1" presStyleIdx="2" presStyleCnt="3"/>
      <dgm:spPr/>
    </dgm:pt>
  </dgm:ptLst>
  <dgm:cxnLst>
    <dgm:cxn modelId="{28AA7534-10B3-46E8-9BE3-D81ACC60B1C5}" type="presOf" srcId="{B149A19D-52A0-4CC3-818D-6596A0610BA3}" destId="{4CD1E216-D2C6-425C-BBA6-83C6BFDC0ACD}" srcOrd="0" destOrd="0" presId="urn:microsoft.com/office/officeart/2008/layout/VerticalCurvedList"/>
    <dgm:cxn modelId="{4F97203E-6D49-4DC0-9D51-B41FFBA6DF05}" type="presOf" srcId="{0C7817CD-24A5-46A2-94DD-443285735D66}" destId="{261E0A2E-7D3C-4216-A78C-51BDA525A3FA}" srcOrd="0" destOrd="0" presId="urn:microsoft.com/office/officeart/2008/layout/VerticalCurvedList"/>
    <dgm:cxn modelId="{FFBBBC5C-7247-48FC-827D-FD434B9C37FA}" srcId="{CF93FB53-E34D-49B5-842A-B25063797A90}" destId="{B149A19D-52A0-4CC3-818D-6596A0610BA3}" srcOrd="0" destOrd="0" parTransId="{F4847C43-B519-402C-AD8C-313706E0B687}" sibTransId="{0C7817CD-24A5-46A2-94DD-443285735D66}"/>
    <dgm:cxn modelId="{7E6F8779-1FAB-4D3F-BA9F-4EC35EAD4BD5}" type="presOf" srcId="{02EC0C86-3CEC-42AD-9F93-B9AD1A28F9E8}" destId="{2518277C-3EEB-4BD2-B769-38640430AC1F}" srcOrd="0" destOrd="0" presId="urn:microsoft.com/office/officeart/2008/layout/VerticalCurvedList"/>
    <dgm:cxn modelId="{3484F665-B42E-402F-A912-B5B941B2E6DF}" srcId="{CF93FB53-E34D-49B5-842A-B25063797A90}" destId="{02EC0C86-3CEC-42AD-9F93-B9AD1A28F9E8}" srcOrd="1" destOrd="0" parTransId="{61C7B8BA-A3B8-40B3-9413-F941E08045DE}" sibTransId="{A6AABE45-A387-4A1C-BB6F-0ADE4FC326AD}"/>
    <dgm:cxn modelId="{A0895699-9B54-49D1-941C-250CEC3E133B}" type="presOf" srcId="{7B812FAF-BE32-45FF-AEAD-5949966CE100}" destId="{117A4EFC-6AF2-40D1-9DA5-7A3414ADE6F6}" srcOrd="0" destOrd="0" presId="urn:microsoft.com/office/officeart/2008/layout/VerticalCurvedList"/>
    <dgm:cxn modelId="{627B5BCD-BB6F-4F62-96F5-7E54A136E418}" type="presOf" srcId="{CF93FB53-E34D-49B5-842A-B25063797A90}" destId="{380BE13B-76EA-4C04-B8FA-CE08687F1C21}" srcOrd="0" destOrd="0" presId="urn:microsoft.com/office/officeart/2008/layout/VerticalCurvedList"/>
    <dgm:cxn modelId="{3C475362-B0E8-425C-82A1-6368221E26CD}" srcId="{CF93FB53-E34D-49B5-842A-B25063797A90}" destId="{7B812FAF-BE32-45FF-AEAD-5949966CE100}" srcOrd="2" destOrd="0" parTransId="{6B9F8BF9-CAF3-424E-A631-253EDF3A32A8}" sibTransId="{2E90BA5A-5413-4923-ACDD-BCD77F764D14}"/>
    <dgm:cxn modelId="{83BE71A0-C15D-4C0D-AA9D-2D728B195135}" type="presParOf" srcId="{380BE13B-76EA-4C04-B8FA-CE08687F1C21}" destId="{91F983DA-B58A-4055-9D18-D808E15AFABB}" srcOrd="0" destOrd="0" presId="urn:microsoft.com/office/officeart/2008/layout/VerticalCurvedList"/>
    <dgm:cxn modelId="{0209DFE2-E9F5-49DA-80B5-C6F4C3536A91}" type="presParOf" srcId="{91F983DA-B58A-4055-9D18-D808E15AFABB}" destId="{E2ACD538-E4C0-46FC-98D8-DA3C133EC7E6}" srcOrd="0" destOrd="0" presId="urn:microsoft.com/office/officeart/2008/layout/VerticalCurvedList"/>
    <dgm:cxn modelId="{7D1E8E4A-D9D0-4673-80AB-BE0F75972D98}" type="presParOf" srcId="{E2ACD538-E4C0-46FC-98D8-DA3C133EC7E6}" destId="{7D86C105-916B-4FCB-A33D-4BBDD65CC5AC}" srcOrd="0" destOrd="0" presId="urn:microsoft.com/office/officeart/2008/layout/VerticalCurvedList"/>
    <dgm:cxn modelId="{EE098152-D645-4454-B962-BEF81BF0EC34}" type="presParOf" srcId="{E2ACD538-E4C0-46FC-98D8-DA3C133EC7E6}" destId="{261E0A2E-7D3C-4216-A78C-51BDA525A3FA}" srcOrd="1" destOrd="0" presId="urn:microsoft.com/office/officeart/2008/layout/VerticalCurvedList"/>
    <dgm:cxn modelId="{59591723-20F4-4EFA-B15B-1E869168B1F7}" type="presParOf" srcId="{E2ACD538-E4C0-46FC-98D8-DA3C133EC7E6}" destId="{36016FBB-BD84-4B9E-A6E4-8AAFD7670104}" srcOrd="2" destOrd="0" presId="urn:microsoft.com/office/officeart/2008/layout/VerticalCurvedList"/>
    <dgm:cxn modelId="{4DB957B8-2217-4F0A-B012-4E19D1456F22}" type="presParOf" srcId="{E2ACD538-E4C0-46FC-98D8-DA3C133EC7E6}" destId="{CA706CE8-AFE5-4F58-85A2-BC10B6B51447}" srcOrd="3" destOrd="0" presId="urn:microsoft.com/office/officeart/2008/layout/VerticalCurvedList"/>
    <dgm:cxn modelId="{6D78768C-8641-42C4-A7F7-E6242A62AD9E}" type="presParOf" srcId="{91F983DA-B58A-4055-9D18-D808E15AFABB}" destId="{4CD1E216-D2C6-425C-BBA6-83C6BFDC0ACD}" srcOrd="1" destOrd="0" presId="urn:microsoft.com/office/officeart/2008/layout/VerticalCurvedList"/>
    <dgm:cxn modelId="{5B1BE237-035C-4248-A39A-C51599C00D51}" type="presParOf" srcId="{91F983DA-B58A-4055-9D18-D808E15AFABB}" destId="{A66A8AD3-4E15-4F34-8248-731DF0F1F8EF}" srcOrd="2" destOrd="0" presId="urn:microsoft.com/office/officeart/2008/layout/VerticalCurvedList"/>
    <dgm:cxn modelId="{5056987F-6F30-4815-8963-29B3F27E1B60}" type="presParOf" srcId="{A66A8AD3-4E15-4F34-8248-731DF0F1F8EF}" destId="{FD14ECD6-0A31-424C-A0E8-A005F4332A1A}" srcOrd="0" destOrd="0" presId="urn:microsoft.com/office/officeart/2008/layout/VerticalCurvedList"/>
    <dgm:cxn modelId="{667FD721-D417-48CC-98FC-50D27652EF26}" type="presParOf" srcId="{91F983DA-B58A-4055-9D18-D808E15AFABB}" destId="{2518277C-3EEB-4BD2-B769-38640430AC1F}" srcOrd="3" destOrd="0" presId="urn:microsoft.com/office/officeart/2008/layout/VerticalCurvedList"/>
    <dgm:cxn modelId="{3F4A7489-6283-41DE-A746-C7F9CFF23847}" type="presParOf" srcId="{91F983DA-B58A-4055-9D18-D808E15AFABB}" destId="{A1BD7461-C4B6-4676-82FB-2A23AE472BA8}" srcOrd="4" destOrd="0" presId="urn:microsoft.com/office/officeart/2008/layout/VerticalCurvedList"/>
    <dgm:cxn modelId="{FC40F56A-3632-460E-AC29-62D06F0125B5}" type="presParOf" srcId="{A1BD7461-C4B6-4676-82FB-2A23AE472BA8}" destId="{8B247CAE-2FB7-40AB-9FBE-E85D82CD5DEF}" srcOrd="0" destOrd="0" presId="urn:microsoft.com/office/officeart/2008/layout/VerticalCurvedList"/>
    <dgm:cxn modelId="{86ABEBDE-591F-43AE-A417-BA16D9D9F359}" type="presParOf" srcId="{91F983DA-B58A-4055-9D18-D808E15AFABB}" destId="{117A4EFC-6AF2-40D1-9DA5-7A3414ADE6F6}" srcOrd="5" destOrd="0" presId="urn:microsoft.com/office/officeart/2008/layout/VerticalCurvedList"/>
    <dgm:cxn modelId="{B1115EB1-AE53-473C-8EFF-818858A3A866}" type="presParOf" srcId="{91F983DA-B58A-4055-9D18-D808E15AFABB}" destId="{A503C26F-D04A-4FF9-9ED7-FE40A543D38C}" srcOrd="6" destOrd="0" presId="urn:microsoft.com/office/officeart/2008/layout/VerticalCurvedList"/>
    <dgm:cxn modelId="{B20B74D5-2869-4407-B3DD-77FADD2E67AB}" type="presParOf" srcId="{A503C26F-D04A-4FF9-9ED7-FE40A543D38C}" destId="{5C0600C5-7678-42AB-8C22-61009945A9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BC120D-C1D7-483F-80DB-F6F7CB630A38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3FB89E0-D521-4C6B-B300-8FA5D4758F41}">
      <dgm:prSet phldrT="[Texto]" custT="1"/>
      <dgm:spPr/>
      <dgm:t>
        <a:bodyPr/>
        <a:lstStyle/>
        <a:p>
          <a:r>
            <a:rPr lang="es-ES" sz="4000" dirty="0" smtClean="0">
              <a:latin typeface="Cambria" panose="02040503050406030204" pitchFamily="18" charset="0"/>
            </a:rPr>
            <a:t>MARCO CONCEPTUAL</a:t>
          </a:r>
          <a:endParaRPr lang="es-ES" sz="4000" dirty="0">
            <a:latin typeface="Cambria" panose="02040503050406030204" pitchFamily="18" charset="0"/>
          </a:endParaRPr>
        </a:p>
      </dgm:t>
    </dgm:pt>
    <dgm:pt modelId="{19BD544A-A900-40D9-B9AC-8BAC5660E476}" type="parTrans" cxnId="{6BC12970-F028-4B0A-A001-F27822F96F34}">
      <dgm:prSet/>
      <dgm:spPr/>
      <dgm:t>
        <a:bodyPr/>
        <a:lstStyle/>
        <a:p>
          <a:endParaRPr lang="es-ES"/>
        </a:p>
      </dgm:t>
    </dgm:pt>
    <dgm:pt modelId="{B06D92D7-695E-408D-A8D9-CA5B8831A761}" type="sibTrans" cxnId="{6BC12970-F028-4B0A-A001-F27822F96F34}">
      <dgm:prSet/>
      <dgm:spPr/>
      <dgm:t>
        <a:bodyPr/>
        <a:lstStyle/>
        <a:p>
          <a:endParaRPr lang="es-ES"/>
        </a:p>
      </dgm:t>
    </dgm:pt>
    <dgm:pt modelId="{F2332DEE-CC67-4564-A985-5405A9CC0F3A}">
      <dgm:prSet phldrT="[Texto]" custT="1"/>
      <dgm:spPr/>
      <dgm:t>
        <a:bodyPr/>
        <a:lstStyle/>
        <a:p>
          <a:pPr algn="ctr"/>
          <a:r>
            <a:rPr lang="es-ES_tradnl" sz="2000" dirty="0" smtClean="0">
              <a:solidFill>
                <a:schemeClr val="tx1"/>
              </a:solidFill>
              <a:latin typeface="Cambria" panose="02040503050406030204" pitchFamily="18" charset="0"/>
            </a:rPr>
            <a:t>MODELO DE DESARROLLO TURÍSTICO DE LA     PROVINCIA DE PICHINCHA</a:t>
          </a:r>
          <a:endParaRPr lang="es-ES" sz="20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70A28C75-532A-4BD5-82B8-9D2858D35DE6}" type="parTrans" cxnId="{2CF55ED4-A7AF-418C-B140-2637E34CA083}">
      <dgm:prSet/>
      <dgm:spPr/>
      <dgm:t>
        <a:bodyPr/>
        <a:lstStyle/>
        <a:p>
          <a:endParaRPr lang="es-ES"/>
        </a:p>
      </dgm:t>
    </dgm:pt>
    <dgm:pt modelId="{527D1229-C8BA-480A-8DAF-DA27F89DBB50}" type="sibTrans" cxnId="{2CF55ED4-A7AF-418C-B140-2637E34CA083}">
      <dgm:prSet/>
      <dgm:spPr/>
      <dgm:t>
        <a:bodyPr/>
        <a:lstStyle/>
        <a:p>
          <a:endParaRPr lang="es-ES"/>
        </a:p>
      </dgm:t>
    </dgm:pt>
    <dgm:pt modelId="{97E3D639-B83F-4580-9C44-86AF9BC60FEB}">
      <dgm:prSet phldrT="[Texto]" custT="1"/>
      <dgm:spPr/>
      <dgm:t>
        <a:bodyPr/>
        <a:lstStyle/>
        <a:p>
          <a:pPr algn="ctr"/>
          <a:r>
            <a:rPr lang="es-ES_tradnl" sz="2000" dirty="0" smtClean="0">
              <a:solidFill>
                <a:schemeClr val="tx1"/>
              </a:solidFill>
              <a:latin typeface="Cambria" panose="02040503050406030204" pitchFamily="18" charset="0"/>
            </a:rPr>
            <a:t>ESTRATEGIA DE DESARROLLO TERRITORIAL DEL CANTÓN PEDRO VICENTE MALDONADO</a:t>
          </a:r>
          <a:endParaRPr lang="es-ES" sz="20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832D7F6D-7070-4C8A-BAB8-28598D9C0028}" type="parTrans" cxnId="{7258BD8C-2CEC-4536-B644-9E7CF1C9727C}">
      <dgm:prSet/>
      <dgm:spPr/>
      <dgm:t>
        <a:bodyPr/>
        <a:lstStyle/>
        <a:p>
          <a:endParaRPr lang="es-ES"/>
        </a:p>
      </dgm:t>
    </dgm:pt>
    <dgm:pt modelId="{2BFC423F-767E-4B3D-BA68-73205F63B501}" type="sibTrans" cxnId="{7258BD8C-2CEC-4536-B644-9E7CF1C9727C}">
      <dgm:prSet/>
      <dgm:spPr/>
      <dgm:t>
        <a:bodyPr/>
        <a:lstStyle/>
        <a:p>
          <a:endParaRPr lang="es-ES"/>
        </a:p>
      </dgm:t>
    </dgm:pt>
    <dgm:pt modelId="{9E9BDB3D-2CE5-4045-9734-951619563FA5}">
      <dgm:prSet phldrT="[Texto]" custT="1"/>
      <dgm:spPr/>
      <dgm:t>
        <a:bodyPr/>
        <a:lstStyle/>
        <a:p>
          <a:pPr algn="l"/>
          <a:r>
            <a:rPr lang="es-ES_tradnl" sz="2000" dirty="0" smtClean="0">
              <a:solidFill>
                <a:schemeClr val="tx1"/>
              </a:solidFill>
              <a:latin typeface="Cambria" panose="02040503050406030204" pitchFamily="18" charset="0"/>
            </a:rPr>
            <a:t>PLAN DE ORDENAMIENTO TERRITORIAL</a:t>
          </a:r>
          <a:endParaRPr lang="es-ES" sz="20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E45266E-45CE-4AF0-8E15-9888FF6816C4}" type="parTrans" cxnId="{153B6C29-DE14-45E7-852D-B913534802EC}">
      <dgm:prSet/>
      <dgm:spPr/>
      <dgm:t>
        <a:bodyPr/>
        <a:lstStyle/>
        <a:p>
          <a:endParaRPr lang="es-ES"/>
        </a:p>
      </dgm:t>
    </dgm:pt>
    <dgm:pt modelId="{2ED23A7A-4E95-4D25-B8F5-BDB0FFD30468}" type="sibTrans" cxnId="{153B6C29-DE14-45E7-852D-B913534802EC}">
      <dgm:prSet/>
      <dgm:spPr/>
      <dgm:t>
        <a:bodyPr/>
        <a:lstStyle/>
        <a:p>
          <a:endParaRPr lang="es-ES"/>
        </a:p>
      </dgm:t>
    </dgm:pt>
    <dgm:pt modelId="{317178C6-C4D2-4F8E-8622-D0DD8A61541D}">
      <dgm:prSet phldrT="[Texto]" custT="1"/>
      <dgm:spPr/>
      <dgm:t>
        <a:bodyPr/>
        <a:lstStyle/>
        <a:p>
          <a:pPr algn="l"/>
          <a:endParaRPr lang="es-ES" sz="2000" dirty="0">
            <a:latin typeface="Cambria" panose="02040503050406030204" pitchFamily="18" charset="0"/>
          </a:endParaRPr>
        </a:p>
      </dgm:t>
    </dgm:pt>
    <dgm:pt modelId="{8372DE08-62EB-4EB0-B605-C9B498031452}" type="parTrans" cxnId="{C2204E8C-5868-45FA-A06F-EE8ADF54CB64}">
      <dgm:prSet/>
      <dgm:spPr/>
      <dgm:t>
        <a:bodyPr/>
        <a:lstStyle/>
        <a:p>
          <a:endParaRPr lang="es-ES"/>
        </a:p>
      </dgm:t>
    </dgm:pt>
    <dgm:pt modelId="{9DF742E2-B343-4593-9C94-CA45618D132C}" type="sibTrans" cxnId="{C2204E8C-5868-45FA-A06F-EE8ADF54CB64}">
      <dgm:prSet/>
      <dgm:spPr/>
      <dgm:t>
        <a:bodyPr/>
        <a:lstStyle/>
        <a:p>
          <a:endParaRPr lang="es-ES"/>
        </a:p>
      </dgm:t>
    </dgm:pt>
    <dgm:pt modelId="{6370AE3C-2922-4ABA-8AE1-43AB7C4DAE29}">
      <dgm:prSet phldrT="[Texto]" custT="1"/>
      <dgm:spPr/>
      <dgm:t>
        <a:bodyPr/>
        <a:lstStyle/>
        <a:p>
          <a:pPr algn="l"/>
          <a:r>
            <a:rPr lang="es-ES_tradnl" sz="2000" dirty="0" smtClean="0">
              <a:solidFill>
                <a:schemeClr val="tx1"/>
              </a:solidFill>
              <a:latin typeface="Cambria" panose="02040503050406030204" pitchFamily="18" charset="0"/>
            </a:rPr>
            <a:t>PROPUESTAS DE DESARROLLO Y PLANIFICACIÓN TERRITORIAL DE LA PROVINCIA</a:t>
          </a:r>
          <a:endParaRPr lang="es-ES" sz="20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F40ACF1D-4A3A-4260-89DE-54180538DBCB}" type="parTrans" cxnId="{B367F6E4-331D-42D0-971C-7BAE8CF3E228}">
      <dgm:prSet/>
      <dgm:spPr/>
      <dgm:t>
        <a:bodyPr/>
        <a:lstStyle/>
        <a:p>
          <a:endParaRPr lang="es-ES"/>
        </a:p>
      </dgm:t>
    </dgm:pt>
    <dgm:pt modelId="{F5A3157F-C06E-4D6A-9529-7216375AD38F}" type="sibTrans" cxnId="{B367F6E4-331D-42D0-971C-7BAE8CF3E228}">
      <dgm:prSet/>
      <dgm:spPr/>
      <dgm:t>
        <a:bodyPr/>
        <a:lstStyle/>
        <a:p>
          <a:endParaRPr lang="es-ES"/>
        </a:p>
      </dgm:t>
    </dgm:pt>
    <dgm:pt modelId="{90DBD0C6-76C4-4306-A0B7-C6783B1EF0F8}">
      <dgm:prSet phldrT="[Texto]" custT="1"/>
      <dgm:spPr/>
      <dgm:t>
        <a:bodyPr/>
        <a:lstStyle/>
        <a:p>
          <a:pPr algn="l"/>
          <a:r>
            <a:rPr lang="es-ES_tradnl" sz="2000" dirty="0" smtClean="0">
              <a:solidFill>
                <a:schemeClr val="tx1"/>
              </a:solidFill>
              <a:latin typeface="Cambria" panose="02040503050406030204" pitchFamily="18" charset="0"/>
            </a:rPr>
            <a:t>PLAN DE ORDENAMIENTO TERRITORIAL</a:t>
          </a:r>
          <a:endParaRPr lang="es-ES" sz="20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D3F3D59-EB24-4BA3-A617-3387074BAF87}" type="parTrans" cxnId="{075B0243-EC1D-4718-8FEB-76CDE613E229}">
      <dgm:prSet/>
      <dgm:spPr/>
      <dgm:t>
        <a:bodyPr/>
        <a:lstStyle/>
        <a:p>
          <a:endParaRPr lang="es-ES"/>
        </a:p>
      </dgm:t>
    </dgm:pt>
    <dgm:pt modelId="{2006639C-5472-432E-8703-2F7C735BE4C6}" type="sibTrans" cxnId="{075B0243-EC1D-4718-8FEB-76CDE613E229}">
      <dgm:prSet/>
      <dgm:spPr/>
      <dgm:t>
        <a:bodyPr/>
        <a:lstStyle/>
        <a:p>
          <a:endParaRPr lang="es-ES"/>
        </a:p>
      </dgm:t>
    </dgm:pt>
    <dgm:pt modelId="{B7268B8F-B0DC-451A-A1C3-ACBA457CBE78}">
      <dgm:prSet phldrT="[Texto]" custT="1"/>
      <dgm:spPr/>
      <dgm:t>
        <a:bodyPr/>
        <a:lstStyle/>
        <a:p>
          <a:pPr algn="l"/>
          <a:r>
            <a:rPr lang="es-ES_tradnl" sz="2000" dirty="0" smtClean="0">
              <a:solidFill>
                <a:schemeClr val="tx1"/>
              </a:solidFill>
              <a:latin typeface="Cambria" panose="02040503050406030204" pitchFamily="18" charset="0"/>
            </a:rPr>
            <a:t>PROPUESTAS DE DESARROLLO Y PLANIFICACIÓN TERRITORIAL</a:t>
          </a:r>
          <a:endParaRPr lang="es-ES" sz="20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A5DE5934-08BC-4AD0-88DB-CBDDDA248C82}" type="sibTrans" cxnId="{5C838A26-2F9B-4A8B-8466-F341A5C58F91}">
      <dgm:prSet/>
      <dgm:spPr/>
      <dgm:t>
        <a:bodyPr/>
        <a:lstStyle/>
        <a:p>
          <a:endParaRPr lang="es-ES"/>
        </a:p>
      </dgm:t>
    </dgm:pt>
    <dgm:pt modelId="{BF315800-B471-4B34-BB0F-12630C3077DD}" type="parTrans" cxnId="{5C838A26-2F9B-4A8B-8466-F341A5C58F91}">
      <dgm:prSet/>
      <dgm:spPr/>
      <dgm:t>
        <a:bodyPr/>
        <a:lstStyle/>
        <a:p>
          <a:endParaRPr lang="es-ES"/>
        </a:p>
      </dgm:t>
    </dgm:pt>
    <dgm:pt modelId="{6D9B175B-D0AC-46A3-83E5-DC06409021F5}">
      <dgm:prSet phldrT="[Texto]" custT="1"/>
      <dgm:spPr/>
      <dgm:t>
        <a:bodyPr/>
        <a:lstStyle/>
        <a:p>
          <a:pPr algn="l"/>
          <a:r>
            <a:rPr lang="es-ES" sz="2000" dirty="0" smtClean="0">
              <a:solidFill>
                <a:schemeClr val="tx1"/>
              </a:solidFill>
              <a:latin typeface="Cambria" panose="02040503050406030204" pitchFamily="18" charset="0"/>
            </a:rPr>
            <a:t>LÍNEAS ESTRATÉGICAS</a:t>
          </a:r>
          <a:endParaRPr lang="es-ES" sz="20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285F16CC-8792-4541-B1F5-1801325146DB}" type="parTrans" cxnId="{EDFBF368-5602-4169-8EBA-7C93D6BB35C8}">
      <dgm:prSet/>
      <dgm:spPr/>
      <dgm:t>
        <a:bodyPr/>
        <a:lstStyle/>
        <a:p>
          <a:endParaRPr lang="es-ES"/>
        </a:p>
      </dgm:t>
    </dgm:pt>
    <dgm:pt modelId="{09EAF9C9-4495-428A-9E7B-8DA33FD6A191}" type="sibTrans" cxnId="{EDFBF368-5602-4169-8EBA-7C93D6BB35C8}">
      <dgm:prSet/>
      <dgm:spPr/>
      <dgm:t>
        <a:bodyPr/>
        <a:lstStyle/>
        <a:p>
          <a:endParaRPr lang="es-ES"/>
        </a:p>
      </dgm:t>
    </dgm:pt>
    <dgm:pt modelId="{F0610577-7827-474B-B7AE-312E10C715F1}">
      <dgm:prSet phldrT="[Texto]" custT="1"/>
      <dgm:spPr/>
      <dgm:t>
        <a:bodyPr/>
        <a:lstStyle/>
        <a:p>
          <a:pPr algn="l"/>
          <a:r>
            <a:rPr lang="es-ES" sz="2000" dirty="0" smtClean="0">
              <a:solidFill>
                <a:schemeClr val="tx1"/>
              </a:solidFill>
              <a:latin typeface="Cambria" panose="02040503050406030204" pitchFamily="18" charset="0"/>
            </a:rPr>
            <a:t>EJES DE ACCIÓN</a:t>
          </a:r>
          <a:endParaRPr lang="es-ES" sz="20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46FE2B65-B965-4E7E-973D-301AF91DB6AA}" type="parTrans" cxnId="{DBE36240-2B7B-4B8B-B291-5A525098A87E}">
      <dgm:prSet/>
      <dgm:spPr/>
      <dgm:t>
        <a:bodyPr/>
        <a:lstStyle/>
        <a:p>
          <a:endParaRPr lang="es-ES"/>
        </a:p>
      </dgm:t>
    </dgm:pt>
    <dgm:pt modelId="{3346D280-3A27-42D2-A2A2-D9DBF2DCAA62}" type="sibTrans" cxnId="{DBE36240-2B7B-4B8B-B291-5A525098A87E}">
      <dgm:prSet/>
      <dgm:spPr/>
      <dgm:t>
        <a:bodyPr/>
        <a:lstStyle/>
        <a:p>
          <a:endParaRPr lang="es-ES"/>
        </a:p>
      </dgm:t>
    </dgm:pt>
    <dgm:pt modelId="{598175E7-8B1F-4D83-A045-805A33F81DF1}" type="pres">
      <dgm:prSet presAssocID="{10BC120D-C1D7-483F-80DB-F6F7CB630A3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9DD72C-ECA6-4D92-B553-4E0F7C4E5E01}" type="pres">
      <dgm:prSet presAssocID="{C3FB89E0-D521-4C6B-B300-8FA5D4758F41}" presName="roof" presStyleLbl="dkBgShp" presStyleIdx="0" presStyleCnt="2" custLinFactNeighborY="7073"/>
      <dgm:spPr/>
      <dgm:t>
        <a:bodyPr/>
        <a:lstStyle/>
        <a:p>
          <a:endParaRPr lang="es-ES"/>
        </a:p>
      </dgm:t>
    </dgm:pt>
    <dgm:pt modelId="{56B4F9E2-C06A-46AE-8B7C-9C59928BC280}" type="pres">
      <dgm:prSet presAssocID="{C3FB89E0-D521-4C6B-B300-8FA5D4758F41}" presName="pillars" presStyleCnt="0"/>
      <dgm:spPr/>
      <dgm:t>
        <a:bodyPr/>
        <a:lstStyle/>
        <a:p>
          <a:endParaRPr lang="en-US"/>
        </a:p>
      </dgm:t>
    </dgm:pt>
    <dgm:pt modelId="{913EAA88-5B37-4EE5-8E51-F588E801E554}" type="pres">
      <dgm:prSet presAssocID="{C3FB89E0-D521-4C6B-B300-8FA5D4758F41}" presName="pillar1" presStyleLbl="node1" presStyleIdx="0" presStyleCnt="2" custScaleX="92837" custScaleY="1142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8372A5-99AB-42ED-AFA9-7C0BDA131E5B}" type="pres">
      <dgm:prSet presAssocID="{97E3D639-B83F-4580-9C44-86AF9BC60FEB}" presName="pillarX" presStyleLbl="node1" presStyleIdx="1" presStyleCnt="2" custScaleY="1142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0558BA-A517-4044-89E6-930CA980B4F9}" type="pres">
      <dgm:prSet presAssocID="{C3FB89E0-D521-4C6B-B300-8FA5D4758F41}" presName="base" presStyleLbl="dkBgShp" presStyleIdx="1" presStyleCnt="2"/>
      <dgm:spPr/>
      <dgm:t>
        <a:bodyPr/>
        <a:lstStyle/>
        <a:p>
          <a:endParaRPr lang="en-US"/>
        </a:p>
      </dgm:t>
    </dgm:pt>
  </dgm:ptLst>
  <dgm:cxnLst>
    <dgm:cxn modelId="{B367F6E4-331D-42D0-971C-7BAE8CF3E228}" srcId="{97E3D639-B83F-4580-9C44-86AF9BC60FEB}" destId="{6370AE3C-2922-4ABA-8AE1-43AB7C4DAE29}" srcOrd="0" destOrd="0" parTransId="{F40ACF1D-4A3A-4260-89DE-54180538DBCB}" sibTransId="{F5A3157F-C06E-4D6A-9529-7216375AD38F}"/>
    <dgm:cxn modelId="{921CCC34-8516-49B9-ACA1-7AD99AA4A910}" type="presOf" srcId="{97E3D639-B83F-4580-9C44-86AF9BC60FEB}" destId="{078372A5-99AB-42ED-AFA9-7C0BDA131E5B}" srcOrd="0" destOrd="0" presId="urn:microsoft.com/office/officeart/2005/8/layout/hList3"/>
    <dgm:cxn modelId="{2CF55ED4-A7AF-418C-B140-2637E34CA083}" srcId="{C3FB89E0-D521-4C6B-B300-8FA5D4758F41}" destId="{F2332DEE-CC67-4564-A985-5405A9CC0F3A}" srcOrd="0" destOrd="0" parTransId="{70A28C75-532A-4BD5-82B8-9D2858D35DE6}" sibTransId="{527D1229-C8BA-480A-8DAF-DA27F89DBB50}"/>
    <dgm:cxn modelId="{5EED6E77-7C12-45F2-9C23-7ECA97315BB0}" type="presOf" srcId="{F0610577-7827-474B-B7AE-312E10C715F1}" destId="{078372A5-99AB-42ED-AFA9-7C0BDA131E5B}" srcOrd="0" destOrd="3" presId="urn:microsoft.com/office/officeart/2005/8/layout/hList3"/>
    <dgm:cxn modelId="{A0DFB470-6270-4798-AD79-F797B68D9885}" type="presOf" srcId="{9E9BDB3D-2CE5-4045-9734-951619563FA5}" destId="{913EAA88-5B37-4EE5-8E51-F588E801E554}" srcOrd="0" destOrd="2" presId="urn:microsoft.com/office/officeart/2005/8/layout/hList3"/>
    <dgm:cxn modelId="{DBE36240-2B7B-4B8B-B291-5A525098A87E}" srcId="{97E3D639-B83F-4580-9C44-86AF9BC60FEB}" destId="{F0610577-7827-474B-B7AE-312E10C715F1}" srcOrd="2" destOrd="0" parTransId="{46FE2B65-B965-4E7E-973D-301AF91DB6AA}" sibTransId="{3346D280-3A27-42D2-A2A2-D9DBF2DCAA62}"/>
    <dgm:cxn modelId="{BFE400CA-941E-4CA1-8C5B-1DBC66E093F3}" type="presOf" srcId="{C3FB89E0-D521-4C6B-B300-8FA5D4758F41}" destId="{479DD72C-ECA6-4D92-B553-4E0F7C4E5E01}" srcOrd="0" destOrd="0" presId="urn:microsoft.com/office/officeart/2005/8/layout/hList3"/>
    <dgm:cxn modelId="{541FEC85-60FC-40C4-AA3A-4824708AB334}" type="presOf" srcId="{F2332DEE-CC67-4564-A985-5405A9CC0F3A}" destId="{913EAA88-5B37-4EE5-8E51-F588E801E554}" srcOrd="0" destOrd="0" presId="urn:microsoft.com/office/officeart/2005/8/layout/hList3"/>
    <dgm:cxn modelId="{EDFBF368-5602-4169-8EBA-7C93D6BB35C8}" srcId="{F2332DEE-CC67-4564-A985-5405A9CC0F3A}" destId="{6D9B175B-D0AC-46A3-83E5-DC06409021F5}" srcOrd="2" destOrd="0" parTransId="{285F16CC-8792-4541-B1F5-1801325146DB}" sibTransId="{09EAF9C9-4495-428A-9E7B-8DA33FD6A191}"/>
    <dgm:cxn modelId="{7258BD8C-2CEC-4536-B644-9E7CF1C9727C}" srcId="{C3FB89E0-D521-4C6B-B300-8FA5D4758F41}" destId="{97E3D639-B83F-4580-9C44-86AF9BC60FEB}" srcOrd="1" destOrd="0" parTransId="{832D7F6D-7070-4C8A-BAB8-28598D9C0028}" sibTransId="{2BFC423F-767E-4B3D-BA68-73205F63B501}"/>
    <dgm:cxn modelId="{153B6C29-DE14-45E7-852D-B913534802EC}" srcId="{F2332DEE-CC67-4564-A985-5405A9CC0F3A}" destId="{9E9BDB3D-2CE5-4045-9734-951619563FA5}" srcOrd="1" destOrd="0" parTransId="{9E45266E-45CE-4AF0-8E15-9888FF6816C4}" sibTransId="{2ED23A7A-4E95-4D25-B8F5-BDB0FFD30468}"/>
    <dgm:cxn modelId="{C2204E8C-5868-45FA-A06F-EE8ADF54CB64}" srcId="{97E3D639-B83F-4580-9C44-86AF9BC60FEB}" destId="{317178C6-C4D2-4F8E-8622-D0DD8A61541D}" srcOrd="3" destOrd="0" parTransId="{8372DE08-62EB-4EB0-B605-C9B498031452}" sibTransId="{9DF742E2-B343-4593-9C94-CA45618D132C}"/>
    <dgm:cxn modelId="{5C838A26-2F9B-4A8B-8466-F341A5C58F91}" srcId="{F2332DEE-CC67-4564-A985-5405A9CC0F3A}" destId="{B7268B8F-B0DC-451A-A1C3-ACBA457CBE78}" srcOrd="0" destOrd="0" parTransId="{BF315800-B471-4B34-BB0F-12630C3077DD}" sibTransId="{A5DE5934-08BC-4AD0-88DB-CBDDDA248C82}"/>
    <dgm:cxn modelId="{075B0243-EC1D-4718-8FEB-76CDE613E229}" srcId="{97E3D639-B83F-4580-9C44-86AF9BC60FEB}" destId="{90DBD0C6-76C4-4306-A0B7-C6783B1EF0F8}" srcOrd="1" destOrd="0" parTransId="{1D3F3D59-EB24-4BA3-A617-3387074BAF87}" sibTransId="{2006639C-5472-432E-8703-2F7C735BE4C6}"/>
    <dgm:cxn modelId="{0F7197AA-EDB1-4B6B-AB79-A2185251E07A}" type="presOf" srcId="{B7268B8F-B0DC-451A-A1C3-ACBA457CBE78}" destId="{913EAA88-5B37-4EE5-8E51-F588E801E554}" srcOrd="0" destOrd="1" presId="urn:microsoft.com/office/officeart/2005/8/layout/hList3"/>
    <dgm:cxn modelId="{AC3E3BC9-B807-46BA-A5CF-3D31C11DBD10}" type="presOf" srcId="{6D9B175B-D0AC-46A3-83E5-DC06409021F5}" destId="{913EAA88-5B37-4EE5-8E51-F588E801E554}" srcOrd="0" destOrd="3" presId="urn:microsoft.com/office/officeart/2005/8/layout/hList3"/>
    <dgm:cxn modelId="{6BC12970-F028-4B0A-A001-F27822F96F34}" srcId="{10BC120D-C1D7-483F-80DB-F6F7CB630A38}" destId="{C3FB89E0-D521-4C6B-B300-8FA5D4758F41}" srcOrd="0" destOrd="0" parTransId="{19BD544A-A900-40D9-B9AC-8BAC5660E476}" sibTransId="{B06D92D7-695E-408D-A8D9-CA5B8831A761}"/>
    <dgm:cxn modelId="{23D85736-8F0B-41E6-93EC-EC6B876D1AC9}" type="presOf" srcId="{90DBD0C6-76C4-4306-A0B7-C6783B1EF0F8}" destId="{078372A5-99AB-42ED-AFA9-7C0BDA131E5B}" srcOrd="0" destOrd="2" presId="urn:microsoft.com/office/officeart/2005/8/layout/hList3"/>
    <dgm:cxn modelId="{02036777-6012-4343-89CC-CA46A286D2C5}" type="presOf" srcId="{317178C6-C4D2-4F8E-8622-D0DD8A61541D}" destId="{078372A5-99AB-42ED-AFA9-7C0BDA131E5B}" srcOrd="0" destOrd="4" presId="urn:microsoft.com/office/officeart/2005/8/layout/hList3"/>
    <dgm:cxn modelId="{8C7C3DE3-52D7-4B47-9CB7-03768DB9F4D2}" type="presOf" srcId="{10BC120D-C1D7-483F-80DB-F6F7CB630A38}" destId="{598175E7-8B1F-4D83-A045-805A33F81DF1}" srcOrd="0" destOrd="0" presId="urn:microsoft.com/office/officeart/2005/8/layout/hList3"/>
    <dgm:cxn modelId="{EF1EBB8F-06C6-4977-B722-95693DFCF737}" type="presOf" srcId="{6370AE3C-2922-4ABA-8AE1-43AB7C4DAE29}" destId="{078372A5-99AB-42ED-AFA9-7C0BDA131E5B}" srcOrd="0" destOrd="1" presId="urn:microsoft.com/office/officeart/2005/8/layout/hList3"/>
    <dgm:cxn modelId="{44FD0569-7B67-4E4E-82C0-1BB65513845F}" type="presParOf" srcId="{598175E7-8B1F-4D83-A045-805A33F81DF1}" destId="{479DD72C-ECA6-4D92-B553-4E0F7C4E5E01}" srcOrd="0" destOrd="0" presId="urn:microsoft.com/office/officeart/2005/8/layout/hList3"/>
    <dgm:cxn modelId="{92A8A182-6E27-47BB-9D26-66B3BDA456B5}" type="presParOf" srcId="{598175E7-8B1F-4D83-A045-805A33F81DF1}" destId="{56B4F9E2-C06A-46AE-8B7C-9C59928BC280}" srcOrd="1" destOrd="0" presId="urn:microsoft.com/office/officeart/2005/8/layout/hList3"/>
    <dgm:cxn modelId="{A7D6AD44-80E7-449C-918D-53DFE29CE502}" type="presParOf" srcId="{56B4F9E2-C06A-46AE-8B7C-9C59928BC280}" destId="{913EAA88-5B37-4EE5-8E51-F588E801E554}" srcOrd="0" destOrd="0" presId="urn:microsoft.com/office/officeart/2005/8/layout/hList3"/>
    <dgm:cxn modelId="{3D66C1FE-0F13-46ED-BB9F-F793CEEF4282}" type="presParOf" srcId="{56B4F9E2-C06A-46AE-8B7C-9C59928BC280}" destId="{078372A5-99AB-42ED-AFA9-7C0BDA131E5B}" srcOrd="1" destOrd="0" presId="urn:microsoft.com/office/officeart/2005/8/layout/hList3"/>
    <dgm:cxn modelId="{A987FEDB-CDF0-4F1D-9EE9-DB52958B79CD}" type="presParOf" srcId="{598175E7-8B1F-4D83-A045-805A33F81DF1}" destId="{BD0558BA-A517-4044-89E6-930CA980B4F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C4BDFD-8F4B-4CD0-92FB-094AC11DF2A4}" type="doc">
      <dgm:prSet loTypeId="urn:microsoft.com/office/officeart/2005/8/layout/default#1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42E70B06-5784-4EF3-A216-986E5A3759BB}">
      <dgm:prSet phldrT="[Texto]" custT="1"/>
      <dgm:spPr/>
      <dgm:t>
        <a:bodyPr/>
        <a:lstStyle/>
        <a:p>
          <a:r>
            <a:rPr lang="es-ES_tradnl" sz="2400" dirty="0" smtClean="0"/>
            <a:t>Antecedentes históricos </a:t>
          </a:r>
          <a:endParaRPr lang="es-ES" sz="2400" dirty="0"/>
        </a:p>
      </dgm:t>
    </dgm:pt>
    <dgm:pt modelId="{444DA14F-E34A-417E-8EAE-48F70E9DB183}" type="parTrans" cxnId="{D0589651-131B-41C6-8453-4E9BC3F47796}">
      <dgm:prSet/>
      <dgm:spPr/>
      <dgm:t>
        <a:bodyPr/>
        <a:lstStyle/>
        <a:p>
          <a:endParaRPr lang="es-ES"/>
        </a:p>
      </dgm:t>
    </dgm:pt>
    <dgm:pt modelId="{A1FC9B8F-C77B-4DD3-BED3-3AE02206B03A}" type="sibTrans" cxnId="{D0589651-131B-41C6-8453-4E9BC3F47796}">
      <dgm:prSet/>
      <dgm:spPr/>
      <dgm:t>
        <a:bodyPr/>
        <a:lstStyle/>
        <a:p>
          <a:endParaRPr lang="es-ES"/>
        </a:p>
      </dgm:t>
    </dgm:pt>
    <dgm:pt modelId="{6B17011D-CFEF-44C2-A828-7C63287DEE4E}">
      <dgm:prSet phldrT="[Texto]" custT="1"/>
      <dgm:spPr/>
      <dgm:t>
        <a:bodyPr/>
        <a:lstStyle/>
        <a:p>
          <a:r>
            <a:rPr lang="x-none" sz="2400" b="1" smtClean="0"/>
            <a:t>Aspectos territoriales</a:t>
          </a:r>
          <a:endParaRPr lang="es-ES" sz="2400" dirty="0"/>
        </a:p>
      </dgm:t>
    </dgm:pt>
    <dgm:pt modelId="{99BC88D6-4310-4658-9511-FC5CD587BF4F}" type="parTrans" cxnId="{0A7669EB-AB38-42CF-B169-C8872BE3A41B}">
      <dgm:prSet/>
      <dgm:spPr/>
      <dgm:t>
        <a:bodyPr/>
        <a:lstStyle/>
        <a:p>
          <a:endParaRPr lang="es-ES"/>
        </a:p>
      </dgm:t>
    </dgm:pt>
    <dgm:pt modelId="{CF9C46B7-017E-4C5B-BCFD-862DF45F3555}" type="sibTrans" cxnId="{0A7669EB-AB38-42CF-B169-C8872BE3A41B}">
      <dgm:prSet/>
      <dgm:spPr/>
      <dgm:t>
        <a:bodyPr/>
        <a:lstStyle/>
        <a:p>
          <a:endParaRPr lang="es-ES"/>
        </a:p>
      </dgm:t>
    </dgm:pt>
    <dgm:pt modelId="{FF7D74D0-68A6-4787-99B1-80368666FEA3}">
      <dgm:prSet phldrT="[Texto]" custT="1"/>
      <dgm:spPr/>
      <dgm:t>
        <a:bodyPr/>
        <a:lstStyle/>
        <a:p>
          <a:r>
            <a:rPr lang="x-none" sz="2400" b="1" smtClean="0"/>
            <a:t>Aspectos físicos</a:t>
          </a:r>
          <a:endParaRPr lang="es-ES" sz="2400" dirty="0"/>
        </a:p>
      </dgm:t>
    </dgm:pt>
    <dgm:pt modelId="{30138E7E-5F2D-475E-9D5E-F6E117AAE684}" type="parTrans" cxnId="{639997CE-90BD-4A3A-A9EA-D759E03F63AE}">
      <dgm:prSet/>
      <dgm:spPr/>
      <dgm:t>
        <a:bodyPr/>
        <a:lstStyle/>
        <a:p>
          <a:endParaRPr lang="es-ES"/>
        </a:p>
      </dgm:t>
    </dgm:pt>
    <dgm:pt modelId="{CB68403C-2C08-4D68-A9D8-044B733F039B}" type="sibTrans" cxnId="{639997CE-90BD-4A3A-A9EA-D759E03F63AE}">
      <dgm:prSet/>
      <dgm:spPr/>
      <dgm:t>
        <a:bodyPr/>
        <a:lstStyle/>
        <a:p>
          <a:endParaRPr lang="es-ES"/>
        </a:p>
      </dgm:t>
    </dgm:pt>
    <dgm:pt modelId="{97EF9B34-36AD-4655-A0D2-56865DB566DC}" type="pres">
      <dgm:prSet presAssocID="{A9C4BDFD-8F4B-4CD0-92FB-094AC11DF2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A1F3273-1F3F-40A8-9D26-2B039D8F8FE5}" type="pres">
      <dgm:prSet presAssocID="{42E70B06-5784-4EF3-A216-986E5A3759B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2DB703-4A65-43C4-85D8-24D8655037B9}" type="pres">
      <dgm:prSet presAssocID="{A1FC9B8F-C77B-4DD3-BED3-3AE02206B03A}" presName="sibTrans" presStyleCnt="0"/>
      <dgm:spPr/>
    </dgm:pt>
    <dgm:pt modelId="{8565E6CE-8AC4-498F-B58D-DB64C36122FF}" type="pres">
      <dgm:prSet presAssocID="{6B17011D-CFEF-44C2-A828-7C63287DEE4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2D219C-F33F-4C71-8104-B2B193586E4F}" type="pres">
      <dgm:prSet presAssocID="{CF9C46B7-017E-4C5B-BCFD-862DF45F3555}" presName="sibTrans" presStyleCnt="0"/>
      <dgm:spPr/>
    </dgm:pt>
    <dgm:pt modelId="{F012F8DC-16BD-403E-BB63-FF3E77E5E107}" type="pres">
      <dgm:prSet presAssocID="{FF7D74D0-68A6-4787-99B1-80368666FEA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891BFED-178F-4C53-85AD-FA7B7AADC8BF}" type="presOf" srcId="{A9C4BDFD-8F4B-4CD0-92FB-094AC11DF2A4}" destId="{97EF9B34-36AD-4655-A0D2-56865DB566DC}" srcOrd="0" destOrd="0" presId="urn:microsoft.com/office/officeart/2005/8/layout/default#1"/>
    <dgm:cxn modelId="{D0589651-131B-41C6-8453-4E9BC3F47796}" srcId="{A9C4BDFD-8F4B-4CD0-92FB-094AC11DF2A4}" destId="{42E70B06-5784-4EF3-A216-986E5A3759BB}" srcOrd="0" destOrd="0" parTransId="{444DA14F-E34A-417E-8EAE-48F70E9DB183}" sibTransId="{A1FC9B8F-C77B-4DD3-BED3-3AE02206B03A}"/>
    <dgm:cxn modelId="{639997CE-90BD-4A3A-A9EA-D759E03F63AE}" srcId="{A9C4BDFD-8F4B-4CD0-92FB-094AC11DF2A4}" destId="{FF7D74D0-68A6-4787-99B1-80368666FEA3}" srcOrd="2" destOrd="0" parTransId="{30138E7E-5F2D-475E-9D5E-F6E117AAE684}" sibTransId="{CB68403C-2C08-4D68-A9D8-044B733F039B}"/>
    <dgm:cxn modelId="{0AD3320B-0F50-487B-A5A4-3F7A70DD7B66}" type="presOf" srcId="{42E70B06-5784-4EF3-A216-986E5A3759BB}" destId="{2A1F3273-1F3F-40A8-9D26-2B039D8F8FE5}" srcOrd="0" destOrd="0" presId="urn:microsoft.com/office/officeart/2005/8/layout/default#1"/>
    <dgm:cxn modelId="{AD8E40AC-F7ED-419C-8438-00E7194491C3}" type="presOf" srcId="{6B17011D-CFEF-44C2-A828-7C63287DEE4E}" destId="{8565E6CE-8AC4-498F-B58D-DB64C36122FF}" srcOrd="0" destOrd="0" presId="urn:microsoft.com/office/officeart/2005/8/layout/default#1"/>
    <dgm:cxn modelId="{0A7669EB-AB38-42CF-B169-C8872BE3A41B}" srcId="{A9C4BDFD-8F4B-4CD0-92FB-094AC11DF2A4}" destId="{6B17011D-CFEF-44C2-A828-7C63287DEE4E}" srcOrd="1" destOrd="0" parTransId="{99BC88D6-4310-4658-9511-FC5CD587BF4F}" sibTransId="{CF9C46B7-017E-4C5B-BCFD-862DF45F3555}"/>
    <dgm:cxn modelId="{7DF1DC32-2D44-4C88-853B-CF2E1E9BA527}" type="presOf" srcId="{FF7D74D0-68A6-4787-99B1-80368666FEA3}" destId="{F012F8DC-16BD-403E-BB63-FF3E77E5E107}" srcOrd="0" destOrd="0" presId="urn:microsoft.com/office/officeart/2005/8/layout/default#1"/>
    <dgm:cxn modelId="{0EF67BE2-AF2D-497D-A63F-AA69B5BAA520}" type="presParOf" srcId="{97EF9B34-36AD-4655-A0D2-56865DB566DC}" destId="{2A1F3273-1F3F-40A8-9D26-2B039D8F8FE5}" srcOrd="0" destOrd="0" presId="urn:microsoft.com/office/officeart/2005/8/layout/default#1"/>
    <dgm:cxn modelId="{A748984F-9E09-4F26-9A3E-365148A3283E}" type="presParOf" srcId="{97EF9B34-36AD-4655-A0D2-56865DB566DC}" destId="{BB2DB703-4A65-43C4-85D8-24D8655037B9}" srcOrd="1" destOrd="0" presId="urn:microsoft.com/office/officeart/2005/8/layout/default#1"/>
    <dgm:cxn modelId="{88D4D4CA-D364-472E-9ECF-70FCEB545BFA}" type="presParOf" srcId="{97EF9B34-36AD-4655-A0D2-56865DB566DC}" destId="{8565E6CE-8AC4-498F-B58D-DB64C36122FF}" srcOrd="2" destOrd="0" presId="urn:microsoft.com/office/officeart/2005/8/layout/default#1"/>
    <dgm:cxn modelId="{6438AFEC-81A6-4772-8B69-CD501D3CADD5}" type="presParOf" srcId="{97EF9B34-36AD-4655-A0D2-56865DB566DC}" destId="{DE2D219C-F33F-4C71-8104-B2B193586E4F}" srcOrd="3" destOrd="0" presId="urn:microsoft.com/office/officeart/2005/8/layout/default#1"/>
    <dgm:cxn modelId="{323DDA72-CDE0-43DB-8898-06785B5E64DC}" type="presParOf" srcId="{97EF9B34-36AD-4655-A0D2-56865DB566DC}" destId="{F012F8DC-16BD-403E-BB63-FF3E77E5E107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2DA15B-B026-4C49-8B0A-3E7920DC9F0C}" type="doc">
      <dgm:prSet loTypeId="urn:microsoft.com/office/officeart/2005/8/layout/b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D406A8E-68C4-4052-B24B-C642D528E7A2}">
      <dgm:prSet phldrT="[Texto]" custT="1"/>
      <dgm:spPr/>
      <dgm:t>
        <a:bodyPr/>
        <a:lstStyle/>
        <a:p>
          <a:endParaRPr lang="es-ES" sz="1600" dirty="0" smtClean="0"/>
        </a:p>
        <a:p>
          <a:r>
            <a:rPr lang="es-ES" sz="1600" dirty="0" smtClean="0"/>
            <a:t>1.- 60%  de encuetados Conoce el Cantón Pedro Vicente Maldonado</a:t>
          </a:r>
        </a:p>
        <a:p>
          <a:endParaRPr lang="es-ES" sz="2000" dirty="0"/>
        </a:p>
      </dgm:t>
    </dgm:pt>
    <dgm:pt modelId="{983B42D1-DF06-449F-BD43-04C4EC57DE99}" type="parTrans" cxnId="{BBD01A1E-BDAE-4ADA-BE9C-BDA0D18B1BDF}">
      <dgm:prSet/>
      <dgm:spPr/>
      <dgm:t>
        <a:bodyPr/>
        <a:lstStyle/>
        <a:p>
          <a:endParaRPr lang="es-ES"/>
        </a:p>
      </dgm:t>
    </dgm:pt>
    <dgm:pt modelId="{B04D6E07-7340-42A2-9043-3B1D131DDAEC}" type="sibTrans" cxnId="{BBD01A1E-BDAE-4ADA-BE9C-BDA0D18B1BDF}">
      <dgm:prSet/>
      <dgm:spPr/>
      <dgm:t>
        <a:bodyPr/>
        <a:lstStyle/>
        <a:p>
          <a:endParaRPr lang="es-ES"/>
        </a:p>
      </dgm:t>
    </dgm:pt>
    <dgm:pt modelId="{5AE73EF4-2FFF-4C7B-9F02-CBD140E99904}">
      <dgm:prSet phldrT="[Texto]"/>
      <dgm:spPr/>
      <dgm:t>
        <a:bodyPr/>
        <a:lstStyle/>
        <a:p>
          <a:r>
            <a:rPr lang="es-ES" dirty="0" smtClean="0"/>
            <a:t>2.- 48% de encuestados participaría en actividades de Turismo de Naturaleza</a:t>
          </a:r>
          <a:endParaRPr lang="es-ES" dirty="0"/>
        </a:p>
      </dgm:t>
    </dgm:pt>
    <dgm:pt modelId="{3A5611F7-0D7A-48CD-B3FE-0D027ECF635D}" type="parTrans" cxnId="{0005FF38-4609-4E43-BB29-D8A8EC06BBE0}">
      <dgm:prSet/>
      <dgm:spPr/>
      <dgm:t>
        <a:bodyPr/>
        <a:lstStyle/>
        <a:p>
          <a:endParaRPr lang="es-ES"/>
        </a:p>
      </dgm:t>
    </dgm:pt>
    <dgm:pt modelId="{0DA0F7A7-52C6-493B-A73F-B0E9E2CB1E60}" type="sibTrans" cxnId="{0005FF38-4609-4E43-BB29-D8A8EC06BBE0}">
      <dgm:prSet/>
      <dgm:spPr/>
      <dgm:t>
        <a:bodyPr/>
        <a:lstStyle/>
        <a:p>
          <a:endParaRPr lang="es-ES"/>
        </a:p>
      </dgm:t>
    </dgm:pt>
    <dgm:pt modelId="{7FA5697E-0097-4EE2-A981-2AA8F8A8441F}">
      <dgm:prSet phldrT="[Texto]"/>
      <dgm:spPr/>
      <dgm:t>
        <a:bodyPr/>
        <a:lstStyle/>
        <a:p>
          <a:r>
            <a:rPr lang="es-ES" dirty="0" smtClean="0"/>
            <a:t>3.- 57% personas encuestadas están de acuerdo en practicar actividades de Agroturismo</a:t>
          </a:r>
          <a:endParaRPr lang="es-ES" dirty="0"/>
        </a:p>
      </dgm:t>
    </dgm:pt>
    <dgm:pt modelId="{BF55C210-8417-4740-99F7-590BD0B30DF6}" type="parTrans" cxnId="{BE8BBFBA-DB60-42B6-9978-B86C17070D7D}">
      <dgm:prSet/>
      <dgm:spPr/>
      <dgm:t>
        <a:bodyPr/>
        <a:lstStyle/>
        <a:p>
          <a:endParaRPr lang="es-ES"/>
        </a:p>
      </dgm:t>
    </dgm:pt>
    <dgm:pt modelId="{AB5FB35B-B352-47F3-A871-9FB41DB9BC4D}" type="sibTrans" cxnId="{BE8BBFBA-DB60-42B6-9978-B86C17070D7D}">
      <dgm:prSet/>
      <dgm:spPr/>
      <dgm:t>
        <a:bodyPr/>
        <a:lstStyle/>
        <a:p>
          <a:endParaRPr lang="es-ES"/>
        </a:p>
      </dgm:t>
    </dgm:pt>
    <dgm:pt modelId="{ADBD3DA2-03FE-41B3-9CEA-998F32997A3A}">
      <dgm:prSet phldrT="[Texto]"/>
      <dgm:spPr/>
      <dgm:t>
        <a:bodyPr/>
        <a:lstStyle/>
        <a:p>
          <a:r>
            <a:rPr lang="es-ES" dirty="0" smtClean="0"/>
            <a:t>4.- 51% Consideran visitar el Cantón de 3 a 4 veces al año</a:t>
          </a:r>
          <a:endParaRPr lang="es-ES" dirty="0"/>
        </a:p>
      </dgm:t>
    </dgm:pt>
    <dgm:pt modelId="{1D6579C3-3929-4AD8-A856-8BADA788F1F1}" type="parTrans" cxnId="{137632E4-E682-4A5B-98CC-6A73EA8BE1BD}">
      <dgm:prSet/>
      <dgm:spPr/>
      <dgm:t>
        <a:bodyPr/>
        <a:lstStyle/>
        <a:p>
          <a:endParaRPr lang="es-ES"/>
        </a:p>
      </dgm:t>
    </dgm:pt>
    <dgm:pt modelId="{A0827420-89F5-4140-A725-552A5D8D3C1D}" type="sibTrans" cxnId="{137632E4-E682-4A5B-98CC-6A73EA8BE1BD}">
      <dgm:prSet/>
      <dgm:spPr/>
      <dgm:t>
        <a:bodyPr/>
        <a:lstStyle/>
        <a:p>
          <a:endParaRPr lang="es-ES"/>
        </a:p>
      </dgm:t>
    </dgm:pt>
    <dgm:pt modelId="{5FB875A3-5430-479B-8159-1C5F596637FE}">
      <dgm:prSet phldrT="[Texto]"/>
      <dgm:spPr/>
      <dgm:t>
        <a:bodyPr/>
        <a:lstStyle/>
        <a:p>
          <a:r>
            <a:rPr lang="es-ES" dirty="0" smtClean="0"/>
            <a:t>5.- 50% considerara permanecer en el cantón de 2 a 3 días</a:t>
          </a:r>
          <a:endParaRPr lang="es-ES" dirty="0"/>
        </a:p>
      </dgm:t>
    </dgm:pt>
    <dgm:pt modelId="{1974A5AD-6513-46AB-A7EB-8F960BB310F8}" type="sibTrans" cxnId="{571056CC-3583-4034-9D06-D873B1613C90}">
      <dgm:prSet/>
      <dgm:spPr/>
      <dgm:t>
        <a:bodyPr/>
        <a:lstStyle/>
        <a:p>
          <a:endParaRPr lang="es-ES"/>
        </a:p>
      </dgm:t>
    </dgm:pt>
    <dgm:pt modelId="{4A258EB1-095A-4E1C-8FB8-4A7864DBF597}" type="parTrans" cxnId="{571056CC-3583-4034-9D06-D873B1613C90}">
      <dgm:prSet/>
      <dgm:spPr/>
      <dgm:t>
        <a:bodyPr/>
        <a:lstStyle/>
        <a:p>
          <a:endParaRPr lang="es-ES"/>
        </a:p>
      </dgm:t>
    </dgm:pt>
    <dgm:pt modelId="{C137D85A-7367-4C62-A0AB-1B965FDA2FD1}" type="pres">
      <dgm:prSet presAssocID="{EA2DA15B-B026-4C49-8B0A-3E7920DC9F0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30679FC0-4358-41A5-8CEF-EFCC667F927B}" type="pres">
      <dgm:prSet presAssocID="{6D406A8E-68C4-4052-B24B-C642D528E7A2}" presName="compNode" presStyleCnt="0"/>
      <dgm:spPr/>
      <dgm:t>
        <a:bodyPr/>
        <a:lstStyle/>
        <a:p>
          <a:endParaRPr lang="es-ES"/>
        </a:p>
      </dgm:t>
    </dgm:pt>
    <dgm:pt modelId="{C0FDD7C2-9C39-448F-81EB-4E82464014FD}" type="pres">
      <dgm:prSet presAssocID="{6D406A8E-68C4-4052-B24B-C642D528E7A2}" presName="dummyConnPt" presStyleCnt="0"/>
      <dgm:spPr/>
      <dgm:t>
        <a:bodyPr/>
        <a:lstStyle/>
        <a:p>
          <a:endParaRPr lang="es-ES"/>
        </a:p>
      </dgm:t>
    </dgm:pt>
    <dgm:pt modelId="{123CB200-9F64-4EA0-89B5-62BBE8D95B80}" type="pres">
      <dgm:prSet presAssocID="{6D406A8E-68C4-4052-B24B-C642D528E7A2}" presName="node" presStyleLbl="node1" presStyleIdx="0" presStyleCnt="5" custLinFactNeighborX="-94788" custLinFactNeighborY="17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FEC4F6-5131-469C-9A71-19A70EE1B4FA}" type="pres">
      <dgm:prSet presAssocID="{B04D6E07-7340-42A2-9043-3B1D131DDAEC}" presName="sibTrans" presStyleLbl="bgSibTrans2D1" presStyleIdx="0" presStyleCnt="4"/>
      <dgm:spPr/>
      <dgm:t>
        <a:bodyPr/>
        <a:lstStyle/>
        <a:p>
          <a:endParaRPr lang="es-ES"/>
        </a:p>
      </dgm:t>
    </dgm:pt>
    <dgm:pt modelId="{2D091F92-74DD-4EB3-B899-E1D251146CA7}" type="pres">
      <dgm:prSet presAssocID="{5AE73EF4-2FFF-4C7B-9F02-CBD140E99904}" presName="compNode" presStyleCnt="0"/>
      <dgm:spPr/>
      <dgm:t>
        <a:bodyPr/>
        <a:lstStyle/>
        <a:p>
          <a:endParaRPr lang="es-ES"/>
        </a:p>
      </dgm:t>
    </dgm:pt>
    <dgm:pt modelId="{01ED69FB-66F0-448C-9045-102105957069}" type="pres">
      <dgm:prSet presAssocID="{5AE73EF4-2FFF-4C7B-9F02-CBD140E99904}" presName="dummyConnPt" presStyleCnt="0"/>
      <dgm:spPr/>
      <dgm:t>
        <a:bodyPr/>
        <a:lstStyle/>
        <a:p>
          <a:endParaRPr lang="es-ES"/>
        </a:p>
      </dgm:t>
    </dgm:pt>
    <dgm:pt modelId="{EA155DC5-C788-450C-8B4B-FA0D734B02DE}" type="pres">
      <dgm:prSet presAssocID="{5AE73EF4-2FFF-4C7B-9F02-CBD140E99904}" presName="node" presStyleLbl="node1" presStyleIdx="1" presStyleCnt="5" custLinFactNeighborX="-94788" custLinFactNeighborY="51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BA6141-E413-4E7C-B694-F478F8F50A25}" type="pres">
      <dgm:prSet presAssocID="{0DA0F7A7-52C6-493B-A73F-B0E9E2CB1E60}" presName="sibTrans" presStyleLbl="bgSibTrans2D1" presStyleIdx="1" presStyleCnt="4"/>
      <dgm:spPr/>
      <dgm:t>
        <a:bodyPr/>
        <a:lstStyle/>
        <a:p>
          <a:endParaRPr lang="es-ES"/>
        </a:p>
      </dgm:t>
    </dgm:pt>
    <dgm:pt modelId="{68ED8606-1218-4305-AFC1-8BE20093E393}" type="pres">
      <dgm:prSet presAssocID="{7FA5697E-0097-4EE2-A981-2AA8F8A8441F}" presName="compNode" presStyleCnt="0"/>
      <dgm:spPr/>
      <dgm:t>
        <a:bodyPr/>
        <a:lstStyle/>
        <a:p>
          <a:endParaRPr lang="es-ES"/>
        </a:p>
      </dgm:t>
    </dgm:pt>
    <dgm:pt modelId="{8C6675DE-D0AA-43CB-B0BF-A88463409DCD}" type="pres">
      <dgm:prSet presAssocID="{7FA5697E-0097-4EE2-A981-2AA8F8A8441F}" presName="dummyConnPt" presStyleCnt="0"/>
      <dgm:spPr/>
      <dgm:t>
        <a:bodyPr/>
        <a:lstStyle/>
        <a:p>
          <a:endParaRPr lang="es-ES"/>
        </a:p>
      </dgm:t>
    </dgm:pt>
    <dgm:pt modelId="{2743E26D-8624-4E71-A7CE-2907F674A4DF}" type="pres">
      <dgm:prSet presAssocID="{7FA5697E-0097-4EE2-A981-2AA8F8A8441F}" presName="node" presStyleLbl="node1" presStyleIdx="2" presStyleCnt="5" custLinFactNeighborX="-94788" custLinFactNeighborY="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F79D94-7189-4CAE-910B-C53D827E21AD}" type="pres">
      <dgm:prSet presAssocID="{AB5FB35B-B352-47F3-A871-9FB41DB9BC4D}" presName="sibTrans" presStyleLbl="bgSibTrans2D1" presStyleIdx="2" presStyleCnt="4"/>
      <dgm:spPr/>
      <dgm:t>
        <a:bodyPr/>
        <a:lstStyle/>
        <a:p>
          <a:endParaRPr lang="es-ES"/>
        </a:p>
      </dgm:t>
    </dgm:pt>
    <dgm:pt modelId="{B3E092F5-F923-49B4-89D3-81775CBFA5FB}" type="pres">
      <dgm:prSet presAssocID="{ADBD3DA2-03FE-41B3-9CEA-998F32997A3A}" presName="compNode" presStyleCnt="0"/>
      <dgm:spPr/>
      <dgm:t>
        <a:bodyPr/>
        <a:lstStyle/>
        <a:p>
          <a:endParaRPr lang="es-ES"/>
        </a:p>
      </dgm:t>
    </dgm:pt>
    <dgm:pt modelId="{0DFD10C7-61F9-4189-94D1-B9AF54C28AAB}" type="pres">
      <dgm:prSet presAssocID="{ADBD3DA2-03FE-41B3-9CEA-998F32997A3A}" presName="dummyConnPt" presStyleCnt="0"/>
      <dgm:spPr/>
      <dgm:t>
        <a:bodyPr/>
        <a:lstStyle/>
        <a:p>
          <a:endParaRPr lang="es-ES"/>
        </a:p>
      </dgm:t>
    </dgm:pt>
    <dgm:pt modelId="{097571B1-B2D7-4B88-B522-16FBBDA7288C}" type="pres">
      <dgm:prSet presAssocID="{ADBD3DA2-03FE-41B3-9CEA-998F32997A3A}" presName="node" presStyleLbl="node1" presStyleIdx="3" presStyleCnt="5" custLinFactNeighborX="82508" custLinFactNeighborY="-49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2F3BC7-B029-4158-AEF6-6E381F0F8F76}" type="pres">
      <dgm:prSet presAssocID="{A0827420-89F5-4140-A725-552A5D8D3C1D}" presName="sibTrans" presStyleLbl="bgSibTrans2D1" presStyleIdx="3" presStyleCnt="4"/>
      <dgm:spPr/>
      <dgm:t>
        <a:bodyPr/>
        <a:lstStyle/>
        <a:p>
          <a:endParaRPr lang="es-ES"/>
        </a:p>
      </dgm:t>
    </dgm:pt>
    <dgm:pt modelId="{2D9B4949-E997-4F28-9468-CFF3B34BB0A5}" type="pres">
      <dgm:prSet presAssocID="{5FB875A3-5430-479B-8159-1C5F596637FE}" presName="compNode" presStyleCnt="0"/>
      <dgm:spPr/>
      <dgm:t>
        <a:bodyPr/>
        <a:lstStyle/>
        <a:p>
          <a:endParaRPr lang="es-ES"/>
        </a:p>
      </dgm:t>
    </dgm:pt>
    <dgm:pt modelId="{9CC86C23-DD8A-41F1-8CE5-334920503DCB}" type="pres">
      <dgm:prSet presAssocID="{5FB875A3-5430-479B-8159-1C5F596637FE}" presName="dummyConnPt" presStyleCnt="0"/>
      <dgm:spPr/>
      <dgm:t>
        <a:bodyPr/>
        <a:lstStyle/>
        <a:p>
          <a:endParaRPr lang="es-ES"/>
        </a:p>
      </dgm:t>
    </dgm:pt>
    <dgm:pt modelId="{AAB13563-03C8-4C2A-A081-B404E5E3405F}" type="pres">
      <dgm:prSet presAssocID="{5FB875A3-5430-479B-8159-1C5F596637FE}" presName="node" presStyleLbl="node1" presStyleIdx="4" presStyleCnt="5" custLinFactY="-25032" custLinFactNeighborX="83268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E8BBFBA-DB60-42B6-9978-B86C17070D7D}" srcId="{EA2DA15B-B026-4C49-8B0A-3E7920DC9F0C}" destId="{7FA5697E-0097-4EE2-A981-2AA8F8A8441F}" srcOrd="2" destOrd="0" parTransId="{BF55C210-8417-4740-99F7-590BD0B30DF6}" sibTransId="{AB5FB35B-B352-47F3-A871-9FB41DB9BC4D}"/>
    <dgm:cxn modelId="{571056CC-3583-4034-9D06-D873B1613C90}" srcId="{EA2DA15B-B026-4C49-8B0A-3E7920DC9F0C}" destId="{5FB875A3-5430-479B-8159-1C5F596637FE}" srcOrd="4" destOrd="0" parTransId="{4A258EB1-095A-4E1C-8FB8-4A7864DBF597}" sibTransId="{1974A5AD-6513-46AB-A7EB-8F960BB310F8}"/>
    <dgm:cxn modelId="{BBD01A1E-BDAE-4ADA-BE9C-BDA0D18B1BDF}" srcId="{EA2DA15B-B026-4C49-8B0A-3E7920DC9F0C}" destId="{6D406A8E-68C4-4052-B24B-C642D528E7A2}" srcOrd="0" destOrd="0" parTransId="{983B42D1-DF06-449F-BD43-04C4EC57DE99}" sibTransId="{B04D6E07-7340-42A2-9043-3B1D131DDAEC}"/>
    <dgm:cxn modelId="{65AB3A1D-B336-4D13-884C-A0BEE7F6C54A}" type="presOf" srcId="{ADBD3DA2-03FE-41B3-9CEA-998F32997A3A}" destId="{097571B1-B2D7-4B88-B522-16FBBDA7288C}" srcOrd="0" destOrd="0" presId="urn:microsoft.com/office/officeart/2005/8/layout/bProcess4"/>
    <dgm:cxn modelId="{7D03B597-DF86-46DD-81EC-47B4301D416C}" type="presOf" srcId="{B04D6E07-7340-42A2-9043-3B1D131DDAEC}" destId="{E9FEC4F6-5131-469C-9A71-19A70EE1B4FA}" srcOrd="0" destOrd="0" presId="urn:microsoft.com/office/officeart/2005/8/layout/bProcess4"/>
    <dgm:cxn modelId="{CE9AF94C-7AD7-4B65-916A-8B98A1C85348}" type="presOf" srcId="{6D406A8E-68C4-4052-B24B-C642D528E7A2}" destId="{123CB200-9F64-4EA0-89B5-62BBE8D95B80}" srcOrd="0" destOrd="0" presId="urn:microsoft.com/office/officeart/2005/8/layout/bProcess4"/>
    <dgm:cxn modelId="{7E3406E0-BF48-4F98-89F0-5193DA3934A9}" type="presOf" srcId="{0DA0F7A7-52C6-493B-A73F-B0E9E2CB1E60}" destId="{C7BA6141-E413-4E7C-B694-F478F8F50A25}" srcOrd="0" destOrd="0" presId="urn:microsoft.com/office/officeart/2005/8/layout/bProcess4"/>
    <dgm:cxn modelId="{4F959EC5-E39F-4CCA-A098-C418F739559A}" type="presOf" srcId="{7FA5697E-0097-4EE2-A981-2AA8F8A8441F}" destId="{2743E26D-8624-4E71-A7CE-2907F674A4DF}" srcOrd="0" destOrd="0" presId="urn:microsoft.com/office/officeart/2005/8/layout/bProcess4"/>
    <dgm:cxn modelId="{137632E4-E682-4A5B-98CC-6A73EA8BE1BD}" srcId="{EA2DA15B-B026-4C49-8B0A-3E7920DC9F0C}" destId="{ADBD3DA2-03FE-41B3-9CEA-998F32997A3A}" srcOrd="3" destOrd="0" parTransId="{1D6579C3-3929-4AD8-A856-8BADA788F1F1}" sibTransId="{A0827420-89F5-4140-A725-552A5D8D3C1D}"/>
    <dgm:cxn modelId="{1EBFDBF1-7181-4F24-935E-106CD76C29B1}" type="presOf" srcId="{5FB875A3-5430-479B-8159-1C5F596637FE}" destId="{AAB13563-03C8-4C2A-A081-B404E5E3405F}" srcOrd="0" destOrd="0" presId="urn:microsoft.com/office/officeart/2005/8/layout/bProcess4"/>
    <dgm:cxn modelId="{9064CD1C-DB38-4D4A-A433-168B17AB93FE}" type="presOf" srcId="{EA2DA15B-B026-4C49-8B0A-3E7920DC9F0C}" destId="{C137D85A-7367-4C62-A0AB-1B965FDA2FD1}" srcOrd="0" destOrd="0" presId="urn:microsoft.com/office/officeart/2005/8/layout/bProcess4"/>
    <dgm:cxn modelId="{85E2E3B2-D3F1-48A4-8B18-93FCB9DE3926}" type="presOf" srcId="{A0827420-89F5-4140-A725-552A5D8D3C1D}" destId="{3D2F3BC7-B029-4158-AEF6-6E381F0F8F76}" srcOrd="0" destOrd="0" presId="urn:microsoft.com/office/officeart/2005/8/layout/bProcess4"/>
    <dgm:cxn modelId="{6381E24F-884B-4AAB-8B2C-2812EC755FBE}" type="presOf" srcId="{AB5FB35B-B352-47F3-A871-9FB41DB9BC4D}" destId="{7CF79D94-7189-4CAE-910B-C53D827E21AD}" srcOrd="0" destOrd="0" presId="urn:microsoft.com/office/officeart/2005/8/layout/bProcess4"/>
    <dgm:cxn modelId="{0005FF38-4609-4E43-BB29-D8A8EC06BBE0}" srcId="{EA2DA15B-B026-4C49-8B0A-3E7920DC9F0C}" destId="{5AE73EF4-2FFF-4C7B-9F02-CBD140E99904}" srcOrd="1" destOrd="0" parTransId="{3A5611F7-0D7A-48CD-B3FE-0D027ECF635D}" sibTransId="{0DA0F7A7-52C6-493B-A73F-B0E9E2CB1E60}"/>
    <dgm:cxn modelId="{0BA0F2E8-0EE4-4FF4-A39B-70E626E559D1}" type="presOf" srcId="{5AE73EF4-2FFF-4C7B-9F02-CBD140E99904}" destId="{EA155DC5-C788-450C-8B4B-FA0D734B02DE}" srcOrd="0" destOrd="0" presId="urn:microsoft.com/office/officeart/2005/8/layout/bProcess4"/>
    <dgm:cxn modelId="{9238AE03-80BD-459B-84AD-948AEE1A2D27}" type="presParOf" srcId="{C137D85A-7367-4C62-A0AB-1B965FDA2FD1}" destId="{30679FC0-4358-41A5-8CEF-EFCC667F927B}" srcOrd="0" destOrd="0" presId="urn:microsoft.com/office/officeart/2005/8/layout/bProcess4"/>
    <dgm:cxn modelId="{4676C326-FF99-42FD-BB64-A3B69DA3D918}" type="presParOf" srcId="{30679FC0-4358-41A5-8CEF-EFCC667F927B}" destId="{C0FDD7C2-9C39-448F-81EB-4E82464014FD}" srcOrd="0" destOrd="0" presId="urn:microsoft.com/office/officeart/2005/8/layout/bProcess4"/>
    <dgm:cxn modelId="{F4C374C1-3FD3-4258-BE4F-BFCC3584EC08}" type="presParOf" srcId="{30679FC0-4358-41A5-8CEF-EFCC667F927B}" destId="{123CB200-9F64-4EA0-89B5-62BBE8D95B80}" srcOrd="1" destOrd="0" presId="urn:microsoft.com/office/officeart/2005/8/layout/bProcess4"/>
    <dgm:cxn modelId="{0122C5F4-2BA1-479C-AF01-D31CADBDB075}" type="presParOf" srcId="{C137D85A-7367-4C62-A0AB-1B965FDA2FD1}" destId="{E9FEC4F6-5131-469C-9A71-19A70EE1B4FA}" srcOrd="1" destOrd="0" presId="urn:microsoft.com/office/officeart/2005/8/layout/bProcess4"/>
    <dgm:cxn modelId="{621D99F6-9990-4C7C-8F91-E411CB0774D2}" type="presParOf" srcId="{C137D85A-7367-4C62-A0AB-1B965FDA2FD1}" destId="{2D091F92-74DD-4EB3-B899-E1D251146CA7}" srcOrd="2" destOrd="0" presId="urn:microsoft.com/office/officeart/2005/8/layout/bProcess4"/>
    <dgm:cxn modelId="{644030D0-2F3E-4F58-BC15-AC3AD8246C1A}" type="presParOf" srcId="{2D091F92-74DD-4EB3-B899-E1D251146CA7}" destId="{01ED69FB-66F0-448C-9045-102105957069}" srcOrd="0" destOrd="0" presId="urn:microsoft.com/office/officeart/2005/8/layout/bProcess4"/>
    <dgm:cxn modelId="{78F26805-1614-46E3-8D91-855C3EFA0BC6}" type="presParOf" srcId="{2D091F92-74DD-4EB3-B899-E1D251146CA7}" destId="{EA155DC5-C788-450C-8B4B-FA0D734B02DE}" srcOrd="1" destOrd="0" presId="urn:microsoft.com/office/officeart/2005/8/layout/bProcess4"/>
    <dgm:cxn modelId="{D6F78DBA-1620-4D32-92BB-42C28C5A2393}" type="presParOf" srcId="{C137D85A-7367-4C62-A0AB-1B965FDA2FD1}" destId="{C7BA6141-E413-4E7C-B694-F478F8F50A25}" srcOrd="3" destOrd="0" presId="urn:microsoft.com/office/officeart/2005/8/layout/bProcess4"/>
    <dgm:cxn modelId="{EFDC0114-68D6-40E6-9564-D2F99515F454}" type="presParOf" srcId="{C137D85A-7367-4C62-A0AB-1B965FDA2FD1}" destId="{68ED8606-1218-4305-AFC1-8BE20093E393}" srcOrd="4" destOrd="0" presId="urn:microsoft.com/office/officeart/2005/8/layout/bProcess4"/>
    <dgm:cxn modelId="{377E409D-9677-4CEE-B254-5DBF1218B436}" type="presParOf" srcId="{68ED8606-1218-4305-AFC1-8BE20093E393}" destId="{8C6675DE-D0AA-43CB-B0BF-A88463409DCD}" srcOrd="0" destOrd="0" presId="urn:microsoft.com/office/officeart/2005/8/layout/bProcess4"/>
    <dgm:cxn modelId="{4CF03C40-4154-477D-825A-FE811C888A32}" type="presParOf" srcId="{68ED8606-1218-4305-AFC1-8BE20093E393}" destId="{2743E26D-8624-4E71-A7CE-2907F674A4DF}" srcOrd="1" destOrd="0" presId="urn:microsoft.com/office/officeart/2005/8/layout/bProcess4"/>
    <dgm:cxn modelId="{A816AA06-AEA6-4520-93AA-26BDC1CB59EB}" type="presParOf" srcId="{C137D85A-7367-4C62-A0AB-1B965FDA2FD1}" destId="{7CF79D94-7189-4CAE-910B-C53D827E21AD}" srcOrd="5" destOrd="0" presId="urn:microsoft.com/office/officeart/2005/8/layout/bProcess4"/>
    <dgm:cxn modelId="{CC3F20DE-E59B-4591-A3BC-8DB939356359}" type="presParOf" srcId="{C137D85A-7367-4C62-A0AB-1B965FDA2FD1}" destId="{B3E092F5-F923-49B4-89D3-81775CBFA5FB}" srcOrd="6" destOrd="0" presId="urn:microsoft.com/office/officeart/2005/8/layout/bProcess4"/>
    <dgm:cxn modelId="{06CFDE6A-68DF-4F56-B75D-BA68FE7A06AF}" type="presParOf" srcId="{B3E092F5-F923-49B4-89D3-81775CBFA5FB}" destId="{0DFD10C7-61F9-4189-94D1-B9AF54C28AAB}" srcOrd="0" destOrd="0" presId="urn:microsoft.com/office/officeart/2005/8/layout/bProcess4"/>
    <dgm:cxn modelId="{9FA3B0BD-83D3-4B4A-9A5E-E6587265EA24}" type="presParOf" srcId="{B3E092F5-F923-49B4-89D3-81775CBFA5FB}" destId="{097571B1-B2D7-4B88-B522-16FBBDA7288C}" srcOrd="1" destOrd="0" presId="urn:microsoft.com/office/officeart/2005/8/layout/bProcess4"/>
    <dgm:cxn modelId="{31AA02E9-37CA-4D49-ABC7-1F41C3FAE7ED}" type="presParOf" srcId="{C137D85A-7367-4C62-A0AB-1B965FDA2FD1}" destId="{3D2F3BC7-B029-4158-AEF6-6E381F0F8F76}" srcOrd="7" destOrd="0" presId="urn:microsoft.com/office/officeart/2005/8/layout/bProcess4"/>
    <dgm:cxn modelId="{6E789B83-309F-4784-9ACB-BDEB86C0B7D2}" type="presParOf" srcId="{C137D85A-7367-4C62-A0AB-1B965FDA2FD1}" destId="{2D9B4949-E997-4F28-9468-CFF3B34BB0A5}" srcOrd="8" destOrd="0" presId="urn:microsoft.com/office/officeart/2005/8/layout/bProcess4"/>
    <dgm:cxn modelId="{152DDFD6-97BB-4299-B236-78E1796A6008}" type="presParOf" srcId="{2D9B4949-E997-4F28-9468-CFF3B34BB0A5}" destId="{9CC86C23-DD8A-41F1-8CE5-334920503DCB}" srcOrd="0" destOrd="0" presId="urn:microsoft.com/office/officeart/2005/8/layout/bProcess4"/>
    <dgm:cxn modelId="{C4AB7435-0825-48AC-83AF-00BEF46DBA82}" type="presParOf" srcId="{2D9B4949-E997-4F28-9468-CFF3B34BB0A5}" destId="{AAB13563-03C8-4C2A-A081-B404E5E3405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2DA15B-B026-4C49-8B0A-3E7920DC9F0C}" type="doc">
      <dgm:prSet loTypeId="urn:microsoft.com/office/officeart/2005/8/layout/bProcess4" loCatId="process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s-ES"/>
        </a:p>
      </dgm:t>
    </dgm:pt>
    <dgm:pt modelId="{628B0C46-1BE2-419C-A37A-CFADE3E684F2}">
      <dgm:prSet phldrT="[Texto]"/>
      <dgm:spPr/>
      <dgm:t>
        <a:bodyPr/>
        <a:lstStyle/>
        <a:p>
          <a:r>
            <a:rPr lang="es-ES" dirty="0" smtClean="0"/>
            <a:t>6.- Un 36% viajaría con amigos, el 34&amp; con familia.</a:t>
          </a:r>
          <a:endParaRPr lang="es-ES" dirty="0"/>
        </a:p>
      </dgm:t>
    </dgm:pt>
    <dgm:pt modelId="{1D04C813-0165-4689-927F-51BD2E3A7DE6}" type="parTrans" cxnId="{FFAD88F1-F319-4FBD-A91B-6E183BC9EEDD}">
      <dgm:prSet/>
      <dgm:spPr/>
      <dgm:t>
        <a:bodyPr/>
        <a:lstStyle/>
        <a:p>
          <a:endParaRPr lang="es-ES"/>
        </a:p>
      </dgm:t>
    </dgm:pt>
    <dgm:pt modelId="{E6367B13-E962-458B-9594-B0A8EB23D22C}" type="sibTrans" cxnId="{FFAD88F1-F319-4FBD-A91B-6E183BC9EEDD}">
      <dgm:prSet/>
      <dgm:spPr/>
      <dgm:t>
        <a:bodyPr/>
        <a:lstStyle/>
        <a:p>
          <a:endParaRPr lang="es-ES"/>
        </a:p>
      </dgm:t>
    </dgm:pt>
    <dgm:pt modelId="{11629AEE-DF16-45B9-93E8-2DFD83F68060}">
      <dgm:prSet phldrT="[Texto]"/>
      <dgm:spPr/>
      <dgm:t>
        <a:bodyPr/>
        <a:lstStyle/>
        <a:p>
          <a:r>
            <a:rPr lang="es-ES" dirty="0" smtClean="0"/>
            <a:t>10.- La gente prefiere información a través de hojas volantes, revistas y redes sociales.</a:t>
          </a:r>
          <a:endParaRPr lang="es-ES" dirty="0"/>
        </a:p>
      </dgm:t>
    </dgm:pt>
    <dgm:pt modelId="{B6CF177B-D8CE-4E07-B2AC-3D959E545DF1}" type="parTrans" cxnId="{CBBEB08A-6095-4FE2-81C6-7F88ADA5CFBF}">
      <dgm:prSet/>
      <dgm:spPr/>
      <dgm:t>
        <a:bodyPr/>
        <a:lstStyle/>
        <a:p>
          <a:endParaRPr lang="es-ES"/>
        </a:p>
      </dgm:t>
    </dgm:pt>
    <dgm:pt modelId="{0404F045-4D60-4A15-BEF8-CB838283732D}" type="sibTrans" cxnId="{CBBEB08A-6095-4FE2-81C6-7F88ADA5CFBF}">
      <dgm:prSet/>
      <dgm:spPr/>
      <dgm:t>
        <a:bodyPr/>
        <a:lstStyle/>
        <a:p>
          <a:endParaRPr lang="es-ES"/>
        </a:p>
      </dgm:t>
    </dgm:pt>
    <dgm:pt modelId="{847F9F6C-C1B1-4EC5-8487-F515A5E57DFF}">
      <dgm:prSet/>
      <dgm:spPr/>
      <dgm:t>
        <a:bodyPr/>
        <a:lstStyle/>
        <a:p>
          <a:r>
            <a:rPr lang="es-ES" dirty="0" smtClean="0"/>
            <a:t>7.- Ecoturismo la actividad preferida por 42% de los encuestados, seguido por 29% Agroturismo</a:t>
          </a:r>
          <a:endParaRPr lang="es-ES" dirty="0"/>
        </a:p>
      </dgm:t>
    </dgm:pt>
    <dgm:pt modelId="{4314A1FB-FCB1-4F33-B19A-275A0C20636A}" type="parTrans" cxnId="{7AE1C9F2-7D7A-4FE0-88FB-C10DCFECA9F3}">
      <dgm:prSet/>
      <dgm:spPr/>
      <dgm:t>
        <a:bodyPr/>
        <a:lstStyle/>
        <a:p>
          <a:endParaRPr lang="es-ES"/>
        </a:p>
      </dgm:t>
    </dgm:pt>
    <dgm:pt modelId="{3E4226BB-D0A9-4393-85C0-8BF4139F3FA6}" type="sibTrans" cxnId="{7AE1C9F2-7D7A-4FE0-88FB-C10DCFECA9F3}">
      <dgm:prSet/>
      <dgm:spPr/>
      <dgm:t>
        <a:bodyPr/>
        <a:lstStyle/>
        <a:p>
          <a:endParaRPr lang="es-ES"/>
        </a:p>
      </dgm:t>
    </dgm:pt>
    <dgm:pt modelId="{D3798848-9C79-4AFC-ADAE-519B91217CDA}">
      <dgm:prSet/>
      <dgm:spPr/>
      <dgm:t>
        <a:bodyPr/>
        <a:lstStyle/>
        <a:p>
          <a:r>
            <a:rPr lang="es-ES" dirty="0" smtClean="0"/>
            <a:t>8.- El 34% prefiere actividades como caminatas por senderos, un 24% observación de flora y un 14% baño en ríos.</a:t>
          </a:r>
          <a:endParaRPr lang="es-ES" dirty="0"/>
        </a:p>
      </dgm:t>
    </dgm:pt>
    <dgm:pt modelId="{B3264EF4-DFAB-4062-ABD7-B0DF6906EAAB}" type="parTrans" cxnId="{DB540E47-B2BC-4138-8135-D2229F6BCD3A}">
      <dgm:prSet/>
      <dgm:spPr/>
      <dgm:t>
        <a:bodyPr/>
        <a:lstStyle/>
        <a:p>
          <a:endParaRPr lang="es-ES"/>
        </a:p>
      </dgm:t>
    </dgm:pt>
    <dgm:pt modelId="{50F11E0E-5598-4356-A242-B06B48F21303}" type="sibTrans" cxnId="{DB540E47-B2BC-4138-8135-D2229F6BCD3A}">
      <dgm:prSet/>
      <dgm:spPr/>
      <dgm:t>
        <a:bodyPr/>
        <a:lstStyle/>
        <a:p>
          <a:endParaRPr lang="es-ES"/>
        </a:p>
      </dgm:t>
    </dgm:pt>
    <dgm:pt modelId="{4D6979B1-A5DF-47EA-B4D9-7E1A2005FDB0}">
      <dgm:prSet/>
      <dgm:spPr/>
      <dgm:t>
        <a:bodyPr/>
        <a:lstStyle/>
        <a:p>
          <a:r>
            <a:rPr lang="es-ES" dirty="0" smtClean="0"/>
            <a:t>9.- el 63% de los encuestados considera gastar $75 o mas en su visita</a:t>
          </a:r>
          <a:endParaRPr lang="es-ES" dirty="0"/>
        </a:p>
      </dgm:t>
    </dgm:pt>
    <dgm:pt modelId="{6576B3A2-7BB4-49BB-B660-D9598945AD3C}" type="parTrans" cxnId="{D3BBFB9C-8DD0-4642-95FA-E897B554AEC8}">
      <dgm:prSet/>
      <dgm:spPr/>
      <dgm:t>
        <a:bodyPr/>
        <a:lstStyle/>
        <a:p>
          <a:endParaRPr lang="es-ES"/>
        </a:p>
      </dgm:t>
    </dgm:pt>
    <dgm:pt modelId="{ECC95624-B090-4D78-8539-5AA70464E777}" type="sibTrans" cxnId="{D3BBFB9C-8DD0-4642-95FA-E897B554AEC8}">
      <dgm:prSet/>
      <dgm:spPr/>
      <dgm:t>
        <a:bodyPr/>
        <a:lstStyle/>
        <a:p>
          <a:endParaRPr lang="es-ES"/>
        </a:p>
      </dgm:t>
    </dgm:pt>
    <dgm:pt modelId="{C137D85A-7367-4C62-A0AB-1B965FDA2FD1}" type="pres">
      <dgm:prSet presAssocID="{EA2DA15B-B026-4C49-8B0A-3E7920DC9F0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2AFE6A17-23E0-4B31-B25A-CA24DD1FFB44}" type="pres">
      <dgm:prSet presAssocID="{628B0C46-1BE2-419C-A37A-CFADE3E684F2}" presName="compNode" presStyleCnt="0"/>
      <dgm:spPr/>
      <dgm:t>
        <a:bodyPr/>
        <a:lstStyle/>
        <a:p>
          <a:endParaRPr lang="es-ES"/>
        </a:p>
      </dgm:t>
    </dgm:pt>
    <dgm:pt modelId="{3EA53179-93C0-462B-A585-B7E0CD853BB0}" type="pres">
      <dgm:prSet presAssocID="{628B0C46-1BE2-419C-A37A-CFADE3E684F2}" presName="dummyConnPt" presStyleCnt="0"/>
      <dgm:spPr/>
      <dgm:t>
        <a:bodyPr/>
        <a:lstStyle/>
        <a:p>
          <a:endParaRPr lang="es-ES"/>
        </a:p>
      </dgm:t>
    </dgm:pt>
    <dgm:pt modelId="{B5F5BAF4-DE1E-4363-8123-2CCFDAF22B83}" type="pres">
      <dgm:prSet presAssocID="{628B0C46-1BE2-419C-A37A-CFADE3E684F2}" presName="node" presStyleLbl="node1" presStyleIdx="0" presStyleCnt="5" custLinFactNeighborX="-96169" custLinFactNeighborY="-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435E79-6340-47E6-8FC0-DE47F9D927A3}" type="pres">
      <dgm:prSet presAssocID="{E6367B13-E962-458B-9594-B0A8EB23D22C}" presName="sibTrans" presStyleLbl="bgSibTrans2D1" presStyleIdx="0" presStyleCnt="4"/>
      <dgm:spPr/>
      <dgm:t>
        <a:bodyPr/>
        <a:lstStyle/>
        <a:p>
          <a:endParaRPr lang="es-ES"/>
        </a:p>
      </dgm:t>
    </dgm:pt>
    <dgm:pt modelId="{D009D4CB-1C15-4F82-A0A1-0ED38ACF5479}" type="pres">
      <dgm:prSet presAssocID="{847F9F6C-C1B1-4EC5-8487-F515A5E57DFF}" presName="compNode" presStyleCnt="0"/>
      <dgm:spPr/>
      <dgm:t>
        <a:bodyPr/>
        <a:lstStyle/>
        <a:p>
          <a:endParaRPr lang="es-ES"/>
        </a:p>
      </dgm:t>
    </dgm:pt>
    <dgm:pt modelId="{6724FFDF-BD35-4553-A16A-F0DCA31972CD}" type="pres">
      <dgm:prSet presAssocID="{847F9F6C-C1B1-4EC5-8487-F515A5E57DFF}" presName="dummyConnPt" presStyleCnt="0"/>
      <dgm:spPr/>
      <dgm:t>
        <a:bodyPr/>
        <a:lstStyle/>
        <a:p>
          <a:endParaRPr lang="es-ES"/>
        </a:p>
      </dgm:t>
    </dgm:pt>
    <dgm:pt modelId="{14735A9C-6BBE-4142-94EC-0D65FC674331}" type="pres">
      <dgm:prSet presAssocID="{847F9F6C-C1B1-4EC5-8487-F515A5E57DFF}" presName="node" presStyleLbl="node1" presStyleIdx="1" presStyleCnt="5" custLinFactX="100000" custLinFactY="-25081" custLinFactNeighborX="117256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27C265-E6D9-4DB3-96C8-BFBC74495177}" type="pres">
      <dgm:prSet presAssocID="{3E4226BB-D0A9-4393-85C0-8BF4139F3FA6}" presName="sibTrans" presStyleLbl="bgSibTrans2D1" presStyleIdx="1" presStyleCnt="4"/>
      <dgm:spPr/>
      <dgm:t>
        <a:bodyPr/>
        <a:lstStyle/>
        <a:p>
          <a:endParaRPr lang="es-ES"/>
        </a:p>
      </dgm:t>
    </dgm:pt>
    <dgm:pt modelId="{D9F0DDF7-63B8-498B-BE03-EEB2E82D64EB}" type="pres">
      <dgm:prSet presAssocID="{D3798848-9C79-4AFC-ADAE-519B91217CDA}" presName="compNode" presStyleCnt="0"/>
      <dgm:spPr/>
      <dgm:t>
        <a:bodyPr/>
        <a:lstStyle/>
        <a:p>
          <a:endParaRPr lang="es-ES"/>
        </a:p>
      </dgm:t>
    </dgm:pt>
    <dgm:pt modelId="{2564D223-F322-40D4-B39A-FC3D93E0BBD6}" type="pres">
      <dgm:prSet presAssocID="{D3798848-9C79-4AFC-ADAE-519B91217CDA}" presName="dummyConnPt" presStyleCnt="0"/>
      <dgm:spPr/>
      <dgm:t>
        <a:bodyPr/>
        <a:lstStyle/>
        <a:p>
          <a:endParaRPr lang="es-ES"/>
        </a:p>
      </dgm:t>
    </dgm:pt>
    <dgm:pt modelId="{E39BF8B7-5DF2-44E5-90A6-C2CCF6A6FC79}" type="pres">
      <dgm:prSet presAssocID="{D3798848-9C79-4AFC-ADAE-519B91217CDA}" presName="node" presStyleLbl="node1" presStyleIdx="2" presStyleCnt="5" custLinFactX="100000" custLinFactY="-23793" custLinFactNeighborX="117256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D6C3CE-8904-45A1-9662-AE070D861F31}" type="pres">
      <dgm:prSet presAssocID="{50F11E0E-5598-4356-A242-B06B48F21303}" presName="sibTrans" presStyleLbl="bgSibTrans2D1" presStyleIdx="2" presStyleCnt="4"/>
      <dgm:spPr/>
      <dgm:t>
        <a:bodyPr/>
        <a:lstStyle/>
        <a:p>
          <a:endParaRPr lang="es-ES"/>
        </a:p>
      </dgm:t>
    </dgm:pt>
    <dgm:pt modelId="{33923F55-3EC3-40B7-B113-BB6D8B689CCB}" type="pres">
      <dgm:prSet presAssocID="{4D6979B1-A5DF-47EA-B4D9-7E1A2005FDB0}" presName="compNode" presStyleCnt="0"/>
      <dgm:spPr/>
      <dgm:t>
        <a:bodyPr/>
        <a:lstStyle/>
        <a:p>
          <a:endParaRPr lang="es-ES"/>
        </a:p>
      </dgm:t>
    </dgm:pt>
    <dgm:pt modelId="{07571269-2CF5-4246-9CF8-9C061F0D70AA}" type="pres">
      <dgm:prSet presAssocID="{4D6979B1-A5DF-47EA-B4D9-7E1A2005FDB0}" presName="dummyConnPt" presStyleCnt="0"/>
      <dgm:spPr/>
      <dgm:t>
        <a:bodyPr/>
        <a:lstStyle/>
        <a:p>
          <a:endParaRPr lang="es-ES"/>
        </a:p>
      </dgm:t>
    </dgm:pt>
    <dgm:pt modelId="{70D6D232-8F92-4B82-838E-E63E4A3368F8}" type="pres">
      <dgm:prSet presAssocID="{4D6979B1-A5DF-47EA-B4D9-7E1A2005FDB0}" presName="node" presStyleLbl="node1" presStyleIdx="3" presStyleCnt="5" custLinFactNeighborX="84256" custLinFactNeighborY="58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DC5C08-0537-47BF-A984-9C1EF231149D}" type="pres">
      <dgm:prSet presAssocID="{ECC95624-B090-4D78-8539-5AA70464E777}" presName="sibTrans" presStyleLbl="bgSibTrans2D1" presStyleIdx="3" presStyleCnt="4" custLinFactY="84611" custLinFactNeighborY="100000"/>
      <dgm:spPr/>
      <dgm:t>
        <a:bodyPr/>
        <a:lstStyle/>
        <a:p>
          <a:endParaRPr lang="es-ES"/>
        </a:p>
      </dgm:t>
    </dgm:pt>
    <dgm:pt modelId="{D8F57CF1-EBCE-4D9D-9F60-D757C039D6C5}" type="pres">
      <dgm:prSet presAssocID="{11629AEE-DF16-45B9-93E8-2DFD83F68060}" presName="compNode" presStyleCnt="0"/>
      <dgm:spPr/>
      <dgm:t>
        <a:bodyPr/>
        <a:lstStyle/>
        <a:p>
          <a:endParaRPr lang="es-ES"/>
        </a:p>
      </dgm:t>
    </dgm:pt>
    <dgm:pt modelId="{338F1BAD-BE23-4F1E-AAE7-921112A87EBB}" type="pres">
      <dgm:prSet presAssocID="{11629AEE-DF16-45B9-93E8-2DFD83F68060}" presName="dummyConnPt" presStyleCnt="0"/>
      <dgm:spPr/>
      <dgm:t>
        <a:bodyPr/>
        <a:lstStyle/>
        <a:p>
          <a:endParaRPr lang="es-ES"/>
        </a:p>
      </dgm:t>
    </dgm:pt>
    <dgm:pt modelId="{7A770279-DE1A-4678-AF13-D02B84D6A33C}" type="pres">
      <dgm:prSet presAssocID="{11629AEE-DF16-45B9-93E8-2DFD83F68060}" presName="node" presStyleLbl="node1" presStyleIdx="4" presStyleCnt="5" custLinFactX="-100000" custLinFactY="25082" custLinFactNeighborX="-1291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540E47-B2BC-4138-8135-D2229F6BCD3A}" srcId="{EA2DA15B-B026-4C49-8B0A-3E7920DC9F0C}" destId="{D3798848-9C79-4AFC-ADAE-519B91217CDA}" srcOrd="2" destOrd="0" parTransId="{B3264EF4-DFAB-4062-ABD7-B0DF6906EAAB}" sibTransId="{50F11E0E-5598-4356-A242-B06B48F21303}"/>
    <dgm:cxn modelId="{D3BBFB9C-8DD0-4642-95FA-E897B554AEC8}" srcId="{EA2DA15B-B026-4C49-8B0A-3E7920DC9F0C}" destId="{4D6979B1-A5DF-47EA-B4D9-7E1A2005FDB0}" srcOrd="3" destOrd="0" parTransId="{6576B3A2-7BB4-49BB-B660-D9598945AD3C}" sibTransId="{ECC95624-B090-4D78-8539-5AA70464E777}"/>
    <dgm:cxn modelId="{2FF971AA-F003-4D20-B951-A9CAE63F7CD3}" type="presOf" srcId="{628B0C46-1BE2-419C-A37A-CFADE3E684F2}" destId="{B5F5BAF4-DE1E-4363-8123-2CCFDAF22B83}" srcOrd="0" destOrd="0" presId="urn:microsoft.com/office/officeart/2005/8/layout/bProcess4"/>
    <dgm:cxn modelId="{00B6418C-95B6-455E-8D58-5E372D171FAA}" type="presOf" srcId="{D3798848-9C79-4AFC-ADAE-519B91217CDA}" destId="{E39BF8B7-5DF2-44E5-90A6-C2CCF6A6FC79}" srcOrd="0" destOrd="0" presId="urn:microsoft.com/office/officeart/2005/8/layout/bProcess4"/>
    <dgm:cxn modelId="{2689553F-EBAE-4F57-9A16-0DCEE5D76157}" type="presOf" srcId="{EA2DA15B-B026-4C49-8B0A-3E7920DC9F0C}" destId="{C137D85A-7367-4C62-A0AB-1B965FDA2FD1}" srcOrd="0" destOrd="0" presId="urn:microsoft.com/office/officeart/2005/8/layout/bProcess4"/>
    <dgm:cxn modelId="{46D141FC-81CC-4273-8B98-213B6810618E}" type="presOf" srcId="{11629AEE-DF16-45B9-93E8-2DFD83F68060}" destId="{7A770279-DE1A-4678-AF13-D02B84D6A33C}" srcOrd="0" destOrd="0" presId="urn:microsoft.com/office/officeart/2005/8/layout/bProcess4"/>
    <dgm:cxn modelId="{9ED99CF7-25D1-49A9-824C-743E00F51538}" type="presOf" srcId="{E6367B13-E962-458B-9594-B0A8EB23D22C}" destId="{DC435E79-6340-47E6-8FC0-DE47F9D927A3}" srcOrd="0" destOrd="0" presId="urn:microsoft.com/office/officeart/2005/8/layout/bProcess4"/>
    <dgm:cxn modelId="{6E97A413-0624-4E67-8FC7-778AF1F50B0F}" type="presOf" srcId="{ECC95624-B090-4D78-8539-5AA70464E777}" destId="{C3DC5C08-0537-47BF-A984-9C1EF231149D}" srcOrd="0" destOrd="0" presId="urn:microsoft.com/office/officeart/2005/8/layout/bProcess4"/>
    <dgm:cxn modelId="{504C84E6-DDDE-4617-B08D-76EFB41C4D1E}" type="presOf" srcId="{3E4226BB-D0A9-4393-85C0-8BF4139F3FA6}" destId="{4D27C265-E6D9-4DB3-96C8-BFBC74495177}" srcOrd="0" destOrd="0" presId="urn:microsoft.com/office/officeart/2005/8/layout/bProcess4"/>
    <dgm:cxn modelId="{7AE1C9F2-7D7A-4FE0-88FB-C10DCFECA9F3}" srcId="{EA2DA15B-B026-4C49-8B0A-3E7920DC9F0C}" destId="{847F9F6C-C1B1-4EC5-8487-F515A5E57DFF}" srcOrd="1" destOrd="0" parTransId="{4314A1FB-FCB1-4F33-B19A-275A0C20636A}" sibTransId="{3E4226BB-D0A9-4393-85C0-8BF4139F3FA6}"/>
    <dgm:cxn modelId="{5E2ECB34-F6D8-463C-80F4-AA2754C40BA6}" type="presOf" srcId="{50F11E0E-5598-4356-A242-B06B48F21303}" destId="{01D6C3CE-8904-45A1-9662-AE070D861F31}" srcOrd="0" destOrd="0" presId="urn:microsoft.com/office/officeart/2005/8/layout/bProcess4"/>
    <dgm:cxn modelId="{B1E0FAEE-B8FB-439D-99EE-70A693A25DDA}" type="presOf" srcId="{847F9F6C-C1B1-4EC5-8487-F515A5E57DFF}" destId="{14735A9C-6BBE-4142-94EC-0D65FC674331}" srcOrd="0" destOrd="0" presId="urn:microsoft.com/office/officeart/2005/8/layout/bProcess4"/>
    <dgm:cxn modelId="{84A5C6E3-A6B8-4D0A-98DA-32BDC6F3D8CE}" type="presOf" srcId="{4D6979B1-A5DF-47EA-B4D9-7E1A2005FDB0}" destId="{70D6D232-8F92-4B82-838E-E63E4A3368F8}" srcOrd="0" destOrd="0" presId="urn:microsoft.com/office/officeart/2005/8/layout/bProcess4"/>
    <dgm:cxn modelId="{CBBEB08A-6095-4FE2-81C6-7F88ADA5CFBF}" srcId="{EA2DA15B-B026-4C49-8B0A-3E7920DC9F0C}" destId="{11629AEE-DF16-45B9-93E8-2DFD83F68060}" srcOrd="4" destOrd="0" parTransId="{B6CF177B-D8CE-4E07-B2AC-3D959E545DF1}" sibTransId="{0404F045-4D60-4A15-BEF8-CB838283732D}"/>
    <dgm:cxn modelId="{FFAD88F1-F319-4FBD-A91B-6E183BC9EEDD}" srcId="{EA2DA15B-B026-4C49-8B0A-3E7920DC9F0C}" destId="{628B0C46-1BE2-419C-A37A-CFADE3E684F2}" srcOrd="0" destOrd="0" parTransId="{1D04C813-0165-4689-927F-51BD2E3A7DE6}" sibTransId="{E6367B13-E962-458B-9594-B0A8EB23D22C}"/>
    <dgm:cxn modelId="{5DA0BDA2-3020-43E3-87EE-E6A2221BA5A8}" type="presParOf" srcId="{C137D85A-7367-4C62-A0AB-1B965FDA2FD1}" destId="{2AFE6A17-23E0-4B31-B25A-CA24DD1FFB44}" srcOrd="0" destOrd="0" presId="urn:microsoft.com/office/officeart/2005/8/layout/bProcess4"/>
    <dgm:cxn modelId="{61843128-5CFE-4F88-879F-3D25753FC26D}" type="presParOf" srcId="{2AFE6A17-23E0-4B31-B25A-CA24DD1FFB44}" destId="{3EA53179-93C0-462B-A585-B7E0CD853BB0}" srcOrd="0" destOrd="0" presId="urn:microsoft.com/office/officeart/2005/8/layout/bProcess4"/>
    <dgm:cxn modelId="{AB8A3A27-27DC-4B0F-9B01-7557471CAF4D}" type="presParOf" srcId="{2AFE6A17-23E0-4B31-B25A-CA24DD1FFB44}" destId="{B5F5BAF4-DE1E-4363-8123-2CCFDAF22B83}" srcOrd="1" destOrd="0" presId="urn:microsoft.com/office/officeart/2005/8/layout/bProcess4"/>
    <dgm:cxn modelId="{B72A1389-71CF-4C81-BEF5-DD487BCF0CDD}" type="presParOf" srcId="{C137D85A-7367-4C62-A0AB-1B965FDA2FD1}" destId="{DC435E79-6340-47E6-8FC0-DE47F9D927A3}" srcOrd="1" destOrd="0" presId="urn:microsoft.com/office/officeart/2005/8/layout/bProcess4"/>
    <dgm:cxn modelId="{DD5F8398-C4B6-44D6-8B17-70BA1638EE7E}" type="presParOf" srcId="{C137D85A-7367-4C62-A0AB-1B965FDA2FD1}" destId="{D009D4CB-1C15-4F82-A0A1-0ED38ACF5479}" srcOrd="2" destOrd="0" presId="urn:microsoft.com/office/officeart/2005/8/layout/bProcess4"/>
    <dgm:cxn modelId="{7C1F8322-5831-47D2-8A6B-414330E5AD79}" type="presParOf" srcId="{D009D4CB-1C15-4F82-A0A1-0ED38ACF5479}" destId="{6724FFDF-BD35-4553-A16A-F0DCA31972CD}" srcOrd="0" destOrd="0" presId="urn:microsoft.com/office/officeart/2005/8/layout/bProcess4"/>
    <dgm:cxn modelId="{B786C396-9C9C-49EE-9DDB-1793B830CBA3}" type="presParOf" srcId="{D009D4CB-1C15-4F82-A0A1-0ED38ACF5479}" destId="{14735A9C-6BBE-4142-94EC-0D65FC674331}" srcOrd="1" destOrd="0" presId="urn:microsoft.com/office/officeart/2005/8/layout/bProcess4"/>
    <dgm:cxn modelId="{EC4A31A9-8B4A-4B63-BB82-2EDF0D8F6104}" type="presParOf" srcId="{C137D85A-7367-4C62-A0AB-1B965FDA2FD1}" destId="{4D27C265-E6D9-4DB3-96C8-BFBC74495177}" srcOrd="3" destOrd="0" presId="urn:microsoft.com/office/officeart/2005/8/layout/bProcess4"/>
    <dgm:cxn modelId="{CFC98FE3-95EA-4B1E-A5D5-A473FEC581C6}" type="presParOf" srcId="{C137D85A-7367-4C62-A0AB-1B965FDA2FD1}" destId="{D9F0DDF7-63B8-498B-BE03-EEB2E82D64EB}" srcOrd="4" destOrd="0" presId="urn:microsoft.com/office/officeart/2005/8/layout/bProcess4"/>
    <dgm:cxn modelId="{7DCFFB3F-26EB-4D6A-870D-52D7349A4509}" type="presParOf" srcId="{D9F0DDF7-63B8-498B-BE03-EEB2E82D64EB}" destId="{2564D223-F322-40D4-B39A-FC3D93E0BBD6}" srcOrd="0" destOrd="0" presId="urn:microsoft.com/office/officeart/2005/8/layout/bProcess4"/>
    <dgm:cxn modelId="{C4C31ECA-448C-4DF9-A3E1-B3BC1D60C8CE}" type="presParOf" srcId="{D9F0DDF7-63B8-498B-BE03-EEB2E82D64EB}" destId="{E39BF8B7-5DF2-44E5-90A6-C2CCF6A6FC79}" srcOrd="1" destOrd="0" presId="urn:microsoft.com/office/officeart/2005/8/layout/bProcess4"/>
    <dgm:cxn modelId="{DA44B594-8EF3-4EE2-9F18-6C55B273C945}" type="presParOf" srcId="{C137D85A-7367-4C62-A0AB-1B965FDA2FD1}" destId="{01D6C3CE-8904-45A1-9662-AE070D861F31}" srcOrd="5" destOrd="0" presId="urn:microsoft.com/office/officeart/2005/8/layout/bProcess4"/>
    <dgm:cxn modelId="{B2CD5E9E-B49D-4A4B-A73F-A621F27F72D7}" type="presParOf" srcId="{C137D85A-7367-4C62-A0AB-1B965FDA2FD1}" destId="{33923F55-3EC3-40B7-B113-BB6D8B689CCB}" srcOrd="6" destOrd="0" presId="urn:microsoft.com/office/officeart/2005/8/layout/bProcess4"/>
    <dgm:cxn modelId="{26FDB54B-39B7-466C-9275-1F916730D113}" type="presParOf" srcId="{33923F55-3EC3-40B7-B113-BB6D8B689CCB}" destId="{07571269-2CF5-4246-9CF8-9C061F0D70AA}" srcOrd="0" destOrd="0" presId="urn:microsoft.com/office/officeart/2005/8/layout/bProcess4"/>
    <dgm:cxn modelId="{7F3C04B4-B59E-4E56-AE8D-F3C1D4BBE819}" type="presParOf" srcId="{33923F55-3EC3-40B7-B113-BB6D8B689CCB}" destId="{70D6D232-8F92-4B82-838E-E63E4A3368F8}" srcOrd="1" destOrd="0" presId="urn:microsoft.com/office/officeart/2005/8/layout/bProcess4"/>
    <dgm:cxn modelId="{5EA0FA8F-75D8-4584-8EC8-528E02227682}" type="presParOf" srcId="{C137D85A-7367-4C62-A0AB-1B965FDA2FD1}" destId="{C3DC5C08-0537-47BF-A984-9C1EF231149D}" srcOrd="7" destOrd="0" presId="urn:microsoft.com/office/officeart/2005/8/layout/bProcess4"/>
    <dgm:cxn modelId="{C156D83A-E9DE-414C-8B28-4C903D97F1EB}" type="presParOf" srcId="{C137D85A-7367-4C62-A0AB-1B965FDA2FD1}" destId="{D8F57CF1-EBCE-4D9D-9F60-D757C039D6C5}" srcOrd="8" destOrd="0" presId="urn:microsoft.com/office/officeart/2005/8/layout/bProcess4"/>
    <dgm:cxn modelId="{223DB776-3416-4367-AAB3-103EB2FEE1DC}" type="presParOf" srcId="{D8F57CF1-EBCE-4D9D-9F60-D757C039D6C5}" destId="{338F1BAD-BE23-4F1E-AAE7-921112A87EBB}" srcOrd="0" destOrd="0" presId="urn:microsoft.com/office/officeart/2005/8/layout/bProcess4"/>
    <dgm:cxn modelId="{F29AD198-187F-4AC3-9747-464FB6C18F51}" type="presParOf" srcId="{D8F57CF1-EBCE-4D9D-9F60-D757C039D6C5}" destId="{7A770279-DE1A-4678-AF13-D02B84D6A33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33BF68-2AE7-4BD4-B59B-1362E53714D4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4FDA00F8-B830-4081-B94E-B2C5D6A3AB93}">
      <dgm:prSet phldrT="[Texto]" custT="1"/>
      <dgm:spPr/>
      <dgm:t>
        <a:bodyPr/>
        <a:lstStyle/>
        <a:p>
          <a:r>
            <a:rPr lang="es-ES" sz="1400" dirty="0" smtClean="0"/>
            <a:t>Hombre entre 35-40 años</a:t>
          </a:r>
        </a:p>
        <a:p>
          <a:r>
            <a:rPr lang="es-ES" sz="1400" dirty="0" smtClean="0"/>
            <a:t>Mujeres entre 30 y 35 años</a:t>
          </a:r>
          <a:endParaRPr lang="es-ES" sz="1400" dirty="0"/>
        </a:p>
      </dgm:t>
    </dgm:pt>
    <dgm:pt modelId="{22BE9415-CDE3-468C-A53F-68F053067C8B}" type="parTrans" cxnId="{8A1281C5-6A8F-4486-97C2-C821FEF2EAF5}">
      <dgm:prSet/>
      <dgm:spPr/>
      <dgm:t>
        <a:bodyPr/>
        <a:lstStyle/>
        <a:p>
          <a:endParaRPr lang="es-ES"/>
        </a:p>
      </dgm:t>
    </dgm:pt>
    <dgm:pt modelId="{0A8505D5-3429-47F2-8ACB-D9E3BB8A858F}" type="sibTrans" cxnId="{8A1281C5-6A8F-4486-97C2-C821FEF2EAF5}">
      <dgm:prSet/>
      <dgm:spPr/>
      <dgm:t>
        <a:bodyPr/>
        <a:lstStyle/>
        <a:p>
          <a:endParaRPr lang="es-ES"/>
        </a:p>
      </dgm:t>
    </dgm:pt>
    <dgm:pt modelId="{E735D075-6840-4658-9A54-4E66D46C5C99}">
      <dgm:prSet phldrT="[Texto]"/>
      <dgm:spPr/>
      <dgm:t>
        <a:bodyPr/>
        <a:lstStyle/>
        <a:p>
          <a:r>
            <a:rPr lang="es-ES" dirty="0" smtClean="0"/>
            <a:t>Personas cabezas de hogar.</a:t>
          </a:r>
        </a:p>
        <a:p>
          <a:r>
            <a:rPr lang="es-ES" dirty="0" smtClean="0"/>
            <a:t>Personas con motivaciones  de terceros</a:t>
          </a:r>
          <a:endParaRPr lang="es-ES" dirty="0"/>
        </a:p>
      </dgm:t>
    </dgm:pt>
    <dgm:pt modelId="{191A6423-4EE9-43BF-9B0D-D2AC57C1FE79}" type="parTrans" cxnId="{4719A4CB-4766-4E66-B681-4AB85E1A6BC4}">
      <dgm:prSet/>
      <dgm:spPr/>
      <dgm:t>
        <a:bodyPr/>
        <a:lstStyle/>
        <a:p>
          <a:endParaRPr lang="es-ES"/>
        </a:p>
      </dgm:t>
    </dgm:pt>
    <dgm:pt modelId="{87851C9F-2C5E-481A-9C41-B6A054A09B87}" type="sibTrans" cxnId="{4719A4CB-4766-4E66-B681-4AB85E1A6BC4}">
      <dgm:prSet/>
      <dgm:spPr/>
      <dgm:t>
        <a:bodyPr/>
        <a:lstStyle/>
        <a:p>
          <a:endParaRPr lang="es-ES"/>
        </a:p>
      </dgm:t>
    </dgm:pt>
    <dgm:pt modelId="{9CC166F1-1880-4BFD-A5AD-C9E9545C1AEA}">
      <dgm:prSet phldrT="[Texto]" custT="1"/>
      <dgm:spPr/>
      <dgm:t>
        <a:bodyPr/>
        <a:lstStyle/>
        <a:p>
          <a:r>
            <a:rPr lang="es-ES" sz="1400" dirty="0" smtClean="0"/>
            <a:t>Disponibilidad de tiempo de 2 a 3 días</a:t>
          </a:r>
          <a:endParaRPr lang="es-ES" sz="1400" dirty="0"/>
        </a:p>
      </dgm:t>
    </dgm:pt>
    <dgm:pt modelId="{31A404B0-6F26-42F0-9C18-7B676E1DA631}" type="parTrans" cxnId="{A6546423-2D04-406C-84E0-914F15987A49}">
      <dgm:prSet/>
      <dgm:spPr/>
      <dgm:t>
        <a:bodyPr/>
        <a:lstStyle/>
        <a:p>
          <a:endParaRPr lang="es-ES"/>
        </a:p>
      </dgm:t>
    </dgm:pt>
    <dgm:pt modelId="{5935B742-FC03-4C06-953B-4DC755056EEF}" type="sibTrans" cxnId="{A6546423-2D04-406C-84E0-914F15987A49}">
      <dgm:prSet/>
      <dgm:spPr/>
      <dgm:t>
        <a:bodyPr/>
        <a:lstStyle/>
        <a:p>
          <a:endParaRPr lang="es-ES"/>
        </a:p>
      </dgm:t>
    </dgm:pt>
    <dgm:pt modelId="{9F54E2C7-7407-4558-894A-A632E8085DF0}" type="pres">
      <dgm:prSet presAssocID="{A533BF68-2AE7-4BD4-B59B-1362E53714D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930313C-21F9-44EA-9AA2-AD9CF8F1F5C0}" type="pres">
      <dgm:prSet presAssocID="{4FDA00F8-B830-4081-B94E-B2C5D6A3AB93}" presName="gear1" presStyleLbl="node1" presStyleIdx="0" presStyleCnt="3" custScaleX="93862" custScaleY="88273" custLinFactNeighborX="-65093" custLinFactNeighborY="-2637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DB6E57-7F9B-4FC8-A78E-39E7AD728FBF}" type="pres">
      <dgm:prSet presAssocID="{4FDA00F8-B830-4081-B94E-B2C5D6A3AB93}" presName="gear1srcNode" presStyleLbl="node1" presStyleIdx="0" presStyleCnt="3"/>
      <dgm:spPr/>
      <dgm:t>
        <a:bodyPr/>
        <a:lstStyle/>
        <a:p>
          <a:endParaRPr lang="es-ES"/>
        </a:p>
      </dgm:t>
    </dgm:pt>
    <dgm:pt modelId="{C5A102BB-4FF9-4DDE-A422-0EF1404F99D5}" type="pres">
      <dgm:prSet presAssocID="{4FDA00F8-B830-4081-B94E-B2C5D6A3AB93}" presName="gear1dstNode" presStyleLbl="node1" presStyleIdx="0" presStyleCnt="3"/>
      <dgm:spPr/>
      <dgm:t>
        <a:bodyPr/>
        <a:lstStyle/>
        <a:p>
          <a:endParaRPr lang="es-ES"/>
        </a:p>
      </dgm:t>
    </dgm:pt>
    <dgm:pt modelId="{2F717AFE-0F1B-4216-A783-20C29979C42E}" type="pres">
      <dgm:prSet presAssocID="{E735D075-6840-4658-9A54-4E66D46C5C99}" presName="gear2" presStyleLbl="node1" presStyleIdx="1" presStyleCnt="3" custLinFactNeighborX="-97086" custLinFactNeighborY="2963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AF7AD0-F327-4155-88C2-C17F950208D9}" type="pres">
      <dgm:prSet presAssocID="{E735D075-6840-4658-9A54-4E66D46C5C99}" presName="gear2srcNode" presStyleLbl="node1" presStyleIdx="1" presStyleCnt="3"/>
      <dgm:spPr/>
      <dgm:t>
        <a:bodyPr/>
        <a:lstStyle/>
        <a:p>
          <a:endParaRPr lang="es-ES"/>
        </a:p>
      </dgm:t>
    </dgm:pt>
    <dgm:pt modelId="{4E83751E-AA81-4597-A633-582CAC5B2A66}" type="pres">
      <dgm:prSet presAssocID="{E735D075-6840-4658-9A54-4E66D46C5C99}" presName="gear2dstNode" presStyleLbl="node1" presStyleIdx="1" presStyleCnt="3"/>
      <dgm:spPr/>
      <dgm:t>
        <a:bodyPr/>
        <a:lstStyle/>
        <a:p>
          <a:endParaRPr lang="es-ES"/>
        </a:p>
      </dgm:t>
    </dgm:pt>
    <dgm:pt modelId="{109C9DCF-8370-42E7-BFCA-A146EE52FFD0}" type="pres">
      <dgm:prSet presAssocID="{9CC166F1-1880-4BFD-A5AD-C9E9545C1AEA}" presName="gear3" presStyleLbl="node1" presStyleIdx="2" presStyleCnt="3" custLinFactNeighborX="-90934" custLinFactNeighborY="-12161"/>
      <dgm:spPr/>
      <dgm:t>
        <a:bodyPr/>
        <a:lstStyle/>
        <a:p>
          <a:endParaRPr lang="es-ES"/>
        </a:p>
      </dgm:t>
    </dgm:pt>
    <dgm:pt modelId="{EA7ED457-7523-473A-982B-FC5E846E7E4D}" type="pres">
      <dgm:prSet presAssocID="{9CC166F1-1880-4BFD-A5AD-C9E9545C1AE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E0703F-B243-45CF-9958-52A4B867032C}" type="pres">
      <dgm:prSet presAssocID="{9CC166F1-1880-4BFD-A5AD-C9E9545C1AEA}" presName="gear3srcNode" presStyleLbl="node1" presStyleIdx="2" presStyleCnt="3"/>
      <dgm:spPr/>
      <dgm:t>
        <a:bodyPr/>
        <a:lstStyle/>
        <a:p>
          <a:endParaRPr lang="es-ES"/>
        </a:p>
      </dgm:t>
    </dgm:pt>
    <dgm:pt modelId="{751BC5A8-1FC1-4CAA-AEAD-B03347F5CC3B}" type="pres">
      <dgm:prSet presAssocID="{9CC166F1-1880-4BFD-A5AD-C9E9545C1AEA}" presName="gear3dstNode" presStyleLbl="node1" presStyleIdx="2" presStyleCnt="3"/>
      <dgm:spPr/>
      <dgm:t>
        <a:bodyPr/>
        <a:lstStyle/>
        <a:p>
          <a:endParaRPr lang="es-ES"/>
        </a:p>
      </dgm:t>
    </dgm:pt>
    <dgm:pt modelId="{7ABC402B-CF6A-4206-82EE-CC18AD42A90E}" type="pres">
      <dgm:prSet presAssocID="{0A8505D5-3429-47F2-8ACB-D9E3BB8A858F}" presName="connector1" presStyleLbl="sibTrans2D1" presStyleIdx="0" presStyleCnt="3" custAng="1312001" custLinFactNeighborX="22003" custLinFactNeighborY="-50806"/>
      <dgm:spPr/>
      <dgm:t>
        <a:bodyPr/>
        <a:lstStyle/>
        <a:p>
          <a:endParaRPr lang="es-ES"/>
        </a:p>
      </dgm:t>
    </dgm:pt>
    <dgm:pt modelId="{D55CFE55-55D2-48DA-9C42-7112EC6D709B}" type="pres">
      <dgm:prSet presAssocID="{87851C9F-2C5E-481A-9C41-B6A054A09B87}" presName="connector2" presStyleLbl="sibTrans2D1" presStyleIdx="1" presStyleCnt="3" custLinFactNeighborX="-74963" custLinFactNeighborY="-5623"/>
      <dgm:spPr/>
      <dgm:t>
        <a:bodyPr/>
        <a:lstStyle/>
        <a:p>
          <a:endParaRPr lang="es-ES"/>
        </a:p>
      </dgm:t>
    </dgm:pt>
    <dgm:pt modelId="{EA277F10-F1DD-41EA-A738-86DEE23FFF83}" type="pres">
      <dgm:prSet presAssocID="{5935B742-FC03-4C06-953B-4DC755056EEF}" presName="connector3" presStyleLbl="sibTrans2D1" presStyleIdx="2" presStyleCnt="3" custLinFactNeighborX="-82647" custLinFactNeighborY="-11331"/>
      <dgm:spPr/>
      <dgm:t>
        <a:bodyPr/>
        <a:lstStyle/>
        <a:p>
          <a:endParaRPr lang="es-ES"/>
        </a:p>
      </dgm:t>
    </dgm:pt>
  </dgm:ptLst>
  <dgm:cxnLst>
    <dgm:cxn modelId="{454CAF7E-B503-4D8E-AD04-FD31A80F62BE}" type="presOf" srcId="{87851C9F-2C5E-481A-9C41-B6A054A09B87}" destId="{D55CFE55-55D2-48DA-9C42-7112EC6D709B}" srcOrd="0" destOrd="0" presId="urn:microsoft.com/office/officeart/2005/8/layout/gear1"/>
    <dgm:cxn modelId="{B0CFC49C-F62F-4FC1-818A-510181DD75E9}" type="presOf" srcId="{4FDA00F8-B830-4081-B94E-B2C5D6A3AB93}" destId="{32DB6E57-7F9B-4FC8-A78E-39E7AD728FBF}" srcOrd="1" destOrd="0" presId="urn:microsoft.com/office/officeart/2005/8/layout/gear1"/>
    <dgm:cxn modelId="{A6546423-2D04-406C-84E0-914F15987A49}" srcId="{A533BF68-2AE7-4BD4-B59B-1362E53714D4}" destId="{9CC166F1-1880-4BFD-A5AD-C9E9545C1AEA}" srcOrd="2" destOrd="0" parTransId="{31A404B0-6F26-42F0-9C18-7B676E1DA631}" sibTransId="{5935B742-FC03-4C06-953B-4DC755056EEF}"/>
    <dgm:cxn modelId="{BC724472-33B9-448B-83C4-845DBA4CF9F6}" type="presOf" srcId="{A533BF68-2AE7-4BD4-B59B-1362E53714D4}" destId="{9F54E2C7-7407-4558-894A-A632E8085DF0}" srcOrd="0" destOrd="0" presId="urn:microsoft.com/office/officeart/2005/8/layout/gear1"/>
    <dgm:cxn modelId="{CE52FFF6-D042-481A-B5E1-E447AA6AE02A}" type="presOf" srcId="{4FDA00F8-B830-4081-B94E-B2C5D6A3AB93}" destId="{C930313C-21F9-44EA-9AA2-AD9CF8F1F5C0}" srcOrd="0" destOrd="0" presId="urn:microsoft.com/office/officeart/2005/8/layout/gear1"/>
    <dgm:cxn modelId="{4719A4CB-4766-4E66-B681-4AB85E1A6BC4}" srcId="{A533BF68-2AE7-4BD4-B59B-1362E53714D4}" destId="{E735D075-6840-4658-9A54-4E66D46C5C99}" srcOrd="1" destOrd="0" parTransId="{191A6423-4EE9-43BF-9B0D-D2AC57C1FE79}" sibTransId="{87851C9F-2C5E-481A-9C41-B6A054A09B87}"/>
    <dgm:cxn modelId="{986682DE-22C0-41AB-99A6-DF634BBE9F42}" type="presOf" srcId="{9CC166F1-1880-4BFD-A5AD-C9E9545C1AEA}" destId="{75E0703F-B243-45CF-9958-52A4B867032C}" srcOrd="2" destOrd="0" presId="urn:microsoft.com/office/officeart/2005/8/layout/gear1"/>
    <dgm:cxn modelId="{7E8399D1-DBED-4998-841C-ADF7AEAEA59F}" type="presOf" srcId="{9CC166F1-1880-4BFD-A5AD-C9E9545C1AEA}" destId="{751BC5A8-1FC1-4CAA-AEAD-B03347F5CC3B}" srcOrd="3" destOrd="0" presId="urn:microsoft.com/office/officeart/2005/8/layout/gear1"/>
    <dgm:cxn modelId="{6BD4AB72-CE9B-47A5-8FE7-F1CB8F763C90}" type="presOf" srcId="{E735D075-6840-4658-9A54-4E66D46C5C99}" destId="{4E83751E-AA81-4597-A633-582CAC5B2A66}" srcOrd="2" destOrd="0" presId="urn:microsoft.com/office/officeart/2005/8/layout/gear1"/>
    <dgm:cxn modelId="{CDEAF460-6107-4C3D-81A5-A7C3F0033CD1}" type="presOf" srcId="{9CC166F1-1880-4BFD-A5AD-C9E9545C1AEA}" destId="{EA7ED457-7523-473A-982B-FC5E846E7E4D}" srcOrd="1" destOrd="0" presId="urn:microsoft.com/office/officeart/2005/8/layout/gear1"/>
    <dgm:cxn modelId="{D6E032CF-5FBB-4623-BC11-DD72E31891C3}" type="presOf" srcId="{E735D075-6840-4658-9A54-4E66D46C5C99}" destId="{2F717AFE-0F1B-4216-A783-20C29979C42E}" srcOrd="0" destOrd="0" presId="urn:microsoft.com/office/officeart/2005/8/layout/gear1"/>
    <dgm:cxn modelId="{8A1281C5-6A8F-4486-97C2-C821FEF2EAF5}" srcId="{A533BF68-2AE7-4BD4-B59B-1362E53714D4}" destId="{4FDA00F8-B830-4081-B94E-B2C5D6A3AB93}" srcOrd="0" destOrd="0" parTransId="{22BE9415-CDE3-468C-A53F-68F053067C8B}" sibTransId="{0A8505D5-3429-47F2-8ACB-D9E3BB8A858F}"/>
    <dgm:cxn modelId="{C9F145FC-659B-404E-A277-748B77AF5FBE}" type="presOf" srcId="{4FDA00F8-B830-4081-B94E-B2C5D6A3AB93}" destId="{C5A102BB-4FF9-4DDE-A422-0EF1404F99D5}" srcOrd="2" destOrd="0" presId="urn:microsoft.com/office/officeart/2005/8/layout/gear1"/>
    <dgm:cxn modelId="{B279F34F-76D3-4FB3-8CAE-C9690F8D7C35}" type="presOf" srcId="{E735D075-6840-4658-9A54-4E66D46C5C99}" destId="{AAAF7AD0-F327-4155-88C2-C17F950208D9}" srcOrd="1" destOrd="0" presId="urn:microsoft.com/office/officeart/2005/8/layout/gear1"/>
    <dgm:cxn modelId="{FA51289E-A1B8-42A5-A82D-02CD077F63CE}" type="presOf" srcId="{0A8505D5-3429-47F2-8ACB-D9E3BB8A858F}" destId="{7ABC402B-CF6A-4206-82EE-CC18AD42A90E}" srcOrd="0" destOrd="0" presId="urn:microsoft.com/office/officeart/2005/8/layout/gear1"/>
    <dgm:cxn modelId="{DB45CC48-179B-41C8-9749-578D9EA6D3E5}" type="presOf" srcId="{9CC166F1-1880-4BFD-A5AD-C9E9545C1AEA}" destId="{109C9DCF-8370-42E7-BFCA-A146EE52FFD0}" srcOrd="0" destOrd="0" presId="urn:microsoft.com/office/officeart/2005/8/layout/gear1"/>
    <dgm:cxn modelId="{6DAAFD04-8771-4679-B7AF-5BF2AD9C86E0}" type="presOf" srcId="{5935B742-FC03-4C06-953B-4DC755056EEF}" destId="{EA277F10-F1DD-41EA-A738-86DEE23FFF83}" srcOrd="0" destOrd="0" presId="urn:microsoft.com/office/officeart/2005/8/layout/gear1"/>
    <dgm:cxn modelId="{60022776-4678-4D0D-952B-DCAE72E164E6}" type="presParOf" srcId="{9F54E2C7-7407-4558-894A-A632E8085DF0}" destId="{C930313C-21F9-44EA-9AA2-AD9CF8F1F5C0}" srcOrd="0" destOrd="0" presId="urn:microsoft.com/office/officeart/2005/8/layout/gear1"/>
    <dgm:cxn modelId="{4C665AEB-B4B7-4A63-8BC3-E271D98FA711}" type="presParOf" srcId="{9F54E2C7-7407-4558-894A-A632E8085DF0}" destId="{32DB6E57-7F9B-4FC8-A78E-39E7AD728FBF}" srcOrd="1" destOrd="0" presId="urn:microsoft.com/office/officeart/2005/8/layout/gear1"/>
    <dgm:cxn modelId="{4CD2EEC8-32E0-45B1-8E9D-C7877B4E3120}" type="presParOf" srcId="{9F54E2C7-7407-4558-894A-A632E8085DF0}" destId="{C5A102BB-4FF9-4DDE-A422-0EF1404F99D5}" srcOrd="2" destOrd="0" presId="urn:microsoft.com/office/officeart/2005/8/layout/gear1"/>
    <dgm:cxn modelId="{C0842EDA-0F0C-43E5-B7F4-001251512A9B}" type="presParOf" srcId="{9F54E2C7-7407-4558-894A-A632E8085DF0}" destId="{2F717AFE-0F1B-4216-A783-20C29979C42E}" srcOrd="3" destOrd="0" presId="urn:microsoft.com/office/officeart/2005/8/layout/gear1"/>
    <dgm:cxn modelId="{0C97FABE-2974-4EBF-98E9-D14D2FBDEDBB}" type="presParOf" srcId="{9F54E2C7-7407-4558-894A-A632E8085DF0}" destId="{AAAF7AD0-F327-4155-88C2-C17F950208D9}" srcOrd="4" destOrd="0" presId="urn:microsoft.com/office/officeart/2005/8/layout/gear1"/>
    <dgm:cxn modelId="{25975D21-F0F2-4CA4-8308-FE7B1BD651BE}" type="presParOf" srcId="{9F54E2C7-7407-4558-894A-A632E8085DF0}" destId="{4E83751E-AA81-4597-A633-582CAC5B2A66}" srcOrd="5" destOrd="0" presId="urn:microsoft.com/office/officeart/2005/8/layout/gear1"/>
    <dgm:cxn modelId="{06E2C3E1-2F53-454A-86EF-81A26E464483}" type="presParOf" srcId="{9F54E2C7-7407-4558-894A-A632E8085DF0}" destId="{109C9DCF-8370-42E7-BFCA-A146EE52FFD0}" srcOrd="6" destOrd="0" presId="urn:microsoft.com/office/officeart/2005/8/layout/gear1"/>
    <dgm:cxn modelId="{0BED110B-E59B-4C06-821D-7FB67FA2E269}" type="presParOf" srcId="{9F54E2C7-7407-4558-894A-A632E8085DF0}" destId="{EA7ED457-7523-473A-982B-FC5E846E7E4D}" srcOrd="7" destOrd="0" presId="urn:microsoft.com/office/officeart/2005/8/layout/gear1"/>
    <dgm:cxn modelId="{D514BE36-66AA-4E02-B7EA-EA0470F48083}" type="presParOf" srcId="{9F54E2C7-7407-4558-894A-A632E8085DF0}" destId="{75E0703F-B243-45CF-9958-52A4B867032C}" srcOrd="8" destOrd="0" presId="urn:microsoft.com/office/officeart/2005/8/layout/gear1"/>
    <dgm:cxn modelId="{10CFCCEB-0334-47B9-9635-377F5A1E3C8B}" type="presParOf" srcId="{9F54E2C7-7407-4558-894A-A632E8085DF0}" destId="{751BC5A8-1FC1-4CAA-AEAD-B03347F5CC3B}" srcOrd="9" destOrd="0" presId="urn:microsoft.com/office/officeart/2005/8/layout/gear1"/>
    <dgm:cxn modelId="{DCBC49D1-03B3-4FAB-93FC-6CAE3E30269A}" type="presParOf" srcId="{9F54E2C7-7407-4558-894A-A632E8085DF0}" destId="{7ABC402B-CF6A-4206-82EE-CC18AD42A90E}" srcOrd="10" destOrd="0" presId="urn:microsoft.com/office/officeart/2005/8/layout/gear1"/>
    <dgm:cxn modelId="{FF2CF02F-1C18-4B99-A9D2-0DE9F4CC0D0E}" type="presParOf" srcId="{9F54E2C7-7407-4558-894A-A632E8085DF0}" destId="{D55CFE55-55D2-48DA-9C42-7112EC6D709B}" srcOrd="11" destOrd="0" presId="urn:microsoft.com/office/officeart/2005/8/layout/gear1"/>
    <dgm:cxn modelId="{4B9354D7-70D5-4DC0-9A92-AAB80CD7B0E9}" type="presParOf" srcId="{9F54E2C7-7407-4558-894A-A632E8085DF0}" destId="{EA277F10-F1DD-41EA-A738-86DEE23FFF8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B09B1-10A5-414A-BC3F-97C5D18D25D5}">
      <dsp:nvSpPr>
        <dsp:cNvPr id="0" name=""/>
        <dsp:cNvSpPr/>
      </dsp:nvSpPr>
      <dsp:spPr>
        <a:xfrm>
          <a:off x="1568610" y="-254429"/>
          <a:ext cx="4421387" cy="4421387"/>
        </a:xfrm>
        <a:prstGeom prst="circularArrow">
          <a:avLst>
            <a:gd name="adj1" fmla="val 5689"/>
            <a:gd name="adj2" fmla="val 340510"/>
            <a:gd name="adj3" fmla="val 12403716"/>
            <a:gd name="adj4" fmla="val 18282674"/>
            <a:gd name="adj5" fmla="val 5908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F63DE-5F56-420D-8515-EAF6E00B632E}">
      <dsp:nvSpPr>
        <dsp:cNvPr id="0" name=""/>
        <dsp:cNvSpPr/>
      </dsp:nvSpPr>
      <dsp:spPr>
        <a:xfrm>
          <a:off x="2218126" y="65"/>
          <a:ext cx="3122354" cy="15611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Escaso desarrollo turístico y aprovechamiento de los recursos naturales y culturales de la zona.</a:t>
          </a:r>
          <a:endParaRPr lang="es-ES" sz="1900" kern="1200" dirty="0"/>
        </a:p>
      </dsp:txBody>
      <dsp:txXfrm>
        <a:off x="2294336" y="76275"/>
        <a:ext cx="2969934" cy="1408757"/>
      </dsp:txXfrm>
    </dsp:sp>
    <dsp:sp modelId="{A67FA45C-8C0E-4E98-946A-3A39F9F4078E}">
      <dsp:nvSpPr>
        <dsp:cNvPr id="0" name=""/>
        <dsp:cNvSpPr/>
      </dsp:nvSpPr>
      <dsp:spPr>
        <a:xfrm>
          <a:off x="3893852" y="2902508"/>
          <a:ext cx="3122354" cy="15611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Desorganización y falta de planificación</a:t>
          </a:r>
          <a:endParaRPr lang="es-ES" sz="1900" kern="1200" dirty="0"/>
        </a:p>
      </dsp:txBody>
      <dsp:txXfrm>
        <a:off x="3970062" y="2978718"/>
        <a:ext cx="2969934" cy="1408757"/>
      </dsp:txXfrm>
    </dsp:sp>
    <dsp:sp modelId="{4AE65547-8D01-44E1-9198-0E064EA3AA2D}">
      <dsp:nvSpPr>
        <dsp:cNvPr id="0" name=""/>
        <dsp:cNvSpPr/>
      </dsp:nvSpPr>
      <dsp:spPr>
        <a:xfrm>
          <a:off x="542400" y="2902508"/>
          <a:ext cx="3122354" cy="15611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Insuficiente infraestructura turística.</a:t>
          </a:r>
          <a:endParaRPr lang="es-ES" sz="1900" kern="1200" dirty="0"/>
        </a:p>
      </dsp:txBody>
      <dsp:txXfrm>
        <a:off x="618610" y="2978718"/>
        <a:ext cx="2969934" cy="1408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51630-4711-4667-ADD4-C939B8796AEE}">
      <dsp:nvSpPr>
        <dsp:cNvPr id="0" name=""/>
        <dsp:cNvSpPr/>
      </dsp:nvSpPr>
      <dsp:spPr>
        <a:xfrm>
          <a:off x="0" y="0"/>
          <a:ext cx="7747000" cy="0"/>
        </a:xfrm>
        <a:prstGeom prst="lin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8F3AB-399D-45CE-B765-82D876611056}">
      <dsp:nvSpPr>
        <dsp:cNvPr id="0" name=""/>
        <dsp:cNvSpPr/>
      </dsp:nvSpPr>
      <dsp:spPr>
        <a:xfrm>
          <a:off x="0" y="0"/>
          <a:ext cx="2690366" cy="3878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Impulsar el turístico en el Cantón Pedro Vicente Maldonado</a:t>
          </a:r>
          <a:endParaRPr lang="es-ES" sz="28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2690366" cy="3878263"/>
      </dsp:txXfrm>
    </dsp:sp>
    <dsp:sp modelId="{562472D5-FFB6-488F-B504-FA194ADEAD0D}">
      <dsp:nvSpPr>
        <dsp:cNvPr id="0" name=""/>
        <dsp:cNvSpPr/>
      </dsp:nvSpPr>
      <dsp:spPr>
        <a:xfrm>
          <a:off x="2785123" y="45590"/>
          <a:ext cx="4958950" cy="911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Recopilar información </a:t>
          </a:r>
          <a:endParaRPr lang="es-ES" sz="2500" kern="1200" dirty="0"/>
        </a:p>
      </dsp:txBody>
      <dsp:txXfrm>
        <a:off x="2785123" y="45590"/>
        <a:ext cx="4958950" cy="911808"/>
      </dsp:txXfrm>
    </dsp:sp>
    <dsp:sp modelId="{AEC1C499-223F-47D6-B401-C4DC87B64F60}">
      <dsp:nvSpPr>
        <dsp:cNvPr id="0" name=""/>
        <dsp:cNvSpPr/>
      </dsp:nvSpPr>
      <dsp:spPr>
        <a:xfrm>
          <a:off x="2690366" y="957398"/>
          <a:ext cx="505370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A91C6-F018-42FD-A58F-10EEE9CDCD0B}">
      <dsp:nvSpPr>
        <dsp:cNvPr id="0" name=""/>
        <dsp:cNvSpPr/>
      </dsp:nvSpPr>
      <dsp:spPr>
        <a:xfrm>
          <a:off x="2785123" y="1002989"/>
          <a:ext cx="4958950" cy="911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Elaborar un diagnóstico </a:t>
          </a:r>
          <a:endParaRPr lang="es-ES" sz="2500" kern="1200" dirty="0"/>
        </a:p>
      </dsp:txBody>
      <dsp:txXfrm>
        <a:off x="2785123" y="1002989"/>
        <a:ext cx="4958950" cy="911808"/>
      </dsp:txXfrm>
    </dsp:sp>
    <dsp:sp modelId="{0845D38B-2151-44D7-AB2D-DFA57C1D2C64}">
      <dsp:nvSpPr>
        <dsp:cNvPr id="0" name=""/>
        <dsp:cNvSpPr/>
      </dsp:nvSpPr>
      <dsp:spPr>
        <a:xfrm>
          <a:off x="2690366" y="1914797"/>
          <a:ext cx="505370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2B03B-1E5C-4795-9EEC-160F886A5A39}">
      <dsp:nvSpPr>
        <dsp:cNvPr id="0" name=""/>
        <dsp:cNvSpPr/>
      </dsp:nvSpPr>
      <dsp:spPr>
        <a:xfrm>
          <a:off x="2785123" y="1960388"/>
          <a:ext cx="4958950" cy="911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Identificar la oferta y la demanda </a:t>
          </a:r>
          <a:endParaRPr lang="es-ES" sz="2500" kern="1200" dirty="0"/>
        </a:p>
      </dsp:txBody>
      <dsp:txXfrm>
        <a:off x="2785123" y="1960388"/>
        <a:ext cx="4958950" cy="911808"/>
      </dsp:txXfrm>
    </dsp:sp>
    <dsp:sp modelId="{9BD271F5-7CC2-4B84-9ED6-8A802F3FF38B}">
      <dsp:nvSpPr>
        <dsp:cNvPr id="0" name=""/>
        <dsp:cNvSpPr/>
      </dsp:nvSpPr>
      <dsp:spPr>
        <a:xfrm>
          <a:off x="2690366" y="2872196"/>
          <a:ext cx="505370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19652-4634-4F75-9268-B3E44EF009B2}">
      <dsp:nvSpPr>
        <dsp:cNvPr id="0" name=""/>
        <dsp:cNvSpPr/>
      </dsp:nvSpPr>
      <dsp:spPr>
        <a:xfrm>
          <a:off x="2785123" y="2917786"/>
          <a:ext cx="4958950" cy="911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500" kern="1200" dirty="0" smtClean="0"/>
            <a:t>Plantear la Propuesta de desarrollo turístico </a:t>
          </a:r>
          <a:endParaRPr lang="es-ES" sz="2500" kern="1200" dirty="0"/>
        </a:p>
      </dsp:txBody>
      <dsp:txXfrm>
        <a:off x="2785123" y="2917786"/>
        <a:ext cx="4958950" cy="911808"/>
      </dsp:txXfrm>
    </dsp:sp>
    <dsp:sp modelId="{6E57D49B-5D8D-4FBF-8158-C5DFEFACDC7A}">
      <dsp:nvSpPr>
        <dsp:cNvPr id="0" name=""/>
        <dsp:cNvSpPr/>
      </dsp:nvSpPr>
      <dsp:spPr>
        <a:xfrm>
          <a:off x="2690366" y="3829595"/>
          <a:ext cx="505370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E0A2E-7D3C-4216-A78C-51BDA525A3FA}">
      <dsp:nvSpPr>
        <dsp:cNvPr id="0" name=""/>
        <dsp:cNvSpPr/>
      </dsp:nvSpPr>
      <dsp:spPr>
        <a:xfrm>
          <a:off x="-4384196" y="-672461"/>
          <a:ext cx="5223185" cy="5223185"/>
        </a:xfrm>
        <a:prstGeom prst="blockArc">
          <a:avLst>
            <a:gd name="adj1" fmla="val 18900000"/>
            <a:gd name="adj2" fmla="val 2700000"/>
            <a:gd name="adj3" fmla="val 414"/>
          </a:avLst>
        </a:pr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1E216-D2C6-425C-BBA6-83C6BFDC0ACD}">
      <dsp:nvSpPr>
        <dsp:cNvPr id="0" name=""/>
        <dsp:cNvSpPr/>
      </dsp:nvSpPr>
      <dsp:spPr>
        <a:xfrm>
          <a:off x="539569" y="387826"/>
          <a:ext cx="7155177" cy="7756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67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/>
            <a:t>Probar y dar a conocer el potencial turístico del Cantón Pedro Vicente Maldonado</a:t>
          </a:r>
          <a:endParaRPr lang="es-ES" sz="2300" kern="1200" dirty="0"/>
        </a:p>
      </dsp:txBody>
      <dsp:txXfrm>
        <a:off x="539569" y="387826"/>
        <a:ext cx="7155177" cy="775652"/>
      </dsp:txXfrm>
    </dsp:sp>
    <dsp:sp modelId="{FD14ECD6-0A31-424C-A0E8-A005F4332A1A}">
      <dsp:nvSpPr>
        <dsp:cNvPr id="0" name=""/>
        <dsp:cNvSpPr/>
      </dsp:nvSpPr>
      <dsp:spPr>
        <a:xfrm>
          <a:off x="54787" y="290869"/>
          <a:ext cx="969565" cy="969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8277C-3EEB-4BD2-B769-38640430AC1F}">
      <dsp:nvSpPr>
        <dsp:cNvPr id="0" name=""/>
        <dsp:cNvSpPr/>
      </dsp:nvSpPr>
      <dsp:spPr>
        <a:xfrm>
          <a:off x="821519" y="1551305"/>
          <a:ext cx="6873227" cy="775652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67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/>
            <a:t>Establecer propuestas para el desarrollo turístico</a:t>
          </a:r>
          <a:endParaRPr lang="es-ES" sz="2300" kern="1200" dirty="0"/>
        </a:p>
      </dsp:txBody>
      <dsp:txXfrm>
        <a:off x="821519" y="1551305"/>
        <a:ext cx="6873227" cy="775652"/>
      </dsp:txXfrm>
    </dsp:sp>
    <dsp:sp modelId="{8B247CAE-2FB7-40AB-9FBE-E85D82CD5DEF}">
      <dsp:nvSpPr>
        <dsp:cNvPr id="0" name=""/>
        <dsp:cNvSpPr/>
      </dsp:nvSpPr>
      <dsp:spPr>
        <a:xfrm>
          <a:off x="336736" y="1454348"/>
          <a:ext cx="969565" cy="969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A4EFC-6AF2-40D1-9DA5-7A3414ADE6F6}">
      <dsp:nvSpPr>
        <dsp:cNvPr id="0" name=""/>
        <dsp:cNvSpPr/>
      </dsp:nvSpPr>
      <dsp:spPr>
        <a:xfrm>
          <a:off x="539569" y="2714784"/>
          <a:ext cx="7155177" cy="775652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67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/>
            <a:t>Hacer del turismo un recurso económico sustentable y sostenible para la comunidad</a:t>
          </a:r>
          <a:endParaRPr lang="es-ES" sz="2300" kern="1200" dirty="0"/>
        </a:p>
      </dsp:txBody>
      <dsp:txXfrm>
        <a:off x="539569" y="2714784"/>
        <a:ext cx="7155177" cy="775652"/>
      </dsp:txXfrm>
    </dsp:sp>
    <dsp:sp modelId="{5C0600C5-7678-42AB-8C22-61009945A9F8}">
      <dsp:nvSpPr>
        <dsp:cNvPr id="0" name=""/>
        <dsp:cNvSpPr/>
      </dsp:nvSpPr>
      <dsp:spPr>
        <a:xfrm>
          <a:off x="54787" y="2617827"/>
          <a:ext cx="969565" cy="969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DD72C-ECA6-4D92-B553-4E0F7C4E5E01}">
      <dsp:nvSpPr>
        <dsp:cNvPr id="0" name=""/>
        <dsp:cNvSpPr/>
      </dsp:nvSpPr>
      <dsp:spPr>
        <a:xfrm>
          <a:off x="0" y="92291"/>
          <a:ext cx="7747000" cy="1304835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Cambria" panose="02040503050406030204" pitchFamily="18" charset="0"/>
            </a:rPr>
            <a:t>MARCO CONCEPTUAL</a:t>
          </a:r>
          <a:endParaRPr lang="es-ES" sz="4000" kern="1200" dirty="0">
            <a:latin typeface="Cambria" panose="02040503050406030204" pitchFamily="18" charset="0"/>
          </a:endParaRPr>
        </a:p>
      </dsp:txBody>
      <dsp:txXfrm>
        <a:off x="0" y="92291"/>
        <a:ext cx="7747000" cy="1304835"/>
      </dsp:txXfrm>
    </dsp:sp>
    <dsp:sp modelId="{913EAA88-5B37-4EE5-8E51-F588E801E554}">
      <dsp:nvSpPr>
        <dsp:cNvPr id="0" name=""/>
        <dsp:cNvSpPr/>
      </dsp:nvSpPr>
      <dsp:spPr>
        <a:xfrm>
          <a:off x="134" y="1109092"/>
          <a:ext cx="3729488" cy="31316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  <a:latin typeface="Cambria" panose="02040503050406030204" pitchFamily="18" charset="0"/>
            </a:rPr>
            <a:t>MODELO DE DESARROLLO TURÍSTICO DE LA     PROVINCIA DE PICHINCHA</a:t>
          </a:r>
          <a:endParaRPr lang="es-ES" sz="2000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mbria" panose="02040503050406030204" pitchFamily="18" charset="0"/>
            </a:rPr>
            <a:t>PROPUESTAS DE DESARROLLO Y PLANIFICACIÓN TERRITORIAL</a:t>
          </a:r>
          <a:endParaRPr lang="es-ES" sz="2000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mbria" panose="02040503050406030204" pitchFamily="18" charset="0"/>
            </a:rPr>
            <a:t>PLAN DE ORDENAMIENTO TERRITORIAL</a:t>
          </a:r>
          <a:endParaRPr lang="es-ES" sz="2000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  <a:latin typeface="Cambria" panose="02040503050406030204" pitchFamily="18" charset="0"/>
            </a:rPr>
            <a:t>LÍNEAS ESTRATÉGICAS</a:t>
          </a:r>
          <a:endParaRPr lang="es-ES" sz="20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134" y="1109092"/>
        <a:ext cx="3729488" cy="3131640"/>
      </dsp:txXfrm>
    </dsp:sp>
    <dsp:sp modelId="{078372A5-99AB-42ED-AFA9-7C0BDA131E5B}">
      <dsp:nvSpPr>
        <dsp:cNvPr id="0" name=""/>
        <dsp:cNvSpPr/>
      </dsp:nvSpPr>
      <dsp:spPr>
        <a:xfrm>
          <a:off x="3729622" y="1109092"/>
          <a:ext cx="4017243" cy="313164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tx1"/>
              </a:solidFill>
              <a:latin typeface="Cambria" panose="02040503050406030204" pitchFamily="18" charset="0"/>
            </a:rPr>
            <a:t>ESTRATEGIA DE DESARROLLO TERRITORIAL DEL CANTÓN PEDRO VICENTE MALDONADO</a:t>
          </a:r>
          <a:endParaRPr lang="es-ES" sz="2000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mbria" panose="02040503050406030204" pitchFamily="18" charset="0"/>
            </a:rPr>
            <a:t>PROPUESTAS DE DESARROLLO Y PLANIFICACIÓN TERRITORIAL DE LA PROVINCIA</a:t>
          </a:r>
          <a:endParaRPr lang="es-ES" sz="2000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mbria" panose="02040503050406030204" pitchFamily="18" charset="0"/>
            </a:rPr>
            <a:t>PLAN DE ORDENAMIENTO TERRITORIAL</a:t>
          </a:r>
          <a:endParaRPr lang="es-ES" sz="2000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chemeClr val="tx1"/>
              </a:solidFill>
              <a:latin typeface="Cambria" panose="02040503050406030204" pitchFamily="18" charset="0"/>
            </a:rPr>
            <a:t>EJES DE ACCIÓN</a:t>
          </a:r>
          <a:endParaRPr lang="es-ES" sz="2000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>
            <a:latin typeface="Cambria" panose="02040503050406030204" pitchFamily="18" charset="0"/>
          </a:endParaRPr>
        </a:p>
      </dsp:txBody>
      <dsp:txXfrm>
        <a:off x="3729622" y="1109092"/>
        <a:ext cx="4017243" cy="3131640"/>
      </dsp:txXfrm>
    </dsp:sp>
    <dsp:sp modelId="{BD0558BA-A517-4044-89E6-930CA980B4F9}">
      <dsp:nvSpPr>
        <dsp:cNvPr id="0" name=""/>
        <dsp:cNvSpPr/>
      </dsp:nvSpPr>
      <dsp:spPr>
        <a:xfrm>
          <a:off x="0" y="4044990"/>
          <a:ext cx="7747000" cy="304461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F3273-1F3F-40A8-9D26-2B039D8F8FE5}">
      <dsp:nvSpPr>
        <dsp:cNvPr id="0" name=""/>
        <dsp:cNvSpPr/>
      </dsp:nvSpPr>
      <dsp:spPr>
        <a:xfrm>
          <a:off x="743681" y="1624"/>
          <a:ext cx="2980779" cy="17884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Antecedentes históricos </a:t>
          </a:r>
          <a:endParaRPr lang="es-ES" sz="2400" kern="1200" dirty="0"/>
        </a:p>
      </dsp:txBody>
      <dsp:txXfrm>
        <a:off x="743681" y="1624"/>
        <a:ext cx="2980779" cy="1788467"/>
      </dsp:txXfrm>
    </dsp:sp>
    <dsp:sp modelId="{8565E6CE-8AC4-498F-B58D-DB64C36122FF}">
      <dsp:nvSpPr>
        <dsp:cNvPr id="0" name=""/>
        <dsp:cNvSpPr/>
      </dsp:nvSpPr>
      <dsp:spPr>
        <a:xfrm>
          <a:off x="4022538" y="1624"/>
          <a:ext cx="2980779" cy="17884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400" b="1" kern="1200" smtClean="0"/>
            <a:t>Aspectos territoriales</a:t>
          </a:r>
          <a:endParaRPr lang="es-ES" sz="2400" kern="1200" dirty="0"/>
        </a:p>
      </dsp:txBody>
      <dsp:txXfrm>
        <a:off x="4022538" y="1624"/>
        <a:ext cx="2980779" cy="1788467"/>
      </dsp:txXfrm>
    </dsp:sp>
    <dsp:sp modelId="{F012F8DC-16BD-403E-BB63-FF3E77E5E107}">
      <dsp:nvSpPr>
        <dsp:cNvPr id="0" name=""/>
        <dsp:cNvSpPr/>
      </dsp:nvSpPr>
      <dsp:spPr>
        <a:xfrm>
          <a:off x="2383110" y="2088170"/>
          <a:ext cx="2980779" cy="17884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400" b="1" kern="1200" smtClean="0"/>
            <a:t>Aspectos físicos</a:t>
          </a:r>
          <a:endParaRPr lang="es-ES" sz="2400" kern="1200" dirty="0"/>
        </a:p>
      </dsp:txBody>
      <dsp:txXfrm>
        <a:off x="2383110" y="2088170"/>
        <a:ext cx="2980779" cy="17884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EC4F6-5131-469C-9A71-19A70EE1B4FA}">
      <dsp:nvSpPr>
        <dsp:cNvPr id="0" name=""/>
        <dsp:cNvSpPr/>
      </dsp:nvSpPr>
      <dsp:spPr>
        <a:xfrm rot="5400000">
          <a:off x="-251176" y="1024843"/>
          <a:ext cx="1575119" cy="1850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CB200-9F64-4EA0-89B5-62BBE8D95B80}">
      <dsp:nvSpPr>
        <dsp:cNvPr id="0" name=""/>
        <dsp:cNvSpPr/>
      </dsp:nvSpPr>
      <dsp:spPr>
        <a:xfrm>
          <a:off x="121104" y="23428"/>
          <a:ext cx="2055673" cy="12334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1.- 60%  de encuetados Conoce el Cantón Pedro Vicente Maldonado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/>
        </a:p>
      </dsp:txBody>
      <dsp:txXfrm>
        <a:off x="157229" y="59553"/>
        <a:ext cx="1983423" cy="1161154"/>
      </dsp:txXfrm>
    </dsp:sp>
    <dsp:sp modelId="{C7BA6141-E413-4E7C-B694-F478F8F50A25}">
      <dsp:nvSpPr>
        <dsp:cNvPr id="0" name=""/>
        <dsp:cNvSpPr/>
      </dsp:nvSpPr>
      <dsp:spPr>
        <a:xfrm rot="5400000">
          <a:off x="-198898" y="2555973"/>
          <a:ext cx="1470563" cy="185010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55DC5-C788-450C-8B4B-FA0D734B02DE}">
      <dsp:nvSpPr>
        <dsp:cNvPr id="0" name=""/>
        <dsp:cNvSpPr/>
      </dsp:nvSpPr>
      <dsp:spPr>
        <a:xfrm>
          <a:off x="121104" y="1606836"/>
          <a:ext cx="2055673" cy="1233404"/>
        </a:xfrm>
        <a:prstGeom prst="roundRect">
          <a:avLst>
            <a:gd name="adj" fmla="val 1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2.- 48% de encuestados participaría en actividades de Turismo de Naturaleza</a:t>
          </a:r>
          <a:endParaRPr lang="es-ES" sz="1400" kern="1200" dirty="0"/>
        </a:p>
      </dsp:txBody>
      <dsp:txXfrm>
        <a:off x="157229" y="1642961"/>
        <a:ext cx="1983423" cy="1161154"/>
      </dsp:txXfrm>
    </dsp:sp>
    <dsp:sp modelId="{7CF79D94-7189-4CAE-910B-C53D827E21AD}">
      <dsp:nvSpPr>
        <dsp:cNvPr id="0" name=""/>
        <dsp:cNvSpPr/>
      </dsp:nvSpPr>
      <dsp:spPr>
        <a:xfrm rot="21569330">
          <a:off x="540400" y="3266963"/>
          <a:ext cx="6374782" cy="185010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3E26D-8624-4E71-A7CE-2907F674A4DF}">
      <dsp:nvSpPr>
        <dsp:cNvPr id="0" name=""/>
        <dsp:cNvSpPr/>
      </dsp:nvSpPr>
      <dsp:spPr>
        <a:xfrm>
          <a:off x="121104" y="3085687"/>
          <a:ext cx="2055673" cy="1233404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3.- 57% personas encuestadas están de acuerdo en practicar actividades de Agroturismo</a:t>
          </a:r>
          <a:endParaRPr lang="es-ES" sz="1400" kern="1200" dirty="0"/>
        </a:p>
      </dsp:txBody>
      <dsp:txXfrm>
        <a:off x="157229" y="3121812"/>
        <a:ext cx="1983423" cy="1161154"/>
      </dsp:txXfrm>
    </dsp:sp>
    <dsp:sp modelId="{3D2F3BC7-B029-4158-AEF6-6E381F0F8F76}">
      <dsp:nvSpPr>
        <dsp:cNvPr id="0" name=""/>
        <dsp:cNvSpPr/>
      </dsp:nvSpPr>
      <dsp:spPr>
        <a:xfrm rot="16213071">
          <a:off x="5415359" y="1724813"/>
          <a:ext cx="3019161" cy="18501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571B1-B2D7-4B88-B522-16FBBDA7288C}">
      <dsp:nvSpPr>
        <dsp:cNvPr id="0" name=""/>
        <dsp:cNvSpPr/>
      </dsp:nvSpPr>
      <dsp:spPr>
        <a:xfrm>
          <a:off x="6499777" y="3024671"/>
          <a:ext cx="2055673" cy="1233404"/>
        </a:xfrm>
        <a:prstGeom prst="roundRect">
          <a:avLst>
            <a:gd name="adj" fmla="val 1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4.- 51% Consideran visitar el Cantón de 3 a 4 veces al año</a:t>
          </a:r>
          <a:endParaRPr lang="es-ES" sz="1400" kern="1200" dirty="0"/>
        </a:p>
      </dsp:txBody>
      <dsp:txXfrm>
        <a:off x="6535902" y="3060796"/>
        <a:ext cx="1983423" cy="1161154"/>
      </dsp:txXfrm>
    </dsp:sp>
    <dsp:sp modelId="{AAB13563-03C8-4C2A-A081-B404E5E3405F}">
      <dsp:nvSpPr>
        <dsp:cNvPr id="0" name=""/>
        <dsp:cNvSpPr/>
      </dsp:nvSpPr>
      <dsp:spPr>
        <a:xfrm>
          <a:off x="6515400" y="1387"/>
          <a:ext cx="2055673" cy="123340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5.- 50% considerara permanecer en el cantón de 2 a 3 días</a:t>
          </a:r>
          <a:endParaRPr lang="es-ES" sz="1400" kern="1200" dirty="0"/>
        </a:p>
      </dsp:txBody>
      <dsp:txXfrm>
        <a:off x="6551525" y="37512"/>
        <a:ext cx="1983423" cy="11611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35E79-6340-47E6-8FC0-DE47F9D927A3}">
      <dsp:nvSpPr>
        <dsp:cNvPr id="0" name=""/>
        <dsp:cNvSpPr/>
      </dsp:nvSpPr>
      <dsp:spPr>
        <a:xfrm>
          <a:off x="426601" y="213306"/>
          <a:ext cx="6544269" cy="1881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5BAF4-DE1E-4363-8123-2CCFDAF22B83}">
      <dsp:nvSpPr>
        <dsp:cNvPr id="0" name=""/>
        <dsp:cNvSpPr/>
      </dsp:nvSpPr>
      <dsp:spPr>
        <a:xfrm>
          <a:off x="0" y="5"/>
          <a:ext cx="2090688" cy="12544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6.- Un 36% viajaría con amigos, el 34&amp; con familia.</a:t>
          </a:r>
          <a:endParaRPr lang="es-ES" sz="1200" kern="1200" dirty="0"/>
        </a:p>
      </dsp:txBody>
      <dsp:txXfrm>
        <a:off x="36740" y="36745"/>
        <a:ext cx="2017208" cy="1180932"/>
      </dsp:txXfrm>
    </dsp:sp>
    <dsp:sp modelId="{4D27C265-E6D9-4DB3-96C8-BFBC74495177}">
      <dsp:nvSpPr>
        <dsp:cNvPr id="0" name=""/>
        <dsp:cNvSpPr/>
      </dsp:nvSpPr>
      <dsp:spPr>
        <a:xfrm rot="5400000">
          <a:off x="6187248" y="1005392"/>
          <a:ext cx="1575709" cy="1881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35A9C-6BBE-4142-94EC-0D65FC674331}">
      <dsp:nvSpPr>
        <dsp:cNvPr id="0" name=""/>
        <dsp:cNvSpPr/>
      </dsp:nvSpPr>
      <dsp:spPr>
        <a:xfrm>
          <a:off x="6552733" y="5"/>
          <a:ext cx="2090688" cy="12544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7.- Ecoturismo la actividad preferida por 42% de los encuestados, seguido por 29% Agroturismo</a:t>
          </a:r>
          <a:endParaRPr lang="es-ES" sz="1200" kern="1200" dirty="0"/>
        </a:p>
      </dsp:txBody>
      <dsp:txXfrm>
        <a:off x="6589473" y="36745"/>
        <a:ext cx="2017208" cy="1180932"/>
      </dsp:txXfrm>
    </dsp:sp>
    <dsp:sp modelId="{01D6C3CE-8904-45A1-9662-AE070D861F31}">
      <dsp:nvSpPr>
        <dsp:cNvPr id="0" name=""/>
        <dsp:cNvSpPr/>
      </dsp:nvSpPr>
      <dsp:spPr>
        <a:xfrm rot="5400000">
          <a:off x="6202386" y="2574427"/>
          <a:ext cx="1545432" cy="1881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BF8B7-5DF2-44E5-90A6-C2CCF6A6FC79}">
      <dsp:nvSpPr>
        <dsp:cNvPr id="0" name=""/>
        <dsp:cNvSpPr/>
      </dsp:nvSpPr>
      <dsp:spPr>
        <a:xfrm>
          <a:off x="6552733" y="1584178"/>
          <a:ext cx="2090688" cy="12544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8.- El 34% prefiere actividades como caminatas por senderos, un 24% observación de flora y un 14% baño en ríos.</a:t>
          </a:r>
          <a:endParaRPr lang="es-ES" sz="1200" kern="1200" dirty="0"/>
        </a:p>
      </dsp:txBody>
      <dsp:txXfrm>
        <a:off x="6589473" y="1620918"/>
        <a:ext cx="2017208" cy="1180932"/>
      </dsp:txXfrm>
    </dsp:sp>
    <dsp:sp modelId="{C3DC5C08-0537-47BF-A984-9C1EF231149D}">
      <dsp:nvSpPr>
        <dsp:cNvPr id="0" name=""/>
        <dsp:cNvSpPr/>
      </dsp:nvSpPr>
      <dsp:spPr>
        <a:xfrm rot="10800000">
          <a:off x="422369" y="3702975"/>
          <a:ext cx="6552733" cy="1881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6D232-8F92-4B82-838E-E63E4A3368F8}">
      <dsp:nvSpPr>
        <dsp:cNvPr id="0" name=""/>
        <dsp:cNvSpPr/>
      </dsp:nvSpPr>
      <dsp:spPr>
        <a:xfrm>
          <a:off x="6552733" y="3138075"/>
          <a:ext cx="2090688" cy="12544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9.- el 63% de los encuestados considera gastar $75 o mas en su visita</a:t>
          </a:r>
          <a:endParaRPr lang="es-ES" sz="1200" kern="1200" dirty="0"/>
        </a:p>
      </dsp:txBody>
      <dsp:txXfrm>
        <a:off x="6589473" y="3174815"/>
        <a:ext cx="2017208" cy="1180932"/>
      </dsp:txXfrm>
    </dsp:sp>
    <dsp:sp modelId="{7A770279-DE1A-4678-AF13-D02B84D6A33C}">
      <dsp:nvSpPr>
        <dsp:cNvPr id="0" name=""/>
        <dsp:cNvSpPr/>
      </dsp:nvSpPr>
      <dsp:spPr>
        <a:xfrm>
          <a:off x="0" y="3138075"/>
          <a:ext cx="2090688" cy="12544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10.- La gente prefiere información a través de hojas volantes, revistas y redes sociales.</a:t>
          </a:r>
          <a:endParaRPr lang="es-ES" sz="1200" kern="1200" dirty="0"/>
        </a:p>
      </dsp:txBody>
      <dsp:txXfrm>
        <a:off x="36740" y="3174815"/>
        <a:ext cx="2017208" cy="11809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0313C-21F9-44EA-9AA2-AD9CF8F1F5C0}">
      <dsp:nvSpPr>
        <dsp:cNvPr id="0" name=""/>
        <dsp:cNvSpPr/>
      </dsp:nvSpPr>
      <dsp:spPr>
        <a:xfrm>
          <a:off x="2803260" y="1929523"/>
          <a:ext cx="2646150" cy="2651323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Hombre entre 35-40 años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Mujeres entre 30 y 35 años</a:t>
          </a:r>
          <a:endParaRPr lang="es-ES" sz="1400" kern="1200" dirty="0"/>
        </a:p>
      </dsp:txBody>
      <dsp:txXfrm>
        <a:off x="3335254" y="2550239"/>
        <a:ext cx="1582162" cy="1363500"/>
      </dsp:txXfrm>
    </dsp:sp>
    <dsp:sp modelId="{2F717AFE-0F1B-4216-A783-20C29979C42E}">
      <dsp:nvSpPr>
        <dsp:cNvPr id="0" name=""/>
        <dsp:cNvSpPr/>
      </dsp:nvSpPr>
      <dsp:spPr>
        <a:xfrm>
          <a:off x="683569" y="2482967"/>
          <a:ext cx="2184400" cy="2184400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Personas cabezas de hogar.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Personas con motivaciones  de terceros</a:t>
          </a:r>
          <a:endParaRPr lang="es-ES" sz="1100" kern="1200" dirty="0"/>
        </a:p>
      </dsp:txBody>
      <dsp:txXfrm>
        <a:off x="1233498" y="3036220"/>
        <a:ext cx="1084542" cy="1077894"/>
      </dsp:txXfrm>
    </dsp:sp>
    <dsp:sp modelId="{109C9DCF-8370-42E7-BFCA-A146EE52FFD0}">
      <dsp:nvSpPr>
        <dsp:cNvPr id="0" name=""/>
        <dsp:cNvSpPr/>
      </dsp:nvSpPr>
      <dsp:spPr>
        <a:xfrm rot="20700000">
          <a:off x="1644168" y="240506"/>
          <a:ext cx="2140266" cy="2140266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Disponibilidad de tiempo de 2 a 3 días</a:t>
          </a:r>
          <a:endParaRPr lang="es-ES" sz="1400" kern="1200" dirty="0"/>
        </a:p>
      </dsp:txBody>
      <dsp:txXfrm rot="-20700000">
        <a:off x="2113591" y="709930"/>
        <a:ext cx="1201420" cy="1201420"/>
      </dsp:txXfrm>
    </dsp:sp>
    <dsp:sp modelId="{7ABC402B-CF6A-4206-82EE-CC18AD42A90E}">
      <dsp:nvSpPr>
        <dsp:cNvPr id="0" name=""/>
        <dsp:cNvSpPr/>
      </dsp:nvSpPr>
      <dsp:spPr>
        <a:xfrm rot="1312001">
          <a:off x="5180951" y="130922"/>
          <a:ext cx="3844544" cy="3844544"/>
        </a:xfrm>
        <a:prstGeom prst="circularArrow">
          <a:avLst>
            <a:gd name="adj1" fmla="val 4687"/>
            <a:gd name="adj2" fmla="val 299029"/>
            <a:gd name="adj3" fmla="val 2539926"/>
            <a:gd name="adj4" fmla="val 15811009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CFE55-55D2-48DA-9C42-7112EC6D709B}">
      <dsp:nvSpPr>
        <dsp:cNvPr id="0" name=""/>
        <dsp:cNvSpPr/>
      </dsp:nvSpPr>
      <dsp:spPr>
        <a:xfrm>
          <a:off x="323520" y="1189748"/>
          <a:ext cx="2793301" cy="279330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77F10-F1DD-41EA-A738-86DEE23FFF83}">
      <dsp:nvSpPr>
        <dsp:cNvPr id="0" name=""/>
        <dsp:cNvSpPr/>
      </dsp:nvSpPr>
      <dsp:spPr>
        <a:xfrm>
          <a:off x="1043623" y="-486931"/>
          <a:ext cx="3011741" cy="30117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3C275-A505-4734-A5AF-BB0217DD1F22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7B4DD-52D5-4929-8D62-2DC0B82E101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2570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8AE93-438C-4740-B93E-299D32D4FC5E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6976-B8C9-4A19-BA65-425402B5BF52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2867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56976-B8C9-4A19-BA65-425402B5BF52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332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56976-B8C9-4A19-BA65-425402B5BF52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95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56976-B8C9-4A19-BA65-425402B5BF52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950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56976-B8C9-4A19-BA65-425402B5BF52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950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56976-B8C9-4A19-BA65-425402B5BF52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950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7C226-5600-4E24-AC66-BDC98978290D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059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816DC2E-8E78-4249-8DDF-8130E159264C}" type="datetimeFigureOut">
              <a:rPr lang="es-ES" smtClean="0"/>
              <a:pPr/>
              <a:t>27/07/2015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5B088F7-93FC-431C-9D93-4F6688DFDE5B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chart" Target="../charts/chart2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7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8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gif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18" Type="http://schemas.openxmlformats.org/officeDocument/2006/relationships/image" Target="../media/image21.jpe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7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1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20" Type="http://schemas.microsoft.com/office/2007/relationships/hdphoto" Target="../media/hdphoto1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6.png"/><Relationship Id="rId10" Type="http://schemas.openxmlformats.org/officeDocument/2006/relationships/image" Target="../media/image39.png"/><Relationship Id="rId19" Type="http://schemas.openxmlformats.org/officeDocument/2006/relationships/image" Target="../media/image6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8.gif"/><Relationship Id="rId7" Type="http://schemas.microsoft.com/office/2007/relationships/hdphoto" Target="../media/hdphoto1.wdp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chart" Target="../charts/chart1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6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2276872"/>
            <a:ext cx="7756263" cy="2520280"/>
          </a:xfrm>
        </p:spPr>
        <p:txBody>
          <a:bodyPr/>
          <a:lstStyle/>
          <a:p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</a:t>
            </a:r>
            <a:b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LAS POLITICAS Y ESTRATEGIAS APLICADAS POR EL GOBIERNO AUTÓNOMO DESCENTRALIZADO DEL CANTÓN PEDRO VICENTE MALDONADO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2 Título"/>
          <p:cNvSpPr txBox="1">
            <a:spLocks/>
          </p:cNvSpPr>
          <p:nvPr/>
        </p:nvSpPr>
        <p:spPr>
          <a:xfrm>
            <a:off x="1115616" y="5301208"/>
            <a:ext cx="72008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Andrea Escobar                               Diego Velásquez</a:t>
            </a:r>
            <a:b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5328770" cy="1540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membretewe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85"/>
          <a:stretch/>
        </p:blipFill>
        <p:spPr bwMode="auto">
          <a:xfrm>
            <a:off x="4042335" y="4634191"/>
            <a:ext cx="1059507" cy="133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embretewe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/>
          <a:stretch/>
        </p:blipFill>
        <p:spPr bwMode="auto">
          <a:xfrm>
            <a:off x="3347864" y="5877272"/>
            <a:ext cx="2672609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21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ANÁLISIS DEMANDA</a:t>
            </a:r>
            <a:endParaRPr lang="es-ES" sz="3600" dirty="0"/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107504" y="197823"/>
            <a:ext cx="2146934" cy="527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800" dirty="0" smtClean="0"/>
              <a:t>CAPITULO III</a:t>
            </a:r>
            <a:endParaRPr lang="es-ES" sz="2800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931982899"/>
              </p:ext>
            </p:extLst>
          </p:nvPr>
        </p:nvGraphicFramePr>
        <p:xfrm>
          <a:off x="251520" y="2204864"/>
          <a:ext cx="889248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3225172912"/>
              </p:ext>
            </p:extLst>
          </p:nvPr>
        </p:nvGraphicFramePr>
        <p:xfrm>
          <a:off x="2371794" y="2971800"/>
          <a:ext cx="4288438" cy="2641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541194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PERFIL DE TURISTA</a:t>
            </a:r>
            <a:endParaRPr lang="es-ES" sz="3600" dirty="0"/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107504" y="197823"/>
            <a:ext cx="2146934" cy="527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800" dirty="0" smtClean="0"/>
              <a:t>CAPITULO III</a:t>
            </a:r>
            <a:endParaRPr lang="es-ES" sz="2800" dirty="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171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0" y="3333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5" name="24 Diagrama"/>
          <p:cNvGraphicFramePr/>
          <p:nvPr>
            <p:extLst>
              <p:ext uri="{D42A27DB-BD31-4B8C-83A1-F6EECF244321}">
                <p14:modId xmlns:p14="http://schemas.microsoft.com/office/powerpoint/2010/main" val="1430949388"/>
              </p:ext>
            </p:extLst>
          </p:nvPr>
        </p:nvGraphicFramePr>
        <p:xfrm>
          <a:off x="0" y="1568400"/>
          <a:ext cx="9540552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25 Grupo"/>
          <p:cNvGrpSpPr/>
          <p:nvPr/>
        </p:nvGrpSpPr>
        <p:grpSpPr>
          <a:xfrm>
            <a:off x="4355976" y="1584176"/>
            <a:ext cx="2140266" cy="2140266"/>
            <a:chOff x="3973192" y="240506"/>
            <a:chExt cx="2140266" cy="2140266"/>
          </a:xfrm>
          <a:solidFill>
            <a:srgbClr val="92D050"/>
          </a:solidFill>
        </p:grpSpPr>
        <p:sp>
          <p:nvSpPr>
            <p:cNvPr id="27" name="26 Forma"/>
            <p:cNvSpPr/>
            <p:nvPr/>
          </p:nvSpPr>
          <p:spPr>
            <a:xfrm rot="20700000">
              <a:off x="3973192" y="240506"/>
              <a:ext cx="2140266" cy="2140266"/>
            </a:xfrm>
            <a:prstGeom prst="gear6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Forma 4"/>
            <p:cNvSpPr/>
            <p:nvPr/>
          </p:nvSpPr>
          <p:spPr>
            <a:xfrm>
              <a:off x="4442616" y="709930"/>
              <a:ext cx="1201420" cy="12014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 smtClean="0"/>
                <a:t>Disfrutar actividades con la naturaleza, nuevas experiencias</a:t>
              </a:r>
              <a:endParaRPr lang="es-ES" sz="1400" kern="1200" dirty="0"/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6288440" y="2654310"/>
            <a:ext cx="2140266" cy="2140266"/>
            <a:chOff x="3973192" y="240506"/>
            <a:chExt cx="2140266" cy="2140266"/>
          </a:xfrm>
          <a:solidFill>
            <a:schemeClr val="tx2"/>
          </a:solidFill>
        </p:grpSpPr>
        <p:sp>
          <p:nvSpPr>
            <p:cNvPr id="30" name="29 Forma"/>
            <p:cNvSpPr/>
            <p:nvPr/>
          </p:nvSpPr>
          <p:spPr>
            <a:xfrm rot="20700000">
              <a:off x="3973192" y="240506"/>
              <a:ext cx="2140266" cy="2140266"/>
            </a:xfrm>
            <a:prstGeom prst="gear6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orma 4"/>
            <p:cNvSpPr/>
            <p:nvPr/>
          </p:nvSpPr>
          <p:spPr>
            <a:xfrm>
              <a:off x="4442616" y="709930"/>
              <a:ext cx="1201420" cy="12014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 smtClean="0"/>
                <a:t>Información por medio de revistas flyers, redes sociales y revistas</a:t>
              </a:r>
              <a:endParaRPr lang="es-ES" sz="1400" kern="1200" dirty="0"/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5218307" y="4608512"/>
            <a:ext cx="2140266" cy="2140266"/>
            <a:chOff x="3973192" y="240506"/>
            <a:chExt cx="2140266" cy="2140266"/>
          </a:xfrm>
        </p:grpSpPr>
        <p:sp>
          <p:nvSpPr>
            <p:cNvPr id="33" name="32 Forma"/>
            <p:cNvSpPr/>
            <p:nvPr/>
          </p:nvSpPr>
          <p:spPr>
            <a:xfrm rot="20700000">
              <a:off x="3973192" y="240506"/>
              <a:ext cx="2140266" cy="2140266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Forma 4"/>
            <p:cNvSpPr/>
            <p:nvPr/>
          </p:nvSpPr>
          <p:spPr>
            <a:xfrm>
              <a:off x="4442616" y="709930"/>
              <a:ext cx="1201420" cy="1201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/>
                <a:t>Gasto Promedio por día de $25</a:t>
              </a:r>
              <a:endParaRPr lang="es-ES" sz="1600" kern="1200" dirty="0"/>
            </a:p>
          </p:txBody>
        </p:sp>
      </p:grpSp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63" b="75593" l="3987" r="38195">
                        <a14:foregroundMark x1="4407" y1="17713" x2="4407" y2="17713"/>
                        <a14:foregroundMark x1="7555" y1="16457" x2="7555" y2="16457"/>
                        <a14:foregroundMark x1="8290" y1="15063" x2="8290" y2="15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6" t="12819" r="91169" b="24441"/>
          <a:stretch/>
        </p:blipFill>
        <p:spPr bwMode="auto">
          <a:xfrm>
            <a:off x="35496" y="1412776"/>
            <a:ext cx="403761" cy="529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02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914400" y="2895600"/>
            <a:ext cx="7756263" cy="1054250"/>
          </a:xfrm>
        </p:spPr>
        <p:txBody>
          <a:bodyPr/>
          <a:lstStyle/>
          <a:p>
            <a:r>
              <a:rPr lang="es-E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PLANTEAMIENTO DE PROPUESTAS</a:t>
            </a:r>
            <a:endParaRPr lang="es-E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1066800" y="381000"/>
            <a:ext cx="2732856" cy="1346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CAPITULO </a:t>
            </a:r>
          </a:p>
          <a:p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120240" y="356681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444208" y="312057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3568" y="4293096"/>
            <a:ext cx="7767021" cy="1296144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ESTRATEGIA DE DESARROLLO</a:t>
            </a:r>
            <a:b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HABILITACIÓN DE ATRACTIVOS TURÍSTICOS</a:t>
            </a:r>
            <a:endParaRPr lang="es-ES" sz="3600" dirty="0"/>
          </a:p>
        </p:txBody>
      </p:sp>
      <p:pic>
        <p:nvPicPr>
          <p:cNvPr id="8" name="7 Marcador de posición de imagen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" b="13892"/>
          <a:stretch/>
        </p:blipFill>
        <p:spPr>
          <a:xfrm rot="240000">
            <a:off x="2216903" y="806955"/>
            <a:ext cx="4500032" cy="2828576"/>
          </a:xfrm>
        </p:spPr>
      </p:pic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44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800" dirty="0" smtClean="0">
                <a:solidFill>
                  <a:srgbClr val="0070C0"/>
                </a:solidFill>
              </a:rPr>
              <a:t>CABAÑAS ECOLÓGICAS</a:t>
            </a:r>
            <a:endParaRPr lang="en-US" sz="4800" b="1" dirty="0"/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699247" y="2248347"/>
            <a:ext cx="7835153" cy="1409253"/>
          </a:xfrm>
        </p:spPr>
        <p:txBody>
          <a:bodyPr/>
          <a:lstStyle/>
          <a:p>
            <a:r>
              <a:rPr lang="es-ES" dirty="0" smtClean="0">
                <a:solidFill>
                  <a:srgbClr val="0070C0"/>
                </a:solidFill>
              </a:rPr>
              <a:t>Diseño de pequeñas cabañas para ser utilizadas  según como se lo requiera</a:t>
            </a:r>
          </a:p>
          <a:p>
            <a:pPr marL="0" indent="0">
              <a:buNone/>
            </a:pP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10" name="Picture 2" descr="DSC063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24200"/>
            <a:ext cx="5853265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4" t="11098" r="18115" b="17192"/>
          <a:stretch>
            <a:fillRect/>
          </a:stretch>
        </p:blipFill>
        <p:spPr bwMode="auto">
          <a:xfrm>
            <a:off x="304800" y="304800"/>
            <a:ext cx="3955395" cy="263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3" t="14528" r="19147" b="21461"/>
          <a:stretch>
            <a:fillRect/>
          </a:stretch>
        </p:blipFill>
        <p:spPr bwMode="auto">
          <a:xfrm>
            <a:off x="304800" y="3429001"/>
            <a:ext cx="399394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2" t="8664" r="46808" b="23955"/>
          <a:stretch>
            <a:fillRect/>
          </a:stretch>
        </p:blipFill>
        <p:spPr bwMode="auto">
          <a:xfrm>
            <a:off x="4953000" y="1600200"/>
            <a:ext cx="3124200" cy="409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01000" y="2971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BAÑO SECO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4660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AGROTURISMO</a:t>
            </a:r>
            <a:endParaRPr lang="es-ES" sz="3600" dirty="0"/>
          </a:p>
        </p:txBody>
      </p:sp>
      <p:pic>
        <p:nvPicPr>
          <p:cNvPr id="4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liceojuanpabloii.com/portal/images/stories/album_extra/web_agroturismo/agroturismo_000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5"/>
          <a:srcRect l="225" r="225"/>
          <a:stretch>
            <a:fillRect/>
          </a:stretch>
        </p:blipFill>
        <p:spPr bwMode="auto">
          <a:xfrm>
            <a:off x="1811338" y="666750"/>
            <a:ext cx="4772025" cy="3598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0786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049687" y="2204864"/>
            <a:ext cx="4914801" cy="1296144"/>
          </a:xfrm>
        </p:spPr>
        <p:txBody>
          <a:bodyPr>
            <a:normAutofit fontScale="92500"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TROPICAL FOOD, empresa internacional dedicada producción de palmito para exportación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28600" y="228600"/>
            <a:ext cx="7489576" cy="100244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s-E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s-E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PRODUCCIÓN DE PALMITO</a:t>
            </a:r>
            <a:endParaRPr lang="es-E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1" t="39030" r="39981" b="35759"/>
          <a:stretch>
            <a:fillRect/>
          </a:stretch>
        </p:blipFill>
        <p:spPr bwMode="auto">
          <a:xfrm>
            <a:off x="683568" y="2276872"/>
            <a:ext cx="2736304" cy="17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ima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9200"/>
            <a:ext cx="2384196" cy="16049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Marcador de contenido"/>
          <p:cNvSpPr txBox="1">
            <a:spLocks/>
          </p:cNvSpPr>
          <p:nvPr/>
        </p:nvSpPr>
        <p:spPr>
          <a:xfrm>
            <a:off x="179512" y="4204910"/>
            <a:ext cx="4248472" cy="2414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b="1" dirty="0" smtClean="0">
                <a:solidFill>
                  <a:srgbClr val="0070C0"/>
                </a:solidFill>
              </a:rPr>
              <a:t>PROCESO DE PRODUCCIÓN</a:t>
            </a:r>
          </a:p>
          <a:p>
            <a:r>
              <a:rPr lang="es-ES" sz="2200" dirty="0" smtClean="0">
                <a:solidFill>
                  <a:srgbClr val="0070C0"/>
                </a:solidFill>
              </a:rPr>
              <a:t>Siembra y tras 18 meses de cuidado se hace el primer corte</a:t>
            </a:r>
          </a:p>
          <a:p>
            <a:r>
              <a:rPr lang="es-ES" sz="2200" dirty="0" smtClean="0">
                <a:solidFill>
                  <a:srgbClr val="0070C0"/>
                </a:solidFill>
              </a:rPr>
              <a:t>Se pela y se corta.</a:t>
            </a:r>
          </a:p>
          <a:p>
            <a:r>
              <a:rPr lang="es-ES" sz="2200" dirty="0" smtClean="0">
                <a:solidFill>
                  <a:srgbClr val="0070C0"/>
                </a:solidFill>
              </a:rPr>
              <a:t>Obtener la “manzana”</a:t>
            </a:r>
          </a:p>
          <a:p>
            <a:r>
              <a:rPr lang="es-ES" sz="2200" dirty="0" smtClean="0">
                <a:solidFill>
                  <a:srgbClr val="0070C0"/>
                </a:solidFill>
              </a:rPr>
              <a:t>Enlatado</a:t>
            </a:r>
          </a:p>
          <a:p>
            <a:endParaRPr lang="es-ES" sz="2200" dirty="0" smtClean="0">
              <a:solidFill>
                <a:srgbClr val="0070C0"/>
              </a:solidFill>
            </a:endParaRPr>
          </a:p>
          <a:p>
            <a:endParaRPr lang="es-ES" sz="2200" dirty="0">
              <a:solidFill>
                <a:srgbClr val="0070C0"/>
              </a:solidFill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0" t="39030" r="63013" b="35759"/>
          <a:stretch>
            <a:fillRect/>
          </a:stretch>
        </p:blipFill>
        <p:spPr bwMode="auto">
          <a:xfrm>
            <a:off x="5824539" y="3284984"/>
            <a:ext cx="2507902" cy="15588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4" t="39030" r="15828" b="35759"/>
          <a:stretch>
            <a:fillRect/>
          </a:stretch>
        </p:blipFill>
        <p:spPr bwMode="auto">
          <a:xfrm>
            <a:off x="4517640" y="4509120"/>
            <a:ext cx="2555776" cy="16010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intel\Desktop\es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47" y="6407588"/>
            <a:ext cx="1601051" cy="4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60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ndrea\Dropbox\Tesis 2015\TESIS LISTA\PUBLICIDAD\RUTA DEL PALMIT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76200"/>
            <a:ext cx="4557750" cy="6447011"/>
          </a:xfrm>
          <a:prstGeom prst="rect">
            <a:avLst/>
          </a:prstGeom>
          <a:noFill/>
        </p:spPr>
      </p:pic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914400" y="2362200"/>
            <a:ext cx="7408333" cy="1257589"/>
          </a:xfrm>
        </p:spPr>
        <p:txBody>
          <a:bodyPr/>
          <a:lstStyle/>
          <a:p>
            <a:r>
              <a:rPr lang="es-ES" dirty="0" smtClean="0">
                <a:solidFill>
                  <a:srgbClr val="0070C0"/>
                </a:solidFill>
              </a:rPr>
              <a:t>Fincas realizan recorridos para dar a conocer las plantaciones de cacao y el proceso de elaboración del chocolate.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81001" y="533400"/>
            <a:ext cx="6705600" cy="1054250"/>
          </a:xfrm>
        </p:spPr>
        <p:txBody>
          <a:bodyPr/>
          <a:lstStyle/>
          <a:p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PRODUCCIÓN DEL CACAO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435" name="Picture 3" descr="H:\Archivos todos\Diego\DCIM\Camera\2013-05-25 15.56.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3800"/>
            <a:ext cx="1653648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:\Archivos todos\Diego\DCIM\Camera\2013-05-25 15.57.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1638267" cy="2184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:\Archivos todos\Diego\DCIM\Camera\2013-05-25 16.02.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19600"/>
            <a:ext cx="1599642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10547" r="23133" b="14258"/>
          <a:stretch/>
        </p:blipFill>
        <p:spPr bwMode="auto">
          <a:xfrm>
            <a:off x="5943600" y="3810000"/>
            <a:ext cx="2700507" cy="2150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63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PROBLEMÁTICA</a:t>
            </a:r>
            <a:endParaRPr lang="es-ES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556585576"/>
              </p:ext>
            </p:extLst>
          </p:nvPr>
        </p:nvGraphicFramePr>
        <p:xfrm>
          <a:off x="685800" y="2133600"/>
          <a:ext cx="7558608" cy="446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576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ndrea\Dropbox\Tesis 2015\TESIS LISTA\PUBLICIDAD\RUTA DEL CACA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82389"/>
            <a:ext cx="4557750" cy="6447011"/>
          </a:xfrm>
          <a:prstGeom prst="rect">
            <a:avLst/>
          </a:prstGeom>
          <a:noFill/>
        </p:spPr>
      </p:pic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7731" y="4917871"/>
            <a:ext cx="7767021" cy="644729"/>
          </a:xfrm>
        </p:spPr>
        <p:txBody>
          <a:bodyPr/>
          <a:lstStyle/>
          <a:p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ESTRATEGIAS DE COMPETITIVIDAD TURÍSTICA</a:t>
            </a:r>
            <a:endParaRPr lang="en-US" dirty="0"/>
          </a:p>
        </p:txBody>
      </p:sp>
      <p:pic>
        <p:nvPicPr>
          <p:cNvPr id="11" name="Picture 2" descr="C:\Users\Andrea\Dropbox\Tesis 2015\TESIS LISTA\TESIS TERMINADA\Fotos\SAM_027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76" r="276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688489" y="5834232"/>
            <a:ext cx="7756264" cy="642768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FORTALECIMIENTO DE TÉCNICAS DE SERVICIO</a:t>
            </a:r>
            <a:endParaRPr lang="en-US" sz="2400" dirty="0"/>
          </a:p>
        </p:txBody>
      </p:sp>
      <p:pic>
        <p:nvPicPr>
          <p:cNvPr id="13" name="Picture 12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581400" y="457200"/>
            <a:ext cx="5105400" cy="1201688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ÁREA GASTRONÓMICA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983578"/>
              </p:ext>
            </p:extLst>
          </p:nvPr>
        </p:nvGraphicFramePr>
        <p:xfrm>
          <a:off x="228600" y="2057400"/>
          <a:ext cx="8640960" cy="4648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2"/>
                <a:gridCol w="1222648"/>
                <a:gridCol w="822379"/>
                <a:gridCol w="2201717"/>
                <a:gridCol w="2063461"/>
                <a:gridCol w="962603"/>
              </a:tblGrid>
              <a:tr h="29687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Área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Gastronomía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Tiempo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2 mes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</a:tr>
              <a:tr h="32556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Involucrados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Personal de establecimientos de </a:t>
                      </a:r>
                      <a:r>
                        <a:rPr lang="es-ES_tradnl" sz="1600" dirty="0" smtClean="0">
                          <a:effectLst/>
                        </a:rPr>
                        <a:t>hospedaje</a:t>
                      </a:r>
                    </a:p>
                  </a:txBody>
                  <a:tcPr marL="52262" marR="52262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</a:tr>
              <a:tr h="29687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Capacitación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Facilitador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Temas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Objetivo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Lugar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</a:tr>
              <a:tr h="355088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Manipulación de alimentos 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</a:endParaRPr>
                    </a:p>
                  </a:txBody>
                  <a:tcPr marL="52262" marR="5226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 err="1">
                          <a:effectLst/>
                        </a:rPr>
                        <a:t>GPP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 gridSpan="2"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Equipos e instrumentos en cocina 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 Limpieza y desinfección de implementos y alimentos.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Almacenamiento de alimentos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Higiene y sanidad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 smtClean="0">
                          <a:effectLst/>
                        </a:rPr>
                        <a:t>Tipos de </a:t>
                      </a:r>
                      <a:r>
                        <a:rPr lang="es-ES_tradnl" sz="1600" dirty="0">
                          <a:effectLst/>
                        </a:rPr>
                        <a:t>Contaminación.</a:t>
                      </a:r>
                      <a:endParaRPr lang="es-E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262" marR="52262" marT="0" marB="0"/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endParaRPr lang="es-ES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262" marR="52262" marT="0" marB="0"/>
                </a:tc>
                <a:tc>
                  <a:txBody>
                    <a:bodyPr/>
                    <a:lstStyle/>
                    <a:p>
                      <a:pPr indent="381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Brindar a los establecimientos de restauración la base para tener buenas prácticas de saneamiento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  <a:tc>
                  <a:txBody>
                    <a:bodyPr/>
                    <a:lstStyle/>
                    <a:p>
                      <a:pPr indent="-127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 err="1">
                          <a:effectLst/>
                        </a:rPr>
                        <a:t>Info</a:t>
                      </a:r>
                      <a:r>
                        <a:rPr lang="es-ES_tradnl" sz="1600" dirty="0">
                          <a:effectLst/>
                        </a:rPr>
                        <a:t>- Centro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62" marR="52262" marT="0" marB="0"/>
                </a:tc>
              </a:tr>
            </a:tbl>
          </a:graphicData>
        </a:graphic>
      </p:graphicFrame>
      <p:pic>
        <p:nvPicPr>
          <p:cNvPr id="7" name="Picture 3" descr="C:\Users\intel\Dropbox\Tesis 2015\TESIS LISTA\TESIS TERMINADA\Fotos\SAM_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521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434543"/>
              </p:ext>
            </p:extLst>
          </p:nvPr>
        </p:nvGraphicFramePr>
        <p:xfrm>
          <a:off x="228600" y="2132857"/>
          <a:ext cx="8591872" cy="4600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/>
                <a:gridCol w="1219200"/>
                <a:gridCol w="168424"/>
                <a:gridCol w="2470584"/>
                <a:gridCol w="2281944"/>
                <a:gridCol w="1080120"/>
              </a:tblGrid>
              <a:tr h="339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Área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Turística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Tiempo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2 mes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</a:tr>
              <a:tr h="6793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Involucrados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Personal de establecimientos de hospedaje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</a:tr>
              <a:tr h="3396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Capacitación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Facilitador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Temas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Objetivo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Lugar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</a:tr>
              <a:tr h="313780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Guía 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s-ES" sz="1600" dirty="0">
                        <a:effectLst/>
                      </a:endParaRPr>
                    </a:p>
                  </a:txBody>
                  <a:tcPr marL="55367" marR="553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 err="1">
                          <a:effectLst/>
                        </a:rPr>
                        <a:t>GPP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 gridSpan="2"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Expresividad en comunicación.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Vocabulario técnico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Aspectos históricos, geográficos y culturales de la comunidad.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Primeros auxilios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Motivación de grupos</a:t>
                      </a:r>
                      <a:endParaRPr lang="es-E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67" marR="55367" marT="0" marB="0"/>
                </a:tc>
                <a:tc hMerge="1"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endParaRPr lang="es-E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67" marR="55367" marT="0" marB="0"/>
                </a:tc>
                <a:tc>
                  <a:txBody>
                    <a:bodyPr/>
                    <a:lstStyle/>
                    <a:p>
                      <a:pPr indent="381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Certificar a personas que posean la competencia y aptitudes para guía.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  <a:tc>
                  <a:txBody>
                    <a:bodyPr/>
                    <a:lstStyle/>
                    <a:p>
                      <a:pPr indent="-127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 err="1">
                          <a:effectLst/>
                        </a:rPr>
                        <a:t>Info</a:t>
                      </a:r>
                      <a:r>
                        <a:rPr lang="es-ES_tradnl" sz="1600" dirty="0">
                          <a:effectLst/>
                        </a:rPr>
                        <a:t>- Centro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67" marR="55367" marT="0" marB="0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124200" y="914400"/>
            <a:ext cx="5074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ÁREA TURÍSTICA</a:t>
            </a:r>
            <a:endParaRPr lang="es-ES" sz="2800" dirty="0"/>
          </a:p>
        </p:txBody>
      </p:sp>
      <p:pic>
        <p:nvPicPr>
          <p:cNvPr id="24580" name="Picture 4" descr="C:\Users\intel\Desktop\PEDRO VICENTE FOTOS\20150322_112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40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00400" y="762000"/>
            <a:ext cx="5493296" cy="795528"/>
          </a:xfrm>
        </p:spPr>
        <p:txBody>
          <a:bodyPr>
            <a:noAutofit/>
          </a:bodyPr>
          <a:lstStyle/>
          <a:p>
            <a:r>
              <a:rPr lang="es-E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s-E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E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ÁREA </a:t>
            </a:r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HOTELERA</a:t>
            </a:r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11490"/>
              </p:ext>
            </p:extLst>
          </p:nvPr>
        </p:nvGraphicFramePr>
        <p:xfrm>
          <a:off x="152400" y="2201458"/>
          <a:ext cx="8676456" cy="4504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7800"/>
                <a:gridCol w="1219200"/>
                <a:gridCol w="2819400"/>
                <a:gridCol w="1524000"/>
                <a:gridCol w="1666056"/>
              </a:tblGrid>
              <a:tr h="59925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Área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Hotelería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Tiempo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1 mes/ 40 horas por módulo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</a:tr>
              <a:tr h="28425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Involucrados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Personal de establecimientos de hospedaje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</a:tr>
              <a:tr h="28425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Capacitación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Facilitador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Temas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Objetivo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>
                          <a:effectLst/>
                        </a:rPr>
                        <a:t>Lugar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</a:tr>
              <a:tr h="315127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Atención al Cliente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s-ES" sz="16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GPP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Técnicas de protocolo sobre bienvenida y despedida de los clientes.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Casos ejemplares de recepción de turistas.</a:t>
                      </a:r>
                      <a:endParaRPr lang="es-ES" sz="16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s-ES_tradnl" sz="1600" dirty="0">
                          <a:effectLst/>
                        </a:rPr>
                        <a:t>Solución de problemas y trato a visitantes</a:t>
                      </a:r>
                      <a:endParaRPr lang="es-E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indent="381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>
                          <a:effectLst/>
                        </a:rPr>
                        <a:t>Certificar al personal de los establecimientos de hospedaje de acuerdo a las normativas.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  <a:tc>
                  <a:txBody>
                    <a:bodyPr/>
                    <a:lstStyle/>
                    <a:p>
                      <a:pPr indent="-127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600" dirty="0" err="1">
                          <a:effectLst/>
                        </a:rPr>
                        <a:t>Info</a:t>
                      </a:r>
                      <a:r>
                        <a:rPr lang="es-ES_tradnl" sz="1600" dirty="0">
                          <a:effectLst/>
                        </a:rPr>
                        <a:t>- Centro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18" marR="39218" marT="0" marB="0"/>
                </a:tc>
              </a:tr>
            </a:tbl>
          </a:graphicData>
        </a:graphic>
      </p:graphicFrame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20602" r="10285" b="13867"/>
          <a:stretch/>
        </p:blipFill>
        <p:spPr bwMode="auto">
          <a:xfrm>
            <a:off x="0" y="0"/>
            <a:ext cx="2664296" cy="1842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79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731" y="4994071"/>
            <a:ext cx="7767021" cy="644729"/>
          </a:xfrm>
        </p:spPr>
        <p:txBody>
          <a:bodyPr/>
          <a:lstStyle/>
          <a:p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FORTALECIMIENTO E INNOVACIÓN DEL PRODUCTO TURISTICO</a:t>
            </a:r>
            <a:endParaRPr lang="en-US" dirty="0"/>
          </a:p>
        </p:txBody>
      </p:sp>
      <p:pic>
        <p:nvPicPr>
          <p:cNvPr id="7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5" name="Picture 1" descr="C:\Users\Andrea\Dropbox\Tesis 2015\TESIS LISTA\PUBLICIDAD\SEÑALETICA CASCADA.g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5"/>
          <a:srcRect l="276" r="276"/>
          <a:stretch>
            <a:fillRect/>
          </a:stretch>
        </p:blipFill>
        <p:spPr bwMode="auto">
          <a:xfrm rot="240000">
            <a:off x="1872279" y="695462"/>
            <a:ext cx="4772156" cy="35980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44736"/>
              </p:ext>
            </p:extLst>
          </p:nvPr>
        </p:nvGraphicFramePr>
        <p:xfrm>
          <a:off x="505073" y="1371600"/>
          <a:ext cx="78105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Imagen de mapa de bits" r:id="rId3" imgW="1828571" imgH="1781424" progId="PBrush">
                  <p:embed/>
                </p:oleObj>
              </mc:Choice>
              <mc:Fallback>
                <p:oleObj name="Imagen de mapa de bits" r:id="rId3" imgW="1828571" imgH="1781424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073" y="1371600"/>
                        <a:ext cx="78105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730818"/>
              </p:ext>
            </p:extLst>
          </p:nvPr>
        </p:nvGraphicFramePr>
        <p:xfrm>
          <a:off x="1550344" y="1382638"/>
          <a:ext cx="78105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Imagen de mapa de bits" r:id="rId5" imgW="1809524" imgH="1819529" progId="PBrush">
                  <p:embed/>
                </p:oleObj>
              </mc:Choice>
              <mc:Fallback>
                <p:oleObj name="Imagen de mapa de bits" r:id="rId5" imgW="1809524" imgH="1819529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344" y="1382638"/>
                        <a:ext cx="78105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111413"/>
              </p:ext>
            </p:extLst>
          </p:nvPr>
        </p:nvGraphicFramePr>
        <p:xfrm>
          <a:off x="5781547" y="3328417"/>
          <a:ext cx="9429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0" name="Imagen de mapa de bits" r:id="rId7" imgW="1847880" imgH="1781280" progId="PBrush">
                  <p:embed/>
                </p:oleObj>
              </mc:Choice>
              <mc:Fallback>
                <p:oleObj name="Imagen de mapa de bits" r:id="rId7" imgW="1847880" imgH="1781280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1547" y="3328417"/>
                        <a:ext cx="942975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9" name="Imagen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0" t="29056" r="54239" b="40375"/>
          <a:stretch>
            <a:fillRect/>
          </a:stretch>
        </p:blipFill>
        <p:spPr bwMode="auto">
          <a:xfrm>
            <a:off x="395536" y="3378073"/>
            <a:ext cx="10001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t="29439" r="54242" b="39246"/>
          <a:stretch>
            <a:fillRect/>
          </a:stretch>
        </p:blipFill>
        <p:spPr bwMode="auto">
          <a:xfrm>
            <a:off x="1431282" y="3352800"/>
            <a:ext cx="10191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8" t="31316" r="30724" b="38499"/>
          <a:stretch>
            <a:fillRect/>
          </a:stretch>
        </p:blipFill>
        <p:spPr bwMode="auto">
          <a:xfrm>
            <a:off x="4716016" y="3318892"/>
            <a:ext cx="9715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9" t="30185" r="30724" b="39629"/>
          <a:stretch>
            <a:fillRect/>
          </a:stretch>
        </p:blipFill>
        <p:spPr bwMode="auto">
          <a:xfrm>
            <a:off x="2594503" y="3318892"/>
            <a:ext cx="10001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9" t="36603" r="30287" b="32829"/>
          <a:stretch>
            <a:fillRect/>
          </a:stretch>
        </p:blipFill>
        <p:spPr bwMode="auto">
          <a:xfrm>
            <a:off x="3629462" y="3309367"/>
            <a:ext cx="10287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s-ES_tradnl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2362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3352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0" y="37075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571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0" y="667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1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019726"/>
              </p:ext>
            </p:extLst>
          </p:nvPr>
        </p:nvGraphicFramePr>
        <p:xfrm>
          <a:off x="1540819" y="5489507"/>
          <a:ext cx="8001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Imagen de mapa de bits" r:id="rId14" imgW="1838095" imgH="1809524" progId="PBrush">
                  <p:embed/>
                </p:oleObj>
              </mc:Choice>
              <mc:Fallback>
                <p:oleObj name="Imagen de mapa de bits" r:id="rId14" imgW="1838095" imgH="1809524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0819" y="5489507"/>
                        <a:ext cx="8001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1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606868"/>
              </p:ext>
            </p:extLst>
          </p:nvPr>
        </p:nvGraphicFramePr>
        <p:xfrm>
          <a:off x="495548" y="5486400"/>
          <a:ext cx="8001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2" name="Imagen de mapa de bits" r:id="rId16" imgW="1828571" imgH="1809524" progId="PBrush">
                  <p:embed/>
                </p:oleObj>
              </mc:Choice>
              <mc:Fallback>
                <p:oleObj name="Imagen de mapa de bits" r:id="rId16" imgW="1828571" imgH="1809524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48" y="5486400"/>
                        <a:ext cx="8001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s-ES_tradnl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				</a:t>
            </a:r>
            <a:endParaRPr kumimoji="0" lang="es-ES_tradnl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0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81000" y="45720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PICTOGRAMAS DE SERVICIOS TURÍSTICOS</a:t>
            </a:r>
            <a:endParaRPr lang="es-ES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395536" y="274320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PICTOGRAMAS DE ATRACTIVOS TURÍSTICOS</a:t>
            </a:r>
            <a:endParaRPr lang="es-ES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395536" y="480060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PICTOGRAMAS DE RESTRICCIÓN</a:t>
            </a:r>
            <a:endParaRPr lang="es-ES" b="1" dirty="0"/>
          </a:p>
        </p:txBody>
      </p:sp>
      <p:pic>
        <p:nvPicPr>
          <p:cNvPr id="31" name="Picture 5" descr="C:\Users\intel\Desktop\espe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949" y="6340581"/>
            <a:ext cx="1601051" cy="4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474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ESTRATEGIA DE MARKETING TURISTICO</a:t>
            </a:r>
            <a:endParaRPr lang="en-US" dirty="0"/>
          </a:p>
        </p:txBody>
      </p:sp>
      <p:pic>
        <p:nvPicPr>
          <p:cNvPr id="10" name="Imagen 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2725"/>
          <a:stretch>
            <a:fillRect/>
          </a:stretch>
        </p:blipFill>
        <p:spPr bwMode="auto">
          <a:xfrm rot="240000">
            <a:off x="1719881" y="666965"/>
            <a:ext cx="4772156" cy="359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ES" sz="3200" dirty="0" smtClean="0"/>
              <a:t>Campaña Publicitaria</a:t>
            </a:r>
            <a:br>
              <a:rPr lang="es-ES" sz="3200" dirty="0" smtClean="0"/>
            </a:br>
            <a:r>
              <a:rPr lang="es-ES" sz="3200" dirty="0" smtClean="0"/>
              <a:t>Hojas Volantes</a:t>
            </a:r>
            <a:endParaRPr lang="es-ES" sz="3200" dirty="0"/>
          </a:p>
        </p:txBody>
      </p:sp>
      <p:pic>
        <p:nvPicPr>
          <p:cNvPr id="24579" name="Picture 3" descr="Publicidad gen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5791200" cy="447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73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ndrea\Dropbox\Tesis 2015\TESIS LISTA\PUBLICIDAD\TRIPTICO TURISTICO PVM AMBERSO.jpg"/>
          <p:cNvPicPr>
            <a:picLocks noChangeAspect="1" noChangeArrowheads="1"/>
          </p:cNvPicPr>
          <p:nvPr/>
        </p:nvPicPr>
        <p:blipFill>
          <a:blip r:embed="rId2"/>
          <a:srcRect l="3667" t="4641" r="3682" b="4641"/>
          <a:stretch>
            <a:fillRect/>
          </a:stretch>
        </p:blipFill>
        <p:spPr bwMode="auto">
          <a:xfrm>
            <a:off x="1143000" y="76200"/>
            <a:ext cx="4732867" cy="3276600"/>
          </a:xfrm>
          <a:prstGeom prst="rect">
            <a:avLst/>
          </a:prstGeom>
          <a:noFill/>
        </p:spPr>
      </p:pic>
      <p:pic>
        <p:nvPicPr>
          <p:cNvPr id="3" name="Picture 2" descr="C:\Users\Andrea\Dropbox\Tesis 2015\TESIS LISTA\PUBLICIDAD\TRIPTICO TURISTICO PVM REVERSO.jpg"/>
          <p:cNvPicPr>
            <a:picLocks noChangeAspect="1" noChangeArrowheads="1"/>
          </p:cNvPicPr>
          <p:nvPr/>
        </p:nvPicPr>
        <p:blipFill>
          <a:blip r:embed="rId3"/>
          <a:srcRect l="3667" t="4641" r="3682" b="4641"/>
          <a:stretch>
            <a:fillRect/>
          </a:stretch>
        </p:blipFill>
        <p:spPr bwMode="auto">
          <a:xfrm>
            <a:off x="2590800" y="3505200"/>
            <a:ext cx="4648200" cy="3217984"/>
          </a:xfrm>
          <a:prstGeom prst="rect">
            <a:avLst/>
          </a:prstGeom>
          <a:noFill/>
        </p:spPr>
      </p:pic>
      <p:pic>
        <p:nvPicPr>
          <p:cNvPr id="4" name="Picture 3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476581"/>
              </p:ext>
            </p:extLst>
          </p:nvPr>
        </p:nvGraphicFramePr>
        <p:xfrm>
          <a:off x="698500" y="2247900"/>
          <a:ext cx="7747000" cy="387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</a:t>
            </a:r>
            <a:endParaRPr lang="es-ES" dirty="0"/>
          </a:p>
        </p:txBody>
      </p:sp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58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ndrea\Dropbox\Tesis 2015\TESIS LISTA\PUBLICIDAD CASCADA ACHOTILLOpub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0"/>
            <a:ext cx="2438400" cy="3450043"/>
          </a:xfrm>
          <a:prstGeom prst="rect">
            <a:avLst/>
          </a:prstGeom>
          <a:noFill/>
        </p:spPr>
      </p:pic>
      <p:pic>
        <p:nvPicPr>
          <p:cNvPr id="46083" name="Picture 3" descr="C:\Users\Andrea\Dropbox\Tesis 2015\TESIS LISTA\PUBLICIDAD CASCADA VERD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581400"/>
            <a:ext cx="2217143" cy="3136992"/>
          </a:xfrm>
          <a:prstGeom prst="rect">
            <a:avLst/>
          </a:prstGeom>
          <a:noFill/>
        </p:spPr>
      </p:pic>
      <p:pic>
        <p:nvPicPr>
          <p:cNvPr id="6" name="Picture 2" descr="C:\Users\Andrea\Dropbox\Tesis 2015\TESIS LISTA\PUBLICIDAD\CALENDARIO RUTA DEL CACA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838200"/>
            <a:ext cx="3517900" cy="2487341"/>
          </a:xfrm>
          <a:prstGeom prst="rect">
            <a:avLst/>
          </a:prstGeom>
          <a:noFill/>
        </p:spPr>
      </p:pic>
      <p:pic>
        <p:nvPicPr>
          <p:cNvPr id="7" name="Picture 2" descr="C:\Users\Andrea\Dropbox\Tesis 2015\TESIS LISTA\PUBLICIDAD\CALENDARIO RUTA DEL PALMI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218006"/>
            <a:ext cx="3352800" cy="2370607"/>
          </a:xfrm>
          <a:prstGeom prst="rect">
            <a:avLst/>
          </a:prstGeom>
          <a:noFill/>
        </p:spPr>
      </p:pic>
      <p:pic>
        <p:nvPicPr>
          <p:cNvPr id="8" name="Picture 7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994071"/>
            <a:ext cx="7767021" cy="644729"/>
          </a:xfrm>
        </p:spPr>
        <p:txBody>
          <a:bodyPr/>
          <a:lstStyle/>
          <a:p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Creación de Imagen Turística del Cantón Pedro Vicente Maldonado</a:t>
            </a:r>
            <a:endParaRPr lang="en-US" dirty="0"/>
          </a:p>
        </p:txBody>
      </p:sp>
      <p:pic>
        <p:nvPicPr>
          <p:cNvPr id="51202" name="Picture 2" descr="C:\Users\Andrea\Dropbox\Tesis 2015\TESIS LISTA\LOGO PVM.g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8563" r="8563"/>
          <a:stretch>
            <a:fillRect/>
          </a:stretch>
        </p:blipFill>
        <p:spPr bwMode="auto">
          <a:xfrm rot="240000">
            <a:off x="1948481" y="666965"/>
            <a:ext cx="4772156" cy="3598016"/>
          </a:xfrm>
          <a:prstGeom prst="rect">
            <a:avLst/>
          </a:prstGeom>
          <a:noFill/>
        </p:spPr>
      </p:pic>
      <p:pic>
        <p:nvPicPr>
          <p:cNvPr id="6" name="Picture 5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7" t="33252" r="17813" b="23772"/>
          <a:stretch>
            <a:fillRect/>
          </a:stretch>
        </p:blipFill>
        <p:spPr bwMode="auto">
          <a:xfrm>
            <a:off x="304800" y="1524000"/>
            <a:ext cx="2461424" cy="124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0" t="22395" r="17863" b="6250"/>
          <a:stretch>
            <a:fillRect/>
          </a:stretch>
        </p:blipFill>
        <p:spPr bwMode="auto">
          <a:xfrm>
            <a:off x="7543800" y="2362200"/>
            <a:ext cx="1371600" cy="230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Descripción: C:\Users\Jenny\Pictures\humming-bi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8"/>
          <a:stretch>
            <a:fillRect/>
          </a:stretch>
        </p:blipFill>
        <p:spPr bwMode="auto">
          <a:xfrm>
            <a:off x="990600" y="3810000"/>
            <a:ext cx="1724968" cy="14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Flecha izquierda"/>
          <p:cNvSpPr/>
          <p:nvPr/>
        </p:nvSpPr>
        <p:spPr>
          <a:xfrm>
            <a:off x="2743200" y="1371600"/>
            <a:ext cx="4343400" cy="1447800"/>
          </a:xfrm>
          <a:prstGeom prst="leftArrow">
            <a:avLst>
              <a:gd name="adj1" fmla="val 52632"/>
              <a:gd name="adj2" fmla="val 56579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Relajación, Juventud y naturaleza</a:t>
            </a:r>
            <a:endParaRPr lang="es-ES" dirty="0"/>
          </a:p>
        </p:txBody>
      </p:sp>
      <p:sp>
        <p:nvSpPr>
          <p:cNvPr id="11" name="10 Flecha izquierda"/>
          <p:cNvSpPr/>
          <p:nvPr/>
        </p:nvSpPr>
        <p:spPr>
          <a:xfrm>
            <a:off x="2971800" y="4114800"/>
            <a:ext cx="3962400" cy="1080120"/>
          </a:xfrm>
          <a:prstGeom prst="leftArrow">
            <a:avLst>
              <a:gd name="adj1" fmla="val 67637"/>
              <a:gd name="adj2" fmla="val 7292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variedad de aves que se puede encontrar en esta zona</a:t>
            </a:r>
            <a:endParaRPr lang="es-ES" dirty="0"/>
          </a:p>
        </p:txBody>
      </p:sp>
      <p:sp>
        <p:nvSpPr>
          <p:cNvPr id="13" name="Right Arrow 12"/>
          <p:cNvSpPr/>
          <p:nvPr/>
        </p:nvSpPr>
        <p:spPr>
          <a:xfrm>
            <a:off x="4191000" y="3048000"/>
            <a:ext cx="3200400" cy="1066800"/>
          </a:xfrm>
          <a:prstGeom prst="rightArrow">
            <a:avLst>
              <a:gd name="adj1" fmla="val 60714"/>
              <a:gd name="adj2" fmla="val 696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riqueza hidrográfica</a:t>
            </a:r>
            <a:endParaRPr lang="es-ES" dirty="0" smtClean="0"/>
          </a:p>
        </p:txBody>
      </p:sp>
      <p:sp>
        <p:nvSpPr>
          <p:cNvPr id="14" name="Title 13"/>
          <p:cNvSpPr>
            <a:spLocks noGrp="1"/>
          </p:cNvSpPr>
          <p:nvPr>
            <p:ph type="title" idx="4294967295"/>
          </p:nvPr>
        </p:nvSpPr>
        <p:spPr>
          <a:xfrm>
            <a:off x="914400" y="228600"/>
            <a:ext cx="7756525" cy="1054100"/>
          </a:xfrm>
        </p:spPr>
        <p:txBody>
          <a:bodyPr/>
          <a:lstStyle/>
          <a:p>
            <a:r>
              <a:rPr lang="es-E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Descripción</a:t>
            </a:r>
            <a:endParaRPr lang="en-US" sz="4400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676400" y="5715000"/>
            <a:ext cx="51235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3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MV Boli" pitchFamily="2" charset="0"/>
                <a:ea typeface="Adobe Ming Std L"/>
                <a:cs typeface="Arial" pitchFamily="34" charset="0"/>
              </a:rPr>
              <a:t>Rodéate de la Naturaleza</a:t>
            </a: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94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CONCLUSIONES</a:t>
            </a:r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62000" y="3810000"/>
            <a:ext cx="7754713" cy="1072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RECOMENDACIONES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loyromero.com/wp-content/uploads/2014/12/muchas-grac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42859" cy="4669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4257238"/>
              </p:ext>
            </p:extLst>
          </p:nvPr>
        </p:nvGraphicFramePr>
        <p:xfrm>
          <a:off x="698500" y="2247900"/>
          <a:ext cx="7747000" cy="387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JUSTIFICACIÓN </a:t>
            </a:r>
            <a:endParaRPr lang="es-ES" dirty="0"/>
          </a:p>
        </p:txBody>
      </p:sp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473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03648" y="864175"/>
            <a:ext cx="6969097" cy="908641"/>
          </a:xfrm>
        </p:spPr>
        <p:txBody>
          <a:bodyPr/>
          <a:lstStyle/>
          <a:p>
            <a:r>
              <a:rPr lang="es-ES_tradnl" sz="4000" b="1" dirty="0"/>
              <a:t>FUNDAMENTACIÓN </a:t>
            </a:r>
            <a:r>
              <a:rPr lang="es-ES_tradnl" sz="4000" b="1" dirty="0" smtClean="0"/>
              <a:t>TEÓRICA</a:t>
            </a:r>
            <a:endParaRPr lang="es-ES" sz="4000" dirty="0"/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35496" y="381595"/>
            <a:ext cx="2146934" cy="527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800" dirty="0" smtClean="0"/>
              <a:t>CAPITULO I</a:t>
            </a:r>
            <a:endParaRPr lang="es-ES" sz="2800" dirty="0"/>
          </a:p>
        </p:txBody>
      </p:sp>
      <p:graphicFrame>
        <p:nvGraphicFramePr>
          <p:cNvPr id="13" name="1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731151"/>
              </p:ext>
            </p:extLst>
          </p:nvPr>
        </p:nvGraphicFramePr>
        <p:xfrm>
          <a:off x="698500" y="2247900"/>
          <a:ext cx="7747000" cy="4349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891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195736" y="570156"/>
            <a:ext cx="6249017" cy="1054250"/>
          </a:xfrm>
        </p:spPr>
        <p:txBody>
          <a:bodyPr/>
          <a:lstStyle/>
          <a:p>
            <a:r>
              <a:rPr lang="x-none" sz="3200" b="1"/>
              <a:t>DIAGNOSTICO GENERAL DEL CANTÓN PEDRO VICENTE </a:t>
            </a:r>
            <a:r>
              <a:rPr lang="x-none" sz="3200" b="1" smtClean="0"/>
              <a:t>MALDONADO</a:t>
            </a:r>
            <a:endParaRPr lang="es-ES" sz="3200" dirty="0"/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251520" y="188640"/>
            <a:ext cx="2146934" cy="527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800" dirty="0" smtClean="0"/>
              <a:t>CAPITULO II</a:t>
            </a:r>
            <a:endParaRPr lang="es-ES" sz="28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797695"/>
              </p:ext>
            </p:extLst>
          </p:nvPr>
        </p:nvGraphicFramePr>
        <p:xfrm>
          <a:off x="698500" y="2247900"/>
          <a:ext cx="7747000" cy="387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6189329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6144705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73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652120" y="980728"/>
            <a:ext cx="3243202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 smtClean="0"/>
              <a:t>UBICACIÓN: Noroccidente Provincia de Pichincha</a:t>
            </a:r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ACCESOS: Quito, Santo Domingo de los </a:t>
            </a:r>
            <a:r>
              <a:rPr lang="es-ES" sz="2000" dirty="0" err="1" smtClean="0"/>
              <a:t>Tsachilas</a:t>
            </a:r>
            <a:endParaRPr lang="es-ES" sz="2000" dirty="0" smtClean="0"/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ALTITUD: 620 msnm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TEMPERATURA</a:t>
            </a:r>
            <a:r>
              <a:rPr lang="es-ES" sz="2000" dirty="0"/>
              <a:t>: entre 16 C. a25 C.</a:t>
            </a:r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4" name="Imagen 11"/>
          <p:cNvPicPr>
            <a:picLocks noChangeAspect="1" noChangeArrowheads="1"/>
          </p:cNvPicPr>
          <p:nvPr/>
        </p:nvPicPr>
        <p:blipFill rotWithShape="1">
          <a:blip r:embed="rId2" cstate="print"/>
          <a:srcRect l="10068" t="14392" r="35698" b="11662"/>
          <a:stretch/>
        </p:blipFill>
        <p:spPr bwMode="auto">
          <a:xfrm>
            <a:off x="251520" y="620688"/>
            <a:ext cx="5400600" cy="520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709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Caracterizado por recursos naturales en su mayoría hídricos.</a:t>
            </a:r>
          </a:p>
          <a:p>
            <a:r>
              <a:rPr lang="es-ES" dirty="0">
                <a:solidFill>
                  <a:schemeClr val="tx1"/>
                </a:solidFill>
              </a:rPr>
              <a:t>Entorno apto para el crecimiento de flora variada.</a:t>
            </a:r>
          </a:p>
          <a:p>
            <a:r>
              <a:rPr lang="es-ES" dirty="0">
                <a:solidFill>
                  <a:schemeClr val="tx1"/>
                </a:solidFill>
              </a:rPr>
              <a:t>Se presta para realizar actividades turísticas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11560" y="718566"/>
            <a:ext cx="7756263" cy="1054250"/>
          </a:xfrm>
        </p:spPr>
        <p:txBody>
          <a:bodyPr/>
          <a:lstStyle/>
          <a:p>
            <a:r>
              <a:rPr lang="es-ES" sz="3600" dirty="0" smtClean="0"/>
              <a:t>IDENTIFICACIÓN DE ATRACTIVOS TURÍSTICOS</a:t>
            </a:r>
            <a:endParaRPr lang="es-ES" sz="3600" dirty="0"/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107504" y="197823"/>
            <a:ext cx="2146934" cy="527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800" dirty="0" smtClean="0"/>
              <a:t>CAPITULO III</a:t>
            </a:r>
            <a:endParaRPr lang="es-ES" sz="2800" dirty="0"/>
          </a:p>
        </p:txBody>
      </p:sp>
      <p:pic>
        <p:nvPicPr>
          <p:cNvPr id="6" name="Imagen 22" descr="Descripción: K:\20150322_1143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1"/>
          <a:stretch>
            <a:fillRect/>
          </a:stretch>
        </p:blipFill>
        <p:spPr bwMode="auto">
          <a:xfrm>
            <a:off x="406896" y="4099447"/>
            <a:ext cx="2860526" cy="21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3" descr="Descripción: http://3.bp.blogspot.com/-_9Ij0P8o1NE/TiCwO_5OAhI/AAAAAAAAAa8/1h4NJZF4ESg/s1600/Rio+Pachijal+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"/>
          <a:stretch>
            <a:fillRect/>
          </a:stretch>
        </p:blipFill>
        <p:spPr bwMode="auto">
          <a:xfrm>
            <a:off x="5969699" y="4099447"/>
            <a:ext cx="2867011" cy="21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4" descr="Descripción: K:\SAM_01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99447"/>
            <a:ext cx="2861694" cy="21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581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ANÁLISIS DEMANDA</a:t>
            </a:r>
            <a:endParaRPr lang="es-ES" sz="3600" dirty="0"/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107504" y="197823"/>
            <a:ext cx="2146934" cy="527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800" dirty="0" smtClean="0"/>
              <a:t>CAPITULO III</a:t>
            </a:r>
            <a:endParaRPr lang="es-ES" sz="2800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291999312"/>
              </p:ext>
            </p:extLst>
          </p:nvPr>
        </p:nvGraphicFramePr>
        <p:xfrm>
          <a:off x="107504" y="2204864"/>
          <a:ext cx="892899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4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44" b="89916" l="8250" r="96750">
                        <a14:foregroundMark x1="29500" y1="19328" x2="29500" y2="19328"/>
                        <a14:foregroundMark x1="51000" y1="28571" x2="51000" y2="28571"/>
                        <a14:foregroundMark x1="68750" y1="35294" x2="68750" y2="35294"/>
                        <a14:foregroundMark x1="84500" y1="27731" x2="84500" y2="27731"/>
                        <a14:foregroundMark x1="95000" y1="49580" x2="95000" y2="49580"/>
                        <a14:foregroundMark x1="42000" y1="75630" x2="42000" y2="75630"/>
                        <a14:foregroundMark x1="44750" y1="69748" x2="44750" y2="69748"/>
                        <a14:foregroundMark x1="47250" y1="69748" x2="47250" y2="69748"/>
                        <a14:foregroundMark x1="53750" y1="70588" x2="53750" y2="70588"/>
                        <a14:foregroundMark x1="57500" y1="70588" x2="57500" y2="70588"/>
                        <a14:foregroundMark x1="63500" y1="85714" x2="63500" y2="85714"/>
                        <a14:foregroundMark x1="8250" y1="59664" x2="8250" y2="59664"/>
                        <a14:foregroundMark x1="13000" y1="32773" x2="13000" y2="32773"/>
                        <a14:foregroundMark x1="21000" y1="40336" x2="21000" y2="40336"/>
                        <a14:foregroundMark x1="21250" y1="73109" x2="21250" y2="73109"/>
                        <a14:foregroundMark x1="13500" y1="82353" x2="13500" y2="82353"/>
                        <a14:foregroundMark x1="28500" y1="77311" x2="28500" y2="77311"/>
                        <a14:foregroundMark x1="27250" y1="73109" x2="27250" y2="73109"/>
                        <a14:foregroundMark x1="27750" y1="65546" x2="27750" y2="65546"/>
                        <a14:foregroundMark x1="96750" y1="62185" x2="96750" y2="62185"/>
                        <a14:backgroundMark x1="2750" y1="18487" x2="2750" y2="18487"/>
                        <a14:backgroundMark x1="2750" y1="9244" x2="2750" y2="9244"/>
                        <a14:backgroundMark x1="3000" y1="21849" x2="1750" y2="75630"/>
                        <a14:backgroundMark x1="1750" y1="47059" x2="5000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0" b="16886"/>
          <a:stretch/>
        </p:blipFill>
        <p:spPr bwMode="auto">
          <a:xfrm>
            <a:off x="7336264" y="44624"/>
            <a:ext cx="1772240" cy="5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espe.edu.ec/portal/images/news/news/logoespe400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319" l="0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00"/>
          <a:stretch/>
        </p:blipFill>
        <p:spPr bwMode="auto">
          <a:xfrm>
            <a:off x="6660232" y="0"/>
            <a:ext cx="743026" cy="8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743200" y="5767626"/>
            <a:ext cx="2088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600" b="1" dirty="0" smtClean="0"/>
              <a:t>POBLACIÓN</a:t>
            </a:r>
          </a:p>
          <a:p>
            <a:pPr lvl="0" algn="ctr"/>
            <a:r>
              <a:rPr lang="es-ES" sz="1600" dirty="0" smtClean="0"/>
              <a:t>PEA QUITO:890000</a:t>
            </a:r>
          </a:p>
          <a:p>
            <a:pPr lvl="0" algn="ctr"/>
            <a:endParaRPr lang="es-ES" sz="16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155510" y="5715000"/>
            <a:ext cx="146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/>
              <a:t>MUESTRA</a:t>
            </a:r>
          </a:p>
          <a:p>
            <a:pPr lvl="0" algn="ctr"/>
            <a:r>
              <a:rPr lang="es-ES" dirty="0" smtClean="0"/>
              <a:t>384</a:t>
            </a:r>
            <a:endParaRPr lang="es-ES" dirty="0"/>
          </a:p>
        </p:txBody>
      </p:sp>
      <p:graphicFrame>
        <p:nvGraphicFramePr>
          <p:cNvPr id="14" name="13 Gráfico"/>
          <p:cNvGraphicFramePr/>
          <p:nvPr>
            <p:extLst>
              <p:ext uri="{D42A27DB-BD31-4B8C-83A1-F6EECF244321}">
                <p14:modId xmlns:p14="http://schemas.microsoft.com/office/powerpoint/2010/main" val="910317285"/>
              </p:ext>
            </p:extLst>
          </p:nvPr>
        </p:nvGraphicFramePr>
        <p:xfrm>
          <a:off x="2333009" y="2514600"/>
          <a:ext cx="4146362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378300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on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375</TotalTime>
  <Words>794</Words>
  <Application>Microsoft Office PowerPoint</Application>
  <PresentationFormat>Presentación en pantalla (4:3)</PresentationFormat>
  <Paragraphs>204</Paragraphs>
  <Slides>34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Cartoné</vt:lpstr>
      <vt:lpstr>Imagen de mapa de bits</vt:lpstr>
      <vt:lpstr>TEMA: ANÁLISIS DE LAS POLITICAS Y ESTRATEGIAS APLICADAS POR EL GOBIERNO AUTÓNOMO DESCENTRALIZADO DEL CANTÓN PEDRO VICENTE MALDONADO</vt:lpstr>
      <vt:lpstr>PROBLEMÁTICA</vt:lpstr>
      <vt:lpstr>OBJETIVOS</vt:lpstr>
      <vt:lpstr>JUSTIFICACIÓN </vt:lpstr>
      <vt:lpstr>FUNDAMENTACIÓN TEÓRICA</vt:lpstr>
      <vt:lpstr>DIAGNOSTICO GENERAL DEL CANTÓN PEDRO VICENTE MALDONADO</vt:lpstr>
      <vt:lpstr>Presentación de PowerPoint</vt:lpstr>
      <vt:lpstr>IDENTIFICACIÓN DE ATRACTIVOS TURÍSTICOS</vt:lpstr>
      <vt:lpstr>ANÁLISIS DEMANDA</vt:lpstr>
      <vt:lpstr>ANÁLISIS DEMANDA</vt:lpstr>
      <vt:lpstr>PERFIL DE TURISTA</vt:lpstr>
      <vt:lpstr>PLANTEAMIENTO DE PROPUESTAS</vt:lpstr>
      <vt:lpstr>ESTRATEGIA DE DESARROLLO HABILITACIÓN DE ATRACTIVOS TURÍSTICOS</vt:lpstr>
      <vt:lpstr>CABAÑAS ECOLÓGICAS</vt:lpstr>
      <vt:lpstr>Presentación de PowerPoint</vt:lpstr>
      <vt:lpstr>AGROTURISMO</vt:lpstr>
      <vt:lpstr> PRODUCCIÓN DE PALMITO</vt:lpstr>
      <vt:lpstr>Presentación de PowerPoint</vt:lpstr>
      <vt:lpstr>PRODUCCIÓN DEL CACAO</vt:lpstr>
      <vt:lpstr>Presentación de PowerPoint</vt:lpstr>
      <vt:lpstr>ESTRATEGIAS DE COMPETITIVIDAD TURÍSTICA</vt:lpstr>
      <vt:lpstr>ÁREA GASTRONÓMICA</vt:lpstr>
      <vt:lpstr>Presentación de PowerPoint</vt:lpstr>
      <vt:lpstr> ÁREA HOTELERA </vt:lpstr>
      <vt:lpstr>FORTALECIMIENTO E INNOVACIÓN DEL PRODUCTO TURISTICO</vt:lpstr>
      <vt:lpstr>Presentación de PowerPoint</vt:lpstr>
      <vt:lpstr>ESTRATEGIA DE MARKETING TURISTICO</vt:lpstr>
      <vt:lpstr>Campaña Publicitaria Hojas Volantes</vt:lpstr>
      <vt:lpstr>Presentación de PowerPoint</vt:lpstr>
      <vt:lpstr>Presentación de PowerPoint</vt:lpstr>
      <vt:lpstr>Creación de Imagen Turística del Cantón Pedro Vicente Maldonado</vt:lpstr>
      <vt:lpstr>Descripción</vt:lpstr>
      <vt:lpstr>CONCLUSIONES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DE LAS POLITICAS Y ESTRATEGIAS APLICADAS POR EL GOBIERNO AUTÓNOMO DESCENTRALIZADO DEL CANTÓN PEDRO VICENTE MALDONADO</dc:title>
  <dc:creator>intel</dc:creator>
  <cp:lastModifiedBy>intel</cp:lastModifiedBy>
  <cp:revision>36</cp:revision>
  <dcterms:created xsi:type="dcterms:W3CDTF">2015-07-21T03:46:11Z</dcterms:created>
  <dcterms:modified xsi:type="dcterms:W3CDTF">2015-07-27T05:29:30Z</dcterms:modified>
</cp:coreProperties>
</file>