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8" r:id="rId3"/>
    <p:sldId id="269" r:id="rId4"/>
    <p:sldId id="270" r:id="rId5"/>
    <p:sldId id="274" r:id="rId6"/>
    <p:sldId id="273" r:id="rId7"/>
    <p:sldId id="271" r:id="rId8"/>
    <p:sldId id="296" r:id="rId9"/>
    <p:sldId id="278" r:id="rId10"/>
    <p:sldId id="295" r:id="rId11"/>
    <p:sldId id="279" r:id="rId12"/>
    <p:sldId id="297" r:id="rId13"/>
    <p:sldId id="298" r:id="rId14"/>
    <p:sldId id="285" r:id="rId15"/>
    <p:sldId id="288" r:id="rId16"/>
    <p:sldId id="289" r:id="rId17"/>
    <p:sldId id="292" r:id="rId18"/>
    <p:sldId id="293" r:id="rId19"/>
    <p:sldId id="290" r:id="rId20"/>
    <p:sldId id="294" r:id="rId21"/>
    <p:sldId id="291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7225E-0CB9-4B55-AD14-BFB248AEC0C0}" type="doc">
      <dgm:prSet loTypeId="urn:microsoft.com/office/officeart/2005/8/layout/cycle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A22E5639-A1D0-434F-AF2F-0DA7237B991C}">
      <dgm:prSet phldrT="[Texto]" custT="1"/>
      <dgm:spPr/>
      <dgm:t>
        <a:bodyPr/>
        <a:lstStyle/>
        <a:p>
          <a:r>
            <a:rPr lang="es-ES" sz="2400" b="0" dirty="0" smtClean="0">
              <a:solidFill>
                <a:schemeClr val="tx1"/>
              </a:solidFill>
            </a:rPr>
            <a:t>Entorno Económico</a:t>
          </a:r>
          <a:endParaRPr lang="es-ES" sz="2400" b="0" dirty="0">
            <a:solidFill>
              <a:schemeClr val="tx1"/>
            </a:solidFill>
          </a:endParaRPr>
        </a:p>
      </dgm:t>
    </dgm:pt>
    <dgm:pt modelId="{A526C74C-D93B-4A64-8D3F-7D3981ACCEA7}" type="parTrans" cxnId="{8EA83B21-9AC2-4016-9CA3-097CC16A1026}">
      <dgm:prSet/>
      <dgm:spPr/>
      <dgm:t>
        <a:bodyPr/>
        <a:lstStyle/>
        <a:p>
          <a:endParaRPr lang="es-ES"/>
        </a:p>
      </dgm:t>
    </dgm:pt>
    <dgm:pt modelId="{73457977-525C-4201-A601-E703DD218C64}" type="sibTrans" cxnId="{8EA83B21-9AC2-4016-9CA3-097CC16A1026}">
      <dgm:prSet/>
      <dgm:spPr/>
      <dgm:t>
        <a:bodyPr/>
        <a:lstStyle/>
        <a:p>
          <a:endParaRPr lang="es-ES"/>
        </a:p>
      </dgm:t>
    </dgm:pt>
    <dgm:pt modelId="{F9E3EE20-4B0C-4394-A1F8-D5E691F1CEA2}">
      <dgm:prSet phldrT="[Texto]" custT="1"/>
      <dgm:spPr/>
      <dgm:t>
        <a:bodyPr/>
        <a:lstStyle/>
        <a:p>
          <a:r>
            <a:rPr lang="es-ES" sz="2400" b="0" dirty="0" smtClean="0">
              <a:solidFill>
                <a:schemeClr val="tx1"/>
              </a:solidFill>
            </a:rPr>
            <a:t>Entorno Socio Cultural</a:t>
          </a:r>
          <a:endParaRPr lang="es-ES" sz="2400" b="0" dirty="0">
            <a:solidFill>
              <a:schemeClr val="tx1"/>
            </a:solidFill>
          </a:endParaRPr>
        </a:p>
      </dgm:t>
    </dgm:pt>
    <dgm:pt modelId="{003F5D88-94CF-4216-AE2C-F21462768783}" type="parTrans" cxnId="{C7820333-8A15-44C4-92B7-520EAA798F4B}">
      <dgm:prSet/>
      <dgm:spPr/>
      <dgm:t>
        <a:bodyPr/>
        <a:lstStyle/>
        <a:p>
          <a:endParaRPr lang="es-ES"/>
        </a:p>
      </dgm:t>
    </dgm:pt>
    <dgm:pt modelId="{6922F4E5-D8DA-4847-8561-4F1BFD6815FB}" type="sibTrans" cxnId="{C7820333-8A15-44C4-92B7-520EAA798F4B}">
      <dgm:prSet/>
      <dgm:spPr/>
      <dgm:t>
        <a:bodyPr/>
        <a:lstStyle/>
        <a:p>
          <a:endParaRPr lang="es-ES"/>
        </a:p>
      </dgm:t>
    </dgm:pt>
    <dgm:pt modelId="{C0C0722F-D2D4-4062-8ECB-927C9B358497}">
      <dgm:prSet phldrT="[Texto]" custT="1"/>
      <dgm:spPr/>
      <dgm:t>
        <a:bodyPr/>
        <a:lstStyle/>
        <a:p>
          <a:r>
            <a:rPr lang="es-ES" sz="2400" b="0" dirty="0" smtClean="0">
              <a:solidFill>
                <a:schemeClr val="tx1"/>
              </a:solidFill>
            </a:rPr>
            <a:t>Entorno Geográfico</a:t>
          </a:r>
          <a:endParaRPr lang="es-ES" sz="2400" b="0" dirty="0">
            <a:solidFill>
              <a:schemeClr val="tx1"/>
            </a:solidFill>
          </a:endParaRPr>
        </a:p>
      </dgm:t>
    </dgm:pt>
    <dgm:pt modelId="{C901ACC0-B1EC-4683-95E1-C7894FAAE34A}" type="parTrans" cxnId="{E6E04FF5-C9EE-4E25-8A67-90DC0E9FDA04}">
      <dgm:prSet/>
      <dgm:spPr/>
      <dgm:t>
        <a:bodyPr/>
        <a:lstStyle/>
        <a:p>
          <a:endParaRPr lang="es-ES"/>
        </a:p>
      </dgm:t>
    </dgm:pt>
    <dgm:pt modelId="{BAF02D6D-A833-45E9-820F-B1650FC51222}" type="sibTrans" cxnId="{E6E04FF5-C9EE-4E25-8A67-90DC0E9FDA04}">
      <dgm:prSet/>
      <dgm:spPr/>
      <dgm:t>
        <a:bodyPr/>
        <a:lstStyle/>
        <a:p>
          <a:endParaRPr lang="es-ES"/>
        </a:p>
      </dgm:t>
    </dgm:pt>
    <dgm:pt modelId="{B47D1A45-359D-4C9B-9B7B-134EB31FB1E6}">
      <dgm:prSet phldrT="[Texto]" custT="1"/>
      <dgm:spPr/>
      <dgm:t>
        <a:bodyPr/>
        <a:lstStyle/>
        <a:p>
          <a:r>
            <a:rPr lang="es-ES" sz="2400" b="0" dirty="0" smtClean="0">
              <a:solidFill>
                <a:schemeClr val="tx1"/>
              </a:solidFill>
            </a:rPr>
            <a:t>Entorno Tecnológico</a:t>
          </a:r>
          <a:endParaRPr lang="es-ES" sz="2400" b="0" dirty="0">
            <a:solidFill>
              <a:schemeClr val="tx1"/>
            </a:solidFill>
          </a:endParaRPr>
        </a:p>
      </dgm:t>
    </dgm:pt>
    <dgm:pt modelId="{061B1BC2-EE57-42A4-A019-90001BF651E1}" type="parTrans" cxnId="{591C0B0A-BDFC-49A9-A70E-60462541DE40}">
      <dgm:prSet/>
      <dgm:spPr/>
      <dgm:t>
        <a:bodyPr/>
        <a:lstStyle/>
        <a:p>
          <a:endParaRPr lang="es-ES"/>
        </a:p>
      </dgm:t>
    </dgm:pt>
    <dgm:pt modelId="{D11DF78F-2DB0-4B10-8D11-632497D83504}" type="sibTrans" cxnId="{591C0B0A-BDFC-49A9-A70E-60462541DE40}">
      <dgm:prSet/>
      <dgm:spPr/>
      <dgm:t>
        <a:bodyPr/>
        <a:lstStyle/>
        <a:p>
          <a:endParaRPr lang="es-ES"/>
        </a:p>
      </dgm:t>
    </dgm:pt>
    <dgm:pt modelId="{71531D21-1368-49E0-84BA-B203475B26ED}">
      <dgm:prSet phldrT="[Texto]" custT="1"/>
      <dgm:spPr/>
      <dgm:t>
        <a:bodyPr/>
        <a:lstStyle/>
        <a:p>
          <a:r>
            <a:rPr lang="es-ES" sz="2400" b="0" dirty="0" smtClean="0">
              <a:solidFill>
                <a:schemeClr val="tx1"/>
              </a:solidFill>
            </a:rPr>
            <a:t>Entorno Político</a:t>
          </a:r>
          <a:endParaRPr lang="es-ES" sz="2400" b="0" dirty="0">
            <a:solidFill>
              <a:schemeClr val="tx1"/>
            </a:solidFill>
          </a:endParaRPr>
        </a:p>
      </dgm:t>
    </dgm:pt>
    <dgm:pt modelId="{0E5DF2F4-BD7C-4D5E-B9F5-7DA9ECBF55FF}" type="parTrans" cxnId="{9D0ABF5A-AE99-4A73-90FC-B61234FCE063}">
      <dgm:prSet/>
      <dgm:spPr/>
      <dgm:t>
        <a:bodyPr/>
        <a:lstStyle/>
        <a:p>
          <a:endParaRPr lang="es-ES"/>
        </a:p>
      </dgm:t>
    </dgm:pt>
    <dgm:pt modelId="{52ABC1D5-81AA-4C04-BA53-446F24D72246}" type="sibTrans" cxnId="{9D0ABF5A-AE99-4A73-90FC-B61234FCE063}">
      <dgm:prSet/>
      <dgm:spPr/>
      <dgm:t>
        <a:bodyPr/>
        <a:lstStyle/>
        <a:p>
          <a:endParaRPr lang="es-ES"/>
        </a:p>
      </dgm:t>
    </dgm:pt>
    <dgm:pt modelId="{FA22F645-CA9F-4F85-AFB6-786DFC8DA99E}">
      <dgm:prSet phldrT="[Texto]" custT="1"/>
      <dgm:spPr/>
      <dgm:t>
        <a:bodyPr/>
        <a:lstStyle/>
        <a:p>
          <a:r>
            <a:rPr lang="es-ES" sz="2400" b="0" dirty="0" smtClean="0">
              <a:solidFill>
                <a:schemeClr val="tx1"/>
              </a:solidFill>
            </a:rPr>
            <a:t>Entorno Legal</a:t>
          </a:r>
          <a:endParaRPr lang="es-ES" sz="2400" b="0" dirty="0">
            <a:solidFill>
              <a:schemeClr val="tx1"/>
            </a:solidFill>
          </a:endParaRPr>
        </a:p>
      </dgm:t>
    </dgm:pt>
    <dgm:pt modelId="{9A58E843-BC70-40F2-8C76-E86BE2B58836}" type="parTrans" cxnId="{21F9CD82-9913-426C-B008-C8CF43368BB2}">
      <dgm:prSet/>
      <dgm:spPr/>
      <dgm:t>
        <a:bodyPr/>
        <a:lstStyle/>
        <a:p>
          <a:endParaRPr lang="es-ES"/>
        </a:p>
      </dgm:t>
    </dgm:pt>
    <dgm:pt modelId="{E3763E61-954F-4F5B-B5B8-251179D9C774}" type="sibTrans" cxnId="{21F9CD82-9913-426C-B008-C8CF43368BB2}">
      <dgm:prSet/>
      <dgm:spPr/>
      <dgm:t>
        <a:bodyPr/>
        <a:lstStyle/>
        <a:p>
          <a:endParaRPr lang="es-ES"/>
        </a:p>
      </dgm:t>
    </dgm:pt>
    <dgm:pt modelId="{07BDD73B-F4D4-4F48-A269-440BEDB5ABB2}" type="pres">
      <dgm:prSet presAssocID="{90B7225E-0CB9-4B55-AD14-BFB248AEC0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78489A-8014-4CEC-9980-022D4A87E255}" type="pres">
      <dgm:prSet presAssocID="{90B7225E-0CB9-4B55-AD14-BFB248AEC0C0}" presName="cycle" presStyleCnt="0"/>
      <dgm:spPr/>
      <dgm:t>
        <a:bodyPr/>
        <a:lstStyle/>
        <a:p>
          <a:endParaRPr lang="es-ES"/>
        </a:p>
      </dgm:t>
    </dgm:pt>
    <dgm:pt modelId="{BA42B738-6E60-4703-9C1D-3BC3BF2E7D5D}" type="pres">
      <dgm:prSet presAssocID="{A22E5639-A1D0-434F-AF2F-0DA7237B991C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03AB70-A79D-466A-8E7F-73D426876C26}" type="pres">
      <dgm:prSet presAssocID="{73457977-525C-4201-A601-E703DD218C64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A500CE3A-9B41-4794-8D77-A2ACF70482B4}" type="pres">
      <dgm:prSet presAssocID="{F9E3EE20-4B0C-4394-A1F8-D5E691F1CEA2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F3A478-2D65-4B54-AC17-31A30803814D}" type="pres">
      <dgm:prSet presAssocID="{C0C0722F-D2D4-4062-8ECB-927C9B358497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260F88-39AD-4DFA-BBB3-8AF2DC548E75}" type="pres">
      <dgm:prSet presAssocID="{B47D1A45-359D-4C9B-9B7B-134EB31FB1E6}" presName="nodeFollowingNodes" presStyleLbl="node1" presStyleIdx="3" presStyleCnt="6" custScaleX="1084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C1C5BA-9140-45D7-91FB-7600FFDD06EA}" type="pres">
      <dgm:prSet presAssocID="{71531D21-1368-49E0-84BA-B203475B26ED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7B5F65-537A-454B-ACF8-178132BC15B1}" type="pres">
      <dgm:prSet presAssocID="{FA22F645-CA9F-4F85-AFB6-786DFC8DA99E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062956-063C-4066-9B6A-92A4E4E8AE5B}" type="presOf" srcId="{F9E3EE20-4B0C-4394-A1F8-D5E691F1CEA2}" destId="{A500CE3A-9B41-4794-8D77-A2ACF70482B4}" srcOrd="0" destOrd="0" presId="urn:microsoft.com/office/officeart/2005/8/layout/cycle3"/>
    <dgm:cxn modelId="{E6E04FF5-C9EE-4E25-8A67-90DC0E9FDA04}" srcId="{90B7225E-0CB9-4B55-AD14-BFB248AEC0C0}" destId="{C0C0722F-D2D4-4062-8ECB-927C9B358497}" srcOrd="2" destOrd="0" parTransId="{C901ACC0-B1EC-4683-95E1-C7894FAAE34A}" sibTransId="{BAF02D6D-A833-45E9-820F-B1650FC51222}"/>
    <dgm:cxn modelId="{C7820333-8A15-44C4-92B7-520EAA798F4B}" srcId="{90B7225E-0CB9-4B55-AD14-BFB248AEC0C0}" destId="{F9E3EE20-4B0C-4394-A1F8-D5E691F1CEA2}" srcOrd="1" destOrd="0" parTransId="{003F5D88-94CF-4216-AE2C-F21462768783}" sibTransId="{6922F4E5-D8DA-4847-8561-4F1BFD6815FB}"/>
    <dgm:cxn modelId="{8EA83B21-9AC2-4016-9CA3-097CC16A1026}" srcId="{90B7225E-0CB9-4B55-AD14-BFB248AEC0C0}" destId="{A22E5639-A1D0-434F-AF2F-0DA7237B991C}" srcOrd="0" destOrd="0" parTransId="{A526C74C-D93B-4A64-8D3F-7D3981ACCEA7}" sibTransId="{73457977-525C-4201-A601-E703DD218C64}"/>
    <dgm:cxn modelId="{13A1A0E4-DA53-4A3A-A6E9-D3091E828898}" type="presOf" srcId="{71531D21-1368-49E0-84BA-B203475B26ED}" destId="{B0C1C5BA-9140-45D7-91FB-7600FFDD06EA}" srcOrd="0" destOrd="0" presId="urn:microsoft.com/office/officeart/2005/8/layout/cycle3"/>
    <dgm:cxn modelId="{D05F4CA3-7059-449F-8067-670EE2A0EF75}" type="presOf" srcId="{FA22F645-CA9F-4F85-AFB6-786DFC8DA99E}" destId="{627B5F65-537A-454B-ACF8-178132BC15B1}" srcOrd="0" destOrd="0" presId="urn:microsoft.com/office/officeart/2005/8/layout/cycle3"/>
    <dgm:cxn modelId="{28A445A5-3775-4174-A3E4-78638BA2AC6C}" type="presOf" srcId="{A22E5639-A1D0-434F-AF2F-0DA7237B991C}" destId="{BA42B738-6E60-4703-9C1D-3BC3BF2E7D5D}" srcOrd="0" destOrd="0" presId="urn:microsoft.com/office/officeart/2005/8/layout/cycle3"/>
    <dgm:cxn modelId="{21F9CD82-9913-426C-B008-C8CF43368BB2}" srcId="{90B7225E-0CB9-4B55-AD14-BFB248AEC0C0}" destId="{FA22F645-CA9F-4F85-AFB6-786DFC8DA99E}" srcOrd="5" destOrd="0" parTransId="{9A58E843-BC70-40F2-8C76-E86BE2B58836}" sibTransId="{E3763E61-954F-4F5B-B5B8-251179D9C774}"/>
    <dgm:cxn modelId="{BBF8F1EE-47A6-44CD-B048-6186DCD62350}" type="presOf" srcId="{90B7225E-0CB9-4B55-AD14-BFB248AEC0C0}" destId="{07BDD73B-F4D4-4F48-A269-440BEDB5ABB2}" srcOrd="0" destOrd="0" presId="urn:microsoft.com/office/officeart/2005/8/layout/cycle3"/>
    <dgm:cxn modelId="{FEF846B4-DE47-4F08-818D-0D93A27FBB15}" type="presOf" srcId="{73457977-525C-4201-A601-E703DD218C64}" destId="{D703AB70-A79D-466A-8E7F-73D426876C26}" srcOrd="0" destOrd="0" presId="urn:microsoft.com/office/officeart/2005/8/layout/cycle3"/>
    <dgm:cxn modelId="{A881D82E-7047-4361-AC55-3FA8140AF0B4}" type="presOf" srcId="{B47D1A45-359D-4C9B-9B7B-134EB31FB1E6}" destId="{8F260F88-39AD-4DFA-BBB3-8AF2DC548E75}" srcOrd="0" destOrd="0" presId="urn:microsoft.com/office/officeart/2005/8/layout/cycle3"/>
    <dgm:cxn modelId="{591C0B0A-BDFC-49A9-A70E-60462541DE40}" srcId="{90B7225E-0CB9-4B55-AD14-BFB248AEC0C0}" destId="{B47D1A45-359D-4C9B-9B7B-134EB31FB1E6}" srcOrd="3" destOrd="0" parTransId="{061B1BC2-EE57-42A4-A019-90001BF651E1}" sibTransId="{D11DF78F-2DB0-4B10-8D11-632497D83504}"/>
    <dgm:cxn modelId="{9D0ABF5A-AE99-4A73-90FC-B61234FCE063}" srcId="{90B7225E-0CB9-4B55-AD14-BFB248AEC0C0}" destId="{71531D21-1368-49E0-84BA-B203475B26ED}" srcOrd="4" destOrd="0" parTransId="{0E5DF2F4-BD7C-4D5E-B9F5-7DA9ECBF55FF}" sibTransId="{52ABC1D5-81AA-4C04-BA53-446F24D72246}"/>
    <dgm:cxn modelId="{1431EC05-2757-4CF9-BDAD-371AEE529A01}" type="presOf" srcId="{C0C0722F-D2D4-4062-8ECB-927C9B358497}" destId="{E2F3A478-2D65-4B54-AC17-31A30803814D}" srcOrd="0" destOrd="0" presId="urn:microsoft.com/office/officeart/2005/8/layout/cycle3"/>
    <dgm:cxn modelId="{E5E6EFC5-B60C-4147-8C29-EFFDDF2388D4}" type="presParOf" srcId="{07BDD73B-F4D4-4F48-A269-440BEDB5ABB2}" destId="{B678489A-8014-4CEC-9980-022D4A87E255}" srcOrd="0" destOrd="0" presId="urn:microsoft.com/office/officeart/2005/8/layout/cycle3"/>
    <dgm:cxn modelId="{BAA0F7BB-B29B-42A8-A500-456C8A887B32}" type="presParOf" srcId="{B678489A-8014-4CEC-9980-022D4A87E255}" destId="{BA42B738-6E60-4703-9C1D-3BC3BF2E7D5D}" srcOrd="0" destOrd="0" presId="urn:microsoft.com/office/officeart/2005/8/layout/cycle3"/>
    <dgm:cxn modelId="{5A529DEE-EA8C-4689-B66D-AD2C5670F9EF}" type="presParOf" srcId="{B678489A-8014-4CEC-9980-022D4A87E255}" destId="{D703AB70-A79D-466A-8E7F-73D426876C26}" srcOrd="1" destOrd="0" presId="urn:microsoft.com/office/officeart/2005/8/layout/cycle3"/>
    <dgm:cxn modelId="{E2981808-5D05-476F-81C7-8900B3E45D43}" type="presParOf" srcId="{B678489A-8014-4CEC-9980-022D4A87E255}" destId="{A500CE3A-9B41-4794-8D77-A2ACF70482B4}" srcOrd="2" destOrd="0" presId="urn:microsoft.com/office/officeart/2005/8/layout/cycle3"/>
    <dgm:cxn modelId="{CCFC8DEB-7A1F-4AED-BF9A-02E87191369E}" type="presParOf" srcId="{B678489A-8014-4CEC-9980-022D4A87E255}" destId="{E2F3A478-2D65-4B54-AC17-31A30803814D}" srcOrd="3" destOrd="0" presId="urn:microsoft.com/office/officeart/2005/8/layout/cycle3"/>
    <dgm:cxn modelId="{19279BE3-2B6D-4ED1-9349-B90D7541C27D}" type="presParOf" srcId="{B678489A-8014-4CEC-9980-022D4A87E255}" destId="{8F260F88-39AD-4DFA-BBB3-8AF2DC548E75}" srcOrd="4" destOrd="0" presId="urn:microsoft.com/office/officeart/2005/8/layout/cycle3"/>
    <dgm:cxn modelId="{F49B4D6D-78F7-4984-80CD-D394949EE690}" type="presParOf" srcId="{B678489A-8014-4CEC-9980-022D4A87E255}" destId="{B0C1C5BA-9140-45D7-91FB-7600FFDD06EA}" srcOrd="5" destOrd="0" presId="urn:microsoft.com/office/officeart/2005/8/layout/cycle3"/>
    <dgm:cxn modelId="{231F818F-6E49-443A-A692-4F66BDF51C60}" type="presParOf" srcId="{B678489A-8014-4CEC-9980-022D4A87E255}" destId="{627B5F65-537A-454B-ACF8-178132BC15B1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DB270D1-0F57-4618-96C5-DDFB8053853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4BB42EAB-4077-4E48-A1DB-BD56FCA6C854}">
      <dgm:prSet phldrT="[Texto]"/>
      <dgm:spPr/>
      <dgm:t>
        <a:bodyPr/>
        <a:lstStyle/>
        <a:p>
          <a:r>
            <a:rPr lang="es-ES" b="1" smtClean="0"/>
            <a:t>Publicidad ATL</a:t>
          </a:r>
          <a:r>
            <a:rPr lang="es-ES" smtClean="0"/>
            <a:t> </a:t>
          </a:r>
          <a:endParaRPr lang="es-EC"/>
        </a:p>
      </dgm:t>
    </dgm:pt>
    <dgm:pt modelId="{BFFFAE6C-87BB-4EF5-B959-A844560205DF}" type="parTrans" cxnId="{FBCBDCE4-449D-47F1-A068-79A16D6CFDC2}">
      <dgm:prSet/>
      <dgm:spPr/>
      <dgm:t>
        <a:bodyPr/>
        <a:lstStyle/>
        <a:p>
          <a:endParaRPr lang="es-EC"/>
        </a:p>
      </dgm:t>
    </dgm:pt>
    <dgm:pt modelId="{595714CA-BE15-4A81-B167-74E1901E1F09}" type="sibTrans" cxnId="{FBCBDCE4-449D-47F1-A068-79A16D6CFDC2}">
      <dgm:prSet/>
      <dgm:spPr/>
      <dgm:t>
        <a:bodyPr/>
        <a:lstStyle/>
        <a:p>
          <a:endParaRPr lang="es-EC"/>
        </a:p>
      </dgm:t>
    </dgm:pt>
    <dgm:pt modelId="{611C377F-8C21-40A2-9459-B75E78F23E3A}">
      <dgm:prSet phldrT="[Texto]"/>
      <dgm:spPr/>
      <dgm:t>
        <a:bodyPr/>
        <a:lstStyle/>
        <a:p>
          <a:r>
            <a:rPr lang="es-EC" dirty="0" smtClean="0"/>
            <a:t>Radio </a:t>
          </a:r>
          <a:endParaRPr lang="es-EC" dirty="0"/>
        </a:p>
      </dgm:t>
    </dgm:pt>
    <dgm:pt modelId="{05C112EE-1BE8-42E2-A72B-E2D92F6760E4}" type="parTrans" cxnId="{FB169950-10B0-43D3-BF12-FA2B435D8D1E}">
      <dgm:prSet/>
      <dgm:spPr/>
      <dgm:t>
        <a:bodyPr/>
        <a:lstStyle/>
        <a:p>
          <a:endParaRPr lang="es-EC"/>
        </a:p>
      </dgm:t>
    </dgm:pt>
    <dgm:pt modelId="{46EDD158-29C0-4B94-90A9-BB081F55912F}" type="sibTrans" cxnId="{FB169950-10B0-43D3-BF12-FA2B435D8D1E}">
      <dgm:prSet/>
      <dgm:spPr/>
      <dgm:t>
        <a:bodyPr/>
        <a:lstStyle/>
        <a:p>
          <a:endParaRPr lang="es-EC"/>
        </a:p>
      </dgm:t>
    </dgm:pt>
    <dgm:pt modelId="{6604BDBC-88F0-4211-A97A-9591E1967718}">
      <dgm:prSet phldrT="[Texto]"/>
      <dgm:spPr/>
      <dgm:t>
        <a:bodyPr/>
        <a:lstStyle/>
        <a:p>
          <a:r>
            <a:rPr lang="es-EC" b="1" dirty="0" smtClean="0">
              <a:solidFill>
                <a:schemeClr val="tx1"/>
              </a:solidFill>
            </a:rPr>
            <a:t>Publicidad BTL</a:t>
          </a:r>
          <a:endParaRPr lang="es-EC" b="1" dirty="0">
            <a:solidFill>
              <a:schemeClr val="tx1"/>
            </a:solidFill>
          </a:endParaRPr>
        </a:p>
      </dgm:t>
    </dgm:pt>
    <dgm:pt modelId="{496D415E-F49E-491C-B4EC-957391353C29}" type="parTrans" cxnId="{70D8A8B3-AADA-4593-9639-3DA15116C620}">
      <dgm:prSet/>
      <dgm:spPr/>
      <dgm:t>
        <a:bodyPr/>
        <a:lstStyle/>
        <a:p>
          <a:endParaRPr lang="es-EC"/>
        </a:p>
      </dgm:t>
    </dgm:pt>
    <dgm:pt modelId="{D7123F93-5AE3-4426-87B4-D86592A5AB01}" type="sibTrans" cxnId="{70D8A8B3-AADA-4593-9639-3DA15116C620}">
      <dgm:prSet/>
      <dgm:spPr/>
      <dgm:t>
        <a:bodyPr/>
        <a:lstStyle/>
        <a:p>
          <a:endParaRPr lang="es-EC"/>
        </a:p>
      </dgm:t>
    </dgm:pt>
    <dgm:pt modelId="{55C919A4-D3D8-494B-AF73-771B3DC282E1}">
      <dgm:prSet phldrT="[Texto]"/>
      <dgm:spPr/>
      <dgm:t>
        <a:bodyPr/>
        <a:lstStyle/>
        <a:p>
          <a:r>
            <a:rPr lang="es-EC" dirty="0" smtClean="0"/>
            <a:t>Sitio Web</a:t>
          </a:r>
          <a:endParaRPr lang="es-EC" dirty="0"/>
        </a:p>
      </dgm:t>
    </dgm:pt>
    <dgm:pt modelId="{75606AA9-ACE1-4562-8989-79D1B4E16C4E}" type="parTrans" cxnId="{B3F478BE-677D-4B06-924C-68862D4CE6D7}">
      <dgm:prSet/>
      <dgm:spPr/>
      <dgm:t>
        <a:bodyPr/>
        <a:lstStyle/>
        <a:p>
          <a:endParaRPr lang="es-EC"/>
        </a:p>
      </dgm:t>
    </dgm:pt>
    <dgm:pt modelId="{65AFAC4E-3B79-4F9A-8B2E-20DBD2BB03C4}" type="sibTrans" cxnId="{B3F478BE-677D-4B06-924C-68862D4CE6D7}">
      <dgm:prSet/>
      <dgm:spPr/>
      <dgm:t>
        <a:bodyPr/>
        <a:lstStyle/>
        <a:p>
          <a:endParaRPr lang="es-EC"/>
        </a:p>
      </dgm:t>
    </dgm:pt>
    <dgm:pt modelId="{4E41AB5A-8DDA-438F-84D9-08D00CC3595F}">
      <dgm:prSet phldrT="[Texto]"/>
      <dgm:spPr/>
      <dgm:t>
        <a:bodyPr/>
        <a:lstStyle/>
        <a:p>
          <a:r>
            <a:rPr lang="es-EC" dirty="0" smtClean="0"/>
            <a:t>Red Social</a:t>
          </a:r>
          <a:endParaRPr lang="es-EC" dirty="0"/>
        </a:p>
      </dgm:t>
    </dgm:pt>
    <dgm:pt modelId="{09E1AA52-2B3C-4801-81CB-AD449C68C7A4}" type="parTrans" cxnId="{9EF015F3-4B5A-4F66-966F-37185E6C84DA}">
      <dgm:prSet/>
      <dgm:spPr/>
      <dgm:t>
        <a:bodyPr/>
        <a:lstStyle/>
        <a:p>
          <a:endParaRPr lang="es-EC"/>
        </a:p>
      </dgm:t>
    </dgm:pt>
    <dgm:pt modelId="{ED4A0450-AD5A-459A-8E76-59E0F41DCFB8}" type="sibTrans" cxnId="{9EF015F3-4B5A-4F66-966F-37185E6C84DA}">
      <dgm:prSet/>
      <dgm:spPr/>
      <dgm:t>
        <a:bodyPr/>
        <a:lstStyle/>
        <a:p>
          <a:endParaRPr lang="es-EC"/>
        </a:p>
      </dgm:t>
    </dgm:pt>
    <dgm:pt modelId="{AA0CE716-D9B6-48A2-8249-9184AD6B137D}">
      <dgm:prSet phldrT="[Texto]"/>
      <dgm:spPr/>
      <dgm:t>
        <a:bodyPr/>
        <a:lstStyle/>
        <a:p>
          <a:r>
            <a:rPr lang="es-EC" dirty="0" smtClean="0"/>
            <a:t>Correos Masivos</a:t>
          </a:r>
          <a:endParaRPr lang="es-EC" dirty="0"/>
        </a:p>
      </dgm:t>
    </dgm:pt>
    <dgm:pt modelId="{99AA5592-23D8-4E73-8134-52F997E19478}" type="parTrans" cxnId="{D24ED2B5-70F5-4D63-B74B-6A23721AF7D3}">
      <dgm:prSet/>
      <dgm:spPr/>
      <dgm:t>
        <a:bodyPr/>
        <a:lstStyle/>
        <a:p>
          <a:endParaRPr lang="es-EC"/>
        </a:p>
      </dgm:t>
    </dgm:pt>
    <dgm:pt modelId="{82BB6965-2F1F-40CD-B730-B89C94B3B0B1}" type="sibTrans" cxnId="{D24ED2B5-70F5-4D63-B74B-6A23721AF7D3}">
      <dgm:prSet/>
      <dgm:spPr/>
      <dgm:t>
        <a:bodyPr/>
        <a:lstStyle/>
        <a:p>
          <a:endParaRPr lang="es-EC"/>
        </a:p>
      </dgm:t>
    </dgm:pt>
    <dgm:pt modelId="{05BA7E0E-4DCD-494B-A9F8-C91B6BF00283}" type="pres">
      <dgm:prSet presAssocID="{1DB270D1-0F57-4618-96C5-DDFB8053853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4E303C44-F0FE-4C72-B406-F15FD31EAAA4}" type="pres">
      <dgm:prSet presAssocID="{4BB42EAB-4077-4E48-A1DB-BD56FCA6C854}" presName="hierRoot1" presStyleCnt="0"/>
      <dgm:spPr/>
    </dgm:pt>
    <dgm:pt modelId="{EFF1D721-882B-4A68-AB85-0131FF82E77D}" type="pres">
      <dgm:prSet presAssocID="{4BB42EAB-4077-4E48-A1DB-BD56FCA6C854}" presName="composite" presStyleCnt="0"/>
      <dgm:spPr/>
    </dgm:pt>
    <dgm:pt modelId="{48359D4C-3920-4CF1-A6BB-E8C03BE46DB4}" type="pres">
      <dgm:prSet presAssocID="{4BB42EAB-4077-4E48-A1DB-BD56FCA6C854}" presName="background" presStyleLbl="node0" presStyleIdx="0" presStyleCnt="2"/>
      <dgm:spPr/>
    </dgm:pt>
    <dgm:pt modelId="{C7DDB398-5F74-423B-AE69-B94FBDDC54B2}" type="pres">
      <dgm:prSet presAssocID="{4BB42EAB-4077-4E48-A1DB-BD56FCA6C854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248A92B-BE66-4B99-9EB3-E14C804CD5D1}" type="pres">
      <dgm:prSet presAssocID="{4BB42EAB-4077-4E48-A1DB-BD56FCA6C854}" presName="hierChild2" presStyleCnt="0"/>
      <dgm:spPr/>
    </dgm:pt>
    <dgm:pt modelId="{BB2932AA-0180-4A03-B801-AD5FBFBD1962}" type="pres">
      <dgm:prSet presAssocID="{05C112EE-1BE8-42E2-A72B-E2D92F6760E4}" presName="Name10" presStyleLbl="parChTrans1D2" presStyleIdx="0" presStyleCnt="4"/>
      <dgm:spPr/>
      <dgm:t>
        <a:bodyPr/>
        <a:lstStyle/>
        <a:p>
          <a:endParaRPr lang="es-EC"/>
        </a:p>
      </dgm:t>
    </dgm:pt>
    <dgm:pt modelId="{B0310AC6-395C-438F-9A7F-A66ED365ACD7}" type="pres">
      <dgm:prSet presAssocID="{611C377F-8C21-40A2-9459-B75E78F23E3A}" presName="hierRoot2" presStyleCnt="0"/>
      <dgm:spPr/>
    </dgm:pt>
    <dgm:pt modelId="{7CCC4DBA-AC7D-41DF-B78A-5DEC43FF76E6}" type="pres">
      <dgm:prSet presAssocID="{611C377F-8C21-40A2-9459-B75E78F23E3A}" presName="composite2" presStyleCnt="0"/>
      <dgm:spPr/>
    </dgm:pt>
    <dgm:pt modelId="{3658FD20-54BE-4E90-846C-7BC59DF0BC74}" type="pres">
      <dgm:prSet presAssocID="{611C377F-8C21-40A2-9459-B75E78F23E3A}" presName="background2" presStyleLbl="node2" presStyleIdx="0" presStyleCnt="4"/>
      <dgm:spPr/>
    </dgm:pt>
    <dgm:pt modelId="{016504CC-726B-45EE-A8F4-05D496821093}" type="pres">
      <dgm:prSet presAssocID="{611C377F-8C21-40A2-9459-B75E78F23E3A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79DEBB3-0A60-4E73-8EED-DE13A4C74DF7}" type="pres">
      <dgm:prSet presAssocID="{611C377F-8C21-40A2-9459-B75E78F23E3A}" presName="hierChild3" presStyleCnt="0"/>
      <dgm:spPr/>
    </dgm:pt>
    <dgm:pt modelId="{D6CACF65-1682-4D9D-8032-C490BDE591D9}" type="pres">
      <dgm:prSet presAssocID="{6604BDBC-88F0-4211-A97A-9591E1967718}" presName="hierRoot1" presStyleCnt="0"/>
      <dgm:spPr/>
    </dgm:pt>
    <dgm:pt modelId="{3A609790-2EAB-44E0-A1CF-D89471AF11E2}" type="pres">
      <dgm:prSet presAssocID="{6604BDBC-88F0-4211-A97A-9591E1967718}" presName="composite" presStyleCnt="0"/>
      <dgm:spPr/>
    </dgm:pt>
    <dgm:pt modelId="{89AE72A3-1401-4C1E-AF17-BCC8F2B835A0}" type="pres">
      <dgm:prSet presAssocID="{6604BDBC-88F0-4211-A97A-9591E1967718}" presName="background" presStyleLbl="node0" presStyleIdx="1" presStyleCnt="2"/>
      <dgm:spPr/>
    </dgm:pt>
    <dgm:pt modelId="{561C4A3E-4DCC-4072-AEA1-9FBC27A1F47D}" type="pres">
      <dgm:prSet presAssocID="{6604BDBC-88F0-4211-A97A-9591E1967718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4D40758-969B-4372-BC62-E1A7B7D5B8E1}" type="pres">
      <dgm:prSet presAssocID="{6604BDBC-88F0-4211-A97A-9591E1967718}" presName="hierChild2" presStyleCnt="0"/>
      <dgm:spPr/>
    </dgm:pt>
    <dgm:pt modelId="{2EABB9C1-5F09-4CF7-81E3-EA50AF728450}" type="pres">
      <dgm:prSet presAssocID="{75606AA9-ACE1-4562-8989-79D1B4E16C4E}" presName="Name10" presStyleLbl="parChTrans1D2" presStyleIdx="1" presStyleCnt="4"/>
      <dgm:spPr/>
      <dgm:t>
        <a:bodyPr/>
        <a:lstStyle/>
        <a:p>
          <a:endParaRPr lang="es-EC"/>
        </a:p>
      </dgm:t>
    </dgm:pt>
    <dgm:pt modelId="{E6BE4A6E-061F-485B-898F-167F54CBDF28}" type="pres">
      <dgm:prSet presAssocID="{55C919A4-D3D8-494B-AF73-771B3DC282E1}" presName="hierRoot2" presStyleCnt="0"/>
      <dgm:spPr/>
    </dgm:pt>
    <dgm:pt modelId="{14FF2064-3A08-4452-8E2B-EF5A963B8805}" type="pres">
      <dgm:prSet presAssocID="{55C919A4-D3D8-494B-AF73-771B3DC282E1}" presName="composite2" presStyleCnt="0"/>
      <dgm:spPr/>
    </dgm:pt>
    <dgm:pt modelId="{6E78284F-1BB4-40A7-85D8-FDF2C2C50C97}" type="pres">
      <dgm:prSet presAssocID="{55C919A4-D3D8-494B-AF73-771B3DC282E1}" presName="background2" presStyleLbl="node2" presStyleIdx="1" presStyleCnt="4"/>
      <dgm:spPr/>
    </dgm:pt>
    <dgm:pt modelId="{EDB1D1E1-D9DA-4CB6-8275-C9EB9DB99556}" type="pres">
      <dgm:prSet presAssocID="{55C919A4-D3D8-494B-AF73-771B3DC282E1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1CE2045-385F-4EEF-8DEA-4B2F51954DE9}" type="pres">
      <dgm:prSet presAssocID="{55C919A4-D3D8-494B-AF73-771B3DC282E1}" presName="hierChild3" presStyleCnt="0"/>
      <dgm:spPr/>
    </dgm:pt>
    <dgm:pt modelId="{133580C2-D205-4BDF-8BD7-52488FD1D112}" type="pres">
      <dgm:prSet presAssocID="{09E1AA52-2B3C-4801-81CB-AD449C68C7A4}" presName="Name10" presStyleLbl="parChTrans1D2" presStyleIdx="2" presStyleCnt="4"/>
      <dgm:spPr/>
      <dgm:t>
        <a:bodyPr/>
        <a:lstStyle/>
        <a:p>
          <a:endParaRPr lang="es-EC"/>
        </a:p>
      </dgm:t>
    </dgm:pt>
    <dgm:pt modelId="{041BF3E3-38E9-4A98-86D4-21757CA2A272}" type="pres">
      <dgm:prSet presAssocID="{4E41AB5A-8DDA-438F-84D9-08D00CC3595F}" presName="hierRoot2" presStyleCnt="0"/>
      <dgm:spPr/>
    </dgm:pt>
    <dgm:pt modelId="{5EB0F051-5B34-48CE-83FB-ACDE310A0D59}" type="pres">
      <dgm:prSet presAssocID="{4E41AB5A-8DDA-438F-84D9-08D00CC3595F}" presName="composite2" presStyleCnt="0"/>
      <dgm:spPr/>
    </dgm:pt>
    <dgm:pt modelId="{3813DFE2-F2ED-46AB-8C59-DECA966FE3C7}" type="pres">
      <dgm:prSet presAssocID="{4E41AB5A-8DDA-438F-84D9-08D00CC3595F}" presName="background2" presStyleLbl="node2" presStyleIdx="2" presStyleCnt="4"/>
      <dgm:spPr/>
    </dgm:pt>
    <dgm:pt modelId="{E3C085FB-421A-4351-B4CD-7CDADE05EFCC}" type="pres">
      <dgm:prSet presAssocID="{4E41AB5A-8DDA-438F-84D9-08D00CC3595F}" presName="text2" presStyleLbl="fgAcc2" presStyleIdx="2" presStyleCnt="4" custLinFactNeighborY="331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37D4CFC-9DA8-4FE6-A69C-28B2D2470D0B}" type="pres">
      <dgm:prSet presAssocID="{4E41AB5A-8DDA-438F-84D9-08D00CC3595F}" presName="hierChild3" presStyleCnt="0"/>
      <dgm:spPr/>
    </dgm:pt>
    <dgm:pt modelId="{FFB77600-7586-432C-AF82-1FA21290A296}" type="pres">
      <dgm:prSet presAssocID="{99AA5592-23D8-4E73-8134-52F997E19478}" presName="Name10" presStyleLbl="parChTrans1D2" presStyleIdx="3" presStyleCnt="4"/>
      <dgm:spPr/>
      <dgm:t>
        <a:bodyPr/>
        <a:lstStyle/>
        <a:p>
          <a:endParaRPr lang="es-EC"/>
        </a:p>
      </dgm:t>
    </dgm:pt>
    <dgm:pt modelId="{590801EB-09ED-4F3C-9A7B-D53C68A9FBCF}" type="pres">
      <dgm:prSet presAssocID="{AA0CE716-D9B6-48A2-8249-9184AD6B137D}" presName="hierRoot2" presStyleCnt="0"/>
      <dgm:spPr/>
    </dgm:pt>
    <dgm:pt modelId="{5E781FC3-6A5F-4359-BF8E-D4576CB2BEED}" type="pres">
      <dgm:prSet presAssocID="{AA0CE716-D9B6-48A2-8249-9184AD6B137D}" presName="composite2" presStyleCnt="0"/>
      <dgm:spPr/>
    </dgm:pt>
    <dgm:pt modelId="{206E2391-CAE9-49E9-99CD-8355EDC9E7F9}" type="pres">
      <dgm:prSet presAssocID="{AA0CE716-D9B6-48A2-8249-9184AD6B137D}" presName="background2" presStyleLbl="node2" presStyleIdx="3" presStyleCnt="4"/>
      <dgm:spPr/>
    </dgm:pt>
    <dgm:pt modelId="{5C2EE259-6E3F-4E9B-A6EA-DAE03DF432C8}" type="pres">
      <dgm:prSet presAssocID="{AA0CE716-D9B6-48A2-8249-9184AD6B137D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8CEC339-FF56-4118-8B65-58A1CBB82A35}" type="pres">
      <dgm:prSet presAssocID="{AA0CE716-D9B6-48A2-8249-9184AD6B137D}" presName="hierChild3" presStyleCnt="0"/>
      <dgm:spPr/>
    </dgm:pt>
  </dgm:ptLst>
  <dgm:cxnLst>
    <dgm:cxn modelId="{FBCBDCE4-449D-47F1-A068-79A16D6CFDC2}" srcId="{1DB270D1-0F57-4618-96C5-DDFB80538539}" destId="{4BB42EAB-4077-4E48-A1DB-BD56FCA6C854}" srcOrd="0" destOrd="0" parTransId="{BFFFAE6C-87BB-4EF5-B959-A844560205DF}" sibTransId="{595714CA-BE15-4A81-B167-74E1901E1F09}"/>
    <dgm:cxn modelId="{2F7BBA85-B1BC-4A34-B33F-9FA303749966}" type="presOf" srcId="{05C112EE-1BE8-42E2-A72B-E2D92F6760E4}" destId="{BB2932AA-0180-4A03-B801-AD5FBFBD1962}" srcOrd="0" destOrd="0" presId="urn:microsoft.com/office/officeart/2005/8/layout/hierarchy1"/>
    <dgm:cxn modelId="{6F444A36-AF4E-4D6A-86DD-49CF5A40D062}" type="presOf" srcId="{4BB42EAB-4077-4E48-A1DB-BD56FCA6C854}" destId="{C7DDB398-5F74-423B-AE69-B94FBDDC54B2}" srcOrd="0" destOrd="0" presId="urn:microsoft.com/office/officeart/2005/8/layout/hierarchy1"/>
    <dgm:cxn modelId="{BA971BF7-9469-44D4-B2BA-14A5773C1428}" type="presOf" srcId="{1DB270D1-0F57-4618-96C5-DDFB80538539}" destId="{05BA7E0E-4DCD-494B-A9F8-C91B6BF00283}" srcOrd="0" destOrd="0" presId="urn:microsoft.com/office/officeart/2005/8/layout/hierarchy1"/>
    <dgm:cxn modelId="{BB65A8AD-8A3B-4EC2-A4F9-769F5A03B9D7}" type="presOf" srcId="{4E41AB5A-8DDA-438F-84D9-08D00CC3595F}" destId="{E3C085FB-421A-4351-B4CD-7CDADE05EFCC}" srcOrd="0" destOrd="0" presId="urn:microsoft.com/office/officeart/2005/8/layout/hierarchy1"/>
    <dgm:cxn modelId="{9EF015F3-4B5A-4F66-966F-37185E6C84DA}" srcId="{6604BDBC-88F0-4211-A97A-9591E1967718}" destId="{4E41AB5A-8DDA-438F-84D9-08D00CC3595F}" srcOrd="1" destOrd="0" parTransId="{09E1AA52-2B3C-4801-81CB-AD449C68C7A4}" sibTransId="{ED4A0450-AD5A-459A-8E76-59E0F41DCFB8}"/>
    <dgm:cxn modelId="{6A515C79-0608-466C-8F8B-739F946498B9}" type="presOf" srcId="{6604BDBC-88F0-4211-A97A-9591E1967718}" destId="{561C4A3E-4DCC-4072-AEA1-9FBC27A1F47D}" srcOrd="0" destOrd="0" presId="urn:microsoft.com/office/officeart/2005/8/layout/hierarchy1"/>
    <dgm:cxn modelId="{53DCF9FF-9275-405A-A4C9-176C5D830346}" type="presOf" srcId="{55C919A4-D3D8-494B-AF73-771B3DC282E1}" destId="{EDB1D1E1-D9DA-4CB6-8275-C9EB9DB99556}" srcOrd="0" destOrd="0" presId="urn:microsoft.com/office/officeart/2005/8/layout/hierarchy1"/>
    <dgm:cxn modelId="{D24ED2B5-70F5-4D63-B74B-6A23721AF7D3}" srcId="{6604BDBC-88F0-4211-A97A-9591E1967718}" destId="{AA0CE716-D9B6-48A2-8249-9184AD6B137D}" srcOrd="2" destOrd="0" parTransId="{99AA5592-23D8-4E73-8134-52F997E19478}" sibTransId="{82BB6965-2F1F-40CD-B730-B89C94B3B0B1}"/>
    <dgm:cxn modelId="{FBD1DB97-1F39-4E76-867D-B8AB7EB566FA}" type="presOf" srcId="{09E1AA52-2B3C-4801-81CB-AD449C68C7A4}" destId="{133580C2-D205-4BDF-8BD7-52488FD1D112}" srcOrd="0" destOrd="0" presId="urn:microsoft.com/office/officeart/2005/8/layout/hierarchy1"/>
    <dgm:cxn modelId="{FB169950-10B0-43D3-BF12-FA2B435D8D1E}" srcId="{4BB42EAB-4077-4E48-A1DB-BD56FCA6C854}" destId="{611C377F-8C21-40A2-9459-B75E78F23E3A}" srcOrd="0" destOrd="0" parTransId="{05C112EE-1BE8-42E2-A72B-E2D92F6760E4}" sibTransId="{46EDD158-29C0-4B94-90A9-BB081F55912F}"/>
    <dgm:cxn modelId="{2845FCB6-2880-498D-BFF0-AA4D8F74A5A5}" type="presOf" srcId="{611C377F-8C21-40A2-9459-B75E78F23E3A}" destId="{016504CC-726B-45EE-A8F4-05D496821093}" srcOrd="0" destOrd="0" presId="urn:microsoft.com/office/officeart/2005/8/layout/hierarchy1"/>
    <dgm:cxn modelId="{1654D7DE-F7F7-4F71-BFA6-56E52D3F1551}" type="presOf" srcId="{75606AA9-ACE1-4562-8989-79D1B4E16C4E}" destId="{2EABB9C1-5F09-4CF7-81E3-EA50AF728450}" srcOrd="0" destOrd="0" presId="urn:microsoft.com/office/officeart/2005/8/layout/hierarchy1"/>
    <dgm:cxn modelId="{A484CA45-A7F7-4B54-9A24-5EE15BAF89FF}" type="presOf" srcId="{AA0CE716-D9B6-48A2-8249-9184AD6B137D}" destId="{5C2EE259-6E3F-4E9B-A6EA-DAE03DF432C8}" srcOrd="0" destOrd="0" presId="urn:microsoft.com/office/officeart/2005/8/layout/hierarchy1"/>
    <dgm:cxn modelId="{A7BC235D-3D2C-4F27-B4A7-D6E964C2DCB9}" type="presOf" srcId="{99AA5592-23D8-4E73-8134-52F997E19478}" destId="{FFB77600-7586-432C-AF82-1FA21290A296}" srcOrd="0" destOrd="0" presId="urn:microsoft.com/office/officeart/2005/8/layout/hierarchy1"/>
    <dgm:cxn modelId="{B3F478BE-677D-4B06-924C-68862D4CE6D7}" srcId="{6604BDBC-88F0-4211-A97A-9591E1967718}" destId="{55C919A4-D3D8-494B-AF73-771B3DC282E1}" srcOrd="0" destOrd="0" parTransId="{75606AA9-ACE1-4562-8989-79D1B4E16C4E}" sibTransId="{65AFAC4E-3B79-4F9A-8B2E-20DBD2BB03C4}"/>
    <dgm:cxn modelId="{70D8A8B3-AADA-4593-9639-3DA15116C620}" srcId="{1DB270D1-0F57-4618-96C5-DDFB80538539}" destId="{6604BDBC-88F0-4211-A97A-9591E1967718}" srcOrd="1" destOrd="0" parTransId="{496D415E-F49E-491C-B4EC-957391353C29}" sibTransId="{D7123F93-5AE3-4426-87B4-D86592A5AB01}"/>
    <dgm:cxn modelId="{AF8FE043-E15B-4F88-AA6D-CC097E41E6C6}" type="presParOf" srcId="{05BA7E0E-4DCD-494B-A9F8-C91B6BF00283}" destId="{4E303C44-F0FE-4C72-B406-F15FD31EAAA4}" srcOrd="0" destOrd="0" presId="urn:microsoft.com/office/officeart/2005/8/layout/hierarchy1"/>
    <dgm:cxn modelId="{642E226B-FE85-4B53-AC93-F9F17EAD16AB}" type="presParOf" srcId="{4E303C44-F0FE-4C72-B406-F15FD31EAAA4}" destId="{EFF1D721-882B-4A68-AB85-0131FF82E77D}" srcOrd="0" destOrd="0" presId="urn:microsoft.com/office/officeart/2005/8/layout/hierarchy1"/>
    <dgm:cxn modelId="{FE8F8002-E77A-4544-A6F2-3A29FB1ABBE4}" type="presParOf" srcId="{EFF1D721-882B-4A68-AB85-0131FF82E77D}" destId="{48359D4C-3920-4CF1-A6BB-E8C03BE46DB4}" srcOrd="0" destOrd="0" presId="urn:microsoft.com/office/officeart/2005/8/layout/hierarchy1"/>
    <dgm:cxn modelId="{CB91CEFF-71E6-42D0-9D14-E63895360864}" type="presParOf" srcId="{EFF1D721-882B-4A68-AB85-0131FF82E77D}" destId="{C7DDB398-5F74-423B-AE69-B94FBDDC54B2}" srcOrd="1" destOrd="0" presId="urn:microsoft.com/office/officeart/2005/8/layout/hierarchy1"/>
    <dgm:cxn modelId="{CEF51BB9-CED7-4C9B-AC80-8643BEC089FE}" type="presParOf" srcId="{4E303C44-F0FE-4C72-B406-F15FD31EAAA4}" destId="{D248A92B-BE66-4B99-9EB3-E14C804CD5D1}" srcOrd="1" destOrd="0" presId="urn:microsoft.com/office/officeart/2005/8/layout/hierarchy1"/>
    <dgm:cxn modelId="{29B111D3-F2AC-41AF-9308-35EBA037D422}" type="presParOf" srcId="{D248A92B-BE66-4B99-9EB3-E14C804CD5D1}" destId="{BB2932AA-0180-4A03-B801-AD5FBFBD1962}" srcOrd="0" destOrd="0" presId="urn:microsoft.com/office/officeart/2005/8/layout/hierarchy1"/>
    <dgm:cxn modelId="{BA08034D-1165-47BA-875F-B55A12E064B6}" type="presParOf" srcId="{D248A92B-BE66-4B99-9EB3-E14C804CD5D1}" destId="{B0310AC6-395C-438F-9A7F-A66ED365ACD7}" srcOrd="1" destOrd="0" presId="urn:microsoft.com/office/officeart/2005/8/layout/hierarchy1"/>
    <dgm:cxn modelId="{F58820B2-2A31-4C6E-AFC4-9299DA23E64E}" type="presParOf" srcId="{B0310AC6-395C-438F-9A7F-A66ED365ACD7}" destId="{7CCC4DBA-AC7D-41DF-B78A-5DEC43FF76E6}" srcOrd="0" destOrd="0" presId="urn:microsoft.com/office/officeart/2005/8/layout/hierarchy1"/>
    <dgm:cxn modelId="{C7B710A0-D0DC-4D13-A326-F4D873F3BD36}" type="presParOf" srcId="{7CCC4DBA-AC7D-41DF-B78A-5DEC43FF76E6}" destId="{3658FD20-54BE-4E90-846C-7BC59DF0BC74}" srcOrd="0" destOrd="0" presId="urn:microsoft.com/office/officeart/2005/8/layout/hierarchy1"/>
    <dgm:cxn modelId="{C3D83AC9-3687-4C5A-82FF-D4DA502D6369}" type="presParOf" srcId="{7CCC4DBA-AC7D-41DF-B78A-5DEC43FF76E6}" destId="{016504CC-726B-45EE-A8F4-05D496821093}" srcOrd="1" destOrd="0" presId="urn:microsoft.com/office/officeart/2005/8/layout/hierarchy1"/>
    <dgm:cxn modelId="{2EFEEEAF-AB4E-4DD0-BCA6-8FA945EBC934}" type="presParOf" srcId="{B0310AC6-395C-438F-9A7F-A66ED365ACD7}" destId="{B79DEBB3-0A60-4E73-8EED-DE13A4C74DF7}" srcOrd="1" destOrd="0" presId="urn:microsoft.com/office/officeart/2005/8/layout/hierarchy1"/>
    <dgm:cxn modelId="{EBF0A4A0-0997-4323-98B9-5BBAC84AF667}" type="presParOf" srcId="{05BA7E0E-4DCD-494B-A9F8-C91B6BF00283}" destId="{D6CACF65-1682-4D9D-8032-C490BDE591D9}" srcOrd="1" destOrd="0" presId="urn:microsoft.com/office/officeart/2005/8/layout/hierarchy1"/>
    <dgm:cxn modelId="{246FBFFD-E63C-4C48-BBFF-3A77332F53AC}" type="presParOf" srcId="{D6CACF65-1682-4D9D-8032-C490BDE591D9}" destId="{3A609790-2EAB-44E0-A1CF-D89471AF11E2}" srcOrd="0" destOrd="0" presId="urn:microsoft.com/office/officeart/2005/8/layout/hierarchy1"/>
    <dgm:cxn modelId="{CA213EB5-6240-417C-A815-5A9363A3F950}" type="presParOf" srcId="{3A609790-2EAB-44E0-A1CF-D89471AF11E2}" destId="{89AE72A3-1401-4C1E-AF17-BCC8F2B835A0}" srcOrd="0" destOrd="0" presId="urn:microsoft.com/office/officeart/2005/8/layout/hierarchy1"/>
    <dgm:cxn modelId="{267325BD-A12A-459E-AEB8-967AA9E47C7B}" type="presParOf" srcId="{3A609790-2EAB-44E0-A1CF-D89471AF11E2}" destId="{561C4A3E-4DCC-4072-AEA1-9FBC27A1F47D}" srcOrd="1" destOrd="0" presId="urn:microsoft.com/office/officeart/2005/8/layout/hierarchy1"/>
    <dgm:cxn modelId="{9F4B521A-324B-43E4-AA08-A213BD362536}" type="presParOf" srcId="{D6CACF65-1682-4D9D-8032-C490BDE591D9}" destId="{34D40758-969B-4372-BC62-E1A7B7D5B8E1}" srcOrd="1" destOrd="0" presId="urn:microsoft.com/office/officeart/2005/8/layout/hierarchy1"/>
    <dgm:cxn modelId="{CA6F08AD-09BF-41DB-AE8C-3F7054516ED1}" type="presParOf" srcId="{34D40758-969B-4372-BC62-E1A7B7D5B8E1}" destId="{2EABB9C1-5F09-4CF7-81E3-EA50AF728450}" srcOrd="0" destOrd="0" presId="urn:microsoft.com/office/officeart/2005/8/layout/hierarchy1"/>
    <dgm:cxn modelId="{557F9268-30D1-4AF7-B4B0-839D0AF6531F}" type="presParOf" srcId="{34D40758-969B-4372-BC62-E1A7B7D5B8E1}" destId="{E6BE4A6E-061F-485B-898F-167F54CBDF28}" srcOrd="1" destOrd="0" presId="urn:microsoft.com/office/officeart/2005/8/layout/hierarchy1"/>
    <dgm:cxn modelId="{A0FDDD41-68A2-47CD-84A3-92EC0005B71E}" type="presParOf" srcId="{E6BE4A6E-061F-485B-898F-167F54CBDF28}" destId="{14FF2064-3A08-4452-8E2B-EF5A963B8805}" srcOrd="0" destOrd="0" presId="urn:microsoft.com/office/officeart/2005/8/layout/hierarchy1"/>
    <dgm:cxn modelId="{D50CF376-148D-45B2-A498-307993F5EC16}" type="presParOf" srcId="{14FF2064-3A08-4452-8E2B-EF5A963B8805}" destId="{6E78284F-1BB4-40A7-85D8-FDF2C2C50C97}" srcOrd="0" destOrd="0" presId="urn:microsoft.com/office/officeart/2005/8/layout/hierarchy1"/>
    <dgm:cxn modelId="{159E1567-050B-43AF-9FAB-807D4B5F2C7E}" type="presParOf" srcId="{14FF2064-3A08-4452-8E2B-EF5A963B8805}" destId="{EDB1D1E1-D9DA-4CB6-8275-C9EB9DB99556}" srcOrd="1" destOrd="0" presId="urn:microsoft.com/office/officeart/2005/8/layout/hierarchy1"/>
    <dgm:cxn modelId="{2485E652-84FB-49AB-A689-B93C4C4C4A47}" type="presParOf" srcId="{E6BE4A6E-061F-485B-898F-167F54CBDF28}" destId="{91CE2045-385F-4EEF-8DEA-4B2F51954DE9}" srcOrd="1" destOrd="0" presId="urn:microsoft.com/office/officeart/2005/8/layout/hierarchy1"/>
    <dgm:cxn modelId="{A5A92151-969F-45AE-BEB1-9AA87A86C150}" type="presParOf" srcId="{34D40758-969B-4372-BC62-E1A7B7D5B8E1}" destId="{133580C2-D205-4BDF-8BD7-52488FD1D112}" srcOrd="2" destOrd="0" presId="urn:microsoft.com/office/officeart/2005/8/layout/hierarchy1"/>
    <dgm:cxn modelId="{34120ACA-143F-4C69-B0ED-F2BA032B3C6B}" type="presParOf" srcId="{34D40758-969B-4372-BC62-E1A7B7D5B8E1}" destId="{041BF3E3-38E9-4A98-86D4-21757CA2A272}" srcOrd="3" destOrd="0" presId="urn:microsoft.com/office/officeart/2005/8/layout/hierarchy1"/>
    <dgm:cxn modelId="{DEF5CF93-ACFA-442A-8489-3035F4CF07CE}" type="presParOf" srcId="{041BF3E3-38E9-4A98-86D4-21757CA2A272}" destId="{5EB0F051-5B34-48CE-83FB-ACDE310A0D59}" srcOrd="0" destOrd="0" presId="urn:microsoft.com/office/officeart/2005/8/layout/hierarchy1"/>
    <dgm:cxn modelId="{634C9C5D-E3C7-4136-9C43-80DF79E99AE5}" type="presParOf" srcId="{5EB0F051-5B34-48CE-83FB-ACDE310A0D59}" destId="{3813DFE2-F2ED-46AB-8C59-DECA966FE3C7}" srcOrd="0" destOrd="0" presId="urn:microsoft.com/office/officeart/2005/8/layout/hierarchy1"/>
    <dgm:cxn modelId="{4E4E2F60-C36B-4F48-8AB6-F43014976C19}" type="presParOf" srcId="{5EB0F051-5B34-48CE-83FB-ACDE310A0D59}" destId="{E3C085FB-421A-4351-B4CD-7CDADE05EFCC}" srcOrd="1" destOrd="0" presId="urn:microsoft.com/office/officeart/2005/8/layout/hierarchy1"/>
    <dgm:cxn modelId="{33D3780A-3B5D-473F-AACB-913114B8F04B}" type="presParOf" srcId="{041BF3E3-38E9-4A98-86D4-21757CA2A272}" destId="{737D4CFC-9DA8-4FE6-A69C-28B2D2470D0B}" srcOrd="1" destOrd="0" presId="urn:microsoft.com/office/officeart/2005/8/layout/hierarchy1"/>
    <dgm:cxn modelId="{32B2F84A-0ED7-4D1C-99BF-1583CECFFFE2}" type="presParOf" srcId="{34D40758-969B-4372-BC62-E1A7B7D5B8E1}" destId="{FFB77600-7586-432C-AF82-1FA21290A296}" srcOrd="4" destOrd="0" presId="urn:microsoft.com/office/officeart/2005/8/layout/hierarchy1"/>
    <dgm:cxn modelId="{7BBEF8FB-8093-4E3D-BE82-3F3D00A0FF95}" type="presParOf" srcId="{34D40758-969B-4372-BC62-E1A7B7D5B8E1}" destId="{590801EB-09ED-4F3C-9A7B-D53C68A9FBCF}" srcOrd="5" destOrd="0" presId="urn:microsoft.com/office/officeart/2005/8/layout/hierarchy1"/>
    <dgm:cxn modelId="{42750834-C13C-4290-8416-950877DACCC2}" type="presParOf" srcId="{590801EB-09ED-4F3C-9A7B-D53C68A9FBCF}" destId="{5E781FC3-6A5F-4359-BF8E-D4576CB2BEED}" srcOrd="0" destOrd="0" presId="urn:microsoft.com/office/officeart/2005/8/layout/hierarchy1"/>
    <dgm:cxn modelId="{6E0CBBDC-3037-4F40-B780-67DFCD91BB94}" type="presParOf" srcId="{5E781FC3-6A5F-4359-BF8E-D4576CB2BEED}" destId="{206E2391-CAE9-49E9-99CD-8355EDC9E7F9}" srcOrd="0" destOrd="0" presId="urn:microsoft.com/office/officeart/2005/8/layout/hierarchy1"/>
    <dgm:cxn modelId="{B07F3965-BA05-4A53-8BAD-3926FD5A5881}" type="presParOf" srcId="{5E781FC3-6A5F-4359-BF8E-D4576CB2BEED}" destId="{5C2EE259-6E3F-4E9B-A6EA-DAE03DF432C8}" srcOrd="1" destOrd="0" presId="urn:microsoft.com/office/officeart/2005/8/layout/hierarchy1"/>
    <dgm:cxn modelId="{3F8AEC0D-9235-473D-8E4F-D06731F85765}" type="presParOf" srcId="{590801EB-09ED-4F3C-9A7B-D53C68A9FBCF}" destId="{78CEC339-FF56-4118-8B65-58A1CBB82A3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7573D2-9DED-4172-B725-74518879DAE6}" type="doc">
      <dgm:prSet loTypeId="urn:microsoft.com/office/officeart/2005/8/layout/lProcess1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7EE8A19-B968-4E07-899E-527171D337F2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Atractivos Turísticos</a:t>
          </a:r>
          <a:endParaRPr lang="es-ES" sz="2000" b="1" dirty="0">
            <a:solidFill>
              <a:schemeClr val="tx1"/>
            </a:solidFill>
          </a:endParaRPr>
        </a:p>
      </dgm:t>
    </dgm:pt>
    <dgm:pt modelId="{5B97AD67-16CB-4070-8DFB-DA54BE674B11}" type="parTrans" cxnId="{C5849E9F-08F2-4B28-9794-19146C539F8B}">
      <dgm:prSet/>
      <dgm:spPr/>
      <dgm:t>
        <a:bodyPr/>
        <a:lstStyle/>
        <a:p>
          <a:endParaRPr lang="es-ES" sz="2400"/>
        </a:p>
      </dgm:t>
    </dgm:pt>
    <dgm:pt modelId="{03C08285-DAB3-41D3-8D4E-24134052C1A8}" type="sibTrans" cxnId="{C5849E9F-08F2-4B28-9794-19146C539F8B}">
      <dgm:prSet/>
      <dgm:spPr/>
      <dgm:t>
        <a:bodyPr/>
        <a:lstStyle/>
        <a:p>
          <a:endParaRPr lang="es-ES" sz="2400"/>
        </a:p>
      </dgm:t>
    </dgm:pt>
    <dgm:pt modelId="{C114624C-21E4-4191-B138-38B32B4EE14C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3 Sitios Naturales </a:t>
          </a:r>
          <a:endParaRPr lang="es-ES" sz="2000" dirty="0">
            <a:solidFill>
              <a:schemeClr val="tx1"/>
            </a:solidFill>
          </a:endParaRPr>
        </a:p>
      </dgm:t>
    </dgm:pt>
    <dgm:pt modelId="{E065E458-7C96-45DA-8346-FEC7B5D3BFD1}" type="parTrans" cxnId="{8500CE42-76C0-488F-ACDC-417F624F7A00}">
      <dgm:prSet/>
      <dgm:spPr/>
      <dgm:t>
        <a:bodyPr/>
        <a:lstStyle/>
        <a:p>
          <a:endParaRPr lang="es-ES" sz="2400"/>
        </a:p>
      </dgm:t>
    </dgm:pt>
    <dgm:pt modelId="{2FE89D0B-F45D-4F1C-A711-D5F800A8169D}" type="sibTrans" cxnId="{8500CE42-76C0-488F-ACDC-417F624F7A00}">
      <dgm:prSet/>
      <dgm:spPr/>
      <dgm:t>
        <a:bodyPr/>
        <a:lstStyle/>
        <a:p>
          <a:endParaRPr lang="es-ES" sz="2400"/>
        </a:p>
      </dgm:t>
    </dgm:pt>
    <dgm:pt modelId="{F105A3E1-305D-488B-B55C-F4DBD7610AA7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6 Manifestaciones Culturales</a:t>
          </a:r>
          <a:endParaRPr lang="es-ES" sz="2000" dirty="0">
            <a:solidFill>
              <a:schemeClr val="tx1"/>
            </a:solidFill>
          </a:endParaRPr>
        </a:p>
      </dgm:t>
    </dgm:pt>
    <dgm:pt modelId="{5853B82B-22FD-4729-A0C8-ABCBD3D656B1}" type="parTrans" cxnId="{8CD5FCBE-C277-448D-A3D2-E1A55D787353}">
      <dgm:prSet/>
      <dgm:spPr/>
      <dgm:t>
        <a:bodyPr/>
        <a:lstStyle/>
        <a:p>
          <a:endParaRPr lang="es-ES" sz="2400"/>
        </a:p>
      </dgm:t>
    </dgm:pt>
    <dgm:pt modelId="{37E68AF9-975E-4FA9-A646-BAD648127637}" type="sibTrans" cxnId="{8CD5FCBE-C277-448D-A3D2-E1A55D787353}">
      <dgm:prSet/>
      <dgm:spPr/>
      <dgm:t>
        <a:bodyPr/>
        <a:lstStyle/>
        <a:p>
          <a:endParaRPr lang="es-ES" sz="2400"/>
        </a:p>
      </dgm:t>
    </dgm:pt>
    <dgm:pt modelId="{18145E94-236C-4B02-959B-D736163AF70A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Clientes / Turistas</a:t>
          </a:r>
          <a:endParaRPr lang="es-ES" sz="2000" b="1" dirty="0">
            <a:solidFill>
              <a:schemeClr val="tx1"/>
            </a:solidFill>
          </a:endParaRPr>
        </a:p>
      </dgm:t>
    </dgm:pt>
    <dgm:pt modelId="{51C636D5-E7D5-4966-A2A0-A2F33699A913}" type="parTrans" cxnId="{AD2C1406-D9AB-4101-9D2C-CD42CF12AED1}">
      <dgm:prSet/>
      <dgm:spPr/>
      <dgm:t>
        <a:bodyPr/>
        <a:lstStyle/>
        <a:p>
          <a:endParaRPr lang="es-ES" sz="2400"/>
        </a:p>
      </dgm:t>
    </dgm:pt>
    <dgm:pt modelId="{116B93A6-75EC-497B-9AD3-28CC03D2D19A}" type="sibTrans" cxnId="{AD2C1406-D9AB-4101-9D2C-CD42CF12AED1}">
      <dgm:prSet/>
      <dgm:spPr/>
      <dgm:t>
        <a:bodyPr/>
        <a:lstStyle/>
        <a:p>
          <a:endParaRPr lang="es-ES" sz="2400"/>
        </a:p>
      </dgm:t>
    </dgm:pt>
    <dgm:pt modelId="{E2513F42-D87F-4981-A036-B48C895DAFED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Fiestas de </a:t>
          </a:r>
          <a:r>
            <a:rPr lang="es-ES" sz="2000" dirty="0" err="1" smtClean="0">
              <a:solidFill>
                <a:schemeClr val="tx1"/>
              </a:solidFill>
            </a:rPr>
            <a:t>Parroquialización</a:t>
          </a:r>
          <a:endParaRPr lang="es-ES" sz="2000" dirty="0">
            <a:solidFill>
              <a:schemeClr val="tx1"/>
            </a:solidFill>
          </a:endParaRPr>
        </a:p>
      </dgm:t>
    </dgm:pt>
    <dgm:pt modelId="{303B511A-C267-4D66-B830-2C0F8E3FB03B}" type="parTrans" cxnId="{7F83BB67-E926-43CE-875D-30EEC9C37DC4}">
      <dgm:prSet/>
      <dgm:spPr/>
      <dgm:t>
        <a:bodyPr/>
        <a:lstStyle/>
        <a:p>
          <a:endParaRPr lang="es-ES" sz="2400"/>
        </a:p>
      </dgm:t>
    </dgm:pt>
    <dgm:pt modelId="{1FA7DD39-0E3C-4C25-9FB5-E25A25FD79A8}" type="sibTrans" cxnId="{7F83BB67-E926-43CE-875D-30EEC9C37DC4}">
      <dgm:prSet/>
      <dgm:spPr/>
      <dgm:t>
        <a:bodyPr/>
        <a:lstStyle/>
        <a:p>
          <a:endParaRPr lang="es-ES" sz="2400"/>
        </a:p>
      </dgm:t>
    </dgm:pt>
    <dgm:pt modelId="{3D961BE4-4B0D-4839-9B55-9E9313A880C1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Festividades en cada barrio</a:t>
          </a:r>
          <a:endParaRPr lang="es-ES" sz="2000" dirty="0">
            <a:solidFill>
              <a:schemeClr val="tx1"/>
            </a:solidFill>
          </a:endParaRPr>
        </a:p>
      </dgm:t>
    </dgm:pt>
    <dgm:pt modelId="{1061DA06-89AE-4C4A-8B6F-BFE9AE36B14B}" type="parTrans" cxnId="{707A3893-4DFE-447D-AB41-3F3FA0EC8DA4}">
      <dgm:prSet/>
      <dgm:spPr/>
      <dgm:t>
        <a:bodyPr/>
        <a:lstStyle/>
        <a:p>
          <a:endParaRPr lang="es-ES" sz="2400"/>
        </a:p>
      </dgm:t>
    </dgm:pt>
    <dgm:pt modelId="{DBCAD1E4-A143-442D-8771-8258DE9DF8AE}" type="sibTrans" cxnId="{707A3893-4DFE-447D-AB41-3F3FA0EC8DA4}">
      <dgm:prSet/>
      <dgm:spPr/>
      <dgm:t>
        <a:bodyPr/>
        <a:lstStyle/>
        <a:p>
          <a:endParaRPr lang="es-ES" sz="2400"/>
        </a:p>
      </dgm:t>
    </dgm:pt>
    <dgm:pt modelId="{B9AA4445-2174-4768-8B91-AD4B3EB0C1E9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Competencia</a:t>
          </a:r>
          <a:endParaRPr lang="es-ES" sz="2000" b="1" dirty="0">
            <a:solidFill>
              <a:schemeClr val="tx1"/>
            </a:solidFill>
          </a:endParaRPr>
        </a:p>
      </dgm:t>
    </dgm:pt>
    <dgm:pt modelId="{999CA475-E319-46B0-BDB1-9D630F28E50B}" type="parTrans" cxnId="{11B61B4F-CDCD-4BCC-B76F-BA826E5B59DD}">
      <dgm:prSet/>
      <dgm:spPr/>
      <dgm:t>
        <a:bodyPr/>
        <a:lstStyle/>
        <a:p>
          <a:endParaRPr lang="es-ES" sz="2400"/>
        </a:p>
      </dgm:t>
    </dgm:pt>
    <dgm:pt modelId="{664449C5-E8B1-45A2-B7E0-BD74672B1AE6}" type="sibTrans" cxnId="{11B61B4F-CDCD-4BCC-B76F-BA826E5B59DD}">
      <dgm:prSet/>
      <dgm:spPr/>
      <dgm:t>
        <a:bodyPr/>
        <a:lstStyle/>
        <a:p>
          <a:endParaRPr lang="es-ES" sz="2400"/>
        </a:p>
      </dgm:t>
    </dgm:pt>
    <dgm:pt modelId="{4E8CE3BF-CE8F-459B-AEF9-001A2D1A4481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Indirecta </a:t>
          </a:r>
          <a:endParaRPr lang="es-ES" sz="2000" dirty="0">
            <a:solidFill>
              <a:schemeClr val="tx1"/>
            </a:solidFill>
          </a:endParaRPr>
        </a:p>
      </dgm:t>
    </dgm:pt>
    <dgm:pt modelId="{8DB56ED6-6265-4D6E-B21D-1F8A6748732E}" type="parTrans" cxnId="{88198DE5-54BA-4E41-8F8A-F2FBE2F2D70F}">
      <dgm:prSet/>
      <dgm:spPr/>
      <dgm:t>
        <a:bodyPr/>
        <a:lstStyle/>
        <a:p>
          <a:endParaRPr lang="es-ES" sz="2400"/>
        </a:p>
      </dgm:t>
    </dgm:pt>
    <dgm:pt modelId="{D65614D8-1EC8-438E-A667-E4418D3BD759}" type="sibTrans" cxnId="{88198DE5-54BA-4E41-8F8A-F2FBE2F2D70F}">
      <dgm:prSet/>
      <dgm:spPr/>
      <dgm:t>
        <a:bodyPr/>
        <a:lstStyle/>
        <a:p>
          <a:endParaRPr lang="es-ES" sz="2400"/>
        </a:p>
      </dgm:t>
    </dgm:pt>
    <dgm:pt modelId="{8AFE3C20-1AC0-4265-9700-8C793AEEF5F2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Directa</a:t>
          </a:r>
          <a:endParaRPr lang="es-ES" sz="2000" dirty="0">
            <a:solidFill>
              <a:schemeClr val="tx1"/>
            </a:solidFill>
          </a:endParaRPr>
        </a:p>
      </dgm:t>
    </dgm:pt>
    <dgm:pt modelId="{E056009A-CB54-4829-9CA8-2FFD65AA2DBD}" type="parTrans" cxnId="{03D8A45C-F0E3-43C1-9511-C0B09FE9EC31}">
      <dgm:prSet/>
      <dgm:spPr/>
      <dgm:t>
        <a:bodyPr/>
        <a:lstStyle/>
        <a:p>
          <a:endParaRPr lang="es-ES" sz="2400"/>
        </a:p>
      </dgm:t>
    </dgm:pt>
    <dgm:pt modelId="{DAA47F6A-2075-4139-84B2-004FA59F592C}" type="sibTrans" cxnId="{03D8A45C-F0E3-43C1-9511-C0B09FE9EC31}">
      <dgm:prSet/>
      <dgm:spPr/>
      <dgm:t>
        <a:bodyPr/>
        <a:lstStyle/>
        <a:p>
          <a:endParaRPr lang="es-ES" sz="2400"/>
        </a:p>
      </dgm:t>
    </dgm:pt>
    <dgm:pt modelId="{E56C41B5-9CEC-4D46-8D39-D29585098ACC}" type="pres">
      <dgm:prSet presAssocID="{F67573D2-9DED-4172-B725-74518879DA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9C9EA09-2236-4376-8340-1CE7770F0B6D}" type="pres">
      <dgm:prSet presAssocID="{47EE8A19-B968-4E07-899E-527171D337F2}" presName="vertFlow" presStyleCnt="0"/>
      <dgm:spPr/>
      <dgm:t>
        <a:bodyPr/>
        <a:lstStyle/>
        <a:p>
          <a:endParaRPr lang="es-ES"/>
        </a:p>
      </dgm:t>
    </dgm:pt>
    <dgm:pt modelId="{00BC66CF-FC82-4BAE-83E1-0AA9DEEB7514}" type="pres">
      <dgm:prSet presAssocID="{47EE8A19-B968-4E07-899E-527171D337F2}" presName="header" presStyleLbl="node1" presStyleIdx="0" presStyleCnt="3" custScaleY="153146"/>
      <dgm:spPr/>
      <dgm:t>
        <a:bodyPr/>
        <a:lstStyle/>
        <a:p>
          <a:endParaRPr lang="es-ES"/>
        </a:p>
      </dgm:t>
    </dgm:pt>
    <dgm:pt modelId="{61065FBE-7333-438E-9503-EFBBF1064266}" type="pres">
      <dgm:prSet presAssocID="{E065E458-7C96-45DA-8346-FEC7B5D3BFD1}" presName="parTrans" presStyleLbl="sibTrans2D1" presStyleIdx="0" presStyleCnt="6"/>
      <dgm:spPr/>
      <dgm:t>
        <a:bodyPr/>
        <a:lstStyle/>
        <a:p>
          <a:endParaRPr lang="es-ES"/>
        </a:p>
      </dgm:t>
    </dgm:pt>
    <dgm:pt modelId="{188F7831-D203-41DA-A5EB-26A444A83D58}" type="pres">
      <dgm:prSet presAssocID="{C114624C-21E4-4191-B138-38B32B4EE14C}" presName="child" presStyleLbl="alignAccFollow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F55B7A-5DFE-42BF-8D5C-43F7649A1D6F}" type="pres">
      <dgm:prSet presAssocID="{2FE89D0B-F45D-4F1C-A711-D5F800A8169D}" presName="sibTrans" presStyleLbl="sibTrans2D1" presStyleIdx="1" presStyleCnt="6"/>
      <dgm:spPr/>
      <dgm:t>
        <a:bodyPr/>
        <a:lstStyle/>
        <a:p>
          <a:endParaRPr lang="es-ES"/>
        </a:p>
      </dgm:t>
    </dgm:pt>
    <dgm:pt modelId="{A3619ABF-62A5-4341-8B3D-3C5EA24F18F6}" type="pres">
      <dgm:prSet presAssocID="{F105A3E1-305D-488B-B55C-F4DBD7610AA7}" presName="child" presStyleLbl="alignAccFollow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0EE9AE-CE11-4FA8-863D-D24234D21699}" type="pres">
      <dgm:prSet presAssocID="{47EE8A19-B968-4E07-899E-527171D337F2}" presName="hSp" presStyleCnt="0"/>
      <dgm:spPr/>
      <dgm:t>
        <a:bodyPr/>
        <a:lstStyle/>
        <a:p>
          <a:endParaRPr lang="es-ES"/>
        </a:p>
      </dgm:t>
    </dgm:pt>
    <dgm:pt modelId="{81F7FD69-4E53-4DDE-9B12-799BE3498D57}" type="pres">
      <dgm:prSet presAssocID="{18145E94-236C-4B02-959B-D736163AF70A}" presName="vertFlow" presStyleCnt="0"/>
      <dgm:spPr/>
      <dgm:t>
        <a:bodyPr/>
        <a:lstStyle/>
        <a:p>
          <a:endParaRPr lang="es-ES"/>
        </a:p>
      </dgm:t>
    </dgm:pt>
    <dgm:pt modelId="{0023E270-8D22-45D3-BD89-425FB14F4209}" type="pres">
      <dgm:prSet presAssocID="{18145E94-236C-4B02-959B-D736163AF70A}" presName="header" presStyleLbl="node1" presStyleIdx="1" presStyleCnt="3" custScaleY="153146"/>
      <dgm:spPr/>
      <dgm:t>
        <a:bodyPr/>
        <a:lstStyle/>
        <a:p>
          <a:endParaRPr lang="es-ES"/>
        </a:p>
      </dgm:t>
    </dgm:pt>
    <dgm:pt modelId="{3B80B226-26A0-4054-994A-0E71BD27619C}" type="pres">
      <dgm:prSet presAssocID="{303B511A-C267-4D66-B830-2C0F8E3FB03B}" presName="parTrans" presStyleLbl="sibTrans2D1" presStyleIdx="2" presStyleCnt="6"/>
      <dgm:spPr/>
      <dgm:t>
        <a:bodyPr/>
        <a:lstStyle/>
        <a:p>
          <a:endParaRPr lang="es-ES"/>
        </a:p>
      </dgm:t>
    </dgm:pt>
    <dgm:pt modelId="{267CC804-6ED9-4885-88AF-6AF1C0AF59B1}" type="pres">
      <dgm:prSet presAssocID="{E2513F42-D87F-4981-A036-B48C895DAFED}" presName="child" presStyleLbl="alignAccFollow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633175-FE8A-434D-96A3-A1A54325287A}" type="pres">
      <dgm:prSet presAssocID="{1FA7DD39-0E3C-4C25-9FB5-E25A25FD79A8}" presName="sibTrans" presStyleLbl="sibTrans2D1" presStyleIdx="3" presStyleCnt="6"/>
      <dgm:spPr/>
      <dgm:t>
        <a:bodyPr/>
        <a:lstStyle/>
        <a:p>
          <a:endParaRPr lang="es-ES"/>
        </a:p>
      </dgm:t>
    </dgm:pt>
    <dgm:pt modelId="{2E3532E8-D76A-4CB7-B2FD-2A50A7F20CF1}" type="pres">
      <dgm:prSet presAssocID="{3D961BE4-4B0D-4839-9B55-9E9313A880C1}" presName="child" presStyleLbl="alignAccFollow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59CAE3-D65B-4F72-AABC-7E8CBFC32F45}" type="pres">
      <dgm:prSet presAssocID="{18145E94-236C-4B02-959B-D736163AF70A}" presName="hSp" presStyleCnt="0"/>
      <dgm:spPr/>
      <dgm:t>
        <a:bodyPr/>
        <a:lstStyle/>
        <a:p>
          <a:endParaRPr lang="es-ES"/>
        </a:p>
      </dgm:t>
    </dgm:pt>
    <dgm:pt modelId="{1C18AFB4-302D-44C9-95EA-0DAE737B8987}" type="pres">
      <dgm:prSet presAssocID="{B9AA4445-2174-4768-8B91-AD4B3EB0C1E9}" presName="vertFlow" presStyleCnt="0"/>
      <dgm:spPr/>
      <dgm:t>
        <a:bodyPr/>
        <a:lstStyle/>
        <a:p>
          <a:endParaRPr lang="es-ES"/>
        </a:p>
      </dgm:t>
    </dgm:pt>
    <dgm:pt modelId="{3A675A89-BEB0-40D1-9BF7-1F50BBC6F0EE}" type="pres">
      <dgm:prSet presAssocID="{B9AA4445-2174-4768-8B91-AD4B3EB0C1E9}" presName="header" presStyleLbl="node1" presStyleIdx="2" presStyleCnt="3" custScaleY="153146"/>
      <dgm:spPr/>
      <dgm:t>
        <a:bodyPr/>
        <a:lstStyle/>
        <a:p>
          <a:endParaRPr lang="es-ES"/>
        </a:p>
      </dgm:t>
    </dgm:pt>
    <dgm:pt modelId="{E8CEBD57-36FC-47AE-A4F3-3213248EA039}" type="pres">
      <dgm:prSet presAssocID="{E056009A-CB54-4829-9CA8-2FFD65AA2DBD}" presName="parTrans" presStyleLbl="sibTrans2D1" presStyleIdx="4" presStyleCnt="6"/>
      <dgm:spPr/>
      <dgm:t>
        <a:bodyPr/>
        <a:lstStyle/>
        <a:p>
          <a:endParaRPr lang="es-ES"/>
        </a:p>
      </dgm:t>
    </dgm:pt>
    <dgm:pt modelId="{D63C7022-B646-4D4F-A704-FEBF2216BF67}" type="pres">
      <dgm:prSet presAssocID="{8AFE3C20-1AC0-4265-9700-8C793AEEF5F2}" presName="child" presStyleLbl="alignAccFollow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5AF131-D8B7-4B68-BFC6-05357989B0F6}" type="pres">
      <dgm:prSet presAssocID="{DAA47F6A-2075-4139-84B2-004FA59F592C}" presName="sibTrans" presStyleLbl="sibTrans2D1" presStyleIdx="5" presStyleCnt="6"/>
      <dgm:spPr/>
      <dgm:t>
        <a:bodyPr/>
        <a:lstStyle/>
        <a:p>
          <a:endParaRPr lang="es-ES"/>
        </a:p>
      </dgm:t>
    </dgm:pt>
    <dgm:pt modelId="{C04092B5-1241-47B5-9F58-B4CF0DB0C90E}" type="pres">
      <dgm:prSet presAssocID="{4E8CE3BF-CE8F-459B-AEF9-001A2D1A4481}" presName="child" presStyleLbl="alignAccFollow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1B61B4F-CDCD-4BCC-B76F-BA826E5B59DD}" srcId="{F67573D2-9DED-4172-B725-74518879DAE6}" destId="{B9AA4445-2174-4768-8B91-AD4B3EB0C1E9}" srcOrd="2" destOrd="0" parTransId="{999CA475-E319-46B0-BDB1-9D630F28E50B}" sibTransId="{664449C5-E8B1-45A2-B7E0-BD74672B1AE6}"/>
    <dgm:cxn modelId="{F2FA2C98-4BE6-4E06-9477-694A12DD453B}" type="presOf" srcId="{2FE89D0B-F45D-4F1C-A711-D5F800A8169D}" destId="{2FF55B7A-5DFE-42BF-8D5C-43F7649A1D6F}" srcOrd="0" destOrd="0" presId="urn:microsoft.com/office/officeart/2005/8/layout/lProcess1"/>
    <dgm:cxn modelId="{E7A88B06-ECD2-4522-A96D-F83928B1D8F5}" type="presOf" srcId="{18145E94-236C-4B02-959B-D736163AF70A}" destId="{0023E270-8D22-45D3-BD89-425FB14F4209}" srcOrd="0" destOrd="0" presId="urn:microsoft.com/office/officeart/2005/8/layout/lProcess1"/>
    <dgm:cxn modelId="{20A4665B-24DE-4118-B320-780183E48C7F}" type="presOf" srcId="{F105A3E1-305D-488B-B55C-F4DBD7610AA7}" destId="{A3619ABF-62A5-4341-8B3D-3C5EA24F18F6}" srcOrd="0" destOrd="0" presId="urn:microsoft.com/office/officeart/2005/8/layout/lProcess1"/>
    <dgm:cxn modelId="{03D8A45C-F0E3-43C1-9511-C0B09FE9EC31}" srcId="{B9AA4445-2174-4768-8B91-AD4B3EB0C1E9}" destId="{8AFE3C20-1AC0-4265-9700-8C793AEEF5F2}" srcOrd="0" destOrd="0" parTransId="{E056009A-CB54-4829-9CA8-2FFD65AA2DBD}" sibTransId="{DAA47F6A-2075-4139-84B2-004FA59F592C}"/>
    <dgm:cxn modelId="{8500CE42-76C0-488F-ACDC-417F624F7A00}" srcId="{47EE8A19-B968-4E07-899E-527171D337F2}" destId="{C114624C-21E4-4191-B138-38B32B4EE14C}" srcOrd="0" destOrd="0" parTransId="{E065E458-7C96-45DA-8346-FEC7B5D3BFD1}" sibTransId="{2FE89D0B-F45D-4F1C-A711-D5F800A8169D}"/>
    <dgm:cxn modelId="{AD2C1406-D9AB-4101-9D2C-CD42CF12AED1}" srcId="{F67573D2-9DED-4172-B725-74518879DAE6}" destId="{18145E94-236C-4B02-959B-D736163AF70A}" srcOrd="1" destOrd="0" parTransId="{51C636D5-E7D5-4966-A2A0-A2F33699A913}" sibTransId="{116B93A6-75EC-497B-9AD3-28CC03D2D19A}"/>
    <dgm:cxn modelId="{1EA41E37-B9AE-493F-9911-DC7E9288CA01}" type="presOf" srcId="{E2513F42-D87F-4981-A036-B48C895DAFED}" destId="{267CC804-6ED9-4885-88AF-6AF1C0AF59B1}" srcOrd="0" destOrd="0" presId="urn:microsoft.com/office/officeart/2005/8/layout/lProcess1"/>
    <dgm:cxn modelId="{C2DFF35D-6143-487E-AC74-B33AA6D23B7D}" type="presOf" srcId="{303B511A-C267-4D66-B830-2C0F8E3FB03B}" destId="{3B80B226-26A0-4054-994A-0E71BD27619C}" srcOrd="0" destOrd="0" presId="urn:microsoft.com/office/officeart/2005/8/layout/lProcess1"/>
    <dgm:cxn modelId="{C5849E9F-08F2-4B28-9794-19146C539F8B}" srcId="{F67573D2-9DED-4172-B725-74518879DAE6}" destId="{47EE8A19-B968-4E07-899E-527171D337F2}" srcOrd="0" destOrd="0" parTransId="{5B97AD67-16CB-4070-8DFB-DA54BE674B11}" sibTransId="{03C08285-DAB3-41D3-8D4E-24134052C1A8}"/>
    <dgm:cxn modelId="{6B142FC2-1C4B-4381-9DCA-C6E32A5CB60C}" type="presOf" srcId="{8AFE3C20-1AC0-4265-9700-8C793AEEF5F2}" destId="{D63C7022-B646-4D4F-A704-FEBF2216BF67}" srcOrd="0" destOrd="0" presId="urn:microsoft.com/office/officeart/2005/8/layout/lProcess1"/>
    <dgm:cxn modelId="{85D87043-2FB4-4E81-89C9-5097E2849DCE}" type="presOf" srcId="{4E8CE3BF-CE8F-459B-AEF9-001A2D1A4481}" destId="{C04092B5-1241-47B5-9F58-B4CF0DB0C90E}" srcOrd="0" destOrd="0" presId="urn:microsoft.com/office/officeart/2005/8/layout/lProcess1"/>
    <dgm:cxn modelId="{3FA6ADA8-116D-4BDF-89F5-4B66884CD4E8}" type="presOf" srcId="{DAA47F6A-2075-4139-84B2-004FA59F592C}" destId="{765AF131-D8B7-4B68-BFC6-05357989B0F6}" srcOrd="0" destOrd="0" presId="urn:microsoft.com/office/officeart/2005/8/layout/lProcess1"/>
    <dgm:cxn modelId="{707A3893-4DFE-447D-AB41-3F3FA0EC8DA4}" srcId="{18145E94-236C-4B02-959B-D736163AF70A}" destId="{3D961BE4-4B0D-4839-9B55-9E9313A880C1}" srcOrd="1" destOrd="0" parTransId="{1061DA06-89AE-4C4A-8B6F-BFE9AE36B14B}" sibTransId="{DBCAD1E4-A143-442D-8771-8258DE9DF8AE}"/>
    <dgm:cxn modelId="{0644F9DB-57AB-4536-BA0F-FB11E04BC72B}" type="presOf" srcId="{E056009A-CB54-4829-9CA8-2FFD65AA2DBD}" destId="{E8CEBD57-36FC-47AE-A4F3-3213248EA039}" srcOrd="0" destOrd="0" presId="urn:microsoft.com/office/officeart/2005/8/layout/lProcess1"/>
    <dgm:cxn modelId="{8CD5FCBE-C277-448D-A3D2-E1A55D787353}" srcId="{47EE8A19-B968-4E07-899E-527171D337F2}" destId="{F105A3E1-305D-488B-B55C-F4DBD7610AA7}" srcOrd="1" destOrd="0" parTransId="{5853B82B-22FD-4729-A0C8-ABCBD3D656B1}" sibTransId="{37E68AF9-975E-4FA9-A646-BAD648127637}"/>
    <dgm:cxn modelId="{9889EB20-4307-4D7F-9CBF-B3FCB90982D5}" type="presOf" srcId="{1FA7DD39-0E3C-4C25-9FB5-E25A25FD79A8}" destId="{D2633175-FE8A-434D-96A3-A1A54325287A}" srcOrd="0" destOrd="0" presId="urn:microsoft.com/office/officeart/2005/8/layout/lProcess1"/>
    <dgm:cxn modelId="{686DCB58-61B0-459A-B40C-58464A04D3F1}" type="presOf" srcId="{F67573D2-9DED-4172-B725-74518879DAE6}" destId="{E56C41B5-9CEC-4D46-8D39-D29585098ACC}" srcOrd="0" destOrd="0" presId="urn:microsoft.com/office/officeart/2005/8/layout/lProcess1"/>
    <dgm:cxn modelId="{88198DE5-54BA-4E41-8F8A-F2FBE2F2D70F}" srcId="{B9AA4445-2174-4768-8B91-AD4B3EB0C1E9}" destId="{4E8CE3BF-CE8F-459B-AEF9-001A2D1A4481}" srcOrd="1" destOrd="0" parTransId="{8DB56ED6-6265-4D6E-B21D-1F8A6748732E}" sibTransId="{D65614D8-1EC8-438E-A667-E4418D3BD759}"/>
    <dgm:cxn modelId="{2C554185-C2B1-4DCC-B681-E51154723DAF}" type="presOf" srcId="{3D961BE4-4B0D-4839-9B55-9E9313A880C1}" destId="{2E3532E8-D76A-4CB7-B2FD-2A50A7F20CF1}" srcOrd="0" destOrd="0" presId="urn:microsoft.com/office/officeart/2005/8/layout/lProcess1"/>
    <dgm:cxn modelId="{EB233515-8CA1-4E6D-8884-05726A5FCC24}" type="presOf" srcId="{C114624C-21E4-4191-B138-38B32B4EE14C}" destId="{188F7831-D203-41DA-A5EB-26A444A83D58}" srcOrd="0" destOrd="0" presId="urn:microsoft.com/office/officeart/2005/8/layout/lProcess1"/>
    <dgm:cxn modelId="{99B6D4CC-ED0C-4A51-A4A0-A01893A70BF2}" type="presOf" srcId="{E065E458-7C96-45DA-8346-FEC7B5D3BFD1}" destId="{61065FBE-7333-438E-9503-EFBBF1064266}" srcOrd="0" destOrd="0" presId="urn:microsoft.com/office/officeart/2005/8/layout/lProcess1"/>
    <dgm:cxn modelId="{6B54A8A0-0195-4102-B67F-46E7C923A265}" type="presOf" srcId="{47EE8A19-B968-4E07-899E-527171D337F2}" destId="{00BC66CF-FC82-4BAE-83E1-0AA9DEEB7514}" srcOrd="0" destOrd="0" presId="urn:microsoft.com/office/officeart/2005/8/layout/lProcess1"/>
    <dgm:cxn modelId="{8484E65A-AD36-4F5E-AF2B-1E562A17095D}" type="presOf" srcId="{B9AA4445-2174-4768-8B91-AD4B3EB0C1E9}" destId="{3A675A89-BEB0-40D1-9BF7-1F50BBC6F0EE}" srcOrd="0" destOrd="0" presId="urn:microsoft.com/office/officeart/2005/8/layout/lProcess1"/>
    <dgm:cxn modelId="{7F83BB67-E926-43CE-875D-30EEC9C37DC4}" srcId="{18145E94-236C-4B02-959B-D736163AF70A}" destId="{E2513F42-D87F-4981-A036-B48C895DAFED}" srcOrd="0" destOrd="0" parTransId="{303B511A-C267-4D66-B830-2C0F8E3FB03B}" sibTransId="{1FA7DD39-0E3C-4C25-9FB5-E25A25FD79A8}"/>
    <dgm:cxn modelId="{0523BCD2-FA9C-4B40-A2B3-B9EF2C0725CD}" type="presParOf" srcId="{E56C41B5-9CEC-4D46-8D39-D29585098ACC}" destId="{19C9EA09-2236-4376-8340-1CE7770F0B6D}" srcOrd="0" destOrd="0" presId="urn:microsoft.com/office/officeart/2005/8/layout/lProcess1"/>
    <dgm:cxn modelId="{53A3B000-A634-49CE-919A-D571801C2CD8}" type="presParOf" srcId="{19C9EA09-2236-4376-8340-1CE7770F0B6D}" destId="{00BC66CF-FC82-4BAE-83E1-0AA9DEEB7514}" srcOrd="0" destOrd="0" presId="urn:microsoft.com/office/officeart/2005/8/layout/lProcess1"/>
    <dgm:cxn modelId="{1FF004D2-DE9A-4D31-AE7A-47834D2FBEB1}" type="presParOf" srcId="{19C9EA09-2236-4376-8340-1CE7770F0B6D}" destId="{61065FBE-7333-438E-9503-EFBBF1064266}" srcOrd="1" destOrd="0" presId="urn:microsoft.com/office/officeart/2005/8/layout/lProcess1"/>
    <dgm:cxn modelId="{63AEE215-BBD8-4264-990D-0D561A845A19}" type="presParOf" srcId="{19C9EA09-2236-4376-8340-1CE7770F0B6D}" destId="{188F7831-D203-41DA-A5EB-26A444A83D58}" srcOrd="2" destOrd="0" presId="urn:microsoft.com/office/officeart/2005/8/layout/lProcess1"/>
    <dgm:cxn modelId="{CC79CDF8-C4AD-4022-AC31-4BF4D658771B}" type="presParOf" srcId="{19C9EA09-2236-4376-8340-1CE7770F0B6D}" destId="{2FF55B7A-5DFE-42BF-8D5C-43F7649A1D6F}" srcOrd="3" destOrd="0" presId="urn:microsoft.com/office/officeart/2005/8/layout/lProcess1"/>
    <dgm:cxn modelId="{7DE676F9-1280-4EB8-BB3A-0C4336565948}" type="presParOf" srcId="{19C9EA09-2236-4376-8340-1CE7770F0B6D}" destId="{A3619ABF-62A5-4341-8B3D-3C5EA24F18F6}" srcOrd="4" destOrd="0" presId="urn:microsoft.com/office/officeart/2005/8/layout/lProcess1"/>
    <dgm:cxn modelId="{9DD1AA8F-4E98-4077-B520-5ED12713EC58}" type="presParOf" srcId="{E56C41B5-9CEC-4D46-8D39-D29585098ACC}" destId="{100EE9AE-CE11-4FA8-863D-D24234D21699}" srcOrd="1" destOrd="0" presId="urn:microsoft.com/office/officeart/2005/8/layout/lProcess1"/>
    <dgm:cxn modelId="{5E32054D-1CF0-474D-945C-89A4B91A5545}" type="presParOf" srcId="{E56C41B5-9CEC-4D46-8D39-D29585098ACC}" destId="{81F7FD69-4E53-4DDE-9B12-799BE3498D57}" srcOrd="2" destOrd="0" presId="urn:microsoft.com/office/officeart/2005/8/layout/lProcess1"/>
    <dgm:cxn modelId="{946FBB84-3A92-45CA-AB03-091189A40F8C}" type="presParOf" srcId="{81F7FD69-4E53-4DDE-9B12-799BE3498D57}" destId="{0023E270-8D22-45D3-BD89-425FB14F4209}" srcOrd="0" destOrd="0" presId="urn:microsoft.com/office/officeart/2005/8/layout/lProcess1"/>
    <dgm:cxn modelId="{7DB37407-4CF0-42ED-8788-42117FDB9166}" type="presParOf" srcId="{81F7FD69-4E53-4DDE-9B12-799BE3498D57}" destId="{3B80B226-26A0-4054-994A-0E71BD27619C}" srcOrd="1" destOrd="0" presId="urn:microsoft.com/office/officeart/2005/8/layout/lProcess1"/>
    <dgm:cxn modelId="{AD3C3E2C-824A-4A4B-8C28-EB93A4824E91}" type="presParOf" srcId="{81F7FD69-4E53-4DDE-9B12-799BE3498D57}" destId="{267CC804-6ED9-4885-88AF-6AF1C0AF59B1}" srcOrd="2" destOrd="0" presId="urn:microsoft.com/office/officeart/2005/8/layout/lProcess1"/>
    <dgm:cxn modelId="{B6304641-4D3E-476E-9001-5B65BFA290E4}" type="presParOf" srcId="{81F7FD69-4E53-4DDE-9B12-799BE3498D57}" destId="{D2633175-FE8A-434D-96A3-A1A54325287A}" srcOrd="3" destOrd="0" presId="urn:microsoft.com/office/officeart/2005/8/layout/lProcess1"/>
    <dgm:cxn modelId="{76542DA1-11B5-4DD1-99FD-8BEE53C85A32}" type="presParOf" srcId="{81F7FD69-4E53-4DDE-9B12-799BE3498D57}" destId="{2E3532E8-D76A-4CB7-B2FD-2A50A7F20CF1}" srcOrd="4" destOrd="0" presId="urn:microsoft.com/office/officeart/2005/8/layout/lProcess1"/>
    <dgm:cxn modelId="{E4243BE0-312E-479C-AF7D-A2332DB25FE1}" type="presParOf" srcId="{E56C41B5-9CEC-4D46-8D39-D29585098ACC}" destId="{D559CAE3-D65B-4F72-AABC-7E8CBFC32F45}" srcOrd="3" destOrd="0" presId="urn:microsoft.com/office/officeart/2005/8/layout/lProcess1"/>
    <dgm:cxn modelId="{1A22AEDF-86E4-4029-8642-81B7C309EA5F}" type="presParOf" srcId="{E56C41B5-9CEC-4D46-8D39-D29585098ACC}" destId="{1C18AFB4-302D-44C9-95EA-0DAE737B8987}" srcOrd="4" destOrd="0" presId="urn:microsoft.com/office/officeart/2005/8/layout/lProcess1"/>
    <dgm:cxn modelId="{FA678AF8-5694-4C28-B695-1916CC482F8B}" type="presParOf" srcId="{1C18AFB4-302D-44C9-95EA-0DAE737B8987}" destId="{3A675A89-BEB0-40D1-9BF7-1F50BBC6F0EE}" srcOrd="0" destOrd="0" presId="urn:microsoft.com/office/officeart/2005/8/layout/lProcess1"/>
    <dgm:cxn modelId="{2CB9B10A-B704-48CA-AFEB-16CC6023751C}" type="presParOf" srcId="{1C18AFB4-302D-44C9-95EA-0DAE737B8987}" destId="{E8CEBD57-36FC-47AE-A4F3-3213248EA039}" srcOrd="1" destOrd="0" presId="urn:microsoft.com/office/officeart/2005/8/layout/lProcess1"/>
    <dgm:cxn modelId="{4BF64416-67E1-4D0F-BDE3-72C714B52293}" type="presParOf" srcId="{1C18AFB4-302D-44C9-95EA-0DAE737B8987}" destId="{D63C7022-B646-4D4F-A704-FEBF2216BF67}" srcOrd="2" destOrd="0" presId="urn:microsoft.com/office/officeart/2005/8/layout/lProcess1"/>
    <dgm:cxn modelId="{AECFBE12-7ED2-4B46-9C98-7DCC372BAB35}" type="presParOf" srcId="{1C18AFB4-302D-44C9-95EA-0DAE737B8987}" destId="{765AF131-D8B7-4B68-BFC6-05357989B0F6}" srcOrd="3" destOrd="0" presId="urn:microsoft.com/office/officeart/2005/8/layout/lProcess1"/>
    <dgm:cxn modelId="{A084A4F6-1352-4B81-BAEC-C6A4448D96EB}" type="presParOf" srcId="{1C18AFB4-302D-44C9-95EA-0DAE737B8987}" destId="{C04092B5-1241-47B5-9F58-B4CF0DB0C90E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7573D2-9DED-4172-B725-74518879DAE6}" type="doc">
      <dgm:prSet loTypeId="urn:microsoft.com/office/officeart/2005/8/layout/lProcess1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7EE8A19-B968-4E07-899E-527171D337F2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Sustitutos</a:t>
          </a:r>
          <a:endParaRPr lang="es-ES" sz="2400" b="1" dirty="0">
            <a:solidFill>
              <a:schemeClr val="tx1"/>
            </a:solidFill>
          </a:endParaRPr>
        </a:p>
      </dgm:t>
    </dgm:pt>
    <dgm:pt modelId="{5B97AD67-16CB-4070-8DFB-DA54BE674B11}" type="parTrans" cxnId="{C5849E9F-08F2-4B28-9794-19146C539F8B}">
      <dgm:prSet/>
      <dgm:spPr/>
      <dgm:t>
        <a:bodyPr/>
        <a:lstStyle/>
        <a:p>
          <a:endParaRPr lang="es-ES"/>
        </a:p>
      </dgm:t>
    </dgm:pt>
    <dgm:pt modelId="{03C08285-DAB3-41D3-8D4E-24134052C1A8}" type="sibTrans" cxnId="{C5849E9F-08F2-4B28-9794-19146C539F8B}">
      <dgm:prSet/>
      <dgm:spPr/>
      <dgm:t>
        <a:bodyPr/>
        <a:lstStyle/>
        <a:p>
          <a:endParaRPr lang="es-ES"/>
        </a:p>
      </dgm:t>
    </dgm:pt>
    <dgm:pt modelId="{C114624C-21E4-4191-B138-38B32B4EE14C}">
      <dgm:prSet phldrT="[Texto]" custT="1"/>
      <dgm:spPr/>
      <dgm:t>
        <a:bodyPr/>
        <a:lstStyle/>
        <a:p>
          <a:r>
            <a:rPr lang="es-ES" sz="2400" smtClean="0">
              <a:solidFill>
                <a:schemeClr val="tx1"/>
              </a:solidFill>
            </a:rPr>
            <a:t>Ciclismo de montaña</a:t>
          </a:r>
          <a:endParaRPr lang="es-ES" sz="2400" dirty="0">
            <a:solidFill>
              <a:schemeClr val="tx1"/>
            </a:solidFill>
          </a:endParaRPr>
        </a:p>
      </dgm:t>
    </dgm:pt>
    <dgm:pt modelId="{E065E458-7C96-45DA-8346-FEC7B5D3BFD1}" type="parTrans" cxnId="{8500CE42-76C0-488F-ACDC-417F624F7A00}">
      <dgm:prSet/>
      <dgm:spPr/>
      <dgm:t>
        <a:bodyPr/>
        <a:lstStyle/>
        <a:p>
          <a:endParaRPr lang="es-ES"/>
        </a:p>
      </dgm:t>
    </dgm:pt>
    <dgm:pt modelId="{2FE89D0B-F45D-4F1C-A711-D5F800A8169D}" type="sibTrans" cxnId="{8500CE42-76C0-488F-ACDC-417F624F7A00}">
      <dgm:prSet/>
      <dgm:spPr/>
      <dgm:t>
        <a:bodyPr/>
        <a:lstStyle/>
        <a:p>
          <a:endParaRPr lang="es-ES"/>
        </a:p>
      </dgm:t>
    </dgm:pt>
    <dgm:pt modelId="{F105A3E1-305D-488B-B55C-F4DBD7610AA7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Camino del Inca </a:t>
          </a:r>
          <a:endParaRPr lang="es-ES" sz="2400" dirty="0">
            <a:solidFill>
              <a:schemeClr val="tx1"/>
            </a:solidFill>
          </a:endParaRPr>
        </a:p>
      </dgm:t>
    </dgm:pt>
    <dgm:pt modelId="{5853B82B-22FD-4729-A0C8-ABCBD3D656B1}" type="parTrans" cxnId="{8CD5FCBE-C277-448D-A3D2-E1A55D787353}">
      <dgm:prSet/>
      <dgm:spPr/>
      <dgm:t>
        <a:bodyPr/>
        <a:lstStyle/>
        <a:p>
          <a:endParaRPr lang="es-ES"/>
        </a:p>
      </dgm:t>
    </dgm:pt>
    <dgm:pt modelId="{37E68AF9-975E-4FA9-A646-BAD648127637}" type="sibTrans" cxnId="{8CD5FCBE-C277-448D-A3D2-E1A55D787353}">
      <dgm:prSet/>
      <dgm:spPr/>
      <dgm:t>
        <a:bodyPr/>
        <a:lstStyle/>
        <a:p>
          <a:endParaRPr lang="es-ES"/>
        </a:p>
      </dgm:t>
    </dgm:pt>
    <dgm:pt modelId="{18145E94-236C-4B02-959B-D736163AF70A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Proveedores</a:t>
          </a:r>
          <a:endParaRPr lang="es-ES" sz="2400" b="1" dirty="0">
            <a:solidFill>
              <a:schemeClr val="tx1"/>
            </a:solidFill>
          </a:endParaRPr>
        </a:p>
      </dgm:t>
    </dgm:pt>
    <dgm:pt modelId="{51C636D5-E7D5-4966-A2A0-A2F33699A913}" type="parTrans" cxnId="{AD2C1406-D9AB-4101-9D2C-CD42CF12AED1}">
      <dgm:prSet/>
      <dgm:spPr/>
      <dgm:t>
        <a:bodyPr/>
        <a:lstStyle/>
        <a:p>
          <a:endParaRPr lang="es-ES"/>
        </a:p>
      </dgm:t>
    </dgm:pt>
    <dgm:pt modelId="{116B93A6-75EC-497B-9AD3-28CC03D2D19A}" type="sibTrans" cxnId="{AD2C1406-D9AB-4101-9D2C-CD42CF12AED1}">
      <dgm:prSet/>
      <dgm:spPr/>
      <dgm:t>
        <a:bodyPr/>
        <a:lstStyle/>
        <a:p>
          <a:endParaRPr lang="es-ES"/>
        </a:p>
      </dgm:t>
    </dgm:pt>
    <dgm:pt modelId="{E2513F42-D87F-4981-A036-B48C895DAFED}">
      <dgm:prSet phldrT="[Texto]" custT="1"/>
      <dgm:spPr/>
      <dgm:t>
        <a:bodyPr/>
        <a:lstStyle/>
        <a:p>
          <a:r>
            <a:rPr lang="es-ES" sz="2400" smtClean="0">
              <a:solidFill>
                <a:schemeClr val="tx1"/>
              </a:solidFill>
            </a:rPr>
            <a:t>Básicos</a:t>
          </a:r>
          <a:endParaRPr lang="es-ES" sz="2400" dirty="0">
            <a:solidFill>
              <a:schemeClr val="tx1"/>
            </a:solidFill>
          </a:endParaRPr>
        </a:p>
      </dgm:t>
    </dgm:pt>
    <dgm:pt modelId="{303B511A-C267-4D66-B830-2C0F8E3FB03B}" type="parTrans" cxnId="{7F83BB67-E926-43CE-875D-30EEC9C37DC4}">
      <dgm:prSet/>
      <dgm:spPr/>
      <dgm:t>
        <a:bodyPr/>
        <a:lstStyle/>
        <a:p>
          <a:endParaRPr lang="es-ES"/>
        </a:p>
      </dgm:t>
    </dgm:pt>
    <dgm:pt modelId="{1FA7DD39-0E3C-4C25-9FB5-E25A25FD79A8}" type="sibTrans" cxnId="{7F83BB67-E926-43CE-875D-30EEC9C37DC4}">
      <dgm:prSet/>
      <dgm:spPr/>
      <dgm:t>
        <a:bodyPr/>
        <a:lstStyle/>
        <a:p>
          <a:endParaRPr lang="es-ES"/>
        </a:p>
      </dgm:t>
    </dgm:pt>
    <dgm:pt modelId="{3D961BE4-4B0D-4839-9B55-9E9313A880C1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Turísticos</a:t>
          </a:r>
          <a:endParaRPr lang="es-ES" sz="2400" dirty="0">
            <a:solidFill>
              <a:schemeClr val="tx1"/>
            </a:solidFill>
          </a:endParaRPr>
        </a:p>
      </dgm:t>
    </dgm:pt>
    <dgm:pt modelId="{1061DA06-89AE-4C4A-8B6F-BFE9AE36B14B}" type="parTrans" cxnId="{707A3893-4DFE-447D-AB41-3F3FA0EC8DA4}">
      <dgm:prSet/>
      <dgm:spPr/>
      <dgm:t>
        <a:bodyPr/>
        <a:lstStyle/>
        <a:p>
          <a:endParaRPr lang="es-ES"/>
        </a:p>
      </dgm:t>
    </dgm:pt>
    <dgm:pt modelId="{DBCAD1E4-A143-442D-8771-8258DE9DF8AE}" type="sibTrans" cxnId="{707A3893-4DFE-447D-AB41-3F3FA0EC8DA4}">
      <dgm:prSet/>
      <dgm:spPr/>
      <dgm:t>
        <a:bodyPr/>
        <a:lstStyle/>
        <a:p>
          <a:endParaRPr lang="es-ES"/>
        </a:p>
      </dgm:t>
    </dgm:pt>
    <dgm:pt modelId="{B9AA4445-2174-4768-8B91-AD4B3EB0C1E9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Organismos Reguladores</a:t>
          </a:r>
          <a:endParaRPr lang="es-ES" sz="2400" b="1" dirty="0">
            <a:solidFill>
              <a:schemeClr val="tx1"/>
            </a:solidFill>
          </a:endParaRPr>
        </a:p>
      </dgm:t>
    </dgm:pt>
    <dgm:pt modelId="{999CA475-E319-46B0-BDB1-9D630F28E50B}" type="parTrans" cxnId="{11B61B4F-CDCD-4BCC-B76F-BA826E5B59DD}">
      <dgm:prSet/>
      <dgm:spPr/>
      <dgm:t>
        <a:bodyPr/>
        <a:lstStyle/>
        <a:p>
          <a:endParaRPr lang="es-ES"/>
        </a:p>
      </dgm:t>
    </dgm:pt>
    <dgm:pt modelId="{664449C5-E8B1-45A2-B7E0-BD74672B1AE6}" type="sibTrans" cxnId="{11B61B4F-CDCD-4BCC-B76F-BA826E5B59DD}">
      <dgm:prSet/>
      <dgm:spPr/>
      <dgm:t>
        <a:bodyPr/>
        <a:lstStyle/>
        <a:p>
          <a:endParaRPr lang="es-ES"/>
        </a:p>
      </dgm:t>
    </dgm:pt>
    <dgm:pt modelId="{4E8CE3BF-CE8F-459B-AEF9-001A2D1A4481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CAPT Cotopaxi, GAD Tanicuchí</a:t>
          </a:r>
          <a:endParaRPr lang="es-ES" sz="2400" dirty="0">
            <a:solidFill>
              <a:schemeClr val="tx1"/>
            </a:solidFill>
          </a:endParaRPr>
        </a:p>
      </dgm:t>
    </dgm:pt>
    <dgm:pt modelId="{8DB56ED6-6265-4D6E-B21D-1F8A6748732E}" type="parTrans" cxnId="{88198DE5-54BA-4E41-8F8A-F2FBE2F2D70F}">
      <dgm:prSet/>
      <dgm:spPr/>
      <dgm:t>
        <a:bodyPr/>
        <a:lstStyle/>
        <a:p>
          <a:endParaRPr lang="es-ES"/>
        </a:p>
      </dgm:t>
    </dgm:pt>
    <dgm:pt modelId="{D65614D8-1EC8-438E-A667-E4418D3BD759}" type="sibTrans" cxnId="{88198DE5-54BA-4E41-8F8A-F2FBE2F2D70F}">
      <dgm:prSet/>
      <dgm:spPr/>
      <dgm:t>
        <a:bodyPr/>
        <a:lstStyle/>
        <a:p>
          <a:endParaRPr lang="es-ES"/>
        </a:p>
      </dgm:t>
    </dgm:pt>
    <dgm:pt modelId="{8AFE3C20-1AC0-4265-9700-8C793AEEF5F2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MINTUR, INPC, AHOTEC</a:t>
          </a:r>
          <a:endParaRPr lang="es-ES" sz="2400" dirty="0">
            <a:solidFill>
              <a:schemeClr val="tx1"/>
            </a:solidFill>
          </a:endParaRPr>
        </a:p>
      </dgm:t>
    </dgm:pt>
    <dgm:pt modelId="{E056009A-CB54-4829-9CA8-2FFD65AA2DBD}" type="parTrans" cxnId="{03D8A45C-F0E3-43C1-9511-C0B09FE9EC31}">
      <dgm:prSet/>
      <dgm:spPr/>
      <dgm:t>
        <a:bodyPr/>
        <a:lstStyle/>
        <a:p>
          <a:endParaRPr lang="es-ES"/>
        </a:p>
      </dgm:t>
    </dgm:pt>
    <dgm:pt modelId="{DAA47F6A-2075-4139-84B2-004FA59F592C}" type="sibTrans" cxnId="{03D8A45C-F0E3-43C1-9511-C0B09FE9EC31}">
      <dgm:prSet/>
      <dgm:spPr/>
      <dgm:t>
        <a:bodyPr/>
        <a:lstStyle/>
        <a:p>
          <a:endParaRPr lang="es-ES"/>
        </a:p>
      </dgm:t>
    </dgm:pt>
    <dgm:pt modelId="{E56C41B5-9CEC-4D46-8D39-D29585098ACC}" type="pres">
      <dgm:prSet presAssocID="{F67573D2-9DED-4172-B725-74518879DAE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9C9EA09-2236-4376-8340-1CE7770F0B6D}" type="pres">
      <dgm:prSet presAssocID="{47EE8A19-B968-4E07-899E-527171D337F2}" presName="vertFlow" presStyleCnt="0"/>
      <dgm:spPr/>
      <dgm:t>
        <a:bodyPr/>
        <a:lstStyle/>
        <a:p>
          <a:endParaRPr lang="es-EC"/>
        </a:p>
      </dgm:t>
    </dgm:pt>
    <dgm:pt modelId="{00BC66CF-FC82-4BAE-83E1-0AA9DEEB7514}" type="pres">
      <dgm:prSet presAssocID="{47EE8A19-B968-4E07-899E-527171D337F2}" presName="header" presStyleLbl="node1" presStyleIdx="0" presStyleCnt="3"/>
      <dgm:spPr/>
      <dgm:t>
        <a:bodyPr/>
        <a:lstStyle/>
        <a:p>
          <a:endParaRPr lang="es-ES"/>
        </a:p>
      </dgm:t>
    </dgm:pt>
    <dgm:pt modelId="{61065FBE-7333-438E-9503-EFBBF1064266}" type="pres">
      <dgm:prSet presAssocID="{E065E458-7C96-45DA-8346-FEC7B5D3BFD1}" presName="parTrans" presStyleLbl="sibTrans2D1" presStyleIdx="0" presStyleCnt="6"/>
      <dgm:spPr/>
      <dgm:t>
        <a:bodyPr/>
        <a:lstStyle/>
        <a:p>
          <a:endParaRPr lang="es-ES"/>
        </a:p>
      </dgm:t>
    </dgm:pt>
    <dgm:pt modelId="{188F7831-D203-41DA-A5EB-26A444A83D58}" type="pres">
      <dgm:prSet presAssocID="{C114624C-21E4-4191-B138-38B32B4EE14C}" presName="child" presStyleLbl="alignAccFollow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F55B7A-5DFE-42BF-8D5C-43F7649A1D6F}" type="pres">
      <dgm:prSet presAssocID="{2FE89D0B-F45D-4F1C-A711-D5F800A8169D}" presName="sibTrans" presStyleLbl="sibTrans2D1" presStyleIdx="1" presStyleCnt="6"/>
      <dgm:spPr/>
      <dgm:t>
        <a:bodyPr/>
        <a:lstStyle/>
        <a:p>
          <a:endParaRPr lang="es-ES"/>
        </a:p>
      </dgm:t>
    </dgm:pt>
    <dgm:pt modelId="{A3619ABF-62A5-4341-8B3D-3C5EA24F18F6}" type="pres">
      <dgm:prSet presAssocID="{F105A3E1-305D-488B-B55C-F4DBD7610AA7}" presName="child" presStyleLbl="alignAccFollow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0EE9AE-CE11-4FA8-863D-D24234D21699}" type="pres">
      <dgm:prSet presAssocID="{47EE8A19-B968-4E07-899E-527171D337F2}" presName="hSp" presStyleCnt="0"/>
      <dgm:spPr/>
      <dgm:t>
        <a:bodyPr/>
        <a:lstStyle/>
        <a:p>
          <a:endParaRPr lang="es-EC"/>
        </a:p>
      </dgm:t>
    </dgm:pt>
    <dgm:pt modelId="{81F7FD69-4E53-4DDE-9B12-799BE3498D57}" type="pres">
      <dgm:prSet presAssocID="{18145E94-236C-4B02-959B-D736163AF70A}" presName="vertFlow" presStyleCnt="0"/>
      <dgm:spPr/>
      <dgm:t>
        <a:bodyPr/>
        <a:lstStyle/>
        <a:p>
          <a:endParaRPr lang="es-EC"/>
        </a:p>
      </dgm:t>
    </dgm:pt>
    <dgm:pt modelId="{0023E270-8D22-45D3-BD89-425FB14F4209}" type="pres">
      <dgm:prSet presAssocID="{18145E94-236C-4B02-959B-D736163AF70A}" presName="header" presStyleLbl="node1" presStyleIdx="1" presStyleCnt="3"/>
      <dgm:spPr/>
      <dgm:t>
        <a:bodyPr/>
        <a:lstStyle/>
        <a:p>
          <a:endParaRPr lang="es-ES"/>
        </a:p>
      </dgm:t>
    </dgm:pt>
    <dgm:pt modelId="{3B80B226-26A0-4054-994A-0E71BD27619C}" type="pres">
      <dgm:prSet presAssocID="{303B511A-C267-4D66-B830-2C0F8E3FB03B}" presName="parTrans" presStyleLbl="sibTrans2D1" presStyleIdx="2" presStyleCnt="6"/>
      <dgm:spPr/>
      <dgm:t>
        <a:bodyPr/>
        <a:lstStyle/>
        <a:p>
          <a:endParaRPr lang="es-ES"/>
        </a:p>
      </dgm:t>
    </dgm:pt>
    <dgm:pt modelId="{267CC804-6ED9-4885-88AF-6AF1C0AF59B1}" type="pres">
      <dgm:prSet presAssocID="{E2513F42-D87F-4981-A036-B48C895DAFED}" presName="child" presStyleLbl="alignAccFollow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633175-FE8A-434D-96A3-A1A54325287A}" type="pres">
      <dgm:prSet presAssocID="{1FA7DD39-0E3C-4C25-9FB5-E25A25FD79A8}" presName="sibTrans" presStyleLbl="sibTrans2D1" presStyleIdx="3" presStyleCnt="6"/>
      <dgm:spPr/>
      <dgm:t>
        <a:bodyPr/>
        <a:lstStyle/>
        <a:p>
          <a:endParaRPr lang="es-ES"/>
        </a:p>
      </dgm:t>
    </dgm:pt>
    <dgm:pt modelId="{2E3532E8-D76A-4CB7-B2FD-2A50A7F20CF1}" type="pres">
      <dgm:prSet presAssocID="{3D961BE4-4B0D-4839-9B55-9E9313A880C1}" presName="child" presStyleLbl="alignAccFollow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59CAE3-D65B-4F72-AABC-7E8CBFC32F45}" type="pres">
      <dgm:prSet presAssocID="{18145E94-236C-4B02-959B-D736163AF70A}" presName="hSp" presStyleCnt="0"/>
      <dgm:spPr/>
      <dgm:t>
        <a:bodyPr/>
        <a:lstStyle/>
        <a:p>
          <a:endParaRPr lang="es-EC"/>
        </a:p>
      </dgm:t>
    </dgm:pt>
    <dgm:pt modelId="{1C18AFB4-302D-44C9-95EA-0DAE737B8987}" type="pres">
      <dgm:prSet presAssocID="{B9AA4445-2174-4768-8B91-AD4B3EB0C1E9}" presName="vertFlow" presStyleCnt="0"/>
      <dgm:spPr/>
      <dgm:t>
        <a:bodyPr/>
        <a:lstStyle/>
        <a:p>
          <a:endParaRPr lang="es-EC"/>
        </a:p>
      </dgm:t>
    </dgm:pt>
    <dgm:pt modelId="{3A675A89-BEB0-40D1-9BF7-1F50BBC6F0EE}" type="pres">
      <dgm:prSet presAssocID="{B9AA4445-2174-4768-8B91-AD4B3EB0C1E9}" presName="header" presStyleLbl="node1" presStyleIdx="2" presStyleCnt="3"/>
      <dgm:spPr/>
      <dgm:t>
        <a:bodyPr/>
        <a:lstStyle/>
        <a:p>
          <a:endParaRPr lang="es-ES"/>
        </a:p>
      </dgm:t>
    </dgm:pt>
    <dgm:pt modelId="{E8CEBD57-36FC-47AE-A4F3-3213248EA039}" type="pres">
      <dgm:prSet presAssocID="{E056009A-CB54-4829-9CA8-2FFD65AA2DBD}" presName="parTrans" presStyleLbl="sibTrans2D1" presStyleIdx="4" presStyleCnt="6"/>
      <dgm:spPr/>
      <dgm:t>
        <a:bodyPr/>
        <a:lstStyle/>
        <a:p>
          <a:endParaRPr lang="es-ES"/>
        </a:p>
      </dgm:t>
    </dgm:pt>
    <dgm:pt modelId="{D63C7022-B646-4D4F-A704-FEBF2216BF67}" type="pres">
      <dgm:prSet presAssocID="{8AFE3C20-1AC0-4265-9700-8C793AEEF5F2}" presName="child" presStyleLbl="alignAccFollow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5AF131-D8B7-4B68-BFC6-05357989B0F6}" type="pres">
      <dgm:prSet presAssocID="{DAA47F6A-2075-4139-84B2-004FA59F592C}" presName="sibTrans" presStyleLbl="sibTrans2D1" presStyleIdx="5" presStyleCnt="6"/>
      <dgm:spPr/>
      <dgm:t>
        <a:bodyPr/>
        <a:lstStyle/>
        <a:p>
          <a:endParaRPr lang="es-ES"/>
        </a:p>
      </dgm:t>
    </dgm:pt>
    <dgm:pt modelId="{C04092B5-1241-47B5-9F58-B4CF0DB0C90E}" type="pres">
      <dgm:prSet presAssocID="{4E8CE3BF-CE8F-459B-AEF9-001A2D1A4481}" presName="child" presStyleLbl="alignAccFollow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ED05FD5-1976-4E78-8C7C-7983F6FE1BDC}" type="presOf" srcId="{F105A3E1-305D-488B-B55C-F4DBD7610AA7}" destId="{A3619ABF-62A5-4341-8B3D-3C5EA24F18F6}" srcOrd="0" destOrd="0" presId="urn:microsoft.com/office/officeart/2005/8/layout/lProcess1"/>
    <dgm:cxn modelId="{BA93A895-61C7-41C9-9D5E-81B4EE7C0C3F}" type="presOf" srcId="{B9AA4445-2174-4768-8B91-AD4B3EB0C1E9}" destId="{3A675A89-BEB0-40D1-9BF7-1F50BBC6F0EE}" srcOrd="0" destOrd="0" presId="urn:microsoft.com/office/officeart/2005/8/layout/lProcess1"/>
    <dgm:cxn modelId="{03D8A45C-F0E3-43C1-9511-C0B09FE9EC31}" srcId="{B9AA4445-2174-4768-8B91-AD4B3EB0C1E9}" destId="{8AFE3C20-1AC0-4265-9700-8C793AEEF5F2}" srcOrd="0" destOrd="0" parTransId="{E056009A-CB54-4829-9CA8-2FFD65AA2DBD}" sibTransId="{DAA47F6A-2075-4139-84B2-004FA59F592C}"/>
    <dgm:cxn modelId="{683B228C-3375-4854-BFF4-AC3AC69429BE}" type="presOf" srcId="{E056009A-CB54-4829-9CA8-2FFD65AA2DBD}" destId="{E8CEBD57-36FC-47AE-A4F3-3213248EA039}" srcOrd="0" destOrd="0" presId="urn:microsoft.com/office/officeart/2005/8/layout/lProcess1"/>
    <dgm:cxn modelId="{5A6E0D66-A9CB-4407-ACE8-D02358491249}" type="presOf" srcId="{C114624C-21E4-4191-B138-38B32B4EE14C}" destId="{188F7831-D203-41DA-A5EB-26A444A83D58}" srcOrd="0" destOrd="0" presId="urn:microsoft.com/office/officeart/2005/8/layout/lProcess1"/>
    <dgm:cxn modelId="{AF39E7A9-6041-4255-A6BB-3458CB81F4DD}" type="presOf" srcId="{1FA7DD39-0E3C-4C25-9FB5-E25A25FD79A8}" destId="{D2633175-FE8A-434D-96A3-A1A54325287A}" srcOrd="0" destOrd="0" presId="urn:microsoft.com/office/officeart/2005/8/layout/lProcess1"/>
    <dgm:cxn modelId="{11B61B4F-CDCD-4BCC-B76F-BA826E5B59DD}" srcId="{F67573D2-9DED-4172-B725-74518879DAE6}" destId="{B9AA4445-2174-4768-8B91-AD4B3EB0C1E9}" srcOrd="2" destOrd="0" parTransId="{999CA475-E319-46B0-BDB1-9D630F28E50B}" sibTransId="{664449C5-E8B1-45A2-B7E0-BD74672B1AE6}"/>
    <dgm:cxn modelId="{1526CE8C-A8AA-4D2A-BA43-FF67CC2C1E47}" type="presOf" srcId="{2FE89D0B-F45D-4F1C-A711-D5F800A8169D}" destId="{2FF55B7A-5DFE-42BF-8D5C-43F7649A1D6F}" srcOrd="0" destOrd="0" presId="urn:microsoft.com/office/officeart/2005/8/layout/lProcess1"/>
    <dgm:cxn modelId="{906F322A-118F-4ABA-B02A-4F6092861E7E}" type="presOf" srcId="{E2513F42-D87F-4981-A036-B48C895DAFED}" destId="{267CC804-6ED9-4885-88AF-6AF1C0AF59B1}" srcOrd="0" destOrd="0" presId="urn:microsoft.com/office/officeart/2005/8/layout/lProcess1"/>
    <dgm:cxn modelId="{C5849E9F-08F2-4B28-9794-19146C539F8B}" srcId="{F67573D2-9DED-4172-B725-74518879DAE6}" destId="{47EE8A19-B968-4E07-899E-527171D337F2}" srcOrd="0" destOrd="0" parTransId="{5B97AD67-16CB-4070-8DFB-DA54BE674B11}" sibTransId="{03C08285-DAB3-41D3-8D4E-24134052C1A8}"/>
    <dgm:cxn modelId="{AD2C1406-D9AB-4101-9D2C-CD42CF12AED1}" srcId="{F67573D2-9DED-4172-B725-74518879DAE6}" destId="{18145E94-236C-4B02-959B-D736163AF70A}" srcOrd="1" destOrd="0" parTransId="{51C636D5-E7D5-4966-A2A0-A2F33699A913}" sibTransId="{116B93A6-75EC-497B-9AD3-28CC03D2D19A}"/>
    <dgm:cxn modelId="{AFA2FA4B-D970-4379-A219-CA8DC5B59F40}" type="presOf" srcId="{8AFE3C20-1AC0-4265-9700-8C793AEEF5F2}" destId="{D63C7022-B646-4D4F-A704-FEBF2216BF67}" srcOrd="0" destOrd="0" presId="urn:microsoft.com/office/officeart/2005/8/layout/lProcess1"/>
    <dgm:cxn modelId="{7F83BB67-E926-43CE-875D-30EEC9C37DC4}" srcId="{18145E94-236C-4B02-959B-D736163AF70A}" destId="{E2513F42-D87F-4981-A036-B48C895DAFED}" srcOrd="0" destOrd="0" parTransId="{303B511A-C267-4D66-B830-2C0F8E3FB03B}" sibTransId="{1FA7DD39-0E3C-4C25-9FB5-E25A25FD79A8}"/>
    <dgm:cxn modelId="{5CC79B0A-5395-41AB-AC30-B8B0BD4465B2}" type="presOf" srcId="{F67573D2-9DED-4172-B725-74518879DAE6}" destId="{E56C41B5-9CEC-4D46-8D39-D29585098ACC}" srcOrd="0" destOrd="0" presId="urn:microsoft.com/office/officeart/2005/8/layout/lProcess1"/>
    <dgm:cxn modelId="{8CD5FCBE-C277-448D-A3D2-E1A55D787353}" srcId="{47EE8A19-B968-4E07-899E-527171D337F2}" destId="{F105A3E1-305D-488B-B55C-F4DBD7610AA7}" srcOrd="1" destOrd="0" parTransId="{5853B82B-22FD-4729-A0C8-ABCBD3D656B1}" sibTransId="{37E68AF9-975E-4FA9-A646-BAD648127637}"/>
    <dgm:cxn modelId="{30739ECE-7507-4BB4-AA4C-26804874A7E7}" type="presOf" srcId="{4E8CE3BF-CE8F-459B-AEF9-001A2D1A4481}" destId="{C04092B5-1241-47B5-9F58-B4CF0DB0C90E}" srcOrd="0" destOrd="0" presId="urn:microsoft.com/office/officeart/2005/8/layout/lProcess1"/>
    <dgm:cxn modelId="{50C5AE3C-6A6B-4842-904F-6C1C32AAAC2E}" type="presOf" srcId="{DAA47F6A-2075-4139-84B2-004FA59F592C}" destId="{765AF131-D8B7-4B68-BFC6-05357989B0F6}" srcOrd="0" destOrd="0" presId="urn:microsoft.com/office/officeart/2005/8/layout/lProcess1"/>
    <dgm:cxn modelId="{4DE7455F-DF4A-4EDB-A96D-F884A11AFD74}" type="presOf" srcId="{47EE8A19-B968-4E07-899E-527171D337F2}" destId="{00BC66CF-FC82-4BAE-83E1-0AA9DEEB7514}" srcOrd="0" destOrd="0" presId="urn:microsoft.com/office/officeart/2005/8/layout/lProcess1"/>
    <dgm:cxn modelId="{9061E639-8191-49F9-9B6D-80235C93A015}" type="presOf" srcId="{E065E458-7C96-45DA-8346-FEC7B5D3BFD1}" destId="{61065FBE-7333-438E-9503-EFBBF1064266}" srcOrd="0" destOrd="0" presId="urn:microsoft.com/office/officeart/2005/8/layout/lProcess1"/>
    <dgm:cxn modelId="{8500CE42-76C0-488F-ACDC-417F624F7A00}" srcId="{47EE8A19-B968-4E07-899E-527171D337F2}" destId="{C114624C-21E4-4191-B138-38B32B4EE14C}" srcOrd="0" destOrd="0" parTransId="{E065E458-7C96-45DA-8346-FEC7B5D3BFD1}" sibTransId="{2FE89D0B-F45D-4F1C-A711-D5F800A8169D}"/>
    <dgm:cxn modelId="{6EBB8E36-15D3-42C8-8720-A9E3D5FBE0E6}" type="presOf" srcId="{3D961BE4-4B0D-4839-9B55-9E9313A880C1}" destId="{2E3532E8-D76A-4CB7-B2FD-2A50A7F20CF1}" srcOrd="0" destOrd="0" presId="urn:microsoft.com/office/officeart/2005/8/layout/lProcess1"/>
    <dgm:cxn modelId="{C0D1C124-82B8-4F6D-BA43-87CC31FBA8E5}" type="presOf" srcId="{303B511A-C267-4D66-B830-2C0F8E3FB03B}" destId="{3B80B226-26A0-4054-994A-0E71BD27619C}" srcOrd="0" destOrd="0" presId="urn:microsoft.com/office/officeart/2005/8/layout/lProcess1"/>
    <dgm:cxn modelId="{E66793D0-E39A-48F9-B017-572C1CFCE8F0}" type="presOf" srcId="{18145E94-236C-4B02-959B-D736163AF70A}" destId="{0023E270-8D22-45D3-BD89-425FB14F4209}" srcOrd="0" destOrd="0" presId="urn:microsoft.com/office/officeart/2005/8/layout/lProcess1"/>
    <dgm:cxn modelId="{88198DE5-54BA-4E41-8F8A-F2FBE2F2D70F}" srcId="{B9AA4445-2174-4768-8B91-AD4B3EB0C1E9}" destId="{4E8CE3BF-CE8F-459B-AEF9-001A2D1A4481}" srcOrd="1" destOrd="0" parTransId="{8DB56ED6-6265-4D6E-B21D-1F8A6748732E}" sibTransId="{D65614D8-1EC8-438E-A667-E4418D3BD759}"/>
    <dgm:cxn modelId="{707A3893-4DFE-447D-AB41-3F3FA0EC8DA4}" srcId="{18145E94-236C-4B02-959B-D736163AF70A}" destId="{3D961BE4-4B0D-4839-9B55-9E9313A880C1}" srcOrd="1" destOrd="0" parTransId="{1061DA06-89AE-4C4A-8B6F-BFE9AE36B14B}" sibTransId="{DBCAD1E4-A143-442D-8771-8258DE9DF8AE}"/>
    <dgm:cxn modelId="{D00F2D1B-5861-46CA-BC43-3AD5456A9CE4}" type="presParOf" srcId="{E56C41B5-9CEC-4D46-8D39-D29585098ACC}" destId="{19C9EA09-2236-4376-8340-1CE7770F0B6D}" srcOrd="0" destOrd="0" presId="urn:microsoft.com/office/officeart/2005/8/layout/lProcess1"/>
    <dgm:cxn modelId="{CCF0883D-17D3-4481-B8ED-E1139A6A4A9D}" type="presParOf" srcId="{19C9EA09-2236-4376-8340-1CE7770F0B6D}" destId="{00BC66CF-FC82-4BAE-83E1-0AA9DEEB7514}" srcOrd="0" destOrd="0" presId="urn:microsoft.com/office/officeart/2005/8/layout/lProcess1"/>
    <dgm:cxn modelId="{29975018-59B7-4D88-86B0-FD2B3BC96532}" type="presParOf" srcId="{19C9EA09-2236-4376-8340-1CE7770F0B6D}" destId="{61065FBE-7333-438E-9503-EFBBF1064266}" srcOrd="1" destOrd="0" presId="urn:microsoft.com/office/officeart/2005/8/layout/lProcess1"/>
    <dgm:cxn modelId="{D3C50EAE-60CD-40E9-A45D-A1A71981406A}" type="presParOf" srcId="{19C9EA09-2236-4376-8340-1CE7770F0B6D}" destId="{188F7831-D203-41DA-A5EB-26A444A83D58}" srcOrd="2" destOrd="0" presId="urn:microsoft.com/office/officeart/2005/8/layout/lProcess1"/>
    <dgm:cxn modelId="{FFD368B8-E143-4654-805D-2D12272A1D92}" type="presParOf" srcId="{19C9EA09-2236-4376-8340-1CE7770F0B6D}" destId="{2FF55B7A-5DFE-42BF-8D5C-43F7649A1D6F}" srcOrd="3" destOrd="0" presId="urn:microsoft.com/office/officeart/2005/8/layout/lProcess1"/>
    <dgm:cxn modelId="{44C12E3F-6407-4035-B58E-3F33CF30C084}" type="presParOf" srcId="{19C9EA09-2236-4376-8340-1CE7770F0B6D}" destId="{A3619ABF-62A5-4341-8B3D-3C5EA24F18F6}" srcOrd="4" destOrd="0" presId="urn:microsoft.com/office/officeart/2005/8/layout/lProcess1"/>
    <dgm:cxn modelId="{A250E404-8583-4691-B296-6C21D4489200}" type="presParOf" srcId="{E56C41B5-9CEC-4D46-8D39-D29585098ACC}" destId="{100EE9AE-CE11-4FA8-863D-D24234D21699}" srcOrd="1" destOrd="0" presId="urn:microsoft.com/office/officeart/2005/8/layout/lProcess1"/>
    <dgm:cxn modelId="{27337B51-A1C3-44F5-B97A-E8E3D2B38120}" type="presParOf" srcId="{E56C41B5-9CEC-4D46-8D39-D29585098ACC}" destId="{81F7FD69-4E53-4DDE-9B12-799BE3498D57}" srcOrd="2" destOrd="0" presId="urn:microsoft.com/office/officeart/2005/8/layout/lProcess1"/>
    <dgm:cxn modelId="{7569102B-1DD0-43A9-938C-E4F72D9925F2}" type="presParOf" srcId="{81F7FD69-4E53-4DDE-9B12-799BE3498D57}" destId="{0023E270-8D22-45D3-BD89-425FB14F4209}" srcOrd="0" destOrd="0" presId="urn:microsoft.com/office/officeart/2005/8/layout/lProcess1"/>
    <dgm:cxn modelId="{A2677D13-69D0-40FF-A685-FC847F2AA847}" type="presParOf" srcId="{81F7FD69-4E53-4DDE-9B12-799BE3498D57}" destId="{3B80B226-26A0-4054-994A-0E71BD27619C}" srcOrd="1" destOrd="0" presId="urn:microsoft.com/office/officeart/2005/8/layout/lProcess1"/>
    <dgm:cxn modelId="{11838FBB-80A5-49F0-BA4F-E06170EB78F1}" type="presParOf" srcId="{81F7FD69-4E53-4DDE-9B12-799BE3498D57}" destId="{267CC804-6ED9-4885-88AF-6AF1C0AF59B1}" srcOrd="2" destOrd="0" presId="urn:microsoft.com/office/officeart/2005/8/layout/lProcess1"/>
    <dgm:cxn modelId="{1435669F-D222-421C-9DDC-38A59BCC7EA0}" type="presParOf" srcId="{81F7FD69-4E53-4DDE-9B12-799BE3498D57}" destId="{D2633175-FE8A-434D-96A3-A1A54325287A}" srcOrd="3" destOrd="0" presId="urn:microsoft.com/office/officeart/2005/8/layout/lProcess1"/>
    <dgm:cxn modelId="{154AF4F2-3B0D-4DEF-B31E-19D7239A306E}" type="presParOf" srcId="{81F7FD69-4E53-4DDE-9B12-799BE3498D57}" destId="{2E3532E8-D76A-4CB7-B2FD-2A50A7F20CF1}" srcOrd="4" destOrd="0" presId="urn:microsoft.com/office/officeart/2005/8/layout/lProcess1"/>
    <dgm:cxn modelId="{905A3812-8745-497F-B735-3BF08C954D03}" type="presParOf" srcId="{E56C41B5-9CEC-4D46-8D39-D29585098ACC}" destId="{D559CAE3-D65B-4F72-AABC-7E8CBFC32F45}" srcOrd="3" destOrd="0" presId="urn:microsoft.com/office/officeart/2005/8/layout/lProcess1"/>
    <dgm:cxn modelId="{E1556902-35B4-4468-960C-E6A6C0860D61}" type="presParOf" srcId="{E56C41B5-9CEC-4D46-8D39-D29585098ACC}" destId="{1C18AFB4-302D-44C9-95EA-0DAE737B8987}" srcOrd="4" destOrd="0" presId="urn:microsoft.com/office/officeart/2005/8/layout/lProcess1"/>
    <dgm:cxn modelId="{38F1B398-BB4A-4FB9-AB78-39F3E0AD422E}" type="presParOf" srcId="{1C18AFB4-302D-44C9-95EA-0DAE737B8987}" destId="{3A675A89-BEB0-40D1-9BF7-1F50BBC6F0EE}" srcOrd="0" destOrd="0" presId="urn:microsoft.com/office/officeart/2005/8/layout/lProcess1"/>
    <dgm:cxn modelId="{186A141D-8917-4144-8A50-6D391CDC92B8}" type="presParOf" srcId="{1C18AFB4-302D-44C9-95EA-0DAE737B8987}" destId="{E8CEBD57-36FC-47AE-A4F3-3213248EA039}" srcOrd="1" destOrd="0" presId="urn:microsoft.com/office/officeart/2005/8/layout/lProcess1"/>
    <dgm:cxn modelId="{D042DCBA-048D-4CB5-848F-52F1F12F690A}" type="presParOf" srcId="{1C18AFB4-302D-44C9-95EA-0DAE737B8987}" destId="{D63C7022-B646-4D4F-A704-FEBF2216BF67}" srcOrd="2" destOrd="0" presId="urn:microsoft.com/office/officeart/2005/8/layout/lProcess1"/>
    <dgm:cxn modelId="{A49CF0D5-F79C-4863-80DE-3626378D3EAA}" type="presParOf" srcId="{1C18AFB4-302D-44C9-95EA-0DAE737B8987}" destId="{765AF131-D8B7-4B68-BFC6-05357989B0F6}" srcOrd="3" destOrd="0" presId="urn:microsoft.com/office/officeart/2005/8/layout/lProcess1"/>
    <dgm:cxn modelId="{2D8F7E0B-0B17-461F-A573-6DEC3C0459DC}" type="presParOf" srcId="{1C18AFB4-302D-44C9-95EA-0DAE737B8987}" destId="{C04092B5-1241-47B5-9F58-B4CF0DB0C90E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46F490-71BE-4098-93C3-2C82CB2F4061}" type="doc">
      <dgm:prSet loTypeId="urn:microsoft.com/office/officeart/2005/8/layout/hierarchy2" loCatId="hierarchy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A7600851-E6B4-4044-80BB-5FD9CB44DA44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Constitución legal </a:t>
          </a:r>
          <a:endParaRPr lang="es-ES" b="1" dirty="0">
            <a:solidFill>
              <a:schemeClr val="tx1"/>
            </a:solidFill>
          </a:endParaRPr>
        </a:p>
      </dgm:t>
    </dgm:pt>
    <dgm:pt modelId="{2CCCA5F6-DFC1-4D51-807E-1AD67440433E}" type="parTrans" cxnId="{A71B94E9-00E7-4F12-8285-E74B6E8453B4}">
      <dgm:prSet/>
      <dgm:spPr/>
      <dgm:t>
        <a:bodyPr/>
        <a:lstStyle/>
        <a:p>
          <a:endParaRPr lang="es-ES"/>
        </a:p>
      </dgm:t>
    </dgm:pt>
    <dgm:pt modelId="{4AD1047E-664A-4605-94C0-C170DC954B9F}" type="sibTrans" cxnId="{A71B94E9-00E7-4F12-8285-E74B6E8453B4}">
      <dgm:prSet/>
      <dgm:spPr/>
      <dgm:t>
        <a:bodyPr/>
        <a:lstStyle/>
        <a:p>
          <a:endParaRPr lang="es-ES"/>
        </a:p>
      </dgm:t>
    </dgm:pt>
    <dgm:pt modelId="{1A1F00CC-E8C6-43D0-A4BD-E0291B77F21A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Recursos </a:t>
          </a:r>
          <a:endParaRPr lang="es-ES" b="1" dirty="0">
            <a:solidFill>
              <a:schemeClr val="tx1"/>
            </a:solidFill>
          </a:endParaRPr>
        </a:p>
      </dgm:t>
    </dgm:pt>
    <dgm:pt modelId="{F887D041-FE3C-4801-8DFC-05D5844AA8A3}" type="parTrans" cxnId="{C4B22F74-B5B9-4045-8010-4102B28CB215}">
      <dgm:prSet/>
      <dgm:spPr/>
      <dgm:t>
        <a:bodyPr/>
        <a:lstStyle/>
        <a:p>
          <a:endParaRPr lang="es-ES"/>
        </a:p>
      </dgm:t>
    </dgm:pt>
    <dgm:pt modelId="{6E5D760B-27E4-45CA-80E9-B55BC1186B8D}" type="sibTrans" cxnId="{C4B22F74-B5B9-4045-8010-4102B28CB215}">
      <dgm:prSet/>
      <dgm:spPr/>
      <dgm:t>
        <a:bodyPr/>
        <a:lstStyle/>
        <a:p>
          <a:endParaRPr lang="es-ES"/>
        </a:p>
      </dgm:t>
    </dgm:pt>
    <dgm:pt modelId="{0E54B62A-256A-4F4A-B4C6-2C977D500AAC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Tangibles</a:t>
          </a:r>
          <a:endParaRPr lang="es-ES" b="1" dirty="0">
            <a:solidFill>
              <a:schemeClr val="tx1"/>
            </a:solidFill>
          </a:endParaRPr>
        </a:p>
      </dgm:t>
    </dgm:pt>
    <dgm:pt modelId="{A457102E-B20C-4FA9-B089-B900B017A534}" type="parTrans" cxnId="{3BB733FF-2E5F-4C51-9ACE-56F6DF0CD7D5}">
      <dgm:prSet/>
      <dgm:spPr/>
      <dgm:t>
        <a:bodyPr/>
        <a:lstStyle/>
        <a:p>
          <a:endParaRPr lang="es-ES"/>
        </a:p>
      </dgm:t>
    </dgm:pt>
    <dgm:pt modelId="{7CE8A079-D937-4DF9-AD3B-846590B4CE2D}" type="sibTrans" cxnId="{3BB733FF-2E5F-4C51-9ACE-56F6DF0CD7D5}">
      <dgm:prSet/>
      <dgm:spPr/>
      <dgm:t>
        <a:bodyPr/>
        <a:lstStyle/>
        <a:p>
          <a:endParaRPr lang="es-ES"/>
        </a:p>
      </dgm:t>
    </dgm:pt>
    <dgm:pt modelId="{8F8014D8-10FC-4BDD-8FCB-1DFC8C1C6281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Económicos</a:t>
          </a:r>
          <a:endParaRPr lang="es-ES" dirty="0">
            <a:solidFill>
              <a:schemeClr val="tx1"/>
            </a:solidFill>
          </a:endParaRPr>
        </a:p>
      </dgm:t>
    </dgm:pt>
    <dgm:pt modelId="{D2C2C4D1-A55F-4A38-9AFD-F2886408B9BD}" type="parTrans" cxnId="{411B7722-CA1B-4C54-88EF-BCE109FC7210}">
      <dgm:prSet/>
      <dgm:spPr/>
      <dgm:t>
        <a:bodyPr/>
        <a:lstStyle/>
        <a:p>
          <a:endParaRPr lang="es-ES"/>
        </a:p>
      </dgm:t>
    </dgm:pt>
    <dgm:pt modelId="{9402A7FB-7DB6-4414-AB7A-B723F2D2D905}" type="sibTrans" cxnId="{411B7722-CA1B-4C54-88EF-BCE109FC7210}">
      <dgm:prSet/>
      <dgm:spPr/>
      <dgm:t>
        <a:bodyPr/>
        <a:lstStyle/>
        <a:p>
          <a:endParaRPr lang="es-ES"/>
        </a:p>
      </dgm:t>
    </dgm:pt>
    <dgm:pt modelId="{AFB49ED6-E80A-4B9E-A87F-588A41907AEF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Intangibles</a:t>
          </a:r>
          <a:endParaRPr lang="es-ES" b="1" dirty="0">
            <a:solidFill>
              <a:schemeClr val="tx1"/>
            </a:solidFill>
          </a:endParaRPr>
        </a:p>
      </dgm:t>
    </dgm:pt>
    <dgm:pt modelId="{8658323B-FEFD-48A1-8399-CB6B6FB87ACD}" type="parTrans" cxnId="{D6CB90F8-4148-4693-93A4-223303BA1679}">
      <dgm:prSet/>
      <dgm:spPr/>
      <dgm:t>
        <a:bodyPr/>
        <a:lstStyle/>
        <a:p>
          <a:endParaRPr lang="es-ES"/>
        </a:p>
      </dgm:t>
    </dgm:pt>
    <dgm:pt modelId="{D8D20096-C81F-48FC-8DED-C8C10BB13298}" type="sibTrans" cxnId="{D6CB90F8-4148-4693-93A4-223303BA1679}">
      <dgm:prSet/>
      <dgm:spPr/>
      <dgm:t>
        <a:bodyPr/>
        <a:lstStyle/>
        <a:p>
          <a:endParaRPr lang="es-ES"/>
        </a:p>
      </dgm:t>
    </dgm:pt>
    <dgm:pt modelId="{0CB62DCF-E141-41CB-B40A-5D532FC3B05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Prestigio y Reconocimiento</a:t>
          </a:r>
          <a:endParaRPr lang="es-ES" dirty="0">
            <a:solidFill>
              <a:schemeClr val="tx1"/>
            </a:solidFill>
          </a:endParaRPr>
        </a:p>
      </dgm:t>
    </dgm:pt>
    <dgm:pt modelId="{E513E344-DA4A-41F2-9AC3-CFA4AF20E184}" type="parTrans" cxnId="{ABF574DA-5D10-4301-B93D-FC980AEE32B4}">
      <dgm:prSet/>
      <dgm:spPr/>
      <dgm:t>
        <a:bodyPr/>
        <a:lstStyle/>
        <a:p>
          <a:endParaRPr lang="es-ES"/>
        </a:p>
      </dgm:t>
    </dgm:pt>
    <dgm:pt modelId="{5AB285EC-8CE2-42D9-A809-62589F84FEB9}" type="sibTrans" cxnId="{ABF574DA-5D10-4301-B93D-FC980AEE32B4}">
      <dgm:prSet/>
      <dgm:spPr/>
      <dgm:t>
        <a:bodyPr/>
        <a:lstStyle/>
        <a:p>
          <a:endParaRPr lang="es-ES"/>
        </a:p>
      </dgm:t>
    </dgm:pt>
    <dgm:pt modelId="{8AF3C514-30E1-4BDC-A36B-24C8FA7A649B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Físicos</a:t>
          </a:r>
          <a:endParaRPr lang="es-ES" dirty="0">
            <a:solidFill>
              <a:schemeClr val="tx1"/>
            </a:solidFill>
          </a:endParaRPr>
        </a:p>
      </dgm:t>
    </dgm:pt>
    <dgm:pt modelId="{1FF71A4F-25B9-409A-A846-1DF448D0446C}" type="parTrans" cxnId="{2A841E00-D01E-4D16-A302-1F904FD419AD}">
      <dgm:prSet/>
      <dgm:spPr/>
      <dgm:t>
        <a:bodyPr/>
        <a:lstStyle/>
        <a:p>
          <a:endParaRPr lang="es-ES"/>
        </a:p>
      </dgm:t>
    </dgm:pt>
    <dgm:pt modelId="{574303A6-AAD0-4EAD-AFC9-A43A5B741D75}" type="sibTrans" cxnId="{2A841E00-D01E-4D16-A302-1F904FD419AD}">
      <dgm:prSet/>
      <dgm:spPr/>
      <dgm:t>
        <a:bodyPr/>
        <a:lstStyle/>
        <a:p>
          <a:endParaRPr lang="es-ES"/>
        </a:p>
      </dgm:t>
    </dgm:pt>
    <dgm:pt modelId="{75E6399B-BD21-4BA1-ABE8-343EFA01692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Tecnológicos</a:t>
          </a:r>
          <a:endParaRPr lang="es-ES" dirty="0">
            <a:solidFill>
              <a:schemeClr val="tx1"/>
            </a:solidFill>
          </a:endParaRPr>
        </a:p>
      </dgm:t>
    </dgm:pt>
    <dgm:pt modelId="{9C8478C6-3E49-45BE-9C84-2D202B963F0A}" type="parTrans" cxnId="{21BE622E-0BD5-4B8C-A579-985F796E51E7}">
      <dgm:prSet/>
      <dgm:spPr/>
      <dgm:t>
        <a:bodyPr/>
        <a:lstStyle/>
        <a:p>
          <a:endParaRPr lang="es-ES"/>
        </a:p>
      </dgm:t>
    </dgm:pt>
    <dgm:pt modelId="{E5E8AD2A-C50F-4540-8726-DD08F46B2F3A}" type="sibTrans" cxnId="{21BE622E-0BD5-4B8C-A579-985F796E51E7}">
      <dgm:prSet/>
      <dgm:spPr/>
      <dgm:t>
        <a:bodyPr/>
        <a:lstStyle/>
        <a:p>
          <a:endParaRPr lang="es-ES"/>
        </a:p>
      </dgm:t>
    </dgm:pt>
    <dgm:pt modelId="{5B5416BE-6E6B-4B30-A6B7-20A382F64E7B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Estructura Organizacional</a:t>
          </a:r>
          <a:endParaRPr lang="es-ES" dirty="0">
            <a:solidFill>
              <a:schemeClr val="tx1"/>
            </a:solidFill>
          </a:endParaRPr>
        </a:p>
      </dgm:t>
    </dgm:pt>
    <dgm:pt modelId="{D85DA94D-9D26-4A3B-A6E7-4219A3970DA9}" type="parTrans" cxnId="{F46D7903-94F9-4C93-BB79-56E04530476F}">
      <dgm:prSet/>
      <dgm:spPr/>
      <dgm:t>
        <a:bodyPr/>
        <a:lstStyle/>
        <a:p>
          <a:endParaRPr lang="es-ES"/>
        </a:p>
      </dgm:t>
    </dgm:pt>
    <dgm:pt modelId="{E9319760-920F-491D-808F-35C98E0BE808}" type="sibTrans" cxnId="{F46D7903-94F9-4C93-BB79-56E04530476F}">
      <dgm:prSet/>
      <dgm:spPr/>
      <dgm:t>
        <a:bodyPr/>
        <a:lstStyle/>
        <a:p>
          <a:endParaRPr lang="es-ES"/>
        </a:p>
      </dgm:t>
    </dgm:pt>
    <dgm:pt modelId="{D98EE7E2-3AB3-4CB0-B34F-E29C2797FE57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GAD Parroquial Tanicuchí</a:t>
          </a:r>
          <a:endParaRPr lang="es-ES" dirty="0">
            <a:solidFill>
              <a:schemeClr val="tx1"/>
            </a:solidFill>
          </a:endParaRPr>
        </a:p>
      </dgm:t>
    </dgm:pt>
    <dgm:pt modelId="{E2FC9F47-A377-4803-9DA4-6E7F2CF9A7F4}" type="parTrans" cxnId="{A60BA1AE-7C0C-4101-828A-EDA049FCE48A}">
      <dgm:prSet/>
      <dgm:spPr/>
      <dgm:t>
        <a:bodyPr/>
        <a:lstStyle/>
        <a:p>
          <a:endParaRPr lang="es-EC"/>
        </a:p>
      </dgm:t>
    </dgm:pt>
    <dgm:pt modelId="{3FC1F9F8-B280-42BD-A84D-9094044FDE5A}" type="sibTrans" cxnId="{A60BA1AE-7C0C-4101-828A-EDA049FCE48A}">
      <dgm:prSet/>
      <dgm:spPr/>
      <dgm:t>
        <a:bodyPr/>
        <a:lstStyle/>
        <a:p>
          <a:endParaRPr lang="es-EC"/>
        </a:p>
      </dgm:t>
    </dgm:pt>
    <dgm:pt modelId="{4D22DFD2-DC66-44D0-B879-B4D7BB8AC246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Presupuesto </a:t>
          </a:r>
          <a:endParaRPr lang="es-ES" dirty="0">
            <a:solidFill>
              <a:schemeClr val="tx1"/>
            </a:solidFill>
          </a:endParaRPr>
        </a:p>
      </dgm:t>
    </dgm:pt>
    <dgm:pt modelId="{5AFD0293-98E1-4790-82E9-2AD775B95BEB}" type="parTrans" cxnId="{51B2F65B-9FB9-40C0-841D-E1C950B9594B}">
      <dgm:prSet/>
      <dgm:spPr/>
      <dgm:t>
        <a:bodyPr/>
        <a:lstStyle/>
        <a:p>
          <a:endParaRPr lang="es-EC"/>
        </a:p>
      </dgm:t>
    </dgm:pt>
    <dgm:pt modelId="{615C788D-3176-4D1E-BD2D-B85160FFFCA1}" type="sibTrans" cxnId="{51B2F65B-9FB9-40C0-841D-E1C950B9594B}">
      <dgm:prSet/>
      <dgm:spPr/>
      <dgm:t>
        <a:bodyPr/>
        <a:lstStyle/>
        <a:p>
          <a:endParaRPr lang="es-EC"/>
        </a:p>
      </dgm:t>
    </dgm:pt>
    <dgm:pt modelId="{30724B60-5A8D-42E0-80FA-7F04667819BC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Planta Turística</a:t>
          </a:r>
          <a:endParaRPr lang="es-ES" dirty="0">
            <a:solidFill>
              <a:schemeClr val="tx1"/>
            </a:solidFill>
          </a:endParaRPr>
        </a:p>
      </dgm:t>
    </dgm:pt>
    <dgm:pt modelId="{A7822FD8-6524-43CA-A96D-20A0D88B2F15}" type="parTrans" cxnId="{B7192708-78DC-401D-AC4C-84079C40F8A2}">
      <dgm:prSet/>
      <dgm:spPr/>
      <dgm:t>
        <a:bodyPr/>
        <a:lstStyle/>
        <a:p>
          <a:endParaRPr lang="es-EC"/>
        </a:p>
      </dgm:t>
    </dgm:pt>
    <dgm:pt modelId="{5BFB4A62-F1D7-46AC-B0E6-05BAAFB61ED3}" type="sibTrans" cxnId="{B7192708-78DC-401D-AC4C-84079C40F8A2}">
      <dgm:prSet/>
      <dgm:spPr/>
      <dgm:t>
        <a:bodyPr/>
        <a:lstStyle/>
        <a:p>
          <a:endParaRPr lang="es-EC"/>
        </a:p>
      </dgm:t>
    </dgm:pt>
    <dgm:pt modelId="{34E9CE16-BD9F-4691-936B-2E2672193C2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Básicos</a:t>
          </a:r>
          <a:endParaRPr lang="es-ES" dirty="0">
            <a:solidFill>
              <a:schemeClr val="tx1"/>
            </a:solidFill>
          </a:endParaRPr>
        </a:p>
      </dgm:t>
    </dgm:pt>
    <dgm:pt modelId="{04E37892-E96F-4019-B1FA-C1758B30FDB4}" type="parTrans" cxnId="{F0C13F94-5C4C-4D90-B793-4D84CF680DD4}">
      <dgm:prSet/>
      <dgm:spPr/>
      <dgm:t>
        <a:bodyPr/>
        <a:lstStyle/>
        <a:p>
          <a:endParaRPr lang="es-EC"/>
        </a:p>
      </dgm:t>
    </dgm:pt>
    <dgm:pt modelId="{B41296D1-AA03-4596-A6DB-651FB266E0AA}" type="sibTrans" cxnId="{F0C13F94-5C4C-4D90-B793-4D84CF680DD4}">
      <dgm:prSet/>
      <dgm:spPr/>
      <dgm:t>
        <a:bodyPr/>
        <a:lstStyle/>
        <a:p>
          <a:endParaRPr lang="es-EC"/>
        </a:p>
      </dgm:t>
    </dgm:pt>
    <dgm:pt modelId="{CC9B62AB-6569-4637-B7C7-3CF2878077D6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Fiestas y Ferias taurinas</a:t>
          </a:r>
          <a:endParaRPr lang="es-ES" dirty="0">
            <a:solidFill>
              <a:schemeClr val="tx1"/>
            </a:solidFill>
          </a:endParaRPr>
        </a:p>
      </dgm:t>
    </dgm:pt>
    <dgm:pt modelId="{A8D72F31-C81F-41AD-8E9F-6B7A5EA77736}" type="parTrans" cxnId="{CF6B6F2B-1BE0-423F-B9D3-B5A2CE41F1DA}">
      <dgm:prSet/>
      <dgm:spPr/>
      <dgm:t>
        <a:bodyPr/>
        <a:lstStyle/>
        <a:p>
          <a:endParaRPr lang="es-EC"/>
        </a:p>
      </dgm:t>
    </dgm:pt>
    <dgm:pt modelId="{89075529-E11A-43CB-AE6F-4E95D646F506}" type="sibTrans" cxnId="{CF6B6F2B-1BE0-423F-B9D3-B5A2CE41F1DA}">
      <dgm:prSet/>
      <dgm:spPr/>
      <dgm:t>
        <a:bodyPr/>
        <a:lstStyle/>
        <a:p>
          <a:endParaRPr lang="es-EC"/>
        </a:p>
      </dgm:t>
    </dgm:pt>
    <dgm:pt modelId="{239D6678-D5B1-4BE2-8C82-18B2D54FD956}" type="pres">
      <dgm:prSet presAssocID="{4146F490-71BE-4098-93C3-2C82CB2F406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533498-291E-4D47-BEB0-71ED8B058D72}" type="pres">
      <dgm:prSet presAssocID="{A7600851-E6B4-4044-80BB-5FD9CB44DA44}" presName="root1" presStyleCnt="0"/>
      <dgm:spPr/>
      <dgm:t>
        <a:bodyPr/>
        <a:lstStyle/>
        <a:p>
          <a:endParaRPr lang="es-ES"/>
        </a:p>
      </dgm:t>
    </dgm:pt>
    <dgm:pt modelId="{A94AB096-F747-48AD-906F-48E54DC97C4E}" type="pres">
      <dgm:prSet presAssocID="{A7600851-E6B4-4044-80BB-5FD9CB44DA44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ED18436-6416-4A28-A468-7856B8DA4767}" type="pres">
      <dgm:prSet presAssocID="{A7600851-E6B4-4044-80BB-5FD9CB44DA44}" presName="level2hierChild" presStyleCnt="0"/>
      <dgm:spPr/>
      <dgm:t>
        <a:bodyPr/>
        <a:lstStyle/>
        <a:p>
          <a:endParaRPr lang="es-ES"/>
        </a:p>
      </dgm:t>
    </dgm:pt>
    <dgm:pt modelId="{245D6EA3-9E88-452B-A2B1-57DE8B8A55E1}" type="pres">
      <dgm:prSet presAssocID="{1A1F00CC-E8C6-43D0-A4BD-E0291B77F21A}" presName="root1" presStyleCnt="0"/>
      <dgm:spPr/>
      <dgm:t>
        <a:bodyPr/>
        <a:lstStyle/>
        <a:p>
          <a:endParaRPr lang="es-ES"/>
        </a:p>
      </dgm:t>
    </dgm:pt>
    <dgm:pt modelId="{9832842D-86DA-4011-A6CE-FDDE3E5179C8}" type="pres">
      <dgm:prSet presAssocID="{1A1F00CC-E8C6-43D0-A4BD-E0291B77F21A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9615C9E-6177-4AD3-A2F9-DE346AB2AA8A}" type="pres">
      <dgm:prSet presAssocID="{1A1F00CC-E8C6-43D0-A4BD-E0291B77F21A}" presName="level2hierChild" presStyleCnt="0"/>
      <dgm:spPr/>
      <dgm:t>
        <a:bodyPr/>
        <a:lstStyle/>
        <a:p>
          <a:endParaRPr lang="es-ES"/>
        </a:p>
      </dgm:t>
    </dgm:pt>
    <dgm:pt modelId="{8E2C186B-BFC0-412D-8E71-FDCDD84475AD}" type="pres">
      <dgm:prSet presAssocID="{A457102E-B20C-4FA9-B089-B900B017A534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C4296BEC-0946-4D29-8725-25A05F8E667A}" type="pres">
      <dgm:prSet presAssocID="{A457102E-B20C-4FA9-B089-B900B017A534}" presName="connTx" presStyleLbl="parChTrans1D2" presStyleIdx="0" presStyleCnt="2"/>
      <dgm:spPr/>
      <dgm:t>
        <a:bodyPr/>
        <a:lstStyle/>
        <a:p>
          <a:endParaRPr lang="es-ES"/>
        </a:p>
      </dgm:t>
    </dgm:pt>
    <dgm:pt modelId="{7E4E2C0A-1CF3-409A-9565-7BC24A50B5B1}" type="pres">
      <dgm:prSet presAssocID="{0E54B62A-256A-4F4A-B4C6-2C977D500AAC}" presName="root2" presStyleCnt="0"/>
      <dgm:spPr/>
      <dgm:t>
        <a:bodyPr/>
        <a:lstStyle/>
        <a:p>
          <a:endParaRPr lang="es-ES"/>
        </a:p>
      </dgm:t>
    </dgm:pt>
    <dgm:pt modelId="{6FC222EB-4AC6-4597-A53A-B67D6F420777}" type="pres">
      <dgm:prSet presAssocID="{0E54B62A-256A-4F4A-B4C6-2C977D500AA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9810D53-3BF8-4CE2-9093-136E859736E2}" type="pres">
      <dgm:prSet presAssocID="{0E54B62A-256A-4F4A-B4C6-2C977D500AAC}" presName="level3hierChild" presStyleCnt="0"/>
      <dgm:spPr/>
      <dgm:t>
        <a:bodyPr/>
        <a:lstStyle/>
        <a:p>
          <a:endParaRPr lang="es-ES"/>
        </a:p>
      </dgm:t>
    </dgm:pt>
    <dgm:pt modelId="{87310000-668F-4193-B401-A35EA84CE944}" type="pres">
      <dgm:prSet presAssocID="{D2C2C4D1-A55F-4A38-9AFD-F2886408B9BD}" presName="conn2-1" presStyleLbl="parChTrans1D3" presStyleIdx="0" presStyleCnt="5"/>
      <dgm:spPr/>
      <dgm:t>
        <a:bodyPr/>
        <a:lstStyle/>
        <a:p>
          <a:endParaRPr lang="es-ES"/>
        </a:p>
      </dgm:t>
    </dgm:pt>
    <dgm:pt modelId="{4DF48B33-9BE6-4D5E-95C7-BF5800D69C42}" type="pres">
      <dgm:prSet presAssocID="{D2C2C4D1-A55F-4A38-9AFD-F2886408B9BD}" presName="connTx" presStyleLbl="parChTrans1D3" presStyleIdx="0" presStyleCnt="5"/>
      <dgm:spPr/>
      <dgm:t>
        <a:bodyPr/>
        <a:lstStyle/>
        <a:p>
          <a:endParaRPr lang="es-ES"/>
        </a:p>
      </dgm:t>
    </dgm:pt>
    <dgm:pt modelId="{6B550E3D-858E-43E2-963A-81AE7545ABFB}" type="pres">
      <dgm:prSet presAssocID="{8F8014D8-10FC-4BDD-8FCB-1DFC8C1C6281}" presName="root2" presStyleCnt="0"/>
      <dgm:spPr/>
      <dgm:t>
        <a:bodyPr/>
        <a:lstStyle/>
        <a:p>
          <a:endParaRPr lang="es-ES"/>
        </a:p>
      </dgm:t>
    </dgm:pt>
    <dgm:pt modelId="{EC95E0D1-6C23-4B02-A6CA-7F1E8DAB2485}" type="pres">
      <dgm:prSet presAssocID="{8F8014D8-10FC-4BDD-8FCB-1DFC8C1C6281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145E92B-5A1B-4321-9485-68B2AB887B8B}" type="pres">
      <dgm:prSet presAssocID="{8F8014D8-10FC-4BDD-8FCB-1DFC8C1C6281}" presName="level3hierChild" presStyleCnt="0"/>
      <dgm:spPr/>
      <dgm:t>
        <a:bodyPr/>
        <a:lstStyle/>
        <a:p>
          <a:endParaRPr lang="es-ES"/>
        </a:p>
      </dgm:t>
    </dgm:pt>
    <dgm:pt modelId="{7647A605-ED18-48D3-9BEC-2379B8C5641F}" type="pres">
      <dgm:prSet presAssocID="{5AFD0293-98E1-4790-82E9-2AD775B95BEB}" presName="conn2-1" presStyleLbl="parChTrans1D4" presStyleIdx="0" presStyleCnt="5"/>
      <dgm:spPr/>
      <dgm:t>
        <a:bodyPr/>
        <a:lstStyle/>
        <a:p>
          <a:endParaRPr lang="es-EC"/>
        </a:p>
      </dgm:t>
    </dgm:pt>
    <dgm:pt modelId="{E5FCABE1-F7B4-45FE-A33B-E879C0DD28D1}" type="pres">
      <dgm:prSet presAssocID="{5AFD0293-98E1-4790-82E9-2AD775B95BEB}" presName="connTx" presStyleLbl="parChTrans1D4" presStyleIdx="0" presStyleCnt="5"/>
      <dgm:spPr/>
      <dgm:t>
        <a:bodyPr/>
        <a:lstStyle/>
        <a:p>
          <a:endParaRPr lang="es-EC"/>
        </a:p>
      </dgm:t>
    </dgm:pt>
    <dgm:pt modelId="{2AF28ACC-8E02-4D8A-B45B-FEC250960289}" type="pres">
      <dgm:prSet presAssocID="{4D22DFD2-DC66-44D0-B879-B4D7BB8AC246}" presName="root2" presStyleCnt="0"/>
      <dgm:spPr/>
      <dgm:t>
        <a:bodyPr/>
        <a:lstStyle/>
        <a:p>
          <a:endParaRPr lang="es-EC"/>
        </a:p>
      </dgm:t>
    </dgm:pt>
    <dgm:pt modelId="{53A14E30-9B77-4B4E-AB15-993F9721037A}" type="pres">
      <dgm:prSet presAssocID="{4D22DFD2-DC66-44D0-B879-B4D7BB8AC246}" presName="LevelTwoTextNode" presStyleLbl="node4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16DF24E-EE61-49E2-8969-35126E2CCA5F}" type="pres">
      <dgm:prSet presAssocID="{4D22DFD2-DC66-44D0-B879-B4D7BB8AC246}" presName="level3hierChild" presStyleCnt="0"/>
      <dgm:spPr/>
      <dgm:t>
        <a:bodyPr/>
        <a:lstStyle/>
        <a:p>
          <a:endParaRPr lang="es-EC"/>
        </a:p>
      </dgm:t>
    </dgm:pt>
    <dgm:pt modelId="{E514E73C-A3DD-41EA-981E-75F4FB4ED4E1}" type="pres">
      <dgm:prSet presAssocID="{1FF71A4F-25B9-409A-A846-1DF448D0446C}" presName="conn2-1" presStyleLbl="parChTrans1D3" presStyleIdx="1" presStyleCnt="5"/>
      <dgm:spPr/>
      <dgm:t>
        <a:bodyPr/>
        <a:lstStyle/>
        <a:p>
          <a:endParaRPr lang="es-ES"/>
        </a:p>
      </dgm:t>
    </dgm:pt>
    <dgm:pt modelId="{A2E95A9A-2871-4652-967F-C7B1E682EBA2}" type="pres">
      <dgm:prSet presAssocID="{1FF71A4F-25B9-409A-A846-1DF448D0446C}" presName="connTx" presStyleLbl="parChTrans1D3" presStyleIdx="1" presStyleCnt="5"/>
      <dgm:spPr/>
      <dgm:t>
        <a:bodyPr/>
        <a:lstStyle/>
        <a:p>
          <a:endParaRPr lang="es-ES"/>
        </a:p>
      </dgm:t>
    </dgm:pt>
    <dgm:pt modelId="{F879E6F3-C779-4DE6-988B-3388A074FC51}" type="pres">
      <dgm:prSet presAssocID="{8AF3C514-30E1-4BDC-A36B-24C8FA7A649B}" presName="root2" presStyleCnt="0"/>
      <dgm:spPr/>
      <dgm:t>
        <a:bodyPr/>
        <a:lstStyle/>
        <a:p>
          <a:endParaRPr lang="es-ES"/>
        </a:p>
      </dgm:t>
    </dgm:pt>
    <dgm:pt modelId="{778FEC2C-9B6E-4076-B53F-E0EA026F709B}" type="pres">
      <dgm:prSet presAssocID="{8AF3C514-30E1-4BDC-A36B-24C8FA7A649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FB0F953-4E34-41B3-B307-277F363C84E7}" type="pres">
      <dgm:prSet presAssocID="{8AF3C514-30E1-4BDC-A36B-24C8FA7A649B}" presName="level3hierChild" presStyleCnt="0"/>
      <dgm:spPr/>
      <dgm:t>
        <a:bodyPr/>
        <a:lstStyle/>
        <a:p>
          <a:endParaRPr lang="es-ES"/>
        </a:p>
      </dgm:t>
    </dgm:pt>
    <dgm:pt modelId="{70D86542-619A-4AA4-9161-8F37B3745C7F}" type="pres">
      <dgm:prSet presAssocID="{A7822FD8-6524-43CA-A96D-20A0D88B2F15}" presName="conn2-1" presStyleLbl="parChTrans1D4" presStyleIdx="1" presStyleCnt="5"/>
      <dgm:spPr/>
      <dgm:t>
        <a:bodyPr/>
        <a:lstStyle/>
        <a:p>
          <a:endParaRPr lang="es-EC"/>
        </a:p>
      </dgm:t>
    </dgm:pt>
    <dgm:pt modelId="{2F2E7C2A-E675-4445-944F-F04376A77886}" type="pres">
      <dgm:prSet presAssocID="{A7822FD8-6524-43CA-A96D-20A0D88B2F15}" presName="connTx" presStyleLbl="parChTrans1D4" presStyleIdx="1" presStyleCnt="5"/>
      <dgm:spPr/>
      <dgm:t>
        <a:bodyPr/>
        <a:lstStyle/>
        <a:p>
          <a:endParaRPr lang="es-EC"/>
        </a:p>
      </dgm:t>
    </dgm:pt>
    <dgm:pt modelId="{B2CFA0EF-A457-4F55-824A-8FFFE1A99FC7}" type="pres">
      <dgm:prSet presAssocID="{30724B60-5A8D-42E0-80FA-7F04667819BC}" presName="root2" presStyleCnt="0"/>
      <dgm:spPr/>
      <dgm:t>
        <a:bodyPr/>
        <a:lstStyle/>
        <a:p>
          <a:endParaRPr lang="es-EC"/>
        </a:p>
      </dgm:t>
    </dgm:pt>
    <dgm:pt modelId="{C54CA7B0-745F-416A-AEAB-A049D95CB208}" type="pres">
      <dgm:prSet presAssocID="{30724B60-5A8D-42E0-80FA-7F04667819BC}" presName="LevelTwoTextNode" presStyleLbl="node4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466167D-A248-4A5A-A817-46CA24DFE204}" type="pres">
      <dgm:prSet presAssocID="{30724B60-5A8D-42E0-80FA-7F04667819BC}" presName="level3hierChild" presStyleCnt="0"/>
      <dgm:spPr/>
      <dgm:t>
        <a:bodyPr/>
        <a:lstStyle/>
        <a:p>
          <a:endParaRPr lang="es-EC"/>
        </a:p>
      </dgm:t>
    </dgm:pt>
    <dgm:pt modelId="{83676E2E-CD52-49BD-BE2C-0A9D179005D4}" type="pres">
      <dgm:prSet presAssocID="{9C8478C6-3E49-45BE-9C84-2D202B963F0A}" presName="conn2-1" presStyleLbl="parChTrans1D3" presStyleIdx="2" presStyleCnt="5"/>
      <dgm:spPr/>
      <dgm:t>
        <a:bodyPr/>
        <a:lstStyle/>
        <a:p>
          <a:endParaRPr lang="es-ES"/>
        </a:p>
      </dgm:t>
    </dgm:pt>
    <dgm:pt modelId="{A50DB35A-EE67-4DC9-A59C-8D89802E1F83}" type="pres">
      <dgm:prSet presAssocID="{9C8478C6-3E49-45BE-9C84-2D202B963F0A}" presName="connTx" presStyleLbl="parChTrans1D3" presStyleIdx="2" presStyleCnt="5"/>
      <dgm:spPr/>
      <dgm:t>
        <a:bodyPr/>
        <a:lstStyle/>
        <a:p>
          <a:endParaRPr lang="es-ES"/>
        </a:p>
      </dgm:t>
    </dgm:pt>
    <dgm:pt modelId="{25CFC5F1-8B99-431B-B112-34652CA220B8}" type="pres">
      <dgm:prSet presAssocID="{75E6399B-BD21-4BA1-ABE8-343EFA01692F}" presName="root2" presStyleCnt="0"/>
      <dgm:spPr/>
      <dgm:t>
        <a:bodyPr/>
        <a:lstStyle/>
        <a:p>
          <a:endParaRPr lang="es-ES"/>
        </a:p>
      </dgm:t>
    </dgm:pt>
    <dgm:pt modelId="{B50AA7DE-F5CB-469E-A9CE-D5C9731FFA80}" type="pres">
      <dgm:prSet presAssocID="{75E6399B-BD21-4BA1-ABE8-343EFA01692F}" presName="LevelTwoTextNode" presStyleLbl="node3" presStyleIdx="2" presStyleCnt="5" custLinFactNeighborX="-4030" custLinFactNeighborY="19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A869B9D-C9B5-4649-A68B-71862D401829}" type="pres">
      <dgm:prSet presAssocID="{75E6399B-BD21-4BA1-ABE8-343EFA01692F}" presName="level3hierChild" presStyleCnt="0"/>
      <dgm:spPr/>
      <dgm:t>
        <a:bodyPr/>
        <a:lstStyle/>
        <a:p>
          <a:endParaRPr lang="es-ES"/>
        </a:p>
      </dgm:t>
    </dgm:pt>
    <dgm:pt modelId="{1BD362FE-9946-4642-99D0-8DF1E96647FE}" type="pres">
      <dgm:prSet presAssocID="{04E37892-E96F-4019-B1FA-C1758B30FDB4}" presName="conn2-1" presStyleLbl="parChTrans1D4" presStyleIdx="2" presStyleCnt="5"/>
      <dgm:spPr/>
      <dgm:t>
        <a:bodyPr/>
        <a:lstStyle/>
        <a:p>
          <a:endParaRPr lang="es-EC"/>
        </a:p>
      </dgm:t>
    </dgm:pt>
    <dgm:pt modelId="{3393438B-E7C6-4130-A277-61D65CA06CEB}" type="pres">
      <dgm:prSet presAssocID="{04E37892-E96F-4019-B1FA-C1758B30FDB4}" presName="connTx" presStyleLbl="parChTrans1D4" presStyleIdx="2" presStyleCnt="5"/>
      <dgm:spPr/>
      <dgm:t>
        <a:bodyPr/>
        <a:lstStyle/>
        <a:p>
          <a:endParaRPr lang="es-EC"/>
        </a:p>
      </dgm:t>
    </dgm:pt>
    <dgm:pt modelId="{C79D8F69-4820-42EA-A6CE-142BA9A7E706}" type="pres">
      <dgm:prSet presAssocID="{34E9CE16-BD9F-4691-936B-2E2672193C22}" presName="root2" presStyleCnt="0"/>
      <dgm:spPr/>
      <dgm:t>
        <a:bodyPr/>
        <a:lstStyle/>
        <a:p>
          <a:endParaRPr lang="es-EC"/>
        </a:p>
      </dgm:t>
    </dgm:pt>
    <dgm:pt modelId="{213924E8-9593-4776-8CC3-DB6FA5A46335}" type="pres">
      <dgm:prSet presAssocID="{34E9CE16-BD9F-4691-936B-2E2672193C22}" presName="LevelTwoTextNode" presStyleLbl="node4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5E18381-B492-48A1-9D84-5A134C7BFE2D}" type="pres">
      <dgm:prSet presAssocID="{34E9CE16-BD9F-4691-936B-2E2672193C22}" presName="level3hierChild" presStyleCnt="0"/>
      <dgm:spPr/>
      <dgm:t>
        <a:bodyPr/>
        <a:lstStyle/>
        <a:p>
          <a:endParaRPr lang="es-EC"/>
        </a:p>
      </dgm:t>
    </dgm:pt>
    <dgm:pt modelId="{2723FB52-C6EE-431D-A4FA-777BD8ACA36E}" type="pres">
      <dgm:prSet presAssocID="{D85DA94D-9D26-4A3B-A6E7-4219A3970DA9}" presName="conn2-1" presStyleLbl="parChTrans1D3" presStyleIdx="3" presStyleCnt="5"/>
      <dgm:spPr/>
      <dgm:t>
        <a:bodyPr/>
        <a:lstStyle/>
        <a:p>
          <a:endParaRPr lang="es-ES"/>
        </a:p>
      </dgm:t>
    </dgm:pt>
    <dgm:pt modelId="{9EE74087-C869-496D-9DE7-2FFA90B311F9}" type="pres">
      <dgm:prSet presAssocID="{D85DA94D-9D26-4A3B-A6E7-4219A3970DA9}" presName="connTx" presStyleLbl="parChTrans1D3" presStyleIdx="3" presStyleCnt="5"/>
      <dgm:spPr/>
      <dgm:t>
        <a:bodyPr/>
        <a:lstStyle/>
        <a:p>
          <a:endParaRPr lang="es-ES"/>
        </a:p>
      </dgm:t>
    </dgm:pt>
    <dgm:pt modelId="{AC1E136E-130B-473C-82F6-B85AFF06AC9A}" type="pres">
      <dgm:prSet presAssocID="{5B5416BE-6E6B-4B30-A6B7-20A382F64E7B}" presName="root2" presStyleCnt="0"/>
      <dgm:spPr/>
      <dgm:t>
        <a:bodyPr/>
        <a:lstStyle/>
        <a:p>
          <a:endParaRPr lang="es-ES"/>
        </a:p>
      </dgm:t>
    </dgm:pt>
    <dgm:pt modelId="{01D1B1C6-7350-444B-BE6D-FE12423DBD52}" type="pres">
      <dgm:prSet presAssocID="{5B5416BE-6E6B-4B30-A6B7-20A382F64E7B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006609F-52E3-41EF-9D70-2186A17CE06A}" type="pres">
      <dgm:prSet presAssocID="{5B5416BE-6E6B-4B30-A6B7-20A382F64E7B}" presName="level3hierChild" presStyleCnt="0"/>
      <dgm:spPr/>
      <dgm:t>
        <a:bodyPr/>
        <a:lstStyle/>
        <a:p>
          <a:endParaRPr lang="es-ES"/>
        </a:p>
      </dgm:t>
    </dgm:pt>
    <dgm:pt modelId="{5A0E3EB2-1948-4C3C-8ECD-9C15FABD65F4}" type="pres">
      <dgm:prSet presAssocID="{E2FC9F47-A377-4803-9DA4-6E7F2CF9A7F4}" presName="conn2-1" presStyleLbl="parChTrans1D4" presStyleIdx="3" presStyleCnt="5"/>
      <dgm:spPr/>
      <dgm:t>
        <a:bodyPr/>
        <a:lstStyle/>
        <a:p>
          <a:endParaRPr lang="es-EC"/>
        </a:p>
      </dgm:t>
    </dgm:pt>
    <dgm:pt modelId="{1969C238-9DC8-45E2-8BB1-1F177A131CEF}" type="pres">
      <dgm:prSet presAssocID="{E2FC9F47-A377-4803-9DA4-6E7F2CF9A7F4}" presName="connTx" presStyleLbl="parChTrans1D4" presStyleIdx="3" presStyleCnt="5"/>
      <dgm:spPr/>
      <dgm:t>
        <a:bodyPr/>
        <a:lstStyle/>
        <a:p>
          <a:endParaRPr lang="es-EC"/>
        </a:p>
      </dgm:t>
    </dgm:pt>
    <dgm:pt modelId="{FBC960B1-A562-4796-A9C4-9CDAEBDDAE3F}" type="pres">
      <dgm:prSet presAssocID="{D98EE7E2-3AB3-4CB0-B34F-E29C2797FE57}" presName="root2" presStyleCnt="0"/>
      <dgm:spPr/>
      <dgm:t>
        <a:bodyPr/>
        <a:lstStyle/>
        <a:p>
          <a:endParaRPr lang="es-EC"/>
        </a:p>
      </dgm:t>
    </dgm:pt>
    <dgm:pt modelId="{56EA0A79-38CF-406B-9C9C-4BBA660C5FA3}" type="pres">
      <dgm:prSet presAssocID="{D98EE7E2-3AB3-4CB0-B34F-E29C2797FE57}" presName="LevelTwoTextNode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BBDEF9B-1E12-43A4-B3CB-C909EF633E53}" type="pres">
      <dgm:prSet presAssocID="{D98EE7E2-3AB3-4CB0-B34F-E29C2797FE57}" presName="level3hierChild" presStyleCnt="0"/>
      <dgm:spPr/>
      <dgm:t>
        <a:bodyPr/>
        <a:lstStyle/>
        <a:p>
          <a:endParaRPr lang="es-EC"/>
        </a:p>
      </dgm:t>
    </dgm:pt>
    <dgm:pt modelId="{5D861C76-24D8-46E6-9E13-A7926BFA9CC4}" type="pres">
      <dgm:prSet presAssocID="{8658323B-FEFD-48A1-8399-CB6B6FB87ACD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7875103D-13EB-4D29-9AAA-202B2EBBF7D6}" type="pres">
      <dgm:prSet presAssocID="{8658323B-FEFD-48A1-8399-CB6B6FB87ACD}" presName="connTx" presStyleLbl="parChTrans1D2" presStyleIdx="1" presStyleCnt="2"/>
      <dgm:spPr/>
      <dgm:t>
        <a:bodyPr/>
        <a:lstStyle/>
        <a:p>
          <a:endParaRPr lang="es-ES"/>
        </a:p>
      </dgm:t>
    </dgm:pt>
    <dgm:pt modelId="{AA9382B5-5AD0-4F7C-8C5D-D2F98A32D36C}" type="pres">
      <dgm:prSet presAssocID="{AFB49ED6-E80A-4B9E-A87F-588A41907AEF}" presName="root2" presStyleCnt="0"/>
      <dgm:spPr/>
      <dgm:t>
        <a:bodyPr/>
        <a:lstStyle/>
        <a:p>
          <a:endParaRPr lang="es-ES"/>
        </a:p>
      </dgm:t>
    </dgm:pt>
    <dgm:pt modelId="{AD562215-668F-4FC7-8710-7A1D8F05923D}" type="pres">
      <dgm:prSet presAssocID="{AFB49ED6-E80A-4B9E-A87F-588A41907AE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06FBE1-4CC5-474A-AAAD-0BF5CC1E33C3}" type="pres">
      <dgm:prSet presAssocID="{AFB49ED6-E80A-4B9E-A87F-588A41907AEF}" presName="level3hierChild" presStyleCnt="0"/>
      <dgm:spPr/>
      <dgm:t>
        <a:bodyPr/>
        <a:lstStyle/>
        <a:p>
          <a:endParaRPr lang="es-ES"/>
        </a:p>
      </dgm:t>
    </dgm:pt>
    <dgm:pt modelId="{BBFBE2AC-9921-4202-8381-72958177F8AE}" type="pres">
      <dgm:prSet presAssocID="{E513E344-DA4A-41F2-9AC3-CFA4AF20E184}" presName="conn2-1" presStyleLbl="parChTrans1D3" presStyleIdx="4" presStyleCnt="5"/>
      <dgm:spPr/>
      <dgm:t>
        <a:bodyPr/>
        <a:lstStyle/>
        <a:p>
          <a:endParaRPr lang="es-ES"/>
        </a:p>
      </dgm:t>
    </dgm:pt>
    <dgm:pt modelId="{B93B768E-BAE6-43C8-8BC4-788C6F2A95F9}" type="pres">
      <dgm:prSet presAssocID="{E513E344-DA4A-41F2-9AC3-CFA4AF20E184}" presName="connTx" presStyleLbl="parChTrans1D3" presStyleIdx="4" presStyleCnt="5"/>
      <dgm:spPr/>
      <dgm:t>
        <a:bodyPr/>
        <a:lstStyle/>
        <a:p>
          <a:endParaRPr lang="es-ES"/>
        </a:p>
      </dgm:t>
    </dgm:pt>
    <dgm:pt modelId="{CD3F2A98-CDDA-46DC-A124-6386967B9EDD}" type="pres">
      <dgm:prSet presAssocID="{0CB62DCF-E141-41CB-B40A-5D532FC3B05A}" presName="root2" presStyleCnt="0"/>
      <dgm:spPr/>
      <dgm:t>
        <a:bodyPr/>
        <a:lstStyle/>
        <a:p>
          <a:endParaRPr lang="es-ES"/>
        </a:p>
      </dgm:t>
    </dgm:pt>
    <dgm:pt modelId="{9210A57B-846F-4DA4-99A8-462419900C62}" type="pres">
      <dgm:prSet presAssocID="{0CB62DCF-E141-41CB-B40A-5D532FC3B05A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19811D0-5E7B-47C4-A479-E826B4CEEE2A}" type="pres">
      <dgm:prSet presAssocID="{0CB62DCF-E141-41CB-B40A-5D532FC3B05A}" presName="level3hierChild" presStyleCnt="0"/>
      <dgm:spPr/>
      <dgm:t>
        <a:bodyPr/>
        <a:lstStyle/>
        <a:p>
          <a:endParaRPr lang="es-ES"/>
        </a:p>
      </dgm:t>
    </dgm:pt>
    <dgm:pt modelId="{92F5853F-773B-45CD-A84F-73AE2D3E4AE3}" type="pres">
      <dgm:prSet presAssocID="{A8D72F31-C81F-41AD-8E9F-6B7A5EA77736}" presName="conn2-1" presStyleLbl="parChTrans1D4" presStyleIdx="4" presStyleCnt="5"/>
      <dgm:spPr/>
      <dgm:t>
        <a:bodyPr/>
        <a:lstStyle/>
        <a:p>
          <a:endParaRPr lang="es-EC"/>
        </a:p>
      </dgm:t>
    </dgm:pt>
    <dgm:pt modelId="{16E7F74C-C777-4551-ABC9-9ABAB9054181}" type="pres">
      <dgm:prSet presAssocID="{A8D72F31-C81F-41AD-8E9F-6B7A5EA77736}" presName="connTx" presStyleLbl="parChTrans1D4" presStyleIdx="4" presStyleCnt="5"/>
      <dgm:spPr/>
      <dgm:t>
        <a:bodyPr/>
        <a:lstStyle/>
        <a:p>
          <a:endParaRPr lang="es-EC"/>
        </a:p>
      </dgm:t>
    </dgm:pt>
    <dgm:pt modelId="{6E7B9252-7426-47F5-891F-9503EF731FD1}" type="pres">
      <dgm:prSet presAssocID="{CC9B62AB-6569-4637-B7C7-3CF2878077D6}" presName="root2" presStyleCnt="0"/>
      <dgm:spPr/>
      <dgm:t>
        <a:bodyPr/>
        <a:lstStyle/>
        <a:p>
          <a:endParaRPr lang="es-EC"/>
        </a:p>
      </dgm:t>
    </dgm:pt>
    <dgm:pt modelId="{06794B73-26D4-46AD-812A-321306D86D97}" type="pres">
      <dgm:prSet presAssocID="{CC9B62AB-6569-4637-B7C7-3CF2878077D6}" presName="LevelTwoTextNode" presStyleLbl="node4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5A81241-2ADD-4069-A99D-1A0682BE5851}" type="pres">
      <dgm:prSet presAssocID="{CC9B62AB-6569-4637-B7C7-3CF2878077D6}" presName="level3hierChild" presStyleCnt="0"/>
      <dgm:spPr/>
      <dgm:t>
        <a:bodyPr/>
        <a:lstStyle/>
        <a:p>
          <a:endParaRPr lang="es-EC"/>
        </a:p>
      </dgm:t>
    </dgm:pt>
  </dgm:ptLst>
  <dgm:cxnLst>
    <dgm:cxn modelId="{F0C13F94-5C4C-4D90-B793-4D84CF680DD4}" srcId="{75E6399B-BD21-4BA1-ABE8-343EFA01692F}" destId="{34E9CE16-BD9F-4691-936B-2E2672193C22}" srcOrd="0" destOrd="0" parTransId="{04E37892-E96F-4019-B1FA-C1758B30FDB4}" sibTransId="{B41296D1-AA03-4596-A6DB-651FB266E0AA}"/>
    <dgm:cxn modelId="{6111FC7C-01D5-492E-B685-08724EDD4D46}" type="presOf" srcId="{A8D72F31-C81F-41AD-8E9F-6B7A5EA77736}" destId="{16E7F74C-C777-4551-ABC9-9ABAB9054181}" srcOrd="1" destOrd="0" presId="urn:microsoft.com/office/officeart/2005/8/layout/hierarchy2"/>
    <dgm:cxn modelId="{063E8E04-02B5-4966-AEBC-3C501981E774}" type="presOf" srcId="{AFB49ED6-E80A-4B9E-A87F-588A41907AEF}" destId="{AD562215-668F-4FC7-8710-7A1D8F05923D}" srcOrd="0" destOrd="0" presId="urn:microsoft.com/office/officeart/2005/8/layout/hierarchy2"/>
    <dgm:cxn modelId="{FF62F86C-691D-4B28-AE80-48D522E76C15}" type="presOf" srcId="{D2C2C4D1-A55F-4A38-9AFD-F2886408B9BD}" destId="{87310000-668F-4193-B401-A35EA84CE944}" srcOrd="0" destOrd="0" presId="urn:microsoft.com/office/officeart/2005/8/layout/hierarchy2"/>
    <dgm:cxn modelId="{E67F93BE-DD9A-4953-A49B-AA17EE6D1DCD}" type="presOf" srcId="{D98EE7E2-3AB3-4CB0-B34F-E29C2797FE57}" destId="{56EA0A79-38CF-406B-9C9C-4BBA660C5FA3}" srcOrd="0" destOrd="0" presId="urn:microsoft.com/office/officeart/2005/8/layout/hierarchy2"/>
    <dgm:cxn modelId="{D6CB90F8-4148-4693-93A4-223303BA1679}" srcId="{1A1F00CC-E8C6-43D0-A4BD-E0291B77F21A}" destId="{AFB49ED6-E80A-4B9E-A87F-588A41907AEF}" srcOrd="1" destOrd="0" parTransId="{8658323B-FEFD-48A1-8399-CB6B6FB87ACD}" sibTransId="{D8D20096-C81F-48FC-8DED-C8C10BB13298}"/>
    <dgm:cxn modelId="{21BE622E-0BD5-4B8C-A579-985F796E51E7}" srcId="{0E54B62A-256A-4F4A-B4C6-2C977D500AAC}" destId="{75E6399B-BD21-4BA1-ABE8-343EFA01692F}" srcOrd="2" destOrd="0" parTransId="{9C8478C6-3E49-45BE-9C84-2D202B963F0A}" sibTransId="{E5E8AD2A-C50F-4540-8726-DD08F46B2F3A}"/>
    <dgm:cxn modelId="{71041482-0175-4DEB-9B48-EFB296EB38CA}" type="presOf" srcId="{E513E344-DA4A-41F2-9AC3-CFA4AF20E184}" destId="{B93B768E-BAE6-43C8-8BC4-788C6F2A95F9}" srcOrd="1" destOrd="0" presId="urn:microsoft.com/office/officeart/2005/8/layout/hierarchy2"/>
    <dgm:cxn modelId="{76CE4D3C-F3E7-4925-BABB-C4AFF3A832B5}" type="presOf" srcId="{5AFD0293-98E1-4790-82E9-2AD775B95BEB}" destId="{E5FCABE1-F7B4-45FE-A33B-E879C0DD28D1}" srcOrd="1" destOrd="0" presId="urn:microsoft.com/office/officeart/2005/8/layout/hierarchy2"/>
    <dgm:cxn modelId="{ABF574DA-5D10-4301-B93D-FC980AEE32B4}" srcId="{AFB49ED6-E80A-4B9E-A87F-588A41907AEF}" destId="{0CB62DCF-E141-41CB-B40A-5D532FC3B05A}" srcOrd="0" destOrd="0" parTransId="{E513E344-DA4A-41F2-9AC3-CFA4AF20E184}" sibTransId="{5AB285EC-8CE2-42D9-A809-62589F84FEB9}"/>
    <dgm:cxn modelId="{CF6B6F2B-1BE0-423F-B9D3-B5A2CE41F1DA}" srcId="{0CB62DCF-E141-41CB-B40A-5D532FC3B05A}" destId="{CC9B62AB-6569-4637-B7C7-3CF2878077D6}" srcOrd="0" destOrd="0" parTransId="{A8D72F31-C81F-41AD-8E9F-6B7A5EA77736}" sibTransId="{89075529-E11A-43CB-AE6F-4E95D646F506}"/>
    <dgm:cxn modelId="{F6C0E714-0966-4D67-84C0-2033C23C8A10}" type="presOf" srcId="{8658323B-FEFD-48A1-8399-CB6B6FB87ACD}" destId="{7875103D-13EB-4D29-9AAA-202B2EBBF7D6}" srcOrd="1" destOrd="0" presId="urn:microsoft.com/office/officeart/2005/8/layout/hierarchy2"/>
    <dgm:cxn modelId="{8FB132A1-6E44-4ED5-BAB9-983AAF379E98}" type="presOf" srcId="{A8D72F31-C81F-41AD-8E9F-6B7A5EA77736}" destId="{92F5853F-773B-45CD-A84F-73AE2D3E4AE3}" srcOrd="0" destOrd="0" presId="urn:microsoft.com/office/officeart/2005/8/layout/hierarchy2"/>
    <dgm:cxn modelId="{658E82B9-D744-49B5-9F36-7831CC1E6D16}" type="presOf" srcId="{1FF71A4F-25B9-409A-A846-1DF448D0446C}" destId="{E514E73C-A3DD-41EA-981E-75F4FB4ED4E1}" srcOrd="0" destOrd="0" presId="urn:microsoft.com/office/officeart/2005/8/layout/hierarchy2"/>
    <dgm:cxn modelId="{CCFDA572-7A7F-4DFE-BEEE-74FBEB356F86}" type="presOf" srcId="{E513E344-DA4A-41F2-9AC3-CFA4AF20E184}" destId="{BBFBE2AC-9921-4202-8381-72958177F8AE}" srcOrd="0" destOrd="0" presId="urn:microsoft.com/office/officeart/2005/8/layout/hierarchy2"/>
    <dgm:cxn modelId="{567BE35A-BAE0-43EE-B904-09A689A44647}" type="presOf" srcId="{04E37892-E96F-4019-B1FA-C1758B30FDB4}" destId="{1BD362FE-9946-4642-99D0-8DF1E96647FE}" srcOrd="0" destOrd="0" presId="urn:microsoft.com/office/officeart/2005/8/layout/hierarchy2"/>
    <dgm:cxn modelId="{A71B94E9-00E7-4F12-8285-E74B6E8453B4}" srcId="{4146F490-71BE-4098-93C3-2C82CB2F4061}" destId="{A7600851-E6B4-4044-80BB-5FD9CB44DA44}" srcOrd="0" destOrd="0" parTransId="{2CCCA5F6-DFC1-4D51-807E-1AD67440433E}" sibTransId="{4AD1047E-664A-4605-94C0-C170DC954B9F}"/>
    <dgm:cxn modelId="{0A2A91A1-5C80-45A9-B590-EC7F8C1713D0}" type="presOf" srcId="{04E37892-E96F-4019-B1FA-C1758B30FDB4}" destId="{3393438B-E7C6-4130-A277-61D65CA06CEB}" srcOrd="1" destOrd="0" presId="urn:microsoft.com/office/officeart/2005/8/layout/hierarchy2"/>
    <dgm:cxn modelId="{CAEF114E-D2A5-4797-A481-6BBA9918C824}" type="presOf" srcId="{0CB62DCF-E141-41CB-B40A-5D532FC3B05A}" destId="{9210A57B-846F-4DA4-99A8-462419900C62}" srcOrd="0" destOrd="0" presId="urn:microsoft.com/office/officeart/2005/8/layout/hierarchy2"/>
    <dgm:cxn modelId="{2E2FDEE4-59D0-41F1-99AC-BBBD33B9DC82}" type="presOf" srcId="{1A1F00CC-E8C6-43D0-A4BD-E0291B77F21A}" destId="{9832842D-86DA-4011-A6CE-FDDE3E5179C8}" srcOrd="0" destOrd="0" presId="urn:microsoft.com/office/officeart/2005/8/layout/hierarchy2"/>
    <dgm:cxn modelId="{90D206FE-F508-4C9A-9435-AE3E7274FBC2}" type="presOf" srcId="{0E54B62A-256A-4F4A-B4C6-2C977D500AAC}" destId="{6FC222EB-4AC6-4597-A53A-B67D6F420777}" srcOrd="0" destOrd="0" presId="urn:microsoft.com/office/officeart/2005/8/layout/hierarchy2"/>
    <dgm:cxn modelId="{DFE33457-1ACF-4935-8288-1BC2C0A4F5A4}" type="presOf" srcId="{CC9B62AB-6569-4637-B7C7-3CF2878077D6}" destId="{06794B73-26D4-46AD-812A-321306D86D97}" srcOrd="0" destOrd="0" presId="urn:microsoft.com/office/officeart/2005/8/layout/hierarchy2"/>
    <dgm:cxn modelId="{3BB733FF-2E5F-4C51-9ACE-56F6DF0CD7D5}" srcId="{1A1F00CC-E8C6-43D0-A4BD-E0291B77F21A}" destId="{0E54B62A-256A-4F4A-B4C6-2C977D500AAC}" srcOrd="0" destOrd="0" parTransId="{A457102E-B20C-4FA9-B089-B900B017A534}" sibTransId="{7CE8A079-D937-4DF9-AD3B-846590B4CE2D}"/>
    <dgm:cxn modelId="{F7976E28-38DE-4FFC-BBE4-32BBB1A130C2}" type="presOf" srcId="{5B5416BE-6E6B-4B30-A6B7-20A382F64E7B}" destId="{01D1B1C6-7350-444B-BE6D-FE12423DBD52}" srcOrd="0" destOrd="0" presId="urn:microsoft.com/office/officeart/2005/8/layout/hierarchy2"/>
    <dgm:cxn modelId="{884B8287-6E30-4DE4-B18C-574D08749955}" type="presOf" srcId="{E2FC9F47-A377-4803-9DA4-6E7F2CF9A7F4}" destId="{1969C238-9DC8-45E2-8BB1-1F177A131CEF}" srcOrd="1" destOrd="0" presId="urn:microsoft.com/office/officeart/2005/8/layout/hierarchy2"/>
    <dgm:cxn modelId="{0CBE6584-9456-4A44-89C0-A6C82EA2982D}" type="presOf" srcId="{A457102E-B20C-4FA9-B089-B900B017A534}" destId="{C4296BEC-0946-4D29-8725-25A05F8E667A}" srcOrd="1" destOrd="0" presId="urn:microsoft.com/office/officeart/2005/8/layout/hierarchy2"/>
    <dgm:cxn modelId="{C710DC72-CEBB-4C40-8EE7-4BCE2EB41BAD}" type="presOf" srcId="{A7600851-E6B4-4044-80BB-5FD9CB44DA44}" destId="{A94AB096-F747-48AD-906F-48E54DC97C4E}" srcOrd="0" destOrd="0" presId="urn:microsoft.com/office/officeart/2005/8/layout/hierarchy2"/>
    <dgm:cxn modelId="{42A226EA-031A-4ED3-BC5A-508769E76669}" type="presOf" srcId="{A457102E-B20C-4FA9-B089-B900B017A534}" destId="{8E2C186B-BFC0-412D-8E71-FDCDD84475AD}" srcOrd="0" destOrd="0" presId="urn:microsoft.com/office/officeart/2005/8/layout/hierarchy2"/>
    <dgm:cxn modelId="{411B7722-CA1B-4C54-88EF-BCE109FC7210}" srcId="{0E54B62A-256A-4F4A-B4C6-2C977D500AAC}" destId="{8F8014D8-10FC-4BDD-8FCB-1DFC8C1C6281}" srcOrd="0" destOrd="0" parTransId="{D2C2C4D1-A55F-4A38-9AFD-F2886408B9BD}" sibTransId="{9402A7FB-7DB6-4414-AB7A-B723F2D2D905}"/>
    <dgm:cxn modelId="{6D9FAF14-CD89-441E-A5E3-27FDE941E610}" type="presOf" srcId="{9C8478C6-3E49-45BE-9C84-2D202B963F0A}" destId="{83676E2E-CD52-49BD-BE2C-0A9D179005D4}" srcOrd="0" destOrd="0" presId="urn:microsoft.com/office/officeart/2005/8/layout/hierarchy2"/>
    <dgm:cxn modelId="{290E37F0-0CBE-494D-B533-1351B8136D8F}" type="presOf" srcId="{A7822FD8-6524-43CA-A96D-20A0D88B2F15}" destId="{70D86542-619A-4AA4-9161-8F37B3745C7F}" srcOrd="0" destOrd="0" presId="urn:microsoft.com/office/officeart/2005/8/layout/hierarchy2"/>
    <dgm:cxn modelId="{4E0DA1A0-D5DF-4FC0-B0D0-61938C84AB39}" type="presOf" srcId="{9C8478C6-3E49-45BE-9C84-2D202B963F0A}" destId="{A50DB35A-EE67-4DC9-A59C-8D89802E1F83}" srcOrd="1" destOrd="0" presId="urn:microsoft.com/office/officeart/2005/8/layout/hierarchy2"/>
    <dgm:cxn modelId="{5B012B90-A2B7-43E9-8097-FDA17073923B}" type="presOf" srcId="{E2FC9F47-A377-4803-9DA4-6E7F2CF9A7F4}" destId="{5A0E3EB2-1948-4C3C-8ECD-9C15FABD65F4}" srcOrd="0" destOrd="0" presId="urn:microsoft.com/office/officeart/2005/8/layout/hierarchy2"/>
    <dgm:cxn modelId="{0AC0B2D7-E5A2-4897-9860-5C3412DB29C1}" type="presOf" srcId="{5AFD0293-98E1-4790-82E9-2AD775B95BEB}" destId="{7647A605-ED18-48D3-9BEC-2379B8C5641F}" srcOrd="0" destOrd="0" presId="urn:microsoft.com/office/officeart/2005/8/layout/hierarchy2"/>
    <dgm:cxn modelId="{A60BA1AE-7C0C-4101-828A-EDA049FCE48A}" srcId="{5B5416BE-6E6B-4B30-A6B7-20A382F64E7B}" destId="{D98EE7E2-3AB3-4CB0-B34F-E29C2797FE57}" srcOrd="0" destOrd="0" parTransId="{E2FC9F47-A377-4803-9DA4-6E7F2CF9A7F4}" sibTransId="{3FC1F9F8-B280-42BD-A84D-9094044FDE5A}"/>
    <dgm:cxn modelId="{C4B22F74-B5B9-4045-8010-4102B28CB215}" srcId="{4146F490-71BE-4098-93C3-2C82CB2F4061}" destId="{1A1F00CC-E8C6-43D0-A4BD-E0291B77F21A}" srcOrd="1" destOrd="0" parTransId="{F887D041-FE3C-4801-8DFC-05D5844AA8A3}" sibTransId="{6E5D760B-27E4-45CA-80E9-B55BC1186B8D}"/>
    <dgm:cxn modelId="{29B159CB-3FF0-4615-8509-09693893FED2}" type="presOf" srcId="{D2C2C4D1-A55F-4A38-9AFD-F2886408B9BD}" destId="{4DF48B33-9BE6-4D5E-95C7-BF5800D69C42}" srcOrd="1" destOrd="0" presId="urn:microsoft.com/office/officeart/2005/8/layout/hierarchy2"/>
    <dgm:cxn modelId="{7C6F2688-C9AD-42BB-9FEB-B004BF153249}" type="presOf" srcId="{D85DA94D-9D26-4A3B-A6E7-4219A3970DA9}" destId="{2723FB52-C6EE-431D-A4FA-777BD8ACA36E}" srcOrd="0" destOrd="0" presId="urn:microsoft.com/office/officeart/2005/8/layout/hierarchy2"/>
    <dgm:cxn modelId="{6244056C-3BC3-4C06-9C33-C77D50A84B9B}" type="presOf" srcId="{34E9CE16-BD9F-4691-936B-2E2672193C22}" destId="{213924E8-9593-4776-8CC3-DB6FA5A46335}" srcOrd="0" destOrd="0" presId="urn:microsoft.com/office/officeart/2005/8/layout/hierarchy2"/>
    <dgm:cxn modelId="{220429C4-F419-4F81-9B2F-A921709913F0}" type="presOf" srcId="{A7822FD8-6524-43CA-A96D-20A0D88B2F15}" destId="{2F2E7C2A-E675-4445-944F-F04376A77886}" srcOrd="1" destOrd="0" presId="urn:microsoft.com/office/officeart/2005/8/layout/hierarchy2"/>
    <dgm:cxn modelId="{BA60F453-B736-4914-A9A9-0B797C73C421}" type="presOf" srcId="{75E6399B-BD21-4BA1-ABE8-343EFA01692F}" destId="{B50AA7DE-F5CB-469E-A9CE-D5C9731FFA80}" srcOrd="0" destOrd="0" presId="urn:microsoft.com/office/officeart/2005/8/layout/hierarchy2"/>
    <dgm:cxn modelId="{9F9FBD0C-57FA-4D88-8766-CB70A273D173}" type="presOf" srcId="{30724B60-5A8D-42E0-80FA-7F04667819BC}" destId="{C54CA7B0-745F-416A-AEAB-A049D95CB208}" srcOrd="0" destOrd="0" presId="urn:microsoft.com/office/officeart/2005/8/layout/hierarchy2"/>
    <dgm:cxn modelId="{2A841E00-D01E-4D16-A302-1F904FD419AD}" srcId="{0E54B62A-256A-4F4A-B4C6-2C977D500AAC}" destId="{8AF3C514-30E1-4BDC-A36B-24C8FA7A649B}" srcOrd="1" destOrd="0" parTransId="{1FF71A4F-25B9-409A-A846-1DF448D0446C}" sibTransId="{574303A6-AAD0-4EAD-AFC9-A43A5B741D75}"/>
    <dgm:cxn modelId="{34659CA2-5701-4A8D-9AE5-6A559030FAAD}" type="presOf" srcId="{4D22DFD2-DC66-44D0-B879-B4D7BB8AC246}" destId="{53A14E30-9B77-4B4E-AB15-993F9721037A}" srcOrd="0" destOrd="0" presId="urn:microsoft.com/office/officeart/2005/8/layout/hierarchy2"/>
    <dgm:cxn modelId="{F46D7903-94F9-4C93-BB79-56E04530476F}" srcId="{0E54B62A-256A-4F4A-B4C6-2C977D500AAC}" destId="{5B5416BE-6E6B-4B30-A6B7-20A382F64E7B}" srcOrd="3" destOrd="0" parTransId="{D85DA94D-9D26-4A3B-A6E7-4219A3970DA9}" sibTransId="{E9319760-920F-491D-808F-35C98E0BE808}"/>
    <dgm:cxn modelId="{0C3DA045-DDA9-4C36-83EE-C7E39AAC8DD6}" type="presOf" srcId="{D85DA94D-9D26-4A3B-A6E7-4219A3970DA9}" destId="{9EE74087-C869-496D-9DE7-2FFA90B311F9}" srcOrd="1" destOrd="0" presId="urn:microsoft.com/office/officeart/2005/8/layout/hierarchy2"/>
    <dgm:cxn modelId="{09094D0E-1350-4243-9DCB-B8689E83A3AD}" type="presOf" srcId="{4146F490-71BE-4098-93C3-2C82CB2F4061}" destId="{239D6678-D5B1-4BE2-8C82-18B2D54FD956}" srcOrd="0" destOrd="0" presId="urn:microsoft.com/office/officeart/2005/8/layout/hierarchy2"/>
    <dgm:cxn modelId="{38835C91-BCDF-4418-9D75-7B9BF495A642}" type="presOf" srcId="{1FF71A4F-25B9-409A-A846-1DF448D0446C}" destId="{A2E95A9A-2871-4652-967F-C7B1E682EBA2}" srcOrd="1" destOrd="0" presId="urn:microsoft.com/office/officeart/2005/8/layout/hierarchy2"/>
    <dgm:cxn modelId="{B7192708-78DC-401D-AC4C-84079C40F8A2}" srcId="{8AF3C514-30E1-4BDC-A36B-24C8FA7A649B}" destId="{30724B60-5A8D-42E0-80FA-7F04667819BC}" srcOrd="0" destOrd="0" parTransId="{A7822FD8-6524-43CA-A96D-20A0D88B2F15}" sibTransId="{5BFB4A62-F1D7-46AC-B0E6-05BAAFB61ED3}"/>
    <dgm:cxn modelId="{FA6F60A1-D096-471B-BD07-5849E26547BC}" type="presOf" srcId="{8658323B-FEFD-48A1-8399-CB6B6FB87ACD}" destId="{5D861C76-24D8-46E6-9E13-A7926BFA9CC4}" srcOrd="0" destOrd="0" presId="urn:microsoft.com/office/officeart/2005/8/layout/hierarchy2"/>
    <dgm:cxn modelId="{51B2F65B-9FB9-40C0-841D-E1C950B9594B}" srcId="{8F8014D8-10FC-4BDD-8FCB-1DFC8C1C6281}" destId="{4D22DFD2-DC66-44D0-B879-B4D7BB8AC246}" srcOrd="0" destOrd="0" parTransId="{5AFD0293-98E1-4790-82E9-2AD775B95BEB}" sibTransId="{615C788D-3176-4D1E-BD2D-B85160FFFCA1}"/>
    <dgm:cxn modelId="{68BBFB98-BFAA-4218-AC32-39E49B6F2FCB}" type="presOf" srcId="{8F8014D8-10FC-4BDD-8FCB-1DFC8C1C6281}" destId="{EC95E0D1-6C23-4B02-A6CA-7F1E8DAB2485}" srcOrd="0" destOrd="0" presId="urn:microsoft.com/office/officeart/2005/8/layout/hierarchy2"/>
    <dgm:cxn modelId="{14685275-1360-4476-A912-D952DDBF479A}" type="presOf" srcId="{8AF3C514-30E1-4BDC-A36B-24C8FA7A649B}" destId="{778FEC2C-9B6E-4076-B53F-E0EA026F709B}" srcOrd="0" destOrd="0" presId="urn:microsoft.com/office/officeart/2005/8/layout/hierarchy2"/>
    <dgm:cxn modelId="{0B456A8F-DE2A-4BA1-9060-E72127234C0E}" type="presParOf" srcId="{239D6678-D5B1-4BE2-8C82-18B2D54FD956}" destId="{03533498-291E-4D47-BEB0-71ED8B058D72}" srcOrd="0" destOrd="0" presId="urn:microsoft.com/office/officeart/2005/8/layout/hierarchy2"/>
    <dgm:cxn modelId="{84C9A854-5C48-4FD4-827E-391B3CE971C6}" type="presParOf" srcId="{03533498-291E-4D47-BEB0-71ED8B058D72}" destId="{A94AB096-F747-48AD-906F-48E54DC97C4E}" srcOrd="0" destOrd="0" presId="urn:microsoft.com/office/officeart/2005/8/layout/hierarchy2"/>
    <dgm:cxn modelId="{E5C84509-74FF-412E-BC90-61863903FF88}" type="presParOf" srcId="{03533498-291E-4D47-BEB0-71ED8B058D72}" destId="{7ED18436-6416-4A28-A468-7856B8DA4767}" srcOrd="1" destOrd="0" presId="urn:microsoft.com/office/officeart/2005/8/layout/hierarchy2"/>
    <dgm:cxn modelId="{B5D3E4DE-5E13-41B5-A746-7F65213DA3EF}" type="presParOf" srcId="{239D6678-D5B1-4BE2-8C82-18B2D54FD956}" destId="{245D6EA3-9E88-452B-A2B1-57DE8B8A55E1}" srcOrd="1" destOrd="0" presId="urn:microsoft.com/office/officeart/2005/8/layout/hierarchy2"/>
    <dgm:cxn modelId="{F027DEF5-43FE-4B82-9A0E-9A4C38E9E489}" type="presParOf" srcId="{245D6EA3-9E88-452B-A2B1-57DE8B8A55E1}" destId="{9832842D-86DA-4011-A6CE-FDDE3E5179C8}" srcOrd="0" destOrd="0" presId="urn:microsoft.com/office/officeart/2005/8/layout/hierarchy2"/>
    <dgm:cxn modelId="{63A86B47-0155-4F5E-A529-55D35C32DAE1}" type="presParOf" srcId="{245D6EA3-9E88-452B-A2B1-57DE8B8A55E1}" destId="{39615C9E-6177-4AD3-A2F9-DE346AB2AA8A}" srcOrd="1" destOrd="0" presId="urn:microsoft.com/office/officeart/2005/8/layout/hierarchy2"/>
    <dgm:cxn modelId="{2714A72C-9600-4E2B-985F-DA9FBD472BC2}" type="presParOf" srcId="{39615C9E-6177-4AD3-A2F9-DE346AB2AA8A}" destId="{8E2C186B-BFC0-412D-8E71-FDCDD84475AD}" srcOrd="0" destOrd="0" presId="urn:microsoft.com/office/officeart/2005/8/layout/hierarchy2"/>
    <dgm:cxn modelId="{84A2CC20-3724-4D3F-A7D6-F4F0B813B0CE}" type="presParOf" srcId="{8E2C186B-BFC0-412D-8E71-FDCDD84475AD}" destId="{C4296BEC-0946-4D29-8725-25A05F8E667A}" srcOrd="0" destOrd="0" presId="urn:microsoft.com/office/officeart/2005/8/layout/hierarchy2"/>
    <dgm:cxn modelId="{FB9053D6-13E1-4B14-8183-AFDF652E19A7}" type="presParOf" srcId="{39615C9E-6177-4AD3-A2F9-DE346AB2AA8A}" destId="{7E4E2C0A-1CF3-409A-9565-7BC24A50B5B1}" srcOrd="1" destOrd="0" presId="urn:microsoft.com/office/officeart/2005/8/layout/hierarchy2"/>
    <dgm:cxn modelId="{96FFDBAA-C820-450B-A5A2-A9AE432705B1}" type="presParOf" srcId="{7E4E2C0A-1CF3-409A-9565-7BC24A50B5B1}" destId="{6FC222EB-4AC6-4597-A53A-B67D6F420777}" srcOrd="0" destOrd="0" presId="urn:microsoft.com/office/officeart/2005/8/layout/hierarchy2"/>
    <dgm:cxn modelId="{52697415-EF26-42A8-B240-F7617B83A487}" type="presParOf" srcId="{7E4E2C0A-1CF3-409A-9565-7BC24A50B5B1}" destId="{89810D53-3BF8-4CE2-9093-136E859736E2}" srcOrd="1" destOrd="0" presId="urn:microsoft.com/office/officeart/2005/8/layout/hierarchy2"/>
    <dgm:cxn modelId="{A7B382BD-CFF1-430A-BBEB-BF35C14CFAB4}" type="presParOf" srcId="{89810D53-3BF8-4CE2-9093-136E859736E2}" destId="{87310000-668F-4193-B401-A35EA84CE944}" srcOrd="0" destOrd="0" presId="urn:microsoft.com/office/officeart/2005/8/layout/hierarchy2"/>
    <dgm:cxn modelId="{3E4AD7F3-E844-4959-AAE2-A895DBE1B242}" type="presParOf" srcId="{87310000-668F-4193-B401-A35EA84CE944}" destId="{4DF48B33-9BE6-4D5E-95C7-BF5800D69C42}" srcOrd="0" destOrd="0" presId="urn:microsoft.com/office/officeart/2005/8/layout/hierarchy2"/>
    <dgm:cxn modelId="{8060CEBC-682F-412C-9DDA-B4E04A959C2A}" type="presParOf" srcId="{89810D53-3BF8-4CE2-9093-136E859736E2}" destId="{6B550E3D-858E-43E2-963A-81AE7545ABFB}" srcOrd="1" destOrd="0" presId="urn:microsoft.com/office/officeart/2005/8/layout/hierarchy2"/>
    <dgm:cxn modelId="{7CDE8E82-FF16-4E11-AC3F-C5E5BFCAA430}" type="presParOf" srcId="{6B550E3D-858E-43E2-963A-81AE7545ABFB}" destId="{EC95E0D1-6C23-4B02-A6CA-7F1E8DAB2485}" srcOrd="0" destOrd="0" presId="urn:microsoft.com/office/officeart/2005/8/layout/hierarchy2"/>
    <dgm:cxn modelId="{28DD0AA3-787E-4BDD-9DEC-9160277309A5}" type="presParOf" srcId="{6B550E3D-858E-43E2-963A-81AE7545ABFB}" destId="{4145E92B-5A1B-4321-9485-68B2AB887B8B}" srcOrd="1" destOrd="0" presId="urn:microsoft.com/office/officeart/2005/8/layout/hierarchy2"/>
    <dgm:cxn modelId="{5BF06188-5DF4-486E-8082-4B26426A7278}" type="presParOf" srcId="{4145E92B-5A1B-4321-9485-68B2AB887B8B}" destId="{7647A605-ED18-48D3-9BEC-2379B8C5641F}" srcOrd="0" destOrd="0" presId="urn:microsoft.com/office/officeart/2005/8/layout/hierarchy2"/>
    <dgm:cxn modelId="{A866F7D4-7028-4367-80FB-804701E8F091}" type="presParOf" srcId="{7647A605-ED18-48D3-9BEC-2379B8C5641F}" destId="{E5FCABE1-F7B4-45FE-A33B-E879C0DD28D1}" srcOrd="0" destOrd="0" presId="urn:microsoft.com/office/officeart/2005/8/layout/hierarchy2"/>
    <dgm:cxn modelId="{303A4A8B-EB3E-4CAA-93B5-651448FF14E9}" type="presParOf" srcId="{4145E92B-5A1B-4321-9485-68B2AB887B8B}" destId="{2AF28ACC-8E02-4D8A-B45B-FEC250960289}" srcOrd="1" destOrd="0" presId="urn:microsoft.com/office/officeart/2005/8/layout/hierarchy2"/>
    <dgm:cxn modelId="{919EE54A-2F57-4DA5-AA88-CFC52488E033}" type="presParOf" srcId="{2AF28ACC-8E02-4D8A-B45B-FEC250960289}" destId="{53A14E30-9B77-4B4E-AB15-993F9721037A}" srcOrd="0" destOrd="0" presId="urn:microsoft.com/office/officeart/2005/8/layout/hierarchy2"/>
    <dgm:cxn modelId="{302E953C-23E8-4240-AC38-E399974DA48C}" type="presParOf" srcId="{2AF28ACC-8E02-4D8A-B45B-FEC250960289}" destId="{A16DF24E-EE61-49E2-8969-35126E2CCA5F}" srcOrd="1" destOrd="0" presId="urn:microsoft.com/office/officeart/2005/8/layout/hierarchy2"/>
    <dgm:cxn modelId="{DA294A79-F1E3-44D6-A848-FCA9AFB5BCE1}" type="presParOf" srcId="{89810D53-3BF8-4CE2-9093-136E859736E2}" destId="{E514E73C-A3DD-41EA-981E-75F4FB4ED4E1}" srcOrd="2" destOrd="0" presId="urn:microsoft.com/office/officeart/2005/8/layout/hierarchy2"/>
    <dgm:cxn modelId="{4A31609D-A785-4E61-902F-A5C3FD49FF02}" type="presParOf" srcId="{E514E73C-A3DD-41EA-981E-75F4FB4ED4E1}" destId="{A2E95A9A-2871-4652-967F-C7B1E682EBA2}" srcOrd="0" destOrd="0" presId="urn:microsoft.com/office/officeart/2005/8/layout/hierarchy2"/>
    <dgm:cxn modelId="{2BA97A26-E44B-43BB-95EA-5639A2E87FB8}" type="presParOf" srcId="{89810D53-3BF8-4CE2-9093-136E859736E2}" destId="{F879E6F3-C779-4DE6-988B-3388A074FC51}" srcOrd="3" destOrd="0" presId="urn:microsoft.com/office/officeart/2005/8/layout/hierarchy2"/>
    <dgm:cxn modelId="{9F706DF2-14BA-4024-9494-1F0B78254890}" type="presParOf" srcId="{F879E6F3-C779-4DE6-988B-3388A074FC51}" destId="{778FEC2C-9B6E-4076-B53F-E0EA026F709B}" srcOrd="0" destOrd="0" presId="urn:microsoft.com/office/officeart/2005/8/layout/hierarchy2"/>
    <dgm:cxn modelId="{D107FAE3-9B6A-42B4-A6A4-5B1090648B2B}" type="presParOf" srcId="{F879E6F3-C779-4DE6-988B-3388A074FC51}" destId="{8FB0F953-4E34-41B3-B307-277F363C84E7}" srcOrd="1" destOrd="0" presId="urn:microsoft.com/office/officeart/2005/8/layout/hierarchy2"/>
    <dgm:cxn modelId="{020F40D9-957E-436B-A03B-6D306C1AEDA6}" type="presParOf" srcId="{8FB0F953-4E34-41B3-B307-277F363C84E7}" destId="{70D86542-619A-4AA4-9161-8F37B3745C7F}" srcOrd="0" destOrd="0" presId="urn:microsoft.com/office/officeart/2005/8/layout/hierarchy2"/>
    <dgm:cxn modelId="{026A6268-F24A-4A49-8424-93B9AF61128D}" type="presParOf" srcId="{70D86542-619A-4AA4-9161-8F37B3745C7F}" destId="{2F2E7C2A-E675-4445-944F-F04376A77886}" srcOrd="0" destOrd="0" presId="urn:microsoft.com/office/officeart/2005/8/layout/hierarchy2"/>
    <dgm:cxn modelId="{F4EDBEA1-B596-4428-9D5D-F37DB1C40D80}" type="presParOf" srcId="{8FB0F953-4E34-41B3-B307-277F363C84E7}" destId="{B2CFA0EF-A457-4F55-824A-8FFFE1A99FC7}" srcOrd="1" destOrd="0" presId="urn:microsoft.com/office/officeart/2005/8/layout/hierarchy2"/>
    <dgm:cxn modelId="{6754761C-FCED-4453-B834-2B15C0123BBB}" type="presParOf" srcId="{B2CFA0EF-A457-4F55-824A-8FFFE1A99FC7}" destId="{C54CA7B0-745F-416A-AEAB-A049D95CB208}" srcOrd="0" destOrd="0" presId="urn:microsoft.com/office/officeart/2005/8/layout/hierarchy2"/>
    <dgm:cxn modelId="{3B2A4C9D-95EB-4530-BD14-B781ADA5BE8A}" type="presParOf" srcId="{B2CFA0EF-A457-4F55-824A-8FFFE1A99FC7}" destId="{E466167D-A248-4A5A-A817-46CA24DFE204}" srcOrd="1" destOrd="0" presId="urn:microsoft.com/office/officeart/2005/8/layout/hierarchy2"/>
    <dgm:cxn modelId="{3CF8A7C1-9F93-40BF-BF59-B334168431B2}" type="presParOf" srcId="{89810D53-3BF8-4CE2-9093-136E859736E2}" destId="{83676E2E-CD52-49BD-BE2C-0A9D179005D4}" srcOrd="4" destOrd="0" presId="urn:microsoft.com/office/officeart/2005/8/layout/hierarchy2"/>
    <dgm:cxn modelId="{5EE1F567-3868-47E8-93A2-D9AA0A39070C}" type="presParOf" srcId="{83676E2E-CD52-49BD-BE2C-0A9D179005D4}" destId="{A50DB35A-EE67-4DC9-A59C-8D89802E1F83}" srcOrd="0" destOrd="0" presId="urn:microsoft.com/office/officeart/2005/8/layout/hierarchy2"/>
    <dgm:cxn modelId="{433B3476-DB98-410F-B7E3-7ED97C951CA5}" type="presParOf" srcId="{89810D53-3BF8-4CE2-9093-136E859736E2}" destId="{25CFC5F1-8B99-431B-B112-34652CA220B8}" srcOrd="5" destOrd="0" presId="urn:microsoft.com/office/officeart/2005/8/layout/hierarchy2"/>
    <dgm:cxn modelId="{F2B646DF-2829-4E16-8B70-D6C94BF367AF}" type="presParOf" srcId="{25CFC5F1-8B99-431B-B112-34652CA220B8}" destId="{B50AA7DE-F5CB-469E-A9CE-D5C9731FFA80}" srcOrd="0" destOrd="0" presId="urn:microsoft.com/office/officeart/2005/8/layout/hierarchy2"/>
    <dgm:cxn modelId="{52749D9D-A662-4FD8-89A3-D6319BA9118C}" type="presParOf" srcId="{25CFC5F1-8B99-431B-B112-34652CA220B8}" destId="{0A869B9D-C9B5-4649-A68B-71862D401829}" srcOrd="1" destOrd="0" presId="urn:microsoft.com/office/officeart/2005/8/layout/hierarchy2"/>
    <dgm:cxn modelId="{B16E1F96-CDFC-41EB-A446-52806FC96A7E}" type="presParOf" srcId="{0A869B9D-C9B5-4649-A68B-71862D401829}" destId="{1BD362FE-9946-4642-99D0-8DF1E96647FE}" srcOrd="0" destOrd="0" presId="urn:microsoft.com/office/officeart/2005/8/layout/hierarchy2"/>
    <dgm:cxn modelId="{D94020DA-8B55-4ECE-8989-4FDCA78A6923}" type="presParOf" srcId="{1BD362FE-9946-4642-99D0-8DF1E96647FE}" destId="{3393438B-E7C6-4130-A277-61D65CA06CEB}" srcOrd="0" destOrd="0" presId="urn:microsoft.com/office/officeart/2005/8/layout/hierarchy2"/>
    <dgm:cxn modelId="{56608B58-EBA2-4D51-BACE-4D7248006BA0}" type="presParOf" srcId="{0A869B9D-C9B5-4649-A68B-71862D401829}" destId="{C79D8F69-4820-42EA-A6CE-142BA9A7E706}" srcOrd="1" destOrd="0" presId="urn:microsoft.com/office/officeart/2005/8/layout/hierarchy2"/>
    <dgm:cxn modelId="{51FFB94C-760C-45AD-BFEB-227CD8D03748}" type="presParOf" srcId="{C79D8F69-4820-42EA-A6CE-142BA9A7E706}" destId="{213924E8-9593-4776-8CC3-DB6FA5A46335}" srcOrd="0" destOrd="0" presId="urn:microsoft.com/office/officeart/2005/8/layout/hierarchy2"/>
    <dgm:cxn modelId="{6BA914D0-AD13-4C58-9D21-BCEA37599D62}" type="presParOf" srcId="{C79D8F69-4820-42EA-A6CE-142BA9A7E706}" destId="{25E18381-B492-48A1-9D84-5A134C7BFE2D}" srcOrd="1" destOrd="0" presId="urn:microsoft.com/office/officeart/2005/8/layout/hierarchy2"/>
    <dgm:cxn modelId="{D6F60B65-85FC-48F3-8D67-4597C6FA265F}" type="presParOf" srcId="{89810D53-3BF8-4CE2-9093-136E859736E2}" destId="{2723FB52-C6EE-431D-A4FA-777BD8ACA36E}" srcOrd="6" destOrd="0" presId="urn:microsoft.com/office/officeart/2005/8/layout/hierarchy2"/>
    <dgm:cxn modelId="{E5394143-596C-4F6B-93AC-12178DCE71DA}" type="presParOf" srcId="{2723FB52-C6EE-431D-A4FA-777BD8ACA36E}" destId="{9EE74087-C869-496D-9DE7-2FFA90B311F9}" srcOrd="0" destOrd="0" presId="urn:microsoft.com/office/officeart/2005/8/layout/hierarchy2"/>
    <dgm:cxn modelId="{6D980923-507C-4419-B668-0627D8924088}" type="presParOf" srcId="{89810D53-3BF8-4CE2-9093-136E859736E2}" destId="{AC1E136E-130B-473C-82F6-B85AFF06AC9A}" srcOrd="7" destOrd="0" presId="urn:microsoft.com/office/officeart/2005/8/layout/hierarchy2"/>
    <dgm:cxn modelId="{6CD079CD-E0D3-4825-B3F6-A033C467B771}" type="presParOf" srcId="{AC1E136E-130B-473C-82F6-B85AFF06AC9A}" destId="{01D1B1C6-7350-444B-BE6D-FE12423DBD52}" srcOrd="0" destOrd="0" presId="urn:microsoft.com/office/officeart/2005/8/layout/hierarchy2"/>
    <dgm:cxn modelId="{18C63788-FA7E-4BC7-B870-E9E18C9FC751}" type="presParOf" srcId="{AC1E136E-130B-473C-82F6-B85AFF06AC9A}" destId="{C006609F-52E3-41EF-9D70-2186A17CE06A}" srcOrd="1" destOrd="0" presId="urn:microsoft.com/office/officeart/2005/8/layout/hierarchy2"/>
    <dgm:cxn modelId="{158E987E-EC20-4505-9497-91BBDC76ACD1}" type="presParOf" srcId="{C006609F-52E3-41EF-9D70-2186A17CE06A}" destId="{5A0E3EB2-1948-4C3C-8ECD-9C15FABD65F4}" srcOrd="0" destOrd="0" presId="urn:microsoft.com/office/officeart/2005/8/layout/hierarchy2"/>
    <dgm:cxn modelId="{9C58DBDD-C583-476A-A2B6-8D6EC3A2647C}" type="presParOf" srcId="{5A0E3EB2-1948-4C3C-8ECD-9C15FABD65F4}" destId="{1969C238-9DC8-45E2-8BB1-1F177A131CEF}" srcOrd="0" destOrd="0" presId="urn:microsoft.com/office/officeart/2005/8/layout/hierarchy2"/>
    <dgm:cxn modelId="{70ED8EF8-1130-4F23-A57F-9995EF5A0EB7}" type="presParOf" srcId="{C006609F-52E3-41EF-9D70-2186A17CE06A}" destId="{FBC960B1-A562-4796-A9C4-9CDAEBDDAE3F}" srcOrd="1" destOrd="0" presId="urn:microsoft.com/office/officeart/2005/8/layout/hierarchy2"/>
    <dgm:cxn modelId="{047DF730-2967-4CF6-B4A6-AD073D22B7DB}" type="presParOf" srcId="{FBC960B1-A562-4796-A9C4-9CDAEBDDAE3F}" destId="{56EA0A79-38CF-406B-9C9C-4BBA660C5FA3}" srcOrd="0" destOrd="0" presId="urn:microsoft.com/office/officeart/2005/8/layout/hierarchy2"/>
    <dgm:cxn modelId="{BBEB001D-8857-4E7A-A825-B3AA3FA2E826}" type="presParOf" srcId="{FBC960B1-A562-4796-A9C4-9CDAEBDDAE3F}" destId="{0BBDEF9B-1E12-43A4-B3CB-C909EF633E53}" srcOrd="1" destOrd="0" presId="urn:microsoft.com/office/officeart/2005/8/layout/hierarchy2"/>
    <dgm:cxn modelId="{72537AC4-47B8-46B5-8CA8-C17680654C85}" type="presParOf" srcId="{39615C9E-6177-4AD3-A2F9-DE346AB2AA8A}" destId="{5D861C76-24D8-46E6-9E13-A7926BFA9CC4}" srcOrd="2" destOrd="0" presId="urn:microsoft.com/office/officeart/2005/8/layout/hierarchy2"/>
    <dgm:cxn modelId="{9FD5FE2A-DD30-44B7-92C2-CD12D2DA0386}" type="presParOf" srcId="{5D861C76-24D8-46E6-9E13-A7926BFA9CC4}" destId="{7875103D-13EB-4D29-9AAA-202B2EBBF7D6}" srcOrd="0" destOrd="0" presId="urn:microsoft.com/office/officeart/2005/8/layout/hierarchy2"/>
    <dgm:cxn modelId="{81C45BD6-E6C3-4CE0-A081-8091012C15BF}" type="presParOf" srcId="{39615C9E-6177-4AD3-A2F9-DE346AB2AA8A}" destId="{AA9382B5-5AD0-4F7C-8C5D-D2F98A32D36C}" srcOrd="3" destOrd="0" presId="urn:microsoft.com/office/officeart/2005/8/layout/hierarchy2"/>
    <dgm:cxn modelId="{DBC10318-2FBB-4197-B6BB-EDEE092AD90F}" type="presParOf" srcId="{AA9382B5-5AD0-4F7C-8C5D-D2F98A32D36C}" destId="{AD562215-668F-4FC7-8710-7A1D8F05923D}" srcOrd="0" destOrd="0" presId="urn:microsoft.com/office/officeart/2005/8/layout/hierarchy2"/>
    <dgm:cxn modelId="{8CDF4BCC-0F5F-4D64-BBB8-A649BE02D270}" type="presParOf" srcId="{AA9382B5-5AD0-4F7C-8C5D-D2F98A32D36C}" destId="{C406FBE1-4CC5-474A-AAAD-0BF5CC1E33C3}" srcOrd="1" destOrd="0" presId="urn:microsoft.com/office/officeart/2005/8/layout/hierarchy2"/>
    <dgm:cxn modelId="{7266CBCF-96BC-4ADA-B5C2-486D3EF66F3F}" type="presParOf" srcId="{C406FBE1-4CC5-474A-AAAD-0BF5CC1E33C3}" destId="{BBFBE2AC-9921-4202-8381-72958177F8AE}" srcOrd="0" destOrd="0" presId="urn:microsoft.com/office/officeart/2005/8/layout/hierarchy2"/>
    <dgm:cxn modelId="{337448D5-AB43-4A28-B447-1679F4BA2D25}" type="presParOf" srcId="{BBFBE2AC-9921-4202-8381-72958177F8AE}" destId="{B93B768E-BAE6-43C8-8BC4-788C6F2A95F9}" srcOrd="0" destOrd="0" presId="urn:microsoft.com/office/officeart/2005/8/layout/hierarchy2"/>
    <dgm:cxn modelId="{DCC401BD-2758-4D7C-950E-2DA662C4D2E8}" type="presParOf" srcId="{C406FBE1-4CC5-474A-AAAD-0BF5CC1E33C3}" destId="{CD3F2A98-CDDA-46DC-A124-6386967B9EDD}" srcOrd="1" destOrd="0" presId="urn:microsoft.com/office/officeart/2005/8/layout/hierarchy2"/>
    <dgm:cxn modelId="{69A893E7-35BC-4B34-A243-FDB50C585490}" type="presParOf" srcId="{CD3F2A98-CDDA-46DC-A124-6386967B9EDD}" destId="{9210A57B-846F-4DA4-99A8-462419900C62}" srcOrd="0" destOrd="0" presId="urn:microsoft.com/office/officeart/2005/8/layout/hierarchy2"/>
    <dgm:cxn modelId="{78C5670A-1C87-4DC1-9142-B3E150F18335}" type="presParOf" srcId="{CD3F2A98-CDDA-46DC-A124-6386967B9EDD}" destId="{F19811D0-5E7B-47C4-A479-E826B4CEEE2A}" srcOrd="1" destOrd="0" presId="urn:microsoft.com/office/officeart/2005/8/layout/hierarchy2"/>
    <dgm:cxn modelId="{C4531807-43AA-446E-8C43-06204D270209}" type="presParOf" srcId="{F19811D0-5E7B-47C4-A479-E826B4CEEE2A}" destId="{92F5853F-773B-45CD-A84F-73AE2D3E4AE3}" srcOrd="0" destOrd="0" presId="urn:microsoft.com/office/officeart/2005/8/layout/hierarchy2"/>
    <dgm:cxn modelId="{FB765F39-7CFA-4E02-952F-F326B52578C5}" type="presParOf" srcId="{92F5853F-773B-45CD-A84F-73AE2D3E4AE3}" destId="{16E7F74C-C777-4551-ABC9-9ABAB9054181}" srcOrd="0" destOrd="0" presId="urn:microsoft.com/office/officeart/2005/8/layout/hierarchy2"/>
    <dgm:cxn modelId="{C96BD1C3-78FF-4999-B046-E56463C83A5A}" type="presParOf" srcId="{F19811D0-5E7B-47C4-A479-E826B4CEEE2A}" destId="{6E7B9252-7426-47F5-891F-9503EF731FD1}" srcOrd="1" destOrd="0" presId="urn:microsoft.com/office/officeart/2005/8/layout/hierarchy2"/>
    <dgm:cxn modelId="{9348DA80-04B8-4E79-9642-E4EAF18C23A4}" type="presParOf" srcId="{6E7B9252-7426-47F5-891F-9503EF731FD1}" destId="{06794B73-26D4-46AD-812A-321306D86D97}" srcOrd="0" destOrd="0" presId="urn:microsoft.com/office/officeart/2005/8/layout/hierarchy2"/>
    <dgm:cxn modelId="{FBE4D536-7083-4797-A691-86F5CD815287}" type="presParOf" srcId="{6E7B9252-7426-47F5-891F-9503EF731FD1}" destId="{15A81241-2ADD-4069-A99D-1A0682BE585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23D0DA-AC4B-4935-9067-F0EEE9195D52}" type="doc">
      <dgm:prSet loTypeId="urn:microsoft.com/office/officeart/2005/8/layout/hierarchy1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A4DAAFA-1DF0-4F37-B65C-85F166628280}">
      <dgm:prSet phldrT="[Texto]" custT="1"/>
      <dgm:spPr/>
      <dgm:t>
        <a:bodyPr/>
        <a:lstStyle/>
        <a:p>
          <a:r>
            <a:rPr lang="es-ES" sz="1600" b="1" dirty="0" smtClean="0"/>
            <a:t>PATRIMONIO CULTURAL MATERIAL TANICUCHÍ </a:t>
          </a:r>
          <a:endParaRPr lang="es-ES" sz="1600" b="1" dirty="0"/>
        </a:p>
      </dgm:t>
    </dgm:pt>
    <dgm:pt modelId="{11E35F17-0177-47E4-BC95-DC7C6C6F5807}" type="parTrans" cxnId="{71FD0137-EE19-4FE3-B296-2C8B44A41AEE}">
      <dgm:prSet/>
      <dgm:spPr/>
      <dgm:t>
        <a:bodyPr/>
        <a:lstStyle/>
        <a:p>
          <a:endParaRPr lang="es-ES" sz="1800"/>
        </a:p>
      </dgm:t>
    </dgm:pt>
    <dgm:pt modelId="{EE9008C6-9736-43F6-83D3-DD553A09B2D8}" type="sibTrans" cxnId="{71FD0137-EE19-4FE3-B296-2C8B44A41AEE}">
      <dgm:prSet/>
      <dgm:spPr/>
      <dgm:t>
        <a:bodyPr/>
        <a:lstStyle/>
        <a:p>
          <a:endParaRPr lang="es-ES" sz="1800"/>
        </a:p>
      </dgm:t>
    </dgm:pt>
    <dgm:pt modelId="{3219A130-6740-4892-8FF3-E11F26B6B40C}">
      <dgm:prSet phldrT="[Texto]" custT="1"/>
      <dgm:spPr/>
      <dgm:t>
        <a:bodyPr/>
        <a:lstStyle/>
        <a:p>
          <a:r>
            <a:rPr lang="es-ES" sz="1600" dirty="0" smtClean="0"/>
            <a:t>Bienes Muebles</a:t>
          </a:r>
          <a:endParaRPr lang="es-ES" sz="1600" dirty="0"/>
        </a:p>
      </dgm:t>
    </dgm:pt>
    <dgm:pt modelId="{40E76AB5-FC35-4A6E-9D7A-A8FE79086866}" type="parTrans" cxnId="{D0A78E68-0317-49E8-AA5D-EFCE6BD60CD9}">
      <dgm:prSet/>
      <dgm:spPr/>
      <dgm:t>
        <a:bodyPr/>
        <a:lstStyle/>
        <a:p>
          <a:endParaRPr lang="es-ES" sz="1800"/>
        </a:p>
      </dgm:t>
    </dgm:pt>
    <dgm:pt modelId="{3D31AA5F-9FE5-49CE-8C76-7F9F5FE1C201}" type="sibTrans" cxnId="{D0A78E68-0317-49E8-AA5D-EFCE6BD60CD9}">
      <dgm:prSet/>
      <dgm:spPr/>
      <dgm:t>
        <a:bodyPr/>
        <a:lstStyle/>
        <a:p>
          <a:endParaRPr lang="es-ES" sz="1800"/>
        </a:p>
      </dgm:t>
    </dgm:pt>
    <dgm:pt modelId="{E9CE3129-CA19-4DED-839A-5E11B33EFEA1}">
      <dgm:prSet phldrT="[Texto]" custT="1"/>
      <dgm:spPr/>
      <dgm:t>
        <a:bodyPr/>
        <a:lstStyle/>
        <a:p>
          <a:r>
            <a:rPr lang="es-ES" sz="1600" dirty="0" smtClean="0"/>
            <a:t>Bienes Inmuebles</a:t>
          </a:r>
          <a:endParaRPr lang="es-ES" sz="1600" dirty="0"/>
        </a:p>
      </dgm:t>
    </dgm:pt>
    <dgm:pt modelId="{EE971062-392A-4161-96CF-D9154B31ADA6}" type="parTrans" cxnId="{C09F8EBB-F121-4D2E-8B46-F1C34233A37E}">
      <dgm:prSet/>
      <dgm:spPr/>
      <dgm:t>
        <a:bodyPr/>
        <a:lstStyle/>
        <a:p>
          <a:endParaRPr lang="es-ES" sz="1800"/>
        </a:p>
      </dgm:t>
    </dgm:pt>
    <dgm:pt modelId="{D89E201E-0C0A-416C-8B40-57EDF9D94D19}" type="sibTrans" cxnId="{C09F8EBB-F121-4D2E-8B46-F1C34233A37E}">
      <dgm:prSet/>
      <dgm:spPr/>
      <dgm:t>
        <a:bodyPr/>
        <a:lstStyle/>
        <a:p>
          <a:endParaRPr lang="es-ES" sz="1800"/>
        </a:p>
      </dgm:t>
    </dgm:pt>
    <dgm:pt modelId="{C68E493C-D6A4-4C88-9229-BB69329D7DF6}" type="pres">
      <dgm:prSet presAssocID="{7723D0DA-AC4B-4935-9067-F0EEE9195D5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40D203C-D5C1-4CC5-B80F-FEDF930593A7}" type="pres">
      <dgm:prSet presAssocID="{5A4DAAFA-1DF0-4F37-B65C-85F166628280}" presName="hierRoot1" presStyleCnt="0"/>
      <dgm:spPr/>
      <dgm:t>
        <a:bodyPr/>
        <a:lstStyle/>
        <a:p>
          <a:endParaRPr lang="es-EC"/>
        </a:p>
      </dgm:t>
    </dgm:pt>
    <dgm:pt modelId="{5C8AD295-8A34-4228-B3A8-B3811BDE1D87}" type="pres">
      <dgm:prSet presAssocID="{5A4DAAFA-1DF0-4F37-B65C-85F166628280}" presName="composite" presStyleCnt="0"/>
      <dgm:spPr/>
      <dgm:t>
        <a:bodyPr/>
        <a:lstStyle/>
        <a:p>
          <a:endParaRPr lang="es-EC"/>
        </a:p>
      </dgm:t>
    </dgm:pt>
    <dgm:pt modelId="{75C652CA-1FB9-48B7-AE39-B99ED1149CE6}" type="pres">
      <dgm:prSet presAssocID="{5A4DAAFA-1DF0-4F37-B65C-85F166628280}" presName="background" presStyleLbl="node0" presStyleIdx="0" presStyleCnt="1"/>
      <dgm:spPr/>
      <dgm:t>
        <a:bodyPr/>
        <a:lstStyle/>
        <a:p>
          <a:endParaRPr lang="es-EC"/>
        </a:p>
      </dgm:t>
    </dgm:pt>
    <dgm:pt modelId="{B940CEC6-D171-42EE-B4E7-1E36829DEB36}" type="pres">
      <dgm:prSet presAssocID="{5A4DAAFA-1DF0-4F37-B65C-85F166628280}" presName="text" presStyleLbl="fgAcc0" presStyleIdx="0" presStyleCnt="1" custScaleX="198861" custScaleY="6502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5B8686B-756D-4A75-9851-D14507F981A2}" type="pres">
      <dgm:prSet presAssocID="{5A4DAAFA-1DF0-4F37-B65C-85F166628280}" presName="hierChild2" presStyleCnt="0"/>
      <dgm:spPr/>
      <dgm:t>
        <a:bodyPr/>
        <a:lstStyle/>
        <a:p>
          <a:endParaRPr lang="es-EC"/>
        </a:p>
      </dgm:t>
    </dgm:pt>
    <dgm:pt modelId="{05FDCDFA-2A8F-428D-BAAD-4C232E99D2A9}" type="pres">
      <dgm:prSet presAssocID="{40E76AB5-FC35-4A6E-9D7A-A8FE79086866}" presName="Name10" presStyleLbl="parChTrans1D2" presStyleIdx="0" presStyleCnt="2"/>
      <dgm:spPr/>
      <dgm:t>
        <a:bodyPr/>
        <a:lstStyle/>
        <a:p>
          <a:endParaRPr lang="es-ES"/>
        </a:p>
      </dgm:t>
    </dgm:pt>
    <dgm:pt modelId="{B7749212-4CC8-4667-AFD3-0E43ABB775E7}" type="pres">
      <dgm:prSet presAssocID="{3219A130-6740-4892-8FF3-E11F26B6B40C}" presName="hierRoot2" presStyleCnt="0"/>
      <dgm:spPr/>
      <dgm:t>
        <a:bodyPr/>
        <a:lstStyle/>
        <a:p>
          <a:endParaRPr lang="es-EC"/>
        </a:p>
      </dgm:t>
    </dgm:pt>
    <dgm:pt modelId="{E7B5702E-B3D0-47F6-8237-E40FBDCCEB44}" type="pres">
      <dgm:prSet presAssocID="{3219A130-6740-4892-8FF3-E11F26B6B40C}" presName="composite2" presStyleCnt="0"/>
      <dgm:spPr/>
      <dgm:t>
        <a:bodyPr/>
        <a:lstStyle/>
        <a:p>
          <a:endParaRPr lang="es-EC"/>
        </a:p>
      </dgm:t>
    </dgm:pt>
    <dgm:pt modelId="{4387B8D5-A94E-401C-BC4F-F0D0E4915B7E}" type="pres">
      <dgm:prSet presAssocID="{3219A130-6740-4892-8FF3-E11F26B6B40C}" presName="background2" presStyleLbl="node2" presStyleIdx="0" presStyleCnt="2"/>
      <dgm:spPr/>
      <dgm:t>
        <a:bodyPr/>
        <a:lstStyle/>
        <a:p>
          <a:endParaRPr lang="es-EC"/>
        </a:p>
      </dgm:t>
    </dgm:pt>
    <dgm:pt modelId="{1E4B9851-7414-4BAA-9CAF-443906D4C3AD}" type="pres">
      <dgm:prSet presAssocID="{3219A130-6740-4892-8FF3-E11F26B6B40C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707C10-B53E-4FC7-B06B-3867BBFCD9F1}" type="pres">
      <dgm:prSet presAssocID="{3219A130-6740-4892-8FF3-E11F26B6B40C}" presName="hierChild3" presStyleCnt="0"/>
      <dgm:spPr/>
      <dgm:t>
        <a:bodyPr/>
        <a:lstStyle/>
        <a:p>
          <a:endParaRPr lang="es-EC"/>
        </a:p>
      </dgm:t>
    </dgm:pt>
    <dgm:pt modelId="{559CF037-A555-4CE9-8CD8-58FE1773113F}" type="pres">
      <dgm:prSet presAssocID="{EE971062-392A-4161-96CF-D9154B31ADA6}" presName="Name10" presStyleLbl="parChTrans1D2" presStyleIdx="1" presStyleCnt="2"/>
      <dgm:spPr/>
      <dgm:t>
        <a:bodyPr/>
        <a:lstStyle/>
        <a:p>
          <a:endParaRPr lang="es-ES"/>
        </a:p>
      </dgm:t>
    </dgm:pt>
    <dgm:pt modelId="{100145B3-92E6-4F41-ADB6-EB08EA73B418}" type="pres">
      <dgm:prSet presAssocID="{E9CE3129-CA19-4DED-839A-5E11B33EFEA1}" presName="hierRoot2" presStyleCnt="0"/>
      <dgm:spPr/>
      <dgm:t>
        <a:bodyPr/>
        <a:lstStyle/>
        <a:p>
          <a:endParaRPr lang="es-EC"/>
        </a:p>
      </dgm:t>
    </dgm:pt>
    <dgm:pt modelId="{18DDC618-E58C-4571-B0FF-632BF8BAC195}" type="pres">
      <dgm:prSet presAssocID="{E9CE3129-CA19-4DED-839A-5E11B33EFEA1}" presName="composite2" presStyleCnt="0"/>
      <dgm:spPr/>
      <dgm:t>
        <a:bodyPr/>
        <a:lstStyle/>
        <a:p>
          <a:endParaRPr lang="es-EC"/>
        </a:p>
      </dgm:t>
    </dgm:pt>
    <dgm:pt modelId="{4624E76A-D341-4DD9-B59D-6D67E63C49E6}" type="pres">
      <dgm:prSet presAssocID="{E9CE3129-CA19-4DED-839A-5E11B33EFEA1}" presName="background2" presStyleLbl="node2" presStyleIdx="1" presStyleCnt="2"/>
      <dgm:spPr/>
      <dgm:t>
        <a:bodyPr/>
        <a:lstStyle/>
        <a:p>
          <a:endParaRPr lang="es-EC"/>
        </a:p>
      </dgm:t>
    </dgm:pt>
    <dgm:pt modelId="{0183E99F-196D-4E53-BBFE-2FCADCBB2997}" type="pres">
      <dgm:prSet presAssocID="{E9CE3129-CA19-4DED-839A-5E11B33EFEA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4A20257-6786-4FE5-B3B4-3AF69F0AB1E3}" type="pres">
      <dgm:prSet presAssocID="{E9CE3129-CA19-4DED-839A-5E11B33EFEA1}" presName="hierChild3" presStyleCnt="0"/>
      <dgm:spPr/>
      <dgm:t>
        <a:bodyPr/>
        <a:lstStyle/>
        <a:p>
          <a:endParaRPr lang="es-EC"/>
        </a:p>
      </dgm:t>
    </dgm:pt>
  </dgm:ptLst>
  <dgm:cxnLst>
    <dgm:cxn modelId="{D5234AD9-7001-48C6-9A93-A30DEC341412}" type="presOf" srcId="{5A4DAAFA-1DF0-4F37-B65C-85F166628280}" destId="{B940CEC6-D171-42EE-B4E7-1E36829DEB36}" srcOrd="0" destOrd="0" presId="urn:microsoft.com/office/officeart/2005/8/layout/hierarchy1"/>
    <dgm:cxn modelId="{07CC742A-8CAC-47FE-A05F-D425B7C37EA2}" type="presOf" srcId="{3219A130-6740-4892-8FF3-E11F26B6B40C}" destId="{1E4B9851-7414-4BAA-9CAF-443906D4C3AD}" srcOrd="0" destOrd="0" presId="urn:microsoft.com/office/officeart/2005/8/layout/hierarchy1"/>
    <dgm:cxn modelId="{0577A4A4-4870-4ADE-8977-F46A1DDC7375}" type="presOf" srcId="{E9CE3129-CA19-4DED-839A-5E11B33EFEA1}" destId="{0183E99F-196D-4E53-BBFE-2FCADCBB2997}" srcOrd="0" destOrd="0" presId="urn:microsoft.com/office/officeart/2005/8/layout/hierarchy1"/>
    <dgm:cxn modelId="{D0A78E68-0317-49E8-AA5D-EFCE6BD60CD9}" srcId="{5A4DAAFA-1DF0-4F37-B65C-85F166628280}" destId="{3219A130-6740-4892-8FF3-E11F26B6B40C}" srcOrd="0" destOrd="0" parTransId="{40E76AB5-FC35-4A6E-9D7A-A8FE79086866}" sibTransId="{3D31AA5F-9FE5-49CE-8C76-7F9F5FE1C201}"/>
    <dgm:cxn modelId="{94FC45AB-4EAA-438E-B84B-5F42D5BF768D}" type="presOf" srcId="{7723D0DA-AC4B-4935-9067-F0EEE9195D52}" destId="{C68E493C-D6A4-4C88-9229-BB69329D7DF6}" srcOrd="0" destOrd="0" presId="urn:microsoft.com/office/officeart/2005/8/layout/hierarchy1"/>
    <dgm:cxn modelId="{71FD0137-EE19-4FE3-B296-2C8B44A41AEE}" srcId="{7723D0DA-AC4B-4935-9067-F0EEE9195D52}" destId="{5A4DAAFA-1DF0-4F37-B65C-85F166628280}" srcOrd="0" destOrd="0" parTransId="{11E35F17-0177-47E4-BC95-DC7C6C6F5807}" sibTransId="{EE9008C6-9736-43F6-83D3-DD553A09B2D8}"/>
    <dgm:cxn modelId="{8CACEFA9-D2FA-476A-9974-5E7E2727AE58}" type="presOf" srcId="{EE971062-392A-4161-96CF-D9154B31ADA6}" destId="{559CF037-A555-4CE9-8CD8-58FE1773113F}" srcOrd="0" destOrd="0" presId="urn:microsoft.com/office/officeart/2005/8/layout/hierarchy1"/>
    <dgm:cxn modelId="{C09F8EBB-F121-4D2E-8B46-F1C34233A37E}" srcId="{5A4DAAFA-1DF0-4F37-B65C-85F166628280}" destId="{E9CE3129-CA19-4DED-839A-5E11B33EFEA1}" srcOrd="1" destOrd="0" parTransId="{EE971062-392A-4161-96CF-D9154B31ADA6}" sibTransId="{D89E201E-0C0A-416C-8B40-57EDF9D94D19}"/>
    <dgm:cxn modelId="{9359F9F2-3EF7-44F6-B75D-3CC1E9B56B9D}" type="presOf" srcId="{40E76AB5-FC35-4A6E-9D7A-A8FE79086866}" destId="{05FDCDFA-2A8F-428D-BAAD-4C232E99D2A9}" srcOrd="0" destOrd="0" presId="urn:microsoft.com/office/officeart/2005/8/layout/hierarchy1"/>
    <dgm:cxn modelId="{B20C6DF3-9227-4D7E-AFB9-83B7D8BC368C}" type="presParOf" srcId="{C68E493C-D6A4-4C88-9229-BB69329D7DF6}" destId="{340D203C-D5C1-4CC5-B80F-FEDF930593A7}" srcOrd="0" destOrd="0" presId="urn:microsoft.com/office/officeart/2005/8/layout/hierarchy1"/>
    <dgm:cxn modelId="{808D94EF-BC03-4EEC-8BB3-6D3357ED39FA}" type="presParOf" srcId="{340D203C-D5C1-4CC5-B80F-FEDF930593A7}" destId="{5C8AD295-8A34-4228-B3A8-B3811BDE1D87}" srcOrd="0" destOrd="0" presId="urn:microsoft.com/office/officeart/2005/8/layout/hierarchy1"/>
    <dgm:cxn modelId="{A451D745-C0B1-4D87-B89B-977659DF6983}" type="presParOf" srcId="{5C8AD295-8A34-4228-B3A8-B3811BDE1D87}" destId="{75C652CA-1FB9-48B7-AE39-B99ED1149CE6}" srcOrd="0" destOrd="0" presId="urn:microsoft.com/office/officeart/2005/8/layout/hierarchy1"/>
    <dgm:cxn modelId="{3E10CD50-BC5F-4B24-A542-1003492E99C6}" type="presParOf" srcId="{5C8AD295-8A34-4228-B3A8-B3811BDE1D87}" destId="{B940CEC6-D171-42EE-B4E7-1E36829DEB36}" srcOrd="1" destOrd="0" presId="urn:microsoft.com/office/officeart/2005/8/layout/hierarchy1"/>
    <dgm:cxn modelId="{4A59C7AF-6D8E-4F66-9750-E68AA1A2A33A}" type="presParOf" srcId="{340D203C-D5C1-4CC5-B80F-FEDF930593A7}" destId="{55B8686B-756D-4A75-9851-D14507F981A2}" srcOrd="1" destOrd="0" presId="urn:microsoft.com/office/officeart/2005/8/layout/hierarchy1"/>
    <dgm:cxn modelId="{FB391B08-1957-46A7-A187-9E1F3D78F316}" type="presParOf" srcId="{55B8686B-756D-4A75-9851-D14507F981A2}" destId="{05FDCDFA-2A8F-428D-BAAD-4C232E99D2A9}" srcOrd="0" destOrd="0" presId="urn:microsoft.com/office/officeart/2005/8/layout/hierarchy1"/>
    <dgm:cxn modelId="{C7AD8A68-E1CB-4CE4-B023-59519AB95EDD}" type="presParOf" srcId="{55B8686B-756D-4A75-9851-D14507F981A2}" destId="{B7749212-4CC8-4667-AFD3-0E43ABB775E7}" srcOrd="1" destOrd="0" presId="urn:microsoft.com/office/officeart/2005/8/layout/hierarchy1"/>
    <dgm:cxn modelId="{3A3FE043-98E5-4C78-ACF5-6761EAD22E18}" type="presParOf" srcId="{B7749212-4CC8-4667-AFD3-0E43ABB775E7}" destId="{E7B5702E-B3D0-47F6-8237-E40FBDCCEB44}" srcOrd="0" destOrd="0" presId="urn:microsoft.com/office/officeart/2005/8/layout/hierarchy1"/>
    <dgm:cxn modelId="{3267BE45-1494-470A-ACC1-802BFDE1F069}" type="presParOf" srcId="{E7B5702E-B3D0-47F6-8237-E40FBDCCEB44}" destId="{4387B8D5-A94E-401C-BC4F-F0D0E4915B7E}" srcOrd="0" destOrd="0" presId="urn:microsoft.com/office/officeart/2005/8/layout/hierarchy1"/>
    <dgm:cxn modelId="{3D047730-C27B-4017-B3B2-79F89886D271}" type="presParOf" srcId="{E7B5702E-B3D0-47F6-8237-E40FBDCCEB44}" destId="{1E4B9851-7414-4BAA-9CAF-443906D4C3AD}" srcOrd="1" destOrd="0" presId="urn:microsoft.com/office/officeart/2005/8/layout/hierarchy1"/>
    <dgm:cxn modelId="{A6AFAD2D-DBA1-4B7E-8F82-E5C6015BBA0C}" type="presParOf" srcId="{B7749212-4CC8-4667-AFD3-0E43ABB775E7}" destId="{4F707C10-B53E-4FC7-B06B-3867BBFCD9F1}" srcOrd="1" destOrd="0" presId="urn:microsoft.com/office/officeart/2005/8/layout/hierarchy1"/>
    <dgm:cxn modelId="{0CA62B94-FC0E-4102-987F-D247FF6ECFC0}" type="presParOf" srcId="{55B8686B-756D-4A75-9851-D14507F981A2}" destId="{559CF037-A555-4CE9-8CD8-58FE1773113F}" srcOrd="2" destOrd="0" presId="urn:microsoft.com/office/officeart/2005/8/layout/hierarchy1"/>
    <dgm:cxn modelId="{8BD862DB-8B92-4BB1-93B0-3F0CE75C7DB6}" type="presParOf" srcId="{55B8686B-756D-4A75-9851-D14507F981A2}" destId="{100145B3-92E6-4F41-ADB6-EB08EA73B418}" srcOrd="3" destOrd="0" presId="urn:microsoft.com/office/officeart/2005/8/layout/hierarchy1"/>
    <dgm:cxn modelId="{4558C469-6B2A-4337-AE2F-B163C5F430BF}" type="presParOf" srcId="{100145B3-92E6-4F41-ADB6-EB08EA73B418}" destId="{18DDC618-E58C-4571-B0FF-632BF8BAC195}" srcOrd="0" destOrd="0" presId="urn:microsoft.com/office/officeart/2005/8/layout/hierarchy1"/>
    <dgm:cxn modelId="{39190C57-26DB-48EB-A00D-7C76D8F1C555}" type="presParOf" srcId="{18DDC618-E58C-4571-B0FF-632BF8BAC195}" destId="{4624E76A-D341-4DD9-B59D-6D67E63C49E6}" srcOrd="0" destOrd="0" presId="urn:microsoft.com/office/officeart/2005/8/layout/hierarchy1"/>
    <dgm:cxn modelId="{9148AA85-85A3-41E1-9446-1236162D9983}" type="presParOf" srcId="{18DDC618-E58C-4571-B0FF-632BF8BAC195}" destId="{0183E99F-196D-4E53-BBFE-2FCADCBB2997}" srcOrd="1" destOrd="0" presId="urn:microsoft.com/office/officeart/2005/8/layout/hierarchy1"/>
    <dgm:cxn modelId="{CDF9965F-233C-4557-A8E4-B8EC45928750}" type="presParOf" srcId="{100145B3-92E6-4F41-ADB6-EB08EA73B418}" destId="{24A20257-6786-4FE5-B3B4-3AF69F0AB1E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A9EDC6-33C8-424C-9400-CD7A764EF914}" type="doc">
      <dgm:prSet loTypeId="urn:microsoft.com/office/officeart/2005/8/layout/hierarchy2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DB8D21F-F388-417B-A440-FF7D98B2DC15}">
      <dgm:prSet phldrT="[Texto]" custT="1"/>
      <dgm:spPr/>
      <dgm:t>
        <a:bodyPr/>
        <a:lstStyle/>
        <a:p>
          <a:r>
            <a:rPr lang="es-ES" sz="1600" b="1" smtClean="0">
              <a:solidFill>
                <a:schemeClr val="tx1"/>
              </a:solidFill>
            </a:rPr>
            <a:t>PATRIMONIO CULTURAL INMATERIAL TANICUCHÍ</a:t>
          </a:r>
          <a:endParaRPr lang="es-ES" sz="1600" b="1" dirty="0">
            <a:solidFill>
              <a:schemeClr val="tx1"/>
            </a:solidFill>
          </a:endParaRPr>
        </a:p>
      </dgm:t>
    </dgm:pt>
    <dgm:pt modelId="{B74CB2E9-F476-47F0-A2A4-1DDBA6FA7AA5}" type="parTrans" cxnId="{63F383B1-212F-469D-9D5F-1B922D389977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5C76FE4B-44BB-4B92-9496-3E51BB081E2E}" type="sibTrans" cxnId="{63F383B1-212F-469D-9D5F-1B922D389977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AF70DF7A-2431-4DBD-A105-EEEDA66A98A8}">
      <dgm:prSet phldrT="[Texto]" custT="1"/>
      <dgm:spPr/>
      <dgm:t>
        <a:bodyPr/>
        <a:lstStyle/>
        <a:p>
          <a:r>
            <a:rPr lang="es-ES" sz="1600" b="1" smtClean="0">
              <a:solidFill>
                <a:schemeClr val="tx1"/>
              </a:solidFill>
            </a:rPr>
            <a:t>Tradiciones y Expresiones Orales</a:t>
          </a:r>
          <a:endParaRPr lang="es-ES" sz="1600" b="1" dirty="0">
            <a:solidFill>
              <a:schemeClr val="tx1"/>
            </a:solidFill>
          </a:endParaRPr>
        </a:p>
      </dgm:t>
    </dgm:pt>
    <dgm:pt modelId="{892BEBF2-0D7E-4E74-B4B1-D99C38339305}" type="parTrans" cxnId="{4CC8564B-7A2A-49DF-873A-A5ADD0F90636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CC9E92ED-9FEE-4DB9-8EBD-2C61ADD0132A}" type="sibTrans" cxnId="{4CC8564B-7A2A-49DF-873A-A5ADD0F90636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1D3D9BE5-2673-44D7-9E2C-50863A1ADB89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Memoria Local</a:t>
          </a:r>
          <a:endParaRPr lang="es-ES" sz="1600" dirty="0">
            <a:solidFill>
              <a:schemeClr val="tx1"/>
            </a:solidFill>
          </a:endParaRPr>
        </a:p>
      </dgm:t>
    </dgm:pt>
    <dgm:pt modelId="{C3549487-0FE2-4DBF-BF04-95B268C275A5}" type="parTrans" cxnId="{BCD85154-0D49-4093-B2FD-A9915703D4FA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33224A76-B2B2-4C83-9A8B-2D7D62F89D0B}" type="sibTrans" cxnId="{BCD85154-0D49-4093-B2FD-A9915703D4FA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33914AF5-A591-4CE0-8B4D-79667A5F029D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Leyendas</a:t>
          </a:r>
          <a:endParaRPr lang="es-ES" sz="1600" dirty="0">
            <a:solidFill>
              <a:schemeClr val="tx1"/>
            </a:solidFill>
          </a:endParaRPr>
        </a:p>
      </dgm:t>
    </dgm:pt>
    <dgm:pt modelId="{043410EC-5F0B-4331-9021-646C22BE489F}" type="parTrans" cxnId="{35698ED6-3D93-48AA-8575-C760FD791515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EDDCAD66-F9B4-4D99-A977-CC2260AEF728}" type="sibTrans" cxnId="{35698ED6-3D93-48AA-8575-C760FD791515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DD8AF472-78CC-4ABB-9279-414D076ACC1E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Expresiones Orales</a:t>
          </a:r>
          <a:endParaRPr lang="es-ES" sz="1600" dirty="0">
            <a:solidFill>
              <a:schemeClr val="tx1"/>
            </a:solidFill>
          </a:endParaRPr>
        </a:p>
      </dgm:t>
    </dgm:pt>
    <dgm:pt modelId="{D1015CE6-C99B-4AC2-B9C3-3F13C3894209}" type="parTrans" cxnId="{DE08A13D-7DDB-4FDE-931B-A1BA187491C6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7CA3F53F-795E-4ACA-B942-558A5BB514ED}" type="sibTrans" cxnId="{DE08A13D-7DDB-4FDE-931B-A1BA187491C6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89BAF87E-9784-43D5-9A0D-789E9E3E1874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Proverbios, dichos y supersitiones</a:t>
          </a:r>
          <a:endParaRPr lang="es-ES" sz="1600" dirty="0">
            <a:solidFill>
              <a:schemeClr val="tx1"/>
            </a:solidFill>
          </a:endParaRPr>
        </a:p>
      </dgm:t>
    </dgm:pt>
    <dgm:pt modelId="{9A31A41E-B9A7-418E-945B-B178D16C4143}" type="parTrans" cxnId="{110B2DE3-9367-4F41-826B-136DC04037CA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1D29FE0F-D19E-432B-8A91-75068FCFF216}" type="sibTrans" cxnId="{110B2DE3-9367-4F41-826B-136DC04037CA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4536E62F-44EB-4BE4-A198-3D67BF493F65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Monumental San Lorenzo, Sacharuna,  Matrimonio campesino,</a:t>
          </a:r>
          <a:endParaRPr lang="es-ES" sz="1600" dirty="0">
            <a:solidFill>
              <a:schemeClr val="tx1"/>
            </a:solidFill>
          </a:endParaRPr>
        </a:p>
      </dgm:t>
    </dgm:pt>
    <dgm:pt modelId="{0C98BDC7-F178-4C5F-A2F9-84EF452700F5}" type="parTrans" cxnId="{65A99133-2999-4751-8CBD-ACF1E633E248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1A674EEC-228D-470E-BA2C-AF8E6FD7403B}" type="sibTrans" cxnId="{65A99133-2999-4751-8CBD-ACF1E633E248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A6980AF7-5903-453F-9C2F-BE752A7978D7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Wiñagüilli, Puente negro, cura sin cabeza, Taita Cotopaxi, </a:t>
          </a:r>
          <a:endParaRPr lang="es-ES" sz="1600" dirty="0">
            <a:solidFill>
              <a:schemeClr val="tx1"/>
            </a:solidFill>
          </a:endParaRPr>
        </a:p>
      </dgm:t>
    </dgm:pt>
    <dgm:pt modelId="{A614C9B8-7F85-449A-B4E3-63B74D6F7955}" type="parTrans" cxnId="{2BE60A4A-DA5E-4C07-8E81-BD397083501D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82B8FED2-1DFC-42B1-BE2B-7E9C489D0B42}" type="sibTrans" cxnId="{2BE60A4A-DA5E-4C07-8E81-BD397083501D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B07CE2A5-B5C0-4716-8224-E27EA9FEAD91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Cuentos: loca viuda, duende </a:t>
          </a:r>
          <a:endParaRPr lang="es-ES" sz="1600" dirty="0">
            <a:solidFill>
              <a:schemeClr val="tx1"/>
            </a:solidFill>
          </a:endParaRPr>
        </a:p>
      </dgm:t>
    </dgm:pt>
    <dgm:pt modelId="{5F6C318E-4CBF-491C-9C35-5B0CDDD05E5A}" type="parTrans" cxnId="{2C6F63A0-3F48-4FD0-BE53-3D6F32027611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0904B2C8-11C3-4EF9-9BA4-A5DCFFB75075}" type="sibTrans" cxnId="{2C6F63A0-3F48-4FD0-BE53-3D6F32027611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9E308040-F530-4D84-BC99-7466B4BF6F42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Reminiscencias de Don Villamarín. </a:t>
          </a:r>
          <a:endParaRPr lang="es-ES" sz="1600" dirty="0">
            <a:solidFill>
              <a:schemeClr val="tx1"/>
            </a:solidFill>
          </a:endParaRPr>
        </a:p>
      </dgm:t>
    </dgm:pt>
    <dgm:pt modelId="{5E0672CA-BAA9-4B30-8879-DEACFFBCB0E7}" type="parTrans" cxnId="{FA4B1C1E-0593-4EEE-B4F9-23C75520D35A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C555B5E7-56AF-4371-BDB6-99D1A1EAAEAA}" type="sibTrans" cxnId="{FA4B1C1E-0593-4EEE-B4F9-23C75520D35A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C245DF87-5DF4-4A25-B308-AEEF4283389A}" type="pres">
      <dgm:prSet presAssocID="{73A9EDC6-33C8-424C-9400-CD7A764EF91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120DA4-4650-4E47-9D1F-D35906213356}" type="pres">
      <dgm:prSet presAssocID="{4DB8D21F-F388-417B-A440-FF7D98B2DC15}" presName="root1" presStyleCnt="0"/>
      <dgm:spPr/>
      <dgm:t>
        <a:bodyPr/>
        <a:lstStyle/>
        <a:p>
          <a:endParaRPr lang="es-EC"/>
        </a:p>
      </dgm:t>
    </dgm:pt>
    <dgm:pt modelId="{C71B74E8-468B-498D-B037-190885231058}" type="pres">
      <dgm:prSet presAssocID="{4DB8D21F-F388-417B-A440-FF7D98B2DC15}" presName="LevelOneTextNode" presStyleLbl="node0" presStyleIdx="0" presStyleCnt="1" custScaleX="96261" custScaleY="1403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AFBED5-4528-400E-899D-871B66F13F81}" type="pres">
      <dgm:prSet presAssocID="{4DB8D21F-F388-417B-A440-FF7D98B2DC15}" presName="level2hierChild" presStyleCnt="0"/>
      <dgm:spPr/>
      <dgm:t>
        <a:bodyPr/>
        <a:lstStyle/>
        <a:p>
          <a:endParaRPr lang="es-EC"/>
        </a:p>
      </dgm:t>
    </dgm:pt>
    <dgm:pt modelId="{ECAF60B5-9DFC-4B9B-87FF-E7399CEB8CF3}" type="pres">
      <dgm:prSet presAssocID="{892BEBF2-0D7E-4E74-B4B1-D99C38339305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B33C17A9-76E3-4875-AB1B-032C02EC8D16}" type="pres">
      <dgm:prSet presAssocID="{892BEBF2-0D7E-4E74-B4B1-D99C38339305}" presName="connTx" presStyleLbl="parChTrans1D2" presStyleIdx="0" presStyleCnt="1"/>
      <dgm:spPr/>
      <dgm:t>
        <a:bodyPr/>
        <a:lstStyle/>
        <a:p>
          <a:endParaRPr lang="es-ES"/>
        </a:p>
      </dgm:t>
    </dgm:pt>
    <dgm:pt modelId="{AD8AD154-4150-41AE-BA06-6048CFEB7209}" type="pres">
      <dgm:prSet presAssocID="{AF70DF7A-2431-4DBD-A105-EEEDA66A98A8}" presName="root2" presStyleCnt="0"/>
      <dgm:spPr/>
      <dgm:t>
        <a:bodyPr/>
        <a:lstStyle/>
        <a:p>
          <a:endParaRPr lang="es-EC"/>
        </a:p>
      </dgm:t>
    </dgm:pt>
    <dgm:pt modelId="{CB69F31E-5342-4CA2-ABD9-0F8CECE34A52}" type="pres">
      <dgm:prSet presAssocID="{AF70DF7A-2431-4DBD-A105-EEEDA66A98A8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1688F5D-D769-490D-BB3F-B616FDD1BF31}" type="pres">
      <dgm:prSet presAssocID="{AF70DF7A-2431-4DBD-A105-EEEDA66A98A8}" presName="level3hierChild" presStyleCnt="0"/>
      <dgm:spPr/>
      <dgm:t>
        <a:bodyPr/>
        <a:lstStyle/>
        <a:p>
          <a:endParaRPr lang="es-EC"/>
        </a:p>
      </dgm:t>
    </dgm:pt>
    <dgm:pt modelId="{7524BD81-C46F-4499-ACAC-DB783D2AC080}" type="pres">
      <dgm:prSet presAssocID="{C3549487-0FE2-4DBF-BF04-95B268C275A5}" presName="conn2-1" presStyleLbl="parChTrans1D3" presStyleIdx="0" presStyleCnt="4"/>
      <dgm:spPr/>
      <dgm:t>
        <a:bodyPr/>
        <a:lstStyle/>
        <a:p>
          <a:endParaRPr lang="es-ES"/>
        </a:p>
      </dgm:t>
    </dgm:pt>
    <dgm:pt modelId="{0651D60E-CD3B-48B7-9A76-6D95CC638AA5}" type="pres">
      <dgm:prSet presAssocID="{C3549487-0FE2-4DBF-BF04-95B268C275A5}" presName="connTx" presStyleLbl="parChTrans1D3" presStyleIdx="0" presStyleCnt="4"/>
      <dgm:spPr/>
      <dgm:t>
        <a:bodyPr/>
        <a:lstStyle/>
        <a:p>
          <a:endParaRPr lang="es-ES"/>
        </a:p>
      </dgm:t>
    </dgm:pt>
    <dgm:pt modelId="{55DB4996-B30C-44D6-B6C3-719391DFE735}" type="pres">
      <dgm:prSet presAssocID="{1D3D9BE5-2673-44D7-9E2C-50863A1ADB89}" presName="root2" presStyleCnt="0"/>
      <dgm:spPr/>
      <dgm:t>
        <a:bodyPr/>
        <a:lstStyle/>
        <a:p>
          <a:endParaRPr lang="es-EC"/>
        </a:p>
      </dgm:t>
    </dgm:pt>
    <dgm:pt modelId="{3562E0DB-DC88-4240-946B-E8E17632E6DB}" type="pres">
      <dgm:prSet presAssocID="{1D3D9BE5-2673-44D7-9E2C-50863A1ADB89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F478272-DD9C-4364-8C0E-06E4F26865B6}" type="pres">
      <dgm:prSet presAssocID="{1D3D9BE5-2673-44D7-9E2C-50863A1ADB89}" presName="level3hierChild" presStyleCnt="0"/>
      <dgm:spPr/>
      <dgm:t>
        <a:bodyPr/>
        <a:lstStyle/>
        <a:p>
          <a:endParaRPr lang="es-EC"/>
        </a:p>
      </dgm:t>
    </dgm:pt>
    <dgm:pt modelId="{97669C24-732E-4EE1-A6A7-7C6988E8B587}" type="pres">
      <dgm:prSet presAssocID="{0C98BDC7-F178-4C5F-A2F9-84EF452700F5}" presName="conn2-1" presStyleLbl="parChTrans1D4" presStyleIdx="0" presStyleCnt="4"/>
      <dgm:spPr/>
      <dgm:t>
        <a:bodyPr/>
        <a:lstStyle/>
        <a:p>
          <a:endParaRPr lang="es-ES"/>
        </a:p>
      </dgm:t>
    </dgm:pt>
    <dgm:pt modelId="{8D5B3971-F45A-464A-BAA4-8DA0C83C6653}" type="pres">
      <dgm:prSet presAssocID="{0C98BDC7-F178-4C5F-A2F9-84EF452700F5}" presName="connTx" presStyleLbl="parChTrans1D4" presStyleIdx="0" presStyleCnt="4"/>
      <dgm:spPr/>
      <dgm:t>
        <a:bodyPr/>
        <a:lstStyle/>
        <a:p>
          <a:endParaRPr lang="es-ES"/>
        </a:p>
      </dgm:t>
    </dgm:pt>
    <dgm:pt modelId="{03FFD02D-7567-4EA0-BED3-6BB6E29DB05F}" type="pres">
      <dgm:prSet presAssocID="{4536E62F-44EB-4BE4-A198-3D67BF493F65}" presName="root2" presStyleCnt="0"/>
      <dgm:spPr/>
      <dgm:t>
        <a:bodyPr/>
        <a:lstStyle/>
        <a:p>
          <a:endParaRPr lang="es-EC"/>
        </a:p>
      </dgm:t>
    </dgm:pt>
    <dgm:pt modelId="{3837C15D-3B34-4B20-9F78-6623D03CFC9C}" type="pres">
      <dgm:prSet presAssocID="{4536E62F-44EB-4BE4-A198-3D67BF493F65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05554F2-3FDF-4379-8635-71934DFA3A83}" type="pres">
      <dgm:prSet presAssocID="{4536E62F-44EB-4BE4-A198-3D67BF493F65}" presName="level3hierChild" presStyleCnt="0"/>
      <dgm:spPr/>
      <dgm:t>
        <a:bodyPr/>
        <a:lstStyle/>
        <a:p>
          <a:endParaRPr lang="es-EC"/>
        </a:p>
      </dgm:t>
    </dgm:pt>
    <dgm:pt modelId="{A5A768D5-E31A-4D5A-B6D9-961FF6003EE4}" type="pres">
      <dgm:prSet presAssocID="{043410EC-5F0B-4331-9021-646C22BE489F}" presName="conn2-1" presStyleLbl="parChTrans1D3" presStyleIdx="1" presStyleCnt="4"/>
      <dgm:spPr/>
      <dgm:t>
        <a:bodyPr/>
        <a:lstStyle/>
        <a:p>
          <a:endParaRPr lang="es-ES"/>
        </a:p>
      </dgm:t>
    </dgm:pt>
    <dgm:pt modelId="{EB91D5B2-BC63-4908-AC65-F9D591504051}" type="pres">
      <dgm:prSet presAssocID="{043410EC-5F0B-4331-9021-646C22BE489F}" presName="connTx" presStyleLbl="parChTrans1D3" presStyleIdx="1" presStyleCnt="4"/>
      <dgm:spPr/>
      <dgm:t>
        <a:bodyPr/>
        <a:lstStyle/>
        <a:p>
          <a:endParaRPr lang="es-ES"/>
        </a:p>
      </dgm:t>
    </dgm:pt>
    <dgm:pt modelId="{5C23D938-F9E4-4388-9AD8-557ADDB797EC}" type="pres">
      <dgm:prSet presAssocID="{33914AF5-A591-4CE0-8B4D-79667A5F029D}" presName="root2" presStyleCnt="0"/>
      <dgm:spPr/>
      <dgm:t>
        <a:bodyPr/>
        <a:lstStyle/>
        <a:p>
          <a:endParaRPr lang="es-EC"/>
        </a:p>
      </dgm:t>
    </dgm:pt>
    <dgm:pt modelId="{715A31BA-1875-49D4-8C87-D4F3437A2459}" type="pres">
      <dgm:prSet presAssocID="{33914AF5-A591-4CE0-8B4D-79667A5F029D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8BE9AEB-4C60-4275-AEFC-52E8A5B3DA14}" type="pres">
      <dgm:prSet presAssocID="{33914AF5-A591-4CE0-8B4D-79667A5F029D}" presName="level3hierChild" presStyleCnt="0"/>
      <dgm:spPr/>
      <dgm:t>
        <a:bodyPr/>
        <a:lstStyle/>
        <a:p>
          <a:endParaRPr lang="es-EC"/>
        </a:p>
      </dgm:t>
    </dgm:pt>
    <dgm:pt modelId="{036AD88D-D698-4A79-B441-199F1747A6D0}" type="pres">
      <dgm:prSet presAssocID="{A614C9B8-7F85-449A-B4E3-63B74D6F7955}" presName="conn2-1" presStyleLbl="parChTrans1D4" presStyleIdx="1" presStyleCnt="4"/>
      <dgm:spPr/>
      <dgm:t>
        <a:bodyPr/>
        <a:lstStyle/>
        <a:p>
          <a:endParaRPr lang="es-ES"/>
        </a:p>
      </dgm:t>
    </dgm:pt>
    <dgm:pt modelId="{491D5119-CE69-41F0-8B78-504BC5F8E46D}" type="pres">
      <dgm:prSet presAssocID="{A614C9B8-7F85-449A-B4E3-63B74D6F7955}" presName="connTx" presStyleLbl="parChTrans1D4" presStyleIdx="1" presStyleCnt="4"/>
      <dgm:spPr/>
      <dgm:t>
        <a:bodyPr/>
        <a:lstStyle/>
        <a:p>
          <a:endParaRPr lang="es-ES"/>
        </a:p>
      </dgm:t>
    </dgm:pt>
    <dgm:pt modelId="{53CF6418-4573-4DF7-A77B-E166186759F6}" type="pres">
      <dgm:prSet presAssocID="{A6980AF7-5903-453F-9C2F-BE752A7978D7}" presName="root2" presStyleCnt="0"/>
      <dgm:spPr/>
      <dgm:t>
        <a:bodyPr/>
        <a:lstStyle/>
        <a:p>
          <a:endParaRPr lang="es-EC"/>
        </a:p>
      </dgm:t>
    </dgm:pt>
    <dgm:pt modelId="{450B232A-03E6-45C4-99A3-824C9DF7DD1E}" type="pres">
      <dgm:prSet presAssocID="{A6980AF7-5903-453F-9C2F-BE752A7978D7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4D6EF4A-A76B-42E5-8216-EE9F79DFE9ED}" type="pres">
      <dgm:prSet presAssocID="{A6980AF7-5903-453F-9C2F-BE752A7978D7}" presName="level3hierChild" presStyleCnt="0"/>
      <dgm:spPr/>
      <dgm:t>
        <a:bodyPr/>
        <a:lstStyle/>
        <a:p>
          <a:endParaRPr lang="es-EC"/>
        </a:p>
      </dgm:t>
    </dgm:pt>
    <dgm:pt modelId="{451CAB59-0C0A-42A6-B2B2-CA2A0F954F94}" type="pres">
      <dgm:prSet presAssocID="{D1015CE6-C99B-4AC2-B9C3-3F13C3894209}" presName="conn2-1" presStyleLbl="parChTrans1D3" presStyleIdx="2" presStyleCnt="4"/>
      <dgm:spPr/>
      <dgm:t>
        <a:bodyPr/>
        <a:lstStyle/>
        <a:p>
          <a:endParaRPr lang="es-ES"/>
        </a:p>
      </dgm:t>
    </dgm:pt>
    <dgm:pt modelId="{DA75DDB1-63C3-4876-AB6A-05C4F3933A67}" type="pres">
      <dgm:prSet presAssocID="{D1015CE6-C99B-4AC2-B9C3-3F13C3894209}" presName="connTx" presStyleLbl="parChTrans1D3" presStyleIdx="2" presStyleCnt="4"/>
      <dgm:spPr/>
      <dgm:t>
        <a:bodyPr/>
        <a:lstStyle/>
        <a:p>
          <a:endParaRPr lang="es-ES"/>
        </a:p>
      </dgm:t>
    </dgm:pt>
    <dgm:pt modelId="{F7D96CB2-B205-4BE8-82AE-7AD4AE272F9D}" type="pres">
      <dgm:prSet presAssocID="{DD8AF472-78CC-4ABB-9279-414D076ACC1E}" presName="root2" presStyleCnt="0"/>
      <dgm:spPr/>
      <dgm:t>
        <a:bodyPr/>
        <a:lstStyle/>
        <a:p>
          <a:endParaRPr lang="es-EC"/>
        </a:p>
      </dgm:t>
    </dgm:pt>
    <dgm:pt modelId="{D0D5808A-F544-4763-AE05-07185333EC59}" type="pres">
      <dgm:prSet presAssocID="{DD8AF472-78CC-4ABB-9279-414D076ACC1E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90C72BD-2726-4223-B098-1FE650DE5710}" type="pres">
      <dgm:prSet presAssocID="{DD8AF472-78CC-4ABB-9279-414D076ACC1E}" presName="level3hierChild" presStyleCnt="0"/>
      <dgm:spPr/>
      <dgm:t>
        <a:bodyPr/>
        <a:lstStyle/>
        <a:p>
          <a:endParaRPr lang="es-EC"/>
        </a:p>
      </dgm:t>
    </dgm:pt>
    <dgm:pt modelId="{DF56077E-9EB9-4437-9350-5A18678830D1}" type="pres">
      <dgm:prSet presAssocID="{5F6C318E-4CBF-491C-9C35-5B0CDDD05E5A}" presName="conn2-1" presStyleLbl="parChTrans1D4" presStyleIdx="2" presStyleCnt="4"/>
      <dgm:spPr/>
      <dgm:t>
        <a:bodyPr/>
        <a:lstStyle/>
        <a:p>
          <a:endParaRPr lang="es-ES"/>
        </a:p>
      </dgm:t>
    </dgm:pt>
    <dgm:pt modelId="{B83D9D28-72D1-497A-9F5F-ED07EC29B5DE}" type="pres">
      <dgm:prSet presAssocID="{5F6C318E-4CBF-491C-9C35-5B0CDDD05E5A}" presName="connTx" presStyleLbl="parChTrans1D4" presStyleIdx="2" presStyleCnt="4"/>
      <dgm:spPr/>
      <dgm:t>
        <a:bodyPr/>
        <a:lstStyle/>
        <a:p>
          <a:endParaRPr lang="es-ES"/>
        </a:p>
      </dgm:t>
    </dgm:pt>
    <dgm:pt modelId="{FE2EE020-DEF6-4AC0-974A-DBC8CDEBF2C7}" type="pres">
      <dgm:prSet presAssocID="{B07CE2A5-B5C0-4716-8224-E27EA9FEAD91}" presName="root2" presStyleCnt="0"/>
      <dgm:spPr/>
      <dgm:t>
        <a:bodyPr/>
        <a:lstStyle/>
        <a:p>
          <a:endParaRPr lang="es-EC"/>
        </a:p>
      </dgm:t>
    </dgm:pt>
    <dgm:pt modelId="{78AD6D0E-78D9-4802-9459-A5F0D8E2A20B}" type="pres">
      <dgm:prSet presAssocID="{B07CE2A5-B5C0-4716-8224-E27EA9FEAD91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43E1397-64C5-40AB-A41C-D892FEA1483C}" type="pres">
      <dgm:prSet presAssocID="{B07CE2A5-B5C0-4716-8224-E27EA9FEAD91}" presName="level3hierChild" presStyleCnt="0"/>
      <dgm:spPr/>
      <dgm:t>
        <a:bodyPr/>
        <a:lstStyle/>
        <a:p>
          <a:endParaRPr lang="es-EC"/>
        </a:p>
      </dgm:t>
    </dgm:pt>
    <dgm:pt modelId="{9FCC1910-32AF-46A8-9293-46FDC9BAF461}" type="pres">
      <dgm:prSet presAssocID="{9A31A41E-B9A7-418E-945B-B178D16C4143}" presName="conn2-1" presStyleLbl="parChTrans1D3" presStyleIdx="3" presStyleCnt="4"/>
      <dgm:spPr/>
      <dgm:t>
        <a:bodyPr/>
        <a:lstStyle/>
        <a:p>
          <a:endParaRPr lang="es-ES"/>
        </a:p>
      </dgm:t>
    </dgm:pt>
    <dgm:pt modelId="{1019091D-24AC-4AAF-82A9-D19ADC3B7D09}" type="pres">
      <dgm:prSet presAssocID="{9A31A41E-B9A7-418E-945B-B178D16C4143}" presName="connTx" presStyleLbl="parChTrans1D3" presStyleIdx="3" presStyleCnt="4"/>
      <dgm:spPr/>
      <dgm:t>
        <a:bodyPr/>
        <a:lstStyle/>
        <a:p>
          <a:endParaRPr lang="es-ES"/>
        </a:p>
      </dgm:t>
    </dgm:pt>
    <dgm:pt modelId="{14F0F28C-7F02-4CD2-9207-763F430D8632}" type="pres">
      <dgm:prSet presAssocID="{89BAF87E-9784-43D5-9A0D-789E9E3E1874}" presName="root2" presStyleCnt="0"/>
      <dgm:spPr/>
      <dgm:t>
        <a:bodyPr/>
        <a:lstStyle/>
        <a:p>
          <a:endParaRPr lang="es-EC"/>
        </a:p>
      </dgm:t>
    </dgm:pt>
    <dgm:pt modelId="{4F85919A-9471-4B51-A9C5-0E88807206E0}" type="pres">
      <dgm:prSet presAssocID="{89BAF87E-9784-43D5-9A0D-789E9E3E1874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7464110-ED86-46CF-9276-500EE595D23F}" type="pres">
      <dgm:prSet presAssocID="{89BAF87E-9784-43D5-9A0D-789E9E3E1874}" presName="level3hierChild" presStyleCnt="0"/>
      <dgm:spPr/>
      <dgm:t>
        <a:bodyPr/>
        <a:lstStyle/>
        <a:p>
          <a:endParaRPr lang="es-EC"/>
        </a:p>
      </dgm:t>
    </dgm:pt>
    <dgm:pt modelId="{6BB22AEA-034E-4B11-9672-0426778CA466}" type="pres">
      <dgm:prSet presAssocID="{5E0672CA-BAA9-4B30-8879-DEACFFBCB0E7}" presName="conn2-1" presStyleLbl="parChTrans1D4" presStyleIdx="3" presStyleCnt="4"/>
      <dgm:spPr/>
      <dgm:t>
        <a:bodyPr/>
        <a:lstStyle/>
        <a:p>
          <a:endParaRPr lang="es-ES"/>
        </a:p>
      </dgm:t>
    </dgm:pt>
    <dgm:pt modelId="{7F53F132-0CB6-4B71-8B4E-D36887D4D945}" type="pres">
      <dgm:prSet presAssocID="{5E0672CA-BAA9-4B30-8879-DEACFFBCB0E7}" presName="connTx" presStyleLbl="parChTrans1D4" presStyleIdx="3" presStyleCnt="4"/>
      <dgm:spPr/>
      <dgm:t>
        <a:bodyPr/>
        <a:lstStyle/>
        <a:p>
          <a:endParaRPr lang="es-ES"/>
        </a:p>
      </dgm:t>
    </dgm:pt>
    <dgm:pt modelId="{F53968B1-E113-4557-B00D-6664601711DF}" type="pres">
      <dgm:prSet presAssocID="{9E308040-F530-4D84-BC99-7466B4BF6F42}" presName="root2" presStyleCnt="0"/>
      <dgm:spPr/>
      <dgm:t>
        <a:bodyPr/>
        <a:lstStyle/>
        <a:p>
          <a:endParaRPr lang="es-EC"/>
        </a:p>
      </dgm:t>
    </dgm:pt>
    <dgm:pt modelId="{42812D8D-8BA9-4F76-B2E2-D50408AF0844}" type="pres">
      <dgm:prSet presAssocID="{9E308040-F530-4D84-BC99-7466B4BF6F42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7E5601C-B754-4B8F-A070-01B7A29BE73E}" type="pres">
      <dgm:prSet presAssocID="{9E308040-F530-4D84-BC99-7466B4BF6F42}" presName="level3hierChild" presStyleCnt="0"/>
      <dgm:spPr/>
      <dgm:t>
        <a:bodyPr/>
        <a:lstStyle/>
        <a:p>
          <a:endParaRPr lang="es-EC"/>
        </a:p>
      </dgm:t>
    </dgm:pt>
  </dgm:ptLst>
  <dgm:cxnLst>
    <dgm:cxn modelId="{614A87E9-2B8D-4FDC-A180-254F24532C1B}" type="presOf" srcId="{33914AF5-A591-4CE0-8B4D-79667A5F029D}" destId="{715A31BA-1875-49D4-8C87-D4F3437A2459}" srcOrd="0" destOrd="0" presId="urn:microsoft.com/office/officeart/2005/8/layout/hierarchy2"/>
    <dgm:cxn modelId="{EFD4145C-A166-42DD-9DB4-4987BD25F34E}" type="presOf" srcId="{5E0672CA-BAA9-4B30-8879-DEACFFBCB0E7}" destId="{6BB22AEA-034E-4B11-9672-0426778CA466}" srcOrd="0" destOrd="0" presId="urn:microsoft.com/office/officeart/2005/8/layout/hierarchy2"/>
    <dgm:cxn modelId="{65A99133-2999-4751-8CBD-ACF1E633E248}" srcId="{1D3D9BE5-2673-44D7-9E2C-50863A1ADB89}" destId="{4536E62F-44EB-4BE4-A198-3D67BF493F65}" srcOrd="0" destOrd="0" parTransId="{0C98BDC7-F178-4C5F-A2F9-84EF452700F5}" sibTransId="{1A674EEC-228D-470E-BA2C-AF8E6FD7403B}"/>
    <dgm:cxn modelId="{2BE60A4A-DA5E-4C07-8E81-BD397083501D}" srcId="{33914AF5-A591-4CE0-8B4D-79667A5F029D}" destId="{A6980AF7-5903-453F-9C2F-BE752A7978D7}" srcOrd="0" destOrd="0" parTransId="{A614C9B8-7F85-449A-B4E3-63B74D6F7955}" sibTransId="{82B8FED2-1DFC-42B1-BE2B-7E9C489D0B42}"/>
    <dgm:cxn modelId="{110B2DE3-9367-4F41-826B-136DC04037CA}" srcId="{AF70DF7A-2431-4DBD-A105-EEEDA66A98A8}" destId="{89BAF87E-9784-43D5-9A0D-789E9E3E1874}" srcOrd="3" destOrd="0" parTransId="{9A31A41E-B9A7-418E-945B-B178D16C4143}" sibTransId="{1D29FE0F-D19E-432B-8A91-75068FCFF216}"/>
    <dgm:cxn modelId="{60DA0DAC-7359-4E91-8DC9-709885FDF42C}" type="presOf" srcId="{043410EC-5F0B-4331-9021-646C22BE489F}" destId="{EB91D5B2-BC63-4908-AC65-F9D591504051}" srcOrd="1" destOrd="0" presId="urn:microsoft.com/office/officeart/2005/8/layout/hierarchy2"/>
    <dgm:cxn modelId="{7826DB99-7987-406B-9141-DA5640F0A0CE}" type="presOf" srcId="{D1015CE6-C99B-4AC2-B9C3-3F13C3894209}" destId="{DA75DDB1-63C3-4876-AB6A-05C4F3933A67}" srcOrd="1" destOrd="0" presId="urn:microsoft.com/office/officeart/2005/8/layout/hierarchy2"/>
    <dgm:cxn modelId="{8F453BBB-AA9B-4ABA-A89D-B56E36CD2A2F}" type="presOf" srcId="{AF70DF7A-2431-4DBD-A105-EEEDA66A98A8}" destId="{CB69F31E-5342-4CA2-ABD9-0F8CECE34A52}" srcOrd="0" destOrd="0" presId="urn:microsoft.com/office/officeart/2005/8/layout/hierarchy2"/>
    <dgm:cxn modelId="{A7D30866-D7F3-469F-BA75-0249542B6A4D}" type="presOf" srcId="{C3549487-0FE2-4DBF-BF04-95B268C275A5}" destId="{7524BD81-C46F-4499-ACAC-DB783D2AC080}" srcOrd="0" destOrd="0" presId="urn:microsoft.com/office/officeart/2005/8/layout/hierarchy2"/>
    <dgm:cxn modelId="{2C6F63A0-3F48-4FD0-BE53-3D6F32027611}" srcId="{DD8AF472-78CC-4ABB-9279-414D076ACC1E}" destId="{B07CE2A5-B5C0-4716-8224-E27EA9FEAD91}" srcOrd="0" destOrd="0" parTransId="{5F6C318E-4CBF-491C-9C35-5B0CDDD05E5A}" sibTransId="{0904B2C8-11C3-4EF9-9BA4-A5DCFFB75075}"/>
    <dgm:cxn modelId="{5F0F049E-D984-4F6D-B3CD-674F7FC1BB33}" type="presOf" srcId="{C3549487-0FE2-4DBF-BF04-95B268C275A5}" destId="{0651D60E-CD3B-48B7-9A76-6D95CC638AA5}" srcOrd="1" destOrd="0" presId="urn:microsoft.com/office/officeart/2005/8/layout/hierarchy2"/>
    <dgm:cxn modelId="{0A82E081-43FC-4267-9E97-4568499E11CB}" type="presOf" srcId="{4DB8D21F-F388-417B-A440-FF7D98B2DC15}" destId="{C71B74E8-468B-498D-B037-190885231058}" srcOrd="0" destOrd="0" presId="urn:microsoft.com/office/officeart/2005/8/layout/hierarchy2"/>
    <dgm:cxn modelId="{D8F172BB-F218-4F11-B2E8-C2802E066550}" type="presOf" srcId="{A6980AF7-5903-453F-9C2F-BE752A7978D7}" destId="{450B232A-03E6-45C4-99A3-824C9DF7DD1E}" srcOrd="0" destOrd="0" presId="urn:microsoft.com/office/officeart/2005/8/layout/hierarchy2"/>
    <dgm:cxn modelId="{6F9D4BDF-D4A1-43D3-8E80-21C5C9FD82FC}" type="presOf" srcId="{A614C9B8-7F85-449A-B4E3-63B74D6F7955}" destId="{036AD88D-D698-4A79-B441-199F1747A6D0}" srcOrd="0" destOrd="0" presId="urn:microsoft.com/office/officeart/2005/8/layout/hierarchy2"/>
    <dgm:cxn modelId="{6941F96B-5277-448D-958D-4B8C5B1CDD23}" type="presOf" srcId="{892BEBF2-0D7E-4E74-B4B1-D99C38339305}" destId="{ECAF60B5-9DFC-4B9B-87FF-E7399CEB8CF3}" srcOrd="0" destOrd="0" presId="urn:microsoft.com/office/officeart/2005/8/layout/hierarchy2"/>
    <dgm:cxn modelId="{FA4B1C1E-0593-4EEE-B4F9-23C75520D35A}" srcId="{89BAF87E-9784-43D5-9A0D-789E9E3E1874}" destId="{9E308040-F530-4D84-BC99-7466B4BF6F42}" srcOrd="0" destOrd="0" parTransId="{5E0672CA-BAA9-4B30-8879-DEACFFBCB0E7}" sibTransId="{C555B5E7-56AF-4371-BDB6-99D1A1EAAEAA}"/>
    <dgm:cxn modelId="{8E277A20-74F4-44F9-A916-F7FBE5EF80F4}" type="presOf" srcId="{D1015CE6-C99B-4AC2-B9C3-3F13C3894209}" destId="{451CAB59-0C0A-42A6-B2B2-CA2A0F954F94}" srcOrd="0" destOrd="0" presId="urn:microsoft.com/office/officeart/2005/8/layout/hierarchy2"/>
    <dgm:cxn modelId="{35698ED6-3D93-48AA-8575-C760FD791515}" srcId="{AF70DF7A-2431-4DBD-A105-EEEDA66A98A8}" destId="{33914AF5-A591-4CE0-8B4D-79667A5F029D}" srcOrd="1" destOrd="0" parTransId="{043410EC-5F0B-4331-9021-646C22BE489F}" sibTransId="{EDDCAD66-F9B4-4D99-A977-CC2260AEF728}"/>
    <dgm:cxn modelId="{0A145C44-F538-48F1-8E6A-1C040ED60125}" type="presOf" srcId="{A614C9B8-7F85-449A-B4E3-63B74D6F7955}" destId="{491D5119-CE69-41F0-8B78-504BC5F8E46D}" srcOrd="1" destOrd="0" presId="urn:microsoft.com/office/officeart/2005/8/layout/hierarchy2"/>
    <dgm:cxn modelId="{ADFE8C05-DAF1-4F6A-BFDA-CB876CE1D05B}" type="presOf" srcId="{DD8AF472-78CC-4ABB-9279-414D076ACC1E}" destId="{D0D5808A-F544-4763-AE05-07185333EC59}" srcOrd="0" destOrd="0" presId="urn:microsoft.com/office/officeart/2005/8/layout/hierarchy2"/>
    <dgm:cxn modelId="{33369C11-AAEE-4442-9A71-CC6506DE809F}" type="presOf" srcId="{5F6C318E-4CBF-491C-9C35-5B0CDDD05E5A}" destId="{DF56077E-9EB9-4437-9350-5A18678830D1}" srcOrd="0" destOrd="0" presId="urn:microsoft.com/office/officeart/2005/8/layout/hierarchy2"/>
    <dgm:cxn modelId="{DA4AA732-0954-40FF-90B9-D42B5028090D}" type="presOf" srcId="{5F6C318E-4CBF-491C-9C35-5B0CDDD05E5A}" destId="{B83D9D28-72D1-497A-9F5F-ED07EC29B5DE}" srcOrd="1" destOrd="0" presId="urn:microsoft.com/office/officeart/2005/8/layout/hierarchy2"/>
    <dgm:cxn modelId="{3C9C06BF-4572-4062-A396-EA0F2951D9E8}" type="presOf" srcId="{B07CE2A5-B5C0-4716-8224-E27EA9FEAD91}" destId="{78AD6D0E-78D9-4802-9459-A5F0D8E2A20B}" srcOrd="0" destOrd="0" presId="urn:microsoft.com/office/officeart/2005/8/layout/hierarchy2"/>
    <dgm:cxn modelId="{DC7498E3-5BA7-4365-B914-BDB17C96D805}" type="presOf" srcId="{0C98BDC7-F178-4C5F-A2F9-84EF452700F5}" destId="{8D5B3971-F45A-464A-BAA4-8DA0C83C6653}" srcOrd="1" destOrd="0" presId="urn:microsoft.com/office/officeart/2005/8/layout/hierarchy2"/>
    <dgm:cxn modelId="{3D01917B-06C5-4D5E-9328-DE6D89E997BE}" type="presOf" srcId="{9E308040-F530-4D84-BC99-7466B4BF6F42}" destId="{42812D8D-8BA9-4F76-B2E2-D50408AF0844}" srcOrd="0" destOrd="0" presId="urn:microsoft.com/office/officeart/2005/8/layout/hierarchy2"/>
    <dgm:cxn modelId="{6C591B2F-FE7C-4FB9-92CE-A07CDF244F77}" type="presOf" srcId="{043410EC-5F0B-4331-9021-646C22BE489F}" destId="{A5A768D5-E31A-4D5A-B6D9-961FF6003EE4}" srcOrd="0" destOrd="0" presId="urn:microsoft.com/office/officeart/2005/8/layout/hierarchy2"/>
    <dgm:cxn modelId="{EE947E9C-D7B4-49B4-A885-4B12F08EE25F}" type="presOf" srcId="{89BAF87E-9784-43D5-9A0D-789E9E3E1874}" destId="{4F85919A-9471-4B51-A9C5-0E88807206E0}" srcOrd="0" destOrd="0" presId="urn:microsoft.com/office/officeart/2005/8/layout/hierarchy2"/>
    <dgm:cxn modelId="{15B359EA-1668-491A-A6CC-37DADA8F81A8}" type="presOf" srcId="{892BEBF2-0D7E-4E74-B4B1-D99C38339305}" destId="{B33C17A9-76E3-4875-AB1B-032C02EC8D16}" srcOrd="1" destOrd="0" presId="urn:microsoft.com/office/officeart/2005/8/layout/hierarchy2"/>
    <dgm:cxn modelId="{10AC326D-F14C-4869-A1E7-C0C5D8D7C3AB}" type="presOf" srcId="{0C98BDC7-F178-4C5F-A2F9-84EF452700F5}" destId="{97669C24-732E-4EE1-A6A7-7C6988E8B587}" srcOrd="0" destOrd="0" presId="urn:microsoft.com/office/officeart/2005/8/layout/hierarchy2"/>
    <dgm:cxn modelId="{F4197B70-7ECD-44DF-B22C-56715749CDA6}" type="presOf" srcId="{5E0672CA-BAA9-4B30-8879-DEACFFBCB0E7}" destId="{7F53F132-0CB6-4B71-8B4E-D36887D4D945}" srcOrd="1" destOrd="0" presId="urn:microsoft.com/office/officeart/2005/8/layout/hierarchy2"/>
    <dgm:cxn modelId="{4F573447-8791-4EED-A45E-B74611B1B2EF}" type="presOf" srcId="{73A9EDC6-33C8-424C-9400-CD7A764EF914}" destId="{C245DF87-5DF4-4A25-B308-AEEF4283389A}" srcOrd="0" destOrd="0" presId="urn:microsoft.com/office/officeart/2005/8/layout/hierarchy2"/>
    <dgm:cxn modelId="{BCD85154-0D49-4093-B2FD-A9915703D4FA}" srcId="{AF70DF7A-2431-4DBD-A105-EEEDA66A98A8}" destId="{1D3D9BE5-2673-44D7-9E2C-50863A1ADB89}" srcOrd="0" destOrd="0" parTransId="{C3549487-0FE2-4DBF-BF04-95B268C275A5}" sibTransId="{33224A76-B2B2-4C83-9A8B-2D7D62F89D0B}"/>
    <dgm:cxn modelId="{CDEE868C-5537-4BF6-8DCA-70F9C2FE9CA3}" type="presOf" srcId="{9A31A41E-B9A7-418E-945B-B178D16C4143}" destId="{9FCC1910-32AF-46A8-9293-46FDC9BAF461}" srcOrd="0" destOrd="0" presId="urn:microsoft.com/office/officeart/2005/8/layout/hierarchy2"/>
    <dgm:cxn modelId="{63F383B1-212F-469D-9D5F-1B922D389977}" srcId="{73A9EDC6-33C8-424C-9400-CD7A764EF914}" destId="{4DB8D21F-F388-417B-A440-FF7D98B2DC15}" srcOrd="0" destOrd="0" parTransId="{B74CB2E9-F476-47F0-A2A4-1DDBA6FA7AA5}" sibTransId="{5C76FE4B-44BB-4B92-9496-3E51BB081E2E}"/>
    <dgm:cxn modelId="{CEAB1CDF-E1EE-422E-B66A-FAA719BFE331}" type="presOf" srcId="{1D3D9BE5-2673-44D7-9E2C-50863A1ADB89}" destId="{3562E0DB-DC88-4240-946B-E8E17632E6DB}" srcOrd="0" destOrd="0" presId="urn:microsoft.com/office/officeart/2005/8/layout/hierarchy2"/>
    <dgm:cxn modelId="{06E5C129-5BEA-4C33-9120-F2AAA09D4406}" type="presOf" srcId="{9A31A41E-B9A7-418E-945B-B178D16C4143}" destId="{1019091D-24AC-4AAF-82A9-D19ADC3B7D09}" srcOrd="1" destOrd="0" presId="urn:microsoft.com/office/officeart/2005/8/layout/hierarchy2"/>
    <dgm:cxn modelId="{4CC8564B-7A2A-49DF-873A-A5ADD0F90636}" srcId="{4DB8D21F-F388-417B-A440-FF7D98B2DC15}" destId="{AF70DF7A-2431-4DBD-A105-EEEDA66A98A8}" srcOrd="0" destOrd="0" parTransId="{892BEBF2-0D7E-4E74-B4B1-D99C38339305}" sibTransId="{CC9E92ED-9FEE-4DB9-8EBD-2C61ADD0132A}"/>
    <dgm:cxn modelId="{DE08A13D-7DDB-4FDE-931B-A1BA187491C6}" srcId="{AF70DF7A-2431-4DBD-A105-EEEDA66A98A8}" destId="{DD8AF472-78CC-4ABB-9279-414D076ACC1E}" srcOrd="2" destOrd="0" parTransId="{D1015CE6-C99B-4AC2-B9C3-3F13C3894209}" sibTransId="{7CA3F53F-795E-4ACA-B942-558A5BB514ED}"/>
    <dgm:cxn modelId="{5AF4F584-B751-4905-9CFD-1A043FDBBBE2}" type="presOf" srcId="{4536E62F-44EB-4BE4-A198-3D67BF493F65}" destId="{3837C15D-3B34-4B20-9F78-6623D03CFC9C}" srcOrd="0" destOrd="0" presId="urn:microsoft.com/office/officeart/2005/8/layout/hierarchy2"/>
    <dgm:cxn modelId="{AF1A9EE6-B21A-488F-980E-E51732BAA464}" type="presParOf" srcId="{C245DF87-5DF4-4A25-B308-AEEF4283389A}" destId="{C0120DA4-4650-4E47-9D1F-D35906213356}" srcOrd="0" destOrd="0" presId="urn:microsoft.com/office/officeart/2005/8/layout/hierarchy2"/>
    <dgm:cxn modelId="{2CF34D1E-5A08-45F6-AA39-59EC40C752C4}" type="presParOf" srcId="{C0120DA4-4650-4E47-9D1F-D35906213356}" destId="{C71B74E8-468B-498D-B037-190885231058}" srcOrd="0" destOrd="0" presId="urn:microsoft.com/office/officeart/2005/8/layout/hierarchy2"/>
    <dgm:cxn modelId="{67D6119B-2548-4DE1-8805-7461ED0A589C}" type="presParOf" srcId="{C0120DA4-4650-4E47-9D1F-D35906213356}" destId="{17AFBED5-4528-400E-899D-871B66F13F81}" srcOrd="1" destOrd="0" presId="urn:microsoft.com/office/officeart/2005/8/layout/hierarchy2"/>
    <dgm:cxn modelId="{9251C094-0C56-4443-AB2B-614B3203A340}" type="presParOf" srcId="{17AFBED5-4528-400E-899D-871B66F13F81}" destId="{ECAF60B5-9DFC-4B9B-87FF-E7399CEB8CF3}" srcOrd="0" destOrd="0" presId="urn:microsoft.com/office/officeart/2005/8/layout/hierarchy2"/>
    <dgm:cxn modelId="{9B7548B2-E583-492F-A5F4-C9862274D646}" type="presParOf" srcId="{ECAF60B5-9DFC-4B9B-87FF-E7399CEB8CF3}" destId="{B33C17A9-76E3-4875-AB1B-032C02EC8D16}" srcOrd="0" destOrd="0" presId="urn:microsoft.com/office/officeart/2005/8/layout/hierarchy2"/>
    <dgm:cxn modelId="{DC6BE9DE-7739-49A9-B68D-2B869B53F128}" type="presParOf" srcId="{17AFBED5-4528-400E-899D-871B66F13F81}" destId="{AD8AD154-4150-41AE-BA06-6048CFEB7209}" srcOrd="1" destOrd="0" presId="urn:microsoft.com/office/officeart/2005/8/layout/hierarchy2"/>
    <dgm:cxn modelId="{D37AEDD9-84A5-4E89-9249-6B5C029C7960}" type="presParOf" srcId="{AD8AD154-4150-41AE-BA06-6048CFEB7209}" destId="{CB69F31E-5342-4CA2-ABD9-0F8CECE34A52}" srcOrd="0" destOrd="0" presId="urn:microsoft.com/office/officeart/2005/8/layout/hierarchy2"/>
    <dgm:cxn modelId="{9CEEBE4D-CEB2-4F00-A9E0-75F14F113B06}" type="presParOf" srcId="{AD8AD154-4150-41AE-BA06-6048CFEB7209}" destId="{11688F5D-D769-490D-BB3F-B616FDD1BF31}" srcOrd="1" destOrd="0" presId="urn:microsoft.com/office/officeart/2005/8/layout/hierarchy2"/>
    <dgm:cxn modelId="{D27B9CF6-F96D-4C55-8FBA-357888052C0C}" type="presParOf" srcId="{11688F5D-D769-490D-BB3F-B616FDD1BF31}" destId="{7524BD81-C46F-4499-ACAC-DB783D2AC080}" srcOrd="0" destOrd="0" presId="urn:microsoft.com/office/officeart/2005/8/layout/hierarchy2"/>
    <dgm:cxn modelId="{99E75A4A-688A-40CF-B56B-B6ABB57A9D16}" type="presParOf" srcId="{7524BD81-C46F-4499-ACAC-DB783D2AC080}" destId="{0651D60E-CD3B-48B7-9A76-6D95CC638AA5}" srcOrd="0" destOrd="0" presId="urn:microsoft.com/office/officeart/2005/8/layout/hierarchy2"/>
    <dgm:cxn modelId="{F5C1757A-425E-4C12-8A7F-D1B714469A92}" type="presParOf" srcId="{11688F5D-D769-490D-BB3F-B616FDD1BF31}" destId="{55DB4996-B30C-44D6-B6C3-719391DFE735}" srcOrd="1" destOrd="0" presId="urn:microsoft.com/office/officeart/2005/8/layout/hierarchy2"/>
    <dgm:cxn modelId="{DBCD6BE2-2212-4778-9430-97B28EF4226C}" type="presParOf" srcId="{55DB4996-B30C-44D6-B6C3-719391DFE735}" destId="{3562E0DB-DC88-4240-946B-E8E17632E6DB}" srcOrd="0" destOrd="0" presId="urn:microsoft.com/office/officeart/2005/8/layout/hierarchy2"/>
    <dgm:cxn modelId="{5D8CA2CD-79E4-4C90-9C15-E335328ECFE1}" type="presParOf" srcId="{55DB4996-B30C-44D6-B6C3-719391DFE735}" destId="{4F478272-DD9C-4364-8C0E-06E4F26865B6}" srcOrd="1" destOrd="0" presId="urn:microsoft.com/office/officeart/2005/8/layout/hierarchy2"/>
    <dgm:cxn modelId="{0EAF750A-1C98-4ACE-9DAA-9B070CA57E1A}" type="presParOf" srcId="{4F478272-DD9C-4364-8C0E-06E4F26865B6}" destId="{97669C24-732E-4EE1-A6A7-7C6988E8B587}" srcOrd="0" destOrd="0" presId="urn:microsoft.com/office/officeart/2005/8/layout/hierarchy2"/>
    <dgm:cxn modelId="{9F4ADA4E-51CB-4DD8-B902-E04F6AC8D8D2}" type="presParOf" srcId="{97669C24-732E-4EE1-A6A7-7C6988E8B587}" destId="{8D5B3971-F45A-464A-BAA4-8DA0C83C6653}" srcOrd="0" destOrd="0" presId="urn:microsoft.com/office/officeart/2005/8/layout/hierarchy2"/>
    <dgm:cxn modelId="{3A6A6800-70CC-48FE-A3DB-ED2AAA13DB8B}" type="presParOf" srcId="{4F478272-DD9C-4364-8C0E-06E4F26865B6}" destId="{03FFD02D-7567-4EA0-BED3-6BB6E29DB05F}" srcOrd="1" destOrd="0" presId="urn:microsoft.com/office/officeart/2005/8/layout/hierarchy2"/>
    <dgm:cxn modelId="{A34D039B-0513-49F1-B79B-B913447B0F47}" type="presParOf" srcId="{03FFD02D-7567-4EA0-BED3-6BB6E29DB05F}" destId="{3837C15D-3B34-4B20-9F78-6623D03CFC9C}" srcOrd="0" destOrd="0" presId="urn:microsoft.com/office/officeart/2005/8/layout/hierarchy2"/>
    <dgm:cxn modelId="{F42117AB-7C2B-4AA8-AF64-FFFB0A3420CA}" type="presParOf" srcId="{03FFD02D-7567-4EA0-BED3-6BB6E29DB05F}" destId="{405554F2-3FDF-4379-8635-71934DFA3A83}" srcOrd="1" destOrd="0" presId="urn:microsoft.com/office/officeart/2005/8/layout/hierarchy2"/>
    <dgm:cxn modelId="{B739BF0C-D49E-44DE-B98A-2E1C1ED5EC24}" type="presParOf" srcId="{11688F5D-D769-490D-BB3F-B616FDD1BF31}" destId="{A5A768D5-E31A-4D5A-B6D9-961FF6003EE4}" srcOrd="2" destOrd="0" presId="urn:microsoft.com/office/officeart/2005/8/layout/hierarchy2"/>
    <dgm:cxn modelId="{2B051E67-D5E7-4146-9B58-82B0A9B66781}" type="presParOf" srcId="{A5A768D5-E31A-4D5A-B6D9-961FF6003EE4}" destId="{EB91D5B2-BC63-4908-AC65-F9D591504051}" srcOrd="0" destOrd="0" presId="urn:microsoft.com/office/officeart/2005/8/layout/hierarchy2"/>
    <dgm:cxn modelId="{13A17027-1C8A-4F42-A34D-0694D341E868}" type="presParOf" srcId="{11688F5D-D769-490D-BB3F-B616FDD1BF31}" destId="{5C23D938-F9E4-4388-9AD8-557ADDB797EC}" srcOrd="3" destOrd="0" presId="urn:microsoft.com/office/officeart/2005/8/layout/hierarchy2"/>
    <dgm:cxn modelId="{44EF8023-F3C4-4FE6-881C-B3047D9364AA}" type="presParOf" srcId="{5C23D938-F9E4-4388-9AD8-557ADDB797EC}" destId="{715A31BA-1875-49D4-8C87-D4F3437A2459}" srcOrd="0" destOrd="0" presId="urn:microsoft.com/office/officeart/2005/8/layout/hierarchy2"/>
    <dgm:cxn modelId="{432C2597-A6A7-46F3-AC82-A6A5265D6E88}" type="presParOf" srcId="{5C23D938-F9E4-4388-9AD8-557ADDB797EC}" destId="{28BE9AEB-4C60-4275-AEFC-52E8A5B3DA14}" srcOrd="1" destOrd="0" presId="urn:microsoft.com/office/officeart/2005/8/layout/hierarchy2"/>
    <dgm:cxn modelId="{DEB69FE4-EF8C-4FF0-A793-FE08B14E7711}" type="presParOf" srcId="{28BE9AEB-4C60-4275-AEFC-52E8A5B3DA14}" destId="{036AD88D-D698-4A79-B441-199F1747A6D0}" srcOrd="0" destOrd="0" presId="urn:microsoft.com/office/officeart/2005/8/layout/hierarchy2"/>
    <dgm:cxn modelId="{EA14A019-B788-4039-A2B9-E080CCE73E0D}" type="presParOf" srcId="{036AD88D-D698-4A79-B441-199F1747A6D0}" destId="{491D5119-CE69-41F0-8B78-504BC5F8E46D}" srcOrd="0" destOrd="0" presId="urn:microsoft.com/office/officeart/2005/8/layout/hierarchy2"/>
    <dgm:cxn modelId="{A1018588-938B-4739-852B-656D66AB341B}" type="presParOf" srcId="{28BE9AEB-4C60-4275-AEFC-52E8A5B3DA14}" destId="{53CF6418-4573-4DF7-A77B-E166186759F6}" srcOrd="1" destOrd="0" presId="urn:microsoft.com/office/officeart/2005/8/layout/hierarchy2"/>
    <dgm:cxn modelId="{6D68566E-CC7F-43DA-A980-B787034D95C6}" type="presParOf" srcId="{53CF6418-4573-4DF7-A77B-E166186759F6}" destId="{450B232A-03E6-45C4-99A3-824C9DF7DD1E}" srcOrd="0" destOrd="0" presId="urn:microsoft.com/office/officeart/2005/8/layout/hierarchy2"/>
    <dgm:cxn modelId="{A10F79C8-0228-4C91-A93D-8BFB27F701BA}" type="presParOf" srcId="{53CF6418-4573-4DF7-A77B-E166186759F6}" destId="{14D6EF4A-A76B-42E5-8216-EE9F79DFE9ED}" srcOrd="1" destOrd="0" presId="urn:microsoft.com/office/officeart/2005/8/layout/hierarchy2"/>
    <dgm:cxn modelId="{0A7B00BF-C476-469B-8317-F07A7FDD09FC}" type="presParOf" srcId="{11688F5D-D769-490D-BB3F-B616FDD1BF31}" destId="{451CAB59-0C0A-42A6-B2B2-CA2A0F954F94}" srcOrd="4" destOrd="0" presId="urn:microsoft.com/office/officeart/2005/8/layout/hierarchy2"/>
    <dgm:cxn modelId="{9B31275A-07A3-4384-A425-6638403B1D79}" type="presParOf" srcId="{451CAB59-0C0A-42A6-B2B2-CA2A0F954F94}" destId="{DA75DDB1-63C3-4876-AB6A-05C4F3933A67}" srcOrd="0" destOrd="0" presId="urn:microsoft.com/office/officeart/2005/8/layout/hierarchy2"/>
    <dgm:cxn modelId="{16BA2DAA-CC6B-4F8B-B2CF-162F7ADA7490}" type="presParOf" srcId="{11688F5D-D769-490D-BB3F-B616FDD1BF31}" destId="{F7D96CB2-B205-4BE8-82AE-7AD4AE272F9D}" srcOrd="5" destOrd="0" presId="urn:microsoft.com/office/officeart/2005/8/layout/hierarchy2"/>
    <dgm:cxn modelId="{1F8E4A44-749E-43A5-8D8B-359A07D680CE}" type="presParOf" srcId="{F7D96CB2-B205-4BE8-82AE-7AD4AE272F9D}" destId="{D0D5808A-F544-4763-AE05-07185333EC59}" srcOrd="0" destOrd="0" presId="urn:microsoft.com/office/officeart/2005/8/layout/hierarchy2"/>
    <dgm:cxn modelId="{B3297452-E197-4116-9CEE-D645CB565E2F}" type="presParOf" srcId="{F7D96CB2-B205-4BE8-82AE-7AD4AE272F9D}" destId="{A90C72BD-2726-4223-B098-1FE650DE5710}" srcOrd="1" destOrd="0" presId="urn:microsoft.com/office/officeart/2005/8/layout/hierarchy2"/>
    <dgm:cxn modelId="{9797C6E6-8821-4B55-9AC2-277C8136E941}" type="presParOf" srcId="{A90C72BD-2726-4223-B098-1FE650DE5710}" destId="{DF56077E-9EB9-4437-9350-5A18678830D1}" srcOrd="0" destOrd="0" presId="urn:microsoft.com/office/officeart/2005/8/layout/hierarchy2"/>
    <dgm:cxn modelId="{51759364-56BC-42FD-82E7-E2D773A35D0E}" type="presParOf" srcId="{DF56077E-9EB9-4437-9350-5A18678830D1}" destId="{B83D9D28-72D1-497A-9F5F-ED07EC29B5DE}" srcOrd="0" destOrd="0" presId="urn:microsoft.com/office/officeart/2005/8/layout/hierarchy2"/>
    <dgm:cxn modelId="{B8BACD0C-2AD0-4704-9B83-E8FC6DAE5557}" type="presParOf" srcId="{A90C72BD-2726-4223-B098-1FE650DE5710}" destId="{FE2EE020-DEF6-4AC0-974A-DBC8CDEBF2C7}" srcOrd="1" destOrd="0" presId="urn:microsoft.com/office/officeart/2005/8/layout/hierarchy2"/>
    <dgm:cxn modelId="{5F6F53F4-79C1-41DC-8207-2DAC32D4C469}" type="presParOf" srcId="{FE2EE020-DEF6-4AC0-974A-DBC8CDEBF2C7}" destId="{78AD6D0E-78D9-4802-9459-A5F0D8E2A20B}" srcOrd="0" destOrd="0" presId="urn:microsoft.com/office/officeart/2005/8/layout/hierarchy2"/>
    <dgm:cxn modelId="{6DFDF7B1-8096-44C0-AE5E-A8AAA710D14F}" type="presParOf" srcId="{FE2EE020-DEF6-4AC0-974A-DBC8CDEBF2C7}" destId="{A43E1397-64C5-40AB-A41C-D892FEA1483C}" srcOrd="1" destOrd="0" presId="urn:microsoft.com/office/officeart/2005/8/layout/hierarchy2"/>
    <dgm:cxn modelId="{E8A27E48-276B-4B45-8CFF-5EB151875A5B}" type="presParOf" srcId="{11688F5D-D769-490D-BB3F-B616FDD1BF31}" destId="{9FCC1910-32AF-46A8-9293-46FDC9BAF461}" srcOrd="6" destOrd="0" presId="urn:microsoft.com/office/officeart/2005/8/layout/hierarchy2"/>
    <dgm:cxn modelId="{833E0C16-2750-44AB-B73C-F753C894C4A1}" type="presParOf" srcId="{9FCC1910-32AF-46A8-9293-46FDC9BAF461}" destId="{1019091D-24AC-4AAF-82A9-D19ADC3B7D09}" srcOrd="0" destOrd="0" presId="urn:microsoft.com/office/officeart/2005/8/layout/hierarchy2"/>
    <dgm:cxn modelId="{625D826C-9647-415B-B12D-36104CB4F640}" type="presParOf" srcId="{11688F5D-D769-490D-BB3F-B616FDD1BF31}" destId="{14F0F28C-7F02-4CD2-9207-763F430D8632}" srcOrd="7" destOrd="0" presId="urn:microsoft.com/office/officeart/2005/8/layout/hierarchy2"/>
    <dgm:cxn modelId="{F7926EDD-4414-4CED-BA73-7D0F7672F3FF}" type="presParOf" srcId="{14F0F28C-7F02-4CD2-9207-763F430D8632}" destId="{4F85919A-9471-4B51-A9C5-0E88807206E0}" srcOrd="0" destOrd="0" presId="urn:microsoft.com/office/officeart/2005/8/layout/hierarchy2"/>
    <dgm:cxn modelId="{6086F4FC-9325-4F38-B47C-283A820DAAD9}" type="presParOf" srcId="{14F0F28C-7F02-4CD2-9207-763F430D8632}" destId="{27464110-ED86-46CF-9276-500EE595D23F}" srcOrd="1" destOrd="0" presId="urn:microsoft.com/office/officeart/2005/8/layout/hierarchy2"/>
    <dgm:cxn modelId="{85C9C814-29AF-403C-8D00-0E628861DC4C}" type="presParOf" srcId="{27464110-ED86-46CF-9276-500EE595D23F}" destId="{6BB22AEA-034E-4B11-9672-0426778CA466}" srcOrd="0" destOrd="0" presId="urn:microsoft.com/office/officeart/2005/8/layout/hierarchy2"/>
    <dgm:cxn modelId="{47468622-16A0-4036-9AC3-58C66BDB23EF}" type="presParOf" srcId="{6BB22AEA-034E-4B11-9672-0426778CA466}" destId="{7F53F132-0CB6-4B71-8B4E-D36887D4D945}" srcOrd="0" destOrd="0" presId="urn:microsoft.com/office/officeart/2005/8/layout/hierarchy2"/>
    <dgm:cxn modelId="{517ED929-011D-4D2E-8062-84B54542AAF4}" type="presParOf" srcId="{27464110-ED86-46CF-9276-500EE595D23F}" destId="{F53968B1-E113-4557-B00D-6664601711DF}" srcOrd="1" destOrd="0" presId="urn:microsoft.com/office/officeart/2005/8/layout/hierarchy2"/>
    <dgm:cxn modelId="{B873BDA1-2A97-4FE0-A3E8-65C3582E02BD}" type="presParOf" srcId="{F53968B1-E113-4557-B00D-6664601711DF}" destId="{42812D8D-8BA9-4F76-B2E2-D50408AF0844}" srcOrd="0" destOrd="0" presId="urn:microsoft.com/office/officeart/2005/8/layout/hierarchy2"/>
    <dgm:cxn modelId="{A7793954-FCD0-4403-9405-6F381DF4B19A}" type="presParOf" srcId="{F53968B1-E113-4557-B00D-6664601711DF}" destId="{07E5601C-B754-4B8F-A070-01B7A29BE73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A9EDC6-33C8-424C-9400-CD7A764EF914}" type="doc">
      <dgm:prSet loTypeId="urn:microsoft.com/office/officeart/2005/8/layout/hierarchy2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DB8D21F-F388-417B-A440-FF7D98B2DC15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PATRIMONIO CULTURAL INMATERIAL TANICUCHÍ</a:t>
          </a:r>
          <a:endParaRPr lang="es-ES" sz="1600" b="1" dirty="0">
            <a:solidFill>
              <a:schemeClr val="tx1"/>
            </a:solidFill>
          </a:endParaRPr>
        </a:p>
      </dgm:t>
    </dgm:pt>
    <dgm:pt modelId="{B74CB2E9-F476-47F0-A2A4-1DDBA6FA7AA5}" type="parTrans" cxnId="{63F383B1-212F-469D-9D5F-1B922D389977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5C76FE4B-44BB-4B92-9496-3E51BB081E2E}" type="sibTrans" cxnId="{63F383B1-212F-469D-9D5F-1B922D389977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AB25B1DC-5FB0-48DC-AF70-247B8BC8B786}">
      <dgm:prSet phldrT="[Texto]" custT="1"/>
      <dgm:spPr/>
      <dgm:t>
        <a:bodyPr/>
        <a:lstStyle/>
        <a:p>
          <a:r>
            <a:rPr lang="es-ES" sz="1600" b="1" smtClean="0">
              <a:solidFill>
                <a:schemeClr val="tx1"/>
              </a:solidFill>
            </a:rPr>
            <a:t>Artes del Espectáculo</a:t>
          </a:r>
          <a:endParaRPr lang="es-ES" sz="1600" b="1" dirty="0">
            <a:solidFill>
              <a:schemeClr val="tx1"/>
            </a:solidFill>
          </a:endParaRPr>
        </a:p>
      </dgm:t>
    </dgm:pt>
    <dgm:pt modelId="{26F86A91-0A8E-42BD-A6BB-AB6CE883248A}" type="parTrans" cxnId="{7CA6FC4C-92E1-4C11-800E-54EB04A8C712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3B03A3F1-C1C0-4875-B61A-2E5C7ABB14DF}" type="sibTrans" cxnId="{7CA6FC4C-92E1-4C11-800E-54EB04A8C712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1504879B-1E20-4313-AAE7-E7DB139513ED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Juegos  Tradicionales </a:t>
          </a:r>
          <a:endParaRPr lang="es-ES" sz="1600" dirty="0">
            <a:solidFill>
              <a:schemeClr val="tx1"/>
            </a:solidFill>
          </a:endParaRPr>
        </a:p>
      </dgm:t>
    </dgm:pt>
    <dgm:pt modelId="{FEB23B9F-3AB4-4BC2-BF9E-604728A51F2D}" type="parTrans" cxnId="{82C7A60D-824A-4D83-92F5-7D8B0298BDFB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70485758-D801-4606-BD5B-F70D302BA3A9}" type="sibTrans" cxnId="{82C7A60D-824A-4D83-92F5-7D8B0298BDFB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082CD5E6-9640-43C1-8E56-C563F1970F1F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Música </a:t>
          </a:r>
          <a:endParaRPr lang="es-ES" sz="1600" dirty="0">
            <a:solidFill>
              <a:schemeClr val="tx1"/>
            </a:solidFill>
          </a:endParaRPr>
        </a:p>
      </dgm:t>
    </dgm:pt>
    <dgm:pt modelId="{790CDAD8-566A-4D2C-98C2-1E0802BC6998}" type="parTrans" cxnId="{D3900729-FFC0-41DC-B3D3-27BA69FC810A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CA1557E4-62A6-4FF1-9DD3-B10CD3465602}" type="sibTrans" cxnId="{D3900729-FFC0-41DC-B3D3-27BA69FC810A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AD983AED-B2F6-4495-BD75-F482551183DA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Huairo, pelota nacional </a:t>
          </a:r>
          <a:endParaRPr lang="es-ES" sz="1600" dirty="0">
            <a:solidFill>
              <a:schemeClr val="tx1"/>
            </a:solidFill>
          </a:endParaRPr>
        </a:p>
      </dgm:t>
    </dgm:pt>
    <dgm:pt modelId="{A57E0900-46D8-4BAC-9054-93E2D68BB653}" type="parTrans" cxnId="{0C21B8A5-1795-402C-8412-407448230267}">
      <dgm:prSet custT="1"/>
      <dgm:spPr/>
      <dgm:t>
        <a:bodyPr/>
        <a:lstStyle/>
        <a:p>
          <a:endParaRPr lang="es-ES" sz="800">
            <a:solidFill>
              <a:schemeClr val="tx1"/>
            </a:solidFill>
          </a:endParaRPr>
        </a:p>
      </dgm:t>
    </dgm:pt>
    <dgm:pt modelId="{B11E7205-4010-4F14-AE8F-DAFD7CCFDBBB}" type="sibTrans" cxnId="{0C21B8A5-1795-402C-8412-407448230267}">
      <dgm:prSet/>
      <dgm:spPr/>
      <dgm:t>
        <a:bodyPr/>
        <a:lstStyle/>
        <a:p>
          <a:endParaRPr lang="es-ES" sz="2800">
            <a:solidFill>
              <a:schemeClr val="tx1"/>
            </a:solidFill>
          </a:endParaRPr>
        </a:p>
      </dgm:t>
    </dgm:pt>
    <dgm:pt modelId="{4823B55C-4CB6-4EE8-9E95-27E2575CCD48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Usos Sociales, Rituales y Actos Festivos </a:t>
          </a:r>
          <a:endParaRPr lang="es-ES" sz="1600" dirty="0">
            <a:solidFill>
              <a:schemeClr val="tx1"/>
            </a:solidFill>
          </a:endParaRPr>
        </a:p>
      </dgm:t>
    </dgm:pt>
    <dgm:pt modelId="{AFA444EA-6F6F-43D0-9CC1-1E35A524EE27}" type="parTrans" cxnId="{70E44BC5-A167-4B9D-8D73-BD555AA1575E}">
      <dgm:prSet/>
      <dgm:spPr/>
      <dgm:t>
        <a:bodyPr/>
        <a:lstStyle/>
        <a:p>
          <a:endParaRPr lang="es-EC"/>
        </a:p>
      </dgm:t>
    </dgm:pt>
    <dgm:pt modelId="{19BEDA51-0680-433A-8EC6-3B018BF43D56}" type="sibTrans" cxnId="{70E44BC5-A167-4B9D-8D73-BD555AA1575E}">
      <dgm:prSet/>
      <dgm:spPr/>
      <dgm:t>
        <a:bodyPr/>
        <a:lstStyle/>
        <a:p>
          <a:endParaRPr lang="es-EC"/>
        </a:p>
      </dgm:t>
    </dgm:pt>
    <dgm:pt modelId="{56FFF442-4BA4-4ACF-A604-3585CC792A06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Fiestas</a:t>
          </a:r>
          <a:endParaRPr lang="es-ES" sz="1600" dirty="0">
            <a:solidFill>
              <a:schemeClr val="tx1"/>
            </a:solidFill>
          </a:endParaRPr>
        </a:p>
      </dgm:t>
    </dgm:pt>
    <dgm:pt modelId="{842CD578-F1C6-4577-B263-35EA9E355FF1}" type="parTrans" cxnId="{B4A12D45-35F4-4242-8D53-CE5C00717D20}">
      <dgm:prSet/>
      <dgm:spPr/>
      <dgm:t>
        <a:bodyPr/>
        <a:lstStyle/>
        <a:p>
          <a:endParaRPr lang="es-EC"/>
        </a:p>
      </dgm:t>
    </dgm:pt>
    <dgm:pt modelId="{D281F96C-FC07-4C24-956E-0AED42EA98CE}" type="sibTrans" cxnId="{B4A12D45-35F4-4242-8D53-CE5C00717D20}">
      <dgm:prSet/>
      <dgm:spPr/>
      <dgm:t>
        <a:bodyPr/>
        <a:lstStyle/>
        <a:p>
          <a:endParaRPr lang="es-EC"/>
        </a:p>
      </dgm:t>
    </dgm:pt>
    <dgm:pt modelId="{E66287EA-5B8D-43A4-995A-42A17FCAD15E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De </a:t>
          </a:r>
          <a:r>
            <a:rPr lang="es-ES" sz="1600" dirty="0" err="1" smtClean="0">
              <a:solidFill>
                <a:schemeClr val="tx1"/>
              </a:solidFill>
            </a:rPr>
            <a:t>Parroquialización</a:t>
          </a:r>
          <a:r>
            <a:rPr lang="es-ES" sz="1600" dirty="0" smtClean="0">
              <a:solidFill>
                <a:schemeClr val="tx1"/>
              </a:solidFill>
            </a:rPr>
            <a:t> en cada barrio y Semana Santa</a:t>
          </a:r>
          <a:endParaRPr lang="es-ES" sz="1600" dirty="0">
            <a:solidFill>
              <a:schemeClr val="tx1"/>
            </a:solidFill>
          </a:endParaRPr>
        </a:p>
      </dgm:t>
    </dgm:pt>
    <dgm:pt modelId="{C6661D05-23E3-4192-B6DD-79B0695017EF}" type="parTrans" cxnId="{CE780466-0B8C-4AFB-BD1D-4F44C209CD4E}">
      <dgm:prSet/>
      <dgm:spPr/>
      <dgm:t>
        <a:bodyPr/>
        <a:lstStyle/>
        <a:p>
          <a:endParaRPr lang="es-EC"/>
        </a:p>
      </dgm:t>
    </dgm:pt>
    <dgm:pt modelId="{DF0D4F7E-E537-4D22-9C2C-B15816F0DD1E}" type="sibTrans" cxnId="{CE780466-0B8C-4AFB-BD1D-4F44C209CD4E}">
      <dgm:prSet/>
      <dgm:spPr/>
      <dgm:t>
        <a:bodyPr/>
        <a:lstStyle/>
        <a:p>
          <a:endParaRPr lang="es-EC"/>
        </a:p>
      </dgm:t>
    </dgm:pt>
    <dgm:pt modelId="{C245DF87-5DF4-4A25-B308-AEEF4283389A}" type="pres">
      <dgm:prSet presAssocID="{73A9EDC6-33C8-424C-9400-CD7A764EF91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120DA4-4650-4E47-9D1F-D35906213356}" type="pres">
      <dgm:prSet presAssocID="{4DB8D21F-F388-417B-A440-FF7D98B2DC15}" presName="root1" presStyleCnt="0"/>
      <dgm:spPr/>
      <dgm:t>
        <a:bodyPr/>
        <a:lstStyle/>
        <a:p>
          <a:endParaRPr lang="es-EC"/>
        </a:p>
      </dgm:t>
    </dgm:pt>
    <dgm:pt modelId="{C71B74E8-468B-498D-B037-190885231058}" type="pres">
      <dgm:prSet presAssocID="{4DB8D21F-F388-417B-A440-FF7D98B2DC15}" presName="LevelOneTextNode" presStyleLbl="node0" presStyleIdx="0" presStyleCnt="1" custScaleX="96261" custScaleY="1403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AFBED5-4528-400E-899D-871B66F13F81}" type="pres">
      <dgm:prSet presAssocID="{4DB8D21F-F388-417B-A440-FF7D98B2DC15}" presName="level2hierChild" presStyleCnt="0"/>
      <dgm:spPr/>
      <dgm:t>
        <a:bodyPr/>
        <a:lstStyle/>
        <a:p>
          <a:endParaRPr lang="es-EC"/>
        </a:p>
      </dgm:t>
    </dgm:pt>
    <dgm:pt modelId="{B0433258-7F2B-4269-97E3-6F910A001E94}" type="pres">
      <dgm:prSet presAssocID="{26F86A91-0A8E-42BD-A6BB-AB6CE883248A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BDBE2391-CAC7-42A1-AA7A-215A451602A5}" type="pres">
      <dgm:prSet presAssocID="{26F86A91-0A8E-42BD-A6BB-AB6CE883248A}" presName="connTx" presStyleLbl="parChTrans1D2" presStyleIdx="0" presStyleCnt="2"/>
      <dgm:spPr/>
      <dgm:t>
        <a:bodyPr/>
        <a:lstStyle/>
        <a:p>
          <a:endParaRPr lang="es-ES"/>
        </a:p>
      </dgm:t>
    </dgm:pt>
    <dgm:pt modelId="{2AC5834C-A3D0-494A-A992-B6C0103E1310}" type="pres">
      <dgm:prSet presAssocID="{AB25B1DC-5FB0-48DC-AF70-247B8BC8B786}" presName="root2" presStyleCnt="0"/>
      <dgm:spPr/>
      <dgm:t>
        <a:bodyPr/>
        <a:lstStyle/>
        <a:p>
          <a:endParaRPr lang="es-EC"/>
        </a:p>
      </dgm:t>
    </dgm:pt>
    <dgm:pt modelId="{7C1E94D9-DD0D-4862-9D20-944ECB651042}" type="pres">
      <dgm:prSet presAssocID="{AB25B1DC-5FB0-48DC-AF70-247B8BC8B78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6066EF3-45C4-45C2-A302-9EE3BF5FA779}" type="pres">
      <dgm:prSet presAssocID="{AB25B1DC-5FB0-48DC-AF70-247B8BC8B786}" presName="level3hierChild" presStyleCnt="0"/>
      <dgm:spPr/>
      <dgm:t>
        <a:bodyPr/>
        <a:lstStyle/>
        <a:p>
          <a:endParaRPr lang="es-EC"/>
        </a:p>
      </dgm:t>
    </dgm:pt>
    <dgm:pt modelId="{2D790DA2-729D-47B9-BAFF-F769684FCF6A}" type="pres">
      <dgm:prSet presAssocID="{FEB23B9F-3AB4-4BC2-BF9E-604728A51F2D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8A5DA8D3-7A98-4C73-B969-DA6FB1ECA56F}" type="pres">
      <dgm:prSet presAssocID="{FEB23B9F-3AB4-4BC2-BF9E-604728A51F2D}" presName="connTx" presStyleLbl="parChTrans1D3" presStyleIdx="0" presStyleCnt="3"/>
      <dgm:spPr/>
      <dgm:t>
        <a:bodyPr/>
        <a:lstStyle/>
        <a:p>
          <a:endParaRPr lang="es-ES"/>
        </a:p>
      </dgm:t>
    </dgm:pt>
    <dgm:pt modelId="{FBE65EDC-2F1F-4581-98AE-CD26AD1B2218}" type="pres">
      <dgm:prSet presAssocID="{1504879B-1E20-4313-AAE7-E7DB139513ED}" presName="root2" presStyleCnt="0"/>
      <dgm:spPr/>
      <dgm:t>
        <a:bodyPr/>
        <a:lstStyle/>
        <a:p>
          <a:endParaRPr lang="es-EC"/>
        </a:p>
      </dgm:t>
    </dgm:pt>
    <dgm:pt modelId="{97DA2672-B582-43B4-A553-B720CAC11F96}" type="pres">
      <dgm:prSet presAssocID="{1504879B-1E20-4313-AAE7-E7DB139513E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91A5B3-82F8-4651-BB2C-CC1D523C0BCB}" type="pres">
      <dgm:prSet presAssocID="{1504879B-1E20-4313-AAE7-E7DB139513ED}" presName="level3hierChild" presStyleCnt="0"/>
      <dgm:spPr/>
      <dgm:t>
        <a:bodyPr/>
        <a:lstStyle/>
        <a:p>
          <a:endParaRPr lang="es-EC"/>
        </a:p>
      </dgm:t>
    </dgm:pt>
    <dgm:pt modelId="{6CFEB0EB-E645-4B4F-A3AC-DA3DA9548A56}" type="pres">
      <dgm:prSet presAssocID="{A57E0900-46D8-4BAC-9054-93E2D68BB653}" presName="conn2-1" presStyleLbl="parChTrans1D4" presStyleIdx="0" presStyleCnt="2"/>
      <dgm:spPr/>
      <dgm:t>
        <a:bodyPr/>
        <a:lstStyle/>
        <a:p>
          <a:endParaRPr lang="es-ES"/>
        </a:p>
      </dgm:t>
    </dgm:pt>
    <dgm:pt modelId="{AF5ED5BA-6B30-4FCB-A384-52C344F67F79}" type="pres">
      <dgm:prSet presAssocID="{A57E0900-46D8-4BAC-9054-93E2D68BB653}" presName="connTx" presStyleLbl="parChTrans1D4" presStyleIdx="0" presStyleCnt="2"/>
      <dgm:spPr/>
      <dgm:t>
        <a:bodyPr/>
        <a:lstStyle/>
        <a:p>
          <a:endParaRPr lang="es-ES"/>
        </a:p>
      </dgm:t>
    </dgm:pt>
    <dgm:pt modelId="{5B23A9C8-FB82-4DA3-998D-FC94D012D648}" type="pres">
      <dgm:prSet presAssocID="{AD983AED-B2F6-4495-BD75-F482551183DA}" presName="root2" presStyleCnt="0"/>
      <dgm:spPr/>
      <dgm:t>
        <a:bodyPr/>
        <a:lstStyle/>
        <a:p>
          <a:endParaRPr lang="es-EC"/>
        </a:p>
      </dgm:t>
    </dgm:pt>
    <dgm:pt modelId="{ACAC4964-FD84-44CA-B69C-4D992EE4B6C0}" type="pres">
      <dgm:prSet presAssocID="{AD983AED-B2F6-4495-BD75-F482551183DA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72D579E-EDCA-4F31-84C2-0875A060C0A5}" type="pres">
      <dgm:prSet presAssocID="{AD983AED-B2F6-4495-BD75-F482551183DA}" presName="level3hierChild" presStyleCnt="0"/>
      <dgm:spPr/>
      <dgm:t>
        <a:bodyPr/>
        <a:lstStyle/>
        <a:p>
          <a:endParaRPr lang="es-EC"/>
        </a:p>
      </dgm:t>
    </dgm:pt>
    <dgm:pt modelId="{332C52FF-76E1-4A1C-ADDA-385A0087B642}" type="pres">
      <dgm:prSet presAssocID="{790CDAD8-566A-4D2C-98C2-1E0802BC6998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31E03D36-EEC3-4555-B078-D68A67FB8B2F}" type="pres">
      <dgm:prSet presAssocID="{790CDAD8-566A-4D2C-98C2-1E0802BC6998}" presName="connTx" presStyleLbl="parChTrans1D3" presStyleIdx="1" presStyleCnt="3"/>
      <dgm:spPr/>
      <dgm:t>
        <a:bodyPr/>
        <a:lstStyle/>
        <a:p>
          <a:endParaRPr lang="es-ES"/>
        </a:p>
      </dgm:t>
    </dgm:pt>
    <dgm:pt modelId="{90C54A90-E100-4B91-85E9-A6CF606AB1D5}" type="pres">
      <dgm:prSet presAssocID="{082CD5E6-9640-43C1-8E56-C563F1970F1F}" presName="root2" presStyleCnt="0"/>
      <dgm:spPr/>
      <dgm:t>
        <a:bodyPr/>
        <a:lstStyle/>
        <a:p>
          <a:endParaRPr lang="es-EC"/>
        </a:p>
      </dgm:t>
    </dgm:pt>
    <dgm:pt modelId="{CD2EA3D4-4590-44F9-A080-BC8DC8B579B4}" type="pres">
      <dgm:prSet presAssocID="{082CD5E6-9640-43C1-8E56-C563F1970F1F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C11E8D5-6637-4B75-B7EA-5882E67EA245}" type="pres">
      <dgm:prSet presAssocID="{082CD5E6-9640-43C1-8E56-C563F1970F1F}" presName="level3hierChild" presStyleCnt="0"/>
      <dgm:spPr/>
      <dgm:t>
        <a:bodyPr/>
        <a:lstStyle/>
        <a:p>
          <a:endParaRPr lang="es-EC"/>
        </a:p>
      </dgm:t>
    </dgm:pt>
    <dgm:pt modelId="{5467EE0C-0614-499E-BA20-C7F37C676F1F}" type="pres">
      <dgm:prSet presAssocID="{AFA444EA-6F6F-43D0-9CC1-1E35A524EE27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42D94EE8-3E5B-4667-B3AF-329798F96D62}" type="pres">
      <dgm:prSet presAssocID="{AFA444EA-6F6F-43D0-9CC1-1E35A524EE27}" presName="connTx" presStyleLbl="parChTrans1D2" presStyleIdx="1" presStyleCnt="2"/>
      <dgm:spPr/>
      <dgm:t>
        <a:bodyPr/>
        <a:lstStyle/>
        <a:p>
          <a:endParaRPr lang="es-EC"/>
        </a:p>
      </dgm:t>
    </dgm:pt>
    <dgm:pt modelId="{B516763A-1312-41A8-B72F-9CB068FC6958}" type="pres">
      <dgm:prSet presAssocID="{4823B55C-4CB6-4EE8-9E95-27E2575CCD48}" presName="root2" presStyleCnt="0"/>
      <dgm:spPr/>
    </dgm:pt>
    <dgm:pt modelId="{BB2F170A-C692-4F4F-9873-3CD140C6D9A3}" type="pres">
      <dgm:prSet presAssocID="{4823B55C-4CB6-4EE8-9E95-27E2575CCD4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FD44625-C056-4DAA-A57A-7FAA42C68ADA}" type="pres">
      <dgm:prSet presAssocID="{4823B55C-4CB6-4EE8-9E95-27E2575CCD48}" presName="level3hierChild" presStyleCnt="0"/>
      <dgm:spPr/>
    </dgm:pt>
    <dgm:pt modelId="{588F9BE4-A49B-4A7D-B395-E1398074A1CE}" type="pres">
      <dgm:prSet presAssocID="{842CD578-F1C6-4577-B263-35EA9E355FF1}" presName="conn2-1" presStyleLbl="parChTrans1D3" presStyleIdx="2" presStyleCnt="3"/>
      <dgm:spPr/>
      <dgm:t>
        <a:bodyPr/>
        <a:lstStyle/>
        <a:p>
          <a:endParaRPr lang="es-EC"/>
        </a:p>
      </dgm:t>
    </dgm:pt>
    <dgm:pt modelId="{C86CD020-F201-4E64-94E6-86BAD5050AB2}" type="pres">
      <dgm:prSet presAssocID="{842CD578-F1C6-4577-B263-35EA9E355FF1}" presName="connTx" presStyleLbl="parChTrans1D3" presStyleIdx="2" presStyleCnt="3"/>
      <dgm:spPr/>
      <dgm:t>
        <a:bodyPr/>
        <a:lstStyle/>
        <a:p>
          <a:endParaRPr lang="es-EC"/>
        </a:p>
      </dgm:t>
    </dgm:pt>
    <dgm:pt modelId="{F3F79D4D-E87B-4E0B-AB91-36AA9723347B}" type="pres">
      <dgm:prSet presAssocID="{56FFF442-4BA4-4ACF-A604-3585CC792A06}" presName="root2" presStyleCnt="0"/>
      <dgm:spPr/>
    </dgm:pt>
    <dgm:pt modelId="{C65D78D7-782C-4AC8-B945-B7EEDF4899E0}" type="pres">
      <dgm:prSet presAssocID="{56FFF442-4BA4-4ACF-A604-3585CC792A06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92447D4-0598-4642-83AC-188E71A6B96B}" type="pres">
      <dgm:prSet presAssocID="{56FFF442-4BA4-4ACF-A604-3585CC792A06}" presName="level3hierChild" presStyleCnt="0"/>
      <dgm:spPr/>
    </dgm:pt>
    <dgm:pt modelId="{5B12121E-7C0E-4793-9230-E5210094B30D}" type="pres">
      <dgm:prSet presAssocID="{C6661D05-23E3-4192-B6DD-79B0695017EF}" presName="conn2-1" presStyleLbl="parChTrans1D4" presStyleIdx="1" presStyleCnt="2"/>
      <dgm:spPr/>
      <dgm:t>
        <a:bodyPr/>
        <a:lstStyle/>
        <a:p>
          <a:endParaRPr lang="es-EC"/>
        </a:p>
      </dgm:t>
    </dgm:pt>
    <dgm:pt modelId="{731A5283-27FF-481D-A91A-5DBB7E221CB7}" type="pres">
      <dgm:prSet presAssocID="{C6661D05-23E3-4192-B6DD-79B0695017EF}" presName="connTx" presStyleLbl="parChTrans1D4" presStyleIdx="1" presStyleCnt="2"/>
      <dgm:spPr/>
      <dgm:t>
        <a:bodyPr/>
        <a:lstStyle/>
        <a:p>
          <a:endParaRPr lang="es-EC"/>
        </a:p>
      </dgm:t>
    </dgm:pt>
    <dgm:pt modelId="{7C8BE979-F432-422B-8F67-0C22D2C9D7F3}" type="pres">
      <dgm:prSet presAssocID="{E66287EA-5B8D-43A4-995A-42A17FCAD15E}" presName="root2" presStyleCnt="0"/>
      <dgm:spPr/>
    </dgm:pt>
    <dgm:pt modelId="{685D9BED-8505-452B-BB76-BB553C06E5A7}" type="pres">
      <dgm:prSet presAssocID="{E66287EA-5B8D-43A4-995A-42A17FCAD15E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8E3E1FD-9324-49A6-A6AD-43861B44CAE9}" type="pres">
      <dgm:prSet presAssocID="{E66287EA-5B8D-43A4-995A-42A17FCAD15E}" presName="level3hierChild" presStyleCnt="0"/>
      <dgm:spPr/>
    </dgm:pt>
  </dgm:ptLst>
  <dgm:cxnLst>
    <dgm:cxn modelId="{7CA6FC4C-92E1-4C11-800E-54EB04A8C712}" srcId="{4DB8D21F-F388-417B-A440-FF7D98B2DC15}" destId="{AB25B1DC-5FB0-48DC-AF70-247B8BC8B786}" srcOrd="0" destOrd="0" parTransId="{26F86A91-0A8E-42BD-A6BB-AB6CE883248A}" sibTransId="{3B03A3F1-C1C0-4875-B61A-2E5C7ABB14DF}"/>
    <dgm:cxn modelId="{B4A12D45-35F4-4242-8D53-CE5C00717D20}" srcId="{4823B55C-4CB6-4EE8-9E95-27E2575CCD48}" destId="{56FFF442-4BA4-4ACF-A604-3585CC792A06}" srcOrd="0" destOrd="0" parTransId="{842CD578-F1C6-4577-B263-35EA9E355FF1}" sibTransId="{D281F96C-FC07-4C24-956E-0AED42EA98CE}"/>
    <dgm:cxn modelId="{8C2092D1-5968-4428-8AB9-FD995C4D243B}" type="presOf" srcId="{73A9EDC6-33C8-424C-9400-CD7A764EF914}" destId="{C245DF87-5DF4-4A25-B308-AEEF4283389A}" srcOrd="0" destOrd="0" presId="urn:microsoft.com/office/officeart/2005/8/layout/hierarchy2"/>
    <dgm:cxn modelId="{DDED7D83-B31F-4A9A-A19D-0328D1A39540}" type="presOf" srcId="{790CDAD8-566A-4D2C-98C2-1E0802BC6998}" destId="{31E03D36-EEC3-4555-B078-D68A67FB8B2F}" srcOrd="1" destOrd="0" presId="urn:microsoft.com/office/officeart/2005/8/layout/hierarchy2"/>
    <dgm:cxn modelId="{D2D86676-F78B-4B66-8DFF-DD421F530CFB}" type="presOf" srcId="{56FFF442-4BA4-4ACF-A604-3585CC792A06}" destId="{C65D78D7-782C-4AC8-B945-B7EEDF4899E0}" srcOrd="0" destOrd="0" presId="urn:microsoft.com/office/officeart/2005/8/layout/hierarchy2"/>
    <dgm:cxn modelId="{C5F1540C-016E-495A-ADAE-B1BC6897E7C5}" type="presOf" srcId="{4DB8D21F-F388-417B-A440-FF7D98B2DC15}" destId="{C71B74E8-468B-498D-B037-190885231058}" srcOrd="0" destOrd="0" presId="urn:microsoft.com/office/officeart/2005/8/layout/hierarchy2"/>
    <dgm:cxn modelId="{EF4B3578-CD58-469D-85B1-B28A92F935BE}" type="presOf" srcId="{1504879B-1E20-4313-AAE7-E7DB139513ED}" destId="{97DA2672-B582-43B4-A553-B720CAC11F96}" srcOrd="0" destOrd="0" presId="urn:microsoft.com/office/officeart/2005/8/layout/hierarchy2"/>
    <dgm:cxn modelId="{CE780466-0B8C-4AFB-BD1D-4F44C209CD4E}" srcId="{56FFF442-4BA4-4ACF-A604-3585CC792A06}" destId="{E66287EA-5B8D-43A4-995A-42A17FCAD15E}" srcOrd="0" destOrd="0" parTransId="{C6661D05-23E3-4192-B6DD-79B0695017EF}" sibTransId="{DF0D4F7E-E537-4D22-9C2C-B15816F0DD1E}"/>
    <dgm:cxn modelId="{6A9301CA-EA01-4D6A-9832-A94B829CD844}" type="presOf" srcId="{842CD578-F1C6-4577-B263-35EA9E355FF1}" destId="{C86CD020-F201-4E64-94E6-86BAD5050AB2}" srcOrd="1" destOrd="0" presId="urn:microsoft.com/office/officeart/2005/8/layout/hierarchy2"/>
    <dgm:cxn modelId="{D3900729-FFC0-41DC-B3D3-27BA69FC810A}" srcId="{AB25B1DC-5FB0-48DC-AF70-247B8BC8B786}" destId="{082CD5E6-9640-43C1-8E56-C563F1970F1F}" srcOrd="1" destOrd="0" parTransId="{790CDAD8-566A-4D2C-98C2-1E0802BC6998}" sibTransId="{CA1557E4-62A6-4FF1-9DD3-B10CD3465602}"/>
    <dgm:cxn modelId="{47044ECD-35A4-4D21-9696-A00B79949802}" type="presOf" srcId="{082CD5E6-9640-43C1-8E56-C563F1970F1F}" destId="{CD2EA3D4-4590-44F9-A080-BC8DC8B579B4}" srcOrd="0" destOrd="0" presId="urn:microsoft.com/office/officeart/2005/8/layout/hierarchy2"/>
    <dgm:cxn modelId="{70E44BC5-A167-4B9D-8D73-BD555AA1575E}" srcId="{4DB8D21F-F388-417B-A440-FF7D98B2DC15}" destId="{4823B55C-4CB6-4EE8-9E95-27E2575CCD48}" srcOrd="1" destOrd="0" parTransId="{AFA444EA-6F6F-43D0-9CC1-1E35A524EE27}" sibTransId="{19BEDA51-0680-433A-8EC6-3B018BF43D56}"/>
    <dgm:cxn modelId="{82C7A60D-824A-4D83-92F5-7D8B0298BDFB}" srcId="{AB25B1DC-5FB0-48DC-AF70-247B8BC8B786}" destId="{1504879B-1E20-4313-AAE7-E7DB139513ED}" srcOrd="0" destOrd="0" parTransId="{FEB23B9F-3AB4-4BC2-BF9E-604728A51F2D}" sibTransId="{70485758-D801-4606-BD5B-F70D302BA3A9}"/>
    <dgm:cxn modelId="{CB614882-B01B-4E1A-94BE-CB35E769FCE0}" type="presOf" srcId="{AFA444EA-6F6F-43D0-9CC1-1E35A524EE27}" destId="{42D94EE8-3E5B-4667-B3AF-329798F96D62}" srcOrd="1" destOrd="0" presId="urn:microsoft.com/office/officeart/2005/8/layout/hierarchy2"/>
    <dgm:cxn modelId="{B45A43D6-EB75-41EA-9852-89ADA33BB4D8}" type="presOf" srcId="{A57E0900-46D8-4BAC-9054-93E2D68BB653}" destId="{6CFEB0EB-E645-4B4F-A3AC-DA3DA9548A56}" srcOrd="0" destOrd="0" presId="urn:microsoft.com/office/officeart/2005/8/layout/hierarchy2"/>
    <dgm:cxn modelId="{DD8060EE-9FDB-4734-A66C-625E4C2F8E28}" type="presOf" srcId="{C6661D05-23E3-4192-B6DD-79B0695017EF}" destId="{5B12121E-7C0E-4793-9230-E5210094B30D}" srcOrd="0" destOrd="0" presId="urn:microsoft.com/office/officeart/2005/8/layout/hierarchy2"/>
    <dgm:cxn modelId="{D2A22576-D8C8-4C5A-A511-ACEF05A4585D}" type="presOf" srcId="{A57E0900-46D8-4BAC-9054-93E2D68BB653}" destId="{AF5ED5BA-6B30-4FCB-A384-52C344F67F79}" srcOrd="1" destOrd="0" presId="urn:microsoft.com/office/officeart/2005/8/layout/hierarchy2"/>
    <dgm:cxn modelId="{9402D7E8-8D36-4952-AF4E-1B844530B463}" type="presOf" srcId="{FEB23B9F-3AB4-4BC2-BF9E-604728A51F2D}" destId="{8A5DA8D3-7A98-4C73-B969-DA6FB1ECA56F}" srcOrd="1" destOrd="0" presId="urn:microsoft.com/office/officeart/2005/8/layout/hierarchy2"/>
    <dgm:cxn modelId="{C8D9E01A-36C1-49C4-ABC1-98DA3E9161F8}" type="presOf" srcId="{26F86A91-0A8E-42BD-A6BB-AB6CE883248A}" destId="{B0433258-7F2B-4269-97E3-6F910A001E94}" srcOrd="0" destOrd="0" presId="urn:microsoft.com/office/officeart/2005/8/layout/hierarchy2"/>
    <dgm:cxn modelId="{AFF02935-A8AE-4FD1-9365-86888B06FB7F}" type="presOf" srcId="{790CDAD8-566A-4D2C-98C2-1E0802BC6998}" destId="{332C52FF-76E1-4A1C-ADDA-385A0087B642}" srcOrd="0" destOrd="0" presId="urn:microsoft.com/office/officeart/2005/8/layout/hierarchy2"/>
    <dgm:cxn modelId="{E9B02FB3-F312-4B2B-9661-F8D6C19F1F19}" type="presOf" srcId="{C6661D05-23E3-4192-B6DD-79B0695017EF}" destId="{731A5283-27FF-481D-A91A-5DBB7E221CB7}" srcOrd="1" destOrd="0" presId="urn:microsoft.com/office/officeart/2005/8/layout/hierarchy2"/>
    <dgm:cxn modelId="{8BB55097-3430-40FB-BF15-C7259BB929D5}" type="presOf" srcId="{E66287EA-5B8D-43A4-995A-42A17FCAD15E}" destId="{685D9BED-8505-452B-BB76-BB553C06E5A7}" srcOrd="0" destOrd="0" presId="urn:microsoft.com/office/officeart/2005/8/layout/hierarchy2"/>
    <dgm:cxn modelId="{865239ED-429A-4CD7-8F67-545808BF36A8}" type="presOf" srcId="{842CD578-F1C6-4577-B263-35EA9E355FF1}" destId="{588F9BE4-A49B-4A7D-B395-E1398074A1CE}" srcOrd="0" destOrd="0" presId="urn:microsoft.com/office/officeart/2005/8/layout/hierarchy2"/>
    <dgm:cxn modelId="{8B008B04-75D0-4378-99B6-3ABBAB8C56DD}" type="presOf" srcId="{AD983AED-B2F6-4495-BD75-F482551183DA}" destId="{ACAC4964-FD84-44CA-B69C-4D992EE4B6C0}" srcOrd="0" destOrd="0" presId="urn:microsoft.com/office/officeart/2005/8/layout/hierarchy2"/>
    <dgm:cxn modelId="{6AA6B4E5-A295-4D05-BE84-01649C5845C8}" type="presOf" srcId="{AB25B1DC-5FB0-48DC-AF70-247B8BC8B786}" destId="{7C1E94D9-DD0D-4862-9D20-944ECB651042}" srcOrd="0" destOrd="0" presId="urn:microsoft.com/office/officeart/2005/8/layout/hierarchy2"/>
    <dgm:cxn modelId="{2A8FA762-909A-4DC1-982C-B5937F446333}" type="presOf" srcId="{4823B55C-4CB6-4EE8-9E95-27E2575CCD48}" destId="{BB2F170A-C692-4F4F-9873-3CD140C6D9A3}" srcOrd="0" destOrd="0" presId="urn:microsoft.com/office/officeart/2005/8/layout/hierarchy2"/>
    <dgm:cxn modelId="{943F56E7-421D-49CA-891F-072CF35F2627}" type="presOf" srcId="{FEB23B9F-3AB4-4BC2-BF9E-604728A51F2D}" destId="{2D790DA2-729D-47B9-BAFF-F769684FCF6A}" srcOrd="0" destOrd="0" presId="urn:microsoft.com/office/officeart/2005/8/layout/hierarchy2"/>
    <dgm:cxn modelId="{AACE30A3-2216-4E77-8789-B6E07AF7EED3}" type="presOf" srcId="{AFA444EA-6F6F-43D0-9CC1-1E35A524EE27}" destId="{5467EE0C-0614-499E-BA20-C7F37C676F1F}" srcOrd="0" destOrd="0" presId="urn:microsoft.com/office/officeart/2005/8/layout/hierarchy2"/>
    <dgm:cxn modelId="{0C21B8A5-1795-402C-8412-407448230267}" srcId="{1504879B-1E20-4313-AAE7-E7DB139513ED}" destId="{AD983AED-B2F6-4495-BD75-F482551183DA}" srcOrd="0" destOrd="0" parTransId="{A57E0900-46D8-4BAC-9054-93E2D68BB653}" sibTransId="{B11E7205-4010-4F14-AE8F-DAFD7CCFDBBB}"/>
    <dgm:cxn modelId="{63F383B1-212F-469D-9D5F-1B922D389977}" srcId="{73A9EDC6-33C8-424C-9400-CD7A764EF914}" destId="{4DB8D21F-F388-417B-A440-FF7D98B2DC15}" srcOrd="0" destOrd="0" parTransId="{B74CB2E9-F476-47F0-A2A4-1DDBA6FA7AA5}" sibTransId="{5C76FE4B-44BB-4B92-9496-3E51BB081E2E}"/>
    <dgm:cxn modelId="{D47F5F3F-E59A-48A8-AB7B-856F962B9EB7}" type="presOf" srcId="{26F86A91-0A8E-42BD-A6BB-AB6CE883248A}" destId="{BDBE2391-CAC7-42A1-AA7A-215A451602A5}" srcOrd="1" destOrd="0" presId="urn:microsoft.com/office/officeart/2005/8/layout/hierarchy2"/>
    <dgm:cxn modelId="{328BBBB4-8211-41B5-9629-EC7598A5877E}" type="presParOf" srcId="{C245DF87-5DF4-4A25-B308-AEEF4283389A}" destId="{C0120DA4-4650-4E47-9D1F-D35906213356}" srcOrd="0" destOrd="0" presId="urn:microsoft.com/office/officeart/2005/8/layout/hierarchy2"/>
    <dgm:cxn modelId="{705E027B-4D60-420D-B3F8-2BCFDAD62B18}" type="presParOf" srcId="{C0120DA4-4650-4E47-9D1F-D35906213356}" destId="{C71B74E8-468B-498D-B037-190885231058}" srcOrd="0" destOrd="0" presId="urn:microsoft.com/office/officeart/2005/8/layout/hierarchy2"/>
    <dgm:cxn modelId="{9A6892A3-6163-43FA-8C0F-E093C376241B}" type="presParOf" srcId="{C0120DA4-4650-4E47-9D1F-D35906213356}" destId="{17AFBED5-4528-400E-899D-871B66F13F81}" srcOrd="1" destOrd="0" presId="urn:microsoft.com/office/officeart/2005/8/layout/hierarchy2"/>
    <dgm:cxn modelId="{A5DED63C-4508-428B-BD2B-F3A8F7E67B2E}" type="presParOf" srcId="{17AFBED5-4528-400E-899D-871B66F13F81}" destId="{B0433258-7F2B-4269-97E3-6F910A001E94}" srcOrd="0" destOrd="0" presId="urn:microsoft.com/office/officeart/2005/8/layout/hierarchy2"/>
    <dgm:cxn modelId="{7DD243A1-F222-49A9-9BBC-53912943B1E1}" type="presParOf" srcId="{B0433258-7F2B-4269-97E3-6F910A001E94}" destId="{BDBE2391-CAC7-42A1-AA7A-215A451602A5}" srcOrd="0" destOrd="0" presId="urn:microsoft.com/office/officeart/2005/8/layout/hierarchy2"/>
    <dgm:cxn modelId="{F87751DC-189F-4E3C-9083-EBB6A0E079E0}" type="presParOf" srcId="{17AFBED5-4528-400E-899D-871B66F13F81}" destId="{2AC5834C-A3D0-494A-A992-B6C0103E1310}" srcOrd="1" destOrd="0" presId="urn:microsoft.com/office/officeart/2005/8/layout/hierarchy2"/>
    <dgm:cxn modelId="{F70792E9-3773-4308-928E-32242EBA2B8D}" type="presParOf" srcId="{2AC5834C-A3D0-494A-A992-B6C0103E1310}" destId="{7C1E94D9-DD0D-4862-9D20-944ECB651042}" srcOrd="0" destOrd="0" presId="urn:microsoft.com/office/officeart/2005/8/layout/hierarchy2"/>
    <dgm:cxn modelId="{8B14EBAF-4287-4890-B2F4-E44D18B4C5C4}" type="presParOf" srcId="{2AC5834C-A3D0-494A-A992-B6C0103E1310}" destId="{A6066EF3-45C4-45C2-A302-9EE3BF5FA779}" srcOrd="1" destOrd="0" presId="urn:microsoft.com/office/officeart/2005/8/layout/hierarchy2"/>
    <dgm:cxn modelId="{BD4D4F45-667B-4EBB-A075-FD5A204DE8DB}" type="presParOf" srcId="{A6066EF3-45C4-45C2-A302-9EE3BF5FA779}" destId="{2D790DA2-729D-47B9-BAFF-F769684FCF6A}" srcOrd="0" destOrd="0" presId="urn:microsoft.com/office/officeart/2005/8/layout/hierarchy2"/>
    <dgm:cxn modelId="{1E26C511-A86C-4A1D-B888-BA8D0D5D4B7C}" type="presParOf" srcId="{2D790DA2-729D-47B9-BAFF-F769684FCF6A}" destId="{8A5DA8D3-7A98-4C73-B969-DA6FB1ECA56F}" srcOrd="0" destOrd="0" presId="urn:microsoft.com/office/officeart/2005/8/layout/hierarchy2"/>
    <dgm:cxn modelId="{0AA338D6-6C49-408B-8610-A21BF22A9694}" type="presParOf" srcId="{A6066EF3-45C4-45C2-A302-9EE3BF5FA779}" destId="{FBE65EDC-2F1F-4581-98AE-CD26AD1B2218}" srcOrd="1" destOrd="0" presId="urn:microsoft.com/office/officeart/2005/8/layout/hierarchy2"/>
    <dgm:cxn modelId="{ABB8DE4F-03F6-4403-8D68-44D6884D07C0}" type="presParOf" srcId="{FBE65EDC-2F1F-4581-98AE-CD26AD1B2218}" destId="{97DA2672-B582-43B4-A553-B720CAC11F96}" srcOrd="0" destOrd="0" presId="urn:microsoft.com/office/officeart/2005/8/layout/hierarchy2"/>
    <dgm:cxn modelId="{9AA3DA02-9E8B-4FB9-B773-2462133BC025}" type="presParOf" srcId="{FBE65EDC-2F1F-4581-98AE-CD26AD1B2218}" destId="{8B91A5B3-82F8-4651-BB2C-CC1D523C0BCB}" srcOrd="1" destOrd="0" presId="urn:microsoft.com/office/officeart/2005/8/layout/hierarchy2"/>
    <dgm:cxn modelId="{5C040975-8AC4-45E3-8FDD-BAD42CD21C9D}" type="presParOf" srcId="{8B91A5B3-82F8-4651-BB2C-CC1D523C0BCB}" destId="{6CFEB0EB-E645-4B4F-A3AC-DA3DA9548A56}" srcOrd="0" destOrd="0" presId="urn:microsoft.com/office/officeart/2005/8/layout/hierarchy2"/>
    <dgm:cxn modelId="{B101B3CA-8CBC-4BB1-BA6F-3AFCA748B5F2}" type="presParOf" srcId="{6CFEB0EB-E645-4B4F-A3AC-DA3DA9548A56}" destId="{AF5ED5BA-6B30-4FCB-A384-52C344F67F79}" srcOrd="0" destOrd="0" presId="urn:microsoft.com/office/officeart/2005/8/layout/hierarchy2"/>
    <dgm:cxn modelId="{503F8E66-6F86-4F05-8BC1-1AD510A75600}" type="presParOf" srcId="{8B91A5B3-82F8-4651-BB2C-CC1D523C0BCB}" destId="{5B23A9C8-FB82-4DA3-998D-FC94D012D648}" srcOrd="1" destOrd="0" presId="urn:microsoft.com/office/officeart/2005/8/layout/hierarchy2"/>
    <dgm:cxn modelId="{364284A3-91D0-4D2A-9E58-72F3C2CBF0AF}" type="presParOf" srcId="{5B23A9C8-FB82-4DA3-998D-FC94D012D648}" destId="{ACAC4964-FD84-44CA-B69C-4D992EE4B6C0}" srcOrd="0" destOrd="0" presId="urn:microsoft.com/office/officeart/2005/8/layout/hierarchy2"/>
    <dgm:cxn modelId="{0C3C1D40-7BEC-4662-8646-24D88EE0BD39}" type="presParOf" srcId="{5B23A9C8-FB82-4DA3-998D-FC94D012D648}" destId="{D72D579E-EDCA-4F31-84C2-0875A060C0A5}" srcOrd="1" destOrd="0" presId="urn:microsoft.com/office/officeart/2005/8/layout/hierarchy2"/>
    <dgm:cxn modelId="{97E030A7-9330-481A-B3FB-8CFA6EE3D67C}" type="presParOf" srcId="{A6066EF3-45C4-45C2-A302-9EE3BF5FA779}" destId="{332C52FF-76E1-4A1C-ADDA-385A0087B642}" srcOrd="2" destOrd="0" presId="urn:microsoft.com/office/officeart/2005/8/layout/hierarchy2"/>
    <dgm:cxn modelId="{6ACAE10F-21E9-473A-8FA3-E3337B08B69A}" type="presParOf" srcId="{332C52FF-76E1-4A1C-ADDA-385A0087B642}" destId="{31E03D36-EEC3-4555-B078-D68A67FB8B2F}" srcOrd="0" destOrd="0" presId="urn:microsoft.com/office/officeart/2005/8/layout/hierarchy2"/>
    <dgm:cxn modelId="{B43B701E-BD78-4177-94B2-75BEAE3D1052}" type="presParOf" srcId="{A6066EF3-45C4-45C2-A302-9EE3BF5FA779}" destId="{90C54A90-E100-4B91-85E9-A6CF606AB1D5}" srcOrd="3" destOrd="0" presId="urn:microsoft.com/office/officeart/2005/8/layout/hierarchy2"/>
    <dgm:cxn modelId="{25C5D279-A9F8-4A21-AC4E-97DB9E1ED82D}" type="presParOf" srcId="{90C54A90-E100-4B91-85E9-A6CF606AB1D5}" destId="{CD2EA3D4-4590-44F9-A080-BC8DC8B579B4}" srcOrd="0" destOrd="0" presId="urn:microsoft.com/office/officeart/2005/8/layout/hierarchy2"/>
    <dgm:cxn modelId="{969FCC5E-8181-420F-8DF9-3FAC35701BD8}" type="presParOf" srcId="{90C54A90-E100-4B91-85E9-A6CF606AB1D5}" destId="{4C11E8D5-6637-4B75-B7EA-5882E67EA245}" srcOrd="1" destOrd="0" presId="urn:microsoft.com/office/officeart/2005/8/layout/hierarchy2"/>
    <dgm:cxn modelId="{460F30BA-405F-44CA-8B18-6530AA269C85}" type="presParOf" srcId="{17AFBED5-4528-400E-899D-871B66F13F81}" destId="{5467EE0C-0614-499E-BA20-C7F37C676F1F}" srcOrd="2" destOrd="0" presId="urn:microsoft.com/office/officeart/2005/8/layout/hierarchy2"/>
    <dgm:cxn modelId="{FA4593A3-FEFD-47AE-86B0-C594FD6CC664}" type="presParOf" srcId="{5467EE0C-0614-499E-BA20-C7F37C676F1F}" destId="{42D94EE8-3E5B-4667-B3AF-329798F96D62}" srcOrd="0" destOrd="0" presId="urn:microsoft.com/office/officeart/2005/8/layout/hierarchy2"/>
    <dgm:cxn modelId="{3C01FCAF-588E-4C6B-A835-D239B4FE3E77}" type="presParOf" srcId="{17AFBED5-4528-400E-899D-871B66F13F81}" destId="{B516763A-1312-41A8-B72F-9CB068FC6958}" srcOrd="3" destOrd="0" presId="urn:microsoft.com/office/officeart/2005/8/layout/hierarchy2"/>
    <dgm:cxn modelId="{37F0093A-A306-4575-903B-4E8F89B3AE0C}" type="presParOf" srcId="{B516763A-1312-41A8-B72F-9CB068FC6958}" destId="{BB2F170A-C692-4F4F-9873-3CD140C6D9A3}" srcOrd="0" destOrd="0" presId="urn:microsoft.com/office/officeart/2005/8/layout/hierarchy2"/>
    <dgm:cxn modelId="{615395DC-138F-479C-A6F3-9EEC8D82C207}" type="presParOf" srcId="{B516763A-1312-41A8-B72F-9CB068FC6958}" destId="{CFD44625-C056-4DAA-A57A-7FAA42C68ADA}" srcOrd="1" destOrd="0" presId="urn:microsoft.com/office/officeart/2005/8/layout/hierarchy2"/>
    <dgm:cxn modelId="{8551A077-4A14-46A4-B642-90AD9EAA2CF8}" type="presParOf" srcId="{CFD44625-C056-4DAA-A57A-7FAA42C68ADA}" destId="{588F9BE4-A49B-4A7D-B395-E1398074A1CE}" srcOrd="0" destOrd="0" presId="urn:microsoft.com/office/officeart/2005/8/layout/hierarchy2"/>
    <dgm:cxn modelId="{F98D0E2A-17B4-4055-93C0-AE6A4C89F196}" type="presParOf" srcId="{588F9BE4-A49B-4A7D-B395-E1398074A1CE}" destId="{C86CD020-F201-4E64-94E6-86BAD5050AB2}" srcOrd="0" destOrd="0" presId="urn:microsoft.com/office/officeart/2005/8/layout/hierarchy2"/>
    <dgm:cxn modelId="{D73C5C27-5936-4B8E-89DA-4E740F4707A6}" type="presParOf" srcId="{CFD44625-C056-4DAA-A57A-7FAA42C68ADA}" destId="{F3F79D4D-E87B-4E0B-AB91-36AA9723347B}" srcOrd="1" destOrd="0" presId="urn:microsoft.com/office/officeart/2005/8/layout/hierarchy2"/>
    <dgm:cxn modelId="{8A7851D0-8D58-40F5-B7DF-532D3A222635}" type="presParOf" srcId="{F3F79D4D-E87B-4E0B-AB91-36AA9723347B}" destId="{C65D78D7-782C-4AC8-B945-B7EEDF4899E0}" srcOrd="0" destOrd="0" presId="urn:microsoft.com/office/officeart/2005/8/layout/hierarchy2"/>
    <dgm:cxn modelId="{8375E562-4F22-452D-B6A7-C3316A277F15}" type="presParOf" srcId="{F3F79D4D-E87B-4E0B-AB91-36AA9723347B}" destId="{C92447D4-0598-4642-83AC-188E71A6B96B}" srcOrd="1" destOrd="0" presId="urn:microsoft.com/office/officeart/2005/8/layout/hierarchy2"/>
    <dgm:cxn modelId="{127EA764-20F7-41A6-8978-EFD1F7F39CCD}" type="presParOf" srcId="{C92447D4-0598-4642-83AC-188E71A6B96B}" destId="{5B12121E-7C0E-4793-9230-E5210094B30D}" srcOrd="0" destOrd="0" presId="urn:microsoft.com/office/officeart/2005/8/layout/hierarchy2"/>
    <dgm:cxn modelId="{60639BC2-2D93-4793-BBDD-AD3A2B58050E}" type="presParOf" srcId="{5B12121E-7C0E-4793-9230-E5210094B30D}" destId="{731A5283-27FF-481D-A91A-5DBB7E221CB7}" srcOrd="0" destOrd="0" presId="urn:microsoft.com/office/officeart/2005/8/layout/hierarchy2"/>
    <dgm:cxn modelId="{2C3C8FF5-3C9F-420E-805F-D7EA2FE1B78F}" type="presParOf" srcId="{C92447D4-0598-4642-83AC-188E71A6B96B}" destId="{7C8BE979-F432-422B-8F67-0C22D2C9D7F3}" srcOrd="1" destOrd="0" presId="urn:microsoft.com/office/officeart/2005/8/layout/hierarchy2"/>
    <dgm:cxn modelId="{1E8CE60A-5EFC-411A-8DE7-82BDA3FB6843}" type="presParOf" srcId="{7C8BE979-F432-422B-8F67-0C22D2C9D7F3}" destId="{685D9BED-8505-452B-BB76-BB553C06E5A7}" srcOrd="0" destOrd="0" presId="urn:microsoft.com/office/officeart/2005/8/layout/hierarchy2"/>
    <dgm:cxn modelId="{5E6E3A2B-5C06-46D2-9750-92CE56C859BE}" type="presParOf" srcId="{7C8BE979-F432-422B-8F67-0C22D2C9D7F3}" destId="{58E3E1FD-9324-49A6-A6AD-43861B44CAE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A9EDC6-33C8-424C-9400-CD7A764EF914}" type="doc">
      <dgm:prSet loTypeId="urn:microsoft.com/office/officeart/2005/8/layout/hierarchy2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DB8D21F-F388-417B-A440-FF7D98B2DC15}">
      <dgm:prSet phldrT="[Texto]" custT="1"/>
      <dgm:spPr/>
      <dgm:t>
        <a:bodyPr/>
        <a:lstStyle/>
        <a:p>
          <a:r>
            <a:rPr lang="es-ES" sz="1600" b="1" smtClean="0">
              <a:solidFill>
                <a:schemeClr val="tx1"/>
              </a:solidFill>
            </a:rPr>
            <a:t>PATRIMONIO CULTURAL INMATERIAL</a:t>
          </a:r>
          <a:endParaRPr lang="es-ES" sz="1600" b="1" dirty="0">
            <a:solidFill>
              <a:schemeClr val="tx1"/>
            </a:solidFill>
          </a:endParaRPr>
        </a:p>
      </dgm:t>
    </dgm:pt>
    <dgm:pt modelId="{B74CB2E9-F476-47F0-A2A4-1DDBA6FA7AA5}" type="parTrans" cxnId="{63F383B1-212F-469D-9D5F-1B922D38997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C76FE4B-44BB-4B92-9496-3E51BB081E2E}" type="sibTrans" cxnId="{63F383B1-212F-469D-9D5F-1B922D38997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758657E-97D5-42F9-AF13-74F5EBB6E8FE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tx1"/>
              </a:solidFill>
            </a:rPr>
            <a:t>Conocimientos y Usos relacionados con la naturaleza y el universo</a:t>
          </a:r>
          <a:endParaRPr lang="es-ES" sz="1600" b="1" dirty="0">
            <a:solidFill>
              <a:schemeClr val="tx1"/>
            </a:solidFill>
          </a:endParaRPr>
        </a:p>
      </dgm:t>
    </dgm:pt>
    <dgm:pt modelId="{E5ECB8A8-7E7B-4577-8968-C2BDC9C40ACC}" type="sibTrans" cxnId="{6C348C3A-9B80-47F1-853E-1E6694B66A45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5B7A1923-1C17-48E4-A157-8BB270DBAA4F}" type="parTrans" cxnId="{6C348C3A-9B80-47F1-853E-1E6694B66A45}">
      <dgm:prSet custT="1"/>
      <dgm:spPr/>
      <dgm:t>
        <a:bodyPr/>
        <a:lstStyle/>
        <a:p>
          <a:endParaRPr lang="es-ES" sz="600">
            <a:solidFill>
              <a:schemeClr val="tx1"/>
            </a:solidFill>
          </a:endParaRPr>
        </a:p>
      </dgm:t>
    </dgm:pt>
    <dgm:pt modelId="{F1EB7297-F49D-4475-B84E-6EAFDB65AF25}">
      <dgm:prSet phldrT="[Texto]" custT="1"/>
      <dgm:spPr/>
      <dgm:t>
        <a:bodyPr/>
        <a:lstStyle/>
        <a:p>
          <a:r>
            <a:rPr lang="es-ES" sz="1600" b="1" smtClean="0">
              <a:solidFill>
                <a:schemeClr val="tx1"/>
              </a:solidFill>
            </a:rPr>
            <a:t>Técnicas Artesanales Tradicionales </a:t>
          </a:r>
          <a:endParaRPr lang="es-ES" sz="1600" b="1" dirty="0">
            <a:solidFill>
              <a:schemeClr val="tx1"/>
            </a:solidFill>
          </a:endParaRPr>
        </a:p>
      </dgm:t>
    </dgm:pt>
    <dgm:pt modelId="{1C0D083F-A087-4EFE-9D63-01D901091729}" type="sibTrans" cxnId="{B1A6FA92-0E48-472E-8B06-11B8E6A7151E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7E9F39B3-AB3C-470E-A536-BBCA3D618813}" type="parTrans" cxnId="{B1A6FA92-0E48-472E-8B06-11B8E6A7151E}">
      <dgm:prSet custT="1"/>
      <dgm:spPr/>
      <dgm:t>
        <a:bodyPr/>
        <a:lstStyle/>
        <a:p>
          <a:endParaRPr lang="es-ES" sz="600">
            <a:solidFill>
              <a:schemeClr val="tx1"/>
            </a:solidFill>
          </a:endParaRPr>
        </a:p>
      </dgm:t>
    </dgm:pt>
    <dgm:pt modelId="{4ACA1B9E-C3EA-4C84-B95D-5656A14E988D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Gastronomía </a:t>
          </a:r>
          <a:endParaRPr lang="es-ES" sz="1600" dirty="0">
            <a:solidFill>
              <a:schemeClr val="tx1"/>
            </a:solidFill>
          </a:endParaRPr>
        </a:p>
      </dgm:t>
    </dgm:pt>
    <dgm:pt modelId="{A7D5381F-1BB0-4437-9943-B4FAB2E081E1}" type="parTrans" cxnId="{6C2C4E89-E650-421F-8F73-0596C1B770E8}">
      <dgm:prSet custT="1"/>
      <dgm:spPr/>
      <dgm:t>
        <a:bodyPr/>
        <a:lstStyle/>
        <a:p>
          <a:endParaRPr lang="es-ES" sz="600">
            <a:solidFill>
              <a:schemeClr val="tx1"/>
            </a:solidFill>
          </a:endParaRPr>
        </a:p>
      </dgm:t>
    </dgm:pt>
    <dgm:pt modelId="{9BDAC012-343B-4F8A-A136-9D9750D10D8F}" type="sibTrans" cxnId="{6C2C4E89-E650-421F-8F73-0596C1B770E8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D14D75B3-E4ED-4AC9-B451-1588817DD2E6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Técnicas Artesanales Tradicionales</a:t>
          </a:r>
          <a:endParaRPr lang="es-ES" sz="1600" dirty="0">
            <a:solidFill>
              <a:schemeClr val="tx1"/>
            </a:solidFill>
          </a:endParaRPr>
        </a:p>
      </dgm:t>
    </dgm:pt>
    <dgm:pt modelId="{68E0DDF6-BF36-4DCD-A5D9-9CCC9B050F57}" type="parTrans" cxnId="{0B7EFF28-B0E7-476F-91AF-AF39F385F630}">
      <dgm:prSet custT="1"/>
      <dgm:spPr/>
      <dgm:t>
        <a:bodyPr/>
        <a:lstStyle/>
        <a:p>
          <a:endParaRPr lang="es-ES" sz="600">
            <a:solidFill>
              <a:schemeClr val="tx1"/>
            </a:solidFill>
          </a:endParaRPr>
        </a:p>
      </dgm:t>
    </dgm:pt>
    <dgm:pt modelId="{A0A6432E-6666-4573-9222-934B9F16D9D9}" type="sibTrans" cxnId="{0B7EFF28-B0E7-476F-91AF-AF39F385F630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6193BFD0-4801-428A-B06A-46743BA14B48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Técnicas Constructivas Tradicionales </a:t>
          </a:r>
          <a:endParaRPr lang="es-ES" sz="1600" dirty="0">
            <a:solidFill>
              <a:schemeClr val="tx1"/>
            </a:solidFill>
          </a:endParaRPr>
        </a:p>
      </dgm:t>
    </dgm:pt>
    <dgm:pt modelId="{C414545E-CC43-4890-9DAD-6DBBC9005EB8}" type="parTrans" cxnId="{7620747A-BFF6-4DF3-AA7F-2A870233695F}">
      <dgm:prSet custT="1"/>
      <dgm:spPr/>
      <dgm:t>
        <a:bodyPr/>
        <a:lstStyle/>
        <a:p>
          <a:endParaRPr lang="es-ES" sz="600">
            <a:solidFill>
              <a:schemeClr val="tx1"/>
            </a:solidFill>
          </a:endParaRPr>
        </a:p>
      </dgm:t>
    </dgm:pt>
    <dgm:pt modelId="{8932218A-D7A1-438A-AC8C-A43C0228546E}" type="sibTrans" cxnId="{7620747A-BFF6-4DF3-AA7F-2A870233695F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C4EAE151-9552-49D1-B53E-98B5280FC413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Platos y bebidas tradicionales</a:t>
          </a:r>
          <a:endParaRPr lang="es-ES" sz="1600" dirty="0">
            <a:solidFill>
              <a:schemeClr val="tx1"/>
            </a:solidFill>
          </a:endParaRPr>
        </a:p>
      </dgm:t>
    </dgm:pt>
    <dgm:pt modelId="{98B0B844-9D2D-48DB-942B-65E8B0673083}" type="parTrans" cxnId="{241EFD8C-B339-44F7-AE60-58355BC2F5F2}">
      <dgm:prSet custT="1"/>
      <dgm:spPr/>
      <dgm:t>
        <a:bodyPr/>
        <a:lstStyle/>
        <a:p>
          <a:endParaRPr lang="es-ES" sz="600">
            <a:solidFill>
              <a:schemeClr val="tx1"/>
            </a:solidFill>
          </a:endParaRPr>
        </a:p>
      </dgm:t>
    </dgm:pt>
    <dgm:pt modelId="{BC3D8BE8-1AA5-4D72-B870-5114C90BAB6B}" type="sibTrans" cxnId="{241EFD8C-B339-44F7-AE60-58355BC2F5F2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47ECB4A2-5654-4517-8A5B-2A516A3C7BCF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Confección de esteras</a:t>
          </a:r>
          <a:endParaRPr lang="es-ES" sz="1600" dirty="0">
            <a:solidFill>
              <a:schemeClr val="tx1"/>
            </a:solidFill>
          </a:endParaRPr>
        </a:p>
      </dgm:t>
    </dgm:pt>
    <dgm:pt modelId="{C7594318-8F52-4842-B8FE-4030BDE0829E}" type="parTrans" cxnId="{E2D368D8-D7A6-4E31-B7A5-163F800A6D1B}">
      <dgm:prSet custT="1"/>
      <dgm:spPr/>
      <dgm:t>
        <a:bodyPr/>
        <a:lstStyle/>
        <a:p>
          <a:endParaRPr lang="es-ES" sz="600">
            <a:solidFill>
              <a:schemeClr val="tx1"/>
            </a:solidFill>
          </a:endParaRPr>
        </a:p>
      </dgm:t>
    </dgm:pt>
    <dgm:pt modelId="{13D858A9-CE7C-407E-8155-1C826CCFF3FB}" type="sibTrans" cxnId="{E2D368D8-D7A6-4E31-B7A5-163F800A6D1B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0AA311AB-37C1-4EA5-BFAB-FF474B8119EF}">
      <dgm:prSet phldrT="[Texto]" custT="1"/>
      <dgm:spPr/>
      <dgm:t>
        <a:bodyPr/>
        <a:lstStyle/>
        <a:p>
          <a:r>
            <a:rPr lang="es-ES" sz="1600" smtClean="0">
              <a:solidFill>
                <a:schemeClr val="tx1"/>
              </a:solidFill>
            </a:rPr>
            <a:t>Casas de paja y de adobe</a:t>
          </a:r>
          <a:endParaRPr lang="es-ES" sz="1600" dirty="0">
            <a:solidFill>
              <a:schemeClr val="tx1"/>
            </a:solidFill>
          </a:endParaRPr>
        </a:p>
      </dgm:t>
    </dgm:pt>
    <dgm:pt modelId="{3766885D-9180-41FA-BA8E-E5402E121CC7}" type="parTrans" cxnId="{DD4F8202-AA91-4D8C-B020-BD210457CCB8}">
      <dgm:prSet custT="1"/>
      <dgm:spPr/>
      <dgm:t>
        <a:bodyPr/>
        <a:lstStyle/>
        <a:p>
          <a:endParaRPr lang="es-ES" sz="600">
            <a:solidFill>
              <a:schemeClr val="tx1"/>
            </a:solidFill>
          </a:endParaRPr>
        </a:p>
      </dgm:t>
    </dgm:pt>
    <dgm:pt modelId="{97E0CD26-8C14-4824-B3F8-506064E80130}" type="sibTrans" cxnId="{DD4F8202-AA91-4D8C-B020-BD210457CCB8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C245DF87-5DF4-4A25-B308-AEEF4283389A}" type="pres">
      <dgm:prSet presAssocID="{73A9EDC6-33C8-424C-9400-CD7A764EF91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120DA4-4650-4E47-9D1F-D35906213356}" type="pres">
      <dgm:prSet presAssocID="{4DB8D21F-F388-417B-A440-FF7D98B2DC15}" presName="root1" presStyleCnt="0"/>
      <dgm:spPr/>
      <dgm:t>
        <a:bodyPr/>
        <a:lstStyle/>
        <a:p>
          <a:endParaRPr lang="es-EC"/>
        </a:p>
      </dgm:t>
    </dgm:pt>
    <dgm:pt modelId="{C71B74E8-468B-498D-B037-190885231058}" type="pres">
      <dgm:prSet presAssocID="{4DB8D21F-F388-417B-A440-FF7D98B2DC1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7AFBED5-4528-400E-899D-871B66F13F81}" type="pres">
      <dgm:prSet presAssocID="{4DB8D21F-F388-417B-A440-FF7D98B2DC15}" presName="level2hierChild" presStyleCnt="0"/>
      <dgm:spPr/>
      <dgm:t>
        <a:bodyPr/>
        <a:lstStyle/>
        <a:p>
          <a:endParaRPr lang="es-EC"/>
        </a:p>
      </dgm:t>
    </dgm:pt>
    <dgm:pt modelId="{84BCA59A-4E5E-4601-A1F6-009478EE1AE2}" type="pres">
      <dgm:prSet presAssocID="{5B7A1923-1C17-48E4-A157-8BB270DBAA4F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E4310A20-4E42-4D09-A658-4CCE5E8245F1}" type="pres">
      <dgm:prSet presAssocID="{5B7A1923-1C17-48E4-A157-8BB270DBAA4F}" presName="connTx" presStyleLbl="parChTrans1D2" presStyleIdx="0" presStyleCnt="2"/>
      <dgm:spPr/>
      <dgm:t>
        <a:bodyPr/>
        <a:lstStyle/>
        <a:p>
          <a:endParaRPr lang="es-ES"/>
        </a:p>
      </dgm:t>
    </dgm:pt>
    <dgm:pt modelId="{FA7A4F85-A9D4-4EA8-ACCA-C24AC7EE2EDB}" type="pres">
      <dgm:prSet presAssocID="{F758657E-97D5-42F9-AF13-74F5EBB6E8FE}" presName="root2" presStyleCnt="0"/>
      <dgm:spPr/>
      <dgm:t>
        <a:bodyPr/>
        <a:lstStyle/>
        <a:p>
          <a:endParaRPr lang="es-EC"/>
        </a:p>
      </dgm:t>
    </dgm:pt>
    <dgm:pt modelId="{801E1332-C8C1-4FAC-B4F3-5D7E66265F42}" type="pres">
      <dgm:prSet presAssocID="{F758657E-97D5-42F9-AF13-74F5EBB6E8FE}" presName="LevelTwoTextNode" presStyleLbl="node2" presStyleIdx="0" presStyleCnt="2" custScaleY="14197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B0EED76-93F9-4FE1-951F-ED237532CFC7}" type="pres">
      <dgm:prSet presAssocID="{F758657E-97D5-42F9-AF13-74F5EBB6E8FE}" presName="level3hierChild" presStyleCnt="0"/>
      <dgm:spPr/>
      <dgm:t>
        <a:bodyPr/>
        <a:lstStyle/>
        <a:p>
          <a:endParaRPr lang="es-EC"/>
        </a:p>
      </dgm:t>
    </dgm:pt>
    <dgm:pt modelId="{2DB6CD87-9981-4723-9EB5-8AE8BBA37094}" type="pres">
      <dgm:prSet presAssocID="{A7D5381F-1BB0-4437-9943-B4FAB2E081E1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82106BD9-98C6-430A-849D-F5ADB5658B5F}" type="pres">
      <dgm:prSet presAssocID="{A7D5381F-1BB0-4437-9943-B4FAB2E081E1}" presName="connTx" presStyleLbl="parChTrans1D3" presStyleIdx="0" presStyleCnt="3"/>
      <dgm:spPr/>
      <dgm:t>
        <a:bodyPr/>
        <a:lstStyle/>
        <a:p>
          <a:endParaRPr lang="es-ES"/>
        </a:p>
      </dgm:t>
    </dgm:pt>
    <dgm:pt modelId="{32C90094-5EFE-4B15-BC88-84A5EC952CE4}" type="pres">
      <dgm:prSet presAssocID="{4ACA1B9E-C3EA-4C84-B95D-5656A14E988D}" presName="root2" presStyleCnt="0"/>
      <dgm:spPr/>
      <dgm:t>
        <a:bodyPr/>
        <a:lstStyle/>
        <a:p>
          <a:endParaRPr lang="es-EC"/>
        </a:p>
      </dgm:t>
    </dgm:pt>
    <dgm:pt modelId="{F0A92CBE-8854-45B8-830C-047451ACE5F1}" type="pres">
      <dgm:prSet presAssocID="{4ACA1B9E-C3EA-4C84-B95D-5656A14E988D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6281F3F-D08E-438F-894E-613D0BE20B0D}" type="pres">
      <dgm:prSet presAssocID="{4ACA1B9E-C3EA-4C84-B95D-5656A14E988D}" presName="level3hierChild" presStyleCnt="0"/>
      <dgm:spPr/>
      <dgm:t>
        <a:bodyPr/>
        <a:lstStyle/>
        <a:p>
          <a:endParaRPr lang="es-EC"/>
        </a:p>
      </dgm:t>
    </dgm:pt>
    <dgm:pt modelId="{02A80F23-75EC-4B91-A5FE-6703B5DE612A}" type="pres">
      <dgm:prSet presAssocID="{98B0B844-9D2D-48DB-942B-65E8B0673083}" presName="conn2-1" presStyleLbl="parChTrans1D4" presStyleIdx="0" presStyleCnt="3"/>
      <dgm:spPr/>
      <dgm:t>
        <a:bodyPr/>
        <a:lstStyle/>
        <a:p>
          <a:endParaRPr lang="es-ES"/>
        </a:p>
      </dgm:t>
    </dgm:pt>
    <dgm:pt modelId="{7CA569CC-FA55-404D-A1A7-BF86CCB31EA0}" type="pres">
      <dgm:prSet presAssocID="{98B0B844-9D2D-48DB-942B-65E8B0673083}" presName="connTx" presStyleLbl="parChTrans1D4" presStyleIdx="0" presStyleCnt="3"/>
      <dgm:spPr/>
      <dgm:t>
        <a:bodyPr/>
        <a:lstStyle/>
        <a:p>
          <a:endParaRPr lang="es-ES"/>
        </a:p>
      </dgm:t>
    </dgm:pt>
    <dgm:pt modelId="{729437E2-CDA7-4F80-A692-B7ECE82C5684}" type="pres">
      <dgm:prSet presAssocID="{C4EAE151-9552-49D1-B53E-98B5280FC413}" presName="root2" presStyleCnt="0"/>
      <dgm:spPr/>
      <dgm:t>
        <a:bodyPr/>
        <a:lstStyle/>
        <a:p>
          <a:endParaRPr lang="es-EC"/>
        </a:p>
      </dgm:t>
    </dgm:pt>
    <dgm:pt modelId="{02B051A2-9579-4728-AA48-46A61609291C}" type="pres">
      <dgm:prSet presAssocID="{C4EAE151-9552-49D1-B53E-98B5280FC413}" presName="LevelTwoTextNode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0CE73A5-1CBD-4AA8-B487-BEAB379A365A}" type="pres">
      <dgm:prSet presAssocID="{C4EAE151-9552-49D1-B53E-98B5280FC413}" presName="level3hierChild" presStyleCnt="0"/>
      <dgm:spPr/>
      <dgm:t>
        <a:bodyPr/>
        <a:lstStyle/>
        <a:p>
          <a:endParaRPr lang="es-EC"/>
        </a:p>
      </dgm:t>
    </dgm:pt>
    <dgm:pt modelId="{C6BE8848-2019-4370-88C7-1BBD00BAFE00}" type="pres">
      <dgm:prSet presAssocID="{7E9F39B3-AB3C-470E-A536-BBCA3D618813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0C19CADF-0E49-4763-A9D8-50AD62B72E72}" type="pres">
      <dgm:prSet presAssocID="{7E9F39B3-AB3C-470E-A536-BBCA3D618813}" presName="connTx" presStyleLbl="parChTrans1D2" presStyleIdx="1" presStyleCnt="2"/>
      <dgm:spPr/>
      <dgm:t>
        <a:bodyPr/>
        <a:lstStyle/>
        <a:p>
          <a:endParaRPr lang="es-ES"/>
        </a:p>
      </dgm:t>
    </dgm:pt>
    <dgm:pt modelId="{FB233DB6-E20E-4C1D-A4D9-F6A6ED78FCFD}" type="pres">
      <dgm:prSet presAssocID="{F1EB7297-F49D-4475-B84E-6EAFDB65AF25}" presName="root2" presStyleCnt="0"/>
      <dgm:spPr/>
      <dgm:t>
        <a:bodyPr/>
        <a:lstStyle/>
        <a:p>
          <a:endParaRPr lang="es-EC"/>
        </a:p>
      </dgm:t>
    </dgm:pt>
    <dgm:pt modelId="{FB8997D5-6B0C-411F-A5EE-F1979E83F6DE}" type="pres">
      <dgm:prSet presAssocID="{F1EB7297-F49D-4475-B84E-6EAFDB65AF25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C2E6FAE-3752-4FBE-BCD4-5586E4BACD3E}" type="pres">
      <dgm:prSet presAssocID="{F1EB7297-F49D-4475-B84E-6EAFDB65AF25}" presName="level3hierChild" presStyleCnt="0"/>
      <dgm:spPr/>
      <dgm:t>
        <a:bodyPr/>
        <a:lstStyle/>
        <a:p>
          <a:endParaRPr lang="es-EC"/>
        </a:p>
      </dgm:t>
    </dgm:pt>
    <dgm:pt modelId="{E6A480C7-ED4B-473E-9CBA-403789162A84}" type="pres">
      <dgm:prSet presAssocID="{68E0DDF6-BF36-4DCD-A5D9-9CCC9B050F57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2EF47A7E-6852-4619-9489-65FBB598AA16}" type="pres">
      <dgm:prSet presAssocID="{68E0DDF6-BF36-4DCD-A5D9-9CCC9B050F57}" presName="connTx" presStyleLbl="parChTrans1D3" presStyleIdx="1" presStyleCnt="3"/>
      <dgm:spPr/>
      <dgm:t>
        <a:bodyPr/>
        <a:lstStyle/>
        <a:p>
          <a:endParaRPr lang="es-ES"/>
        </a:p>
      </dgm:t>
    </dgm:pt>
    <dgm:pt modelId="{25BC0950-2453-479A-A642-D85F8CEC22F7}" type="pres">
      <dgm:prSet presAssocID="{D14D75B3-E4ED-4AC9-B451-1588817DD2E6}" presName="root2" presStyleCnt="0"/>
      <dgm:spPr/>
      <dgm:t>
        <a:bodyPr/>
        <a:lstStyle/>
        <a:p>
          <a:endParaRPr lang="es-EC"/>
        </a:p>
      </dgm:t>
    </dgm:pt>
    <dgm:pt modelId="{A22D4FCC-0ACC-42A1-B5FD-51C1E7892770}" type="pres">
      <dgm:prSet presAssocID="{D14D75B3-E4ED-4AC9-B451-1588817DD2E6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3E1AA65-8B82-43B2-9C1B-B90873EC0B4F}" type="pres">
      <dgm:prSet presAssocID="{D14D75B3-E4ED-4AC9-B451-1588817DD2E6}" presName="level3hierChild" presStyleCnt="0"/>
      <dgm:spPr/>
      <dgm:t>
        <a:bodyPr/>
        <a:lstStyle/>
        <a:p>
          <a:endParaRPr lang="es-EC"/>
        </a:p>
      </dgm:t>
    </dgm:pt>
    <dgm:pt modelId="{2A9C1BD9-3616-4DC1-8F65-61E6FF861D48}" type="pres">
      <dgm:prSet presAssocID="{C7594318-8F52-4842-B8FE-4030BDE0829E}" presName="conn2-1" presStyleLbl="parChTrans1D4" presStyleIdx="1" presStyleCnt="3"/>
      <dgm:spPr/>
      <dgm:t>
        <a:bodyPr/>
        <a:lstStyle/>
        <a:p>
          <a:endParaRPr lang="es-ES"/>
        </a:p>
      </dgm:t>
    </dgm:pt>
    <dgm:pt modelId="{E80E5963-3538-46F0-A6E5-5141FC56C41B}" type="pres">
      <dgm:prSet presAssocID="{C7594318-8F52-4842-B8FE-4030BDE0829E}" presName="connTx" presStyleLbl="parChTrans1D4" presStyleIdx="1" presStyleCnt="3"/>
      <dgm:spPr/>
      <dgm:t>
        <a:bodyPr/>
        <a:lstStyle/>
        <a:p>
          <a:endParaRPr lang="es-ES"/>
        </a:p>
      </dgm:t>
    </dgm:pt>
    <dgm:pt modelId="{D0F7DDDA-6EA3-4E53-B8BA-08DB6B260BFD}" type="pres">
      <dgm:prSet presAssocID="{47ECB4A2-5654-4517-8A5B-2A516A3C7BCF}" presName="root2" presStyleCnt="0"/>
      <dgm:spPr/>
      <dgm:t>
        <a:bodyPr/>
        <a:lstStyle/>
        <a:p>
          <a:endParaRPr lang="es-EC"/>
        </a:p>
      </dgm:t>
    </dgm:pt>
    <dgm:pt modelId="{FD9031AC-1451-45A1-83B1-EECC85CCF0D3}" type="pres">
      <dgm:prSet presAssocID="{47ECB4A2-5654-4517-8A5B-2A516A3C7BCF}" presName="LevelTwoTextNode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9E997BB-7370-42BF-8933-B497B8858570}" type="pres">
      <dgm:prSet presAssocID="{47ECB4A2-5654-4517-8A5B-2A516A3C7BCF}" presName="level3hierChild" presStyleCnt="0"/>
      <dgm:spPr/>
      <dgm:t>
        <a:bodyPr/>
        <a:lstStyle/>
        <a:p>
          <a:endParaRPr lang="es-EC"/>
        </a:p>
      </dgm:t>
    </dgm:pt>
    <dgm:pt modelId="{D66D9B28-7F0A-4930-9C4B-32B964F21FA9}" type="pres">
      <dgm:prSet presAssocID="{C414545E-CC43-4890-9DAD-6DBBC9005EB8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FFA77744-9784-4F13-BDBB-F12685027B75}" type="pres">
      <dgm:prSet presAssocID="{C414545E-CC43-4890-9DAD-6DBBC9005EB8}" presName="connTx" presStyleLbl="parChTrans1D3" presStyleIdx="2" presStyleCnt="3"/>
      <dgm:spPr/>
      <dgm:t>
        <a:bodyPr/>
        <a:lstStyle/>
        <a:p>
          <a:endParaRPr lang="es-ES"/>
        </a:p>
      </dgm:t>
    </dgm:pt>
    <dgm:pt modelId="{6FE0B4FD-4A8C-4577-BC3F-617DDAF27B86}" type="pres">
      <dgm:prSet presAssocID="{6193BFD0-4801-428A-B06A-46743BA14B48}" presName="root2" presStyleCnt="0"/>
      <dgm:spPr/>
      <dgm:t>
        <a:bodyPr/>
        <a:lstStyle/>
        <a:p>
          <a:endParaRPr lang="es-EC"/>
        </a:p>
      </dgm:t>
    </dgm:pt>
    <dgm:pt modelId="{D430321E-66F9-400A-895A-C1DAB9D83733}" type="pres">
      <dgm:prSet presAssocID="{6193BFD0-4801-428A-B06A-46743BA14B48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1D4579F-CC6B-4A41-B8CE-FFCBD403446B}" type="pres">
      <dgm:prSet presAssocID="{6193BFD0-4801-428A-B06A-46743BA14B48}" presName="level3hierChild" presStyleCnt="0"/>
      <dgm:spPr/>
      <dgm:t>
        <a:bodyPr/>
        <a:lstStyle/>
        <a:p>
          <a:endParaRPr lang="es-EC"/>
        </a:p>
      </dgm:t>
    </dgm:pt>
    <dgm:pt modelId="{5148E578-44E5-469A-B8CC-F201DD98A5F2}" type="pres">
      <dgm:prSet presAssocID="{3766885D-9180-41FA-BA8E-E5402E121CC7}" presName="conn2-1" presStyleLbl="parChTrans1D4" presStyleIdx="2" presStyleCnt="3"/>
      <dgm:spPr/>
      <dgm:t>
        <a:bodyPr/>
        <a:lstStyle/>
        <a:p>
          <a:endParaRPr lang="es-ES"/>
        </a:p>
      </dgm:t>
    </dgm:pt>
    <dgm:pt modelId="{97492830-1808-4169-BF11-703881C5C193}" type="pres">
      <dgm:prSet presAssocID="{3766885D-9180-41FA-BA8E-E5402E121CC7}" presName="connTx" presStyleLbl="parChTrans1D4" presStyleIdx="2" presStyleCnt="3"/>
      <dgm:spPr/>
      <dgm:t>
        <a:bodyPr/>
        <a:lstStyle/>
        <a:p>
          <a:endParaRPr lang="es-ES"/>
        </a:p>
      </dgm:t>
    </dgm:pt>
    <dgm:pt modelId="{6C1BCC45-7440-4C9A-8D44-47A20773658D}" type="pres">
      <dgm:prSet presAssocID="{0AA311AB-37C1-4EA5-BFAB-FF474B8119EF}" presName="root2" presStyleCnt="0"/>
      <dgm:spPr/>
      <dgm:t>
        <a:bodyPr/>
        <a:lstStyle/>
        <a:p>
          <a:endParaRPr lang="es-EC"/>
        </a:p>
      </dgm:t>
    </dgm:pt>
    <dgm:pt modelId="{CAB15A88-1C32-4C26-8997-BC0CE918F99E}" type="pres">
      <dgm:prSet presAssocID="{0AA311AB-37C1-4EA5-BFAB-FF474B8119EF}" presName="LevelTwoTextNode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AB898D4-E361-48CA-AC48-409E24163748}" type="pres">
      <dgm:prSet presAssocID="{0AA311AB-37C1-4EA5-BFAB-FF474B8119EF}" presName="level3hierChild" presStyleCnt="0"/>
      <dgm:spPr/>
      <dgm:t>
        <a:bodyPr/>
        <a:lstStyle/>
        <a:p>
          <a:endParaRPr lang="es-EC"/>
        </a:p>
      </dgm:t>
    </dgm:pt>
  </dgm:ptLst>
  <dgm:cxnLst>
    <dgm:cxn modelId="{241EFD8C-B339-44F7-AE60-58355BC2F5F2}" srcId="{4ACA1B9E-C3EA-4C84-B95D-5656A14E988D}" destId="{C4EAE151-9552-49D1-B53E-98B5280FC413}" srcOrd="0" destOrd="0" parTransId="{98B0B844-9D2D-48DB-942B-65E8B0673083}" sibTransId="{BC3D8BE8-1AA5-4D72-B870-5114C90BAB6B}"/>
    <dgm:cxn modelId="{3D59E5C1-40C2-4C2E-8304-8D3C6ABBEFB3}" type="presOf" srcId="{A7D5381F-1BB0-4437-9943-B4FAB2E081E1}" destId="{2DB6CD87-9981-4723-9EB5-8AE8BBA37094}" srcOrd="0" destOrd="0" presId="urn:microsoft.com/office/officeart/2005/8/layout/hierarchy2"/>
    <dgm:cxn modelId="{B8AB3098-DBBC-4F03-AA7F-77B7B8EAC4AE}" type="presOf" srcId="{4ACA1B9E-C3EA-4C84-B95D-5656A14E988D}" destId="{F0A92CBE-8854-45B8-830C-047451ACE5F1}" srcOrd="0" destOrd="0" presId="urn:microsoft.com/office/officeart/2005/8/layout/hierarchy2"/>
    <dgm:cxn modelId="{841D02CA-6B0A-437C-9E76-F48D3239EA08}" type="presOf" srcId="{3766885D-9180-41FA-BA8E-E5402E121CC7}" destId="{97492830-1808-4169-BF11-703881C5C193}" srcOrd="1" destOrd="0" presId="urn:microsoft.com/office/officeart/2005/8/layout/hierarchy2"/>
    <dgm:cxn modelId="{47C54A0A-46A3-41C8-92B2-426143AB00B8}" type="presOf" srcId="{D14D75B3-E4ED-4AC9-B451-1588817DD2E6}" destId="{A22D4FCC-0ACC-42A1-B5FD-51C1E7892770}" srcOrd="0" destOrd="0" presId="urn:microsoft.com/office/officeart/2005/8/layout/hierarchy2"/>
    <dgm:cxn modelId="{39238AA3-E42D-4C44-B2E9-44F3B800165A}" type="presOf" srcId="{7E9F39B3-AB3C-470E-A536-BBCA3D618813}" destId="{C6BE8848-2019-4370-88C7-1BBD00BAFE00}" srcOrd="0" destOrd="0" presId="urn:microsoft.com/office/officeart/2005/8/layout/hierarchy2"/>
    <dgm:cxn modelId="{6C348C3A-9B80-47F1-853E-1E6694B66A45}" srcId="{4DB8D21F-F388-417B-A440-FF7D98B2DC15}" destId="{F758657E-97D5-42F9-AF13-74F5EBB6E8FE}" srcOrd="0" destOrd="0" parTransId="{5B7A1923-1C17-48E4-A157-8BB270DBAA4F}" sibTransId="{E5ECB8A8-7E7B-4577-8968-C2BDC9C40ACC}"/>
    <dgm:cxn modelId="{0B7EFF28-B0E7-476F-91AF-AF39F385F630}" srcId="{F1EB7297-F49D-4475-B84E-6EAFDB65AF25}" destId="{D14D75B3-E4ED-4AC9-B451-1588817DD2E6}" srcOrd="0" destOrd="0" parTransId="{68E0DDF6-BF36-4DCD-A5D9-9CCC9B050F57}" sibTransId="{A0A6432E-6666-4573-9222-934B9F16D9D9}"/>
    <dgm:cxn modelId="{BD750E15-4038-424D-B265-BE7DE86DC958}" type="presOf" srcId="{C7594318-8F52-4842-B8FE-4030BDE0829E}" destId="{E80E5963-3538-46F0-A6E5-5141FC56C41B}" srcOrd="1" destOrd="0" presId="urn:microsoft.com/office/officeart/2005/8/layout/hierarchy2"/>
    <dgm:cxn modelId="{3ACF201D-9BEB-4FAD-87AD-87BD7EEC135F}" type="presOf" srcId="{C414545E-CC43-4890-9DAD-6DBBC9005EB8}" destId="{D66D9B28-7F0A-4930-9C4B-32B964F21FA9}" srcOrd="0" destOrd="0" presId="urn:microsoft.com/office/officeart/2005/8/layout/hierarchy2"/>
    <dgm:cxn modelId="{55CA2F4D-FDDF-4D6E-833C-6447F54DF1B5}" type="presOf" srcId="{A7D5381F-1BB0-4437-9943-B4FAB2E081E1}" destId="{82106BD9-98C6-430A-849D-F5ADB5658B5F}" srcOrd="1" destOrd="0" presId="urn:microsoft.com/office/officeart/2005/8/layout/hierarchy2"/>
    <dgm:cxn modelId="{E2D368D8-D7A6-4E31-B7A5-163F800A6D1B}" srcId="{D14D75B3-E4ED-4AC9-B451-1588817DD2E6}" destId="{47ECB4A2-5654-4517-8A5B-2A516A3C7BCF}" srcOrd="0" destOrd="0" parTransId="{C7594318-8F52-4842-B8FE-4030BDE0829E}" sibTransId="{13D858A9-CE7C-407E-8155-1C826CCFF3FB}"/>
    <dgm:cxn modelId="{DD4F8202-AA91-4D8C-B020-BD210457CCB8}" srcId="{6193BFD0-4801-428A-B06A-46743BA14B48}" destId="{0AA311AB-37C1-4EA5-BFAB-FF474B8119EF}" srcOrd="0" destOrd="0" parTransId="{3766885D-9180-41FA-BA8E-E5402E121CC7}" sibTransId="{97E0CD26-8C14-4824-B3F8-506064E80130}"/>
    <dgm:cxn modelId="{6322CF5D-03F0-4DF2-BB9E-638763CBFC0C}" type="presOf" srcId="{C414545E-CC43-4890-9DAD-6DBBC9005EB8}" destId="{FFA77744-9784-4F13-BDBB-F12685027B75}" srcOrd="1" destOrd="0" presId="urn:microsoft.com/office/officeart/2005/8/layout/hierarchy2"/>
    <dgm:cxn modelId="{3A8B8C6C-316D-476D-9DF1-CFE51A351F66}" type="presOf" srcId="{7E9F39B3-AB3C-470E-A536-BBCA3D618813}" destId="{0C19CADF-0E49-4763-A9D8-50AD62B72E72}" srcOrd="1" destOrd="0" presId="urn:microsoft.com/office/officeart/2005/8/layout/hierarchy2"/>
    <dgm:cxn modelId="{4A710433-32F5-4367-938D-DF8DDC45B235}" type="presOf" srcId="{4DB8D21F-F388-417B-A440-FF7D98B2DC15}" destId="{C71B74E8-468B-498D-B037-190885231058}" srcOrd="0" destOrd="0" presId="urn:microsoft.com/office/officeart/2005/8/layout/hierarchy2"/>
    <dgm:cxn modelId="{363AAF94-83A4-40ED-A752-D3BE7942DDA8}" type="presOf" srcId="{F1EB7297-F49D-4475-B84E-6EAFDB65AF25}" destId="{FB8997D5-6B0C-411F-A5EE-F1979E83F6DE}" srcOrd="0" destOrd="0" presId="urn:microsoft.com/office/officeart/2005/8/layout/hierarchy2"/>
    <dgm:cxn modelId="{A1C6E4A7-3EFB-417E-8231-F23D09CF7EB2}" type="presOf" srcId="{0AA311AB-37C1-4EA5-BFAB-FF474B8119EF}" destId="{CAB15A88-1C32-4C26-8997-BC0CE918F99E}" srcOrd="0" destOrd="0" presId="urn:microsoft.com/office/officeart/2005/8/layout/hierarchy2"/>
    <dgm:cxn modelId="{E25A0708-8A0C-41C6-90F8-04A69B635404}" type="presOf" srcId="{C7594318-8F52-4842-B8FE-4030BDE0829E}" destId="{2A9C1BD9-3616-4DC1-8F65-61E6FF861D48}" srcOrd="0" destOrd="0" presId="urn:microsoft.com/office/officeart/2005/8/layout/hierarchy2"/>
    <dgm:cxn modelId="{A80A05B2-748F-438B-9EEA-DBE97A211D4E}" type="presOf" srcId="{C4EAE151-9552-49D1-B53E-98B5280FC413}" destId="{02B051A2-9579-4728-AA48-46A61609291C}" srcOrd="0" destOrd="0" presId="urn:microsoft.com/office/officeart/2005/8/layout/hierarchy2"/>
    <dgm:cxn modelId="{0E864BF1-A860-41D4-A63C-53AAC5EF422C}" type="presOf" srcId="{5B7A1923-1C17-48E4-A157-8BB270DBAA4F}" destId="{84BCA59A-4E5E-4601-A1F6-009478EE1AE2}" srcOrd="0" destOrd="0" presId="urn:microsoft.com/office/officeart/2005/8/layout/hierarchy2"/>
    <dgm:cxn modelId="{60767C7A-5964-464C-8561-E9C523B30500}" type="presOf" srcId="{98B0B844-9D2D-48DB-942B-65E8B0673083}" destId="{7CA569CC-FA55-404D-A1A7-BF86CCB31EA0}" srcOrd="1" destOrd="0" presId="urn:microsoft.com/office/officeart/2005/8/layout/hierarchy2"/>
    <dgm:cxn modelId="{BCE55B24-4058-428F-BC6A-E8A6D7A327A0}" type="presOf" srcId="{47ECB4A2-5654-4517-8A5B-2A516A3C7BCF}" destId="{FD9031AC-1451-45A1-83B1-EECC85CCF0D3}" srcOrd="0" destOrd="0" presId="urn:microsoft.com/office/officeart/2005/8/layout/hierarchy2"/>
    <dgm:cxn modelId="{45A82077-7033-4668-99F8-9BF767F418B4}" type="presOf" srcId="{F758657E-97D5-42F9-AF13-74F5EBB6E8FE}" destId="{801E1332-C8C1-4FAC-B4F3-5D7E66265F42}" srcOrd="0" destOrd="0" presId="urn:microsoft.com/office/officeart/2005/8/layout/hierarchy2"/>
    <dgm:cxn modelId="{6C2C4E89-E650-421F-8F73-0596C1B770E8}" srcId="{F758657E-97D5-42F9-AF13-74F5EBB6E8FE}" destId="{4ACA1B9E-C3EA-4C84-B95D-5656A14E988D}" srcOrd="0" destOrd="0" parTransId="{A7D5381F-1BB0-4437-9943-B4FAB2E081E1}" sibTransId="{9BDAC012-343B-4F8A-A136-9D9750D10D8F}"/>
    <dgm:cxn modelId="{6C570C21-B17A-4CC8-9374-259F7E38C92E}" type="presOf" srcId="{5B7A1923-1C17-48E4-A157-8BB270DBAA4F}" destId="{E4310A20-4E42-4D09-A658-4CCE5E8245F1}" srcOrd="1" destOrd="0" presId="urn:microsoft.com/office/officeart/2005/8/layout/hierarchy2"/>
    <dgm:cxn modelId="{53333C88-499B-4A19-9D25-F5930337AE40}" type="presOf" srcId="{98B0B844-9D2D-48DB-942B-65E8B0673083}" destId="{02A80F23-75EC-4B91-A5FE-6703B5DE612A}" srcOrd="0" destOrd="0" presId="urn:microsoft.com/office/officeart/2005/8/layout/hierarchy2"/>
    <dgm:cxn modelId="{7620747A-BFF6-4DF3-AA7F-2A870233695F}" srcId="{F1EB7297-F49D-4475-B84E-6EAFDB65AF25}" destId="{6193BFD0-4801-428A-B06A-46743BA14B48}" srcOrd="1" destOrd="0" parTransId="{C414545E-CC43-4890-9DAD-6DBBC9005EB8}" sibTransId="{8932218A-D7A1-438A-AC8C-A43C0228546E}"/>
    <dgm:cxn modelId="{51AD69E9-9C4F-4C91-9442-001E67916A26}" type="presOf" srcId="{6193BFD0-4801-428A-B06A-46743BA14B48}" destId="{D430321E-66F9-400A-895A-C1DAB9D83733}" srcOrd="0" destOrd="0" presId="urn:microsoft.com/office/officeart/2005/8/layout/hierarchy2"/>
    <dgm:cxn modelId="{63F383B1-212F-469D-9D5F-1B922D389977}" srcId="{73A9EDC6-33C8-424C-9400-CD7A764EF914}" destId="{4DB8D21F-F388-417B-A440-FF7D98B2DC15}" srcOrd="0" destOrd="0" parTransId="{B74CB2E9-F476-47F0-A2A4-1DDBA6FA7AA5}" sibTransId="{5C76FE4B-44BB-4B92-9496-3E51BB081E2E}"/>
    <dgm:cxn modelId="{F3EA4291-D209-41B8-878B-A4C7A95A333C}" type="presOf" srcId="{73A9EDC6-33C8-424C-9400-CD7A764EF914}" destId="{C245DF87-5DF4-4A25-B308-AEEF4283389A}" srcOrd="0" destOrd="0" presId="urn:microsoft.com/office/officeart/2005/8/layout/hierarchy2"/>
    <dgm:cxn modelId="{EC1519C9-4C8C-495A-8A62-2B3C3DCE9E9E}" type="presOf" srcId="{68E0DDF6-BF36-4DCD-A5D9-9CCC9B050F57}" destId="{E6A480C7-ED4B-473E-9CBA-403789162A84}" srcOrd="0" destOrd="0" presId="urn:microsoft.com/office/officeart/2005/8/layout/hierarchy2"/>
    <dgm:cxn modelId="{B1A6FA92-0E48-472E-8B06-11B8E6A7151E}" srcId="{4DB8D21F-F388-417B-A440-FF7D98B2DC15}" destId="{F1EB7297-F49D-4475-B84E-6EAFDB65AF25}" srcOrd="1" destOrd="0" parTransId="{7E9F39B3-AB3C-470E-A536-BBCA3D618813}" sibTransId="{1C0D083F-A087-4EFE-9D63-01D901091729}"/>
    <dgm:cxn modelId="{19B40BC9-BFA0-413A-A097-F9F97297E5A3}" type="presOf" srcId="{68E0DDF6-BF36-4DCD-A5D9-9CCC9B050F57}" destId="{2EF47A7E-6852-4619-9489-65FBB598AA16}" srcOrd="1" destOrd="0" presId="urn:microsoft.com/office/officeart/2005/8/layout/hierarchy2"/>
    <dgm:cxn modelId="{6B1368CE-C4FE-4D78-86F8-6132CB3C1C55}" type="presOf" srcId="{3766885D-9180-41FA-BA8E-E5402E121CC7}" destId="{5148E578-44E5-469A-B8CC-F201DD98A5F2}" srcOrd="0" destOrd="0" presId="urn:microsoft.com/office/officeart/2005/8/layout/hierarchy2"/>
    <dgm:cxn modelId="{15CAE63A-9EB7-48C7-B4CB-5AE8EB2F317E}" type="presParOf" srcId="{C245DF87-5DF4-4A25-B308-AEEF4283389A}" destId="{C0120DA4-4650-4E47-9D1F-D35906213356}" srcOrd="0" destOrd="0" presId="urn:microsoft.com/office/officeart/2005/8/layout/hierarchy2"/>
    <dgm:cxn modelId="{E267BBD6-293D-4ECC-8EEC-FE8DD4345F70}" type="presParOf" srcId="{C0120DA4-4650-4E47-9D1F-D35906213356}" destId="{C71B74E8-468B-498D-B037-190885231058}" srcOrd="0" destOrd="0" presId="urn:microsoft.com/office/officeart/2005/8/layout/hierarchy2"/>
    <dgm:cxn modelId="{2695C037-D034-4DAD-B71F-C28A700122D6}" type="presParOf" srcId="{C0120DA4-4650-4E47-9D1F-D35906213356}" destId="{17AFBED5-4528-400E-899D-871B66F13F81}" srcOrd="1" destOrd="0" presId="urn:microsoft.com/office/officeart/2005/8/layout/hierarchy2"/>
    <dgm:cxn modelId="{A32956D6-247D-4887-90A6-EC51A2337669}" type="presParOf" srcId="{17AFBED5-4528-400E-899D-871B66F13F81}" destId="{84BCA59A-4E5E-4601-A1F6-009478EE1AE2}" srcOrd="0" destOrd="0" presId="urn:microsoft.com/office/officeart/2005/8/layout/hierarchy2"/>
    <dgm:cxn modelId="{FBEB965E-DCCB-4B1C-9F71-10CC637D08E3}" type="presParOf" srcId="{84BCA59A-4E5E-4601-A1F6-009478EE1AE2}" destId="{E4310A20-4E42-4D09-A658-4CCE5E8245F1}" srcOrd="0" destOrd="0" presId="urn:microsoft.com/office/officeart/2005/8/layout/hierarchy2"/>
    <dgm:cxn modelId="{B8DCD23F-5D65-46F0-9375-9DDC09463F63}" type="presParOf" srcId="{17AFBED5-4528-400E-899D-871B66F13F81}" destId="{FA7A4F85-A9D4-4EA8-ACCA-C24AC7EE2EDB}" srcOrd="1" destOrd="0" presId="urn:microsoft.com/office/officeart/2005/8/layout/hierarchy2"/>
    <dgm:cxn modelId="{6AA6BB0F-1B19-4DCA-8B74-117F2FD7C516}" type="presParOf" srcId="{FA7A4F85-A9D4-4EA8-ACCA-C24AC7EE2EDB}" destId="{801E1332-C8C1-4FAC-B4F3-5D7E66265F42}" srcOrd="0" destOrd="0" presId="urn:microsoft.com/office/officeart/2005/8/layout/hierarchy2"/>
    <dgm:cxn modelId="{85535FB9-37E3-4A30-A6D6-8AB1E51D39CF}" type="presParOf" srcId="{FA7A4F85-A9D4-4EA8-ACCA-C24AC7EE2EDB}" destId="{4B0EED76-93F9-4FE1-951F-ED237532CFC7}" srcOrd="1" destOrd="0" presId="urn:microsoft.com/office/officeart/2005/8/layout/hierarchy2"/>
    <dgm:cxn modelId="{06F06494-450D-4ECF-A179-0CC24D2AB7E0}" type="presParOf" srcId="{4B0EED76-93F9-4FE1-951F-ED237532CFC7}" destId="{2DB6CD87-9981-4723-9EB5-8AE8BBA37094}" srcOrd="0" destOrd="0" presId="urn:microsoft.com/office/officeart/2005/8/layout/hierarchy2"/>
    <dgm:cxn modelId="{94423A05-13C1-460F-9599-CD6EBAF6561C}" type="presParOf" srcId="{2DB6CD87-9981-4723-9EB5-8AE8BBA37094}" destId="{82106BD9-98C6-430A-849D-F5ADB5658B5F}" srcOrd="0" destOrd="0" presId="urn:microsoft.com/office/officeart/2005/8/layout/hierarchy2"/>
    <dgm:cxn modelId="{78BB4EB2-5A80-4FA6-B7AA-59A50C4AC08C}" type="presParOf" srcId="{4B0EED76-93F9-4FE1-951F-ED237532CFC7}" destId="{32C90094-5EFE-4B15-BC88-84A5EC952CE4}" srcOrd="1" destOrd="0" presId="urn:microsoft.com/office/officeart/2005/8/layout/hierarchy2"/>
    <dgm:cxn modelId="{3683E2EE-ED90-4573-A678-5896E07E241E}" type="presParOf" srcId="{32C90094-5EFE-4B15-BC88-84A5EC952CE4}" destId="{F0A92CBE-8854-45B8-830C-047451ACE5F1}" srcOrd="0" destOrd="0" presId="urn:microsoft.com/office/officeart/2005/8/layout/hierarchy2"/>
    <dgm:cxn modelId="{B46C60DD-6CAF-4722-A82E-EB66900A3E69}" type="presParOf" srcId="{32C90094-5EFE-4B15-BC88-84A5EC952CE4}" destId="{96281F3F-D08E-438F-894E-613D0BE20B0D}" srcOrd="1" destOrd="0" presId="urn:microsoft.com/office/officeart/2005/8/layout/hierarchy2"/>
    <dgm:cxn modelId="{AD512E8C-3ACC-4F10-BF4D-4177CA040C40}" type="presParOf" srcId="{96281F3F-D08E-438F-894E-613D0BE20B0D}" destId="{02A80F23-75EC-4B91-A5FE-6703B5DE612A}" srcOrd="0" destOrd="0" presId="urn:microsoft.com/office/officeart/2005/8/layout/hierarchy2"/>
    <dgm:cxn modelId="{93C1503F-B384-4234-B87F-00723A068D00}" type="presParOf" srcId="{02A80F23-75EC-4B91-A5FE-6703B5DE612A}" destId="{7CA569CC-FA55-404D-A1A7-BF86CCB31EA0}" srcOrd="0" destOrd="0" presId="urn:microsoft.com/office/officeart/2005/8/layout/hierarchy2"/>
    <dgm:cxn modelId="{248185E2-5C31-4F2F-99C8-33933033D790}" type="presParOf" srcId="{96281F3F-D08E-438F-894E-613D0BE20B0D}" destId="{729437E2-CDA7-4F80-A692-B7ECE82C5684}" srcOrd="1" destOrd="0" presId="urn:microsoft.com/office/officeart/2005/8/layout/hierarchy2"/>
    <dgm:cxn modelId="{E05C9732-2C32-4044-BB61-33B91805FB26}" type="presParOf" srcId="{729437E2-CDA7-4F80-A692-B7ECE82C5684}" destId="{02B051A2-9579-4728-AA48-46A61609291C}" srcOrd="0" destOrd="0" presId="urn:microsoft.com/office/officeart/2005/8/layout/hierarchy2"/>
    <dgm:cxn modelId="{CD412D7A-E9F8-4F94-B6BC-7B429D43D0C3}" type="presParOf" srcId="{729437E2-CDA7-4F80-A692-B7ECE82C5684}" destId="{90CE73A5-1CBD-4AA8-B487-BEAB379A365A}" srcOrd="1" destOrd="0" presId="urn:microsoft.com/office/officeart/2005/8/layout/hierarchy2"/>
    <dgm:cxn modelId="{33005B22-E508-4A88-BFD0-D1F24840CB9C}" type="presParOf" srcId="{17AFBED5-4528-400E-899D-871B66F13F81}" destId="{C6BE8848-2019-4370-88C7-1BBD00BAFE00}" srcOrd="2" destOrd="0" presId="urn:microsoft.com/office/officeart/2005/8/layout/hierarchy2"/>
    <dgm:cxn modelId="{AE32B071-CB57-4CD7-9E70-73035BDE1B83}" type="presParOf" srcId="{C6BE8848-2019-4370-88C7-1BBD00BAFE00}" destId="{0C19CADF-0E49-4763-A9D8-50AD62B72E72}" srcOrd="0" destOrd="0" presId="urn:microsoft.com/office/officeart/2005/8/layout/hierarchy2"/>
    <dgm:cxn modelId="{CD76BD41-9F20-4D3F-A1A1-27C69DEF4B33}" type="presParOf" srcId="{17AFBED5-4528-400E-899D-871B66F13F81}" destId="{FB233DB6-E20E-4C1D-A4D9-F6A6ED78FCFD}" srcOrd="3" destOrd="0" presId="urn:microsoft.com/office/officeart/2005/8/layout/hierarchy2"/>
    <dgm:cxn modelId="{A6354BF2-C8A4-4DE8-B2CE-34879393ACB5}" type="presParOf" srcId="{FB233DB6-E20E-4C1D-A4D9-F6A6ED78FCFD}" destId="{FB8997D5-6B0C-411F-A5EE-F1979E83F6DE}" srcOrd="0" destOrd="0" presId="urn:microsoft.com/office/officeart/2005/8/layout/hierarchy2"/>
    <dgm:cxn modelId="{FEE86B43-815D-44A8-8EF1-C83F370ACE9E}" type="presParOf" srcId="{FB233DB6-E20E-4C1D-A4D9-F6A6ED78FCFD}" destId="{AC2E6FAE-3752-4FBE-BCD4-5586E4BACD3E}" srcOrd="1" destOrd="0" presId="urn:microsoft.com/office/officeart/2005/8/layout/hierarchy2"/>
    <dgm:cxn modelId="{06804E6B-8AB0-4A5B-9927-CAD1AAEAEBD4}" type="presParOf" srcId="{AC2E6FAE-3752-4FBE-BCD4-5586E4BACD3E}" destId="{E6A480C7-ED4B-473E-9CBA-403789162A84}" srcOrd="0" destOrd="0" presId="urn:microsoft.com/office/officeart/2005/8/layout/hierarchy2"/>
    <dgm:cxn modelId="{87D52512-7349-4F16-B866-4301C6C3E241}" type="presParOf" srcId="{E6A480C7-ED4B-473E-9CBA-403789162A84}" destId="{2EF47A7E-6852-4619-9489-65FBB598AA16}" srcOrd="0" destOrd="0" presId="urn:microsoft.com/office/officeart/2005/8/layout/hierarchy2"/>
    <dgm:cxn modelId="{A9F5DCB3-C5B7-4F18-852C-7799B931C79C}" type="presParOf" srcId="{AC2E6FAE-3752-4FBE-BCD4-5586E4BACD3E}" destId="{25BC0950-2453-479A-A642-D85F8CEC22F7}" srcOrd="1" destOrd="0" presId="urn:microsoft.com/office/officeart/2005/8/layout/hierarchy2"/>
    <dgm:cxn modelId="{E9B12984-6C6E-459F-816B-86E469F7AC9F}" type="presParOf" srcId="{25BC0950-2453-479A-A642-D85F8CEC22F7}" destId="{A22D4FCC-0ACC-42A1-B5FD-51C1E7892770}" srcOrd="0" destOrd="0" presId="urn:microsoft.com/office/officeart/2005/8/layout/hierarchy2"/>
    <dgm:cxn modelId="{1DC7289F-C816-4889-86B2-A4995E56582E}" type="presParOf" srcId="{25BC0950-2453-479A-A642-D85F8CEC22F7}" destId="{53E1AA65-8B82-43B2-9C1B-B90873EC0B4F}" srcOrd="1" destOrd="0" presId="urn:microsoft.com/office/officeart/2005/8/layout/hierarchy2"/>
    <dgm:cxn modelId="{8FC875BA-636E-42B5-A284-E17ABFDE5530}" type="presParOf" srcId="{53E1AA65-8B82-43B2-9C1B-B90873EC0B4F}" destId="{2A9C1BD9-3616-4DC1-8F65-61E6FF861D48}" srcOrd="0" destOrd="0" presId="urn:microsoft.com/office/officeart/2005/8/layout/hierarchy2"/>
    <dgm:cxn modelId="{0B7C2D22-28E9-45FF-8FDC-3587D4C36641}" type="presParOf" srcId="{2A9C1BD9-3616-4DC1-8F65-61E6FF861D48}" destId="{E80E5963-3538-46F0-A6E5-5141FC56C41B}" srcOrd="0" destOrd="0" presId="urn:microsoft.com/office/officeart/2005/8/layout/hierarchy2"/>
    <dgm:cxn modelId="{A69F152E-56F7-4009-939D-AC056D54190D}" type="presParOf" srcId="{53E1AA65-8B82-43B2-9C1B-B90873EC0B4F}" destId="{D0F7DDDA-6EA3-4E53-B8BA-08DB6B260BFD}" srcOrd="1" destOrd="0" presId="urn:microsoft.com/office/officeart/2005/8/layout/hierarchy2"/>
    <dgm:cxn modelId="{895D6A20-9F7F-444F-8592-D7479F6F2DD2}" type="presParOf" srcId="{D0F7DDDA-6EA3-4E53-B8BA-08DB6B260BFD}" destId="{FD9031AC-1451-45A1-83B1-EECC85CCF0D3}" srcOrd="0" destOrd="0" presId="urn:microsoft.com/office/officeart/2005/8/layout/hierarchy2"/>
    <dgm:cxn modelId="{006A9AA1-F9ED-4828-B7DD-75131A6C049A}" type="presParOf" srcId="{D0F7DDDA-6EA3-4E53-B8BA-08DB6B260BFD}" destId="{99E997BB-7370-42BF-8933-B497B8858570}" srcOrd="1" destOrd="0" presId="urn:microsoft.com/office/officeart/2005/8/layout/hierarchy2"/>
    <dgm:cxn modelId="{22AB3851-6336-4ED8-92A1-3EF2B5D05255}" type="presParOf" srcId="{AC2E6FAE-3752-4FBE-BCD4-5586E4BACD3E}" destId="{D66D9B28-7F0A-4930-9C4B-32B964F21FA9}" srcOrd="2" destOrd="0" presId="urn:microsoft.com/office/officeart/2005/8/layout/hierarchy2"/>
    <dgm:cxn modelId="{CC1A29C0-8F52-4FA5-B0D0-F8F776E845E5}" type="presParOf" srcId="{D66D9B28-7F0A-4930-9C4B-32B964F21FA9}" destId="{FFA77744-9784-4F13-BDBB-F12685027B75}" srcOrd="0" destOrd="0" presId="urn:microsoft.com/office/officeart/2005/8/layout/hierarchy2"/>
    <dgm:cxn modelId="{7017EB7C-F75F-43D6-AB86-18EAF9F6BF2C}" type="presParOf" srcId="{AC2E6FAE-3752-4FBE-BCD4-5586E4BACD3E}" destId="{6FE0B4FD-4A8C-4577-BC3F-617DDAF27B86}" srcOrd="3" destOrd="0" presId="urn:microsoft.com/office/officeart/2005/8/layout/hierarchy2"/>
    <dgm:cxn modelId="{78699AEB-6C30-4519-97B1-87788B17860B}" type="presParOf" srcId="{6FE0B4FD-4A8C-4577-BC3F-617DDAF27B86}" destId="{D430321E-66F9-400A-895A-C1DAB9D83733}" srcOrd="0" destOrd="0" presId="urn:microsoft.com/office/officeart/2005/8/layout/hierarchy2"/>
    <dgm:cxn modelId="{6A75A5E8-2BEE-4273-B015-5D8A981F7EF5}" type="presParOf" srcId="{6FE0B4FD-4A8C-4577-BC3F-617DDAF27B86}" destId="{01D4579F-CC6B-4A41-B8CE-FFCBD403446B}" srcOrd="1" destOrd="0" presId="urn:microsoft.com/office/officeart/2005/8/layout/hierarchy2"/>
    <dgm:cxn modelId="{239AA465-AFD2-4DD0-B0CA-56858D288728}" type="presParOf" srcId="{01D4579F-CC6B-4A41-B8CE-FFCBD403446B}" destId="{5148E578-44E5-469A-B8CC-F201DD98A5F2}" srcOrd="0" destOrd="0" presId="urn:microsoft.com/office/officeart/2005/8/layout/hierarchy2"/>
    <dgm:cxn modelId="{5FA83FD1-40D5-4E79-8424-22EB07D9981B}" type="presParOf" srcId="{5148E578-44E5-469A-B8CC-F201DD98A5F2}" destId="{97492830-1808-4169-BF11-703881C5C193}" srcOrd="0" destOrd="0" presId="urn:microsoft.com/office/officeart/2005/8/layout/hierarchy2"/>
    <dgm:cxn modelId="{6F8FAC33-9317-43A6-90D4-ED61AB0554EA}" type="presParOf" srcId="{01D4579F-CC6B-4A41-B8CE-FFCBD403446B}" destId="{6C1BCC45-7440-4C9A-8D44-47A20773658D}" srcOrd="1" destOrd="0" presId="urn:microsoft.com/office/officeart/2005/8/layout/hierarchy2"/>
    <dgm:cxn modelId="{9D488398-0F15-41AE-951E-F35BFEC564B9}" type="presParOf" srcId="{6C1BCC45-7440-4C9A-8D44-47A20773658D}" destId="{CAB15A88-1C32-4C26-8997-BC0CE918F99E}" srcOrd="0" destOrd="0" presId="urn:microsoft.com/office/officeart/2005/8/layout/hierarchy2"/>
    <dgm:cxn modelId="{1187D84D-2838-4E29-8907-9F79137CAA47}" type="presParOf" srcId="{6C1BCC45-7440-4C9A-8D44-47A20773658D}" destId="{BAB898D4-E361-48CA-AC48-409E2416374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5837B09-8092-453D-B501-7A0DEC421F71}" type="doc">
      <dgm:prSet loTypeId="urn:microsoft.com/office/officeart/2008/layout/VerticalCircle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E5BA79A-B3D7-4C60-BCF3-D209E5BEA799}">
      <dgm:prSet phldrT="[Texto]" custT="1"/>
      <dgm:spPr/>
      <dgm:t>
        <a:bodyPr/>
        <a:lstStyle/>
        <a:p>
          <a:r>
            <a:rPr lang="es-EC" sz="1800" dirty="0" smtClean="0"/>
            <a:t>17 personas</a:t>
          </a:r>
          <a:endParaRPr lang="es-EC" sz="1800" dirty="0"/>
        </a:p>
      </dgm:t>
    </dgm:pt>
    <dgm:pt modelId="{DFDF8ABC-187B-4041-B3C0-F04F43B158FF}" type="parTrans" cxnId="{8DC72772-0A01-400F-A057-73BE0E583BBC}">
      <dgm:prSet/>
      <dgm:spPr/>
      <dgm:t>
        <a:bodyPr/>
        <a:lstStyle/>
        <a:p>
          <a:endParaRPr lang="es-EC"/>
        </a:p>
      </dgm:t>
    </dgm:pt>
    <dgm:pt modelId="{5768479F-662D-4431-BE98-CDEFFFCD3CE7}" type="sibTrans" cxnId="{8DC72772-0A01-400F-A057-73BE0E583BBC}">
      <dgm:prSet/>
      <dgm:spPr/>
      <dgm:t>
        <a:bodyPr/>
        <a:lstStyle/>
        <a:p>
          <a:endParaRPr lang="es-EC"/>
        </a:p>
      </dgm:t>
    </dgm:pt>
    <dgm:pt modelId="{A4DDAB8A-E3A6-44E2-9C61-06FC257CBD08}">
      <dgm:prSet phldrT="[Texto]" custT="1"/>
      <dgm:spPr/>
      <dgm:t>
        <a:bodyPr/>
        <a:lstStyle/>
        <a:p>
          <a:r>
            <a:rPr lang="es-EC" sz="1800" dirty="0" smtClean="0"/>
            <a:t>Universo</a:t>
          </a:r>
          <a:endParaRPr lang="es-EC" sz="1800" dirty="0"/>
        </a:p>
      </dgm:t>
    </dgm:pt>
    <dgm:pt modelId="{943BFC89-CCB9-41CF-BACB-682D227DFF35}" type="parTrans" cxnId="{C74CF961-43A0-4824-830C-36FDFCAEFD89}">
      <dgm:prSet/>
      <dgm:spPr/>
      <dgm:t>
        <a:bodyPr/>
        <a:lstStyle/>
        <a:p>
          <a:endParaRPr lang="es-EC"/>
        </a:p>
      </dgm:t>
    </dgm:pt>
    <dgm:pt modelId="{9C3142BB-3420-4CBC-AC17-32073E7CE7A5}" type="sibTrans" cxnId="{C74CF961-43A0-4824-830C-36FDFCAEFD89}">
      <dgm:prSet/>
      <dgm:spPr/>
      <dgm:t>
        <a:bodyPr/>
        <a:lstStyle/>
        <a:p>
          <a:endParaRPr lang="es-EC"/>
        </a:p>
      </dgm:t>
    </dgm:pt>
    <dgm:pt modelId="{83CFC156-33A4-460F-9C94-5BF0B84A4BEF}">
      <dgm:prSet phldrT="[Texto]" custT="1"/>
      <dgm:spPr/>
      <dgm:t>
        <a:bodyPr/>
        <a:lstStyle/>
        <a:p>
          <a:r>
            <a:rPr lang="es-EC" sz="1800" dirty="0" smtClean="0"/>
            <a:t>Ámbito turístico</a:t>
          </a:r>
          <a:endParaRPr lang="es-EC" sz="1800" dirty="0"/>
        </a:p>
      </dgm:t>
    </dgm:pt>
    <dgm:pt modelId="{730ED897-FCD1-45C2-BEAE-65BAC15C2CE9}" type="parTrans" cxnId="{9A40F9B0-2A01-471A-BF68-8D97EB27C1D6}">
      <dgm:prSet/>
      <dgm:spPr/>
      <dgm:t>
        <a:bodyPr/>
        <a:lstStyle/>
        <a:p>
          <a:endParaRPr lang="es-EC"/>
        </a:p>
      </dgm:t>
    </dgm:pt>
    <dgm:pt modelId="{74C03112-5859-4818-B36D-BA823279104D}" type="sibTrans" cxnId="{9A40F9B0-2A01-471A-BF68-8D97EB27C1D6}">
      <dgm:prSet/>
      <dgm:spPr/>
      <dgm:t>
        <a:bodyPr/>
        <a:lstStyle/>
        <a:p>
          <a:endParaRPr lang="es-EC"/>
        </a:p>
      </dgm:t>
    </dgm:pt>
    <dgm:pt modelId="{133F7154-6C37-42E7-8D1A-D4A444A728EF}">
      <dgm:prSet phldrT="[Texto]" custT="1"/>
      <dgm:spPr/>
      <dgm:t>
        <a:bodyPr/>
        <a:lstStyle/>
        <a:p>
          <a:r>
            <a:rPr lang="es-EC" sz="1800" dirty="0" smtClean="0"/>
            <a:t>Actores</a:t>
          </a:r>
          <a:endParaRPr lang="es-EC" sz="1800" dirty="0"/>
        </a:p>
      </dgm:t>
    </dgm:pt>
    <dgm:pt modelId="{61E744CC-502B-49D4-97B1-0F3C38F61C18}" type="parTrans" cxnId="{DBF0C165-3AAA-4437-8F97-5DBE0C14F91F}">
      <dgm:prSet/>
      <dgm:spPr/>
      <dgm:t>
        <a:bodyPr/>
        <a:lstStyle/>
        <a:p>
          <a:endParaRPr lang="es-EC"/>
        </a:p>
      </dgm:t>
    </dgm:pt>
    <dgm:pt modelId="{7F337171-76A4-436C-A7EB-F04FEBBE73E6}" type="sibTrans" cxnId="{DBF0C165-3AAA-4437-8F97-5DBE0C14F91F}">
      <dgm:prSet/>
      <dgm:spPr/>
      <dgm:t>
        <a:bodyPr/>
        <a:lstStyle/>
        <a:p>
          <a:endParaRPr lang="es-EC"/>
        </a:p>
      </dgm:t>
    </dgm:pt>
    <dgm:pt modelId="{3F2A310C-6B0E-4654-A722-DEFCE817F248}" type="pres">
      <dgm:prSet presAssocID="{B5837B09-8092-453D-B501-7A0DEC421F71}" presName="Name0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2C500C65-42DA-4B03-BE7E-5CB32EDDD18E}" type="pres">
      <dgm:prSet presAssocID="{8E5BA79A-B3D7-4C60-BCF3-D209E5BEA799}" presName="withChildren" presStyleCnt="0"/>
      <dgm:spPr/>
    </dgm:pt>
    <dgm:pt modelId="{8728CE2C-56BE-464A-BBAD-3D9DEFD9232A}" type="pres">
      <dgm:prSet presAssocID="{8E5BA79A-B3D7-4C60-BCF3-D209E5BEA799}" presName="bigCircle" presStyleLbl="vennNode1" presStyleIdx="0" presStyleCnt="4"/>
      <dgm:spPr/>
    </dgm:pt>
    <dgm:pt modelId="{8651229E-7031-4DF4-A4CC-2E03F255704E}" type="pres">
      <dgm:prSet presAssocID="{8E5BA79A-B3D7-4C60-BCF3-D209E5BEA799}" presName="medCircle" presStyleLbl="vennNode1" presStyleIdx="1" presStyleCnt="4"/>
      <dgm:spPr/>
    </dgm:pt>
    <dgm:pt modelId="{5317C06B-3694-49E7-BCB7-4A280ADC85C9}" type="pres">
      <dgm:prSet presAssocID="{8E5BA79A-B3D7-4C60-BCF3-D209E5BEA799}" presName="txLvl1" presStyleLbl="revTx" presStyleIdx="0" presStyleCnt="4"/>
      <dgm:spPr/>
      <dgm:t>
        <a:bodyPr/>
        <a:lstStyle/>
        <a:p>
          <a:endParaRPr lang="es-EC"/>
        </a:p>
      </dgm:t>
    </dgm:pt>
    <dgm:pt modelId="{C26FF695-288D-4002-AE30-B2BA7F3D50D3}" type="pres">
      <dgm:prSet presAssocID="{8E5BA79A-B3D7-4C60-BCF3-D209E5BEA799}" presName="lin" presStyleCnt="0"/>
      <dgm:spPr/>
    </dgm:pt>
    <dgm:pt modelId="{34A3A0EC-544D-4888-94CD-6B37DBB0A3A5}" type="pres">
      <dgm:prSet presAssocID="{A4DDAB8A-E3A6-44E2-9C61-06FC257CBD08}" presName="txLvl2" presStyleLbl="revTx" presStyleIdx="1" presStyleCnt="4"/>
      <dgm:spPr/>
      <dgm:t>
        <a:bodyPr/>
        <a:lstStyle/>
        <a:p>
          <a:endParaRPr lang="es-EC"/>
        </a:p>
      </dgm:t>
    </dgm:pt>
    <dgm:pt modelId="{E08DB216-C550-4068-890A-82419545F82E}" type="pres">
      <dgm:prSet presAssocID="{8E5BA79A-B3D7-4C60-BCF3-D209E5BEA799}" presName="overlap" presStyleCnt="0"/>
      <dgm:spPr/>
    </dgm:pt>
    <dgm:pt modelId="{30F83FBA-249B-48B3-9125-4A124551B717}" type="pres">
      <dgm:prSet presAssocID="{83CFC156-33A4-460F-9C94-5BF0B84A4BEF}" presName="withChildren" presStyleCnt="0"/>
      <dgm:spPr/>
    </dgm:pt>
    <dgm:pt modelId="{BF0FE59A-F6B9-4DED-A3CA-D6557184D7AC}" type="pres">
      <dgm:prSet presAssocID="{83CFC156-33A4-460F-9C94-5BF0B84A4BEF}" presName="bigCircle" presStyleLbl="vennNode1" presStyleIdx="2" presStyleCnt="4"/>
      <dgm:spPr/>
    </dgm:pt>
    <dgm:pt modelId="{931E6BCF-AA5E-4C9C-90CC-41D4B6D02ADD}" type="pres">
      <dgm:prSet presAssocID="{83CFC156-33A4-460F-9C94-5BF0B84A4BEF}" presName="medCircle" presStyleLbl="vennNode1" presStyleIdx="3" presStyleCnt="4"/>
      <dgm:spPr/>
    </dgm:pt>
    <dgm:pt modelId="{C255A7C6-AEE0-49BB-A3D8-53B7077135B1}" type="pres">
      <dgm:prSet presAssocID="{83CFC156-33A4-460F-9C94-5BF0B84A4BEF}" presName="txLvl1" presStyleLbl="revTx" presStyleIdx="2" presStyleCnt="4"/>
      <dgm:spPr/>
      <dgm:t>
        <a:bodyPr/>
        <a:lstStyle/>
        <a:p>
          <a:endParaRPr lang="es-EC"/>
        </a:p>
      </dgm:t>
    </dgm:pt>
    <dgm:pt modelId="{493D5E2F-BA81-466A-A219-63AB6AC2B513}" type="pres">
      <dgm:prSet presAssocID="{83CFC156-33A4-460F-9C94-5BF0B84A4BEF}" presName="lin" presStyleCnt="0"/>
      <dgm:spPr/>
    </dgm:pt>
    <dgm:pt modelId="{9CDD6BD8-C83D-40EA-B5D1-72AEF6CB0FF3}" type="pres">
      <dgm:prSet presAssocID="{133F7154-6C37-42E7-8D1A-D4A444A728EF}" presName="txLvl2" presStyleLbl="revTx" presStyleIdx="3" presStyleCnt="4"/>
      <dgm:spPr/>
      <dgm:t>
        <a:bodyPr/>
        <a:lstStyle/>
        <a:p>
          <a:endParaRPr lang="es-EC"/>
        </a:p>
      </dgm:t>
    </dgm:pt>
  </dgm:ptLst>
  <dgm:cxnLst>
    <dgm:cxn modelId="{8DC72772-0A01-400F-A057-73BE0E583BBC}" srcId="{B5837B09-8092-453D-B501-7A0DEC421F71}" destId="{8E5BA79A-B3D7-4C60-BCF3-D209E5BEA799}" srcOrd="0" destOrd="0" parTransId="{DFDF8ABC-187B-4041-B3C0-F04F43B158FF}" sibTransId="{5768479F-662D-4431-BE98-CDEFFFCD3CE7}"/>
    <dgm:cxn modelId="{66013694-9F6A-4A9E-9C1D-5E7AFAA5634F}" type="presOf" srcId="{8E5BA79A-B3D7-4C60-BCF3-D209E5BEA799}" destId="{5317C06B-3694-49E7-BCB7-4A280ADC85C9}" srcOrd="0" destOrd="0" presId="urn:microsoft.com/office/officeart/2008/layout/VerticalCircleList"/>
    <dgm:cxn modelId="{DBF0C165-3AAA-4437-8F97-5DBE0C14F91F}" srcId="{83CFC156-33A4-460F-9C94-5BF0B84A4BEF}" destId="{133F7154-6C37-42E7-8D1A-D4A444A728EF}" srcOrd="0" destOrd="0" parTransId="{61E744CC-502B-49D4-97B1-0F3C38F61C18}" sibTransId="{7F337171-76A4-436C-A7EB-F04FEBBE73E6}"/>
    <dgm:cxn modelId="{C74CF961-43A0-4824-830C-36FDFCAEFD89}" srcId="{8E5BA79A-B3D7-4C60-BCF3-D209E5BEA799}" destId="{A4DDAB8A-E3A6-44E2-9C61-06FC257CBD08}" srcOrd="0" destOrd="0" parTransId="{943BFC89-CCB9-41CF-BACB-682D227DFF35}" sibTransId="{9C3142BB-3420-4CBC-AC17-32073E7CE7A5}"/>
    <dgm:cxn modelId="{F597F973-1F2C-405C-B689-8C14023E197C}" type="presOf" srcId="{A4DDAB8A-E3A6-44E2-9C61-06FC257CBD08}" destId="{34A3A0EC-544D-4888-94CD-6B37DBB0A3A5}" srcOrd="0" destOrd="0" presId="urn:microsoft.com/office/officeart/2008/layout/VerticalCircleList"/>
    <dgm:cxn modelId="{39848F6E-B1DD-4214-AFD6-069B0CFB90CD}" type="presOf" srcId="{83CFC156-33A4-460F-9C94-5BF0B84A4BEF}" destId="{C255A7C6-AEE0-49BB-A3D8-53B7077135B1}" srcOrd="0" destOrd="0" presId="urn:microsoft.com/office/officeart/2008/layout/VerticalCircleList"/>
    <dgm:cxn modelId="{E949217D-C58B-4784-AA00-D16B330CC363}" type="presOf" srcId="{B5837B09-8092-453D-B501-7A0DEC421F71}" destId="{3F2A310C-6B0E-4654-A722-DEFCE817F248}" srcOrd="0" destOrd="0" presId="urn:microsoft.com/office/officeart/2008/layout/VerticalCircleList"/>
    <dgm:cxn modelId="{BACD2BDF-F050-40CE-944A-3A690857DDE1}" type="presOf" srcId="{133F7154-6C37-42E7-8D1A-D4A444A728EF}" destId="{9CDD6BD8-C83D-40EA-B5D1-72AEF6CB0FF3}" srcOrd="0" destOrd="0" presId="urn:microsoft.com/office/officeart/2008/layout/VerticalCircleList"/>
    <dgm:cxn modelId="{9A40F9B0-2A01-471A-BF68-8D97EB27C1D6}" srcId="{B5837B09-8092-453D-B501-7A0DEC421F71}" destId="{83CFC156-33A4-460F-9C94-5BF0B84A4BEF}" srcOrd="1" destOrd="0" parTransId="{730ED897-FCD1-45C2-BEAE-65BAC15C2CE9}" sibTransId="{74C03112-5859-4818-B36D-BA823279104D}"/>
    <dgm:cxn modelId="{A7BE77EB-1289-43D8-BCE4-FBE8BF67E5D5}" type="presParOf" srcId="{3F2A310C-6B0E-4654-A722-DEFCE817F248}" destId="{2C500C65-42DA-4B03-BE7E-5CB32EDDD18E}" srcOrd="0" destOrd="0" presId="urn:microsoft.com/office/officeart/2008/layout/VerticalCircleList"/>
    <dgm:cxn modelId="{A0F142BA-4787-4698-A1E2-0BCEEED825F7}" type="presParOf" srcId="{2C500C65-42DA-4B03-BE7E-5CB32EDDD18E}" destId="{8728CE2C-56BE-464A-BBAD-3D9DEFD9232A}" srcOrd="0" destOrd="0" presId="urn:microsoft.com/office/officeart/2008/layout/VerticalCircleList"/>
    <dgm:cxn modelId="{58682A57-F44B-4F8B-B66D-7AA8E8E072EF}" type="presParOf" srcId="{2C500C65-42DA-4B03-BE7E-5CB32EDDD18E}" destId="{8651229E-7031-4DF4-A4CC-2E03F255704E}" srcOrd="1" destOrd="0" presId="urn:microsoft.com/office/officeart/2008/layout/VerticalCircleList"/>
    <dgm:cxn modelId="{00D3F915-F7BF-4F7A-915A-4FD699E65D97}" type="presParOf" srcId="{2C500C65-42DA-4B03-BE7E-5CB32EDDD18E}" destId="{5317C06B-3694-49E7-BCB7-4A280ADC85C9}" srcOrd="2" destOrd="0" presId="urn:microsoft.com/office/officeart/2008/layout/VerticalCircleList"/>
    <dgm:cxn modelId="{27060655-6147-4363-88DE-7AFA0C5658EE}" type="presParOf" srcId="{2C500C65-42DA-4B03-BE7E-5CB32EDDD18E}" destId="{C26FF695-288D-4002-AE30-B2BA7F3D50D3}" srcOrd="3" destOrd="0" presId="urn:microsoft.com/office/officeart/2008/layout/VerticalCircleList"/>
    <dgm:cxn modelId="{DDBCB92A-9A5F-4485-B732-E201BE5A944D}" type="presParOf" srcId="{C26FF695-288D-4002-AE30-B2BA7F3D50D3}" destId="{34A3A0EC-544D-4888-94CD-6B37DBB0A3A5}" srcOrd="0" destOrd="0" presId="urn:microsoft.com/office/officeart/2008/layout/VerticalCircleList"/>
    <dgm:cxn modelId="{214050C6-0E6B-4C48-914E-A3E0D9F6D0AB}" type="presParOf" srcId="{3F2A310C-6B0E-4654-A722-DEFCE817F248}" destId="{E08DB216-C550-4068-890A-82419545F82E}" srcOrd="1" destOrd="0" presId="urn:microsoft.com/office/officeart/2008/layout/VerticalCircleList"/>
    <dgm:cxn modelId="{756E74C0-FD40-4B8F-BCDE-B02E73E369AB}" type="presParOf" srcId="{3F2A310C-6B0E-4654-A722-DEFCE817F248}" destId="{30F83FBA-249B-48B3-9125-4A124551B717}" srcOrd="2" destOrd="0" presId="urn:microsoft.com/office/officeart/2008/layout/VerticalCircleList"/>
    <dgm:cxn modelId="{E1924885-2BF7-4C0B-8E47-7B0FF602E2D6}" type="presParOf" srcId="{30F83FBA-249B-48B3-9125-4A124551B717}" destId="{BF0FE59A-F6B9-4DED-A3CA-D6557184D7AC}" srcOrd="0" destOrd="0" presId="urn:microsoft.com/office/officeart/2008/layout/VerticalCircleList"/>
    <dgm:cxn modelId="{AFA04D2D-A7BE-4394-9531-DB89FA99757A}" type="presParOf" srcId="{30F83FBA-249B-48B3-9125-4A124551B717}" destId="{931E6BCF-AA5E-4C9C-90CC-41D4B6D02ADD}" srcOrd="1" destOrd="0" presId="urn:microsoft.com/office/officeart/2008/layout/VerticalCircleList"/>
    <dgm:cxn modelId="{3A869DB9-83C1-4BBC-ACB2-2D1EB452C76E}" type="presParOf" srcId="{30F83FBA-249B-48B3-9125-4A124551B717}" destId="{C255A7C6-AEE0-49BB-A3D8-53B7077135B1}" srcOrd="2" destOrd="0" presId="urn:microsoft.com/office/officeart/2008/layout/VerticalCircleList"/>
    <dgm:cxn modelId="{110EA7D5-D911-4FDD-9D5F-6EFF48DC5C8E}" type="presParOf" srcId="{30F83FBA-249B-48B3-9125-4A124551B717}" destId="{493D5E2F-BA81-466A-A219-63AB6AC2B513}" srcOrd="3" destOrd="0" presId="urn:microsoft.com/office/officeart/2008/layout/VerticalCircleList"/>
    <dgm:cxn modelId="{18311617-4556-4E30-AD65-13E8FE9B4B7E}" type="presParOf" srcId="{493D5E2F-BA81-466A-A219-63AB6AC2B513}" destId="{9CDD6BD8-C83D-40EA-B5D1-72AEF6CB0FF3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3AB70-A79D-466A-8E7F-73D426876C26}">
      <dsp:nvSpPr>
        <dsp:cNvPr id="0" name=""/>
        <dsp:cNvSpPr/>
      </dsp:nvSpPr>
      <dsp:spPr>
        <a:xfrm>
          <a:off x="1072975" y="-4286"/>
          <a:ext cx="5069254" cy="5069254"/>
        </a:xfrm>
        <a:prstGeom prst="circularArrow">
          <a:avLst>
            <a:gd name="adj1" fmla="val 5274"/>
            <a:gd name="adj2" fmla="val 312630"/>
            <a:gd name="adj3" fmla="val 14244417"/>
            <a:gd name="adj4" fmla="val 17117495"/>
            <a:gd name="adj5" fmla="val 5477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42B738-6E60-4703-9C1D-3BC3BF2E7D5D}">
      <dsp:nvSpPr>
        <dsp:cNvPr id="0" name=""/>
        <dsp:cNvSpPr/>
      </dsp:nvSpPr>
      <dsp:spPr>
        <a:xfrm>
          <a:off x="2652856" y="2176"/>
          <a:ext cx="1909492" cy="9547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Entorno Económico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2699463" y="48783"/>
        <a:ext cx="1816278" cy="861532"/>
      </dsp:txXfrm>
    </dsp:sp>
    <dsp:sp modelId="{A500CE3A-9B41-4794-8D77-A2ACF70482B4}">
      <dsp:nvSpPr>
        <dsp:cNvPr id="0" name=""/>
        <dsp:cNvSpPr/>
      </dsp:nvSpPr>
      <dsp:spPr>
        <a:xfrm>
          <a:off x="4433831" y="1030422"/>
          <a:ext cx="1909492" cy="954746"/>
        </a:xfrm>
        <a:prstGeom prst="roundRect">
          <a:avLst/>
        </a:prstGeom>
        <a:solidFill>
          <a:schemeClr val="accent3">
            <a:hueOff val="-239999"/>
            <a:satOff val="7257"/>
            <a:lumOff val="12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Entorno Socio Cultural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4480438" y="1077029"/>
        <a:ext cx="1816278" cy="861532"/>
      </dsp:txXfrm>
    </dsp:sp>
    <dsp:sp modelId="{E2F3A478-2D65-4B54-AC17-31A30803814D}">
      <dsp:nvSpPr>
        <dsp:cNvPr id="0" name=""/>
        <dsp:cNvSpPr/>
      </dsp:nvSpPr>
      <dsp:spPr>
        <a:xfrm>
          <a:off x="4433831" y="3086915"/>
          <a:ext cx="1909492" cy="954746"/>
        </a:xfrm>
        <a:prstGeom prst="roundRect">
          <a:avLst/>
        </a:prstGeom>
        <a:solidFill>
          <a:schemeClr val="accent3">
            <a:hueOff val="-479998"/>
            <a:satOff val="14513"/>
            <a:lumOff val="25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Entorno Geográfico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4480438" y="3133522"/>
        <a:ext cx="1816278" cy="861532"/>
      </dsp:txXfrm>
    </dsp:sp>
    <dsp:sp modelId="{8F260F88-39AD-4DFA-BBB3-8AF2DC548E75}">
      <dsp:nvSpPr>
        <dsp:cNvPr id="0" name=""/>
        <dsp:cNvSpPr/>
      </dsp:nvSpPr>
      <dsp:spPr>
        <a:xfrm>
          <a:off x="2571731" y="4115161"/>
          <a:ext cx="2071742" cy="954746"/>
        </a:xfrm>
        <a:prstGeom prst="roundRect">
          <a:avLst/>
        </a:prstGeom>
        <a:solidFill>
          <a:schemeClr val="accent3">
            <a:hueOff val="-719997"/>
            <a:satOff val="21770"/>
            <a:lumOff val="37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Entorno Tecnológico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2618338" y="4161768"/>
        <a:ext cx="1978528" cy="861532"/>
      </dsp:txXfrm>
    </dsp:sp>
    <dsp:sp modelId="{B0C1C5BA-9140-45D7-91FB-7600FFDD06EA}">
      <dsp:nvSpPr>
        <dsp:cNvPr id="0" name=""/>
        <dsp:cNvSpPr/>
      </dsp:nvSpPr>
      <dsp:spPr>
        <a:xfrm>
          <a:off x="871881" y="3086915"/>
          <a:ext cx="1909492" cy="954746"/>
        </a:xfrm>
        <a:prstGeom prst="roundRect">
          <a:avLst/>
        </a:prstGeom>
        <a:solidFill>
          <a:schemeClr val="accent3">
            <a:hueOff val="-959996"/>
            <a:satOff val="29026"/>
            <a:lumOff val="50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Entorno Político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918488" y="3133522"/>
        <a:ext cx="1816278" cy="861532"/>
      </dsp:txXfrm>
    </dsp:sp>
    <dsp:sp modelId="{627B5F65-537A-454B-ACF8-178132BC15B1}">
      <dsp:nvSpPr>
        <dsp:cNvPr id="0" name=""/>
        <dsp:cNvSpPr/>
      </dsp:nvSpPr>
      <dsp:spPr>
        <a:xfrm>
          <a:off x="871881" y="1030422"/>
          <a:ext cx="1909492" cy="954746"/>
        </a:xfrm>
        <a:prstGeom prst="roundRect">
          <a:avLst/>
        </a:prstGeom>
        <a:solidFill>
          <a:schemeClr val="accent3">
            <a:hueOff val="-1199995"/>
            <a:satOff val="36283"/>
            <a:lumOff val="62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Entorno Legal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918488" y="1077029"/>
        <a:ext cx="1816278" cy="8615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77600-7586-432C-AF82-1FA21290A296}">
      <dsp:nvSpPr>
        <dsp:cNvPr id="0" name=""/>
        <dsp:cNvSpPr/>
      </dsp:nvSpPr>
      <dsp:spPr>
        <a:xfrm>
          <a:off x="5071169" y="1423011"/>
          <a:ext cx="2104012" cy="50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184"/>
              </a:lnTo>
              <a:lnTo>
                <a:pt x="2104012" y="341184"/>
              </a:lnTo>
              <a:lnTo>
                <a:pt x="2104012" y="500659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3580C2-D205-4BDF-8BD7-52488FD1D112}">
      <dsp:nvSpPr>
        <dsp:cNvPr id="0" name=""/>
        <dsp:cNvSpPr/>
      </dsp:nvSpPr>
      <dsp:spPr>
        <a:xfrm>
          <a:off x="5025449" y="1423011"/>
          <a:ext cx="91440" cy="5369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6918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BB9C1-5F09-4CF7-81E3-EA50AF728450}">
      <dsp:nvSpPr>
        <dsp:cNvPr id="0" name=""/>
        <dsp:cNvSpPr/>
      </dsp:nvSpPr>
      <dsp:spPr>
        <a:xfrm>
          <a:off x="2967156" y="1423011"/>
          <a:ext cx="2104012" cy="500659"/>
        </a:xfrm>
        <a:custGeom>
          <a:avLst/>
          <a:gdLst/>
          <a:ahLst/>
          <a:cxnLst/>
          <a:rect l="0" t="0" r="0" b="0"/>
          <a:pathLst>
            <a:path>
              <a:moveTo>
                <a:pt x="2104012" y="0"/>
              </a:moveTo>
              <a:lnTo>
                <a:pt x="2104012" y="341184"/>
              </a:lnTo>
              <a:lnTo>
                <a:pt x="0" y="341184"/>
              </a:lnTo>
              <a:lnTo>
                <a:pt x="0" y="500659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932AA-0180-4A03-B801-AD5FBFBD1962}">
      <dsp:nvSpPr>
        <dsp:cNvPr id="0" name=""/>
        <dsp:cNvSpPr/>
      </dsp:nvSpPr>
      <dsp:spPr>
        <a:xfrm>
          <a:off x="817423" y="1423011"/>
          <a:ext cx="91440" cy="5006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0659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359D4C-3920-4CF1-A6BB-E8C03BE46DB4}">
      <dsp:nvSpPr>
        <dsp:cNvPr id="0" name=""/>
        <dsp:cNvSpPr/>
      </dsp:nvSpPr>
      <dsp:spPr>
        <a:xfrm>
          <a:off x="2411" y="329880"/>
          <a:ext cx="1721465" cy="10931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DB398-5F74-423B-AE69-B94FBDDC54B2}">
      <dsp:nvSpPr>
        <dsp:cNvPr id="0" name=""/>
        <dsp:cNvSpPr/>
      </dsp:nvSpPr>
      <dsp:spPr>
        <a:xfrm>
          <a:off x="193684" y="511591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smtClean="0"/>
            <a:t>Publicidad ATL</a:t>
          </a:r>
          <a:r>
            <a:rPr lang="es-ES" sz="2400" kern="1200" smtClean="0"/>
            <a:t> </a:t>
          </a:r>
          <a:endParaRPr lang="es-EC" sz="2400" kern="1200"/>
        </a:p>
      </dsp:txBody>
      <dsp:txXfrm>
        <a:off x="225701" y="543608"/>
        <a:ext cx="1657431" cy="1029096"/>
      </dsp:txXfrm>
    </dsp:sp>
    <dsp:sp modelId="{3658FD20-54BE-4E90-846C-7BC59DF0BC74}">
      <dsp:nvSpPr>
        <dsp:cNvPr id="0" name=""/>
        <dsp:cNvSpPr/>
      </dsp:nvSpPr>
      <dsp:spPr>
        <a:xfrm>
          <a:off x="2411" y="1923670"/>
          <a:ext cx="1721465" cy="10931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504CC-726B-45EE-A8F4-05D496821093}">
      <dsp:nvSpPr>
        <dsp:cNvPr id="0" name=""/>
        <dsp:cNvSpPr/>
      </dsp:nvSpPr>
      <dsp:spPr>
        <a:xfrm>
          <a:off x="193684" y="2105380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Radio </a:t>
          </a:r>
          <a:endParaRPr lang="es-EC" sz="2400" kern="1200" dirty="0"/>
        </a:p>
      </dsp:txBody>
      <dsp:txXfrm>
        <a:off x="225701" y="2137397"/>
        <a:ext cx="1657431" cy="1029096"/>
      </dsp:txXfrm>
    </dsp:sp>
    <dsp:sp modelId="{89AE72A3-1401-4C1E-AF17-BCC8F2B835A0}">
      <dsp:nvSpPr>
        <dsp:cNvPr id="0" name=""/>
        <dsp:cNvSpPr/>
      </dsp:nvSpPr>
      <dsp:spPr>
        <a:xfrm>
          <a:off x="4210436" y="329880"/>
          <a:ext cx="1721465" cy="10931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C4A3E-4DCC-4072-AEA1-9FBC27A1F47D}">
      <dsp:nvSpPr>
        <dsp:cNvPr id="0" name=""/>
        <dsp:cNvSpPr/>
      </dsp:nvSpPr>
      <dsp:spPr>
        <a:xfrm>
          <a:off x="4401710" y="511591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solidFill>
                <a:schemeClr val="tx1"/>
              </a:solidFill>
            </a:rPr>
            <a:t>Publicidad BTL</a:t>
          </a:r>
          <a:endParaRPr lang="es-EC" sz="2400" b="1" kern="1200" dirty="0">
            <a:solidFill>
              <a:schemeClr val="tx1"/>
            </a:solidFill>
          </a:endParaRPr>
        </a:p>
      </dsp:txBody>
      <dsp:txXfrm>
        <a:off x="4433727" y="543608"/>
        <a:ext cx="1657431" cy="1029096"/>
      </dsp:txXfrm>
    </dsp:sp>
    <dsp:sp modelId="{6E78284F-1BB4-40A7-85D8-FDF2C2C50C97}">
      <dsp:nvSpPr>
        <dsp:cNvPr id="0" name=""/>
        <dsp:cNvSpPr/>
      </dsp:nvSpPr>
      <dsp:spPr>
        <a:xfrm>
          <a:off x="2106423" y="1923670"/>
          <a:ext cx="1721465" cy="10931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1D1E1-D9DA-4CB6-8275-C9EB9DB99556}">
      <dsp:nvSpPr>
        <dsp:cNvPr id="0" name=""/>
        <dsp:cNvSpPr/>
      </dsp:nvSpPr>
      <dsp:spPr>
        <a:xfrm>
          <a:off x="2297697" y="2105380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Sitio Web</a:t>
          </a:r>
          <a:endParaRPr lang="es-EC" sz="2400" kern="1200" dirty="0"/>
        </a:p>
      </dsp:txBody>
      <dsp:txXfrm>
        <a:off x="2329714" y="2137397"/>
        <a:ext cx="1657431" cy="1029096"/>
      </dsp:txXfrm>
    </dsp:sp>
    <dsp:sp modelId="{3813DFE2-F2ED-46AB-8C59-DECA966FE3C7}">
      <dsp:nvSpPr>
        <dsp:cNvPr id="0" name=""/>
        <dsp:cNvSpPr/>
      </dsp:nvSpPr>
      <dsp:spPr>
        <a:xfrm>
          <a:off x="4210436" y="1959929"/>
          <a:ext cx="1721465" cy="10931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085FB-421A-4351-B4CD-7CDADE05EFCC}">
      <dsp:nvSpPr>
        <dsp:cNvPr id="0" name=""/>
        <dsp:cNvSpPr/>
      </dsp:nvSpPr>
      <dsp:spPr>
        <a:xfrm>
          <a:off x="4401710" y="2141639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Red Social</a:t>
          </a:r>
          <a:endParaRPr lang="es-EC" sz="2400" kern="1200" dirty="0"/>
        </a:p>
      </dsp:txBody>
      <dsp:txXfrm>
        <a:off x="4433727" y="2173656"/>
        <a:ext cx="1657431" cy="1029096"/>
      </dsp:txXfrm>
    </dsp:sp>
    <dsp:sp modelId="{206E2391-CAE9-49E9-99CD-8355EDC9E7F9}">
      <dsp:nvSpPr>
        <dsp:cNvPr id="0" name=""/>
        <dsp:cNvSpPr/>
      </dsp:nvSpPr>
      <dsp:spPr>
        <a:xfrm>
          <a:off x="6314449" y="1923670"/>
          <a:ext cx="1721465" cy="10931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EE259-6E3F-4E9B-A6EA-DAE03DF432C8}">
      <dsp:nvSpPr>
        <dsp:cNvPr id="0" name=""/>
        <dsp:cNvSpPr/>
      </dsp:nvSpPr>
      <dsp:spPr>
        <a:xfrm>
          <a:off x="6505723" y="2105380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Correos Masivos</a:t>
          </a:r>
          <a:endParaRPr lang="es-EC" sz="2400" kern="1200" dirty="0"/>
        </a:p>
      </dsp:txBody>
      <dsp:txXfrm>
        <a:off x="6537740" y="2137397"/>
        <a:ext cx="1657431" cy="1029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C66CF-FC82-4BAE-83E1-0AA9DEEB7514}">
      <dsp:nvSpPr>
        <dsp:cNvPr id="0" name=""/>
        <dsp:cNvSpPr/>
      </dsp:nvSpPr>
      <dsp:spPr>
        <a:xfrm>
          <a:off x="4810" y="714381"/>
          <a:ext cx="2506091" cy="9594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Atractivos Turísticos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2913" y="742484"/>
        <a:ext cx="2449885" cy="903288"/>
      </dsp:txXfrm>
    </dsp:sp>
    <dsp:sp modelId="{61065FBE-7333-438E-9503-EFBBF1064266}">
      <dsp:nvSpPr>
        <dsp:cNvPr id="0" name=""/>
        <dsp:cNvSpPr/>
      </dsp:nvSpPr>
      <dsp:spPr>
        <a:xfrm rot="5400000">
          <a:off x="1203035" y="1728696"/>
          <a:ext cx="109641" cy="10964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8F7831-D203-41DA-A5EB-26A444A83D58}">
      <dsp:nvSpPr>
        <dsp:cNvPr id="0" name=""/>
        <dsp:cNvSpPr/>
      </dsp:nvSpPr>
      <dsp:spPr>
        <a:xfrm>
          <a:off x="4810" y="1893158"/>
          <a:ext cx="2506091" cy="6265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3 Sitios Naturales 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3160" y="1911508"/>
        <a:ext cx="2469391" cy="589822"/>
      </dsp:txXfrm>
    </dsp:sp>
    <dsp:sp modelId="{2FF55B7A-5DFE-42BF-8D5C-43F7649A1D6F}">
      <dsp:nvSpPr>
        <dsp:cNvPr id="0" name=""/>
        <dsp:cNvSpPr/>
      </dsp:nvSpPr>
      <dsp:spPr>
        <a:xfrm rot="5400000">
          <a:off x="1203035" y="2574502"/>
          <a:ext cx="109641" cy="10964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-1708697"/>
            <a:satOff val="4992"/>
            <a:lumOff val="-941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619ABF-62A5-4341-8B3D-3C5EA24F18F6}">
      <dsp:nvSpPr>
        <dsp:cNvPr id="0" name=""/>
        <dsp:cNvSpPr/>
      </dsp:nvSpPr>
      <dsp:spPr>
        <a:xfrm>
          <a:off x="4810" y="2738964"/>
          <a:ext cx="2506091" cy="6265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-1715687"/>
            <a:satOff val="4327"/>
            <a:lumOff val="-15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715687"/>
              <a:satOff val="4327"/>
              <a:lumOff val="-153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6 Manifestaciones Culturales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3160" y="2757314"/>
        <a:ext cx="2469391" cy="589822"/>
      </dsp:txXfrm>
    </dsp:sp>
    <dsp:sp modelId="{0023E270-8D22-45D3-BD89-425FB14F4209}">
      <dsp:nvSpPr>
        <dsp:cNvPr id="0" name=""/>
        <dsp:cNvSpPr/>
      </dsp:nvSpPr>
      <dsp:spPr>
        <a:xfrm>
          <a:off x="2861754" y="714381"/>
          <a:ext cx="2506091" cy="9594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271743"/>
                <a:satOff val="12481"/>
                <a:lumOff val="-2353"/>
                <a:alphaOff val="0"/>
                <a:shade val="63000"/>
              </a:schemeClr>
            </a:gs>
            <a:gs pos="30000">
              <a:schemeClr val="accent2">
                <a:hueOff val="-4271743"/>
                <a:satOff val="12481"/>
                <a:lumOff val="-2353"/>
                <a:alphaOff val="0"/>
                <a:shade val="90000"/>
                <a:satMod val="110000"/>
              </a:schemeClr>
            </a:gs>
            <a:gs pos="45000">
              <a:schemeClr val="accent2">
                <a:hueOff val="-4271743"/>
                <a:satOff val="12481"/>
                <a:lumOff val="-2353"/>
                <a:alphaOff val="0"/>
                <a:shade val="100000"/>
                <a:satMod val="118000"/>
              </a:schemeClr>
            </a:gs>
            <a:gs pos="55000">
              <a:schemeClr val="accent2">
                <a:hueOff val="-4271743"/>
                <a:satOff val="12481"/>
                <a:lumOff val="-2353"/>
                <a:alphaOff val="0"/>
                <a:shade val="100000"/>
                <a:satMod val="118000"/>
              </a:schemeClr>
            </a:gs>
            <a:gs pos="73000">
              <a:schemeClr val="accent2">
                <a:hueOff val="-4271743"/>
                <a:satOff val="12481"/>
                <a:lumOff val="-2353"/>
                <a:alphaOff val="0"/>
                <a:shade val="90000"/>
                <a:satMod val="110000"/>
              </a:schemeClr>
            </a:gs>
            <a:gs pos="100000">
              <a:schemeClr val="accent2">
                <a:hueOff val="-4271743"/>
                <a:satOff val="12481"/>
                <a:lumOff val="-2353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Clientes / Turistas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889857" y="742484"/>
        <a:ext cx="2449885" cy="903288"/>
      </dsp:txXfrm>
    </dsp:sp>
    <dsp:sp modelId="{3B80B226-26A0-4054-994A-0E71BD27619C}">
      <dsp:nvSpPr>
        <dsp:cNvPr id="0" name=""/>
        <dsp:cNvSpPr/>
      </dsp:nvSpPr>
      <dsp:spPr>
        <a:xfrm rot="5400000">
          <a:off x="4059979" y="1728696"/>
          <a:ext cx="109641" cy="10964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-3417395"/>
            <a:satOff val="9985"/>
            <a:lumOff val="-1882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7CC804-6ED9-4885-88AF-6AF1C0AF59B1}">
      <dsp:nvSpPr>
        <dsp:cNvPr id="0" name=""/>
        <dsp:cNvSpPr/>
      </dsp:nvSpPr>
      <dsp:spPr>
        <a:xfrm>
          <a:off x="2861754" y="1893158"/>
          <a:ext cx="2506091" cy="6265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-3431373"/>
            <a:satOff val="8654"/>
            <a:lumOff val="-307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3431373"/>
              <a:satOff val="8654"/>
              <a:lumOff val="-307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Fiestas de </a:t>
          </a:r>
          <a:r>
            <a:rPr lang="es-ES" sz="2000" kern="1200" dirty="0" err="1" smtClean="0">
              <a:solidFill>
                <a:schemeClr val="tx1"/>
              </a:solidFill>
            </a:rPr>
            <a:t>Parroquialización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880104" y="1911508"/>
        <a:ext cx="2469391" cy="589822"/>
      </dsp:txXfrm>
    </dsp:sp>
    <dsp:sp modelId="{D2633175-FE8A-434D-96A3-A1A54325287A}">
      <dsp:nvSpPr>
        <dsp:cNvPr id="0" name=""/>
        <dsp:cNvSpPr/>
      </dsp:nvSpPr>
      <dsp:spPr>
        <a:xfrm rot="5400000">
          <a:off x="4059979" y="2574502"/>
          <a:ext cx="109641" cy="10964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-5126093"/>
            <a:satOff val="14977"/>
            <a:lumOff val="-2824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532E8-D76A-4CB7-B2FD-2A50A7F20CF1}">
      <dsp:nvSpPr>
        <dsp:cNvPr id="0" name=""/>
        <dsp:cNvSpPr/>
      </dsp:nvSpPr>
      <dsp:spPr>
        <a:xfrm>
          <a:off x="2861754" y="2738964"/>
          <a:ext cx="2506091" cy="6265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-5147060"/>
            <a:satOff val="12982"/>
            <a:lumOff val="-46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5147060"/>
              <a:satOff val="12982"/>
              <a:lumOff val="-46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Festividades en cada barrio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880104" y="2757314"/>
        <a:ext cx="2469391" cy="589822"/>
      </dsp:txXfrm>
    </dsp:sp>
    <dsp:sp modelId="{3A675A89-BEB0-40D1-9BF7-1F50BBC6F0EE}">
      <dsp:nvSpPr>
        <dsp:cNvPr id="0" name=""/>
        <dsp:cNvSpPr/>
      </dsp:nvSpPr>
      <dsp:spPr>
        <a:xfrm>
          <a:off x="5718698" y="714381"/>
          <a:ext cx="2506091" cy="9594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543487"/>
                <a:satOff val="24962"/>
                <a:lumOff val="-4706"/>
                <a:alphaOff val="0"/>
                <a:shade val="63000"/>
              </a:schemeClr>
            </a:gs>
            <a:gs pos="30000">
              <a:schemeClr val="accent2">
                <a:hueOff val="-8543487"/>
                <a:satOff val="24962"/>
                <a:lumOff val="-4706"/>
                <a:alphaOff val="0"/>
                <a:shade val="90000"/>
                <a:satMod val="110000"/>
              </a:schemeClr>
            </a:gs>
            <a:gs pos="45000">
              <a:schemeClr val="accent2">
                <a:hueOff val="-8543487"/>
                <a:satOff val="24962"/>
                <a:lumOff val="-4706"/>
                <a:alphaOff val="0"/>
                <a:shade val="100000"/>
                <a:satMod val="118000"/>
              </a:schemeClr>
            </a:gs>
            <a:gs pos="55000">
              <a:schemeClr val="accent2">
                <a:hueOff val="-8543487"/>
                <a:satOff val="24962"/>
                <a:lumOff val="-4706"/>
                <a:alphaOff val="0"/>
                <a:shade val="100000"/>
                <a:satMod val="118000"/>
              </a:schemeClr>
            </a:gs>
            <a:gs pos="73000">
              <a:schemeClr val="accent2">
                <a:hueOff val="-8543487"/>
                <a:satOff val="24962"/>
                <a:lumOff val="-4706"/>
                <a:alphaOff val="0"/>
                <a:shade val="90000"/>
                <a:satMod val="110000"/>
              </a:schemeClr>
            </a:gs>
            <a:gs pos="100000">
              <a:schemeClr val="accent2">
                <a:hueOff val="-8543487"/>
                <a:satOff val="24962"/>
                <a:lumOff val="-4706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Competencia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5746801" y="742484"/>
        <a:ext cx="2449885" cy="903288"/>
      </dsp:txXfrm>
    </dsp:sp>
    <dsp:sp modelId="{E8CEBD57-36FC-47AE-A4F3-3213248EA039}">
      <dsp:nvSpPr>
        <dsp:cNvPr id="0" name=""/>
        <dsp:cNvSpPr/>
      </dsp:nvSpPr>
      <dsp:spPr>
        <a:xfrm rot="5400000">
          <a:off x="6916923" y="1728696"/>
          <a:ext cx="109641" cy="10964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-6834790"/>
            <a:satOff val="19970"/>
            <a:lumOff val="-3765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3C7022-B646-4D4F-A704-FEBF2216BF67}">
      <dsp:nvSpPr>
        <dsp:cNvPr id="0" name=""/>
        <dsp:cNvSpPr/>
      </dsp:nvSpPr>
      <dsp:spPr>
        <a:xfrm>
          <a:off x="5718698" y="1893158"/>
          <a:ext cx="2506091" cy="6265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-6862746"/>
            <a:satOff val="17309"/>
            <a:lumOff val="-61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6862746"/>
              <a:satOff val="17309"/>
              <a:lumOff val="-614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Directa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737048" y="1911508"/>
        <a:ext cx="2469391" cy="589822"/>
      </dsp:txXfrm>
    </dsp:sp>
    <dsp:sp modelId="{765AF131-D8B7-4B68-BFC6-05357989B0F6}">
      <dsp:nvSpPr>
        <dsp:cNvPr id="0" name=""/>
        <dsp:cNvSpPr/>
      </dsp:nvSpPr>
      <dsp:spPr>
        <a:xfrm rot="5400000">
          <a:off x="6916923" y="2574502"/>
          <a:ext cx="109641" cy="10964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-8543487"/>
            <a:satOff val="24962"/>
            <a:lumOff val="-4706"/>
            <a:alphaOff val="0"/>
          </a:schemeClr>
        </a:soli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4092B5-1241-47B5-9F58-B4CF0DB0C90E}">
      <dsp:nvSpPr>
        <dsp:cNvPr id="0" name=""/>
        <dsp:cNvSpPr/>
      </dsp:nvSpPr>
      <dsp:spPr>
        <a:xfrm>
          <a:off x="5718698" y="2738964"/>
          <a:ext cx="2506091" cy="62652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-8578433"/>
            <a:satOff val="21636"/>
            <a:lumOff val="-767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8578433"/>
              <a:satOff val="21636"/>
              <a:lumOff val="-767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Indirecta 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737048" y="2757314"/>
        <a:ext cx="2469391" cy="5898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C66CF-FC82-4BAE-83E1-0AA9DEEB7514}">
      <dsp:nvSpPr>
        <dsp:cNvPr id="0" name=""/>
        <dsp:cNvSpPr/>
      </dsp:nvSpPr>
      <dsp:spPr>
        <a:xfrm>
          <a:off x="1241" y="2115693"/>
          <a:ext cx="2557741" cy="639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Sustitutos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19969" y="2134421"/>
        <a:ext cx="2520285" cy="601979"/>
      </dsp:txXfrm>
    </dsp:sp>
    <dsp:sp modelId="{61065FBE-7333-438E-9503-EFBBF1064266}">
      <dsp:nvSpPr>
        <dsp:cNvPr id="0" name=""/>
        <dsp:cNvSpPr/>
      </dsp:nvSpPr>
      <dsp:spPr>
        <a:xfrm rot="5400000">
          <a:off x="1224161" y="2811079"/>
          <a:ext cx="111901" cy="11190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8F7831-D203-41DA-A5EB-26A444A83D58}">
      <dsp:nvSpPr>
        <dsp:cNvPr id="0" name=""/>
        <dsp:cNvSpPr/>
      </dsp:nvSpPr>
      <dsp:spPr>
        <a:xfrm>
          <a:off x="1241" y="2978931"/>
          <a:ext cx="2557741" cy="6394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3">
              <a:tint val="40000"/>
              <a:alpha val="9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chemeClr val="tx1"/>
              </a:solidFill>
            </a:rPr>
            <a:t>Ciclismo de montaña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9969" y="2997659"/>
        <a:ext cx="2520285" cy="601979"/>
      </dsp:txXfrm>
    </dsp:sp>
    <dsp:sp modelId="{2FF55B7A-5DFE-42BF-8D5C-43F7649A1D6F}">
      <dsp:nvSpPr>
        <dsp:cNvPr id="0" name=""/>
        <dsp:cNvSpPr/>
      </dsp:nvSpPr>
      <dsp:spPr>
        <a:xfrm rot="5400000">
          <a:off x="1224161" y="3674317"/>
          <a:ext cx="111901" cy="11190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239999"/>
                <a:satOff val="7257"/>
                <a:lumOff val="1255"/>
                <a:alphaOff val="0"/>
                <a:shade val="63000"/>
              </a:schemeClr>
            </a:gs>
            <a:gs pos="30000">
              <a:schemeClr val="accent3">
                <a:hueOff val="-239999"/>
                <a:satOff val="7257"/>
                <a:lumOff val="1255"/>
                <a:alphaOff val="0"/>
                <a:shade val="90000"/>
                <a:satMod val="110000"/>
              </a:schemeClr>
            </a:gs>
            <a:gs pos="45000">
              <a:schemeClr val="accent3">
                <a:hueOff val="-239999"/>
                <a:satOff val="7257"/>
                <a:lumOff val="1255"/>
                <a:alphaOff val="0"/>
                <a:shade val="100000"/>
                <a:satMod val="118000"/>
              </a:schemeClr>
            </a:gs>
            <a:gs pos="55000">
              <a:schemeClr val="accent3">
                <a:hueOff val="-239999"/>
                <a:satOff val="7257"/>
                <a:lumOff val="1255"/>
                <a:alphaOff val="0"/>
                <a:shade val="100000"/>
                <a:satMod val="118000"/>
              </a:schemeClr>
            </a:gs>
            <a:gs pos="73000">
              <a:schemeClr val="accent3">
                <a:hueOff val="-239999"/>
                <a:satOff val="7257"/>
                <a:lumOff val="1255"/>
                <a:alphaOff val="0"/>
                <a:shade val="90000"/>
                <a:satMod val="110000"/>
              </a:schemeClr>
            </a:gs>
            <a:gs pos="100000">
              <a:schemeClr val="accent3">
                <a:hueOff val="-239999"/>
                <a:satOff val="7257"/>
                <a:lumOff val="1255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-239999"/>
              <a:satOff val="7257"/>
              <a:lumOff val="1255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619ABF-62A5-4341-8B3D-3C5EA24F18F6}">
      <dsp:nvSpPr>
        <dsp:cNvPr id="0" name=""/>
        <dsp:cNvSpPr/>
      </dsp:nvSpPr>
      <dsp:spPr>
        <a:xfrm>
          <a:off x="1241" y="3842169"/>
          <a:ext cx="2557741" cy="6394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299631"/>
            <a:satOff val="8391"/>
            <a:lumOff val="46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299631"/>
              <a:satOff val="8391"/>
              <a:lumOff val="467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3">
              <a:tint val="40000"/>
              <a:alpha val="90000"/>
              <a:hueOff val="-299631"/>
              <a:satOff val="8391"/>
              <a:lumOff val="467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Camino del Inca 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9969" y="3860897"/>
        <a:ext cx="2520285" cy="601979"/>
      </dsp:txXfrm>
    </dsp:sp>
    <dsp:sp modelId="{0023E270-8D22-45D3-BD89-425FB14F4209}">
      <dsp:nvSpPr>
        <dsp:cNvPr id="0" name=""/>
        <dsp:cNvSpPr/>
      </dsp:nvSpPr>
      <dsp:spPr>
        <a:xfrm>
          <a:off x="2917067" y="2115693"/>
          <a:ext cx="2557741" cy="639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599998"/>
                <a:satOff val="18141"/>
                <a:lumOff val="3137"/>
                <a:alphaOff val="0"/>
                <a:shade val="63000"/>
              </a:schemeClr>
            </a:gs>
            <a:gs pos="30000">
              <a:schemeClr val="accent3">
                <a:hueOff val="-599998"/>
                <a:satOff val="18141"/>
                <a:lumOff val="3137"/>
                <a:alphaOff val="0"/>
                <a:shade val="90000"/>
                <a:satMod val="110000"/>
              </a:schemeClr>
            </a:gs>
            <a:gs pos="45000">
              <a:schemeClr val="accent3">
                <a:hueOff val="-599998"/>
                <a:satOff val="18141"/>
                <a:lumOff val="3137"/>
                <a:alphaOff val="0"/>
                <a:shade val="100000"/>
                <a:satMod val="118000"/>
              </a:schemeClr>
            </a:gs>
            <a:gs pos="55000">
              <a:schemeClr val="accent3">
                <a:hueOff val="-599998"/>
                <a:satOff val="18141"/>
                <a:lumOff val="3137"/>
                <a:alphaOff val="0"/>
                <a:shade val="100000"/>
                <a:satMod val="118000"/>
              </a:schemeClr>
            </a:gs>
            <a:gs pos="73000">
              <a:schemeClr val="accent3">
                <a:hueOff val="-599998"/>
                <a:satOff val="18141"/>
                <a:lumOff val="3137"/>
                <a:alphaOff val="0"/>
                <a:shade val="90000"/>
                <a:satMod val="110000"/>
              </a:schemeClr>
            </a:gs>
            <a:gs pos="100000">
              <a:schemeClr val="accent3">
                <a:hueOff val="-599998"/>
                <a:satOff val="18141"/>
                <a:lumOff val="3137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-599998"/>
              <a:satOff val="18141"/>
              <a:lumOff val="3137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Proveedores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2935795" y="2134421"/>
        <a:ext cx="2520285" cy="601979"/>
      </dsp:txXfrm>
    </dsp:sp>
    <dsp:sp modelId="{3B80B226-26A0-4054-994A-0E71BD27619C}">
      <dsp:nvSpPr>
        <dsp:cNvPr id="0" name=""/>
        <dsp:cNvSpPr/>
      </dsp:nvSpPr>
      <dsp:spPr>
        <a:xfrm rot="5400000">
          <a:off x="4139987" y="2811079"/>
          <a:ext cx="111901" cy="11190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479998"/>
                <a:satOff val="14513"/>
                <a:lumOff val="2510"/>
                <a:alphaOff val="0"/>
                <a:shade val="63000"/>
              </a:schemeClr>
            </a:gs>
            <a:gs pos="30000">
              <a:schemeClr val="accent3">
                <a:hueOff val="-479998"/>
                <a:satOff val="14513"/>
                <a:lumOff val="2510"/>
                <a:alphaOff val="0"/>
                <a:shade val="90000"/>
                <a:satMod val="110000"/>
              </a:schemeClr>
            </a:gs>
            <a:gs pos="45000">
              <a:schemeClr val="accent3">
                <a:hueOff val="-479998"/>
                <a:satOff val="14513"/>
                <a:lumOff val="2510"/>
                <a:alphaOff val="0"/>
                <a:shade val="100000"/>
                <a:satMod val="118000"/>
              </a:schemeClr>
            </a:gs>
            <a:gs pos="55000">
              <a:schemeClr val="accent3">
                <a:hueOff val="-479998"/>
                <a:satOff val="14513"/>
                <a:lumOff val="2510"/>
                <a:alphaOff val="0"/>
                <a:shade val="100000"/>
                <a:satMod val="118000"/>
              </a:schemeClr>
            </a:gs>
            <a:gs pos="73000">
              <a:schemeClr val="accent3">
                <a:hueOff val="-479998"/>
                <a:satOff val="14513"/>
                <a:lumOff val="2510"/>
                <a:alphaOff val="0"/>
                <a:shade val="90000"/>
                <a:satMod val="110000"/>
              </a:schemeClr>
            </a:gs>
            <a:gs pos="100000">
              <a:schemeClr val="accent3">
                <a:hueOff val="-479998"/>
                <a:satOff val="14513"/>
                <a:lumOff val="251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-479998"/>
              <a:satOff val="14513"/>
              <a:lumOff val="251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67CC804-6ED9-4885-88AF-6AF1C0AF59B1}">
      <dsp:nvSpPr>
        <dsp:cNvPr id="0" name=""/>
        <dsp:cNvSpPr/>
      </dsp:nvSpPr>
      <dsp:spPr>
        <a:xfrm>
          <a:off x="2917067" y="2978931"/>
          <a:ext cx="2557741" cy="6394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599261"/>
            <a:satOff val="16782"/>
            <a:lumOff val="93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599261"/>
              <a:satOff val="16782"/>
              <a:lumOff val="935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3">
              <a:tint val="40000"/>
              <a:alpha val="90000"/>
              <a:hueOff val="-599261"/>
              <a:satOff val="16782"/>
              <a:lumOff val="935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solidFill>
                <a:schemeClr val="tx1"/>
              </a:solidFill>
            </a:rPr>
            <a:t>Básicos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935795" y="2997659"/>
        <a:ext cx="2520285" cy="601979"/>
      </dsp:txXfrm>
    </dsp:sp>
    <dsp:sp modelId="{D2633175-FE8A-434D-96A3-A1A54325287A}">
      <dsp:nvSpPr>
        <dsp:cNvPr id="0" name=""/>
        <dsp:cNvSpPr/>
      </dsp:nvSpPr>
      <dsp:spPr>
        <a:xfrm rot="5400000">
          <a:off x="4139987" y="3674317"/>
          <a:ext cx="111901" cy="11190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719997"/>
                <a:satOff val="21770"/>
                <a:lumOff val="3764"/>
                <a:alphaOff val="0"/>
                <a:shade val="63000"/>
              </a:schemeClr>
            </a:gs>
            <a:gs pos="30000">
              <a:schemeClr val="accent3">
                <a:hueOff val="-719997"/>
                <a:satOff val="21770"/>
                <a:lumOff val="3764"/>
                <a:alphaOff val="0"/>
                <a:shade val="90000"/>
                <a:satMod val="110000"/>
              </a:schemeClr>
            </a:gs>
            <a:gs pos="45000">
              <a:schemeClr val="accent3">
                <a:hueOff val="-719997"/>
                <a:satOff val="21770"/>
                <a:lumOff val="3764"/>
                <a:alphaOff val="0"/>
                <a:shade val="100000"/>
                <a:satMod val="118000"/>
              </a:schemeClr>
            </a:gs>
            <a:gs pos="55000">
              <a:schemeClr val="accent3">
                <a:hueOff val="-719997"/>
                <a:satOff val="21770"/>
                <a:lumOff val="3764"/>
                <a:alphaOff val="0"/>
                <a:shade val="100000"/>
                <a:satMod val="118000"/>
              </a:schemeClr>
            </a:gs>
            <a:gs pos="73000">
              <a:schemeClr val="accent3">
                <a:hueOff val="-719997"/>
                <a:satOff val="21770"/>
                <a:lumOff val="3764"/>
                <a:alphaOff val="0"/>
                <a:shade val="90000"/>
                <a:satMod val="110000"/>
              </a:schemeClr>
            </a:gs>
            <a:gs pos="100000">
              <a:schemeClr val="accent3">
                <a:hueOff val="-719997"/>
                <a:satOff val="21770"/>
                <a:lumOff val="3764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-719997"/>
              <a:satOff val="21770"/>
              <a:lumOff val="3764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3532E8-D76A-4CB7-B2FD-2A50A7F20CF1}">
      <dsp:nvSpPr>
        <dsp:cNvPr id="0" name=""/>
        <dsp:cNvSpPr/>
      </dsp:nvSpPr>
      <dsp:spPr>
        <a:xfrm>
          <a:off x="2917067" y="3842169"/>
          <a:ext cx="2557741" cy="6394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898892"/>
            <a:satOff val="25173"/>
            <a:lumOff val="1402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898892"/>
              <a:satOff val="25173"/>
              <a:lumOff val="1402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3">
              <a:tint val="40000"/>
              <a:alpha val="90000"/>
              <a:hueOff val="-898892"/>
              <a:satOff val="25173"/>
              <a:lumOff val="1402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Turísticos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935795" y="3860897"/>
        <a:ext cx="2520285" cy="601979"/>
      </dsp:txXfrm>
    </dsp:sp>
    <dsp:sp modelId="{3A675A89-BEB0-40D1-9BF7-1F50BBC6F0EE}">
      <dsp:nvSpPr>
        <dsp:cNvPr id="0" name=""/>
        <dsp:cNvSpPr/>
      </dsp:nvSpPr>
      <dsp:spPr>
        <a:xfrm>
          <a:off x="5832892" y="2115693"/>
          <a:ext cx="2557741" cy="639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199995"/>
                <a:satOff val="36283"/>
                <a:lumOff val="6274"/>
                <a:alphaOff val="0"/>
                <a:shade val="63000"/>
              </a:schemeClr>
            </a:gs>
            <a:gs pos="30000">
              <a:schemeClr val="accent3">
                <a:hueOff val="-1199995"/>
                <a:satOff val="36283"/>
                <a:lumOff val="6274"/>
                <a:alphaOff val="0"/>
                <a:shade val="90000"/>
                <a:satMod val="110000"/>
              </a:schemeClr>
            </a:gs>
            <a:gs pos="45000">
              <a:schemeClr val="accent3">
                <a:hueOff val="-1199995"/>
                <a:satOff val="36283"/>
                <a:lumOff val="6274"/>
                <a:alphaOff val="0"/>
                <a:shade val="100000"/>
                <a:satMod val="118000"/>
              </a:schemeClr>
            </a:gs>
            <a:gs pos="55000">
              <a:schemeClr val="accent3">
                <a:hueOff val="-1199995"/>
                <a:satOff val="36283"/>
                <a:lumOff val="6274"/>
                <a:alphaOff val="0"/>
                <a:shade val="100000"/>
                <a:satMod val="118000"/>
              </a:schemeClr>
            </a:gs>
            <a:gs pos="73000">
              <a:schemeClr val="accent3">
                <a:hueOff val="-1199995"/>
                <a:satOff val="36283"/>
                <a:lumOff val="6274"/>
                <a:alphaOff val="0"/>
                <a:shade val="90000"/>
                <a:satMod val="110000"/>
              </a:schemeClr>
            </a:gs>
            <a:gs pos="100000">
              <a:schemeClr val="accent3">
                <a:hueOff val="-1199995"/>
                <a:satOff val="36283"/>
                <a:lumOff val="6274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-1199995"/>
              <a:satOff val="36283"/>
              <a:lumOff val="6274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Organismos Reguladores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5851620" y="2134421"/>
        <a:ext cx="2520285" cy="601979"/>
      </dsp:txXfrm>
    </dsp:sp>
    <dsp:sp modelId="{E8CEBD57-36FC-47AE-A4F3-3213248EA039}">
      <dsp:nvSpPr>
        <dsp:cNvPr id="0" name=""/>
        <dsp:cNvSpPr/>
      </dsp:nvSpPr>
      <dsp:spPr>
        <a:xfrm rot="5400000">
          <a:off x="7055813" y="2811079"/>
          <a:ext cx="111901" cy="11190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959996"/>
                <a:satOff val="29026"/>
                <a:lumOff val="5019"/>
                <a:alphaOff val="0"/>
                <a:shade val="63000"/>
              </a:schemeClr>
            </a:gs>
            <a:gs pos="30000">
              <a:schemeClr val="accent3">
                <a:hueOff val="-959996"/>
                <a:satOff val="29026"/>
                <a:lumOff val="5019"/>
                <a:alphaOff val="0"/>
                <a:shade val="90000"/>
                <a:satMod val="110000"/>
              </a:schemeClr>
            </a:gs>
            <a:gs pos="45000">
              <a:schemeClr val="accent3">
                <a:hueOff val="-959996"/>
                <a:satOff val="29026"/>
                <a:lumOff val="5019"/>
                <a:alphaOff val="0"/>
                <a:shade val="100000"/>
                <a:satMod val="118000"/>
              </a:schemeClr>
            </a:gs>
            <a:gs pos="55000">
              <a:schemeClr val="accent3">
                <a:hueOff val="-959996"/>
                <a:satOff val="29026"/>
                <a:lumOff val="5019"/>
                <a:alphaOff val="0"/>
                <a:shade val="100000"/>
                <a:satMod val="118000"/>
              </a:schemeClr>
            </a:gs>
            <a:gs pos="73000">
              <a:schemeClr val="accent3">
                <a:hueOff val="-959996"/>
                <a:satOff val="29026"/>
                <a:lumOff val="5019"/>
                <a:alphaOff val="0"/>
                <a:shade val="90000"/>
                <a:satMod val="110000"/>
              </a:schemeClr>
            </a:gs>
            <a:gs pos="100000">
              <a:schemeClr val="accent3">
                <a:hueOff val="-959996"/>
                <a:satOff val="29026"/>
                <a:lumOff val="5019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-959996"/>
              <a:satOff val="29026"/>
              <a:lumOff val="5019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3C7022-B646-4D4F-A704-FEBF2216BF67}">
      <dsp:nvSpPr>
        <dsp:cNvPr id="0" name=""/>
        <dsp:cNvSpPr/>
      </dsp:nvSpPr>
      <dsp:spPr>
        <a:xfrm>
          <a:off x="5832892" y="2978931"/>
          <a:ext cx="2557741" cy="6394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1198522"/>
            <a:satOff val="33564"/>
            <a:lumOff val="187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1198522"/>
              <a:satOff val="33564"/>
              <a:lumOff val="187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3">
              <a:tint val="40000"/>
              <a:alpha val="90000"/>
              <a:hueOff val="-1198522"/>
              <a:satOff val="33564"/>
              <a:lumOff val="187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MINTUR, INPC, AHOTEC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5851620" y="2997659"/>
        <a:ext cx="2520285" cy="601979"/>
      </dsp:txXfrm>
    </dsp:sp>
    <dsp:sp modelId="{765AF131-D8B7-4B68-BFC6-05357989B0F6}">
      <dsp:nvSpPr>
        <dsp:cNvPr id="0" name=""/>
        <dsp:cNvSpPr/>
      </dsp:nvSpPr>
      <dsp:spPr>
        <a:xfrm rot="5400000">
          <a:off x="7055813" y="3674317"/>
          <a:ext cx="111901" cy="111901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-1199995"/>
                <a:satOff val="36283"/>
                <a:lumOff val="6274"/>
                <a:alphaOff val="0"/>
                <a:shade val="63000"/>
              </a:schemeClr>
            </a:gs>
            <a:gs pos="30000">
              <a:schemeClr val="accent3">
                <a:hueOff val="-1199995"/>
                <a:satOff val="36283"/>
                <a:lumOff val="6274"/>
                <a:alphaOff val="0"/>
                <a:shade val="90000"/>
                <a:satMod val="110000"/>
              </a:schemeClr>
            </a:gs>
            <a:gs pos="45000">
              <a:schemeClr val="accent3">
                <a:hueOff val="-1199995"/>
                <a:satOff val="36283"/>
                <a:lumOff val="6274"/>
                <a:alphaOff val="0"/>
                <a:shade val="100000"/>
                <a:satMod val="118000"/>
              </a:schemeClr>
            </a:gs>
            <a:gs pos="55000">
              <a:schemeClr val="accent3">
                <a:hueOff val="-1199995"/>
                <a:satOff val="36283"/>
                <a:lumOff val="6274"/>
                <a:alphaOff val="0"/>
                <a:shade val="100000"/>
                <a:satMod val="118000"/>
              </a:schemeClr>
            </a:gs>
            <a:gs pos="73000">
              <a:schemeClr val="accent3">
                <a:hueOff val="-1199995"/>
                <a:satOff val="36283"/>
                <a:lumOff val="6274"/>
                <a:alphaOff val="0"/>
                <a:shade val="90000"/>
                <a:satMod val="110000"/>
              </a:schemeClr>
            </a:gs>
            <a:gs pos="100000">
              <a:schemeClr val="accent3">
                <a:hueOff val="-1199995"/>
                <a:satOff val="36283"/>
                <a:lumOff val="6274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-1199995"/>
              <a:satOff val="36283"/>
              <a:lumOff val="6274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4092B5-1241-47B5-9F58-B4CF0DB0C90E}">
      <dsp:nvSpPr>
        <dsp:cNvPr id="0" name=""/>
        <dsp:cNvSpPr/>
      </dsp:nvSpPr>
      <dsp:spPr>
        <a:xfrm>
          <a:off x="5832892" y="3842169"/>
          <a:ext cx="2557741" cy="63943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-1498153"/>
            <a:satOff val="41955"/>
            <a:lumOff val="23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-1498153"/>
              <a:satOff val="41955"/>
              <a:lumOff val="2337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3">
              <a:tint val="40000"/>
              <a:alpha val="90000"/>
              <a:hueOff val="-1498153"/>
              <a:satOff val="41955"/>
              <a:lumOff val="2337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CAPT Cotopaxi, GAD Tanicuchí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5851620" y="3860897"/>
        <a:ext cx="2520285" cy="6019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AB096-F747-48AD-906F-48E54DC97C4E}">
      <dsp:nvSpPr>
        <dsp:cNvPr id="0" name=""/>
        <dsp:cNvSpPr/>
      </dsp:nvSpPr>
      <dsp:spPr>
        <a:xfrm>
          <a:off x="370159" y="1724372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tx1"/>
              </a:solidFill>
            </a:rPr>
            <a:t>Constitución legal 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395234" y="1749447"/>
        <a:ext cx="1662115" cy="805982"/>
      </dsp:txXfrm>
    </dsp:sp>
    <dsp:sp modelId="{9832842D-86DA-4011-A6CE-FDDE3E5179C8}">
      <dsp:nvSpPr>
        <dsp:cNvPr id="0" name=""/>
        <dsp:cNvSpPr/>
      </dsp:nvSpPr>
      <dsp:spPr>
        <a:xfrm>
          <a:off x="370159" y="2708924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tx1"/>
              </a:solidFill>
            </a:rPr>
            <a:t>Recursos 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395234" y="2733999"/>
        <a:ext cx="1662115" cy="805982"/>
      </dsp:txXfrm>
    </dsp:sp>
    <dsp:sp modelId="{8E2C186B-BFC0-412D-8E71-FDCDD84475AD}">
      <dsp:nvSpPr>
        <dsp:cNvPr id="0" name=""/>
        <dsp:cNvSpPr/>
      </dsp:nvSpPr>
      <dsp:spPr>
        <a:xfrm rot="17945813">
          <a:off x="1720659" y="2505583"/>
          <a:ext cx="140843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08437" y="16062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389666" y="2486434"/>
        <a:ext cx="70421" cy="70421"/>
      </dsp:txXfrm>
    </dsp:sp>
    <dsp:sp modelId="{6FC222EB-4AC6-4597-A53A-B67D6F420777}">
      <dsp:nvSpPr>
        <dsp:cNvPr id="0" name=""/>
        <dsp:cNvSpPr/>
      </dsp:nvSpPr>
      <dsp:spPr>
        <a:xfrm>
          <a:off x="2767330" y="1478234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solidFill>
                <a:schemeClr val="tx1"/>
              </a:solidFill>
            </a:rPr>
            <a:t>Tangibles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2792405" y="1503309"/>
        <a:ext cx="1662115" cy="805982"/>
      </dsp:txXfrm>
    </dsp:sp>
    <dsp:sp modelId="{87310000-668F-4193-B401-A35EA84CE944}">
      <dsp:nvSpPr>
        <dsp:cNvPr id="0" name=""/>
        <dsp:cNvSpPr/>
      </dsp:nvSpPr>
      <dsp:spPr>
        <a:xfrm rot="17692822">
          <a:off x="4008089" y="1151823"/>
          <a:ext cx="162791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27918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4781351" y="1127188"/>
        <a:ext cx="81395" cy="81395"/>
      </dsp:txXfrm>
    </dsp:sp>
    <dsp:sp modelId="{EC95E0D1-6C23-4B02-A6CA-7F1E8DAB2485}">
      <dsp:nvSpPr>
        <dsp:cNvPr id="0" name=""/>
        <dsp:cNvSpPr/>
      </dsp:nvSpPr>
      <dsp:spPr>
        <a:xfrm>
          <a:off x="5164502" y="1405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Económicos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5189577" y="26480"/>
        <a:ext cx="1662115" cy="805982"/>
      </dsp:txXfrm>
    </dsp:sp>
    <dsp:sp modelId="{7647A605-ED18-48D3-9BEC-2379B8C5641F}">
      <dsp:nvSpPr>
        <dsp:cNvPr id="0" name=""/>
        <dsp:cNvSpPr/>
      </dsp:nvSpPr>
      <dsp:spPr>
        <a:xfrm>
          <a:off x="6876767" y="413409"/>
          <a:ext cx="6849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84906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7202097" y="412349"/>
        <a:ext cx="34245" cy="34245"/>
      </dsp:txXfrm>
    </dsp:sp>
    <dsp:sp modelId="{53A14E30-9B77-4B4E-AB15-993F9721037A}">
      <dsp:nvSpPr>
        <dsp:cNvPr id="0" name=""/>
        <dsp:cNvSpPr/>
      </dsp:nvSpPr>
      <dsp:spPr>
        <a:xfrm>
          <a:off x="7561673" y="1405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Presupuesto 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7586748" y="26480"/>
        <a:ext cx="1662115" cy="805982"/>
      </dsp:txXfrm>
    </dsp:sp>
    <dsp:sp modelId="{E514E73C-A3DD-41EA-981E-75F4FB4ED4E1}">
      <dsp:nvSpPr>
        <dsp:cNvPr id="0" name=""/>
        <dsp:cNvSpPr/>
      </dsp:nvSpPr>
      <dsp:spPr>
        <a:xfrm rot="19457599">
          <a:off x="4400316" y="1644100"/>
          <a:ext cx="84346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43464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800962" y="1639075"/>
        <a:ext cx="42173" cy="42173"/>
      </dsp:txXfrm>
    </dsp:sp>
    <dsp:sp modelId="{778FEC2C-9B6E-4076-B53F-E0EA026F709B}">
      <dsp:nvSpPr>
        <dsp:cNvPr id="0" name=""/>
        <dsp:cNvSpPr/>
      </dsp:nvSpPr>
      <dsp:spPr>
        <a:xfrm>
          <a:off x="5164502" y="985957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Físicos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5189577" y="1011032"/>
        <a:ext cx="1662115" cy="805982"/>
      </dsp:txXfrm>
    </dsp:sp>
    <dsp:sp modelId="{70D86542-619A-4AA4-9161-8F37B3745C7F}">
      <dsp:nvSpPr>
        <dsp:cNvPr id="0" name=""/>
        <dsp:cNvSpPr/>
      </dsp:nvSpPr>
      <dsp:spPr>
        <a:xfrm>
          <a:off x="6876767" y="1397962"/>
          <a:ext cx="6849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84906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7202097" y="1396901"/>
        <a:ext cx="34245" cy="34245"/>
      </dsp:txXfrm>
    </dsp:sp>
    <dsp:sp modelId="{C54CA7B0-745F-416A-AEAB-A049D95CB208}">
      <dsp:nvSpPr>
        <dsp:cNvPr id="0" name=""/>
        <dsp:cNvSpPr/>
      </dsp:nvSpPr>
      <dsp:spPr>
        <a:xfrm>
          <a:off x="7561673" y="985957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Planta Turística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7586748" y="1011032"/>
        <a:ext cx="1662115" cy="805982"/>
      </dsp:txXfrm>
    </dsp:sp>
    <dsp:sp modelId="{83676E2E-CD52-49BD-BE2C-0A9D179005D4}">
      <dsp:nvSpPr>
        <dsp:cNvPr id="0" name=""/>
        <dsp:cNvSpPr/>
      </dsp:nvSpPr>
      <dsp:spPr>
        <a:xfrm rot="2374270">
          <a:off x="4388043" y="2144736"/>
          <a:ext cx="79900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99007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767571" y="2140823"/>
        <a:ext cx="39950" cy="39950"/>
      </dsp:txXfrm>
    </dsp:sp>
    <dsp:sp modelId="{B50AA7DE-F5CB-469E-A9CE-D5C9731FFA80}">
      <dsp:nvSpPr>
        <dsp:cNvPr id="0" name=""/>
        <dsp:cNvSpPr/>
      </dsp:nvSpPr>
      <dsp:spPr>
        <a:xfrm>
          <a:off x="5095497" y="1987230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Tecnológicos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5120572" y="2012305"/>
        <a:ext cx="1662115" cy="805982"/>
      </dsp:txXfrm>
    </dsp:sp>
    <dsp:sp modelId="{1BD362FE-9946-4642-99D0-8DF1E96647FE}">
      <dsp:nvSpPr>
        <dsp:cNvPr id="0" name=""/>
        <dsp:cNvSpPr/>
      </dsp:nvSpPr>
      <dsp:spPr>
        <a:xfrm rot="21523770">
          <a:off x="6807670" y="2390874"/>
          <a:ext cx="7540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54095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7165865" y="2388084"/>
        <a:ext cx="37704" cy="37704"/>
      </dsp:txXfrm>
    </dsp:sp>
    <dsp:sp modelId="{213924E8-9593-4776-8CC3-DB6FA5A46335}">
      <dsp:nvSpPr>
        <dsp:cNvPr id="0" name=""/>
        <dsp:cNvSpPr/>
      </dsp:nvSpPr>
      <dsp:spPr>
        <a:xfrm>
          <a:off x="7561673" y="1970510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Básicos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7586748" y="1995585"/>
        <a:ext cx="1662115" cy="805982"/>
      </dsp:txXfrm>
    </dsp:sp>
    <dsp:sp modelId="{2723FB52-C6EE-431D-A4FA-777BD8ACA36E}">
      <dsp:nvSpPr>
        <dsp:cNvPr id="0" name=""/>
        <dsp:cNvSpPr/>
      </dsp:nvSpPr>
      <dsp:spPr>
        <a:xfrm rot="3907178">
          <a:off x="4008089" y="2628652"/>
          <a:ext cx="162791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27918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/>
        </a:p>
      </dsp:txBody>
      <dsp:txXfrm>
        <a:off x="4781351" y="2604016"/>
        <a:ext cx="81395" cy="81395"/>
      </dsp:txXfrm>
    </dsp:sp>
    <dsp:sp modelId="{01D1B1C6-7350-444B-BE6D-FE12423DBD52}">
      <dsp:nvSpPr>
        <dsp:cNvPr id="0" name=""/>
        <dsp:cNvSpPr/>
      </dsp:nvSpPr>
      <dsp:spPr>
        <a:xfrm>
          <a:off x="5164502" y="2955062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Estructura Organizacional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5189577" y="2980137"/>
        <a:ext cx="1662115" cy="805982"/>
      </dsp:txXfrm>
    </dsp:sp>
    <dsp:sp modelId="{5A0E3EB2-1948-4C3C-8ECD-9C15FABD65F4}">
      <dsp:nvSpPr>
        <dsp:cNvPr id="0" name=""/>
        <dsp:cNvSpPr/>
      </dsp:nvSpPr>
      <dsp:spPr>
        <a:xfrm>
          <a:off x="6876767" y="3367066"/>
          <a:ext cx="6849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84906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7202097" y="3366006"/>
        <a:ext cx="34245" cy="34245"/>
      </dsp:txXfrm>
    </dsp:sp>
    <dsp:sp modelId="{56EA0A79-38CF-406B-9C9C-4BBA660C5FA3}">
      <dsp:nvSpPr>
        <dsp:cNvPr id="0" name=""/>
        <dsp:cNvSpPr/>
      </dsp:nvSpPr>
      <dsp:spPr>
        <a:xfrm>
          <a:off x="7561673" y="2955062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GAD Parroquial Tanicuchí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7586748" y="2980137"/>
        <a:ext cx="1662115" cy="805982"/>
      </dsp:txXfrm>
    </dsp:sp>
    <dsp:sp modelId="{5D861C76-24D8-46E6-9E13-A7926BFA9CC4}">
      <dsp:nvSpPr>
        <dsp:cNvPr id="0" name=""/>
        <dsp:cNvSpPr/>
      </dsp:nvSpPr>
      <dsp:spPr>
        <a:xfrm rot="3654187">
          <a:off x="1720659" y="3736274"/>
          <a:ext cx="140843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08437" y="16062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2389666" y="3717125"/>
        <a:ext cx="70421" cy="70421"/>
      </dsp:txXfrm>
    </dsp:sp>
    <dsp:sp modelId="{AD562215-668F-4FC7-8710-7A1D8F05923D}">
      <dsp:nvSpPr>
        <dsp:cNvPr id="0" name=""/>
        <dsp:cNvSpPr/>
      </dsp:nvSpPr>
      <dsp:spPr>
        <a:xfrm>
          <a:off x="2767330" y="3939615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smtClean="0">
              <a:solidFill>
                <a:schemeClr val="tx1"/>
              </a:solidFill>
            </a:rPr>
            <a:t>Intangibles</a:t>
          </a:r>
          <a:endParaRPr lang="es-ES" sz="1900" b="1" kern="1200" dirty="0">
            <a:solidFill>
              <a:schemeClr val="tx1"/>
            </a:solidFill>
          </a:endParaRPr>
        </a:p>
      </dsp:txBody>
      <dsp:txXfrm>
        <a:off x="2792405" y="3964690"/>
        <a:ext cx="1662115" cy="805982"/>
      </dsp:txXfrm>
    </dsp:sp>
    <dsp:sp modelId="{BBFBE2AC-9921-4202-8381-72958177F8AE}">
      <dsp:nvSpPr>
        <dsp:cNvPr id="0" name=""/>
        <dsp:cNvSpPr/>
      </dsp:nvSpPr>
      <dsp:spPr>
        <a:xfrm>
          <a:off x="4479595" y="4351619"/>
          <a:ext cx="6849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84906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804926" y="4350558"/>
        <a:ext cx="34245" cy="34245"/>
      </dsp:txXfrm>
    </dsp:sp>
    <dsp:sp modelId="{9210A57B-846F-4DA4-99A8-462419900C62}">
      <dsp:nvSpPr>
        <dsp:cNvPr id="0" name=""/>
        <dsp:cNvSpPr/>
      </dsp:nvSpPr>
      <dsp:spPr>
        <a:xfrm>
          <a:off x="5164502" y="3939615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Prestigio y Reconocimiento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5189577" y="3964690"/>
        <a:ext cx="1662115" cy="805982"/>
      </dsp:txXfrm>
    </dsp:sp>
    <dsp:sp modelId="{92F5853F-773B-45CD-A84F-73AE2D3E4AE3}">
      <dsp:nvSpPr>
        <dsp:cNvPr id="0" name=""/>
        <dsp:cNvSpPr/>
      </dsp:nvSpPr>
      <dsp:spPr>
        <a:xfrm>
          <a:off x="6876767" y="4351619"/>
          <a:ext cx="68490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84906" y="160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7202097" y="4350558"/>
        <a:ext cx="34245" cy="34245"/>
      </dsp:txXfrm>
    </dsp:sp>
    <dsp:sp modelId="{06794B73-26D4-46AD-812A-321306D86D97}">
      <dsp:nvSpPr>
        <dsp:cNvPr id="0" name=""/>
        <dsp:cNvSpPr/>
      </dsp:nvSpPr>
      <dsp:spPr>
        <a:xfrm>
          <a:off x="7561673" y="3939615"/>
          <a:ext cx="1712265" cy="856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Fiestas y Ferias taurinas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7586748" y="3964690"/>
        <a:ext cx="1662115" cy="8059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CF037-A555-4CE9-8CD8-58FE1773113F}">
      <dsp:nvSpPr>
        <dsp:cNvPr id="0" name=""/>
        <dsp:cNvSpPr/>
      </dsp:nvSpPr>
      <dsp:spPr>
        <a:xfrm>
          <a:off x="2539099" y="663068"/>
          <a:ext cx="981117" cy="466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194"/>
              </a:lnTo>
              <a:lnTo>
                <a:pt x="981117" y="318194"/>
              </a:lnTo>
              <a:lnTo>
                <a:pt x="981117" y="46692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DCDFA-2A8F-428D-BAAD-4C232E99D2A9}">
      <dsp:nvSpPr>
        <dsp:cNvPr id="0" name=""/>
        <dsp:cNvSpPr/>
      </dsp:nvSpPr>
      <dsp:spPr>
        <a:xfrm>
          <a:off x="1557981" y="663068"/>
          <a:ext cx="981117" cy="466922"/>
        </a:xfrm>
        <a:custGeom>
          <a:avLst/>
          <a:gdLst/>
          <a:ahLst/>
          <a:cxnLst/>
          <a:rect l="0" t="0" r="0" b="0"/>
          <a:pathLst>
            <a:path>
              <a:moveTo>
                <a:pt x="981117" y="0"/>
              </a:moveTo>
              <a:lnTo>
                <a:pt x="981117" y="318194"/>
              </a:lnTo>
              <a:lnTo>
                <a:pt x="0" y="318194"/>
              </a:lnTo>
              <a:lnTo>
                <a:pt x="0" y="466922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652CA-1FB9-48B7-AE39-B99ED1149CE6}">
      <dsp:nvSpPr>
        <dsp:cNvPr id="0" name=""/>
        <dsp:cNvSpPr/>
      </dsp:nvSpPr>
      <dsp:spPr>
        <a:xfrm>
          <a:off x="942777" y="177"/>
          <a:ext cx="3192644" cy="6628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40CEC6-D171-42EE-B4E7-1E36829DEB36}">
      <dsp:nvSpPr>
        <dsp:cNvPr id="0" name=""/>
        <dsp:cNvSpPr/>
      </dsp:nvSpPr>
      <dsp:spPr>
        <a:xfrm>
          <a:off x="1121162" y="169643"/>
          <a:ext cx="3192644" cy="6628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PATRIMONIO CULTURAL MATERIAL TANICUCHÍ </a:t>
          </a:r>
          <a:endParaRPr lang="es-ES" sz="1600" b="1" kern="1200" dirty="0"/>
        </a:p>
      </dsp:txBody>
      <dsp:txXfrm>
        <a:off x="1140577" y="189058"/>
        <a:ext cx="3153814" cy="624060"/>
      </dsp:txXfrm>
    </dsp:sp>
    <dsp:sp modelId="{4387B8D5-A94E-401C-BC4F-F0D0E4915B7E}">
      <dsp:nvSpPr>
        <dsp:cNvPr id="0" name=""/>
        <dsp:cNvSpPr/>
      </dsp:nvSpPr>
      <dsp:spPr>
        <a:xfrm>
          <a:off x="755248" y="1129990"/>
          <a:ext cx="1605465" cy="10194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4B9851-7414-4BAA-9CAF-443906D4C3AD}">
      <dsp:nvSpPr>
        <dsp:cNvPr id="0" name=""/>
        <dsp:cNvSpPr/>
      </dsp:nvSpPr>
      <dsp:spPr>
        <a:xfrm>
          <a:off x="933633" y="1299456"/>
          <a:ext cx="1605465" cy="1019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Bienes Muebles</a:t>
          </a:r>
          <a:endParaRPr lang="es-ES" sz="1600" kern="1200" dirty="0"/>
        </a:p>
      </dsp:txBody>
      <dsp:txXfrm>
        <a:off x="963492" y="1329315"/>
        <a:ext cx="1545747" cy="959752"/>
      </dsp:txXfrm>
    </dsp:sp>
    <dsp:sp modelId="{4624E76A-D341-4DD9-B59D-6D67E63C49E6}">
      <dsp:nvSpPr>
        <dsp:cNvPr id="0" name=""/>
        <dsp:cNvSpPr/>
      </dsp:nvSpPr>
      <dsp:spPr>
        <a:xfrm>
          <a:off x="2717484" y="1129990"/>
          <a:ext cx="1605465" cy="10194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3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accent3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183E99F-196D-4E53-BBFE-2FCADCBB2997}">
      <dsp:nvSpPr>
        <dsp:cNvPr id="0" name=""/>
        <dsp:cNvSpPr/>
      </dsp:nvSpPr>
      <dsp:spPr>
        <a:xfrm>
          <a:off x="2895869" y="1299456"/>
          <a:ext cx="1605465" cy="10194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lt1">
              <a:alpha val="9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Bienes Inmuebles</a:t>
          </a:r>
          <a:endParaRPr lang="es-ES" sz="1600" kern="1200" dirty="0"/>
        </a:p>
      </dsp:txBody>
      <dsp:txXfrm>
        <a:off x="2925728" y="1329315"/>
        <a:ext cx="1545747" cy="9597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B74E8-468B-498D-B037-190885231058}">
      <dsp:nvSpPr>
        <dsp:cNvPr id="0" name=""/>
        <dsp:cNvSpPr/>
      </dsp:nvSpPr>
      <dsp:spPr>
        <a:xfrm>
          <a:off x="9106" y="2211469"/>
          <a:ext cx="1668104" cy="1215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>
              <a:solidFill>
                <a:schemeClr val="tx1"/>
              </a:solidFill>
            </a:rPr>
            <a:t>PATRIMONIO CULTURAL INMATERIAL TANICUCHÍ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44717" y="2247080"/>
        <a:ext cx="1596882" cy="1144639"/>
      </dsp:txXfrm>
    </dsp:sp>
    <dsp:sp modelId="{ECAF60B5-9DFC-4B9B-87FF-E7399CEB8CF3}">
      <dsp:nvSpPr>
        <dsp:cNvPr id="0" name=""/>
        <dsp:cNvSpPr/>
      </dsp:nvSpPr>
      <dsp:spPr>
        <a:xfrm>
          <a:off x="1677210" y="2805570"/>
          <a:ext cx="693159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693159" y="138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2006461" y="2802071"/>
        <a:ext cx="34657" cy="34657"/>
      </dsp:txXfrm>
    </dsp:sp>
    <dsp:sp modelId="{CB69F31E-5342-4CA2-ABD9-0F8CECE34A52}">
      <dsp:nvSpPr>
        <dsp:cNvPr id="0" name=""/>
        <dsp:cNvSpPr/>
      </dsp:nvSpPr>
      <dsp:spPr>
        <a:xfrm>
          <a:off x="2370370" y="2386175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>
              <a:solidFill>
                <a:schemeClr val="tx1"/>
              </a:solidFill>
            </a:rPr>
            <a:t>Tradiciones y Expresiones Orales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2395747" y="2411552"/>
        <a:ext cx="1682143" cy="815694"/>
      </dsp:txXfrm>
    </dsp:sp>
    <dsp:sp modelId="{7524BD81-C46F-4499-ACAC-DB783D2AC080}">
      <dsp:nvSpPr>
        <dsp:cNvPr id="0" name=""/>
        <dsp:cNvSpPr/>
      </dsp:nvSpPr>
      <dsp:spPr>
        <a:xfrm rot="17692822">
          <a:off x="3626079" y="2058258"/>
          <a:ext cx="1647535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1647535" y="138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4408659" y="2030899"/>
        <a:ext cx="82376" cy="82376"/>
      </dsp:txXfrm>
    </dsp:sp>
    <dsp:sp modelId="{3562E0DB-DC88-4240-946B-E8E17632E6DB}">
      <dsp:nvSpPr>
        <dsp:cNvPr id="0" name=""/>
        <dsp:cNvSpPr/>
      </dsp:nvSpPr>
      <dsp:spPr>
        <a:xfrm>
          <a:off x="4796427" y="891551"/>
          <a:ext cx="1732897" cy="866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Memoria Local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821804" y="916928"/>
        <a:ext cx="1682143" cy="815694"/>
      </dsp:txXfrm>
    </dsp:sp>
    <dsp:sp modelId="{97669C24-732E-4EE1-A6A7-7C6988E8B587}">
      <dsp:nvSpPr>
        <dsp:cNvPr id="0" name=""/>
        <dsp:cNvSpPr/>
      </dsp:nvSpPr>
      <dsp:spPr>
        <a:xfrm>
          <a:off x="6529324" y="1310946"/>
          <a:ext cx="693159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693159" y="1382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6858575" y="1307446"/>
        <a:ext cx="34657" cy="34657"/>
      </dsp:txXfrm>
    </dsp:sp>
    <dsp:sp modelId="{3837C15D-3B34-4B20-9F78-6623D03CFC9C}">
      <dsp:nvSpPr>
        <dsp:cNvPr id="0" name=""/>
        <dsp:cNvSpPr/>
      </dsp:nvSpPr>
      <dsp:spPr>
        <a:xfrm>
          <a:off x="7222484" y="891551"/>
          <a:ext cx="1732897" cy="8664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Monumental San Lorenzo, Sacharuna,  Matrimonio campesino,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247861" y="916928"/>
        <a:ext cx="1682143" cy="815694"/>
      </dsp:txXfrm>
    </dsp:sp>
    <dsp:sp modelId="{A5A768D5-E31A-4D5A-B6D9-961FF6003EE4}">
      <dsp:nvSpPr>
        <dsp:cNvPr id="0" name=""/>
        <dsp:cNvSpPr/>
      </dsp:nvSpPr>
      <dsp:spPr>
        <a:xfrm rot="19457599">
          <a:off x="4023033" y="2556466"/>
          <a:ext cx="853628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853628" y="138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4428506" y="2548955"/>
        <a:ext cx="42681" cy="42681"/>
      </dsp:txXfrm>
    </dsp:sp>
    <dsp:sp modelId="{715A31BA-1875-49D4-8C87-D4F3437A2459}">
      <dsp:nvSpPr>
        <dsp:cNvPr id="0" name=""/>
        <dsp:cNvSpPr/>
      </dsp:nvSpPr>
      <dsp:spPr>
        <a:xfrm>
          <a:off x="4796427" y="1887967"/>
          <a:ext cx="1732897" cy="866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Leyendas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821804" y="1913344"/>
        <a:ext cx="1682143" cy="815694"/>
      </dsp:txXfrm>
    </dsp:sp>
    <dsp:sp modelId="{036AD88D-D698-4A79-B441-199F1747A6D0}">
      <dsp:nvSpPr>
        <dsp:cNvPr id="0" name=""/>
        <dsp:cNvSpPr/>
      </dsp:nvSpPr>
      <dsp:spPr>
        <a:xfrm>
          <a:off x="6529324" y="2307362"/>
          <a:ext cx="693159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693159" y="1382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6858575" y="2303862"/>
        <a:ext cx="34657" cy="34657"/>
      </dsp:txXfrm>
    </dsp:sp>
    <dsp:sp modelId="{450B232A-03E6-45C4-99A3-824C9DF7DD1E}">
      <dsp:nvSpPr>
        <dsp:cNvPr id="0" name=""/>
        <dsp:cNvSpPr/>
      </dsp:nvSpPr>
      <dsp:spPr>
        <a:xfrm>
          <a:off x="7222484" y="1887967"/>
          <a:ext cx="1732897" cy="8664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Wiñagüilli, Puente negro, cura sin cabeza, Taita Cotopaxi, 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247861" y="1913344"/>
        <a:ext cx="1682143" cy="815694"/>
      </dsp:txXfrm>
    </dsp:sp>
    <dsp:sp modelId="{451CAB59-0C0A-42A6-B2B2-CA2A0F954F94}">
      <dsp:nvSpPr>
        <dsp:cNvPr id="0" name=""/>
        <dsp:cNvSpPr/>
      </dsp:nvSpPr>
      <dsp:spPr>
        <a:xfrm rot="2142401">
          <a:off x="4023033" y="3054674"/>
          <a:ext cx="853628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853628" y="138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4428506" y="3047163"/>
        <a:ext cx="42681" cy="42681"/>
      </dsp:txXfrm>
    </dsp:sp>
    <dsp:sp modelId="{D0D5808A-F544-4763-AE05-07185333EC59}">
      <dsp:nvSpPr>
        <dsp:cNvPr id="0" name=""/>
        <dsp:cNvSpPr/>
      </dsp:nvSpPr>
      <dsp:spPr>
        <a:xfrm>
          <a:off x="4796427" y="2884383"/>
          <a:ext cx="1732897" cy="866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Expresiones Orales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821804" y="2909760"/>
        <a:ext cx="1682143" cy="815694"/>
      </dsp:txXfrm>
    </dsp:sp>
    <dsp:sp modelId="{DF56077E-9EB9-4437-9350-5A18678830D1}">
      <dsp:nvSpPr>
        <dsp:cNvPr id="0" name=""/>
        <dsp:cNvSpPr/>
      </dsp:nvSpPr>
      <dsp:spPr>
        <a:xfrm>
          <a:off x="6529324" y="3303778"/>
          <a:ext cx="693159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693159" y="1382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6858575" y="3300279"/>
        <a:ext cx="34657" cy="34657"/>
      </dsp:txXfrm>
    </dsp:sp>
    <dsp:sp modelId="{78AD6D0E-78D9-4802-9459-A5F0D8E2A20B}">
      <dsp:nvSpPr>
        <dsp:cNvPr id="0" name=""/>
        <dsp:cNvSpPr/>
      </dsp:nvSpPr>
      <dsp:spPr>
        <a:xfrm>
          <a:off x="7222484" y="2884383"/>
          <a:ext cx="1732897" cy="8664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Cuentos: loca viuda, duende 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247861" y="2909760"/>
        <a:ext cx="1682143" cy="815694"/>
      </dsp:txXfrm>
    </dsp:sp>
    <dsp:sp modelId="{9FCC1910-32AF-46A8-9293-46FDC9BAF461}">
      <dsp:nvSpPr>
        <dsp:cNvPr id="0" name=""/>
        <dsp:cNvSpPr/>
      </dsp:nvSpPr>
      <dsp:spPr>
        <a:xfrm rot="3907178">
          <a:off x="3626079" y="3552882"/>
          <a:ext cx="1647535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1647535" y="138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4408659" y="3525523"/>
        <a:ext cx="82376" cy="82376"/>
      </dsp:txXfrm>
    </dsp:sp>
    <dsp:sp modelId="{4F85919A-9471-4B51-A9C5-0E88807206E0}">
      <dsp:nvSpPr>
        <dsp:cNvPr id="0" name=""/>
        <dsp:cNvSpPr/>
      </dsp:nvSpPr>
      <dsp:spPr>
        <a:xfrm>
          <a:off x="4796427" y="3880799"/>
          <a:ext cx="1732897" cy="866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Proverbios, dichos y supersitiones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821804" y="3906176"/>
        <a:ext cx="1682143" cy="815694"/>
      </dsp:txXfrm>
    </dsp:sp>
    <dsp:sp modelId="{6BB22AEA-034E-4B11-9672-0426778CA466}">
      <dsp:nvSpPr>
        <dsp:cNvPr id="0" name=""/>
        <dsp:cNvSpPr/>
      </dsp:nvSpPr>
      <dsp:spPr>
        <a:xfrm>
          <a:off x="6529324" y="4300195"/>
          <a:ext cx="693159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693159" y="1382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6858575" y="4296695"/>
        <a:ext cx="34657" cy="34657"/>
      </dsp:txXfrm>
    </dsp:sp>
    <dsp:sp modelId="{42812D8D-8BA9-4F76-B2E2-D50408AF0844}">
      <dsp:nvSpPr>
        <dsp:cNvPr id="0" name=""/>
        <dsp:cNvSpPr/>
      </dsp:nvSpPr>
      <dsp:spPr>
        <a:xfrm>
          <a:off x="7222484" y="3880799"/>
          <a:ext cx="1732897" cy="8664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Reminiscencias de Don Villamarín. 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247861" y="3906176"/>
        <a:ext cx="1682143" cy="8156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B74E8-468B-498D-B037-190885231058}">
      <dsp:nvSpPr>
        <dsp:cNvPr id="0" name=""/>
        <dsp:cNvSpPr/>
      </dsp:nvSpPr>
      <dsp:spPr>
        <a:xfrm>
          <a:off x="9106" y="2460573"/>
          <a:ext cx="1668104" cy="1215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PATRIMONIO CULTURAL INMATERIAL TANICUCHÍ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44717" y="2496184"/>
        <a:ext cx="1596882" cy="1144639"/>
      </dsp:txXfrm>
    </dsp:sp>
    <dsp:sp modelId="{B0433258-7F2B-4269-97E3-6F910A001E94}">
      <dsp:nvSpPr>
        <dsp:cNvPr id="0" name=""/>
        <dsp:cNvSpPr/>
      </dsp:nvSpPr>
      <dsp:spPr>
        <a:xfrm rot="18770822">
          <a:off x="1514147" y="2681018"/>
          <a:ext cx="1019286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1019286" y="138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1998308" y="2669365"/>
        <a:ext cx="50964" cy="50964"/>
      </dsp:txXfrm>
    </dsp:sp>
    <dsp:sp modelId="{7C1E94D9-DD0D-4862-9D20-944ECB651042}">
      <dsp:nvSpPr>
        <dsp:cNvPr id="0" name=""/>
        <dsp:cNvSpPr/>
      </dsp:nvSpPr>
      <dsp:spPr>
        <a:xfrm>
          <a:off x="2370370" y="1887967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>
              <a:solidFill>
                <a:schemeClr val="tx1"/>
              </a:solidFill>
            </a:rPr>
            <a:t>Artes del Espectáculo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2395747" y="1913344"/>
        <a:ext cx="1682143" cy="815694"/>
      </dsp:txXfrm>
    </dsp:sp>
    <dsp:sp modelId="{2D790DA2-729D-47B9-BAFF-F769684FCF6A}">
      <dsp:nvSpPr>
        <dsp:cNvPr id="0" name=""/>
        <dsp:cNvSpPr/>
      </dsp:nvSpPr>
      <dsp:spPr>
        <a:xfrm rot="19457599">
          <a:off x="4023033" y="2058258"/>
          <a:ext cx="853628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853628" y="138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4428506" y="2050747"/>
        <a:ext cx="42681" cy="42681"/>
      </dsp:txXfrm>
    </dsp:sp>
    <dsp:sp modelId="{97DA2672-B582-43B4-A553-B720CAC11F96}">
      <dsp:nvSpPr>
        <dsp:cNvPr id="0" name=""/>
        <dsp:cNvSpPr/>
      </dsp:nvSpPr>
      <dsp:spPr>
        <a:xfrm>
          <a:off x="4796427" y="1389759"/>
          <a:ext cx="1732897" cy="866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Juegos  Tradicionales 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821804" y="1415136"/>
        <a:ext cx="1682143" cy="815694"/>
      </dsp:txXfrm>
    </dsp:sp>
    <dsp:sp modelId="{6CFEB0EB-E645-4B4F-A3AC-DA3DA9548A56}">
      <dsp:nvSpPr>
        <dsp:cNvPr id="0" name=""/>
        <dsp:cNvSpPr/>
      </dsp:nvSpPr>
      <dsp:spPr>
        <a:xfrm>
          <a:off x="6529324" y="1809154"/>
          <a:ext cx="693159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693159" y="1382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6858575" y="1805654"/>
        <a:ext cx="34657" cy="34657"/>
      </dsp:txXfrm>
    </dsp:sp>
    <dsp:sp modelId="{ACAC4964-FD84-44CA-B69C-4D992EE4B6C0}">
      <dsp:nvSpPr>
        <dsp:cNvPr id="0" name=""/>
        <dsp:cNvSpPr/>
      </dsp:nvSpPr>
      <dsp:spPr>
        <a:xfrm>
          <a:off x="7222484" y="1389759"/>
          <a:ext cx="1732897" cy="8664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Huairo, pelota nacional 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247861" y="1415136"/>
        <a:ext cx="1682143" cy="815694"/>
      </dsp:txXfrm>
    </dsp:sp>
    <dsp:sp modelId="{332C52FF-76E1-4A1C-ADDA-385A0087B642}">
      <dsp:nvSpPr>
        <dsp:cNvPr id="0" name=""/>
        <dsp:cNvSpPr/>
      </dsp:nvSpPr>
      <dsp:spPr>
        <a:xfrm rot="2142401">
          <a:off x="4023033" y="2556466"/>
          <a:ext cx="853628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853628" y="138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4428506" y="2548955"/>
        <a:ext cx="42681" cy="42681"/>
      </dsp:txXfrm>
    </dsp:sp>
    <dsp:sp modelId="{CD2EA3D4-4590-44F9-A080-BC8DC8B579B4}">
      <dsp:nvSpPr>
        <dsp:cNvPr id="0" name=""/>
        <dsp:cNvSpPr/>
      </dsp:nvSpPr>
      <dsp:spPr>
        <a:xfrm>
          <a:off x="4796427" y="2386175"/>
          <a:ext cx="1732897" cy="866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Música 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821804" y="2411552"/>
        <a:ext cx="1682143" cy="815694"/>
      </dsp:txXfrm>
    </dsp:sp>
    <dsp:sp modelId="{5467EE0C-0614-499E-BA20-C7F37C676F1F}">
      <dsp:nvSpPr>
        <dsp:cNvPr id="0" name=""/>
        <dsp:cNvSpPr/>
      </dsp:nvSpPr>
      <dsp:spPr>
        <a:xfrm rot="2829178">
          <a:off x="1514147" y="3428330"/>
          <a:ext cx="1019286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1019286" y="138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1998308" y="3416678"/>
        <a:ext cx="50964" cy="50964"/>
      </dsp:txXfrm>
    </dsp:sp>
    <dsp:sp modelId="{BB2F170A-C692-4F4F-9873-3CD140C6D9A3}">
      <dsp:nvSpPr>
        <dsp:cNvPr id="0" name=""/>
        <dsp:cNvSpPr/>
      </dsp:nvSpPr>
      <dsp:spPr>
        <a:xfrm>
          <a:off x="2370370" y="3382591"/>
          <a:ext cx="1732897" cy="866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Usos Sociales, Rituales y Actos Festivos 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2395747" y="3407968"/>
        <a:ext cx="1682143" cy="815694"/>
      </dsp:txXfrm>
    </dsp:sp>
    <dsp:sp modelId="{588F9BE4-A49B-4A7D-B395-E1398074A1CE}">
      <dsp:nvSpPr>
        <dsp:cNvPr id="0" name=""/>
        <dsp:cNvSpPr/>
      </dsp:nvSpPr>
      <dsp:spPr>
        <a:xfrm>
          <a:off x="4103267" y="3801987"/>
          <a:ext cx="693159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693159" y="1382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4432518" y="3798487"/>
        <a:ext cx="34657" cy="34657"/>
      </dsp:txXfrm>
    </dsp:sp>
    <dsp:sp modelId="{C65D78D7-782C-4AC8-B945-B7EEDF4899E0}">
      <dsp:nvSpPr>
        <dsp:cNvPr id="0" name=""/>
        <dsp:cNvSpPr/>
      </dsp:nvSpPr>
      <dsp:spPr>
        <a:xfrm>
          <a:off x="4796427" y="3382591"/>
          <a:ext cx="1732897" cy="866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Fiestas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821804" y="3407968"/>
        <a:ext cx="1682143" cy="815694"/>
      </dsp:txXfrm>
    </dsp:sp>
    <dsp:sp modelId="{5B12121E-7C0E-4793-9230-E5210094B30D}">
      <dsp:nvSpPr>
        <dsp:cNvPr id="0" name=""/>
        <dsp:cNvSpPr/>
      </dsp:nvSpPr>
      <dsp:spPr>
        <a:xfrm>
          <a:off x="6529324" y="3801987"/>
          <a:ext cx="693159" cy="27658"/>
        </a:xfrm>
        <a:custGeom>
          <a:avLst/>
          <a:gdLst/>
          <a:ahLst/>
          <a:cxnLst/>
          <a:rect l="0" t="0" r="0" b="0"/>
          <a:pathLst>
            <a:path>
              <a:moveTo>
                <a:pt x="0" y="13829"/>
              </a:moveTo>
              <a:lnTo>
                <a:pt x="693159" y="13829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6858575" y="3798487"/>
        <a:ext cx="34657" cy="34657"/>
      </dsp:txXfrm>
    </dsp:sp>
    <dsp:sp modelId="{685D9BED-8505-452B-BB76-BB553C06E5A7}">
      <dsp:nvSpPr>
        <dsp:cNvPr id="0" name=""/>
        <dsp:cNvSpPr/>
      </dsp:nvSpPr>
      <dsp:spPr>
        <a:xfrm>
          <a:off x="7222484" y="3382591"/>
          <a:ext cx="1732897" cy="8664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De </a:t>
          </a:r>
          <a:r>
            <a:rPr lang="es-ES" sz="1600" kern="1200" dirty="0" err="1" smtClean="0">
              <a:solidFill>
                <a:schemeClr val="tx1"/>
              </a:solidFill>
            </a:rPr>
            <a:t>Parroquialización</a:t>
          </a:r>
          <a:r>
            <a:rPr lang="es-ES" sz="1600" kern="1200" dirty="0" smtClean="0">
              <a:solidFill>
                <a:schemeClr val="tx1"/>
              </a:solidFill>
            </a:rPr>
            <a:t> en cada barrio y Semana Santa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247861" y="3407968"/>
        <a:ext cx="1682143" cy="8156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B74E8-468B-498D-B037-190885231058}">
      <dsp:nvSpPr>
        <dsp:cNvPr id="0" name=""/>
        <dsp:cNvSpPr/>
      </dsp:nvSpPr>
      <dsp:spPr>
        <a:xfrm>
          <a:off x="5942" y="1916755"/>
          <a:ext cx="1687132" cy="843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>
              <a:solidFill>
                <a:schemeClr val="tx1"/>
              </a:solidFill>
            </a:rPr>
            <a:t>PATRIMONIO CULTURAL INMATERIAL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30649" y="1941462"/>
        <a:ext cx="1637718" cy="794152"/>
      </dsp:txXfrm>
    </dsp:sp>
    <dsp:sp modelId="{84BCA59A-4E5E-4601-A1F6-009478EE1AE2}">
      <dsp:nvSpPr>
        <dsp:cNvPr id="0" name=""/>
        <dsp:cNvSpPr/>
      </dsp:nvSpPr>
      <dsp:spPr>
        <a:xfrm rot="18993659">
          <a:off x="1565795" y="2004307"/>
          <a:ext cx="929413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929413" y="1470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</a:endParaRPr>
        </a:p>
      </dsp:txBody>
      <dsp:txXfrm>
        <a:off x="2007266" y="1995779"/>
        <a:ext cx="46470" cy="46470"/>
      </dsp:txXfrm>
    </dsp:sp>
    <dsp:sp modelId="{801E1332-C8C1-4FAC-B4F3-5D7E66265F42}">
      <dsp:nvSpPr>
        <dsp:cNvPr id="0" name=""/>
        <dsp:cNvSpPr/>
      </dsp:nvSpPr>
      <dsp:spPr>
        <a:xfrm>
          <a:off x="2367928" y="1100651"/>
          <a:ext cx="1687132" cy="11976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Conocimientos y Usos relacionados con la naturaleza y el universo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2403007" y="1135730"/>
        <a:ext cx="1616974" cy="1127520"/>
      </dsp:txXfrm>
    </dsp:sp>
    <dsp:sp modelId="{2DB6CD87-9981-4723-9EB5-8AE8BBA37094}">
      <dsp:nvSpPr>
        <dsp:cNvPr id="0" name=""/>
        <dsp:cNvSpPr/>
      </dsp:nvSpPr>
      <dsp:spPr>
        <a:xfrm>
          <a:off x="4055061" y="1684783"/>
          <a:ext cx="674853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674853" y="1470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</a:endParaRPr>
        </a:p>
      </dsp:txBody>
      <dsp:txXfrm>
        <a:off x="4375616" y="1682619"/>
        <a:ext cx="33742" cy="33742"/>
      </dsp:txXfrm>
    </dsp:sp>
    <dsp:sp modelId="{F0A92CBE-8854-45B8-830C-047451ACE5F1}">
      <dsp:nvSpPr>
        <dsp:cNvPr id="0" name=""/>
        <dsp:cNvSpPr/>
      </dsp:nvSpPr>
      <dsp:spPr>
        <a:xfrm>
          <a:off x="4729914" y="1277707"/>
          <a:ext cx="1687132" cy="8435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Gastronomía 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754621" y="1302414"/>
        <a:ext cx="1637718" cy="794152"/>
      </dsp:txXfrm>
    </dsp:sp>
    <dsp:sp modelId="{02A80F23-75EC-4B91-A5FE-6703B5DE612A}">
      <dsp:nvSpPr>
        <dsp:cNvPr id="0" name=""/>
        <dsp:cNvSpPr/>
      </dsp:nvSpPr>
      <dsp:spPr>
        <a:xfrm>
          <a:off x="6417047" y="1684783"/>
          <a:ext cx="674853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674853" y="14707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</a:endParaRPr>
        </a:p>
      </dsp:txBody>
      <dsp:txXfrm>
        <a:off x="6737602" y="1682619"/>
        <a:ext cx="33742" cy="33742"/>
      </dsp:txXfrm>
    </dsp:sp>
    <dsp:sp modelId="{02B051A2-9579-4728-AA48-46A61609291C}">
      <dsp:nvSpPr>
        <dsp:cNvPr id="0" name=""/>
        <dsp:cNvSpPr/>
      </dsp:nvSpPr>
      <dsp:spPr>
        <a:xfrm>
          <a:off x="7091900" y="1277707"/>
          <a:ext cx="1687132" cy="8435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Platos y bebidas tradicionales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116607" y="1302414"/>
        <a:ext cx="1637718" cy="794152"/>
      </dsp:txXfrm>
    </dsp:sp>
    <dsp:sp modelId="{C6BE8848-2019-4370-88C7-1BBD00BAFE00}">
      <dsp:nvSpPr>
        <dsp:cNvPr id="0" name=""/>
        <dsp:cNvSpPr/>
      </dsp:nvSpPr>
      <dsp:spPr>
        <a:xfrm rot="3024718">
          <a:off x="1501008" y="2731883"/>
          <a:ext cx="1058986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1058986" y="1470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</a:endParaRPr>
        </a:p>
      </dsp:txBody>
      <dsp:txXfrm>
        <a:off x="2004027" y="2720116"/>
        <a:ext cx="52949" cy="52949"/>
      </dsp:txXfrm>
    </dsp:sp>
    <dsp:sp modelId="{FB8997D5-6B0C-411F-A5EE-F1979E83F6DE}">
      <dsp:nvSpPr>
        <dsp:cNvPr id="0" name=""/>
        <dsp:cNvSpPr/>
      </dsp:nvSpPr>
      <dsp:spPr>
        <a:xfrm>
          <a:off x="2367928" y="2732859"/>
          <a:ext cx="1687132" cy="843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>
              <a:solidFill>
                <a:schemeClr val="tx1"/>
              </a:solidFill>
            </a:rPr>
            <a:t>Técnicas Artesanales Tradicionales 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2392635" y="2757566"/>
        <a:ext cx="1637718" cy="794152"/>
      </dsp:txXfrm>
    </dsp:sp>
    <dsp:sp modelId="{E6A480C7-ED4B-473E-9CBA-403789162A84}">
      <dsp:nvSpPr>
        <dsp:cNvPr id="0" name=""/>
        <dsp:cNvSpPr/>
      </dsp:nvSpPr>
      <dsp:spPr>
        <a:xfrm rot="19457599">
          <a:off x="3976945" y="2897410"/>
          <a:ext cx="831084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831084" y="1470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</a:endParaRPr>
        </a:p>
      </dsp:txBody>
      <dsp:txXfrm>
        <a:off x="4371710" y="2891340"/>
        <a:ext cx="41554" cy="41554"/>
      </dsp:txXfrm>
    </dsp:sp>
    <dsp:sp modelId="{A22D4FCC-0ACC-42A1-B5FD-51C1E7892770}">
      <dsp:nvSpPr>
        <dsp:cNvPr id="0" name=""/>
        <dsp:cNvSpPr/>
      </dsp:nvSpPr>
      <dsp:spPr>
        <a:xfrm>
          <a:off x="4729914" y="2247808"/>
          <a:ext cx="1687132" cy="8435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Técnicas Artesanales Tradicionales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754621" y="2272515"/>
        <a:ext cx="1637718" cy="794152"/>
      </dsp:txXfrm>
    </dsp:sp>
    <dsp:sp modelId="{2A9C1BD9-3616-4DC1-8F65-61E6FF861D48}">
      <dsp:nvSpPr>
        <dsp:cNvPr id="0" name=""/>
        <dsp:cNvSpPr/>
      </dsp:nvSpPr>
      <dsp:spPr>
        <a:xfrm>
          <a:off x="6417047" y="2654884"/>
          <a:ext cx="674853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674853" y="14707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</a:endParaRPr>
        </a:p>
      </dsp:txBody>
      <dsp:txXfrm>
        <a:off x="6737602" y="2652720"/>
        <a:ext cx="33742" cy="33742"/>
      </dsp:txXfrm>
    </dsp:sp>
    <dsp:sp modelId="{FD9031AC-1451-45A1-83B1-EECC85CCF0D3}">
      <dsp:nvSpPr>
        <dsp:cNvPr id="0" name=""/>
        <dsp:cNvSpPr/>
      </dsp:nvSpPr>
      <dsp:spPr>
        <a:xfrm>
          <a:off x="7091900" y="2247808"/>
          <a:ext cx="1687132" cy="8435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Confección de esteras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116607" y="2272515"/>
        <a:ext cx="1637718" cy="794152"/>
      </dsp:txXfrm>
    </dsp:sp>
    <dsp:sp modelId="{D66D9B28-7F0A-4930-9C4B-32B964F21FA9}">
      <dsp:nvSpPr>
        <dsp:cNvPr id="0" name=""/>
        <dsp:cNvSpPr/>
      </dsp:nvSpPr>
      <dsp:spPr>
        <a:xfrm rot="2142401">
          <a:off x="3976945" y="3382460"/>
          <a:ext cx="831084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831084" y="14707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</a:endParaRPr>
        </a:p>
      </dsp:txBody>
      <dsp:txXfrm>
        <a:off x="4371710" y="3376391"/>
        <a:ext cx="41554" cy="41554"/>
      </dsp:txXfrm>
    </dsp:sp>
    <dsp:sp modelId="{D430321E-66F9-400A-895A-C1DAB9D83733}">
      <dsp:nvSpPr>
        <dsp:cNvPr id="0" name=""/>
        <dsp:cNvSpPr/>
      </dsp:nvSpPr>
      <dsp:spPr>
        <a:xfrm>
          <a:off x="4729914" y="3217910"/>
          <a:ext cx="1687132" cy="8435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Técnicas Constructivas Tradicionales 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754621" y="3242617"/>
        <a:ext cx="1637718" cy="794152"/>
      </dsp:txXfrm>
    </dsp:sp>
    <dsp:sp modelId="{5148E578-44E5-469A-B8CC-F201DD98A5F2}">
      <dsp:nvSpPr>
        <dsp:cNvPr id="0" name=""/>
        <dsp:cNvSpPr/>
      </dsp:nvSpPr>
      <dsp:spPr>
        <a:xfrm>
          <a:off x="6417047" y="3624986"/>
          <a:ext cx="674853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674853" y="14707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>
            <a:solidFill>
              <a:schemeClr val="tx1"/>
            </a:solidFill>
          </a:endParaRPr>
        </a:p>
      </dsp:txBody>
      <dsp:txXfrm>
        <a:off x="6737602" y="3622822"/>
        <a:ext cx="33742" cy="33742"/>
      </dsp:txXfrm>
    </dsp:sp>
    <dsp:sp modelId="{CAB15A88-1C32-4C26-8997-BC0CE918F99E}">
      <dsp:nvSpPr>
        <dsp:cNvPr id="0" name=""/>
        <dsp:cNvSpPr/>
      </dsp:nvSpPr>
      <dsp:spPr>
        <a:xfrm>
          <a:off x="7091900" y="3217910"/>
          <a:ext cx="1687132" cy="8435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solidFill>
                <a:schemeClr val="tx1"/>
              </a:solidFill>
            </a:rPr>
            <a:t>Casas de paja y de adobe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116607" y="3242617"/>
        <a:ext cx="1637718" cy="7941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8CE2C-56BE-464A-BBAD-3D9DEFD9232A}">
      <dsp:nvSpPr>
        <dsp:cNvPr id="0" name=""/>
        <dsp:cNvSpPr/>
      </dsp:nvSpPr>
      <dsp:spPr>
        <a:xfrm>
          <a:off x="461019" y="2279"/>
          <a:ext cx="2041897" cy="204189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8651229E-7031-4DF4-A4CC-2E03F255704E}">
      <dsp:nvSpPr>
        <dsp:cNvPr id="0" name=""/>
        <dsp:cNvSpPr/>
      </dsp:nvSpPr>
      <dsp:spPr>
        <a:xfrm>
          <a:off x="557611" y="88038"/>
          <a:ext cx="367541" cy="36754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5317C06B-3694-49E7-BCB7-4A280ADC85C9}">
      <dsp:nvSpPr>
        <dsp:cNvPr id="0" name=""/>
        <dsp:cNvSpPr/>
      </dsp:nvSpPr>
      <dsp:spPr>
        <a:xfrm>
          <a:off x="741382" y="88038"/>
          <a:ext cx="1965949" cy="36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17 personas</a:t>
          </a:r>
          <a:endParaRPr lang="es-EC" sz="1800" kern="1200" dirty="0"/>
        </a:p>
      </dsp:txBody>
      <dsp:txXfrm>
        <a:off x="741382" y="88038"/>
        <a:ext cx="1965949" cy="367541"/>
      </dsp:txXfrm>
    </dsp:sp>
    <dsp:sp modelId="{34A3A0EC-544D-4888-94CD-6B37DBB0A3A5}">
      <dsp:nvSpPr>
        <dsp:cNvPr id="0" name=""/>
        <dsp:cNvSpPr/>
      </dsp:nvSpPr>
      <dsp:spPr>
        <a:xfrm>
          <a:off x="741382" y="455580"/>
          <a:ext cx="1965949" cy="507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Universo</a:t>
          </a:r>
          <a:endParaRPr lang="es-EC" sz="1800" kern="1200" dirty="0"/>
        </a:p>
      </dsp:txBody>
      <dsp:txXfrm>
        <a:off x="741382" y="455580"/>
        <a:ext cx="1965949" cy="507661"/>
      </dsp:txXfrm>
    </dsp:sp>
    <dsp:sp modelId="{BF0FE59A-F6B9-4DED-A3CA-D6557184D7AC}">
      <dsp:nvSpPr>
        <dsp:cNvPr id="0" name=""/>
        <dsp:cNvSpPr/>
      </dsp:nvSpPr>
      <dsp:spPr>
        <a:xfrm>
          <a:off x="461019" y="1844255"/>
          <a:ext cx="2041897" cy="204189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931E6BCF-AA5E-4C9C-90CC-41D4B6D02ADD}">
      <dsp:nvSpPr>
        <dsp:cNvPr id="0" name=""/>
        <dsp:cNvSpPr/>
      </dsp:nvSpPr>
      <dsp:spPr>
        <a:xfrm>
          <a:off x="557611" y="1930014"/>
          <a:ext cx="367541" cy="36754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</dsp:sp>
    <dsp:sp modelId="{C255A7C6-AEE0-49BB-A3D8-53B7077135B1}">
      <dsp:nvSpPr>
        <dsp:cNvPr id="0" name=""/>
        <dsp:cNvSpPr/>
      </dsp:nvSpPr>
      <dsp:spPr>
        <a:xfrm>
          <a:off x="741382" y="1930014"/>
          <a:ext cx="1965949" cy="367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Ámbito turístico</a:t>
          </a:r>
          <a:endParaRPr lang="es-EC" sz="1800" kern="1200" dirty="0"/>
        </a:p>
      </dsp:txBody>
      <dsp:txXfrm>
        <a:off x="741382" y="1930014"/>
        <a:ext cx="1965949" cy="367541"/>
      </dsp:txXfrm>
    </dsp:sp>
    <dsp:sp modelId="{9CDD6BD8-C83D-40EA-B5D1-72AEF6CB0FF3}">
      <dsp:nvSpPr>
        <dsp:cNvPr id="0" name=""/>
        <dsp:cNvSpPr/>
      </dsp:nvSpPr>
      <dsp:spPr>
        <a:xfrm>
          <a:off x="741382" y="2297556"/>
          <a:ext cx="1965949" cy="507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Actores</a:t>
          </a:r>
          <a:endParaRPr lang="es-EC" sz="1800" kern="1200" dirty="0"/>
        </a:p>
      </dsp:txBody>
      <dsp:txXfrm>
        <a:off x="741382" y="2297556"/>
        <a:ext cx="1965949" cy="507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9BC19-7D02-4105-8180-99DE380C74C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5495C-1E1A-43B5-9295-71AB9E8A8B4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54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95C-1E1A-43B5-9295-71AB9E8A8B48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60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32 Rectángulo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Rectángulo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Rectángulo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1CD2F19-D0A1-41AA-B74E-909E4FCAFF8F}" type="datetimeFigureOut">
              <a:rPr lang="es-ES" smtClean="0"/>
              <a:pPr/>
              <a:t>02/07/2015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435216-4242-40FE-BDD2-C9E87873457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8" name="27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Conector recto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5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0.jpeg"/><Relationship Id="rId7" Type="http://schemas.openxmlformats.org/officeDocument/2006/relationships/diagramData" Target="../diagrams/data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microsoft.com/office/2007/relationships/diagramDrawing" Target="../diagrams/drawing3.xml"/><Relationship Id="rId5" Type="http://schemas.openxmlformats.org/officeDocument/2006/relationships/image" Target="../media/image12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1.jpeg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diagramLayout" Target="../diagrams/layout5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16.png"/><Relationship Id="rId5" Type="http://schemas.openxmlformats.org/officeDocument/2006/relationships/image" Target="../media/image5.jpeg"/><Relationship Id="rId10" Type="http://schemas.microsoft.com/office/2007/relationships/diagramDrawing" Target="../diagrams/drawing5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5.xml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email"/>
          <a:srcRect t="12820" b="17188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2666386"/>
            <a:ext cx="7632848" cy="133867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APROVECHAMIENTO DEL PATRIMONIO CULTURAL COMO ALTERNATIVA DE DESARROLLO TURÍSTICO DE LA PARROQUIA DE TANICUCHÍ, CANTÓN LATACUNGA, PROVINCIA DE COTOPAXI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sz="quarter" idx="1"/>
          </p:nvPr>
        </p:nvSpPr>
        <p:spPr>
          <a:xfrm>
            <a:off x="2411760" y="5229200"/>
            <a:ext cx="5062347" cy="43204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S" sz="2000" dirty="0" smtClean="0">
                <a:solidFill>
                  <a:schemeClr val="tx1"/>
                </a:solidFill>
              </a:rPr>
              <a:t>ERIKA TOAQUIZA - MERY VARGAS</a:t>
            </a:r>
          </a:p>
        </p:txBody>
      </p:sp>
      <p:pic>
        <p:nvPicPr>
          <p:cNvPr id="4" name="3 Imagen" descr="http://blogs.espe.edu.ec/wp-content/uploads/2013/09/Logo-RP-UFA-ESP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2483768" y="116632"/>
            <a:ext cx="4529399" cy="83958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1835695" y="1124744"/>
            <a:ext cx="5922953" cy="69944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tabLst/>
              <a:defRPr/>
            </a:pPr>
            <a:r>
              <a:rPr kumimoji="0" lang="es-E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DEPARTAMENTO</a:t>
            </a:r>
            <a:r>
              <a:rPr kumimoji="0" lang="es-E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DE CIENCIAS ECONÓMICAS, ADMINISTRATIVAS Y DE COMERCIO</a:t>
            </a:r>
            <a:endParaRPr kumimoji="0" lang="es-E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2357973" y="1988840"/>
            <a:ext cx="4841659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dirty="0" smtClean="0">
                <a:solidFill>
                  <a:schemeClr val="tx1"/>
                </a:solidFill>
              </a:rPr>
              <a:t>ESCUELA «HÉROES DEL CENEPA»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051720" y="4343837"/>
            <a:ext cx="5706929" cy="6693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dirty="0" smtClean="0">
                <a:solidFill>
                  <a:schemeClr val="tx1"/>
                </a:solidFill>
              </a:rPr>
              <a:t>DIRECTOR:  ING. GUSTAVO PALADINES</a:t>
            </a:r>
          </a:p>
          <a:p>
            <a:pPr algn="ctr"/>
            <a:r>
              <a:rPr lang="es-ES" sz="2000" dirty="0" smtClean="0">
                <a:solidFill>
                  <a:schemeClr val="tx1"/>
                </a:solidFill>
              </a:rPr>
              <a:t>CODIRECTORA: ING. MARCELA VITERI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667707" y="5877272"/>
            <a:ext cx="2762985" cy="334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dirty="0" smtClean="0">
                <a:solidFill>
                  <a:schemeClr val="tx1"/>
                </a:solidFill>
              </a:rPr>
              <a:t>QUITO,  2015</a:t>
            </a:r>
            <a:endParaRPr lang="es-E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108504" cy="683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 DE MERCADO - OFERTA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7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01304662"/>
              </p:ext>
            </p:extLst>
          </p:nvPr>
        </p:nvGraphicFramePr>
        <p:xfrm>
          <a:off x="35496" y="2542728"/>
          <a:ext cx="8964488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0977380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9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340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 DE MERCADO - OFERTA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7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44348796"/>
              </p:ext>
            </p:extLst>
          </p:nvPr>
        </p:nvGraphicFramePr>
        <p:xfrm>
          <a:off x="35496" y="2011288"/>
          <a:ext cx="8784976" cy="516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TESIS1\FOTOS TSNICUCHI\Nueva carpeta\20150403_104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 DE MERCADO - OFERTA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4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73691914"/>
              </p:ext>
            </p:extLst>
          </p:nvPr>
        </p:nvGraphicFramePr>
        <p:xfrm>
          <a:off x="-180528" y="1498476"/>
          <a:ext cx="316835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276813"/>
              </p:ext>
            </p:extLst>
          </p:nvPr>
        </p:nvGraphicFramePr>
        <p:xfrm>
          <a:off x="2411759" y="1359520"/>
          <a:ext cx="6336705" cy="53818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70293"/>
                <a:gridCol w="1933206"/>
                <a:gridCol w="1933206"/>
              </a:tblGrid>
              <a:tr h="167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Preguntas  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Porcentaje 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Respuestas 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/>
                </a:tc>
              </a:tr>
              <a:tr h="90830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¿Actividades </a:t>
                      </a:r>
                      <a:r>
                        <a:rPr lang="es-EC" sz="1600" dirty="0">
                          <a:effectLst/>
                        </a:rPr>
                        <a:t>económicas </a:t>
                      </a:r>
                      <a:r>
                        <a:rPr lang="es-EC" sz="1600" dirty="0" smtClean="0">
                          <a:effectLst/>
                        </a:rPr>
                        <a:t>de </a:t>
                      </a:r>
                      <a:r>
                        <a:rPr lang="es-EC" sz="1600" dirty="0">
                          <a:effectLst/>
                        </a:rPr>
                        <a:t>Tanicuchí?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93,75%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Agricultura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Ganadería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</a:tr>
              <a:tr h="1677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>
                          <a:effectLst/>
                        </a:rPr>
                        <a:t>6,25%</a:t>
                      </a:r>
                      <a:endParaRPr lang="es-EC" sz="16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Industrias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/>
                </a:tc>
              </a:tr>
              <a:tr h="9360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¿Actividades del Gobierno </a:t>
                      </a:r>
                      <a:r>
                        <a:rPr lang="es-EC" sz="1600" dirty="0">
                          <a:effectLst/>
                        </a:rPr>
                        <a:t>de </a:t>
                      </a:r>
                      <a:r>
                        <a:rPr lang="es-EC" sz="1600" dirty="0" smtClean="0">
                          <a:effectLst/>
                        </a:rPr>
                        <a:t>Tanicuchí referente </a:t>
                      </a:r>
                      <a:r>
                        <a:rPr lang="es-EC" sz="1600" dirty="0">
                          <a:effectLst/>
                        </a:rPr>
                        <a:t>al ámbito turístico</a:t>
                      </a:r>
                      <a:r>
                        <a:rPr lang="es-EC" sz="1600" dirty="0" smtClean="0">
                          <a:effectLst/>
                        </a:rPr>
                        <a:t>?</a:t>
                      </a:r>
                    </a:p>
                  </a:txBody>
                  <a:tcPr marL="32144" marR="32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100%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es-EC" sz="1600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s-EC" sz="1600" dirty="0" smtClean="0">
                          <a:effectLst/>
                        </a:rPr>
                        <a:t>No </a:t>
                      </a:r>
                      <a:r>
                        <a:rPr lang="es-EC" sz="1600" dirty="0">
                          <a:effectLst/>
                        </a:rPr>
                        <a:t>ninguna actividad </a:t>
                      </a:r>
                      <a:endParaRPr lang="es-EC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32144" marR="32144" marT="0" marB="0"/>
                </a:tc>
              </a:tr>
              <a:tr h="33545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¿Aspectos importantes </a:t>
                      </a:r>
                      <a:r>
                        <a:rPr lang="es-EC" sz="1600" dirty="0">
                          <a:effectLst/>
                        </a:rPr>
                        <a:t>en los que debe enfocarse el Gobierno de Tanicuchí para mejorar la actividad turística?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Mejorar vías de acceso de la </a:t>
                      </a:r>
                      <a:r>
                        <a:rPr lang="es-EC" sz="1600" dirty="0" smtClean="0">
                          <a:effectLst/>
                        </a:rPr>
                        <a:t>zona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</a:tr>
              <a:tr h="1677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>
                          <a:effectLst/>
                        </a:rPr>
                        <a:t>Promoción </a:t>
                      </a:r>
                      <a:r>
                        <a:rPr lang="es-EC" sz="1600" dirty="0" smtClean="0">
                          <a:effectLst/>
                        </a:rPr>
                        <a:t>turística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</a:tr>
              <a:tr h="3354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600">
                          <a:effectLst/>
                        </a:rPr>
                        <a:t>Capacitación de la población.</a:t>
                      </a:r>
                      <a:endParaRPr lang="es-EC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</a:tr>
              <a:tr h="16772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¿Atractivo con </a:t>
                      </a:r>
                      <a:r>
                        <a:rPr lang="es-EC" sz="1600" dirty="0">
                          <a:effectLst/>
                        </a:rPr>
                        <a:t>más potencialidad de ser visitado?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>
                          <a:effectLst/>
                        </a:rPr>
                        <a:t>93,75%</a:t>
                      </a:r>
                      <a:endParaRPr lang="es-EC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Hacienda </a:t>
                      </a:r>
                      <a:r>
                        <a:rPr lang="es-EC" sz="1600" dirty="0" smtClean="0">
                          <a:effectLst/>
                        </a:rPr>
                        <a:t>La Ciénega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</a:tr>
              <a:tr h="5031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6,25%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Fiestas de </a:t>
                      </a:r>
                      <a:r>
                        <a:rPr lang="es-EC" sz="1600" dirty="0" err="1">
                          <a:effectLst/>
                        </a:rPr>
                        <a:t>Parroquialización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</a:tr>
              <a:tr h="10063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¿Es </a:t>
                      </a:r>
                      <a:r>
                        <a:rPr lang="es-EC" sz="1600" dirty="0">
                          <a:effectLst/>
                        </a:rPr>
                        <a:t>importante, el rescate de la cultura de </a:t>
                      </a:r>
                      <a:r>
                        <a:rPr lang="es-EC" sz="1600" dirty="0" smtClean="0">
                          <a:effectLst/>
                        </a:rPr>
                        <a:t>Tanicuchí?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>
                          <a:effectLst/>
                        </a:rPr>
                        <a:t>100%</a:t>
                      </a:r>
                      <a:endParaRPr lang="es-EC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s-EC" sz="1600" dirty="0">
                          <a:effectLst/>
                        </a:rPr>
                        <a:t>Tanicuchí una de las parroquias más antiguas del cantón Latacunga</a:t>
                      </a:r>
                      <a:endParaRPr lang="es-EC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144" marR="32144" marT="0" marB="0" anchor="ctr"/>
                </a:tc>
              </a:tr>
            </a:tbl>
          </a:graphicData>
        </a:graphic>
      </p:graphicFrame>
      <p:sp>
        <p:nvSpPr>
          <p:cNvPr id="11" name="523 Cuadro de texto"/>
          <p:cNvSpPr txBox="1"/>
          <p:nvPr/>
        </p:nvSpPr>
        <p:spPr>
          <a:xfrm>
            <a:off x="8693150" y="10520363"/>
            <a:ext cx="1400175" cy="257175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EC" sz="1200">
                <a:effectLst/>
                <a:latin typeface="Arial"/>
                <a:ea typeface="Times New Roman"/>
              </a:rPr>
              <a:t>CONTINÚA </a:t>
            </a:r>
            <a:endParaRPr lang="es-EC" sz="1200">
              <a:effectLst/>
              <a:latin typeface="Times New Roman"/>
              <a:ea typeface="Times New Roman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348038" y="76358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363410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4322986" cy="28704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53794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 DE MERCADO - DEMANDA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925357"/>
              </p:ext>
            </p:extLst>
          </p:nvPr>
        </p:nvGraphicFramePr>
        <p:xfrm>
          <a:off x="251520" y="1290316"/>
          <a:ext cx="4752528" cy="266694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202505"/>
                <a:gridCol w="2550023"/>
              </a:tblGrid>
              <a:tr h="313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/>
                        <a:t>Origen: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/>
                        <a:t>Nacionales 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1393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/>
                        <a:t>Edad: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31 </a:t>
                      </a:r>
                      <a:r>
                        <a:rPr lang="es-ES" sz="1800" dirty="0"/>
                        <a:t>a 40 años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1393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18 </a:t>
                      </a:r>
                      <a:r>
                        <a:rPr lang="es-ES" sz="1800" dirty="0"/>
                        <a:t>a 24 años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1393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/>
                        <a:t>Compañía de viaje: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Familia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1393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Amigos 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99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/>
                        <a:t>Motivación: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/>
                        <a:t>Visita </a:t>
                      </a:r>
                      <a:r>
                        <a:rPr lang="es-ES" sz="1800" dirty="0" smtClean="0"/>
                        <a:t>familiares /recreo </a:t>
                      </a:r>
                      <a:r>
                        <a:rPr lang="es-ES" sz="1800" dirty="0"/>
                        <a:t>y ocio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13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err="1"/>
                        <a:t>Interéses</a:t>
                      </a:r>
                      <a:r>
                        <a:rPr lang="es-ES" sz="1800" dirty="0"/>
                        <a:t> y preferencias: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/>
                        <a:t>Degustación gastronómica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391935"/>
              </p:ext>
            </p:extLst>
          </p:nvPr>
        </p:nvGraphicFramePr>
        <p:xfrm>
          <a:off x="4211960" y="4005064"/>
          <a:ext cx="4752528" cy="2722316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2202505"/>
                <a:gridCol w="2550023"/>
              </a:tblGrid>
              <a:tr h="346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/>
                        <a:t>Origen: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Extranjeros 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4660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/>
                        <a:t>Edad: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41 a 50</a:t>
                      </a:r>
                      <a:r>
                        <a:rPr lang="es-ES" sz="1800" baseline="0" dirty="0" smtClean="0"/>
                        <a:t> </a:t>
                      </a:r>
                      <a:r>
                        <a:rPr lang="es-ES" sz="1800" dirty="0" smtClean="0"/>
                        <a:t>años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466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51 a 60 años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4660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/>
                        <a:t>Compañía de viaje: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Familia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466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Amigos 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4406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/>
                        <a:t>Motivación:</a:t>
                      </a:r>
                      <a:endParaRPr lang="es-ES" sz="200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smtClean="0"/>
                        <a:t>Recreo y ocio/de paso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  <a:tr h="346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 err="1"/>
                        <a:t>Interéses</a:t>
                      </a:r>
                      <a:r>
                        <a:rPr lang="es-ES" sz="1800" dirty="0"/>
                        <a:t> y preferencias: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/>
                        <a:t>Degustación gastronómica</a:t>
                      </a:r>
                      <a:endParaRPr lang="es-ES" sz="2000" dirty="0">
                        <a:latin typeface="Times New Roman"/>
                        <a:ea typeface="Times New Roman"/>
                      </a:endParaRPr>
                    </a:p>
                  </a:txBody>
                  <a:tcPr marL="68295" marR="68295" marT="0" marB="0"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3" y="3890559"/>
            <a:ext cx="4235963" cy="2936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17567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C:\Users\User\Desktop\TESIS1\FOTOS TSNICUCHI\Nueva carpeta\20150403_171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868619"/>
            <a:ext cx="2785030" cy="2088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\Desktop\TESIS1\FOTOS TSNICUCHI\Nueva carpeta\20150404_1104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6"/>
          <a:stretch/>
        </p:blipFill>
        <p:spPr bwMode="auto">
          <a:xfrm>
            <a:off x="5940152" y="2751383"/>
            <a:ext cx="3176015" cy="2581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51457" y="14077"/>
            <a:ext cx="4948935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979972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0" name="Picture 4" descr="C:\Users\User\Desktop\TESIS1\FOTOS TSNICUCHI\Nueva carpeta\20150403_1641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2" b="12666"/>
          <a:stretch/>
        </p:blipFill>
        <p:spPr bwMode="auto">
          <a:xfrm>
            <a:off x="251520" y="692696"/>
            <a:ext cx="2232248" cy="2369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 descr="image02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/>
          <a:stretch/>
        </p:blipFill>
        <p:spPr bwMode="auto">
          <a:xfrm>
            <a:off x="925256" y="4890129"/>
            <a:ext cx="2373883" cy="2059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 descr="https://fbcdn-sphotos-h-a.akamaihd.net/hphotos-ak-xta1/v/t34.0-12/11304263_863707407017519_784844982_n.jpg?oh=d40294ece140ff0c449292cdea8531ba&amp;oe=5576DBCA&amp;__gda__=1433865301_e3f67f376bca51992f6ab337f1c96ee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8636"/>
            <a:ext cx="2197234" cy="236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User\Desktop\TESIS1\FOTOS TSNICUCHI\Nueva carpeta\20150403_1022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20028"/>
            <a:ext cx="3045259" cy="2202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 descr="C:\Users\ERIKA\Desktop\afiche rutaE.jpg"/>
          <p:cNvPicPr/>
          <p:nvPr/>
        </p:nvPicPr>
        <p:blipFill rotWithShape="1">
          <a:blip r:embed="rId9"/>
          <a:srcRect l="6047" t="4466" r="5707" b="9362"/>
          <a:stretch/>
        </p:blipFill>
        <p:spPr bwMode="auto">
          <a:xfrm>
            <a:off x="2483768" y="678299"/>
            <a:ext cx="3520729" cy="43910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6" name="Picture 10" descr="C:\Users\User\Desktop\TESIS1\FOTOS TSNICUCHI\Nueva carpeta\20150404_1040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2483"/>
            <a:ext cx="1727176" cy="2302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13 Rectángulo redondeado"/>
          <p:cNvSpPr/>
          <p:nvPr/>
        </p:nvSpPr>
        <p:spPr>
          <a:xfrm>
            <a:off x="4136617" y="1196752"/>
            <a:ext cx="4251808" cy="64294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PAQUETE TURÍSTICO «TRAVESÍA TAURINA TANICUCHENSE»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7" t="33402" r="22418" b="15921"/>
          <a:stretch/>
        </p:blipFill>
        <p:spPr bwMode="auto">
          <a:xfrm>
            <a:off x="467544" y="1916831"/>
            <a:ext cx="7920881" cy="478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4860032" y="1345898"/>
            <a:ext cx="3935360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PAQUETE TURÍSSTICO «RECORRIENDO TANICUCHÍ»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2" t="48431" r="23144" b="11162"/>
          <a:stretch/>
        </p:blipFill>
        <p:spPr bwMode="auto">
          <a:xfrm>
            <a:off x="35496" y="2276872"/>
            <a:ext cx="886855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Marcador de contenido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13 Rectángulo redondeado"/>
          <p:cNvSpPr/>
          <p:nvPr/>
        </p:nvSpPr>
        <p:spPr>
          <a:xfrm>
            <a:off x="4283968" y="1214422"/>
            <a:ext cx="4427984" cy="64294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PAQUETE TURÍSTICO «RINCÓN MÁGICO TANICUCHENSE»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0" t="23003" r="27503" b="34657"/>
          <a:stretch/>
        </p:blipFill>
        <p:spPr bwMode="auto">
          <a:xfrm>
            <a:off x="222813" y="1857364"/>
            <a:ext cx="8485030" cy="48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335442" y="6719701"/>
            <a:ext cx="837651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79275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52" name="51 Rectángulo redondeado"/>
          <p:cNvSpPr/>
          <p:nvPr/>
        </p:nvSpPr>
        <p:spPr>
          <a:xfrm>
            <a:off x="3500430" y="1359706"/>
            <a:ext cx="4899371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PAQUETE TURÍSTICO «PÁRAMOS Y CULTURA TANICUCHENSE»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6" t="44079" r="27503" b="13158"/>
          <a:stretch/>
        </p:blipFill>
        <p:spPr bwMode="auto">
          <a:xfrm>
            <a:off x="395536" y="2002648"/>
            <a:ext cx="8141496" cy="459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15 Conector recto"/>
          <p:cNvCxnSpPr/>
          <p:nvPr/>
        </p:nvCxnSpPr>
        <p:spPr>
          <a:xfrm>
            <a:off x="827584" y="6381328"/>
            <a:ext cx="75608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8864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650913"/>
            <a:ext cx="8208912" cy="68579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47538694"/>
              </p:ext>
            </p:extLst>
          </p:nvPr>
        </p:nvGraphicFramePr>
        <p:xfrm>
          <a:off x="611560" y="3301831"/>
          <a:ext cx="822960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4" name="3 Documento"/>
          <p:cNvSpPr/>
          <p:nvPr/>
        </p:nvSpPr>
        <p:spPr>
          <a:xfrm>
            <a:off x="7236296" y="1628800"/>
            <a:ext cx="1656184" cy="576064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Afiches </a:t>
            </a:r>
            <a:endParaRPr lang="es-EC" dirty="0"/>
          </a:p>
        </p:txBody>
      </p:sp>
      <p:sp>
        <p:nvSpPr>
          <p:cNvPr id="12" name="11 Documento"/>
          <p:cNvSpPr/>
          <p:nvPr/>
        </p:nvSpPr>
        <p:spPr>
          <a:xfrm>
            <a:off x="7236296" y="2357264"/>
            <a:ext cx="1656184" cy="576064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Trípticos 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4236968" y="1916832"/>
            <a:ext cx="2736305" cy="7920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 smtClean="0"/>
              <a:t>Publicidad Impresa</a:t>
            </a:r>
            <a:endParaRPr lang="es-EC" sz="2400" b="1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RIKA\Desktop\FOTOS TSNICUCHI\20150327_091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340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Marcador de texto"/>
          <p:cNvSpPr>
            <a:spLocks noGrp="1"/>
          </p:cNvSpPr>
          <p:nvPr>
            <p:ph sz="quarter" idx="1"/>
          </p:nvPr>
        </p:nvSpPr>
        <p:spPr>
          <a:xfrm>
            <a:off x="457200" y="1500174"/>
            <a:ext cx="8229600" cy="4656786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Nube"/>
          <p:cNvSpPr/>
          <p:nvPr/>
        </p:nvSpPr>
        <p:spPr>
          <a:xfrm>
            <a:off x="2428860" y="1571612"/>
            <a:ext cx="4071966" cy="1500198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PARROQUIA DE TANICUCHÍ 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357422" y="3000372"/>
            <a:ext cx="4214842" cy="50006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Latacunga - Cotopaxi</a:t>
            </a:r>
            <a:endParaRPr lang="es-ES" dirty="0"/>
          </a:p>
        </p:txBody>
      </p:sp>
      <p:sp>
        <p:nvSpPr>
          <p:cNvPr id="9" name="8 Llamada de flecha hacia arriba"/>
          <p:cNvSpPr/>
          <p:nvPr/>
        </p:nvSpPr>
        <p:spPr>
          <a:xfrm>
            <a:off x="3428992" y="3714752"/>
            <a:ext cx="2286016" cy="1214446"/>
          </a:xfrm>
          <a:prstGeom prst="up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Definición del Problema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1" name="10 Llamada de flecha hacia arriba"/>
          <p:cNvSpPr/>
          <p:nvPr/>
        </p:nvSpPr>
        <p:spPr>
          <a:xfrm>
            <a:off x="652434" y="3724276"/>
            <a:ext cx="2286016" cy="1214446"/>
          </a:xfrm>
          <a:prstGeom prst="up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Antecedentes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3" name="12 Llamada de flecha hacia arriba"/>
          <p:cNvSpPr/>
          <p:nvPr/>
        </p:nvSpPr>
        <p:spPr>
          <a:xfrm>
            <a:off x="6215074" y="3714752"/>
            <a:ext cx="2286016" cy="1214446"/>
          </a:xfrm>
          <a:prstGeom prst="up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Justificación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4" name="13 Llamada de flecha hacia arriba"/>
          <p:cNvSpPr/>
          <p:nvPr/>
        </p:nvSpPr>
        <p:spPr>
          <a:xfrm>
            <a:off x="642910" y="4929198"/>
            <a:ext cx="2286016" cy="1214446"/>
          </a:xfrm>
          <a:prstGeom prst="up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Objetivos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5" name="14 Llamada de flecha hacia arriba"/>
          <p:cNvSpPr/>
          <p:nvPr/>
        </p:nvSpPr>
        <p:spPr>
          <a:xfrm>
            <a:off x="3428992" y="4929198"/>
            <a:ext cx="2286016" cy="1214446"/>
          </a:xfrm>
          <a:prstGeom prst="up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Metodología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6" name="15 Llamada de flecha hacia arriba"/>
          <p:cNvSpPr/>
          <p:nvPr/>
        </p:nvSpPr>
        <p:spPr>
          <a:xfrm>
            <a:off x="6286512" y="4929198"/>
            <a:ext cx="2286016" cy="1214446"/>
          </a:xfrm>
          <a:prstGeom prst="up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Idea a defender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FOTOS TSNICUCHI\Nueva carpeta\20150403_102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54549" cy="68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59632" y="4869160"/>
            <a:ext cx="6858000" cy="9906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 Y RECOMENDACIONES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899973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TESIS1\FOTOS TSNICUCHI\Nueva carpeta\20150403_1337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" b="37531"/>
          <a:stretch/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75856" y="4725144"/>
            <a:ext cx="5868144" cy="64807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dirty="0" smtClean="0"/>
              <a:t>¡¡¡GRACIAS POR SU ATENCIÓN!!!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75855" y="5733256"/>
            <a:ext cx="5865941" cy="5334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Erika </a:t>
            </a:r>
            <a:r>
              <a:rPr lang="es-ES" sz="2400" b="1" dirty="0" err="1" smtClean="0">
                <a:solidFill>
                  <a:schemeClr val="tx1"/>
                </a:solidFill>
              </a:rPr>
              <a:t>Toaquiza</a:t>
            </a:r>
            <a:r>
              <a:rPr lang="es-ES" sz="2400" b="1" dirty="0" smtClean="0">
                <a:solidFill>
                  <a:schemeClr val="tx1"/>
                </a:solidFill>
              </a:rPr>
              <a:t> – </a:t>
            </a:r>
            <a:r>
              <a:rPr lang="es-ES" sz="2400" b="1" dirty="0" err="1" smtClean="0">
                <a:solidFill>
                  <a:schemeClr val="tx1"/>
                </a:solidFill>
              </a:rPr>
              <a:t>Mery</a:t>
            </a:r>
            <a:r>
              <a:rPr lang="es-ES" sz="2400" b="1" dirty="0" smtClean="0">
                <a:solidFill>
                  <a:schemeClr val="tx1"/>
                </a:solidFill>
              </a:rPr>
              <a:t> Vargas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404664"/>
            <a:ext cx="7776864" cy="17281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t" anchorCtr="0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itchFamily="18" charset="0"/>
              </a:rPr>
              <a:t>APROVECHAMIENTO DEL PATRIMONIO CULTURAL COMO ALTERNATIVA DE DESARROLLO TURÍSTICO DE LA PARROQUIA DE TANICUCHI, CANTÓN LATACUNGA, PROVINCIA DE COTOPAXI</a:t>
            </a:r>
            <a:endParaRPr lang="es-ES" sz="20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igh Tower Text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RIKA\Desktop\FOTOS TSNICUCHI\Nueva carpeta\20150403_17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340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FUNDAMENTACIÓN TEÓRICA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Marcador de texto"/>
          <p:cNvSpPr>
            <a:spLocks noGrp="1"/>
          </p:cNvSpPr>
          <p:nvPr>
            <p:ph sz="quarter" idx="1"/>
          </p:nvPr>
        </p:nvSpPr>
        <p:spPr>
          <a:xfrm>
            <a:off x="457200" y="1500174"/>
            <a:ext cx="8229600" cy="4656786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Documento"/>
          <p:cNvSpPr/>
          <p:nvPr/>
        </p:nvSpPr>
        <p:spPr>
          <a:xfrm>
            <a:off x="500034" y="1571612"/>
            <a:ext cx="3000396" cy="1000132"/>
          </a:xfrm>
          <a:prstGeom prst="flowChartDocumen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Teoría Estructuralista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8" name="7 Documento"/>
          <p:cNvSpPr/>
          <p:nvPr/>
        </p:nvSpPr>
        <p:spPr>
          <a:xfrm>
            <a:off x="500034" y="2786058"/>
            <a:ext cx="3143272" cy="1000132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Diagnóstico Situacional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9" name="8 Documento"/>
          <p:cNvSpPr/>
          <p:nvPr/>
        </p:nvSpPr>
        <p:spPr>
          <a:xfrm>
            <a:off x="500034" y="4071942"/>
            <a:ext cx="3000396" cy="1000132"/>
          </a:xfrm>
          <a:prstGeom prst="flowChartDocumen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Estudio de Mercado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1" name="10 Documento"/>
          <p:cNvSpPr/>
          <p:nvPr/>
        </p:nvSpPr>
        <p:spPr>
          <a:xfrm>
            <a:off x="500034" y="5286388"/>
            <a:ext cx="3429024" cy="1000132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</a:rPr>
              <a:t>Patrimonio y Desarrollo Turístico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3786182" y="1857364"/>
            <a:ext cx="1500198" cy="35719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derecha"/>
          <p:cNvSpPr/>
          <p:nvPr/>
        </p:nvSpPr>
        <p:spPr>
          <a:xfrm>
            <a:off x="4143372" y="5429264"/>
            <a:ext cx="928694" cy="35719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derecha"/>
          <p:cNvSpPr/>
          <p:nvPr/>
        </p:nvSpPr>
        <p:spPr>
          <a:xfrm>
            <a:off x="3857620" y="4286256"/>
            <a:ext cx="1500198" cy="35719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derecha"/>
          <p:cNvSpPr/>
          <p:nvPr/>
        </p:nvSpPr>
        <p:spPr>
          <a:xfrm>
            <a:off x="3929058" y="3071810"/>
            <a:ext cx="1000132" cy="28575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5572132" y="1571612"/>
            <a:ext cx="3000396" cy="857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err="1" smtClean="0"/>
              <a:t>Idalberto</a:t>
            </a:r>
            <a:r>
              <a:rPr lang="es-ES" sz="2400" dirty="0" smtClean="0"/>
              <a:t> </a:t>
            </a:r>
            <a:r>
              <a:rPr lang="es-ES" sz="2400" dirty="0" err="1" smtClean="0"/>
              <a:t>Chiavenato</a:t>
            </a:r>
            <a:endParaRPr lang="es-ES" sz="2400" dirty="0"/>
          </a:p>
        </p:txBody>
      </p:sp>
      <p:sp>
        <p:nvSpPr>
          <p:cNvPr id="17" name="16 Rectángulo"/>
          <p:cNvSpPr/>
          <p:nvPr/>
        </p:nvSpPr>
        <p:spPr>
          <a:xfrm>
            <a:off x="5214942" y="2714620"/>
            <a:ext cx="3357586" cy="8572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/>
              <a:t>Lucrecia </a:t>
            </a:r>
            <a:r>
              <a:rPr lang="es-ES" sz="2400" dirty="0" err="1" smtClean="0"/>
              <a:t>Boland</a:t>
            </a:r>
            <a:r>
              <a:rPr lang="es-ES" sz="2400" dirty="0" smtClean="0"/>
              <a:t>,  Philip </a:t>
            </a:r>
            <a:r>
              <a:rPr lang="es-ES" sz="2400" dirty="0" err="1" smtClean="0"/>
              <a:t>Kotler</a:t>
            </a:r>
            <a:r>
              <a:rPr lang="es-ES" sz="2400" dirty="0" smtClean="0"/>
              <a:t>, Robert </a:t>
            </a:r>
            <a:r>
              <a:rPr lang="es-ES" sz="2400" dirty="0" err="1" smtClean="0"/>
              <a:t>Grant</a:t>
            </a:r>
            <a:r>
              <a:rPr lang="es-ES" sz="2400" dirty="0" smtClean="0"/>
              <a:t>,</a:t>
            </a:r>
            <a:endParaRPr lang="es-ES" sz="2400" dirty="0"/>
          </a:p>
        </p:txBody>
      </p:sp>
      <p:sp>
        <p:nvSpPr>
          <p:cNvPr id="18" name="17 Rectángulo"/>
          <p:cNvSpPr/>
          <p:nvPr/>
        </p:nvSpPr>
        <p:spPr>
          <a:xfrm>
            <a:off x="5572132" y="4071942"/>
            <a:ext cx="3000396" cy="857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err="1" smtClean="0"/>
              <a:t>Naresh</a:t>
            </a:r>
            <a:r>
              <a:rPr lang="es-ES" sz="2400" dirty="0" smtClean="0"/>
              <a:t> </a:t>
            </a:r>
            <a:r>
              <a:rPr lang="es-ES" sz="2400" dirty="0" err="1" smtClean="0"/>
              <a:t>Malhotra</a:t>
            </a:r>
            <a:endParaRPr lang="es-ES" sz="2400" dirty="0"/>
          </a:p>
        </p:txBody>
      </p:sp>
      <p:sp>
        <p:nvSpPr>
          <p:cNvPr id="19" name="18 Rectángulo"/>
          <p:cNvSpPr/>
          <p:nvPr/>
        </p:nvSpPr>
        <p:spPr>
          <a:xfrm>
            <a:off x="5214942" y="5214950"/>
            <a:ext cx="3429024" cy="8572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/>
              <a:t>UNESCO, Ministerio de Cultura, </a:t>
            </a:r>
            <a:r>
              <a:rPr lang="es-ES" sz="2400" dirty="0" err="1" smtClean="0"/>
              <a:t>Bosier</a:t>
            </a:r>
            <a:r>
              <a:rPr lang="es-ES" sz="2400" dirty="0" smtClean="0"/>
              <a:t> y </a:t>
            </a:r>
            <a:r>
              <a:rPr lang="es-ES" sz="2400" dirty="0" err="1" smtClean="0"/>
              <a:t>Varisco</a:t>
            </a:r>
            <a:endParaRPr lang="es-ES" sz="2400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RIKA\Desktop\FOTOS TSNICUCHI\Nueva carpeta\20150404_104111.jpg"/>
          <p:cNvPicPr>
            <a:picLocks noChangeAspect="1" noChangeArrowheads="1"/>
          </p:cNvPicPr>
          <p:nvPr/>
        </p:nvPicPr>
        <p:blipFill>
          <a:blip r:embed="rId2"/>
          <a:srcRect b="22764"/>
          <a:stretch>
            <a:fillRect/>
          </a:stretch>
        </p:blipFill>
        <p:spPr bwMode="auto">
          <a:xfrm>
            <a:off x="-1" y="0"/>
            <a:ext cx="9858413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340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SITUACIONAL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63240365"/>
              </p:ext>
            </p:extLst>
          </p:nvPr>
        </p:nvGraphicFramePr>
        <p:xfrm>
          <a:off x="-714412" y="1500174"/>
          <a:ext cx="7215206" cy="5072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Estrella de 12 puntas"/>
          <p:cNvSpPr/>
          <p:nvPr/>
        </p:nvSpPr>
        <p:spPr>
          <a:xfrm>
            <a:off x="1643042" y="3071810"/>
            <a:ext cx="2786082" cy="1857388"/>
          </a:xfrm>
          <a:prstGeom prst="star12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MACRO AMBIENTE</a:t>
            </a:r>
            <a:endParaRPr lang="es-ES" b="1" dirty="0"/>
          </a:p>
        </p:txBody>
      </p:sp>
      <p:sp>
        <p:nvSpPr>
          <p:cNvPr id="8" name="7 Llamada de flecha a la izquierda"/>
          <p:cNvSpPr/>
          <p:nvPr/>
        </p:nvSpPr>
        <p:spPr>
          <a:xfrm>
            <a:off x="6396140" y="1854514"/>
            <a:ext cx="3000396" cy="710390"/>
          </a:xfrm>
          <a:prstGeom prst="left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ANÁLISIS EXTERNO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ESIS1\FOTOS TSNICUCHI\Nueva carpeta\20150403_171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340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SITUACIONAL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9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6351131"/>
              </p:ext>
            </p:extLst>
          </p:nvPr>
        </p:nvGraphicFramePr>
        <p:xfrm>
          <a:off x="500034" y="3143248"/>
          <a:ext cx="8229600" cy="4079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10 Estrella de 12 puntas"/>
          <p:cNvSpPr/>
          <p:nvPr/>
        </p:nvSpPr>
        <p:spPr>
          <a:xfrm>
            <a:off x="6228184" y="1444078"/>
            <a:ext cx="2786082" cy="1639084"/>
          </a:xfrm>
          <a:prstGeom prst="star12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MICRO AMBIENTE</a:t>
            </a:r>
            <a:endParaRPr lang="es-E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ERIKA\Desktop\FOTOS TSNICUCHI\Nueva carpeta\20150404_110336.jpg"/>
          <p:cNvPicPr>
            <a:picLocks noChangeAspect="1" noChangeArrowheads="1"/>
          </p:cNvPicPr>
          <p:nvPr/>
        </p:nvPicPr>
        <p:blipFill>
          <a:blip r:embed="rId2" cstate="print"/>
          <a:srcRect l="36680" r="20902" b="37705"/>
          <a:stretch>
            <a:fillRect/>
          </a:stretch>
        </p:blipFill>
        <p:spPr bwMode="auto">
          <a:xfrm>
            <a:off x="4786314" y="2058265"/>
            <a:ext cx="4357686" cy="4799735"/>
          </a:xfrm>
          <a:prstGeom prst="rect">
            <a:avLst/>
          </a:prstGeom>
          <a:noFill/>
        </p:spPr>
      </p:pic>
      <p:pic>
        <p:nvPicPr>
          <p:cNvPr id="3076" name="Picture 4" descr="C:\Users\ERIKA\Desktop\FOTOS TSNICUCHI\Nueva carpeta\20150403_164434.jpg"/>
          <p:cNvPicPr>
            <a:picLocks noChangeAspect="1" noChangeArrowheads="1"/>
          </p:cNvPicPr>
          <p:nvPr/>
        </p:nvPicPr>
        <p:blipFill>
          <a:blip r:embed="rId3" cstate="print"/>
          <a:srcRect l="4545" t="6060" r="6817" b="21212"/>
          <a:stretch>
            <a:fillRect/>
          </a:stretch>
        </p:blipFill>
        <p:spPr bwMode="auto">
          <a:xfrm>
            <a:off x="0" y="0"/>
            <a:ext cx="5286380" cy="3429024"/>
          </a:xfrm>
          <a:prstGeom prst="rect">
            <a:avLst/>
          </a:prstGeom>
          <a:noFill/>
        </p:spPr>
      </p:pic>
      <p:pic>
        <p:nvPicPr>
          <p:cNvPr id="3074" name="Picture 2" descr="C:\Users\ERIKA\Desktop\FOTOS TSNICUCHI\20150327_104319.jpg"/>
          <p:cNvPicPr>
            <a:picLocks noChangeAspect="1" noChangeArrowheads="1"/>
          </p:cNvPicPr>
          <p:nvPr/>
        </p:nvPicPr>
        <p:blipFill>
          <a:blip r:embed="rId4"/>
          <a:srcRect l="35029" t="29592" r="32827" b="33673"/>
          <a:stretch>
            <a:fillRect/>
          </a:stretch>
        </p:blipFill>
        <p:spPr bwMode="auto">
          <a:xfrm>
            <a:off x="5072034" y="0"/>
            <a:ext cx="4071966" cy="3122841"/>
          </a:xfrm>
          <a:prstGeom prst="rect">
            <a:avLst/>
          </a:prstGeom>
          <a:noFill/>
        </p:spPr>
      </p:pic>
      <p:pic>
        <p:nvPicPr>
          <p:cNvPr id="3075" name="Picture 3" descr="C:\Users\ERIKA\Desktop\FOTOS TSNICUCHI\20150327_105401.jpg"/>
          <p:cNvPicPr>
            <a:picLocks noChangeAspect="1" noChangeArrowheads="1"/>
          </p:cNvPicPr>
          <p:nvPr/>
        </p:nvPicPr>
        <p:blipFill>
          <a:blip r:embed="rId5" cstate="print"/>
          <a:srcRect r="10715" b="14285"/>
          <a:stretch>
            <a:fillRect/>
          </a:stretch>
        </p:blipFill>
        <p:spPr bwMode="auto">
          <a:xfrm>
            <a:off x="0" y="3000300"/>
            <a:ext cx="5357818" cy="38577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2065962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SITUACIONAL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9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9468107"/>
              </p:ext>
            </p:extLst>
          </p:nvPr>
        </p:nvGraphicFramePr>
        <p:xfrm>
          <a:off x="356837" y="2232301"/>
          <a:ext cx="8391876" cy="6597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4 Estrella de 12 puntas"/>
          <p:cNvSpPr/>
          <p:nvPr/>
        </p:nvSpPr>
        <p:spPr>
          <a:xfrm>
            <a:off x="3393273" y="2714644"/>
            <a:ext cx="2786082" cy="1428760"/>
          </a:xfrm>
          <a:prstGeom prst="star12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MICRO AMBIENTE</a:t>
            </a:r>
            <a:endParaRPr lang="es-E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RIKA\Desktop\FOTOS TSNICUCHI\20150327_083211.jpg"/>
          <p:cNvPicPr>
            <a:picLocks noChangeAspect="1" noChangeArrowheads="1"/>
          </p:cNvPicPr>
          <p:nvPr/>
        </p:nvPicPr>
        <p:blipFill>
          <a:blip r:embed="rId2"/>
          <a:srcRect t="10714" r="4396" b="37362"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7000892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DIAGNÓSTICO SITUACIONAL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93313622"/>
              </p:ext>
            </p:extLst>
          </p:nvPr>
        </p:nvGraphicFramePr>
        <p:xfrm>
          <a:off x="-500098" y="2060848"/>
          <a:ext cx="9644098" cy="4797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7039309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Llamada de flecha a la derecha"/>
          <p:cNvSpPr/>
          <p:nvPr/>
        </p:nvSpPr>
        <p:spPr>
          <a:xfrm>
            <a:off x="776666" y="1132154"/>
            <a:ext cx="2643206" cy="928694"/>
          </a:xfrm>
          <a:prstGeom prst="righ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ANÁLISIS INTERNO</a:t>
            </a:r>
            <a:endParaRPr lang="es-ES" b="1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ERIKA\Desktop\FOTOS TSNICUCHI\20150327_091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5541" y="1351138"/>
            <a:ext cx="3000364" cy="2250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/>
          <a:srcRect b="15332"/>
          <a:stretch/>
        </p:blipFill>
        <p:spPr bwMode="auto">
          <a:xfrm>
            <a:off x="35496" y="4584386"/>
            <a:ext cx="3936970" cy="22289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340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 DE MERCADO - OFERTA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4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25448901"/>
              </p:ext>
            </p:extLst>
          </p:nvPr>
        </p:nvGraphicFramePr>
        <p:xfrm>
          <a:off x="-324544" y="2476274"/>
          <a:ext cx="5256584" cy="2319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06056" y="1351102"/>
            <a:ext cx="2098675" cy="2794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83968" y="3143248"/>
            <a:ext cx="2872482" cy="19383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0" name="Picture 6" descr="C:\Users\ERIKA\Desktop\FOTOS TSNICUCHI\20150327_09135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31735" y="4534409"/>
            <a:ext cx="3144521" cy="2358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ERIKA\Desktop\FOTOS TSNICUCHI\20150327_10431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7984" y="3809979"/>
            <a:ext cx="2286016" cy="3048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Llamada ovalada"/>
          <p:cNvSpPr/>
          <p:nvPr/>
        </p:nvSpPr>
        <p:spPr>
          <a:xfrm>
            <a:off x="755576" y="1448225"/>
            <a:ext cx="3104894" cy="1028049"/>
          </a:xfrm>
          <a:prstGeom prst="wedgeEllipse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HISTORIA DEL POBLADO DE TANICUCHÍ 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8773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RIKA\Desktop\FOTOS TSNICUCHI\20150327_091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34" y="17899"/>
            <a:ext cx="9120166" cy="6840125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295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 DE MERCADO - OFERTA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http://blogs.espe.edu.ec/wp-content/uploads/2013/09/Logo-RP-UFA-ESP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2" b="17073"/>
          <a:stretch/>
        </p:blipFill>
        <p:spPr bwMode="auto">
          <a:xfrm>
            <a:off x="3500430" y="0"/>
            <a:ext cx="2104691" cy="6509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7 Marcador de contenido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35328303"/>
              </p:ext>
            </p:extLst>
          </p:nvPr>
        </p:nvGraphicFramePr>
        <p:xfrm>
          <a:off x="72008" y="1966664"/>
          <a:ext cx="8964488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n">
  <a:themeElements>
    <a:clrScheme name="Orige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2263</TotalTime>
  <Words>630</Words>
  <Application>Microsoft Office PowerPoint</Application>
  <PresentationFormat>Presentación en pantalla (4:3)</PresentationFormat>
  <Paragraphs>189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Origen</vt:lpstr>
      <vt:lpstr>APROVECHAMIENTO DEL PATRIMONIO CULTURAL COMO ALTERNATIVA DE DESARROLLO TURÍSTICO DE LA PARROQUIA DE TANICUCHÍ, CANTÓN LATACUNGA, PROVINCIA DE COTOPAXI</vt:lpstr>
      <vt:lpstr>INTRODUCCIÓN</vt:lpstr>
      <vt:lpstr>FUNDAMENTACIÓN TEÓRICA</vt:lpstr>
      <vt:lpstr>DIAGNÓSTICO SITUACIONAL</vt:lpstr>
      <vt:lpstr>DIAGNÓSTICO SITUACIONAL</vt:lpstr>
      <vt:lpstr>DIAGNÓSTICO SITUACIONAL</vt:lpstr>
      <vt:lpstr>DIAGNÓSTICO SITUACIONAL</vt:lpstr>
      <vt:lpstr>ESTUDIO DE MERCADO - OFERTA</vt:lpstr>
      <vt:lpstr>ESTUDIO DE MERCADO - OFERTA</vt:lpstr>
      <vt:lpstr>ESTUDIO DE MERCADO - OFERTA</vt:lpstr>
      <vt:lpstr>ESTUDIO DE MERCADO - OFERTA</vt:lpstr>
      <vt:lpstr>ESTUDIO DE MERCADO - OFERTA</vt:lpstr>
      <vt:lpstr>ESTUDIO DE MERCADO - DEMANDA</vt:lpstr>
      <vt:lpstr>PROPUESTA</vt:lpstr>
      <vt:lpstr>PROPUESTA</vt:lpstr>
      <vt:lpstr>PROPUESTA</vt:lpstr>
      <vt:lpstr>PROPUESTA</vt:lpstr>
      <vt:lpstr>PROPUESTA</vt:lpstr>
      <vt:lpstr>PROPUESTA</vt:lpstr>
      <vt:lpstr>CONCLUSIONES Y RECOMENDACIONES</vt:lpstr>
      <vt:lpstr>¡¡¡GRACIAS POR SU ATENCIÓN!!!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APROVECHAMIENTO DEL PATRIMONIO CULTURAL COMO ALTERNATIVA DE DESARROLLO TURÍSTICO DE LA PARROQUIA DE TANICUCHÍ, CANTÓN LATACUNGA, PROVINCIA DE COTOPAXI</dc:title>
  <dc:creator>ERIKA</dc:creator>
  <cp:lastModifiedBy>Personal</cp:lastModifiedBy>
  <cp:revision>162</cp:revision>
  <dcterms:created xsi:type="dcterms:W3CDTF">2015-06-06T20:47:00Z</dcterms:created>
  <dcterms:modified xsi:type="dcterms:W3CDTF">2015-07-02T21:14:21Z</dcterms:modified>
</cp:coreProperties>
</file>