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8" r:id="rId6"/>
    <p:sldId id="263" r:id="rId7"/>
    <p:sldId id="264" r:id="rId8"/>
    <p:sldId id="262" r:id="rId9"/>
    <p:sldId id="261" r:id="rId10"/>
    <p:sldId id="265" r:id="rId11"/>
    <p:sldId id="267" r:id="rId12"/>
    <p:sldId id="269" r:id="rId13"/>
    <p:sldId id="270" r:id="rId14"/>
    <p:sldId id="266" r:id="rId15"/>
    <p:sldId id="271" r:id="rId16"/>
    <p:sldId id="272" r:id="rId17"/>
    <p:sldId id="273" r:id="rId18"/>
    <p:sldId id="277" r:id="rId19"/>
    <p:sldId id="274" r:id="rId20"/>
    <p:sldId id="275" r:id="rId21"/>
    <p:sldId id="276" r:id="rId22"/>
    <p:sldId id="278" r:id="rId23"/>
    <p:sldId id="279" r:id="rId2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1" autoAdjust="0"/>
    <p:restoredTop sz="94660"/>
  </p:normalViewPr>
  <p:slideViewPr>
    <p:cSldViewPr>
      <p:cViewPr>
        <p:scale>
          <a:sx n="87" d="100"/>
          <a:sy n="87" d="100"/>
        </p:scale>
        <p:origin x="-7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C"/>
  <c:chart>
    <c:title>
      <c:tx>
        <c:rich>
          <a:bodyPr/>
          <a:lstStyle/>
          <a:p>
            <a:pPr>
              <a:defRPr/>
            </a:pPr>
            <a:r>
              <a:rPr lang="es-EC" dirty="0" smtClean="0"/>
              <a:t>UNIVERSO</a:t>
            </a:r>
            <a:r>
              <a:rPr lang="es-EC" baseline="0" dirty="0" smtClean="0"/>
              <a:t> O POBLACIÓN DE LA OFERTA</a:t>
            </a:r>
            <a:endParaRPr lang="es-EC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PROVEEDORES</c:v>
                </c:pt>
              </c:strCache>
            </c:strRef>
          </c:tx>
          <c:explosion val="25"/>
          <c:cat>
            <c:strRef>
              <c:f>Hoja1!$A$2:$A$6</c:f>
              <c:strCache>
                <c:ptCount val="5"/>
                <c:pt idx="0">
                  <c:v>AGROPECUARIA</c:v>
                </c:pt>
                <c:pt idx="1">
                  <c:v>ALIMENTOS</c:v>
                </c:pt>
                <c:pt idx="2">
                  <c:v>ARTESANAL</c:v>
                </c:pt>
                <c:pt idx="3">
                  <c:v>MANUFACTURA</c:v>
                </c:pt>
                <c:pt idx="4">
                  <c:v>SERVICIOS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16</c:v>
                </c:pt>
                <c:pt idx="1">
                  <c:v>26</c:v>
                </c:pt>
                <c:pt idx="2">
                  <c:v>40</c:v>
                </c:pt>
                <c:pt idx="3">
                  <c:v>23</c:v>
                </c:pt>
                <c:pt idx="4">
                  <c:v>16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externalData r:id="rId1"/>
</c:chartSpac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D240EE-E1BF-46E1-8DBE-7338ED1BE575}" type="doc">
      <dgm:prSet loTypeId="urn:microsoft.com/office/officeart/2005/8/layout/matrix1" loCatId="matrix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4A3F209B-25E0-4F68-8E18-9083E1DAEC03}">
      <dgm:prSet phldrT="[Texto]" custT="1"/>
      <dgm:spPr/>
      <dgm:t>
        <a:bodyPr/>
        <a:lstStyle/>
        <a:p>
          <a:r>
            <a:rPr lang="es-EC" sz="2400" b="1" dirty="0" smtClean="0"/>
            <a:t>CAPÍTULO II</a:t>
          </a:r>
        </a:p>
        <a:p>
          <a:r>
            <a:rPr lang="es-EC" sz="2400" b="1" dirty="0" smtClean="0"/>
            <a:t>Diagnóstico Situacional</a:t>
          </a:r>
          <a:endParaRPr lang="es-EC" sz="2400" b="1" dirty="0"/>
        </a:p>
      </dgm:t>
    </dgm:pt>
    <dgm:pt modelId="{AF7BBAAE-E77D-4BE3-B138-969A5B4DEBB3}" type="parTrans" cxnId="{69B3610B-E4FC-4A52-ACFC-8303DCA9A840}">
      <dgm:prSet/>
      <dgm:spPr/>
      <dgm:t>
        <a:bodyPr/>
        <a:lstStyle/>
        <a:p>
          <a:endParaRPr lang="es-EC"/>
        </a:p>
      </dgm:t>
    </dgm:pt>
    <dgm:pt modelId="{9DD09662-E95A-4BA4-BA22-078D37C7C834}" type="sibTrans" cxnId="{69B3610B-E4FC-4A52-ACFC-8303DCA9A840}">
      <dgm:prSet/>
      <dgm:spPr/>
      <dgm:t>
        <a:bodyPr/>
        <a:lstStyle/>
        <a:p>
          <a:endParaRPr lang="es-EC"/>
        </a:p>
      </dgm:t>
    </dgm:pt>
    <dgm:pt modelId="{60048B45-2CF3-45AF-A00A-CAAE1F43830D}">
      <dgm:prSet phldrT="[Texto]" custT="1"/>
      <dgm:spPr/>
      <dgm:t>
        <a:bodyPr/>
        <a:lstStyle/>
        <a:p>
          <a:pPr algn="l"/>
          <a:endParaRPr lang="es-EC" sz="2000" dirty="0" smtClean="0"/>
        </a:p>
        <a:p>
          <a:pPr algn="l"/>
          <a:endParaRPr lang="es-EC" sz="2000" dirty="0" smtClean="0"/>
        </a:p>
        <a:p>
          <a:pPr algn="ctr"/>
          <a:r>
            <a:rPr lang="es-EC" sz="2000" dirty="0" smtClean="0"/>
            <a:t>ANÁLISIS EXTERNO</a:t>
          </a:r>
        </a:p>
        <a:p>
          <a:pPr algn="ctr"/>
          <a:r>
            <a:rPr lang="es-EC" sz="2000" dirty="0" err="1" smtClean="0"/>
            <a:t>Macroambiente</a:t>
          </a:r>
          <a:endParaRPr lang="es-EC" sz="2000" dirty="0" smtClean="0"/>
        </a:p>
        <a:p>
          <a:pPr algn="l"/>
          <a:r>
            <a:rPr lang="es-EC" sz="2000" dirty="0" smtClean="0"/>
            <a:t>- Económico 		- Tecnológico</a:t>
          </a:r>
        </a:p>
        <a:p>
          <a:pPr algn="l"/>
          <a:r>
            <a:rPr lang="es-EC" sz="2000" dirty="0" smtClean="0"/>
            <a:t>- Sociocultural		- Político</a:t>
          </a:r>
        </a:p>
        <a:p>
          <a:pPr algn="l"/>
          <a:r>
            <a:rPr lang="es-EC" sz="2000" dirty="0" smtClean="0"/>
            <a:t>- Entorno Geográfico	- Legal</a:t>
          </a:r>
        </a:p>
        <a:p>
          <a:pPr algn="l"/>
          <a:r>
            <a:rPr lang="es-EC" sz="2000" dirty="0" smtClean="0"/>
            <a:t>- Servicios básico</a:t>
          </a:r>
        </a:p>
        <a:p>
          <a:pPr algn="ctr"/>
          <a:endParaRPr lang="es-EC" sz="1500" dirty="0"/>
        </a:p>
      </dgm:t>
    </dgm:pt>
    <dgm:pt modelId="{C0237F11-F3F5-484A-A222-695081359F3D}" type="parTrans" cxnId="{97FD7E36-572E-4491-B212-59CD0949FC9E}">
      <dgm:prSet/>
      <dgm:spPr/>
      <dgm:t>
        <a:bodyPr/>
        <a:lstStyle/>
        <a:p>
          <a:endParaRPr lang="es-EC"/>
        </a:p>
      </dgm:t>
    </dgm:pt>
    <dgm:pt modelId="{F09A6B94-145D-45CF-B2D9-7C4E89D534A5}" type="sibTrans" cxnId="{97FD7E36-572E-4491-B212-59CD0949FC9E}">
      <dgm:prSet/>
      <dgm:spPr/>
      <dgm:t>
        <a:bodyPr/>
        <a:lstStyle/>
        <a:p>
          <a:endParaRPr lang="es-EC"/>
        </a:p>
      </dgm:t>
    </dgm:pt>
    <dgm:pt modelId="{2B152B86-5B01-4F06-8BF5-DB6DDBE49B1B}">
      <dgm:prSet phldrT="[Texto]"/>
      <dgm:spPr/>
      <dgm:t>
        <a:bodyPr/>
        <a:lstStyle/>
        <a:p>
          <a:r>
            <a:rPr lang="es-EC" dirty="0" smtClean="0"/>
            <a:t>ANÁLISIS INTERNO</a:t>
          </a:r>
        </a:p>
        <a:p>
          <a:r>
            <a:rPr lang="es-EC" dirty="0" smtClean="0"/>
            <a:t>- Constitución Legal</a:t>
          </a:r>
        </a:p>
        <a:p>
          <a:r>
            <a:rPr lang="es-EC" dirty="0" smtClean="0"/>
            <a:t>- Recursos y Capacidades</a:t>
          </a:r>
          <a:endParaRPr lang="es-EC" dirty="0"/>
        </a:p>
      </dgm:t>
    </dgm:pt>
    <dgm:pt modelId="{BD5124C0-50A6-40D5-95FE-CDC3F70D6CF0}" type="parTrans" cxnId="{BB0E2BD9-4A93-4F40-9285-913FC57EED54}">
      <dgm:prSet/>
      <dgm:spPr/>
      <dgm:t>
        <a:bodyPr/>
        <a:lstStyle/>
        <a:p>
          <a:endParaRPr lang="es-EC"/>
        </a:p>
      </dgm:t>
    </dgm:pt>
    <dgm:pt modelId="{E8CA02AD-2847-4C65-9C76-E7B06BC83211}" type="sibTrans" cxnId="{BB0E2BD9-4A93-4F40-9285-913FC57EED54}">
      <dgm:prSet/>
      <dgm:spPr/>
      <dgm:t>
        <a:bodyPr/>
        <a:lstStyle/>
        <a:p>
          <a:endParaRPr lang="es-EC"/>
        </a:p>
      </dgm:t>
    </dgm:pt>
    <dgm:pt modelId="{B1D9052E-90A8-4A65-8579-E7E2A36993BF}">
      <dgm:prSet phldrT="[Texto]"/>
      <dgm:spPr/>
      <dgm:t>
        <a:bodyPr/>
        <a:lstStyle/>
        <a:p>
          <a:r>
            <a:rPr lang="es-EC" dirty="0" smtClean="0"/>
            <a:t>ANALISIS FODA</a:t>
          </a:r>
        </a:p>
        <a:p>
          <a:endParaRPr lang="es-EC" dirty="0"/>
        </a:p>
      </dgm:t>
    </dgm:pt>
    <dgm:pt modelId="{3746B0E1-C048-4270-B105-A9D4E5478453}" type="parTrans" cxnId="{718133C2-7092-40EE-A435-CA4435D74D48}">
      <dgm:prSet/>
      <dgm:spPr/>
      <dgm:t>
        <a:bodyPr/>
        <a:lstStyle/>
        <a:p>
          <a:endParaRPr lang="es-EC"/>
        </a:p>
      </dgm:t>
    </dgm:pt>
    <dgm:pt modelId="{F25BCCF9-A134-4ECA-8B1B-22E1F233B3D4}" type="sibTrans" cxnId="{718133C2-7092-40EE-A435-CA4435D74D48}">
      <dgm:prSet/>
      <dgm:spPr/>
      <dgm:t>
        <a:bodyPr/>
        <a:lstStyle/>
        <a:p>
          <a:endParaRPr lang="es-EC"/>
        </a:p>
      </dgm:t>
    </dgm:pt>
    <dgm:pt modelId="{45E1EF87-8720-417E-99C8-D7FBCF700741}">
      <dgm:prSet phldrT="[Texto]"/>
      <dgm:spPr/>
      <dgm:t>
        <a:bodyPr/>
        <a:lstStyle/>
        <a:p>
          <a:r>
            <a:rPr lang="es-EC" smtClean="0"/>
            <a:t>ANÁLISIS EXTERNO</a:t>
          </a:r>
        </a:p>
        <a:p>
          <a:r>
            <a:rPr lang="es-EC" smtClean="0"/>
            <a:t>Microambiente</a:t>
          </a:r>
        </a:p>
        <a:p>
          <a:r>
            <a:rPr lang="es-EC" smtClean="0"/>
            <a:t>- Atractivos turísticos naturales y culturales</a:t>
          </a:r>
        </a:p>
        <a:p>
          <a:r>
            <a:rPr lang="es-EC" smtClean="0"/>
            <a:t>- Clientes, turistas y visitantes</a:t>
          </a:r>
        </a:p>
        <a:p>
          <a:r>
            <a:rPr lang="es-EC" smtClean="0"/>
            <a:t>- Competencia directa e indirecta</a:t>
          </a:r>
          <a:endParaRPr lang="es-EC" dirty="0"/>
        </a:p>
      </dgm:t>
    </dgm:pt>
    <dgm:pt modelId="{FC7985B7-373B-4C7C-95E0-0139C6BFE17F}" type="sibTrans" cxnId="{CBDB641E-8FA4-435F-85C4-FF3ED036CD30}">
      <dgm:prSet/>
      <dgm:spPr/>
      <dgm:t>
        <a:bodyPr/>
        <a:lstStyle/>
        <a:p>
          <a:endParaRPr lang="es-EC"/>
        </a:p>
      </dgm:t>
    </dgm:pt>
    <dgm:pt modelId="{701B3C1F-4CB7-44C5-A78C-74725232C9B4}" type="parTrans" cxnId="{CBDB641E-8FA4-435F-85C4-FF3ED036CD30}">
      <dgm:prSet/>
      <dgm:spPr/>
      <dgm:t>
        <a:bodyPr/>
        <a:lstStyle/>
        <a:p>
          <a:endParaRPr lang="es-EC"/>
        </a:p>
      </dgm:t>
    </dgm:pt>
    <dgm:pt modelId="{D08C4450-5DDB-459D-8132-BD6CB3F0B456}" type="pres">
      <dgm:prSet presAssocID="{3ED240EE-E1BF-46E1-8DBE-7338ED1BE57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469D99A-C53D-492E-BDF5-E38EDE38A604}" type="pres">
      <dgm:prSet presAssocID="{3ED240EE-E1BF-46E1-8DBE-7338ED1BE575}" presName="matrix" presStyleCnt="0"/>
      <dgm:spPr/>
      <dgm:t>
        <a:bodyPr/>
        <a:lstStyle/>
        <a:p>
          <a:endParaRPr lang="es-EC"/>
        </a:p>
      </dgm:t>
    </dgm:pt>
    <dgm:pt modelId="{96C8AE63-6A2B-4E00-9E3F-BECB6E6B1BF3}" type="pres">
      <dgm:prSet presAssocID="{3ED240EE-E1BF-46E1-8DBE-7338ED1BE575}" presName="tile1" presStyleLbl="node1" presStyleIdx="0" presStyleCnt="4"/>
      <dgm:spPr/>
      <dgm:t>
        <a:bodyPr/>
        <a:lstStyle/>
        <a:p>
          <a:endParaRPr lang="es-EC"/>
        </a:p>
      </dgm:t>
    </dgm:pt>
    <dgm:pt modelId="{ABD0EE37-E483-4C14-82FA-66B0D148889E}" type="pres">
      <dgm:prSet presAssocID="{3ED240EE-E1BF-46E1-8DBE-7338ED1BE57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F5D156-66BF-4425-94F4-28EC66DCAFC9}" type="pres">
      <dgm:prSet presAssocID="{3ED240EE-E1BF-46E1-8DBE-7338ED1BE575}" presName="tile2" presStyleLbl="node1" presStyleIdx="1" presStyleCnt="4"/>
      <dgm:spPr/>
      <dgm:t>
        <a:bodyPr/>
        <a:lstStyle/>
        <a:p>
          <a:endParaRPr lang="es-EC"/>
        </a:p>
      </dgm:t>
    </dgm:pt>
    <dgm:pt modelId="{4FE42619-881A-4536-9E59-38ED47EBFFF8}" type="pres">
      <dgm:prSet presAssocID="{3ED240EE-E1BF-46E1-8DBE-7338ED1BE57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422B21-5135-46A4-8E5A-014EB073A96F}" type="pres">
      <dgm:prSet presAssocID="{3ED240EE-E1BF-46E1-8DBE-7338ED1BE575}" presName="tile3" presStyleLbl="node1" presStyleIdx="2" presStyleCnt="4"/>
      <dgm:spPr/>
      <dgm:t>
        <a:bodyPr/>
        <a:lstStyle/>
        <a:p>
          <a:endParaRPr lang="es-EC"/>
        </a:p>
      </dgm:t>
    </dgm:pt>
    <dgm:pt modelId="{448DA5E5-9E2B-46AF-B1CE-BAB07560955D}" type="pres">
      <dgm:prSet presAssocID="{3ED240EE-E1BF-46E1-8DBE-7338ED1BE57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485339-0BC1-49A6-AD39-7F8519EFEF52}" type="pres">
      <dgm:prSet presAssocID="{3ED240EE-E1BF-46E1-8DBE-7338ED1BE575}" presName="tile4" presStyleLbl="node1" presStyleIdx="3" presStyleCnt="4"/>
      <dgm:spPr/>
      <dgm:t>
        <a:bodyPr/>
        <a:lstStyle/>
        <a:p>
          <a:endParaRPr lang="es-EC"/>
        </a:p>
      </dgm:t>
    </dgm:pt>
    <dgm:pt modelId="{FFF98DF0-71F3-468D-8D38-3A4555170794}" type="pres">
      <dgm:prSet presAssocID="{3ED240EE-E1BF-46E1-8DBE-7338ED1BE57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A1E1DA-D527-4012-817D-1B7B1BF75E4C}" type="pres">
      <dgm:prSet presAssocID="{3ED240EE-E1BF-46E1-8DBE-7338ED1BE575}" presName="centerTile" presStyleLbl="fgShp" presStyleIdx="0" presStyleCnt="1" custScaleX="133873" custScaleY="113398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</dgm:ptLst>
  <dgm:cxnLst>
    <dgm:cxn modelId="{BB0E2BD9-4A93-4F40-9285-913FC57EED54}" srcId="{4A3F209B-25E0-4F68-8E18-9083E1DAEC03}" destId="{2B152B86-5B01-4F06-8BF5-DB6DDBE49B1B}" srcOrd="1" destOrd="0" parTransId="{BD5124C0-50A6-40D5-95FE-CDC3F70D6CF0}" sibTransId="{E8CA02AD-2847-4C65-9C76-E7B06BC83211}"/>
    <dgm:cxn modelId="{97FD7E36-572E-4491-B212-59CD0949FC9E}" srcId="{4A3F209B-25E0-4F68-8E18-9083E1DAEC03}" destId="{60048B45-2CF3-45AF-A00A-CAAE1F43830D}" srcOrd="0" destOrd="0" parTransId="{C0237F11-F3F5-484A-A222-695081359F3D}" sibTransId="{F09A6B94-145D-45CF-B2D9-7C4E89D534A5}"/>
    <dgm:cxn modelId="{8F0CB20A-3D36-4BF4-A996-4B75AFF43AE3}" type="presOf" srcId="{B1D9052E-90A8-4A65-8579-E7E2A36993BF}" destId="{FFF98DF0-71F3-468D-8D38-3A4555170794}" srcOrd="1" destOrd="0" presId="urn:microsoft.com/office/officeart/2005/8/layout/matrix1"/>
    <dgm:cxn modelId="{718133C2-7092-40EE-A435-CA4435D74D48}" srcId="{4A3F209B-25E0-4F68-8E18-9083E1DAEC03}" destId="{B1D9052E-90A8-4A65-8579-E7E2A36993BF}" srcOrd="3" destOrd="0" parTransId="{3746B0E1-C048-4270-B105-A9D4E5478453}" sibTransId="{F25BCCF9-A134-4ECA-8B1B-22E1F233B3D4}"/>
    <dgm:cxn modelId="{C8FE35A5-FFED-44CC-AD33-346879F379BE}" type="presOf" srcId="{2B152B86-5B01-4F06-8BF5-DB6DDBE49B1B}" destId="{4FE42619-881A-4536-9E59-38ED47EBFFF8}" srcOrd="1" destOrd="0" presId="urn:microsoft.com/office/officeart/2005/8/layout/matrix1"/>
    <dgm:cxn modelId="{A6DBF5F7-9E5E-4005-8F12-FBCC3E7C3E4D}" type="presOf" srcId="{45E1EF87-8720-417E-99C8-D7FBCF700741}" destId="{56422B21-5135-46A4-8E5A-014EB073A96F}" srcOrd="0" destOrd="0" presId="urn:microsoft.com/office/officeart/2005/8/layout/matrix1"/>
    <dgm:cxn modelId="{CBDB641E-8FA4-435F-85C4-FF3ED036CD30}" srcId="{4A3F209B-25E0-4F68-8E18-9083E1DAEC03}" destId="{45E1EF87-8720-417E-99C8-D7FBCF700741}" srcOrd="2" destOrd="0" parTransId="{701B3C1F-4CB7-44C5-A78C-74725232C9B4}" sibTransId="{FC7985B7-373B-4C7C-95E0-0139C6BFE17F}"/>
    <dgm:cxn modelId="{69B3610B-E4FC-4A52-ACFC-8303DCA9A840}" srcId="{3ED240EE-E1BF-46E1-8DBE-7338ED1BE575}" destId="{4A3F209B-25E0-4F68-8E18-9083E1DAEC03}" srcOrd="0" destOrd="0" parTransId="{AF7BBAAE-E77D-4BE3-B138-969A5B4DEBB3}" sibTransId="{9DD09662-E95A-4BA4-BA22-078D37C7C834}"/>
    <dgm:cxn modelId="{7DFD5EF0-3FD3-4EE4-B1D7-5EED5278E88A}" type="presOf" srcId="{3ED240EE-E1BF-46E1-8DBE-7338ED1BE575}" destId="{D08C4450-5DDB-459D-8132-BD6CB3F0B456}" srcOrd="0" destOrd="0" presId="urn:microsoft.com/office/officeart/2005/8/layout/matrix1"/>
    <dgm:cxn modelId="{2535A94B-BECE-46EE-A884-6D79083ECDC5}" type="presOf" srcId="{B1D9052E-90A8-4A65-8579-E7E2A36993BF}" destId="{55485339-0BC1-49A6-AD39-7F8519EFEF52}" srcOrd="0" destOrd="0" presId="urn:microsoft.com/office/officeart/2005/8/layout/matrix1"/>
    <dgm:cxn modelId="{0F9BA751-9655-4816-A2F8-F31C9B10CFCA}" type="presOf" srcId="{45E1EF87-8720-417E-99C8-D7FBCF700741}" destId="{448DA5E5-9E2B-46AF-B1CE-BAB07560955D}" srcOrd="1" destOrd="0" presId="urn:microsoft.com/office/officeart/2005/8/layout/matrix1"/>
    <dgm:cxn modelId="{5465D5B1-D54C-4EF3-8EF7-E33735AD0999}" type="presOf" srcId="{60048B45-2CF3-45AF-A00A-CAAE1F43830D}" destId="{96C8AE63-6A2B-4E00-9E3F-BECB6E6B1BF3}" srcOrd="0" destOrd="0" presId="urn:microsoft.com/office/officeart/2005/8/layout/matrix1"/>
    <dgm:cxn modelId="{88DB502F-53FB-43E9-BCD0-CB6C64A5B776}" type="presOf" srcId="{2B152B86-5B01-4F06-8BF5-DB6DDBE49B1B}" destId="{BDF5D156-66BF-4425-94F4-28EC66DCAFC9}" srcOrd="0" destOrd="0" presId="urn:microsoft.com/office/officeart/2005/8/layout/matrix1"/>
    <dgm:cxn modelId="{5232DFB8-F8F4-4A9E-94CD-044E0B385957}" type="presOf" srcId="{60048B45-2CF3-45AF-A00A-CAAE1F43830D}" destId="{ABD0EE37-E483-4C14-82FA-66B0D148889E}" srcOrd="1" destOrd="0" presId="urn:microsoft.com/office/officeart/2005/8/layout/matrix1"/>
    <dgm:cxn modelId="{8F844DEF-E94E-417F-B633-A02801AB142D}" type="presOf" srcId="{4A3F209B-25E0-4F68-8E18-9083E1DAEC03}" destId="{71A1E1DA-D527-4012-817D-1B7B1BF75E4C}" srcOrd="0" destOrd="0" presId="urn:microsoft.com/office/officeart/2005/8/layout/matrix1"/>
    <dgm:cxn modelId="{C0B4B012-FFC5-410E-A511-55585A3D4E25}" type="presParOf" srcId="{D08C4450-5DDB-459D-8132-BD6CB3F0B456}" destId="{B469D99A-C53D-492E-BDF5-E38EDE38A604}" srcOrd="0" destOrd="0" presId="urn:microsoft.com/office/officeart/2005/8/layout/matrix1"/>
    <dgm:cxn modelId="{8A4E2546-EBAD-4613-B857-4503C135B2D0}" type="presParOf" srcId="{B469D99A-C53D-492E-BDF5-E38EDE38A604}" destId="{96C8AE63-6A2B-4E00-9E3F-BECB6E6B1BF3}" srcOrd="0" destOrd="0" presId="urn:microsoft.com/office/officeart/2005/8/layout/matrix1"/>
    <dgm:cxn modelId="{836DF345-37FC-44BC-990F-DFC1F17CFACB}" type="presParOf" srcId="{B469D99A-C53D-492E-BDF5-E38EDE38A604}" destId="{ABD0EE37-E483-4C14-82FA-66B0D148889E}" srcOrd="1" destOrd="0" presId="urn:microsoft.com/office/officeart/2005/8/layout/matrix1"/>
    <dgm:cxn modelId="{D4465D12-25B6-48C0-836F-B4C19B43255B}" type="presParOf" srcId="{B469D99A-C53D-492E-BDF5-E38EDE38A604}" destId="{BDF5D156-66BF-4425-94F4-28EC66DCAFC9}" srcOrd="2" destOrd="0" presId="urn:microsoft.com/office/officeart/2005/8/layout/matrix1"/>
    <dgm:cxn modelId="{3F8827C6-15DD-460E-AB58-2769355FF652}" type="presParOf" srcId="{B469D99A-C53D-492E-BDF5-E38EDE38A604}" destId="{4FE42619-881A-4536-9E59-38ED47EBFFF8}" srcOrd="3" destOrd="0" presId="urn:microsoft.com/office/officeart/2005/8/layout/matrix1"/>
    <dgm:cxn modelId="{F1389FB9-80FB-4FA9-9AA5-809EB245B295}" type="presParOf" srcId="{B469D99A-C53D-492E-BDF5-E38EDE38A604}" destId="{56422B21-5135-46A4-8E5A-014EB073A96F}" srcOrd="4" destOrd="0" presId="urn:microsoft.com/office/officeart/2005/8/layout/matrix1"/>
    <dgm:cxn modelId="{965C53CA-2B9C-4E0C-BBEC-B9E64EF299DF}" type="presParOf" srcId="{B469D99A-C53D-492E-BDF5-E38EDE38A604}" destId="{448DA5E5-9E2B-46AF-B1CE-BAB07560955D}" srcOrd="5" destOrd="0" presId="urn:microsoft.com/office/officeart/2005/8/layout/matrix1"/>
    <dgm:cxn modelId="{5D112528-F424-4AAA-AAE3-E56BD58A21E4}" type="presParOf" srcId="{B469D99A-C53D-492E-BDF5-E38EDE38A604}" destId="{55485339-0BC1-49A6-AD39-7F8519EFEF52}" srcOrd="6" destOrd="0" presId="urn:microsoft.com/office/officeart/2005/8/layout/matrix1"/>
    <dgm:cxn modelId="{B588716E-A400-4B46-B7E2-B08344676DC8}" type="presParOf" srcId="{B469D99A-C53D-492E-BDF5-E38EDE38A604}" destId="{FFF98DF0-71F3-468D-8D38-3A4555170794}" srcOrd="7" destOrd="0" presId="urn:microsoft.com/office/officeart/2005/8/layout/matrix1"/>
    <dgm:cxn modelId="{A6718D21-A208-44F9-93FB-7E6D0B923056}" type="presParOf" srcId="{D08C4450-5DDB-459D-8132-BD6CB3F0B456}" destId="{71A1E1DA-D527-4012-817D-1B7B1BF75E4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AB936F-2F4A-4C70-BF80-EA19F6EE1579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5B879FF2-C136-44E8-9FD7-D389F7052B65}">
      <dgm:prSet phldrT="[Texto]" custT="1"/>
      <dgm:spPr/>
      <dgm:t>
        <a:bodyPr/>
        <a:lstStyle/>
        <a:p>
          <a:pPr algn="ctr"/>
          <a:endParaRPr lang="es-EC" sz="900" dirty="0" smtClean="0"/>
        </a:p>
        <a:p>
          <a:pPr algn="ctr"/>
          <a:endParaRPr lang="es-EC" sz="900" dirty="0" smtClean="0"/>
        </a:p>
        <a:p>
          <a:pPr algn="ctr"/>
          <a:r>
            <a:rPr lang="es-EC" sz="1400" b="1" dirty="0" smtClean="0"/>
            <a:t>OFERTA</a:t>
          </a:r>
        </a:p>
        <a:p>
          <a:pPr algn="ctr"/>
          <a:r>
            <a:rPr lang="es-EC" sz="1400" b="1" dirty="0" smtClean="0"/>
            <a:t>121 ORGANIZACIONES</a:t>
          </a:r>
        </a:p>
        <a:p>
          <a:pPr algn="ctr"/>
          <a:endParaRPr lang="es-EC" sz="1400" b="1" dirty="0"/>
        </a:p>
      </dgm:t>
    </dgm:pt>
    <dgm:pt modelId="{6A16C2EE-7992-4A92-B048-03C3C001CBE8}" type="parTrans" cxnId="{E52C529D-2D98-421F-9C58-6BC1CD461329}">
      <dgm:prSet/>
      <dgm:spPr/>
      <dgm:t>
        <a:bodyPr/>
        <a:lstStyle/>
        <a:p>
          <a:pPr algn="ctr"/>
          <a:endParaRPr lang="es-EC"/>
        </a:p>
      </dgm:t>
    </dgm:pt>
    <dgm:pt modelId="{AF7DAF57-ECA1-4D05-A18F-4196B840EDD3}" type="sibTrans" cxnId="{E52C529D-2D98-421F-9C58-6BC1CD461329}">
      <dgm:prSet/>
      <dgm:spPr/>
      <dgm:t>
        <a:bodyPr/>
        <a:lstStyle/>
        <a:p>
          <a:pPr algn="ctr"/>
          <a:endParaRPr lang="es-EC"/>
        </a:p>
      </dgm:t>
    </dgm:pt>
    <dgm:pt modelId="{31871881-D946-4ED4-BB15-9AA5FB55DC29}">
      <dgm:prSet phldrT="[Texto]" custT="1"/>
      <dgm:spPr/>
      <dgm:t>
        <a:bodyPr/>
        <a:lstStyle/>
        <a:p>
          <a:pPr algn="ctr"/>
          <a:endParaRPr lang="es-EC" sz="900" dirty="0" smtClean="0"/>
        </a:p>
        <a:p>
          <a:pPr algn="ctr"/>
          <a:endParaRPr lang="es-EC" sz="900" dirty="0" smtClean="0"/>
        </a:p>
        <a:p>
          <a:pPr algn="ctr"/>
          <a:endParaRPr lang="es-EC" sz="900" dirty="0" smtClean="0"/>
        </a:p>
        <a:p>
          <a:pPr algn="ctr"/>
          <a:endParaRPr lang="es-EC" sz="1200" dirty="0" smtClean="0"/>
        </a:p>
        <a:p>
          <a:pPr algn="ctr"/>
          <a:r>
            <a:rPr lang="es-EC" sz="1400" b="1" dirty="0" smtClean="0"/>
            <a:t>DEMANDA</a:t>
          </a:r>
        </a:p>
        <a:p>
          <a:pPr algn="ctr"/>
          <a:r>
            <a:rPr lang="es-EC" sz="1400" b="1" dirty="0" smtClean="0"/>
            <a:t>NAC 186454-EXT 49628</a:t>
          </a:r>
        </a:p>
        <a:p>
          <a:pPr algn="ctr"/>
          <a:r>
            <a:rPr lang="es-EC" sz="1400" b="1" dirty="0" smtClean="0"/>
            <a:t>TOTAL 236082</a:t>
          </a:r>
        </a:p>
        <a:p>
          <a:pPr algn="ctr"/>
          <a:r>
            <a:rPr lang="es-EC" sz="900" dirty="0" smtClean="0"/>
            <a:t> </a:t>
          </a:r>
        </a:p>
        <a:p>
          <a:pPr algn="ctr"/>
          <a:endParaRPr lang="es-EC" sz="900" dirty="0" smtClean="0"/>
        </a:p>
        <a:p>
          <a:pPr algn="ctr"/>
          <a:endParaRPr lang="es-EC" sz="900" dirty="0"/>
        </a:p>
      </dgm:t>
    </dgm:pt>
    <dgm:pt modelId="{A3B27E9A-68E0-409F-A777-3A3EEB404FDC}" type="parTrans" cxnId="{EB305A6A-E95C-4DE2-A7ED-48DD2B7C64F8}">
      <dgm:prSet/>
      <dgm:spPr/>
      <dgm:t>
        <a:bodyPr/>
        <a:lstStyle/>
        <a:p>
          <a:pPr algn="ctr"/>
          <a:endParaRPr lang="es-EC"/>
        </a:p>
      </dgm:t>
    </dgm:pt>
    <dgm:pt modelId="{23F4AC27-F925-4088-8870-3CFE86E2C667}" type="sibTrans" cxnId="{EB305A6A-E95C-4DE2-A7ED-48DD2B7C64F8}">
      <dgm:prSet/>
      <dgm:spPr/>
      <dgm:t>
        <a:bodyPr/>
        <a:lstStyle/>
        <a:p>
          <a:pPr algn="ctr"/>
          <a:endParaRPr lang="es-EC"/>
        </a:p>
      </dgm:t>
    </dgm:pt>
    <dgm:pt modelId="{59784636-C2C3-45A1-9B06-4FB2A6704EA9}" type="pres">
      <dgm:prSet presAssocID="{91AB936F-2F4A-4C70-BF80-EA19F6EE1579}" presName="Name0" presStyleCnt="0">
        <dgm:presLayoutVars>
          <dgm:dir/>
          <dgm:resizeHandles val="exact"/>
        </dgm:presLayoutVars>
      </dgm:prSet>
      <dgm:spPr/>
    </dgm:pt>
    <dgm:pt modelId="{DB457288-F037-4C59-8D30-863DA5B82664}" type="pres">
      <dgm:prSet presAssocID="{91AB936F-2F4A-4C70-BF80-EA19F6EE1579}" presName="fgShape" presStyleLbl="fgShp" presStyleIdx="0" presStyleCnt="1" custScaleY="212851"/>
      <dgm:spPr/>
    </dgm:pt>
    <dgm:pt modelId="{D0B1CE86-879A-4BB7-A7CA-4FFBA8E86E03}" type="pres">
      <dgm:prSet presAssocID="{91AB936F-2F4A-4C70-BF80-EA19F6EE1579}" presName="linComp" presStyleCnt="0"/>
      <dgm:spPr/>
    </dgm:pt>
    <dgm:pt modelId="{1F14030A-E772-4A90-9788-D2AB20E50E0C}" type="pres">
      <dgm:prSet presAssocID="{5B879FF2-C136-44E8-9FD7-D389F7052B65}" presName="compNode" presStyleCnt="0"/>
      <dgm:spPr/>
    </dgm:pt>
    <dgm:pt modelId="{677060DF-6DAB-472F-A861-9773BB0E87E9}" type="pres">
      <dgm:prSet presAssocID="{5B879FF2-C136-44E8-9FD7-D389F7052B65}" presName="bkgdShape" presStyleLbl="node1" presStyleIdx="0" presStyleCnt="2" custLinFactNeighborX="-87" custLinFactNeighborY="-3071"/>
      <dgm:spPr/>
      <dgm:t>
        <a:bodyPr/>
        <a:lstStyle/>
        <a:p>
          <a:endParaRPr lang="es-EC"/>
        </a:p>
      </dgm:t>
    </dgm:pt>
    <dgm:pt modelId="{92E36CFB-345D-47ED-9F2E-27C5B04C198F}" type="pres">
      <dgm:prSet presAssocID="{5B879FF2-C136-44E8-9FD7-D389F7052B65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524FB9-1FA9-4B9F-B871-6B5A2BBAA8FA}" type="pres">
      <dgm:prSet presAssocID="{5B879FF2-C136-44E8-9FD7-D389F7052B65}" presName="invisiNode" presStyleLbl="node1" presStyleIdx="0" presStyleCnt="2"/>
      <dgm:spPr/>
    </dgm:pt>
    <dgm:pt modelId="{8C79C3D3-A6FB-4763-B05F-3BDD7FD3CFEE}" type="pres">
      <dgm:prSet presAssocID="{5B879FF2-C136-44E8-9FD7-D389F7052B65}" presName="imagNode" presStyleLbl="fgImgPlace1" presStyleIdx="0" presStyleCnt="2" custScaleX="143223" custScaleY="153623" custLinFactNeighborY="1487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C924209-2A8C-48C2-96EC-75C7852D0EC7}" type="pres">
      <dgm:prSet presAssocID="{AF7DAF57-ECA1-4D05-A18F-4196B840EDD3}" presName="sibTrans" presStyleLbl="sibTrans2D1" presStyleIdx="0" presStyleCnt="0"/>
      <dgm:spPr/>
      <dgm:t>
        <a:bodyPr/>
        <a:lstStyle/>
        <a:p>
          <a:endParaRPr lang="es-EC"/>
        </a:p>
      </dgm:t>
    </dgm:pt>
    <dgm:pt modelId="{E746A275-84AA-415C-B051-14AB975DA6C7}" type="pres">
      <dgm:prSet presAssocID="{31871881-D946-4ED4-BB15-9AA5FB55DC29}" presName="compNode" presStyleCnt="0"/>
      <dgm:spPr/>
    </dgm:pt>
    <dgm:pt modelId="{EB34F2C6-A1F7-4311-8231-ABBB7758CD97}" type="pres">
      <dgm:prSet presAssocID="{31871881-D946-4ED4-BB15-9AA5FB55DC29}" presName="bkgdShape" presStyleLbl="node1" presStyleIdx="1" presStyleCnt="2" custLinFactNeighborY="-203"/>
      <dgm:spPr/>
      <dgm:t>
        <a:bodyPr/>
        <a:lstStyle/>
        <a:p>
          <a:endParaRPr lang="es-EC"/>
        </a:p>
      </dgm:t>
    </dgm:pt>
    <dgm:pt modelId="{8A529F06-CBA6-4C16-A39C-6F61BE1B003B}" type="pres">
      <dgm:prSet presAssocID="{31871881-D946-4ED4-BB15-9AA5FB55DC29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4ADEE4-DE59-4E52-8DEE-BD48CA4DDB96}" type="pres">
      <dgm:prSet presAssocID="{31871881-D946-4ED4-BB15-9AA5FB55DC29}" presName="invisiNode" presStyleLbl="node1" presStyleIdx="1" presStyleCnt="2"/>
      <dgm:spPr/>
    </dgm:pt>
    <dgm:pt modelId="{3F8B614A-EE2E-4EB4-B330-1FE3D337AE11}" type="pres">
      <dgm:prSet presAssocID="{31871881-D946-4ED4-BB15-9AA5FB55DC29}" presName="imagNode" presStyleLbl="fgImgPlace1" presStyleIdx="1" presStyleCnt="2" custScaleX="149222" custScaleY="153554" custLinFactNeighborY="1403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EB305A6A-E95C-4DE2-A7ED-48DD2B7C64F8}" srcId="{91AB936F-2F4A-4C70-BF80-EA19F6EE1579}" destId="{31871881-D946-4ED4-BB15-9AA5FB55DC29}" srcOrd="1" destOrd="0" parTransId="{A3B27E9A-68E0-409F-A777-3A3EEB404FDC}" sibTransId="{23F4AC27-F925-4088-8870-3CFE86E2C667}"/>
    <dgm:cxn modelId="{24B62D9B-37EB-4EE5-9F06-37D6A4C0B388}" type="presOf" srcId="{AF7DAF57-ECA1-4D05-A18F-4196B840EDD3}" destId="{AC924209-2A8C-48C2-96EC-75C7852D0EC7}" srcOrd="0" destOrd="0" presId="urn:microsoft.com/office/officeart/2005/8/layout/hList7"/>
    <dgm:cxn modelId="{AD2DFB84-7FCB-4CC5-B4CF-3696EB000729}" type="presOf" srcId="{91AB936F-2F4A-4C70-BF80-EA19F6EE1579}" destId="{59784636-C2C3-45A1-9B06-4FB2A6704EA9}" srcOrd="0" destOrd="0" presId="urn:microsoft.com/office/officeart/2005/8/layout/hList7"/>
    <dgm:cxn modelId="{911EB4CF-EF4D-4181-AAA7-091D5A230150}" type="presOf" srcId="{31871881-D946-4ED4-BB15-9AA5FB55DC29}" destId="{EB34F2C6-A1F7-4311-8231-ABBB7758CD97}" srcOrd="0" destOrd="0" presId="urn:microsoft.com/office/officeart/2005/8/layout/hList7"/>
    <dgm:cxn modelId="{E52C529D-2D98-421F-9C58-6BC1CD461329}" srcId="{91AB936F-2F4A-4C70-BF80-EA19F6EE1579}" destId="{5B879FF2-C136-44E8-9FD7-D389F7052B65}" srcOrd="0" destOrd="0" parTransId="{6A16C2EE-7992-4A92-B048-03C3C001CBE8}" sibTransId="{AF7DAF57-ECA1-4D05-A18F-4196B840EDD3}"/>
    <dgm:cxn modelId="{9F1DB981-A117-40EE-807F-5C62D246AFAA}" type="presOf" srcId="{31871881-D946-4ED4-BB15-9AA5FB55DC29}" destId="{8A529F06-CBA6-4C16-A39C-6F61BE1B003B}" srcOrd="1" destOrd="0" presId="urn:microsoft.com/office/officeart/2005/8/layout/hList7"/>
    <dgm:cxn modelId="{FA5C68CC-1A02-4769-92C3-29724EF14653}" type="presOf" srcId="{5B879FF2-C136-44E8-9FD7-D389F7052B65}" destId="{92E36CFB-345D-47ED-9F2E-27C5B04C198F}" srcOrd="1" destOrd="0" presId="urn:microsoft.com/office/officeart/2005/8/layout/hList7"/>
    <dgm:cxn modelId="{73BA5EFB-54F1-446F-950D-189D643F8B2D}" type="presOf" srcId="{5B879FF2-C136-44E8-9FD7-D389F7052B65}" destId="{677060DF-6DAB-472F-A861-9773BB0E87E9}" srcOrd="0" destOrd="0" presId="urn:microsoft.com/office/officeart/2005/8/layout/hList7"/>
    <dgm:cxn modelId="{FF8AF352-7AE4-4197-8315-76305142E437}" type="presParOf" srcId="{59784636-C2C3-45A1-9B06-4FB2A6704EA9}" destId="{DB457288-F037-4C59-8D30-863DA5B82664}" srcOrd="0" destOrd="0" presId="urn:microsoft.com/office/officeart/2005/8/layout/hList7"/>
    <dgm:cxn modelId="{2B5D664B-9170-4BE7-8F5B-1A9D5681764B}" type="presParOf" srcId="{59784636-C2C3-45A1-9B06-4FB2A6704EA9}" destId="{D0B1CE86-879A-4BB7-A7CA-4FFBA8E86E03}" srcOrd="1" destOrd="0" presId="urn:microsoft.com/office/officeart/2005/8/layout/hList7"/>
    <dgm:cxn modelId="{90C94FE5-D187-4B82-A4FA-3F8BE0601548}" type="presParOf" srcId="{D0B1CE86-879A-4BB7-A7CA-4FFBA8E86E03}" destId="{1F14030A-E772-4A90-9788-D2AB20E50E0C}" srcOrd="0" destOrd="0" presId="urn:microsoft.com/office/officeart/2005/8/layout/hList7"/>
    <dgm:cxn modelId="{EF46812F-C8A7-4C5F-8788-D9729F362AB2}" type="presParOf" srcId="{1F14030A-E772-4A90-9788-D2AB20E50E0C}" destId="{677060DF-6DAB-472F-A861-9773BB0E87E9}" srcOrd="0" destOrd="0" presId="urn:microsoft.com/office/officeart/2005/8/layout/hList7"/>
    <dgm:cxn modelId="{75B026F4-577C-4730-81A1-C9BB547DABD9}" type="presParOf" srcId="{1F14030A-E772-4A90-9788-D2AB20E50E0C}" destId="{92E36CFB-345D-47ED-9F2E-27C5B04C198F}" srcOrd="1" destOrd="0" presId="urn:microsoft.com/office/officeart/2005/8/layout/hList7"/>
    <dgm:cxn modelId="{2C529C5B-70F4-4977-A66D-203FF71082AD}" type="presParOf" srcId="{1F14030A-E772-4A90-9788-D2AB20E50E0C}" destId="{D6524FB9-1FA9-4B9F-B871-6B5A2BBAA8FA}" srcOrd="2" destOrd="0" presId="urn:microsoft.com/office/officeart/2005/8/layout/hList7"/>
    <dgm:cxn modelId="{94F11706-1AED-4184-84D6-96FAA38A4BD4}" type="presParOf" srcId="{1F14030A-E772-4A90-9788-D2AB20E50E0C}" destId="{8C79C3D3-A6FB-4763-B05F-3BDD7FD3CFEE}" srcOrd="3" destOrd="0" presId="urn:microsoft.com/office/officeart/2005/8/layout/hList7"/>
    <dgm:cxn modelId="{A9189935-0EE2-42BB-987C-DEB384983EEF}" type="presParOf" srcId="{D0B1CE86-879A-4BB7-A7CA-4FFBA8E86E03}" destId="{AC924209-2A8C-48C2-96EC-75C7852D0EC7}" srcOrd="1" destOrd="0" presId="urn:microsoft.com/office/officeart/2005/8/layout/hList7"/>
    <dgm:cxn modelId="{005ABAFA-3B65-45D0-8286-FE8A4FABAF0B}" type="presParOf" srcId="{D0B1CE86-879A-4BB7-A7CA-4FFBA8E86E03}" destId="{E746A275-84AA-415C-B051-14AB975DA6C7}" srcOrd="2" destOrd="0" presId="urn:microsoft.com/office/officeart/2005/8/layout/hList7"/>
    <dgm:cxn modelId="{59D134E8-40B9-4811-82E5-0E504C9D7321}" type="presParOf" srcId="{E746A275-84AA-415C-B051-14AB975DA6C7}" destId="{EB34F2C6-A1F7-4311-8231-ABBB7758CD97}" srcOrd="0" destOrd="0" presId="urn:microsoft.com/office/officeart/2005/8/layout/hList7"/>
    <dgm:cxn modelId="{224A21A8-94E3-442B-8DD6-D04B5A2D8C65}" type="presParOf" srcId="{E746A275-84AA-415C-B051-14AB975DA6C7}" destId="{8A529F06-CBA6-4C16-A39C-6F61BE1B003B}" srcOrd="1" destOrd="0" presId="urn:microsoft.com/office/officeart/2005/8/layout/hList7"/>
    <dgm:cxn modelId="{DC4735CF-381F-4C45-A32E-83E28ACF5312}" type="presParOf" srcId="{E746A275-84AA-415C-B051-14AB975DA6C7}" destId="{974ADEE4-DE59-4E52-8DEE-BD48CA4DDB96}" srcOrd="2" destOrd="0" presId="urn:microsoft.com/office/officeart/2005/8/layout/hList7"/>
    <dgm:cxn modelId="{CC36749B-2B2C-41AC-8034-6492CE0B5F9D}" type="presParOf" srcId="{E746A275-84AA-415C-B051-14AB975DA6C7}" destId="{3F8B614A-EE2E-4EB4-B330-1FE3D337AE1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6BBC08-F2E3-4AE4-A25D-5966AA62BA4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89EBACD-4451-432E-8B97-AD131C272AE2}">
      <dgm:prSet phldrT="[Texto]"/>
      <dgm:spPr/>
      <dgm:t>
        <a:bodyPr/>
        <a:lstStyle/>
        <a:p>
          <a:r>
            <a:rPr lang="es-EC"/>
            <a:t>Vega José Cuyo</a:t>
          </a:r>
        </a:p>
      </dgm:t>
    </dgm:pt>
    <dgm:pt modelId="{4E5558C1-2208-4B32-AD57-1CAAFA414887}" type="parTrans" cxnId="{513E8823-A14E-44C6-A01A-4EB07CC41926}">
      <dgm:prSet/>
      <dgm:spPr/>
      <dgm:t>
        <a:bodyPr/>
        <a:lstStyle/>
        <a:p>
          <a:endParaRPr lang="es-EC"/>
        </a:p>
      </dgm:t>
    </dgm:pt>
    <dgm:pt modelId="{44370FAE-D073-486C-A160-35CF7D7E5B1A}" type="sibTrans" cxnId="{513E8823-A14E-44C6-A01A-4EB07CC41926}">
      <dgm:prSet/>
      <dgm:spPr/>
      <dgm:t>
        <a:bodyPr/>
        <a:lstStyle/>
        <a:p>
          <a:endParaRPr lang="es-EC"/>
        </a:p>
      </dgm:t>
    </dgm:pt>
    <dgm:pt modelId="{40631A93-2F50-4B74-A993-9A079348769B}">
      <dgm:prSet phldrT="[Texto]"/>
      <dgm:spPr/>
      <dgm:t>
        <a:bodyPr/>
        <a:lstStyle/>
        <a:p>
          <a:r>
            <a:rPr lang="es-EC"/>
            <a:t>Pintor de cuadros indígenas sobre cuero.</a:t>
          </a:r>
        </a:p>
      </dgm:t>
    </dgm:pt>
    <dgm:pt modelId="{B711FA04-3E3E-47E7-829D-4B5D3BE72FD2}" type="parTrans" cxnId="{5BB6F7E6-59E6-4EB6-B2ED-3BFF6FE61455}">
      <dgm:prSet/>
      <dgm:spPr/>
      <dgm:t>
        <a:bodyPr/>
        <a:lstStyle/>
        <a:p>
          <a:endParaRPr lang="es-EC"/>
        </a:p>
      </dgm:t>
    </dgm:pt>
    <dgm:pt modelId="{87C5A814-83D3-49B0-9A2A-E8589709991D}" type="sibTrans" cxnId="{5BB6F7E6-59E6-4EB6-B2ED-3BFF6FE61455}">
      <dgm:prSet/>
      <dgm:spPr/>
      <dgm:t>
        <a:bodyPr/>
        <a:lstStyle/>
        <a:p>
          <a:endParaRPr lang="es-EC"/>
        </a:p>
      </dgm:t>
    </dgm:pt>
    <dgm:pt modelId="{A945554D-E453-4880-810C-D6DBA33C6DF5}">
      <dgm:prSet phldrT="[Texto]"/>
      <dgm:spPr/>
      <dgm:t>
        <a:bodyPr/>
        <a:lstStyle/>
        <a:p>
          <a:r>
            <a:rPr lang="es-EC"/>
            <a:t>Luis Qullupangui</a:t>
          </a:r>
        </a:p>
      </dgm:t>
    </dgm:pt>
    <dgm:pt modelId="{D0917842-7958-488F-A06E-2D1570373196}" type="parTrans" cxnId="{873A8C4E-7761-476D-8442-F38A3FD4FECF}">
      <dgm:prSet/>
      <dgm:spPr/>
      <dgm:t>
        <a:bodyPr/>
        <a:lstStyle/>
        <a:p>
          <a:endParaRPr lang="es-EC"/>
        </a:p>
      </dgm:t>
    </dgm:pt>
    <dgm:pt modelId="{01549A6C-4ADA-466E-A1BA-93DB58F41A18}" type="sibTrans" cxnId="{873A8C4E-7761-476D-8442-F38A3FD4FECF}">
      <dgm:prSet/>
      <dgm:spPr/>
      <dgm:t>
        <a:bodyPr/>
        <a:lstStyle/>
        <a:p>
          <a:endParaRPr lang="es-EC"/>
        </a:p>
      </dgm:t>
    </dgm:pt>
    <dgm:pt modelId="{F81E1FCA-00D2-4462-BF6D-29B15C177391}">
      <dgm:prSet phldrT="[Texto]"/>
      <dgm:spPr/>
      <dgm:t>
        <a:bodyPr/>
        <a:lstStyle/>
        <a:p>
          <a:r>
            <a:rPr lang="es-EC"/>
            <a:t>Pintor en lienzo con oleo y tallador en madera y coco.</a:t>
          </a:r>
        </a:p>
      </dgm:t>
    </dgm:pt>
    <dgm:pt modelId="{50048D77-35D0-4EA1-941D-267B92B65636}" type="parTrans" cxnId="{12B02874-9FE5-4030-9490-AC74EFB41A1E}">
      <dgm:prSet/>
      <dgm:spPr/>
      <dgm:t>
        <a:bodyPr/>
        <a:lstStyle/>
        <a:p>
          <a:endParaRPr lang="es-EC"/>
        </a:p>
      </dgm:t>
    </dgm:pt>
    <dgm:pt modelId="{DC969EBE-D3D5-41CA-B136-DD7C7340C703}" type="sibTrans" cxnId="{12B02874-9FE5-4030-9490-AC74EFB41A1E}">
      <dgm:prSet/>
      <dgm:spPr/>
      <dgm:t>
        <a:bodyPr/>
        <a:lstStyle/>
        <a:p>
          <a:endParaRPr lang="es-EC"/>
        </a:p>
      </dgm:t>
    </dgm:pt>
    <dgm:pt modelId="{A545A848-5E48-4C0E-966D-DA13242F0A1C}">
      <dgm:prSet phldrT="[Texto]"/>
      <dgm:spPr/>
      <dgm:t>
        <a:bodyPr/>
        <a:lstStyle/>
        <a:p>
          <a:r>
            <a:rPr lang="es-EC"/>
            <a:t>Roberto Gualotuña</a:t>
          </a:r>
        </a:p>
      </dgm:t>
    </dgm:pt>
    <dgm:pt modelId="{8527DC15-7A72-4155-9265-AF7EB7B13B98}" type="parTrans" cxnId="{0E894DEE-EBAD-4C8F-9EC8-5DDDEE72A47E}">
      <dgm:prSet/>
      <dgm:spPr/>
      <dgm:t>
        <a:bodyPr/>
        <a:lstStyle/>
        <a:p>
          <a:endParaRPr lang="es-EC"/>
        </a:p>
      </dgm:t>
    </dgm:pt>
    <dgm:pt modelId="{AED3A2E4-1138-46EE-B57A-326888C609EB}" type="sibTrans" cxnId="{0E894DEE-EBAD-4C8F-9EC8-5DDDEE72A47E}">
      <dgm:prSet/>
      <dgm:spPr/>
      <dgm:t>
        <a:bodyPr/>
        <a:lstStyle/>
        <a:p>
          <a:endParaRPr lang="es-EC"/>
        </a:p>
      </dgm:t>
    </dgm:pt>
    <dgm:pt modelId="{D255ACBB-024F-46AD-B07A-EC633B02E936}">
      <dgm:prSet phldrT="[Texto]"/>
      <dgm:spPr/>
      <dgm:t>
        <a:bodyPr/>
        <a:lstStyle/>
        <a:p>
          <a:r>
            <a:rPr lang="es-EC"/>
            <a:t>Pintura sobre madera.</a:t>
          </a:r>
        </a:p>
      </dgm:t>
    </dgm:pt>
    <dgm:pt modelId="{2A12A7F7-98D8-448C-8B50-DD0F288AE466}" type="parTrans" cxnId="{E419ED7F-7381-48FD-AB0D-3AE0773B26A6}">
      <dgm:prSet/>
      <dgm:spPr/>
      <dgm:t>
        <a:bodyPr/>
        <a:lstStyle/>
        <a:p>
          <a:endParaRPr lang="es-EC"/>
        </a:p>
      </dgm:t>
    </dgm:pt>
    <dgm:pt modelId="{CBE359C5-30BA-47CA-9D32-328913D21B26}" type="sibTrans" cxnId="{E419ED7F-7381-48FD-AB0D-3AE0773B26A6}">
      <dgm:prSet/>
      <dgm:spPr/>
      <dgm:t>
        <a:bodyPr/>
        <a:lstStyle/>
        <a:p>
          <a:endParaRPr lang="es-EC"/>
        </a:p>
      </dgm:t>
    </dgm:pt>
    <dgm:pt modelId="{930CD741-46B1-4E64-9C29-99DEE01D3D8C}">
      <dgm:prSet/>
      <dgm:spPr/>
      <dgm:t>
        <a:bodyPr/>
        <a:lstStyle/>
        <a:p>
          <a:r>
            <a:rPr lang="es-EC"/>
            <a:t>Jesús Chavez</a:t>
          </a:r>
        </a:p>
      </dgm:t>
    </dgm:pt>
    <dgm:pt modelId="{3EF0D164-4AAC-4A24-8A80-AA5EA5B33DE6}" type="parTrans" cxnId="{71D0E2EE-D5C6-4BCB-BCEC-B3BC78ECB581}">
      <dgm:prSet/>
      <dgm:spPr/>
      <dgm:t>
        <a:bodyPr/>
        <a:lstStyle/>
        <a:p>
          <a:endParaRPr lang="es-EC"/>
        </a:p>
      </dgm:t>
    </dgm:pt>
    <dgm:pt modelId="{889F9F66-C332-44F6-A8D7-00F7DB76CED9}" type="sibTrans" cxnId="{71D0E2EE-D5C6-4BCB-BCEC-B3BC78ECB581}">
      <dgm:prSet/>
      <dgm:spPr/>
      <dgm:t>
        <a:bodyPr/>
        <a:lstStyle/>
        <a:p>
          <a:endParaRPr lang="es-EC"/>
        </a:p>
      </dgm:t>
    </dgm:pt>
    <dgm:pt modelId="{E1A6B93E-1586-4738-8B7D-6B62BECCC6FD}">
      <dgm:prSet/>
      <dgm:spPr/>
      <dgm:t>
        <a:bodyPr/>
        <a:lstStyle/>
        <a:p>
          <a:r>
            <a:rPr lang="es-EC"/>
            <a:t>Artesanías en hueso y yute.</a:t>
          </a:r>
        </a:p>
      </dgm:t>
    </dgm:pt>
    <dgm:pt modelId="{A8A2C856-5D6B-4CEA-97C4-4DB0E67A9920}" type="parTrans" cxnId="{13989429-3C2E-47D2-84E0-EA62FC4879F7}">
      <dgm:prSet/>
      <dgm:spPr/>
      <dgm:t>
        <a:bodyPr/>
        <a:lstStyle/>
        <a:p>
          <a:endParaRPr lang="es-EC"/>
        </a:p>
      </dgm:t>
    </dgm:pt>
    <dgm:pt modelId="{08A138A7-1D91-4E64-A2AC-999D1CB62964}" type="sibTrans" cxnId="{13989429-3C2E-47D2-84E0-EA62FC4879F7}">
      <dgm:prSet/>
      <dgm:spPr/>
      <dgm:t>
        <a:bodyPr/>
        <a:lstStyle/>
        <a:p>
          <a:endParaRPr lang="es-EC"/>
        </a:p>
      </dgm:t>
    </dgm:pt>
    <dgm:pt modelId="{A6DBA3C0-0360-4D05-9607-F0377EA7F719}">
      <dgm:prSet phldrT="[Texto]"/>
      <dgm:spPr/>
      <dgm:t>
        <a:bodyPr/>
        <a:lstStyle/>
        <a:p>
          <a:r>
            <a:rPr lang="es-EC" dirty="0" err="1"/>
            <a:t>Cutuglahua</a:t>
          </a:r>
          <a:endParaRPr lang="es-EC" dirty="0"/>
        </a:p>
      </dgm:t>
    </dgm:pt>
    <dgm:pt modelId="{8F03A2DF-C4D3-49E3-9F9D-39C0ABB4C873}" type="parTrans" cxnId="{183820D2-F85D-498B-87DC-70E703321141}">
      <dgm:prSet/>
      <dgm:spPr/>
      <dgm:t>
        <a:bodyPr/>
        <a:lstStyle/>
        <a:p>
          <a:endParaRPr lang="es-EC"/>
        </a:p>
      </dgm:t>
    </dgm:pt>
    <dgm:pt modelId="{55A6D35E-54CD-44D7-95F0-D13B7106653D}" type="sibTrans" cxnId="{183820D2-F85D-498B-87DC-70E703321141}">
      <dgm:prSet/>
      <dgm:spPr/>
      <dgm:t>
        <a:bodyPr/>
        <a:lstStyle/>
        <a:p>
          <a:endParaRPr lang="es-EC"/>
        </a:p>
      </dgm:t>
    </dgm:pt>
    <dgm:pt modelId="{AE4CF739-AAAD-436B-8099-45676A99ACC1}">
      <dgm:prSet phldrT="[Texto]"/>
      <dgm:spPr/>
      <dgm:t>
        <a:bodyPr/>
        <a:lstStyle/>
        <a:p>
          <a:r>
            <a:rPr lang="es-EC"/>
            <a:t>Machachi</a:t>
          </a:r>
        </a:p>
      </dgm:t>
    </dgm:pt>
    <dgm:pt modelId="{CBA33302-0F5D-479F-B792-F1EE605CF45D}" type="parTrans" cxnId="{AA5EF5BD-866E-4AD5-8BAC-0EBACD31418A}">
      <dgm:prSet/>
      <dgm:spPr/>
      <dgm:t>
        <a:bodyPr/>
        <a:lstStyle/>
        <a:p>
          <a:endParaRPr lang="es-EC"/>
        </a:p>
      </dgm:t>
    </dgm:pt>
    <dgm:pt modelId="{E4CCF639-2CE5-427F-9CAE-F7559420F950}" type="sibTrans" cxnId="{AA5EF5BD-866E-4AD5-8BAC-0EBACD31418A}">
      <dgm:prSet/>
      <dgm:spPr/>
      <dgm:t>
        <a:bodyPr/>
        <a:lstStyle/>
        <a:p>
          <a:endParaRPr lang="es-EC"/>
        </a:p>
      </dgm:t>
    </dgm:pt>
    <dgm:pt modelId="{FB0DFACA-E4E4-429A-AF71-EC9974773382}">
      <dgm:prSet phldrT="[Texto]"/>
      <dgm:spPr/>
      <dgm:t>
        <a:bodyPr/>
        <a:lstStyle/>
        <a:p>
          <a:r>
            <a:rPr lang="es-EC"/>
            <a:t>Machachi</a:t>
          </a:r>
        </a:p>
      </dgm:t>
    </dgm:pt>
    <dgm:pt modelId="{82E5C946-1E56-4B97-BC75-945D50834AA8}" type="parTrans" cxnId="{456EE5B4-51D4-4AE3-89D9-885B32DE2264}">
      <dgm:prSet/>
      <dgm:spPr/>
      <dgm:t>
        <a:bodyPr/>
        <a:lstStyle/>
        <a:p>
          <a:endParaRPr lang="es-EC"/>
        </a:p>
      </dgm:t>
    </dgm:pt>
    <dgm:pt modelId="{89BB8821-25A1-49D3-9D2F-C68A2666E935}" type="sibTrans" cxnId="{456EE5B4-51D4-4AE3-89D9-885B32DE2264}">
      <dgm:prSet/>
      <dgm:spPr/>
      <dgm:t>
        <a:bodyPr/>
        <a:lstStyle/>
        <a:p>
          <a:endParaRPr lang="es-EC"/>
        </a:p>
      </dgm:t>
    </dgm:pt>
    <dgm:pt modelId="{9051FDB6-8CC3-4187-AB4D-E102E3346EF7}">
      <dgm:prSet/>
      <dgm:spPr/>
      <dgm:t>
        <a:bodyPr/>
        <a:lstStyle/>
        <a:p>
          <a:r>
            <a:rPr lang="es-EC"/>
            <a:t>Aloag</a:t>
          </a:r>
        </a:p>
      </dgm:t>
    </dgm:pt>
    <dgm:pt modelId="{61ED26FA-5095-4126-88A2-45A892EE4805}" type="parTrans" cxnId="{65C75CC4-F557-497E-9AEE-6C1857E50D17}">
      <dgm:prSet/>
      <dgm:spPr/>
      <dgm:t>
        <a:bodyPr/>
        <a:lstStyle/>
        <a:p>
          <a:endParaRPr lang="es-EC"/>
        </a:p>
      </dgm:t>
    </dgm:pt>
    <dgm:pt modelId="{0F3AFA94-A051-4EFD-9D37-4FBE94E89C10}" type="sibTrans" cxnId="{65C75CC4-F557-497E-9AEE-6C1857E50D17}">
      <dgm:prSet/>
      <dgm:spPr/>
      <dgm:t>
        <a:bodyPr/>
        <a:lstStyle/>
        <a:p>
          <a:endParaRPr lang="es-EC"/>
        </a:p>
      </dgm:t>
    </dgm:pt>
    <dgm:pt modelId="{C3C3DCCA-C888-47B0-8BB8-497FDC08CD05}" type="pres">
      <dgm:prSet presAssocID="{206BBC08-F2E3-4AE4-A25D-5966AA62BA4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6E517CF-F5D9-4FC1-9B69-3141F464CDA0}" type="pres">
      <dgm:prSet presAssocID="{189EBACD-4451-432E-8B97-AD131C272AE2}" presName="comp" presStyleCnt="0"/>
      <dgm:spPr/>
    </dgm:pt>
    <dgm:pt modelId="{7E3C8121-A22D-454D-8C64-83659AFA331B}" type="pres">
      <dgm:prSet presAssocID="{189EBACD-4451-432E-8B97-AD131C272AE2}" presName="box" presStyleLbl="node1" presStyleIdx="0" presStyleCnt="4"/>
      <dgm:spPr/>
      <dgm:t>
        <a:bodyPr/>
        <a:lstStyle/>
        <a:p>
          <a:endParaRPr lang="es-EC"/>
        </a:p>
      </dgm:t>
    </dgm:pt>
    <dgm:pt modelId="{8D324228-93EB-4BE9-987F-8E08B543938C}" type="pres">
      <dgm:prSet presAssocID="{189EBACD-4451-432E-8B97-AD131C272AE2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ED09C51-8B0D-44C0-B242-431A0BC6C9E8}" type="pres">
      <dgm:prSet presAssocID="{189EBACD-4451-432E-8B97-AD131C272AE2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91FC6B-32F9-4CE4-9E9C-CE8225564F87}" type="pres">
      <dgm:prSet presAssocID="{44370FAE-D073-486C-A160-35CF7D7E5B1A}" presName="spacer" presStyleCnt="0"/>
      <dgm:spPr/>
    </dgm:pt>
    <dgm:pt modelId="{53E2DEBC-2051-4236-9234-8CFF29A5DFA3}" type="pres">
      <dgm:prSet presAssocID="{A945554D-E453-4880-810C-D6DBA33C6DF5}" presName="comp" presStyleCnt="0"/>
      <dgm:spPr/>
    </dgm:pt>
    <dgm:pt modelId="{4A6F2547-74C7-473C-BBE8-EB54A738A685}" type="pres">
      <dgm:prSet presAssocID="{A945554D-E453-4880-810C-D6DBA33C6DF5}" presName="box" presStyleLbl="node1" presStyleIdx="1" presStyleCnt="4"/>
      <dgm:spPr/>
      <dgm:t>
        <a:bodyPr/>
        <a:lstStyle/>
        <a:p>
          <a:endParaRPr lang="es-EC"/>
        </a:p>
      </dgm:t>
    </dgm:pt>
    <dgm:pt modelId="{555C39BD-3AFD-4945-A661-0F0C47EDC05D}" type="pres">
      <dgm:prSet presAssocID="{A945554D-E453-4880-810C-D6DBA33C6DF5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FB965E9-CAAE-48A8-B559-D7EAEC65E051}" type="pres">
      <dgm:prSet presAssocID="{A945554D-E453-4880-810C-D6DBA33C6DF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FCC5FC-A323-45C6-9B44-AA1FE9BD23E9}" type="pres">
      <dgm:prSet presAssocID="{01549A6C-4ADA-466E-A1BA-93DB58F41A18}" presName="spacer" presStyleCnt="0"/>
      <dgm:spPr/>
    </dgm:pt>
    <dgm:pt modelId="{AFEE98EC-53DD-44D8-821F-3F3A9BFFF8E3}" type="pres">
      <dgm:prSet presAssocID="{A545A848-5E48-4C0E-966D-DA13242F0A1C}" presName="comp" presStyleCnt="0"/>
      <dgm:spPr/>
    </dgm:pt>
    <dgm:pt modelId="{9D9E306D-1962-4396-BF12-C106190AFC3E}" type="pres">
      <dgm:prSet presAssocID="{A545A848-5E48-4C0E-966D-DA13242F0A1C}" presName="box" presStyleLbl="node1" presStyleIdx="2" presStyleCnt="4"/>
      <dgm:spPr/>
      <dgm:t>
        <a:bodyPr/>
        <a:lstStyle/>
        <a:p>
          <a:endParaRPr lang="es-EC"/>
        </a:p>
      </dgm:t>
    </dgm:pt>
    <dgm:pt modelId="{D253436C-74C9-478A-904F-8D9139FD805A}" type="pres">
      <dgm:prSet presAssocID="{A545A848-5E48-4C0E-966D-DA13242F0A1C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475C077-831F-4A6D-80A0-2748368C9253}" type="pres">
      <dgm:prSet presAssocID="{A545A848-5E48-4C0E-966D-DA13242F0A1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C059D2-E391-483C-BF35-B9701B465E0B}" type="pres">
      <dgm:prSet presAssocID="{AED3A2E4-1138-46EE-B57A-326888C609EB}" presName="spacer" presStyleCnt="0"/>
      <dgm:spPr/>
    </dgm:pt>
    <dgm:pt modelId="{E84E3929-4F0D-4C30-9B05-CDC995578BE6}" type="pres">
      <dgm:prSet presAssocID="{930CD741-46B1-4E64-9C29-99DEE01D3D8C}" presName="comp" presStyleCnt="0"/>
      <dgm:spPr/>
    </dgm:pt>
    <dgm:pt modelId="{393F7542-5801-4A91-8DFF-0E53D5AE2621}" type="pres">
      <dgm:prSet presAssocID="{930CD741-46B1-4E64-9C29-99DEE01D3D8C}" presName="box" presStyleLbl="node1" presStyleIdx="3" presStyleCnt="4" custLinFactNeighborY="1306"/>
      <dgm:spPr/>
      <dgm:t>
        <a:bodyPr/>
        <a:lstStyle/>
        <a:p>
          <a:endParaRPr lang="es-EC"/>
        </a:p>
      </dgm:t>
    </dgm:pt>
    <dgm:pt modelId="{97E621C4-62B7-4C68-86FF-8E897D7F868A}" type="pres">
      <dgm:prSet presAssocID="{930CD741-46B1-4E64-9C29-99DEE01D3D8C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B0777FA-2F65-4D79-9D35-352ABD93F94B}" type="pres">
      <dgm:prSet presAssocID="{930CD741-46B1-4E64-9C29-99DEE01D3D8C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D3DB7DE-3689-4B2D-B700-DC79F705751D}" type="presOf" srcId="{A545A848-5E48-4C0E-966D-DA13242F0A1C}" destId="{7475C077-831F-4A6D-80A0-2748368C9253}" srcOrd="1" destOrd="0" presId="urn:microsoft.com/office/officeart/2005/8/layout/vList4"/>
    <dgm:cxn modelId="{873A8C4E-7761-476D-8442-F38A3FD4FECF}" srcId="{206BBC08-F2E3-4AE4-A25D-5966AA62BA41}" destId="{A945554D-E453-4880-810C-D6DBA33C6DF5}" srcOrd="1" destOrd="0" parTransId="{D0917842-7958-488F-A06E-2D1570373196}" sibTransId="{01549A6C-4ADA-466E-A1BA-93DB58F41A18}"/>
    <dgm:cxn modelId="{513E8823-A14E-44C6-A01A-4EB07CC41926}" srcId="{206BBC08-F2E3-4AE4-A25D-5966AA62BA41}" destId="{189EBACD-4451-432E-8B97-AD131C272AE2}" srcOrd="0" destOrd="0" parTransId="{4E5558C1-2208-4B32-AD57-1CAAFA414887}" sibTransId="{44370FAE-D073-486C-A160-35CF7D7E5B1A}"/>
    <dgm:cxn modelId="{8AF8D38A-E6ED-45ED-BAC1-20301F07B988}" type="presOf" srcId="{930CD741-46B1-4E64-9C29-99DEE01D3D8C}" destId="{4B0777FA-2F65-4D79-9D35-352ABD93F94B}" srcOrd="1" destOrd="0" presId="urn:microsoft.com/office/officeart/2005/8/layout/vList4"/>
    <dgm:cxn modelId="{11CFDA66-864E-4253-B385-972C43A28713}" type="presOf" srcId="{40631A93-2F50-4B74-A993-9A079348769B}" destId="{7E3C8121-A22D-454D-8C64-83659AFA331B}" srcOrd="0" destOrd="1" presId="urn:microsoft.com/office/officeart/2005/8/layout/vList4"/>
    <dgm:cxn modelId="{9DF38D65-7987-4A3C-A354-006843616865}" type="presOf" srcId="{A545A848-5E48-4C0E-966D-DA13242F0A1C}" destId="{9D9E306D-1962-4396-BF12-C106190AFC3E}" srcOrd="0" destOrd="0" presId="urn:microsoft.com/office/officeart/2005/8/layout/vList4"/>
    <dgm:cxn modelId="{19AA8776-B607-49FD-B8D6-8706487C1A65}" type="presOf" srcId="{A945554D-E453-4880-810C-D6DBA33C6DF5}" destId="{4A6F2547-74C7-473C-BBE8-EB54A738A685}" srcOrd="0" destOrd="0" presId="urn:microsoft.com/office/officeart/2005/8/layout/vList4"/>
    <dgm:cxn modelId="{72F5239E-FB0C-4821-BED0-57A550B1AB2D}" type="presOf" srcId="{D255ACBB-024F-46AD-B07A-EC633B02E936}" destId="{9D9E306D-1962-4396-BF12-C106190AFC3E}" srcOrd="0" destOrd="1" presId="urn:microsoft.com/office/officeart/2005/8/layout/vList4"/>
    <dgm:cxn modelId="{628D7E53-C988-4A14-A5EC-9B4D19159417}" type="presOf" srcId="{AE4CF739-AAAD-436B-8099-45676A99ACC1}" destId="{4A6F2547-74C7-473C-BBE8-EB54A738A685}" srcOrd="0" destOrd="2" presId="urn:microsoft.com/office/officeart/2005/8/layout/vList4"/>
    <dgm:cxn modelId="{870E0434-67D0-4EC8-9C3F-D4DEDADAE4EA}" type="presOf" srcId="{A945554D-E453-4880-810C-D6DBA33C6DF5}" destId="{6FB965E9-CAAE-48A8-B559-D7EAEC65E051}" srcOrd="1" destOrd="0" presId="urn:microsoft.com/office/officeart/2005/8/layout/vList4"/>
    <dgm:cxn modelId="{5D820962-47A5-4BA9-904A-E7AF12302BCB}" type="presOf" srcId="{189EBACD-4451-432E-8B97-AD131C272AE2}" destId="{7E3C8121-A22D-454D-8C64-83659AFA331B}" srcOrd="0" destOrd="0" presId="urn:microsoft.com/office/officeart/2005/8/layout/vList4"/>
    <dgm:cxn modelId="{E419ED7F-7381-48FD-AB0D-3AE0773B26A6}" srcId="{A545A848-5E48-4C0E-966D-DA13242F0A1C}" destId="{D255ACBB-024F-46AD-B07A-EC633B02E936}" srcOrd="0" destOrd="0" parTransId="{2A12A7F7-98D8-448C-8B50-DD0F288AE466}" sibTransId="{CBE359C5-30BA-47CA-9D32-328913D21B26}"/>
    <dgm:cxn modelId="{0E894DEE-EBAD-4C8F-9EC8-5DDDEE72A47E}" srcId="{206BBC08-F2E3-4AE4-A25D-5966AA62BA41}" destId="{A545A848-5E48-4C0E-966D-DA13242F0A1C}" srcOrd="2" destOrd="0" parTransId="{8527DC15-7A72-4155-9265-AF7EB7B13B98}" sibTransId="{AED3A2E4-1138-46EE-B57A-326888C609EB}"/>
    <dgm:cxn modelId="{49697DA1-68C6-41C1-95D5-6B0EC0AD36F8}" type="presOf" srcId="{189EBACD-4451-432E-8B97-AD131C272AE2}" destId="{4ED09C51-8B0D-44C0-B242-431A0BC6C9E8}" srcOrd="1" destOrd="0" presId="urn:microsoft.com/office/officeart/2005/8/layout/vList4"/>
    <dgm:cxn modelId="{4EA4007E-F10E-418E-8768-E20189402D32}" type="presOf" srcId="{A6DBA3C0-0360-4D05-9607-F0377EA7F719}" destId="{7E3C8121-A22D-454D-8C64-83659AFA331B}" srcOrd="0" destOrd="2" presId="urn:microsoft.com/office/officeart/2005/8/layout/vList4"/>
    <dgm:cxn modelId="{183820D2-F85D-498B-87DC-70E703321141}" srcId="{189EBACD-4451-432E-8B97-AD131C272AE2}" destId="{A6DBA3C0-0360-4D05-9607-F0377EA7F719}" srcOrd="1" destOrd="0" parTransId="{8F03A2DF-C4D3-49E3-9F9D-39C0ABB4C873}" sibTransId="{55A6D35E-54CD-44D7-95F0-D13B7106653D}"/>
    <dgm:cxn modelId="{456EE5B4-51D4-4AE3-89D9-885B32DE2264}" srcId="{A545A848-5E48-4C0E-966D-DA13242F0A1C}" destId="{FB0DFACA-E4E4-429A-AF71-EC9974773382}" srcOrd="1" destOrd="0" parTransId="{82E5C946-1E56-4B97-BC75-945D50834AA8}" sibTransId="{89BB8821-25A1-49D3-9D2F-C68A2666E935}"/>
    <dgm:cxn modelId="{FDF72195-8789-4BA2-9B5A-5C24F8FD7DFB}" type="presOf" srcId="{9051FDB6-8CC3-4187-AB4D-E102E3346EF7}" destId="{4B0777FA-2F65-4D79-9D35-352ABD93F94B}" srcOrd="1" destOrd="2" presId="urn:microsoft.com/office/officeart/2005/8/layout/vList4"/>
    <dgm:cxn modelId="{AA5EF5BD-866E-4AD5-8BAC-0EBACD31418A}" srcId="{A945554D-E453-4880-810C-D6DBA33C6DF5}" destId="{AE4CF739-AAAD-436B-8099-45676A99ACC1}" srcOrd="1" destOrd="0" parTransId="{CBA33302-0F5D-479F-B792-F1EE605CF45D}" sibTransId="{E4CCF639-2CE5-427F-9CAE-F7559420F950}"/>
    <dgm:cxn modelId="{12B02874-9FE5-4030-9490-AC74EFB41A1E}" srcId="{A945554D-E453-4880-810C-D6DBA33C6DF5}" destId="{F81E1FCA-00D2-4462-BF6D-29B15C177391}" srcOrd="0" destOrd="0" parTransId="{50048D77-35D0-4EA1-941D-267B92B65636}" sibTransId="{DC969EBE-D3D5-41CA-B136-DD7C7340C703}"/>
    <dgm:cxn modelId="{CC65D00C-BA95-46D7-BF18-6263199C2869}" type="presOf" srcId="{D255ACBB-024F-46AD-B07A-EC633B02E936}" destId="{7475C077-831F-4A6D-80A0-2748368C9253}" srcOrd="1" destOrd="1" presId="urn:microsoft.com/office/officeart/2005/8/layout/vList4"/>
    <dgm:cxn modelId="{5BB6F7E6-59E6-4EB6-B2ED-3BFF6FE61455}" srcId="{189EBACD-4451-432E-8B97-AD131C272AE2}" destId="{40631A93-2F50-4B74-A993-9A079348769B}" srcOrd="0" destOrd="0" parTransId="{B711FA04-3E3E-47E7-829D-4B5D3BE72FD2}" sibTransId="{87C5A814-83D3-49B0-9A2A-E8589709991D}"/>
    <dgm:cxn modelId="{F638B1E7-2379-4B70-B5E7-F8F608EAC170}" type="presOf" srcId="{930CD741-46B1-4E64-9C29-99DEE01D3D8C}" destId="{393F7542-5801-4A91-8DFF-0E53D5AE2621}" srcOrd="0" destOrd="0" presId="urn:microsoft.com/office/officeart/2005/8/layout/vList4"/>
    <dgm:cxn modelId="{35934030-1A07-435D-A159-4883E419D363}" type="presOf" srcId="{A6DBA3C0-0360-4D05-9607-F0377EA7F719}" destId="{4ED09C51-8B0D-44C0-B242-431A0BC6C9E8}" srcOrd="1" destOrd="2" presId="urn:microsoft.com/office/officeart/2005/8/layout/vList4"/>
    <dgm:cxn modelId="{65C75CC4-F557-497E-9AEE-6C1857E50D17}" srcId="{930CD741-46B1-4E64-9C29-99DEE01D3D8C}" destId="{9051FDB6-8CC3-4187-AB4D-E102E3346EF7}" srcOrd="1" destOrd="0" parTransId="{61ED26FA-5095-4126-88A2-45A892EE4805}" sibTransId="{0F3AFA94-A051-4EFD-9D37-4FBE94E89C10}"/>
    <dgm:cxn modelId="{3ED8DD57-DC09-4EBC-A412-ECC98328032E}" type="presOf" srcId="{F81E1FCA-00D2-4462-BF6D-29B15C177391}" destId="{6FB965E9-CAAE-48A8-B559-D7EAEC65E051}" srcOrd="1" destOrd="1" presId="urn:microsoft.com/office/officeart/2005/8/layout/vList4"/>
    <dgm:cxn modelId="{0B13A5C4-EEB6-4A42-8A27-64129ACE8E2E}" type="presOf" srcId="{FB0DFACA-E4E4-429A-AF71-EC9974773382}" destId="{9D9E306D-1962-4396-BF12-C106190AFC3E}" srcOrd="0" destOrd="2" presId="urn:microsoft.com/office/officeart/2005/8/layout/vList4"/>
    <dgm:cxn modelId="{1498BD7F-5E4C-4357-9B56-BA7C183FC426}" type="presOf" srcId="{E1A6B93E-1586-4738-8B7D-6B62BECCC6FD}" destId="{4B0777FA-2F65-4D79-9D35-352ABD93F94B}" srcOrd="1" destOrd="1" presId="urn:microsoft.com/office/officeart/2005/8/layout/vList4"/>
    <dgm:cxn modelId="{1A98565C-49A5-44C3-8D03-E5FFD51E734D}" type="presOf" srcId="{40631A93-2F50-4B74-A993-9A079348769B}" destId="{4ED09C51-8B0D-44C0-B242-431A0BC6C9E8}" srcOrd="1" destOrd="1" presId="urn:microsoft.com/office/officeart/2005/8/layout/vList4"/>
    <dgm:cxn modelId="{2F37664D-E637-4D36-8BF0-0A436ABF7725}" type="presOf" srcId="{F81E1FCA-00D2-4462-BF6D-29B15C177391}" destId="{4A6F2547-74C7-473C-BBE8-EB54A738A685}" srcOrd="0" destOrd="1" presId="urn:microsoft.com/office/officeart/2005/8/layout/vList4"/>
    <dgm:cxn modelId="{13989429-3C2E-47D2-84E0-EA62FC4879F7}" srcId="{930CD741-46B1-4E64-9C29-99DEE01D3D8C}" destId="{E1A6B93E-1586-4738-8B7D-6B62BECCC6FD}" srcOrd="0" destOrd="0" parTransId="{A8A2C856-5D6B-4CEA-97C4-4DB0E67A9920}" sibTransId="{08A138A7-1D91-4E64-A2AC-999D1CB62964}"/>
    <dgm:cxn modelId="{E934942B-2E3B-4F6F-AEDB-92E2E65E197F}" type="presOf" srcId="{AE4CF739-AAAD-436B-8099-45676A99ACC1}" destId="{6FB965E9-CAAE-48A8-B559-D7EAEC65E051}" srcOrd="1" destOrd="2" presId="urn:microsoft.com/office/officeart/2005/8/layout/vList4"/>
    <dgm:cxn modelId="{F4F83ED3-98A1-47C4-9DCC-6CF118553128}" type="presOf" srcId="{9051FDB6-8CC3-4187-AB4D-E102E3346EF7}" destId="{393F7542-5801-4A91-8DFF-0E53D5AE2621}" srcOrd="0" destOrd="2" presId="urn:microsoft.com/office/officeart/2005/8/layout/vList4"/>
    <dgm:cxn modelId="{F15B82A7-CB76-447C-AE2C-8EC70FDA1996}" type="presOf" srcId="{E1A6B93E-1586-4738-8B7D-6B62BECCC6FD}" destId="{393F7542-5801-4A91-8DFF-0E53D5AE2621}" srcOrd="0" destOrd="1" presId="urn:microsoft.com/office/officeart/2005/8/layout/vList4"/>
    <dgm:cxn modelId="{71D0E2EE-D5C6-4BCB-BCEC-B3BC78ECB581}" srcId="{206BBC08-F2E3-4AE4-A25D-5966AA62BA41}" destId="{930CD741-46B1-4E64-9C29-99DEE01D3D8C}" srcOrd="3" destOrd="0" parTransId="{3EF0D164-4AAC-4A24-8A80-AA5EA5B33DE6}" sibTransId="{889F9F66-C332-44F6-A8D7-00F7DB76CED9}"/>
    <dgm:cxn modelId="{6E64E7C5-6E34-4B59-80E0-F409D8DECC78}" type="presOf" srcId="{206BBC08-F2E3-4AE4-A25D-5966AA62BA41}" destId="{C3C3DCCA-C888-47B0-8BB8-497FDC08CD05}" srcOrd="0" destOrd="0" presId="urn:microsoft.com/office/officeart/2005/8/layout/vList4"/>
    <dgm:cxn modelId="{EC882301-2E02-45A7-ACDE-C0A754890C5F}" type="presOf" srcId="{FB0DFACA-E4E4-429A-AF71-EC9974773382}" destId="{7475C077-831F-4A6D-80A0-2748368C9253}" srcOrd="1" destOrd="2" presId="urn:microsoft.com/office/officeart/2005/8/layout/vList4"/>
    <dgm:cxn modelId="{823DAD47-F2D0-45F3-A0A2-BBEBB00EA8A3}" type="presParOf" srcId="{C3C3DCCA-C888-47B0-8BB8-497FDC08CD05}" destId="{36E517CF-F5D9-4FC1-9B69-3141F464CDA0}" srcOrd="0" destOrd="0" presId="urn:microsoft.com/office/officeart/2005/8/layout/vList4"/>
    <dgm:cxn modelId="{43BF1B2A-4C29-47DE-9425-EC2289155B92}" type="presParOf" srcId="{36E517CF-F5D9-4FC1-9B69-3141F464CDA0}" destId="{7E3C8121-A22D-454D-8C64-83659AFA331B}" srcOrd="0" destOrd="0" presId="urn:microsoft.com/office/officeart/2005/8/layout/vList4"/>
    <dgm:cxn modelId="{15800B6B-7659-43A0-A9BA-AAF382BAAC45}" type="presParOf" srcId="{36E517CF-F5D9-4FC1-9B69-3141F464CDA0}" destId="{8D324228-93EB-4BE9-987F-8E08B543938C}" srcOrd="1" destOrd="0" presId="urn:microsoft.com/office/officeart/2005/8/layout/vList4"/>
    <dgm:cxn modelId="{A849F5F8-3D41-4846-AA44-E9BC44F04930}" type="presParOf" srcId="{36E517CF-F5D9-4FC1-9B69-3141F464CDA0}" destId="{4ED09C51-8B0D-44C0-B242-431A0BC6C9E8}" srcOrd="2" destOrd="0" presId="urn:microsoft.com/office/officeart/2005/8/layout/vList4"/>
    <dgm:cxn modelId="{4C9B1329-3EF8-467F-8684-6700AA2B3963}" type="presParOf" srcId="{C3C3DCCA-C888-47B0-8BB8-497FDC08CD05}" destId="{2391FC6B-32F9-4CE4-9E9C-CE8225564F87}" srcOrd="1" destOrd="0" presId="urn:microsoft.com/office/officeart/2005/8/layout/vList4"/>
    <dgm:cxn modelId="{61FC2C83-45FE-4EF4-87CC-E72D9517614E}" type="presParOf" srcId="{C3C3DCCA-C888-47B0-8BB8-497FDC08CD05}" destId="{53E2DEBC-2051-4236-9234-8CFF29A5DFA3}" srcOrd="2" destOrd="0" presId="urn:microsoft.com/office/officeart/2005/8/layout/vList4"/>
    <dgm:cxn modelId="{06C54E26-4C28-4B0E-8556-2F8D81B9F47F}" type="presParOf" srcId="{53E2DEBC-2051-4236-9234-8CFF29A5DFA3}" destId="{4A6F2547-74C7-473C-BBE8-EB54A738A685}" srcOrd="0" destOrd="0" presId="urn:microsoft.com/office/officeart/2005/8/layout/vList4"/>
    <dgm:cxn modelId="{3FBA8B48-61C0-4854-99CD-CD13F32908D7}" type="presParOf" srcId="{53E2DEBC-2051-4236-9234-8CFF29A5DFA3}" destId="{555C39BD-3AFD-4945-A661-0F0C47EDC05D}" srcOrd="1" destOrd="0" presId="urn:microsoft.com/office/officeart/2005/8/layout/vList4"/>
    <dgm:cxn modelId="{2DDAEB63-8973-43EA-AA7C-72E949252296}" type="presParOf" srcId="{53E2DEBC-2051-4236-9234-8CFF29A5DFA3}" destId="{6FB965E9-CAAE-48A8-B559-D7EAEC65E051}" srcOrd="2" destOrd="0" presId="urn:microsoft.com/office/officeart/2005/8/layout/vList4"/>
    <dgm:cxn modelId="{77EC262C-9D86-4FE7-B48A-5320C9445F27}" type="presParOf" srcId="{C3C3DCCA-C888-47B0-8BB8-497FDC08CD05}" destId="{26FCC5FC-A323-45C6-9B44-AA1FE9BD23E9}" srcOrd="3" destOrd="0" presId="urn:microsoft.com/office/officeart/2005/8/layout/vList4"/>
    <dgm:cxn modelId="{74D53A3D-17FF-4181-8826-CD6E1B02D313}" type="presParOf" srcId="{C3C3DCCA-C888-47B0-8BB8-497FDC08CD05}" destId="{AFEE98EC-53DD-44D8-821F-3F3A9BFFF8E3}" srcOrd="4" destOrd="0" presId="urn:microsoft.com/office/officeart/2005/8/layout/vList4"/>
    <dgm:cxn modelId="{865B73AA-C461-4AAD-BAD9-7C4321627FE7}" type="presParOf" srcId="{AFEE98EC-53DD-44D8-821F-3F3A9BFFF8E3}" destId="{9D9E306D-1962-4396-BF12-C106190AFC3E}" srcOrd="0" destOrd="0" presId="urn:microsoft.com/office/officeart/2005/8/layout/vList4"/>
    <dgm:cxn modelId="{55A714A9-3909-4EDD-B69C-18B3D3C10925}" type="presParOf" srcId="{AFEE98EC-53DD-44D8-821F-3F3A9BFFF8E3}" destId="{D253436C-74C9-478A-904F-8D9139FD805A}" srcOrd="1" destOrd="0" presId="urn:microsoft.com/office/officeart/2005/8/layout/vList4"/>
    <dgm:cxn modelId="{0B6B53F3-E2E8-4C29-950D-61ED566147E8}" type="presParOf" srcId="{AFEE98EC-53DD-44D8-821F-3F3A9BFFF8E3}" destId="{7475C077-831F-4A6D-80A0-2748368C9253}" srcOrd="2" destOrd="0" presId="urn:microsoft.com/office/officeart/2005/8/layout/vList4"/>
    <dgm:cxn modelId="{8B62C492-B3DD-47D9-AD13-6D8081983611}" type="presParOf" srcId="{C3C3DCCA-C888-47B0-8BB8-497FDC08CD05}" destId="{8EC059D2-E391-483C-BF35-B9701B465E0B}" srcOrd="5" destOrd="0" presId="urn:microsoft.com/office/officeart/2005/8/layout/vList4"/>
    <dgm:cxn modelId="{EEAF3250-81E1-4C4E-AB41-FC2A309F9DF7}" type="presParOf" srcId="{C3C3DCCA-C888-47B0-8BB8-497FDC08CD05}" destId="{E84E3929-4F0D-4C30-9B05-CDC995578BE6}" srcOrd="6" destOrd="0" presId="urn:microsoft.com/office/officeart/2005/8/layout/vList4"/>
    <dgm:cxn modelId="{48CCA8B2-10D8-4A54-B2BB-13B3D41386A5}" type="presParOf" srcId="{E84E3929-4F0D-4C30-9B05-CDC995578BE6}" destId="{393F7542-5801-4A91-8DFF-0E53D5AE2621}" srcOrd="0" destOrd="0" presId="urn:microsoft.com/office/officeart/2005/8/layout/vList4"/>
    <dgm:cxn modelId="{0A65B8D8-A80E-4D23-8FD5-051181630222}" type="presParOf" srcId="{E84E3929-4F0D-4C30-9B05-CDC995578BE6}" destId="{97E621C4-62B7-4C68-86FF-8E897D7F868A}" srcOrd="1" destOrd="0" presId="urn:microsoft.com/office/officeart/2005/8/layout/vList4"/>
    <dgm:cxn modelId="{9B27639C-7F0F-4A11-9685-9FBE05A264EE}" type="presParOf" srcId="{E84E3929-4F0D-4C30-9B05-CDC995578BE6}" destId="{4B0777FA-2F65-4D79-9D35-352ABD93F94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2CE7E0-48F4-485D-B964-BD72E3994BC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00D8619-91C8-480F-9CC4-413355B65103}">
      <dgm:prSet phldrT="[Texto]"/>
      <dgm:spPr/>
      <dgm:t>
        <a:bodyPr/>
        <a:lstStyle/>
        <a:p>
          <a:r>
            <a:rPr lang="es-EC" dirty="0"/>
            <a:t>Ángel Aníbal Paredes</a:t>
          </a:r>
        </a:p>
      </dgm:t>
    </dgm:pt>
    <dgm:pt modelId="{9FE2C657-D5F5-48E9-B011-B7A6FCB38B74}" type="parTrans" cxnId="{6B94507E-1332-41C9-A900-C656BA902115}">
      <dgm:prSet/>
      <dgm:spPr/>
      <dgm:t>
        <a:bodyPr/>
        <a:lstStyle/>
        <a:p>
          <a:endParaRPr lang="es-EC"/>
        </a:p>
      </dgm:t>
    </dgm:pt>
    <dgm:pt modelId="{4B30DF28-E87D-41E1-82A0-8F562EF63231}" type="sibTrans" cxnId="{6B94507E-1332-41C9-A900-C656BA902115}">
      <dgm:prSet/>
      <dgm:spPr/>
      <dgm:t>
        <a:bodyPr/>
        <a:lstStyle/>
        <a:p>
          <a:endParaRPr lang="es-EC"/>
        </a:p>
      </dgm:t>
    </dgm:pt>
    <dgm:pt modelId="{E2E01CBF-8981-48DF-B098-0324379E1EF0}">
      <dgm:prSet phldrT="[Texto]"/>
      <dgm:spPr/>
      <dgm:t>
        <a:bodyPr/>
        <a:lstStyle/>
        <a:p>
          <a:r>
            <a:rPr lang="es-EC"/>
            <a:t>Repujados en cuero.</a:t>
          </a:r>
        </a:p>
      </dgm:t>
    </dgm:pt>
    <dgm:pt modelId="{86F36FE8-B3F4-42A2-AA9F-4B23B8DFF70C}" type="parTrans" cxnId="{04E921B3-679D-4E97-9B03-EDB4C528A43F}">
      <dgm:prSet/>
      <dgm:spPr/>
      <dgm:t>
        <a:bodyPr/>
        <a:lstStyle/>
        <a:p>
          <a:endParaRPr lang="es-EC"/>
        </a:p>
      </dgm:t>
    </dgm:pt>
    <dgm:pt modelId="{DD778F5C-0945-4D6A-936A-D105F0E09578}" type="sibTrans" cxnId="{04E921B3-679D-4E97-9B03-EDB4C528A43F}">
      <dgm:prSet/>
      <dgm:spPr/>
      <dgm:t>
        <a:bodyPr/>
        <a:lstStyle/>
        <a:p>
          <a:endParaRPr lang="es-EC"/>
        </a:p>
      </dgm:t>
    </dgm:pt>
    <dgm:pt modelId="{78D1F062-F67E-4CFD-A7DB-8614606CD314}">
      <dgm:prSet phldrT="[Texto]"/>
      <dgm:spPr/>
      <dgm:t>
        <a:bodyPr/>
        <a:lstStyle/>
        <a:p>
          <a:r>
            <a:rPr lang="es-EC"/>
            <a:t>Verónica Díaz</a:t>
          </a:r>
        </a:p>
      </dgm:t>
    </dgm:pt>
    <dgm:pt modelId="{0E6F9CE1-B4EA-475B-83E7-D5A7FCDC7899}" type="parTrans" cxnId="{B04A55F6-6218-4417-8B49-86EE8E8592FC}">
      <dgm:prSet/>
      <dgm:spPr/>
      <dgm:t>
        <a:bodyPr/>
        <a:lstStyle/>
        <a:p>
          <a:endParaRPr lang="es-EC"/>
        </a:p>
      </dgm:t>
    </dgm:pt>
    <dgm:pt modelId="{9AF83C29-A117-44BE-83F5-19F35C9BE731}" type="sibTrans" cxnId="{B04A55F6-6218-4417-8B49-86EE8E8592FC}">
      <dgm:prSet/>
      <dgm:spPr/>
      <dgm:t>
        <a:bodyPr/>
        <a:lstStyle/>
        <a:p>
          <a:endParaRPr lang="es-EC"/>
        </a:p>
      </dgm:t>
    </dgm:pt>
    <dgm:pt modelId="{B3443D3A-7520-4ABF-A55C-75AAFFB245CE}">
      <dgm:prSet phldrT="[Texto]"/>
      <dgm:spPr/>
      <dgm:t>
        <a:bodyPr/>
        <a:lstStyle/>
        <a:p>
          <a:r>
            <a:rPr lang="es-EC"/>
            <a:t>Producción de velas.</a:t>
          </a:r>
        </a:p>
      </dgm:t>
    </dgm:pt>
    <dgm:pt modelId="{A02F6F48-F5A5-4271-87C3-774E21942551}" type="parTrans" cxnId="{06A17F44-0274-47B0-9C5D-DEF7524A84A5}">
      <dgm:prSet/>
      <dgm:spPr/>
      <dgm:t>
        <a:bodyPr/>
        <a:lstStyle/>
        <a:p>
          <a:endParaRPr lang="es-EC"/>
        </a:p>
      </dgm:t>
    </dgm:pt>
    <dgm:pt modelId="{FDD7A77B-A89F-4325-B5A7-849FF68B853B}" type="sibTrans" cxnId="{06A17F44-0274-47B0-9C5D-DEF7524A84A5}">
      <dgm:prSet/>
      <dgm:spPr/>
      <dgm:t>
        <a:bodyPr/>
        <a:lstStyle/>
        <a:p>
          <a:endParaRPr lang="es-EC"/>
        </a:p>
      </dgm:t>
    </dgm:pt>
    <dgm:pt modelId="{0162CE56-0EB4-4BA4-A6FA-F750963211B2}">
      <dgm:prSet phldrT="[Texto]"/>
      <dgm:spPr/>
      <dgm:t>
        <a:bodyPr/>
        <a:lstStyle/>
        <a:p>
          <a:r>
            <a:rPr lang="es-EC"/>
            <a:t>Liseth Llumiugsi</a:t>
          </a:r>
        </a:p>
      </dgm:t>
    </dgm:pt>
    <dgm:pt modelId="{210C4983-019E-4665-931E-D75443FA0D90}" type="parTrans" cxnId="{4A1899E6-3530-4A9D-8DF4-6F43E9398EAB}">
      <dgm:prSet/>
      <dgm:spPr/>
      <dgm:t>
        <a:bodyPr/>
        <a:lstStyle/>
        <a:p>
          <a:endParaRPr lang="es-EC"/>
        </a:p>
      </dgm:t>
    </dgm:pt>
    <dgm:pt modelId="{EBBA3B0B-0965-4062-89C1-385EA9C9B227}" type="sibTrans" cxnId="{4A1899E6-3530-4A9D-8DF4-6F43E9398EAB}">
      <dgm:prSet/>
      <dgm:spPr/>
      <dgm:t>
        <a:bodyPr/>
        <a:lstStyle/>
        <a:p>
          <a:endParaRPr lang="es-EC"/>
        </a:p>
      </dgm:t>
    </dgm:pt>
    <dgm:pt modelId="{557BA10F-3BED-4ED6-BC86-B78545ACAA22}">
      <dgm:prSet phldrT="[Texto]"/>
      <dgm:spPr/>
      <dgm:t>
        <a:bodyPr/>
        <a:lstStyle/>
        <a:p>
          <a:r>
            <a:rPr lang="es-EC"/>
            <a:t>Producción de piedras de moler.</a:t>
          </a:r>
        </a:p>
      </dgm:t>
    </dgm:pt>
    <dgm:pt modelId="{6E9EE523-AF75-489B-8C6D-0FB3BE105844}" type="parTrans" cxnId="{25B68C83-48C8-4C00-81CB-639A26573E92}">
      <dgm:prSet/>
      <dgm:spPr/>
      <dgm:t>
        <a:bodyPr/>
        <a:lstStyle/>
        <a:p>
          <a:endParaRPr lang="es-EC"/>
        </a:p>
      </dgm:t>
    </dgm:pt>
    <dgm:pt modelId="{E96156C8-4139-429E-98C9-8A280DAE2D5A}" type="sibTrans" cxnId="{25B68C83-48C8-4C00-81CB-639A26573E92}">
      <dgm:prSet/>
      <dgm:spPr/>
      <dgm:t>
        <a:bodyPr/>
        <a:lstStyle/>
        <a:p>
          <a:endParaRPr lang="es-EC"/>
        </a:p>
      </dgm:t>
    </dgm:pt>
    <dgm:pt modelId="{B08D4C68-6C8A-44FE-84EA-918D159DB511}">
      <dgm:prSet/>
      <dgm:spPr/>
      <dgm:t>
        <a:bodyPr/>
        <a:lstStyle/>
        <a:p>
          <a:r>
            <a:rPr lang="es-EC"/>
            <a:t>Patricia Caiza</a:t>
          </a:r>
        </a:p>
      </dgm:t>
    </dgm:pt>
    <dgm:pt modelId="{33315628-0D2B-42C5-B574-24418DCE9F96}" type="parTrans" cxnId="{7755CACA-BE72-445F-A88D-466D5BA72CF4}">
      <dgm:prSet/>
      <dgm:spPr/>
      <dgm:t>
        <a:bodyPr/>
        <a:lstStyle/>
        <a:p>
          <a:endParaRPr lang="es-EC"/>
        </a:p>
      </dgm:t>
    </dgm:pt>
    <dgm:pt modelId="{33088CF6-165D-4D02-9698-E609782C77E3}" type="sibTrans" cxnId="{7755CACA-BE72-445F-A88D-466D5BA72CF4}">
      <dgm:prSet/>
      <dgm:spPr/>
      <dgm:t>
        <a:bodyPr/>
        <a:lstStyle/>
        <a:p>
          <a:endParaRPr lang="es-EC"/>
        </a:p>
      </dgm:t>
    </dgm:pt>
    <dgm:pt modelId="{178137DC-35D1-41EC-93AC-3D86C113AD53}">
      <dgm:prSet/>
      <dgm:spPr/>
      <dgm:t>
        <a:bodyPr/>
        <a:lstStyle/>
        <a:p>
          <a:r>
            <a:rPr lang="es-EC"/>
            <a:t>Artesanías en cartón, personajes típicos y tejidos.</a:t>
          </a:r>
        </a:p>
      </dgm:t>
    </dgm:pt>
    <dgm:pt modelId="{980E1F17-89C4-4417-9D89-59FE11AC7275}" type="parTrans" cxnId="{629E910D-09CF-45A2-B7E9-67F518B7E53A}">
      <dgm:prSet/>
      <dgm:spPr/>
      <dgm:t>
        <a:bodyPr/>
        <a:lstStyle/>
        <a:p>
          <a:endParaRPr lang="es-EC"/>
        </a:p>
      </dgm:t>
    </dgm:pt>
    <dgm:pt modelId="{C980DFFA-BD2F-4CD2-8E52-DAFE1E83AA4E}" type="sibTrans" cxnId="{629E910D-09CF-45A2-B7E9-67F518B7E53A}">
      <dgm:prSet/>
      <dgm:spPr/>
      <dgm:t>
        <a:bodyPr/>
        <a:lstStyle/>
        <a:p>
          <a:endParaRPr lang="es-EC"/>
        </a:p>
      </dgm:t>
    </dgm:pt>
    <dgm:pt modelId="{75D6E3DA-E601-4DE2-AB75-521D22FCA500}">
      <dgm:prSet/>
      <dgm:spPr/>
      <dgm:t>
        <a:bodyPr/>
        <a:lstStyle/>
        <a:p>
          <a:r>
            <a:rPr lang="es-EC"/>
            <a:t>Mónica Nuñez</a:t>
          </a:r>
        </a:p>
      </dgm:t>
    </dgm:pt>
    <dgm:pt modelId="{2BD16D1F-5B00-4FC5-94B2-EF699FB3A9C6}" type="parTrans" cxnId="{6439D3E7-3CA7-4346-B155-1F5B610E3274}">
      <dgm:prSet/>
      <dgm:spPr/>
      <dgm:t>
        <a:bodyPr/>
        <a:lstStyle/>
        <a:p>
          <a:endParaRPr lang="es-EC"/>
        </a:p>
      </dgm:t>
    </dgm:pt>
    <dgm:pt modelId="{CEB16DEB-6075-4DBF-B44B-1C04DD0DA0AF}" type="sibTrans" cxnId="{6439D3E7-3CA7-4346-B155-1F5B610E3274}">
      <dgm:prSet/>
      <dgm:spPr/>
      <dgm:t>
        <a:bodyPr/>
        <a:lstStyle/>
        <a:p>
          <a:endParaRPr lang="es-EC"/>
        </a:p>
      </dgm:t>
    </dgm:pt>
    <dgm:pt modelId="{6CD7DAAD-F81E-494F-8CE6-65D5DDA14C27}">
      <dgm:prSet/>
      <dgm:spPr/>
      <dgm:t>
        <a:bodyPr/>
        <a:lstStyle/>
        <a:p>
          <a:r>
            <a:rPr lang="es-EC"/>
            <a:t>Tejidos.</a:t>
          </a:r>
        </a:p>
      </dgm:t>
    </dgm:pt>
    <dgm:pt modelId="{7B0C803C-6469-4DBF-B1F8-5AC65FBDC340}" type="parTrans" cxnId="{33FF9669-0717-4487-B920-EA0DA3513940}">
      <dgm:prSet/>
      <dgm:spPr/>
      <dgm:t>
        <a:bodyPr/>
        <a:lstStyle/>
        <a:p>
          <a:endParaRPr lang="es-EC"/>
        </a:p>
      </dgm:t>
    </dgm:pt>
    <dgm:pt modelId="{C9B0A1BB-31DC-473A-8344-46D814C0F592}" type="sibTrans" cxnId="{33FF9669-0717-4487-B920-EA0DA3513940}">
      <dgm:prSet/>
      <dgm:spPr/>
      <dgm:t>
        <a:bodyPr/>
        <a:lstStyle/>
        <a:p>
          <a:endParaRPr lang="es-EC"/>
        </a:p>
      </dgm:t>
    </dgm:pt>
    <dgm:pt modelId="{9BB29478-30E8-4910-9055-6EDA572E6993}">
      <dgm:prSet phldrT="[Texto]"/>
      <dgm:spPr/>
      <dgm:t>
        <a:bodyPr/>
        <a:lstStyle/>
        <a:p>
          <a:r>
            <a:rPr lang="es-EC" dirty="0" err="1"/>
            <a:t>Uyumbicho</a:t>
          </a:r>
          <a:endParaRPr lang="es-EC" dirty="0"/>
        </a:p>
      </dgm:t>
    </dgm:pt>
    <dgm:pt modelId="{C5E1A1CF-C447-40CB-A493-0B48139085F9}" type="parTrans" cxnId="{D1D37239-C459-4E07-B89D-D3633AD73C7A}">
      <dgm:prSet/>
      <dgm:spPr/>
      <dgm:t>
        <a:bodyPr/>
        <a:lstStyle/>
        <a:p>
          <a:endParaRPr lang="es-EC"/>
        </a:p>
      </dgm:t>
    </dgm:pt>
    <dgm:pt modelId="{3948E22D-1501-4413-9573-79481CBF0022}" type="sibTrans" cxnId="{D1D37239-C459-4E07-B89D-D3633AD73C7A}">
      <dgm:prSet/>
      <dgm:spPr/>
      <dgm:t>
        <a:bodyPr/>
        <a:lstStyle/>
        <a:p>
          <a:endParaRPr lang="es-EC"/>
        </a:p>
      </dgm:t>
    </dgm:pt>
    <dgm:pt modelId="{95A2D2DA-9258-4351-8CED-9779D6D4378A}">
      <dgm:prSet phldrT="[Texto]"/>
      <dgm:spPr/>
      <dgm:t>
        <a:bodyPr/>
        <a:lstStyle/>
        <a:p>
          <a:r>
            <a:rPr lang="es-EC"/>
            <a:t>Tambillo</a:t>
          </a:r>
        </a:p>
      </dgm:t>
    </dgm:pt>
    <dgm:pt modelId="{592A6988-107E-449C-8754-132F993517ED}" type="parTrans" cxnId="{4C35F159-0CC9-4A76-9E33-210A4E3385A3}">
      <dgm:prSet/>
      <dgm:spPr/>
      <dgm:t>
        <a:bodyPr/>
        <a:lstStyle/>
        <a:p>
          <a:endParaRPr lang="es-EC"/>
        </a:p>
      </dgm:t>
    </dgm:pt>
    <dgm:pt modelId="{BE443449-8C3F-4F95-B56F-43F24B67CFEB}" type="sibTrans" cxnId="{4C35F159-0CC9-4A76-9E33-210A4E3385A3}">
      <dgm:prSet/>
      <dgm:spPr/>
      <dgm:t>
        <a:bodyPr/>
        <a:lstStyle/>
        <a:p>
          <a:endParaRPr lang="es-EC"/>
        </a:p>
      </dgm:t>
    </dgm:pt>
    <dgm:pt modelId="{30FF4BD2-2C8B-4A13-A49E-1361588D3C14}">
      <dgm:prSet phldrT="[Texto]"/>
      <dgm:spPr/>
      <dgm:t>
        <a:bodyPr/>
        <a:lstStyle/>
        <a:p>
          <a:r>
            <a:rPr lang="es-EC"/>
            <a:t>Machachi</a:t>
          </a:r>
        </a:p>
      </dgm:t>
    </dgm:pt>
    <dgm:pt modelId="{996A5CDF-AEB3-4292-B3B6-CA442976D8CF}" type="parTrans" cxnId="{3665B9E5-F47F-4290-B0B1-A248579131E0}">
      <dgm:prSet/>
      <dgm:spPr/>
      <dgm:t>
        <a:bodyPr/>
        <a:lstStyle/>
        <a:p>
          <a:endParaRPr lang="es-EC"/>
        </a:p>
      </dgm:t>
    </dgm:pt>
    <dgm:pt modelId="{357EB504-41F6-48C4-BF3A-147BA5BBD801}" type="sibTrans" cxnId="{3665B9E5-F47F-4290-B0B1-A248579131E0}">
      <dgm:prSet/>
      <dgm:spPr/>
      <dgm:t>
        <a:bodyPr/>
        <a:lstStyle/>
        <a:p>
          <a:endParaRPr lang="es-EC"/>
        </a:p>
      </dgm:t>
    </dgm:pt>
    <dgm:pt modelId="{9885157D-7E41-4D72-AC08-2C4ACF6D4424}">
      <dgm:prSet/>
      <dgm:spPr/>
      <dgm:t>
        <a:bodyPr/>
        <a:lstStyle/>
        <a:p>
          <a:r>
            <a:rPr lang="es-EC"/>
            <a:t>El Chaupi</a:t>
          </a:r>
        </a:p>
      </dgm:t>
    </dgm:pt>
    <dgm:pt modelId="{A6B74A0B-D2EC-4501-AD37-70076F24F564}" type="parTrans" cxnId="{181FCC18-F1B9-4217-A6C3-6066409F0ADA}">
      <dgm:prSet/>
      <dgm:spPr/>
      <dgm:t>
        <a:bodyPr/>
        <a:lstStyle/>
        <a:p>
          <a:endParaRPr lang="es-EC"/>
        </a:p>
      </dgm:t>
    </dgm:pt>
    <dgm:pt modelId="{7882E4BC-2746-4D9A-AE95-DF960E0CB01B}" type="sibTrans" cxnId="{181FCC18-F1B9-4217-A6C3-6066409F0ADA}">
      <dgm:prSet/>
      <dgm:spPr/>
      <dgm:t>
        <a:bodyPr/>
        <a:lstStyle/>
        <a:p>
          <a:endParaRPr lang="es-EC"/>
        </a:p>
      </dgm:t>
    </dgm:pt>
    <dgm:pt modelId="{15233472-61EC-49C1-872C-4E03AF136A95}">
      <dgm:prSet/>
      <dgm:spPr/>
      <dgm:t>
        <a:bodyPr/>
        <a:lstStyle/>
        <a:p>
          <a:r>
            <a:rPr lang="es-EC"/>
            <a:t>Machachi</a:t>
          </a:r>
        </a:p>
      </dgm:t>
    </dgm:pt>
    <dgm:pt modelId="{DDDB9DA2-8CF7-443C-8362-3C657FDF00C0}" type="parTrans" cxnId="{2C62F699-7511-422D-8C55-63EA2E7A4F03}">
      <dgm:prSet/>
      <dgm:spPr/>
      <dgm:t>
        <a:bodyPr/>
        <a:lstStyle/>
        <a:p>
          <a:endParaRPr lang="es-EC"/>
        </a:p>
      </dgm:t>
    </dgm:pt>
    <dgm:pt modelId="{3007C584-7CC1-4E78-87CB-5C5D22F111F0}" type="sibTrans" cxnId="{2C62F699-7511-422D-8C55-63EA2E7A4F03}">
      <dgm:prSet/>
      <dgm:spPr/>
      <dgm:t>
        <a:bodyPr/>
        <a:lstStyle/>
        <a:p>
          <a:endParaRPr lang="es-EC"/>
        </a:p>
      </dgm:t>
    </dgm:pt>
    <dgm:pt modelId="{90495A9A-16B8-4887-82AB-71A7DA56CD46}" type="pres">
      <dgm:prSet presAssocID="{E52CE7E0-48F4-485D-B964-BD72E3994BC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0487EFA-9584-45CA-B718-180781E6C562}" type="pres">
      <dgm:prSet presAssocID="{900D8619-91C8-480F-9CC4-413355B65103}" presName="comp" presStyleCnt="0"/>
      <dgm:spPr/>
    </dgm:pt>
    <dgm:pt modelId="{3EFE28BE-8E48-43A7-B142-689CAED0AB8F}" type="pres">
      <dgm:prSet presAssocID="{900D8619-91C8-480F-9CC4-413355B65103}" presName="box" presStyleLbl="node1" presStyleIdx="0" presStyleCnt="5"/>
      <dgm:spPr/>
      <dgm:t>
        <a:bodyPr/>
        <a:lstStyle/>
        <a:p>
          <a:endParaRPr lang="es-EC"/>
        </a:p>
      </dgm:t>
    </dgm:pt>
    <dgm:pt modelId="{B93FC8BB-30D1-424D-8055-3B6E6E0FA036}" type="pres">
      <dgm:prSet presAssocID="{900D8619-91C8-480F-9CC4-413355B65103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5E654FC-01C3-4AC6-9362-0CB3F370E5A2}" type="pres">
      <dgm:prSet presAssocID="{900D8619-91C8-480F-9CC4-413355B65103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9B6EC3-1EE7-48F4-AF97-63B1FCFCFB04}" type="pres">
      <dgm:prSet presAssocID="{4B30DF28-E87D-41E1-82A0-8F562EF63231}" presName="spacer" presStyleCnt="0"/>
      <dgm:spPr/>
    </dgm:pt>
    <dgm:pt modelId="{5EA33389-CC39-404B-A152-17DF61B22B11}" type="pres">
      <dgm:prSet presAssocID="{78D1F062-F67E-4CFD-A7DB-8614606CD314}" presName="comp" presStyleCnt="0"/>
      <dgm:spPr/>
    </dgm:pt>
    <dgm:pt modelId="{79E4EEF1-A792-44D4-938C-1DD1BEBCEA87}" type="pres">
      <dgm:prSet presAssocID="{78D1F062-F67E-4CFD-A7DB-8614606CD314}" presName="box" presStyleLbl="node1" presStyleIdx="1" presStyleCnt="5"/>
      <dgm:spPr/>
      <dgm:t>
        <a:bodyPr/>
        <a:lstStyle/>
        <a:p>
          <a:endParaRPr lang="es-EC"/>
        </a:p>
      </dgm:t>
    </dgm:pt>
    <dgm:pt modelId="{50407739-B88A-468F-9101-CC4DCEB0DE94}" type="pres">
      <dgm:prSet presAssocID="{78D1F062-F67E-4CFD-A7DB-8614606CD314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E8BF3F6-4653-4FCF-B043-CA6F0C38E6A1}" type="pres">
      <dgm:prSet presAssocID="{78D1F062-F67E-4CFD-A7DB-8614606CD314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AAD630-BF8A-47CF-B7A0-FE5D0057AA71}" type="pres">
      <dgm:prSet presAssocID="{9AF83C29-A117-44BE-83F5-19F35C9BE731}" presName="spacer" presStyleCnt="0"/>
      <dgm:spPr/>
    </dgm:pt>
    <dgm:pt modelId="{E1336619-7879-48CD-96CC-85EA1F03E4D5}" type="pres">
      <dgm:prSet presAssocID="{0162CE56-0EB4-4BA4-A6FA-F750963211B2}" presName="comp" presStyleCnt="0"/>
      <dgm:spPr/>
    </dgm:pt>
    <dgm:pt modelId="{219CCB29-A45C-4485-873A-71A2C4C29B91}" type="pres">
      <dgm:prSet presAssocID="{0162CE56-0EB4-4BA4-A6FA-F750963211B2}" presName="box" presStyleLbl="node1" presStyleIdx="2" presStyleCnt="5"/>
      <dgm:spPr/>
      <dgm:t>
        <a:bodyPr/>
        <a:lstStyle/>
        <a:p>
          <a:endParaRPr lang="es-EC"/>
        </a:p>
      </dgm:t>
    </dgm:pt>
    <dgm:pt modelId="{7AF2E933-1103-4072-B682-7351D3DB276D}" type="pres">
      <dgm:prSet presAssocID="{0162CE56-0EB4-4BA4-A6FA-F750963211B2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FE07249-511D-4E07-911A-DA8F63D58992}" type="pres">
      <dgm:prSet presAssocID="{0162CE56-0EB4-4BA4-A6FA-F750963211B2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0489AF1-227B-4E1E-8652-E1A68C4961F9}" type="pres">
      <dgm:prSet presAssocID="{EBBA3B0B-0965-4062-89C1-385EA9C9B227}" presName="spacer" presStyleCnt="0"/>
      <dgm:spPr/>
    </dgm:pt>
    <dgm:pt modelId="{83D429C9-A90F-4C45-87C7-2EFE63AE2124}" type="pres">
      <dgm:prSet presAssocID="{B08D4C68-6C8A-44FE-84EA-918D159DB511}" presName="comp" presStyleCnt="0"/>
      <dgm:spPr/>
    </dgm:pt>
    <dgm:pt modelId="{F7977C44-88D4-4923-858E-2891E34FCFF6}" type="pres">
      <dgm:prSet presAssocID="{B08D4C68-6C8A-44FE-84EA-918D159DB511}" presName="box" presStyleLbl="node1" presStyleIdx="3" presStyleCnt="5"/>
      <dgm:spPr/>
      <dgm:t>
        <a:bodyPr/>
        <a:lstStyle/>
        <a:p>
          <a:endParaRPr lang="es-EC"/>
        </a:p>
      </dgm:t>
    </dgm:pt>
    <dgm:pt modelId="{CB1F479D-5E39-46B0-8612-6E578CD46B4D}" type="pres">
      <dgm:prSet presAssocID="{B08D4C68-6C8A-44FE-84EA-918D159DB511}" presName="img" presStyleLbl="fgImgPlace1" presStyleIdx="3" presStyleCnt="5" custLinFactNeighborY="-304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E878E74-3B52-4CB6-B181-DB5C4DF52112}" type="pres">
      <dgm:prSet presAssocID="{B08D4C68-6C8A-44FE-84EA-918D159DB511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F25616-B825-4067-AD35-352501A9E00A}" type="pres">
      <dgm:prSet presAssocID="{33088CF6-165D-4D02-9698-E609782C77E3}" presName="spacer" presStyleCnt="0"/>
      <dgm:spPr/>
    </dgm:pt>
    <dgm:pt modelId="{A6907FE1-72DA-46CD-8059-15AF707BFDEA}" type="pres">
      <dgm:prSet presAssocID="{75D6E3DA-E601-4DE2-AB75-521D22FCA500}" presName="comp" presStyleCnt="0"/>
      <dgm:spPr/>
    </dgm:pt>
    <dgm:pt modelId="{336E8802-8545-4120-8B78-7C7822853025}" type="pres">
      <dgm:prSet presAssocID="{75D6E3DA-E601-4DE2-AB75-521D22FCA500}" presName="box" presStyleLbl="node1" presStyleIdx="4" presStyleCnt="5"/>
      <dgm:spPr/>
      <dgm:t>
        <a:bodyPr/>
        <a:lstStyle/>
        <a:p>
          <a:endParaRPr lang="es-EC"/>
        </a:p>
      </dgm:t>
    </dgm:pt>
    <dgm:pt modelId="{5BE28DD6-6948-41D9-8BBF-9E627F9DFABC}" type="pres">
      <dgm:prSet presAssocID="{75D6E3DA-E601-4DE2-AB75-521D22FCA500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3AC68B48-711F-4B06-BF22-4E831CAF8F5E}" type="pres">
      <dgm:prSet presAssocID="{75D6E3DA-E601-4DE2-AB75-521D22FCA500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351FB04-BEE4-4700-880F-874089744E3C}" type="presOf" srcId="{75D6E3DA-E601-4DE2-AB75-521D22FCA500}" destId="{3AC68B48-711F-4B06-BF22-4E831CAF8F5E}" srcOrd="1" destOrd="0" presId="urn:microsoft.com/office/officeart/2005/8/layout/vList4"/>
    <dgm:cxn modelId="{06A17F44-0274-47B0-9C5D-DEF7524A84A5}" srcId="{78D1F062-F67E-4CFD-A7DB-8614606CD314}" destId="{B3443D3A-7520-4ABF-A55C-75AAFFB245CE}" srcOrd="0" destOrd="0" parTransId="{A02F6F48-F5A5-4271-87C3-774E21942551}" sibTransId="{FDD7A77B-A89F-4325-B5A7-849FF68B853B}"/>
    <dgm:cxn modelId="{98D8451F-EC4D-47CA-ABF4-2FA11C371D2C}" type="presOf" srcId="{178137DC-35D1-41EC-93AC-3D86C113AD53}" destId="{F7977C44-88D4-4923-858E-2891E34FCFF6}" srcOrd="0" destOrd="1" presId="urn:microsoft.com/office/officeart/2005/8/layout/vList4"/>
    <dgm:cxn modelId="{2C62F699-7511-422D-8C55-63EA2E7A4F03}" srcId="{75D6E3DA-E601-4DE2-AB75-521D22FCA500}" destId="{15233472-61EC-49C1-872C-4E03AF136A95}" srcOrd="1" destOrd="0" parTransId="{DDDB9DA2-8CF7-443C-8362-3C657FDF00C0}" sibTransId="{3007C584-7CC1-4E78-87CB-5C5D22F111F0}"/>
    <dgm:cxn modelId="{F68ABFAF-EEC5-4C9C-8CA5-286FE418EF5E}" type="presOf" srcId="{15233472-61EC-49C1-872C-4E03AF136A95}" destId="{3AC68B48-711F-4B06-BF22-4E831CAF8F5E}" srcOrd="1" destOrd="2" presId="urn:microsoft.com/office/officeart/2005/8/layout/vList4"/>
    <dgm:cxn modelId="{6B94507E-1332-41C9-A900-C656BA902115}" srcId="{E52CE7E0-48F4-485D-B964-BD72E3994BC7}" destId="{900D8619-91C8-480F-9CC4-413355B65103}" srcOrd="0" destOrd="0" parTransId="{9FE2C657-D5F5-48E9-B011-B7A6FCB38B74}" sibTransId="{4B30DF28-E87D-41E1-82A0-8F562EF63231}"/>
    <dgm:cxn modelId="{34BB9100-D61F-433B-9EFC-14B15A92E1A1}" type="presOf" srcId="{15233472-61EC-49C1-872C-4E03AF136A95}" destId="{336E8802-8545-4120-8B78-7C7822853025}" srcOrd="0" destOrd="2" presId="urn:microsoft.com/office/officeart/2005/8/layout/vList4"/>
    <dgm:cxn modelId="{04E921B3-679D-4E97-9B03-EDB4C528A43F}" srcId="{900D8619-91C8-480F-9CC4-413355B65103}" destId="{E2E01CBF-8981-48DF-B098-0324379E1EF0}" srcOrd="0" destOrd="0" parTransId="{86F36FE8-B3F4-42A2-AA9F-4B23B8DFF70C}" sibTransId="{DD778F5C-0945-4D6A-936A-D105F0E09578}"/>
    <dgm:cxn modelId="{4A1899E6-3530-4A9D-8DF4-6F43E9398EAB}" srcId="{E52CE7E0-48F4-485D-B964-BD72E3994BC7}" destId="{0162CE56-0EB4-4BA4-A6FA-F750963211B2}" srcOrd="2" destOrd="0" parTransId="{210C4983-019E-4665-931E-D75443FA0D90}" sibTransId="{EBBA3B0B-0965-4062-89C1-385EA9C9B227}"/>
    <dgm:cxn modelId="{D1D37239-C459-4E07-B89D-D3633AD73C7A}" srcId="{900D8619-91C8-480F-9CC4-413355B65103}" destId="{9BB29478-30E8-4910-9055-6EDA572E6993}" srcOrd="1" destOrd="0" parTransId="{C5E1A1CF-C447-40CB-A493-0B48139085F9}" sibTransId="{3948E22D-1501-4413-9573-79481CBF0022}"/>
    <dgm:cxn modelId="{0040836A-BF43-419A-B2C4-265E7E072B5C}" type="presOf" srcId="{E52CE7E0-48F4-485D-B964-BD72E3994BC7}" destId="{90495A9A-16B8-4887-82AB-71A7DA56CD46}" srcOrd="0" destOrd="0" presId="urn:microsoft.com/office/officeart/2005/8/layout/vList4"/>
    <dgm:cxn modelId="{335F1EEF-C1E6-4EFA-8B45-6A3DBE028C38}" type="presOf" srcId="{6CD7DAAD-F81E-494F-8CE6-65D5DDA14C27}" destId="{3AC68B48-711F-4B06-BF22-4E831CAF8F5E}" srcOrd="1" destOrd="1" presId="urn:microsoft.com/office/officeart/2005/8/layout/vList4"/>
    <dgm:cxn modelId="{E5A314B3-77A3-4B12-A18D-B75A7756DAF2}" type="presOf" srcId="{95A2D2DA-9258-4351-8CED-9779D6D4378A}" destId="{4E8BF3F6-4653-4FCF-B043-CA6F0C38E6A1}" srcOrd="1" destOrd="2" presId="urn:microsoft.com/office/officeart/2005/8/layout/vList4"/>
    <dgm:cxn modelId="{4F92000E-21D7-4DFF-88AC-DC22A0857D40}" type="presOf" srcId="{0162CE56-0EB4-4BA4-A6FA-F750963211B2}" destId="{DFE07249-511D-4E07-911A-DA8F63D58992}" srcOrd="1" destOrd="0" presId="urn:microsoft.com/office/officeart/2005/8/layout/vList4"/>
    <dgm:cxn modelId="{70A7EBCA-0249-4F9B-A96F-D06D3F6B96D2}" type="presOf" srcId="{6CD7DAAD-F81E-494F-8CE6-65D5DDA14C27}" destId="{336E8802-8545-4120-8B78-7C7822853025}" srcOrd="0" destOrd="1" presId="urn:microsoft.com/office/officeart/2005/8/layout/vList4"/>
    <dgm:cxn modelId="{3665B9E5-F47F-4290-B0B1-A248579131E0}" srcId="{0162CE56-0EB4-4BA4-A6FA-F750963211B2}" destId="{30FF4BD2-2C8B-4A13-A49E-1361588D3C14}" srcOrd="1" destOrd="0" parTransId="{996A5CDF-AEB3-4292-B3B6-CA442976D8CF}" sibTransId="{357EB504-41F6-48C4-BF3A-147BA5BBD801}"/>
    <dgm:cxn modelId="{E2B17D2C-FC76-4A78-BCA7-6005622B22CC}" type="presOf" srcId="{9885157D-7E41-4D72-AC08-2C4ACF6D4424}" destId="{8E878E74-3B52-4CB6-B181-DB5C4DF52112}" srcOrd="1" destOrd="2" presId="urn:microsoft.com/office/officeart/2005/8/layout/vList4"/>
    <dgm:cxn modelId="{4261C25E-4EEA-48CE-8C44-1E5AFD6C8102}" type="presOf" srcId="{30FF4BD2-2C8B-4A13-A49E-1361588D3C14}" destId="{219CCB29-A45C-4485-873A-71A2C4C29B91}" srcOrd="0" destOrd="2" presId="urn:microsoft.com/office/officeart/2005/8/layout/vList4"/>
    <dgm:cxn modelId="{6439D3E7-3CA7-4346-B155-1F5B610E3274}" srcId="{E52CE7E0-48F4-485D-B964-BD72E3994BC7}" destId="{75D6E3DA-E601-4DE2-AB75-521D22FCA500}" srcOrd="4" destOrd="0" parTransId="{2BD16D1F-5B00-4FC5-94B2-EF699FB3A9C6}" sibTransId="{CEB16DEB-6075-4DBF-B44B-1C04DD0DA0AF}"/>
    <dgm:cxn modelId="{25B68C83-48C8-4C00-81CB-639A26573E92}" srcId="{0162CE56-0EB4-4BA4-A6FA-F750963211B2}" destId="{557BA10F-3BED-4ED6-BC86-B78545ACAA22}" srcOrd="0" destOrd="0" parTransId="{6E9EE523-AF75-489B-8C6D-0FB3BE105844}" sibTransId="{E96156C8-4139-429E-98C9-8A280DAE2D5A}"/>
    <dgm:cxn modelId="{7755CACA-BE72-445F-A88D-466D5BA72CF4}" srcId="{E52CE7E0-48F4-485D-B964-BD72E3994BC7}" destId="{B08D4C68-6C8A-44FE-84EA-918D159DB511}" srcOrd="3" destOrd="0" parTransId="{33315628-0D2B-42C5-B574-24418DCE9F96}" sibTransId="{33088CF6-165D-4D02-9698-E609782C77E3}"/>
    <dgm:cxn modelId="{4FF9A285-69D3-4BA3-9A13-9DD551E9C1C2}" type="presOf" srcId="{9BB29478-30E8-4910-9055-6EDA572E6993}" destId="{B5E654FC-01C3-4AC6-9362-0CB3F370E5A2}" srcOrd="1" destOrd="2" presId="urn:microsoft.com/office/officeart/2005/8/layout/vList4"/>
    <dgm:cxn modelId="{AA118CB4-3534-4178-A995-368EF2878B20}" type="presOf" srcId="{B3443D3A-7520-4ABF-A55C-75AAFFB245CE}" destId="{79E4EEF1-A792-44D4-938C-1DD1BEBCEA87}" srcOrd="0" destOrd="1" presId="urn:microsoft.com/office/officeart/2005/8/layout/vList4"/>
    <dgm:cxn modelId="{EF3923EC-C0FD-496B-95C9-2BFF19FBB1B2}" type="presOf" srcId="{178137DC-35D1-41EC-93AC-3D86C113AD53}" destId="{8E878E74-3B52-4CB6-B181-DB5C4DF52112}" srcOrd="1" destOrd="1" presId="urn:microsoft.com/office/officeart/2005/8/layout/vList4"/>
    <dgm:cxn modelId="{B04A55F6-6218-4417-8B49-86EE8E8592FC}" srcId="{E52CE7E0-48F4-485D-B964-BD72E3994BC7}" destId="{78D1F062-F67E-4CFD-A7DB-8614606CD314}" srcOrd="1" destOrd="0" parTransId="{0E6F9CE1-B4EA-475B-83E7-D5A7FCDC7899}" sibTransId="{9AF83C29-A117-44BE-83F5-19F35C9BE731}"/>
    <dgm:cxn modelId="{E756F66F-4E71-473C-B9D3-DA54B4BDE6D7}" type="presOf" srcId="{557BA10F-3BED-4ED6-BC86-B78545ACAA22}" destId="{DFE07249-511D-4E07-911A-DA8F63D58992}" srcOrd="1" destOrd="1" presId="urn:microsoft.com/office/officeart/2005/8/layout/vList4"/>
    <dgm:cxn modelId="{33FF9669-0717-4487-B920-EA0DA3513940}" srcId="{75D6E3DA-E601-4DE2-AB75-521D22FCA500}" destId="{6CD7DAAD-F81E-494F-8CE6-65D5DDA14C27}" srcOrd="0" destOrd="0" parTransId="{7B0C803C-6469-4DBF-B1F8-5AC65FBDC340}" sibTransId="{C9B0A1BB-31DC-473A-8344-46D814C0F592}"/>
    <dgm:cxn modelId="{CFC6FCE6-4951-41CE-9E83-0B07DD1D29C5}" type="presOf" srcId="{B08D4C68-6C8A-44FE-84EA-918D159DB511}" destId="{F7977C44-88D4-4923-858E-2891E34FCFF6}" srcOrd="0" destOrd="0" presId="urn:microsoft.com/office/officeart/2005/8/layout/vList4"/>
    <dgm:cxn modelId="{DD8EADB7-5E9C-47DE-8CF9-6EA62BD03DC3}" type="presOf" srcId="{9BB29478-30E8-4910-9055-6EDA572E6993}" destId="{3EFE28BE-8E48-43A7-B142-689CAED0AB8F}" srcOrd="0" destOrd="2" presId="urn:microsoft.com/office/officeart/2005/8/layout/vList4"/>
    <dgm:cxn modelId="{629E910D-09CF-45A2-B7E9-67F518B7E53A}" srcId="{B08D4C68-6C8A-44FE-84EA-918D159DB511}" destId="{178137DC-35D1-41EC-93AC-3D86C113AD53}" srcOrd="0" destOrd="0" parTransId="{980E1F17-89C4-4417-9D89-59FE11AC7275}" sibTransId="{C980DFFA-BD2F-4CD2-8E52-DAFE1E83AA4E}"/>
    <dgm:cxn modelId="{6B4187FD-3627-4987-81B5-896AA011A726}" type="presOf" srcId="{557BA10F-3BED-4ED6-BC86-B78545ACAA22}" destId="{219CCB29-A45C-4485-873A-71A2C4C29B91}" srcOrd="0" destOrd="1" presId="urn:microsoft.com/office/officeart/2005/8/layout/vList4"/>
    <dgm:cxn modelId="{45395D0B-0F75-464A-9468-03DCA45F970E}" type="presOf" srcId="{78D1F062-F67E-4CFD-A7DB-8614606CD314}" destId="{79E4EEF1-A792-44D4-938C-1DD1BEBCEA87}" srcOrd="0" destOrd="0" presId="urn:microsoft.com/office/officeart/2005/8/layout/vList4"/>
    <dgm:cxn modelId="{CB2AC521-7056-4A7B-ADF7-D5357EDC4C88}" type="presOf" srcId="{E2E01CBF-8981-48DF-B098-0324379E1EF0}" destId="{3EFE28BE-8E48-43A7-B142-689CAED0AB8F}" srcOrd="0" destOrd="1" presId="urn:microsoft.com/office/officeart/2005/8/layout/vList4"/>
    <dgm:cxn modelId="{3E6288AF-9EAE-4298-9184-D6570EC42D5C}" type="presOf" srcId="{78D1F062-F67E-4CFD-A7DB-8614606CD314}" destId="{4E8BF3F6-4653-4FCF-B043-CA6F0C38E6A1}" srcOrd="1" destOrd="0" presId="urn:microsoft.com/office/officeart/2005/8/layout/vList4"/>
    <dgm:cxn modelId="{181FCC18-F1B9-4217-A6C3-6066409F0ADA}" srcId="{B08D4C68-6C8A-44FE-84EA-918D159DB511}" destId="{9885157D-7E41-4D72-AC08-2C4ACF6D4424}" srcOrd="1" destOrd="0" parTransId="{A6B74A0B-D2EC-4501-AD37-70076F24F564}" sibTransId="{7882E4BC-2746-4D9A-AE95-DF960E0CB01B}"/>
    <dgm:cxn modelId="{E0387839-EF4B-435B-B280-01E879338218}" type="presOf" srcId="{0162CE56-0EB4-4BA4-A6FA-F750963211B2}" destId="{219CCB29-A45C-4485-873A-71A2C4C29B91}" srcOrd="0" destOrd="0" presId="urn:microsoft.com/office/officeart/2005/8/layout/vList4"/>
    <dgm:cxn modelId="{ACD423A5-E766-4012-AC6A-5E7A8D01C6F0}" type="presOf" srcId="{9885157D-7E41-4D72-AC08-2C4ACF6D4424}" destId="{F7977C44-88D4-4923-858E-2891E34FCFF6}" srcOrd="0" destOrd="2" presId="urn:microsoft.com/office/officeart/2005/8/layout/vList4"/>
    <dgm:cxn modelId="{CE45BF54-0E90-4BB7-9A46-4405D58EDA2B}" type="presOf" srcId="{95A2D2DA-9258-4351-8CED-9779D6D4378A}" destId="{79E4EEF1-A792-44D4-938C-1DD1BEBCEA87}" srcOrd="0" destOrd="2" presId="urn:microsoft.com/office/officeart/2005/8/layout/vList4"/>
    <dgm:cxn modelId="{D70A3437-68B0-41C4-ACF6-6A2ABFD03EEA}" type="presOf" srcId="{900D8619-91C8-480F-9CC4-413355B65103}" destId="{3EFE28BE-8E48-43A7-B142-689CAED0AB8F}" srcOrd="0" destOrd="0" presId="urn:microsoft.com/office/officeart/2005/8/layout/vList4"/>
    <dgm:cxn modelId="{4C35F159-0CC9-4A76-9E33-210A4E3385A3}" srcId="{78D1F062-F67E-4CFD-A7DB-8614606CD314}" destId="{95A2D2DA-9258-4351-8CED-9779D6D4378A}" srcOrd="1" destOrd="0" parTransId="{592A6988-107E-449C-8754-132F993517ED}" sibTransId="{BE443449-8C3F-4F95-B56F-43F24B67CFEB}"/>
    <dgm:cxn modelId="{1010D745-0573-497E-A80C-65E61966DDB0}" type="presOf" srcId="{B08D4C68-6C8A-44FE-84EA-918D159DB511}" destId="{8E878E74-3B52-4CB6-B181-DB5C4DF52112}" srcOrd="1" destOrd="0" presId="urn:microsoft.com/office/officeart/2005/8/layout/vList4"/>
    <dgm:cxn modelId="{A137D13F-2455-4CC2-92D4-149C8B68A8B0}" type="presOf" srcId="{30FF4BD2-2C8B-4A13-A49E-1361588D3C14}" destId="{DFE07249-511D-4E07-911A-DA8F63D58992}" srcOrd="1" destOrd="2" presId="urn:microsoft.com/office/officeart/2005/8/layout/vList4"/>
    <dgm:cxn modelId="{1C3BA43F-6A32-4819-B668-F9FCEEE0B5C2}" type="presOf" srcId="{75D6E3DA-E601-4DE2-AB75-521D22FCA500}" destId="{336E8802-8545-4120-8B78-7C7822853025}" srcOrd="0" destOrd="0" presId="urn:microsoft.com/office/officeart/2005/8/layout/vList4"/>
    <dgm:cxn modelId="{D4A148C0-9942-4D4F-8DDD-5AFEDA42F50B}" type="presOf" srcId="{E2E01CBF-8981-48DF-B098-0324379E1EF0}" destId="{B5E654FC-01C3-4AC6-9362-0CB3F370E5A2}" srcOrd="1" destOrd="1" presId="urn:microsoft.com/office/officeart/2005/8/layout/vList4"/>
    <dgm:cxn modelId="{D7CA237E-BF18-4DB2-A641-C247D69186F2}" type="presOf" srcId="{B3443D3A-7520-4ABF-A55C-75AAFFB245CE}" destId="{4E8BF3F6-4653-4FCF-B043-CA6F0C38E6A1}" srcOrd="1" destOrd="1" presId="urn:microsoft.com/office/officeart/2005/8/layout/vList4"/>
    <dgm:cxn modelId="{5EA6351B-72A5-45C1-851F-888334E3BA13}" type="presOf" srcId="{900D8619-91C8-480F-9CC4-413355B65103}" destId="{B5E654FC-01C3-4AC6-9362-0CB3F370E5A2}" srcOrd="1" destOrd="0" presId="urn:microsoft.com/office/officeart/2005/8/layout/vList4"/>
    <dgm:cxn modelId="{3E9806E0-1719-4DFB-9E16-26FC09433B56}" type="presParOf" srcId="{90495A9A-16B8-4887-82AB-71A7DA56CD46}" destId="{80487EFA-9584-45CA-B718-180781E6C562}" srcOrd="0" destOrd="0" presId="urn:microsoft.com/office/officeart/2005/8/layout/vList4"/>
    <dgm:cxn modelId="{C16E3B94-2A9D-4532-941C-75CE0ABF82AA}" type="presParOf" srcId="{80487EFA-9584-45CA-B718-180781E6C562}" destId="{3EFE28BE-8E48-43A7-B142-689CAED0AB8F}" srcOrd="0" destOrd="0" presId="urn:microsoft.com/office/officeart/2005/8/layout/vList4"/>
    <dgm:cxn modelId="{174DB519-4751-4C8D-984A-6DD964853BDB}" type="presParOf" srcId="{80487EFA-9584-45CA-B718-180781E6C562}" destId="{B93FC8BB-30D1-424D-8055-3B6E6E0FA036}" srcOrd="1" destOrd="0" presId="urn:microsoft.com/office/officeart/2005/8/layout/vList4"/>
    <dgm:cxn modelId="{F1FAA8A6-E90A-4362-8C22-91ACF3ED1581}" type="presParOf" srcId="{80487EFA-9584-45CA-B718-180781E6C562}" destId="{B5E654FC-01C3-4AC6-9362-0CB3F370E5A2}" srcOrd="2" destOrd="0" presId="urn:microsoft.com/office/officeart/2005/8/layout/vList4"/>
    <dgm:cxn modelId="{F339B1A7-3503-40EF-86CC-37B01203BC97}" type="presParOf" srcId="{90495A9A-16B8-4887-82AB-71A7DA56CD46}" destId="{9C9B6EC3-1EE7-48F4-AF97-63B1FCFCFB04}" srcOrd="1" destOrd="0" presId="urn:microsoft.com/office/officeart/2005/8/layout/vList4"/>
    <dgm:cxn modelId="{D733EDB9-AB58-4182-AF2E-4F0D0FF4BA57}" type="presParOf" srcId="{90495A9A-16B8-4887-82AB-71A7DA56CD46}" destId="{5EA33389-CC39-404B-A152-17DF61B22B11}" srcOrd="2" destOrd="0" presId="urn:microsoft.com/office/officeart/2005/8/layout/vList4"/>
    <dgm:cxn modelId="{BD8A8E0E-F368-4BAD-93C8-FFF331E948D5}" type="presParOf" srcId="{5EA33389-CC39-404B-A152-17DF61B22B11}" destId="{79E4EEF1-A792-44D4-938C-1DD1BEBCEA87}" srcOrd="0" destOrd="0" presId="urn:microsoft.com/office/officeart/2005/8/layout/vList4"/>
    <dgm:cxn modelId="{95BDE13F-848A-44BC-AAAB-35F6FCF81145}" type="presParOf" srcId="{5EA33389-CC39-404B-A152-17DF61B22B11}" destId="{50407739-B88A-468F-9101-CC4DCEB0DE94}" srcOrd="1" destOrd="0" presId="urn:microsoft.com/office/officeart/2005/8/layout/vList4"/>
    <dgm:cxn modelId="{C3D792E3-B21F-4B15-A9FA-F80BC8C813A4}" type="presParOf" srcId="{5EA33389-CC39-404B-A152-17DF61B22B11}" destId="{4E8BF3F6-4653-4FCF-B043-CA6F0C38E6A1}" srcOrd="2" destOrd="0" presId="urn:microsoft.com/office/officeart/2005/8/layout/vList4"/>
    <dgm:cxn modelId="{1BE71EBB-0ED6-4F17-BA4F-BE86E4F9D94F}" type="presParOf" srcId="{90495A9A-16B8-4887-82AB-71A7DA56CD46}" destId="{CEAAD630-BF8A-47CF-B7A0-FE5D0057AA71}" srcOrd="3" destOrd="0" presId="urn:microsoft.com/office/officeart/2005/8/layout/vList4"/>
    <dgm:cxn modelId="{1EC4F552-0108-462B-9292-9F6B2479BA8B}" type="presParOf" srcId="{90495A9A-16B8-4887-82AB-71A7DA56CD46}" destId="{E1336619-7879-48CD-96CC-85EA1F03E4D5}" srcOrd="4" destOrd="0" presId="urn:microsoft.com/office/officeart/2005/8/layout/vList4"/>
    <dgm:cxn modelId="{304350A5-9272-48A6-B3A7-51BA483E3E42}" type="presParOf" srcId="{E1336619-7879-48CD-96CC-85EA1F03E4D5}" destId="{219CCB29-A45C-4485-873A-71A2C4C29B91}" srcOrd="0" destOrd="0" presId="urn:microsoft.com/office/officeart/2005/8/layout/vList4"/>
    <dgm:cxn modelId="{FFCD7DE5-2E43-44A6-A448-180ABCD4598A}" type="presParOf" srcId="{E1336619-7879-48CD-96CC-85EA1F03E4D5}" destId="{7AF2E933-1103-4072-B682-7351D3DB276D}" srcOrd="1" destOrd="0" presId="urn:microsoft.com/office/officeart/2005/8/layout/vList4"/>
    <dgm:cxn modelId="{75232659-93BE-4F03-8731-8C05B266B2EA}" type="presParOf" srcId="{E1336619-7879-48CD-96CC-85EA1F03E4D5}" destId="{DFE07249-511D-4E07-911A-DA8F63D58992}" srcOrd="2" destOrd="0" presId="urn:microsoft.com/office/officeart/2005/8/layout/vList4"/>
    <dgm:cxn modelId="{87392CF2-6274-4B8C-AAC9-B7168523CDA8}" type="presParOf" srcId="{90495A9A-16B8-4887-82AB-71A7DA56CD46}" destId="{90489AF1-227B-4E1E-8652-E1A68C4961F9}" srcOrd="5" destOrd="0" presId="urn:microsoft.com/office/officeart/2005/8/layout/vList4"/>
    <dgm:cxn modelId="{173E9652-3C44-4AF7-9DF3-479E7CBE4107}" type="presParOf" srcId="{90495A9A-16B8-4887-82AB-71A7DA56CD46}" destId="{83D429C9-A90F-4C45-87C7-2EFE63AE2124}" srcOrd="6" destOrd="0" presId="urn:microsoft.com/office/officeart/2005/8/layout/vList4"/>
    <dgm:cxn modelId="{C512E8E3-56D7-4FF0-BE5F-8C77AC13E741}" type="presParOf" srcId="{83D429C9-A90F-4C45-87C7-2EFE63AE2124}" destId="{F7977C44-88D4-4923-858E-2891E34FCFF6}" srcOrd="0" destOrd="0" presId="urn:microsoft.com/office/officeart/2005/8/layout/vList4"/>
    <dgm:cxn modelId="{9DF018D6-487B-4893-9FBE-F6A2CEA20D51}" type="presParOf" srcId="{83D429C9-A90F-4C45-87C7-2EFE63AE2124}" destId="{CB1F479D-5E39-46B0-8612-6E578CD46B4D}" srcOrd="1" destOrd="0" presId="urn:microsoft.com/office/officeart/2005/8/layout/vList4"/>
    <dgm:cxn modelId="{0B87BC8D-D26A-41EF-A45E-49EDA47BEE9C}" type="presParOf" srcId="{83D429C9-A90F-4C45-87C7-2EFE63AE2124}" destId="{8E878E74-3B52-4CB6-B181-DB5C4DF52112}" srcOrd="2" destOrd="0" presId="urn:microsoft.com/office/officeart/2005/8/layout/vList4"/>
    <dgm:cxn modelId="{0B4CEDB4-EA03-44C9-A2FD-63C52E6CB104}" type="presParOf" srcId="{90495A9A-16B8-4887-82AB-71A7DA56CD46}" destId="{8AF25616-B825-4067-AD35-352501A9E00A}" srcOrd="7" destOrd="0" presId="urn:microsoft.com/office/officeart/2005/8/layout/vList4"/>
    <dgm:cxn modelId="{45695F43-E77A-4A29-855F-98379F937B4F}" type="presParOf" srcId="{90495A9A-16B8-4887-82AB-71A7DA56CD46}" destId="{A6907FE1-72DA-46CD-8059-15AF707BFDEA}" srcOrd="8" destOrd="0" presId="urn:microsoft.com/office/officeart/2005/8/layout/vList4"/>
    <dgm:cxn modelId="{00DF3359-A0E9-4754-9B29-E19A0E193A15}" type="presParOf" srcId="{A6907FE1-72DA-46CD-8059-15AF707BFDEA}" destId="{336E8802-8545-4120-8B78-7C7822853025}" srcOrd="0" destOrd="0" presId="urn:microsoft.com/office/officeart/2005/8/layout/vList4"/>
    <dgm:cxn modelId="{AC50CE9F-66A2-4F08-B29E-B048C7E95810}" type="presParOf" srcId="{A6907FE1-72DA-46CD-8059-15AF707BFDEA}" destId="{5BE28DD6-6948-41D9-8BBF-9E627F9DFABC}" srcOrd="1" destOrd="0" presId="urn:microsoft.com/office/officeart/2005/8/layout/vList4"/>
    <dgm:cxn modelId="{9B7F5902-5A12-4D52-8DC0-593662F20DE1}" type="presParOf" srcId="{A6907FE1-72DA-46CD-8059-15AF707BFDEA}" destId="{3AC68B48-711F-4B06-BF22-4E831CAF8F5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EBD4BE-7A9D-4BC0-83C8-1AF84786F62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1A141D7-AD47-4B9B-BED3-A35AD0779DB3}">
      <dgm:prSet phldrT="[Texto]"/>
      <dgm:spPr/>
      <dgm:t>
        <a:bodyPr/>
        <a:lstStyle/>
        <a:p>
          <a:r>
            <a:rPr lang="es-EC" dirty="0" smtClean="0"/>
            <a:t>NACIONALES</a:t>
          </a:r>
          <a:endParaRPr lang="es-EC" dirty="0"/>
        </a:p>
      </dgm:t>
    </dgm:pt>
    <dgm:pt modelId="{3E137383-9AB4-4434-BD04-50A604AA9082}" type="parTrans" cxnId="{B241B822-8C2F-4A22-B069-A56653559AD6}">
      <dgm:prSet/>
      <dgm:spPr/>
      <dgm:t>
        <a:bodyPr/>
        <a:lstStyle/>
        <a:p>
          <a:endParaRPr lang="es-EC"/>
        </a:p>
      </dgm:t>
    </dgm:pt>
    <dgm:pt modelId="{EA97B468-5550-4450-9518-79AD1EFDA313}" type="sibTrans" cxnId="{B241B822-8C2F-4A22-B069-A56653559AD6}">
      <dgm:prSet/>
      <dgm:spPr/>
      <dgm:t>
        <a:bodyPr/>
        <a:lstStyle/>
        <a:p>
          <a:endParaRPr lang="es-EC"/>
        </a:p>
      </dgm:t>
    </dgm:pt>
    <dgm:pt modelId="{5EC3F399-2B90-4590-BAD5-50631633D98D}">
      <dgm:prSet phldrT="[Texto]"/>
      <dgm:spPr/>
      <dgm:t>
        <a:bodyPr/>
        <a:lstStyle/>
        <a:p>
          <a:r>
            <a:rPr lang="es-EC" dirty="0" smtClean="0"/>
            <a:t>186454</a:t>
          </a:r>
          <a:endParaRPr lang="es-EC" dirty="0"/>
        </a:p>
      </dgm:t>
    </dgm:pt>
    <dgm:pt modelId="{ED264CA3-FA63-42B8-9F05-8D2617EBBD87}" type="parTrans" cxnId="{26239C56-7EF8-401C-8585-3951134EE252}">
      <dgm:prSet/>
      <dgm:spPr/>
      <dgm:t>
        <a:bodyPr/>
        <a:lstStyle/>
        <a:p>
          <a:endParaRPr lang="es-EC"/>
        </a:p>
      </dgm:t>
    </dgm:pt>
    <dgm:pt modelId="{034651EE-8ED9-448B-821B-DDB06CE4B31C}" type="sibTrans" cxnId="{26239C56-7EF8-401C-8585-3951134EE252}">
      <dgm:prSet/>
      <dgm:spPr/>
      <dgm:t>
        <a:bodyPr/>
        <a:lstStyle/>
        <a:p>
          <a:endParaRPr lang="es-EC"/>
        </a:p>
      </dgm:t>
    </dgm:pt>
    <dgm:pt modelId="{CB500BBA-CAAC-47A7-8C00-681C2CADE177}">
      <dgm:prSet phldrT="[Texto]"/>
      <dgm:spPr/>
      <dgm:t>
        <a:bodyPr/>
        <a:lstStyle/>
        <a:p>
          <a:r>
            <a:rPr lang="es-EC" dirty="0" smtClean="0"/>
            <a:t>78,98%</a:t>
          </a:r>
          <a:endParaRPr lang="es-EC" dirty="0"/>
        </a:p>
      </dgm:t>
    </dgm:pt>
    <dgm:pt modelId="{6D67EBEE-9B1F-4F25-AF87-4203AC545B95}" type="parTrans" cxnId="{823847B2-04D1-48BA-8E9E-09E09DCA5B38}">
      <dgm:prSet/>
      <dgm:spPr/>
      <dgm:t>
        <a:bodyPr/>
        <a:lstStyle/>
        <a:p>
          <a:endParaRPr lang="es-EC"/>
        </a:p>
      </dgm:t>
    </dgm:pt>
    <dgm:pt modelId="{83838A72-BF2A-4D53-9D9C-1B105EC08CC9}" type="sibTrans" cxnId="{823847B2-04D1-48BA-8E9E-09E09DCA5B38}">
      <dgm:prSet/>
      <dgm:spPr/>
      <dgm:t>
        <a:bodyPr/>
        <a:lstStyle/>
        <a:p>
          <a:endParaRPr lang="es-EC"/>
        </a:p>
      </dgm:t>
    </dgm:pt>
    <dgm:pt modelId="{28611CCF-FF5F-4347-9D26-18A480DAEB4E}">
      <dgm:prSet phldrT="[Texto]"/>
      <dgm:spPr/>
      <dgm:t>
        <a:bodyPr/>
        <a:lstStyle/>
        <a:p>
          <a:r>
            <a:rPr lang="es-EC" dirty="0" smtClean="0"/>
            <a:t>EXTRANJEROS</a:t>
          </a:r>
          <a:endParaRPr lang="es-EC" dirty="0"/>
        </a:p>
      </dgm:t>
    </dgm:pt>
    <dgm:pt modelId="{669D1604-6B68-4D57-A052-214D03B50422}" type="parTrans" cxnId="{DE9300FE-C6D5-4F42-932F-D8CB999E57E9}">
      <dgm:prSet/>
      <dgm:spPr/>
      <dgm:t>
        <a:bodyPr/>
        <a:lstStyle/>
        <a:p>
          <a:endParaRPr lang="es-EC"/>
        </a:p>
      </dgm:t>
    </dgm:pt>
    <dgm:pt modelId="{AC6FB89D-1C4E-4F2C-92C2-48C412B45414}" type="sibTrans" cxnId="{DE9300FE-C6D5-4F42-932F-D8CB999E57E9}">
      <dgm:prSet/>
      <dgm:spPr/>
      <dgm:t>
        <a:bodyPr/>
        <a:lstStyle/>
        <a:p>
          <a:endParaRPr lang="es-EC"/>
        </a:p>
      </dgm:t>
    </dgm:pt>
    <dgm:pt modelId="{78340EE5-FB43-4993-8428-76220A874CD8}">
      <dgm:prSet phldrT="[Texto]"/>
      <dgm:spPr/>
      <dgm:t>
        <a:bodyPr/>
        <a:lstStyle/>
        <a:p>
          <a:r>
            <a:rPr lang="es-EC" dirty="0" smtClean="0"/>
            <a:t>49628</a:t>
          </a:r>
          <a:endParaRPr lang="es-EC" dirty="0"/>
        </a:p>
      </dgm:t>
    </dgm:pt>
    <dgm:pt modelId="{A8AC2EEC-1C3D-495C-842A-55E974199ECB}" type="parTrans" cxnId="{2F47621A-3F3F-41BD-8A2F-2CE94C65A62F}">
      <dgm:prSet/>
      <dgm:spPr/>
      <dgm:t>
        <a:bodyPr/>
        <a:lstStyle/>
        <a:p>
          <a:endParaRPr lang="es-EC"/>
        </a:p>
      </dgm:t>
    </dgm:pt>
    <dgm:pt modelId="{FF8E40DC-E4FF-4686-B238-F559EA0B2099}" type="sibTrans" cxnId="{2F47621A-3F3F-41BD-8A2F-2CE94C65A62F}">
      <dgm:prSet/>
      <dgm:spPr/>
      <dgm:t>
        <a:bodyPr/>
        <a:lstStyle/>
        <a:p>
          <a:endParaRPr lang="es-EC"/>
        </a:p>
      </dgm:t>
    </dgm:pt>
    <dgm:pt modelId="{4CF50528-47D6-4CC5-BA20-9C83FFAE82EB}">
      <dgm:prSet phldrT="[Texto]"/>
      <dgm:spPr/>
      <dgm:t>
        <a:bodyPr/>
        <a:lstStyle/>
        <a:p>
          <a:r>
            <a:rPr lang="es-EC" dirty="0" smtClean="0"/>
            <a:t>21,02%</a:t>
          </a:r>
          <a:endParaRPr lang="es-EC" dirty="0"/>
        </a:p>
      </dgm:t>
    </dgm:pt>
    <dgm:pt modelId="{E1982C82-B356-4420-90A1-069751CB5B4C}" type="parTrans" cxnId="{8AE92B07-2AF7-40C6-95FF-6B262794AFAD}">
      <dgm:prSet/>
      <dgm:spPr/>
      <dgm:t>
        <a:bodyPr/>
        <a:lstStyle/>
        <a:p>
          <a:endParaRPr lang="es-EC"/>
        </a:p>
      </dgm:t>
    </dgm:pt>
    <dgm:pt modelId="{EA039205-DEBA-4ACE-B4A6-80EA29FD39E0}" type="sibTrans" cxnId="{8AE92B07-2AF7-40C6-95FF-6B262794AFAD}">
      <dgm:prSet/>
      <dgm:spPr/>
      <dgm:t>
        <a:bodyPr/>
        <a:lstStyle/>
        <a:p>
          <a:endParaRPr lang="es-EC"/>
        </a:p>
      </dgm:t>
    </dgm:pt>
    <dgm:pt modelId="{915F24C3-0869-4C55-A38E-F5DAA0B1CA08}" type="pres">
      <dgm:prSet presAssocID="{93EBD4BE-7A9D-4BC0-83C8-1AF84786F62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A0B8DD21-323B-4603-8723-35A838217F47}" type="pres">
      <dgm:prSet presAssocID="{61A141D7-AD47-4B9B-BED3-A35AD0779DB3}" presName="linNode" presStyleCnt="0"/>
      <dgm:spPr/>
    </dgm:pt>
    <dgm:pt modelId="{C79537AB-8429-49C1-8709-8B526A6B6FAD}" type="pres">
      <dgm:prSet presAssocID="{61A141D7-AD47-4B9B-BED3-A35AD0779DB3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45EFB5-7BAC-4747-9783-5B35009DC4AB}" type="pres">
      <dgm:prSet presAssocID="{61A141D7-AD47-4B9B-BED3-A35AD0779DB3}" presName="childShp" presStyleLbl="bgAccFollowNode1" presStyleIdx="0" presStyleCnt="2" custLinFactNeighborX="37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F611CE-F731-4FF7-9EB1-3D6F1069976C}" type="pres">
      <dgm:prSet presAssocID="{EA97B468-5550-4450-9518-79AD1EFDA313}" presName="spacing" presStyleCnt="0"/>
      <dgm:spPr/>
    </dgm:pt>
    <dgm:pt modelId="{475E6EB0-64DE-4870-9FF9-61B94127F28D}" type="pres">
      <dgm:prSet presAssocID="{28611CCF-FF5F-4347-9D26-18A480DAEB4E}" presName="linNode" presStyleCnt="0"/>
      <dgm:spPr/>
    </dgm:pt>
    <dgm:pt modelId="{7596CD28-C9C5-4673-A6A3-05C3E1FFFBD6}" type="pres">
      <dgm:prSet presAssocID="{28611CCF-FF5F-4347-9D26-18A480DAEB4E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D75A66-908A-4717-896D-070A190D77DE}" type="pres">
      <dgm:prSet presAssocID="{28611CCF-FF5F-4347-9D26-18A480DAEB4E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AE92B07-2AF7-40C6-95FF-6B262794AFAD}" srcId="{28611CCF-FF5F-4347-9D26-18A480DAEB4E}" destId="{4CF50528-47D6-4CC5-BA20-9C83FFAE82EB}" srcOrd="1" destOrd="0" parTransId="{E1982C82-B356-4420-90A1-069751CB5B4C}" sibTransId="{EA039205-DEBA-4ACE-B4A6-80EA29FD39E0}"/>
    <dgm:cxn modelId="{DE9300FE-C6D5-4F42-932F-D8CB999E57E9}" srcId="{93EBD4BE-7A9D-4BC0-83C8-1AF84786F62E}" destId="{28611CCF-FF5F-4347-9D26-18A480DAEB4E}" srcOrd="1" destOrd="0" parTransId="{669D1604-6B68-4D57-A052-214D03B50422}" sibTransId="{AC6FB89D-1C4E-4F2C-92C2-48C412B45414}"/>
    <dgm:cxn modelId="{387F79D1-71FB-4F5A-BD3B-36C74732DD17}" type="presOf" srcId="{61A141D7-AD47-4B9B-BED3-A35AD0779DB3}" destId="{C79537AB-8429-49C1-8709-8B526A6B6FAD}" srcOrd="0" destOrd="0" presId="urn:microsoft.com/office/officeart/2005/8/layout/vList6"/>
    <dgm:cxn modelId="{88CF3935-E309-41D0-A018-37900F28E6D0}" type="presOf" srcId="{78340EE5-FB43-4993-8428-76220A874CD8}" destId="{7DD75A66-908A-4717-896D-070A190D77DE}" srcOrd="0" destOrd="0" presId="urn:microsoft.com/office/officeart/2005/8/layout/vList6"/>
    <dgm:cxn modelId="{26239C56-7EF8-401C-8585-3951134EE252}" srcId="{61A141D7-AD47-4B9B-BED3-A35AD0779DB3}" destId="{5EC3F399-2B90-4590-BAD5-50631633D98D}" srcOrd="0" destOrd="0" parTransId="{ED264CA3-FA63-42B8-9F05-8D2617EBBD87}" sibTransId="{034651EE-8ED9-448B-821B-DDB06CE4B31C}"/>
    <dgm:cxn modelId="{5B5D32F6-2B5D-4417-8930-2DD67697D648}" type="presOf" srcId="{CB500BBA-CAAC-47A7-8C00-681C2CADE177}" destId="{3A45EFB5-7BAC-4747-9783-5B35009DC4AB}" srcOrd="0" destOrd="1" presId="urn:microsoft.com/office/officeart/2005/8/layout/vList6"/>
    <dgm:cxn modelId="{823847B2-04D1-48BA-8E9E-09E09DCA5B38}" srcId="{61A141D7-AD47-4B9B-BED3-A35AD0779DB3}" destId="{CB500BBA-CAAC-47A7-8C00-681C2CADE177}" srcOrd="1" destOrd="0" parTransId="{6D67EBEE-9B1F-4F25-AF87-4203AC545B95}" sibTransId="{83838A72-BF2A-4D53-9D9C-1B105EC08CC9}"/>
    <dgm:cxn modelId="{D65DBC98-5326-4564-89AE-A12BD160B36F}" type="presOf" srcId="{5EC3F399-2B90-4590-BAD5-50631633D98D}" destId="{3A45EFB5-7BAC-4747-9783-5B35009DC4AB}" srcOrd="0" destOrd="0" presId="urn:microsoft.com/office/officeart/2005/8/layout/vList6"/>
    <dgm:cxn modelId="{20EDBBFE-C30F-47BC-B9BE-D856EC9E57F2}" type="presOf" srcId="{4CF50528-47D6-4CC5-BA20-9C83FFAE82EB}" destId="{7DD75A66-908A-4717-896D-070A190D77DE}" srcOrd="0" destOrd="1" presId="urn:microsoft.com/office/officeart/2005/8/layout/vList6"/>
    <dgm:cxn modelId="{B241B822-8C2F-4A22-B069-A56653559AD6}" srcId="{93EBD4BE-7A9D-4BC0-83C8-1AF84786F62E}" destId="{61A141D7-AD47-4B9B-BED3-A35AD0779DB3}" srcOrd="0" destOrd="0" parTransId="{3E137383-9AB4-4434-BD04-50A604AA9082}" sibTransId="{EA97B468-5550-4450-9518-79AD1EFDA313}"/>
    <dgm:cxn modelId="{2F47621A-3F3F-41BD-8A2F-2CE94C65A62F}" srcId="{28611CCF-FF5F-4347-9D26-18A480DAEB4E}" destId="{78340EE5-FB43-4993-8428-76220A874CD8}" srcOrd="0" destOrd="0" parTransId="{A8AC2EEC-1C3D-495C-842A-55E974199ECB}" sibTransId="{FF8E40DC-E4FF-4686-B238-F559EA0B2099}"/>
    <dgm:cxn modelId="{22BC2FD6-E01B-4C18-885F-2C7EFA1BC74E}" type="presOf" srcId="{28611CCF-FF5F-4347-9D26-18A480DAEB4E}" destId="{7596CD28-C9C5-4673-A6A3-05C3E1FFFBD6}" srcOrd="0" destOrd="0" presId="urn:microsoft.com/office/officeart/2005/8/layout/vList6"/>
    <dgm:cxn modelId="{8C7344DF-0518-47E2-9B47-23C1765D9825}" type="presOf" srcId="{93EBD4BE-7A9D-4BC0-83C8-1AF84786F62E}" destId="{915F24C3-0869-4C55-A38E-F5DAA0B1CA08}" srcOrd="0" destOrd="0" presId="urn:microsoft.com/office/officeart/2005/8/layout/vList6"/>
    <dgm:cxn modelId="{DCA0E528-E571-4DE2-8318-DE987E1FBA97}" type="presParOf" srcId="{915F24C3-0869-4C55-A38E-F5DAA0B1CA08}" destId="{A0B8DD21-323B-4603-8723-35A838217F47}" srcOrd="0" destOrd="0" presId="urn:microsoft.com/office/officeart/2005/8/layout/vList6"/>
    <dgm:cxn modelId="{152A509B-C1F1-45C5-ADD9-280DFF0E1F2C}" type="presParOf" srcId="{A0B8DD21-323B-4603-8723-35A838217F47}" destId="{C79537AB-8429-49C1-8709-8B526A6B6FAD}" srcOrd="0" destOrd="0" presId="urn:microsoft.com/office/officeart/2005/8/layout/vList6"/>
    <dgm:cxn modelId="{B2ED751D-CDD6-4725-9185-8635E079490B}" type="presParOf" srcId="{A0B8DD21-323B-4603-8723-35A838217F47}" destId="{3A45EFB5-7BAC-4747-9783-5B35009DC4AB}" srcOrd="1" destOrd="0" presId="urn:microsoft.com/office/officeart/2005/8/layout/vList6"/>
    <dgm:cxn modelId="{70B9833F-8D19-4F4C-9FD3-AE17F73D960E}" type="presParOf" srcId="{915F24C3-0869-4C55-A38E-F5DAA0B1CA08}" destId="{E0F611CE-F731-4FF7-9EB1-3D6F1069976C}" srcOrd="1" destOrd="0" presId="urn:microsoft.com/office/officeart/2005/8/layout/vList6"/>
    <dgm:cxn modelId="{7901B032-F254-4411-BD44-B6C4443E3B13}" type="presParOf" srcId="{915F24C3-0869-4C55-A38E-F5DAA0B1CA08}" destId="{475E6EB0-64DE-4870-9FF9-61B94127F28D}" srcOrd="2" destOrd="0" presId="urn:microsoft.com/office/officeart/2005/8/layout/vList6"/>
    <dgm:cxn modelId="{B0F5A983-32C5-4B7F-B40C-B4A295ED8295}" type="presParOf" srcId="{475E6EB0-64DE-4870-9FF9-61B94127F28D}" destId="{7596CD28-C9C5-4673-A6A3-05C3E1FFFBD6}" srcOrd="0" destOrd="0" presId="urn:microsoft.com/office/officeart/2005/8/layout/vList6"/>
    <dgm:cxn modelId="{5B947DB9-0192-40F3-8685-74D379C7A493}" type="presParOf" srcId="{475E6EB0-64DE-4870-9FF9-61B94127F28D}" destId="{7DD75A66-908A-4717-896D-070A190D77D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08BB3E0-E021-4362-AB6F-60B43E4432CC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56D9D68B-9534-423F-86C7-984D7B862EC2}">
      <dgm:prSet phldrT="[Texto]"/>
      <dgm:spPr/>
      <dgm:t>
        <a:bodyPr/>
        <a:lstStyle/>
        <a:p>
          <a:r>
            <a:rPr lang="es-EC" dirty="0" smtClean="0"/>
            <a:t>NACIONAL</a:t>
          </a:r>
        </a:p>
        <a:p>
          <a:r>
            <a:rPr lang="es-EC" dirty="0" smtClean="0"/>
            <a:t>Hombres y mujeres de 31 a 65 años .</a:t>
          </a:r>
        </a:p>
        <a:p>
          <a:r>
            <a:rPr lang="es-EC" dirty="0" smtClean="0"/>
            <a:t>Tercer Nivel</a:t>
          </a:r>
        </a:p>
        <a:p>
          <a:r>
            <a:rPr lang="es-EC" dirty="0" smtClean="0"/>
            <a:t>Descanso</a:t>
          </a:r>
        </a:p>
        <a:p>
          <a:r>
            <a:rPr lang="es-EC" dirty="0" smtClean="0"/>
            <a:t>Una vez al mes- Familia </a:t>
          </a:r>
        </a:p>
        <a:p>
          <a:r>
            <a:rPr lang="es-EC" dirty="0" err="1" smtClean="0"/>
            <a:t>Intenet</a:t>
          </a:r>
          <a:r>
            <a:rPr lang="es-EC" dirty="0" smtClean="0"/>
            <a:t>-TV</a:t>
          </a:r>
        </a:p>
        <a:p>
          <a:r>
            <a:rPr lang="es-EC" dirty="0" smtClean="0"/>
            <a:t>10 USD</a:t>
          </a:r>
        </a:p>
      </dgm:t>
    </dgm:pt>
    <dgm:pt modelId="{BEE4B8FE-C813-46DC-9EB3-8E865E56E478}" type="parTrans" cxnId="{78F29459-0960-4C40-9475-6671972174F7}">
      <dgm:prSet/>
      <dgm:spPr/>
      <dgm:t>
        <a:bodyPr/>
        <a:lstStyle/>
        <a:p>
          <a:endParaRPr lang="es-EC"/>
        </a:p>
      </dgm:t>
    </dgm:pt>
    <dgm:pt modelId="{FFFF7DBC-0493-45DB-B29C-5EA1348A86CE}" type="sibTrans" cxnId="{78F29459-0960-4C40-9475-6671972174F7}">
      <dgm:prSet/>
      <dgm:spPr/>
      <dgm:t>
        <a:bodyPr/>
        <a:lstStyle/>
        <a:p>
          <a:endParaRPr lang="es-EC"/>
        </a:p>
      </dgm:t>
    </dgm:pt>
    <dgm:pt modelId="{A2FDD6D7-7012-4F86-B62E-0FDEE6D039EB}">
      <dgm:prSet phldrT="[Texto]"/>
      <dgm:spPr/>
      <dgm:t>
        <a:bodyPr/>
        <a:lstStyle/>
        <a:p>
          <a:r>
            <a:rPr lang="es-EC" dirty="0" smtClean="0"/>
            <a:t>EXTRANJERO</a:t>
          </a:r>
        </a:p>
        <a:p>
          <a:r>
            <a:rPr lang="es-EC" dirty="0" smtClean="0"/>
            <a:t>Hombres y mujeres de 31 a 65 años .</a:t>
          </a:r>
        </a:p>
        <a:p>
          <a:r>
            <a:rPr lang="es-EC" dirty="0" smtClean="0"/>
            <a:t>Tercer Nivel</a:t>
          </a:r>
        </a:p>
        <a:p>
          <a:r>
            <a:rPr lang="es-EC" dirty="0" smtClean="0"/>
            <a:t>Culturales</a:t>
          </a:r>
        </a:p>
        <a:p>
          <a:r>
            <a:rPr lang="es-EC" dirty="0" smtClean="0"/>
            <a:t>Una vez a los seis meses-Amigos</a:t>
          </a:r>
        </a:p>
        <a:p>
          <a:r>
            <a:rPr lang="es-EC" dirty="0" smtClean="0"/>
            <a:t>Internet- TV </a:t>
          </a:r>
        </a:p>
        <a:p>
          <a:r>
            <a:rPr lang="es-EC" dirty="0" smtClean="0"/>
            <a:t>+ 10 USD</a:t>
          </a:r>
        </a:p>
        <a:p>
          <a:endParaRPr lang="es-EC" dirty="0"/>
        </a:p>
      </dgm:t>
    </dgm:pt>
    <dgm:pt modelId="{1ECA34F8-0D53-47E3-9A3B-D2B0F72FF6D2}" type="sibTrans" cxnId="{9E9B80FC-0C63-4CF3-949B-957B7C873353}">
      <dgm:prSet/>
      <dgm:spPr/>
      <dgm:t>
        <a:bodyPr/>
        <a:lstStyle/>
        <a:p>
          <a:endParaRPr lang="es-EC"/>
        </a:p>
      </dgm:t>
    </dgm:pt>
    <dgm:pt modelId="{F5708575-BB31-43A8-9E4A-4E60F7EC6FC7}" type="parTrans" cxnId="{9E9B80FC-0C63-4CF3-949B-957B7C873353}">
      <dgm:prSet/>
      <dgm:spPr/>
      <dgm:t>
        <a:bodyPr/>
        <a:lstStyle/>
        <a:p>
          <a:endParaRPr lang="es-EC"/>
        </a:p>
      </dgm:t>
    </dgm:pt>
    <dgm:pt modelId="{60B86E84-AE32-4A69-B8A1-1D4EDA694D43}" type="pres">
      <dgm:prSet presAssocID="{808BB3E0-E021-4362-AB6F-60B43E4432CC}" presName="Name0" presStyleCnt="0">
        <dgm:presLayoutVars>
          <dgm:dir/>
          <dgm:resizeHandles val="exact"/>
        </dgm:presLayoutVars>
      </dgm:prSet>
      <dgm:spPr/>
    </dgm:pt>
    <dgm:pt modelId="{E19602DF-404B-43DA-8D67-C18A612EB59B}" type="pres">
      <dgm:prSet presAssocID="{808BB3E0-E021-4362-AB6F-60B43E4432CC}" presName="bkgdShp" presStyleLbl="alignAccFollowNode1" presStyleIdx="0" presStyleCnt="1"/>
      <dgm:spPr/>
    </dgm:pt>
    <dgm:pt modelId="{F65B5C6E-2B36-46B9-B112-0EC8A71823F5}" type="pres">
      <dgm:prSet presAssocID="{808BB3E0-E021-4362-AB6F-60B43E4432CC}" presName="linComp" presStyleCnt="0"/>
      <dgm:spPr/>
    </dgm:pt>
    <dgm:pt modelId="{08A6B73C-2120-4B65-8FD5-7952B586BBE8}" type="pres">
      <dgm:prSet presAssocID="{56D9D68B-9534-423F-86C7-984D7B862EC2}" presName="compNode" presStyleCnt="0"/>
      <dgm:spPr/>
    </dgm:pt>
    <dgm:pt modelId="{15966D6D-7343-4B0F-AE2D-8F10A40361C9}" type="pres">
      <dgm:prSet presAssocID="{56D9D68B-9534-423F-86C7-984D7B862EC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91D265-8E45-470E-A52A-4C0CDC32B014}" type="pres">
      <dgm:prSet presAssocID="{56D9D68B-9534-423F-86C7-984D7B862EC2}" presName="invisiNode" presStyleLbl="node1" presStyleIdx="0" presStyleCnt="2"/>
      <dgm:spPr/>
    </dgm:pt>
    <dgm:pt modelId="{268156F2-D411-4707-850C-4EA8196DA80F}" type="pres">
      <dgm:prSet presAssocID="{56D9D68B-9534-423F-86C7-984D7B862EC2}" presName="imagNode" presStyleLbl="fgImgPlace1" presStyleIdx="0" presStyleCnt="2" custScaleX="5525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0B889C8-D8D4-4C94-B8BD-269C3E7A4FF8}" type="pres">
      <dgm:prSet presAssocID="{FFFF7DBC-0493-45DB-B29C-5EA1348A86CE}" presName="sibTrans" presStyleLbl="sibTrans2D1" presStyleIdx="0" presStyleCnt="0"/>
      <dgm:spPr/>
      <dgm:t>
        <a:bodyPr/>
        <a:lstStyle/>
        <a:p>
          <a:endParaRPr lang="es-EC"/>
        </a:p>
      </dgm:t>
    </dgm:pt>
    <dgm:pt modelId="{95EFF780-803E-40E3-BD9A-101E681E20A3}" type="pres">
      <dgm:prSet presAssocID="{A2FDD6D7-7012-4F86-B62E-0FDEE6D039EB}" presName="compNode" presStyleCnt="0"/>
      <dgm:spPr/>
    </dgm:pt>
    <dgm:pt modelId="{87E6AAC3-AF1C-4AD5-AAAF-C3E1DF6C42BB}" type="pres">
      <dgm:prSet presAssocID="{A2FDD6D7-7012-4F86-B62E-0FDEE6D039E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263B92-DFE1-407F-996A-45D0599FA32C}" type="pres">
      <dgm:prSet presAssocID="{A2FDD6D7-7012-4F86-B62E-0FDEE6D039EB}" presName="invisiNode" presStyleLbl="node1" presStyleIdx="1" presStyleCnt="2"/>
      <dgm:spPr/>
    </dgm:pt>
    <dgm:pt modelId="{F3941974-D725-47CC-BAF3-A93701067EBF}" type="pres">
      <dgm:prSet presAssocID="{A2FDD6D7-7012-4F86-B62E-0FDEE6D039EB}" presName="imagNode" presStyleLbl="fgImgPlace1" presStyleIdx="1" presStyleCnt="2" custScaleX="6988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078925D7-748D-48F7-AB2F-C1B12937B8D9}" type="presOf" srcId="{56D9D68B-9534-423F-86C7-984D7B862EC2}" destId="{15966D6D-7343-4B0F-AE2D-8F10A40361C9}" srcOrd="0" destOrd="0" presId="urn:microsoft.com/office/officeart/2005/8/layout/pList2"/>
    <dgm:cxn modelId="{92D3DB84-04A2-416C-9E00-D2C02DDE9547}" type="presOf" srcId="{FFFF7DBC-0493-45DB-B29C-5EA1348A86CE}" destId="{B0B889C8-D8D4-4C94-B8BD-269C3E7A4FF8}" srcOrd="0" destOrd="0" presId="urn:microsoft.com/office/officeart/2005/8/layout/pList2"/>
    <dgm:cxn modelId="{DCF71DB0-C270-40CC-91CD-EC9A88F72DB3}" type="presOf" srcId="{808BB3E0-E021-4362-AB6F-60B43E4432CC}" destId="{60B86E84-AE32-4A69-B8A1-1D4EDA694D43}" srcOrd="0" destOrd="0" presId="urn:microsoft.com/office/officeart/2005/8/layout/pList2"/>
    <dgm:cxn modelId="{1A1BD3E4-D437-4551-B043-638982F4842A}" type="presOf" srcId="{A2FDD6D7-7012-4F86-B62E-0FDEE6D039EB}" destId="{87E6AAC3-AF1C-4AD5-AAAF-C3E1DF6C42BB}" srcOrd="0" destOrd="0" presId="urn:microsoft.com/office/officeart/2005/8/layout/pList2"/>
    <dgm:cxn modelId="{78F29459-0960-4C40-9475-6671972174F7}" srcId="{808BB3E0-E021-4362-AB6F-60B43E4432CC}" destId="{56D9D68B-9534-423F-86C7-984D7B862EC2}" srcOrd="0" destOrd="0" parTransId="{BEE4B8FE-C813-46DC-9EB3-8E865E56E478}" sibTransId="{FFFF7DBC-0493-45DB-B29C-5EA1348A86CE}"/>
    <dgm:cxn modelId="{9E9B80FC-0C63-4CF3-949B-957B7C873353}" srcId="{808BB3E0-E021-4362-AB6F-60B43E4432CC}" destId="{A2FDD6D7-7012-4F86-B62E-0FDEE6D039EB}" srcOrd="1" destOrd="0" parTransId="{F5708575-BB31-43A8-9E4A-4E60F7EC6FC7}" sibTransId="{1ECA34F8-0D53-47E3-9A3B-D2B0F72FF6D2}"/>
    <dgm:cxn modelId="{34FEB834-180A-47EE-8D62-1016FEA94B6A}" type="presParOf" srcId="{60B86E84-AE32-4A69-B8A1-1D4EDA694D43}" destId="{E19602DF-404B-43DA-8D67-C18A612EB59B}" srcOrd="0" destOrd="0" presId="urn:microsoft.com/office/officeart/2005/8/layout/pList2"/>
    <dgm:cxn modelId="{C52C63F2-8DA9-40C3-955B-2FD07E56783A}" type="presParOf" srcId="{60B86E84-AE32-4A69-B8A1-1D4EDA694D43}" destId="{F65B5C6E-2B36-46B9-B112-0EC8A71823F5}" srcOrd="1" destOrd="0" presId="urn:microsoft.com/office/officeart/2005/8/layout/pList2"/>
    <dgm:cxn modelId="{446CA282-4142-47C5-98D4-8F1437126C8C}" type="presParOf" srcId="{F65B5C6E-2B36-46B9-B112-0EC8A71823F5}" destId="{08A6B73C-2120-4B65-8FD5-7952B586BBE8}" srcOrd="0" destOrd="0" presId="urn:microsoft.com/office/officeart/2005/8/layout/pList2"/>
    <dgm:cxn modelId="{42274DDF-A9CD-4422-A744-80803700343A}" type="presParOf" srcId="{08A6B73C-2120-4B65-8FD5-7952B586BBE8}" destId="{15966D6D-7343-4B0F-AE2D-8F10A40361C9}" srcOrd="0" destOrd="0" presId="urn:microsoft.com/office/officeart/2005/8/layout/pList2"/>
    <dgm:cxn modelId="{07DA990E-16E4-4F8B-8D04-5A51EDECE246}" type="presParOf" srcId="{08A6B73C-2120-4B65-8FD5-7952B586BBE8}" destId="{9B91D265-8E45-470E-A52A-4C0CDC32B014}" srcOrd="1" destOrd="0" presId="urn:microsoft.com/office/officeart/2005/8/layout/pList2"/>
    <dgm:cxn modelId="{A78F848B-A555-4740-B202-4EA7614401C7}" type="presParOf" srcId="{08A6B73C-2120-4B65-8FD5-7952B586BBE8}" destId="{268156F2-D411-4707-850C-4EA8196DA80F}" srcOrd="2" destOrd="0" presId="urn:microsoft.com/office/officeart/2005/8/layout/pList2"/>
    <dgm:cxn modelId="{EFB77143-2438-4CD8-888C-29AC1853F551}" type="presParOf" srcId="{F65B5C6E-2B36-46B9-B112-0EC8A71823F5}" destId="{B0B889C8-D8D4-4C94-B8BD-269C3E7A4FF8}" srcOrd="1" destOrd="0" presId="urn:microsoft.com/office/officeart/2005/8/layout/pList2"/>
    <dgm:cxn modelId="{81514BCA-4CF0-44F4-9C2D-C42B2063CEDD}" type="presParOf" srcId="{F65B5C6E-2B36-46B9-B112-0EC8A71823F5}" destId="{95EFF780-803E-40E3-BD9A-101E681E20A3}" srcOrd="2" destOrd="0" presId="urn:microsoft.com/office/officeart/2005/8/layout/pList2"/>
    <dgm:cxn modelId="{2FDCAF5C-9B61-4B36-AB2B-3BB6883EF467}" type="presParOf" srcId="{95EFF780-803E-40E3-BD9A-101E681E20A3}" destId="{87E6AAC3-AF1C-4AD5-AAAF-C3E1DF6C42BB}" srcOrd="0" destOrd="0" presId="urn:microsoft.com/office/officeart/2005/8/layout/pList2"/>
    <dgm:cxn modelId="{83FACC4F-A177-40EC-B7E0-A2F46C38EB82}" type="presParOf" srcId="{95EFF780-803E-40E3-BD9A-101E681E20A3}" destId="{3E263B92-DFE1-407F-996A-45D0599FA32C}" srcOrd="1" destOrd="0" presId="urn:microsoft.com/office/officeart/2005/8/layout/pList2"/>
    <dgm:cxn modelId="{68C78046-9F88-4F6B-AB6F-7D8FC8343564}" type="presParOf" srcId="{95EFF780-803E-40E3-BD9A-101E681E20A3}" destId="{F3941974-D725-47CC-BAF3-A93701067EB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D4AA92-24B2-4AF4-8FEB-1DB6AD212E4A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A59203A-1AB3-42E6-9EB0-D1BA0641078F}">
      <dgm:prSet phldrT="[Texto]"/>
      <dgm:spPr/>
      <dgm:t>
        <a:bodyPr/>
        <a:lstStyle/>
        <a:p>
          <a:r>
            <a:rPr lang="es-EC" dirty="0" smtClean="0"/>
            <a:t>CENTRO ARTESANAL DEL CANTÓN MEJÍA</a:t>
          </a:r>
          <a:endParaRPr lang="es-EC" dirty="0"/>
        </a:p>
      </dgm:t>
    </dgm:pt>
    <dgm:pt modelId="{56044B2E-D432-49FF-9149-BB568A9154A5}" type="parTrans" cxnId="{3C7E10C3-0495-4956-8C36-2B3E79469D02}">
      <dgm:prSet/>
      <dgm:spPr/>
      <dgm:t>
        <a:bodyPr/>
        <a:lstStyle/>
        <a:p>
          <a:endParaRPr lang="es-EC"/>
        </a:p>
      </dgm:t>
    </dgm:pt>
    <dgm:pt modelId="{FCEBFDD2-E374-40A0-93BF-818F17120B1A}" type="sibTrans" cxnId="{3C7E10C3-0495-4956-8C36-2B3E79469D02}">
      <dgm:prSet/>
      <dgm:spPr/>
      <dgm:t>
        <a:bodyPr/>
        <a:lstStyle/>
        <a:p>
          <a:endParaRPr lang="es-EC"/>
        </a:p>
      </dgm:t>
    </dgm:pt>
    <dgm:pt modelId="{3EC0600D-FCA7-46F5-8335-692AA67C0D93}">
      <dgm:prSet phldrT="[Texto]"/>
      <dgm:spPr/>
      <dgm:t>
        <a:bodyPr/>
        <a:lstStyle/>
        <a:p>
          <a:r>
            <a:rPr lang="es-EC" dirty="0" smtClean="0"/>
            <a:t>MISION- VISIÓN</a:t>
          </a:r>
          <a:endParaRPr lang="es-EC" dirty="0"/>
        </a:p>
      </dgm:t>
    </dgm:pt>
    <dgm:pt modelId="{47F172AE-61B3-4ED5-A76F-3A33438F2283}" type="parTrans" cxnId="{AD3809F4-7D9C-4862-A790-D982234A1F2E}">
      <dgm:prSet/>
      <dgm:spPr/>
      <dgm:t>
        <a:bodyPr/>
        <a:lstStyle/>
        <a:p>
          <a:endParaRPr lang="es-EC"/>
        </a:p>
      </dgm:t>
    </dgm:pt>
    <dgm:pt modelId="{BF34FC89-C6FA-4B5F-9BC7-CA0B641C11B3}" type="sibTrans" cxnId="{AD3809F4-7D9C-4862-A790-D982234A1F2E}">
      <dgm:prSet/>
      <dgm:spPr/>
      <dgm:t>
        <a:bodyPr/>
        <a:lstStyle/>
        <a:p>
          <a:endParaRPr lang="es-EC"/>
        </a:p>
      </dgm:t>
    </dgm:pt>
    <dgm:pt modelId="{C3E3AE76-5F83-4064-8A2C-0EF1955FB38A}">
      <dgm:prSet phldrT="[Texto]"/>
      <dgm:spPr/>
      <dgm:t>
        <a:bodyPr/>
        <a:lstStyle/>
        <a:p>
          <a:r>
            <a:rPr lang="es-EC" dirty="0" smtClean="0"/>
            <a:t>El “Centro Artesanal del Cantón Mejía”, es una empresa turística que ofrece productos artesanales de calidad a los turistas nacionales y extranjeros que llegan al cantón y quieren llevarse consigo una huella de la cultura, naturaleza y tradición de la zona plasmada en sus artesanías.</a:t>
          </a:r>
          <a:endParaRPr lang="es-EC" dirty="0"/>
        </a:p>
      </dgm:t>
    </dgm:pt>
    <dgm:pt modelId="{E2460B92-96C3-4F92-B29F-F134F7E3B45B}" type="parTrans" cxnId="{909C8FA9-AFA5-443D-A722-BA37398E01CE}">
      <dgm:prSet/>
      <dgm:spPr/>
      <dgm:t>
        <a:bodyPr/>
        <a:lstStyle/>
        <a:p>
          <a:endParaRPr lang="es-EC"/>
        </a:p>
      </dgm:t>
    </dgm:pt>
    <dgm:pt modelId="{90D467D8-76E9-4BB2-923D-EE68B503FFDE}" type="sibTrans" cxnId="{909C8FA9-AFA5-443D-A722-BA37398E01CE}">
      <dgm:prSet/>
      <dgm:spPr/>
      <dgm:t>
        <a:bodyPr/>
        <a:lstStyle/>
        <a:p>
          <a:endParaRPr lang="es-EC"/>
        </a:p>
      </dgm:t>
    </dgm:pt>
    <dgm:pt modelId="{BB9D2790-51D1-487A-BD40-1684E42350BE}">
      <dgm:prSet phldrT="[Texto]"/>
      <dgm:spPr/>
      <dgm:t>
        <a:bodyPr/>
        <a:lstStyle/>
        <a:p>
          <a:r>
            <a:rPr lang="es-EC" dirty="0" smtClean="0"/>
            <a:t>El “Centro Artesanal del Cantón Mejía”, quiere consolidarse como una de las empresas mejor conocidas en el mercado turístico nacional e internacional por la alta calidad en sus artesanías y un excelente servicio, para de esta forma ser una parada obligatoria en la ruta “Avenida de los Volcanes</a:t>
          </a:r>
          <a:endParaRPr lang="es-EC" dirty="0"/>
        </a:p>
      </dgm:t>
    </dgm:pt>
    <dgm:pt modelId="{81A23C00-E00B-4D9A-8ECC-F9706159817F}" type="parTrans" cxnId="{91147EC2-6B65-4726-8578-7F1B23804996}">
      <dgm:prSet/>
      <dgm:spPr/>
      <dgm:t>
        <a:bodyPr/>
        <a:lstStyle/>
        <a:p>
          <a:endParaRPr lang="es-EC"/>
        </a:p>
      </dgm:t>
    </dgm:pt>
    <dgm:pt modelId="{709A2023-98F5-4583-A9D4-FBAF563BD45A}" type="sibTrans" cxnId="{91147EC2-6B65-4726-8578-7F1B23804996}">
      <dgm:prSet/>
      <dgm:spPr/>
      <dgm:t>
        <a:bodyPr/>
        <a:lstStyle/>
        <a:p>
          <a:endParaRPr lang="es-EC"/>
        </a:p>
      </dgm:t>
    </dgm:pt>
    <dgm:pt modelId="{A27C14D8-0BD9-4CD2-B6A6-FD407587B272}" type="pres">
      <dgm:prSet presAssocID="{68D4AA92-24B2-4AF4-8FEB-1DB6AD212E4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3991C43-FD32-42DE-99F7-B20E3418B9F5}" type="pres">
      <dgm:prSet presAssocID="{BB9D2790-51D1-487A-BD40-1684E42350BE}" presName="boxAndChildren" presStyleCnt="0"/>
      <dgm:spPr/>
    </dgm:pt>
    <dgm:pt modelId="{5416E81C-94D4-40F9-8445-374C2DD20558}" type="pres">
      <dgm:prSet presAssocID="{BB9D2790-51D1-487A-BD40-1684E42350BE}" presName="parentTextBox" presStyleLbl="node1" presStyleIdx="0" presStyleCnt="3"/>
      <dgm:spPr/>
      <dgm:t>
        <a:bodyPr/>
        <a:lstStyle/>
        <a:p>
          <a:endParaRPr lang="es-EC"/>
        </a:p>
      </dgm:t>
    </dgm:pt>
    <dgm:pt modelId="{815F35E3-A894-4FA1-B98D-64F6BA18D5C6}" type="pres">
      <dgm:prSet presAssocID="{90D467D8-76E9-4BB2-923D-EE68B503FFDE}" presName="sp" presStyleCnt="0"/>
      <dgm:spPr/>
    </dgm:pt>
    <dgm:pt modelId="{533CAC64-5B02-49CA-8E3A-E136BBA3B606}" type="pres">
      <dgm:prSet presAssocID="{C3E3AE76-5F83-4064-8A2C-0EF1955FB38A}" presName="arrowAndChildren" presStyleCnt="0"/>
      <dgm:spPr/>
    </dgm:pt>
    <dgm:pt modelId="{C48A0A4F-88AF-411D-AF64-65FE400D1C28}" type="pres">
      <dgm:prSet presAssocID="{C3E3AE76-5F83-4064-8A2C-0EF1955FB38A}" presName="parentTextArrow" presStyleLbl="node1" presStyleIdx="1" presStyleCnt="3"/>
      <dgm:spPr/>
      <dgm:t>
        <a:bodyPr/>
        <a:lstStyle/>
        <a:p>
          <a:endParaRPr lang="es-EC"/>
        </a:p>
      </dgm:t>
    </dgm:pt>
    <dgm:pt modelId="{A135025F-1F20-4230-A6C0-76B607A55BA6}" type="pres">
      <dgm:prSet presAssocID="{FCEBFDD2-E374-40A0-93BF-818F17120B1A}" presName="sp" presStyleCnt="0"/>
      <dgm:spPr/>
    </dgm:pt>
    <dgm:pt modelId="{3A4DA5F5-675B-4D01-8196-40D88A4C60B5}" type="pres">
      <dgm:prSet presAssocID="{4A59203A-1AB3-42E6-9EB0-D1BA0641078F}" presName="arrowAndChildren" presStyleCnt="0"/>
      <dgm:spPr/>
    </dgm:pt>
    <dgm:pt modelId="{E49C89E0-F2B9-4BE0-8F79-D0F59F35B6B7}" type="pres">
      <dgm:prSet presAssocID="{4A59203A-1AB3-42E6-9EB0-D1BA0641078F}" presName="parentTextArrow" presStyleLbl="node1" presStyleIdx="1" presStyleCnt="3"/>
      <dgm:spPr/>
      <dgm:t>
        <a:bodyPr/>
        <a:lstStyle/>
        <a:p>
          <a:endParaRPr lang="es-EC"/>
        </a:p>
      </dgm:t>
    </dgm:pt>
    <dgm:pt modelId="{A79EA2A0-EFC6-465B-BB43-BFE4042DAC94}" type="pres">
      <dgm:prSet presAssocID="{4A59203A-1AB3-42E6-9EB0-D1BA0641078F}" presName="arrow" presStyleLbl="node1" presStyleIdx="2" presStyleCnt="3"/>
      <dgm:spPr/>
      <dgm:t>
        <a:bodyPr/>
        <a:lstStyle/>
        <a:p>
          <a:endParaRPr lang="es-EC"/>
        </a:p>
      </dgm:t>
    </dgm:pt>
    <dgm:pt modelId="{B8FF593D-070E-4E91-BF06-650C496B952B}" type="pres">
      <dgm:prSet presAssocID="{4A59203A-1AB3-42E6-9EB0-D1BA0641078F}" presName="descendantArrow" presStyleCnt="0"/>
      <dgm:spPr/>
    </dgm:pt>
    <dgm:pt modelId="{7228D049-AF7F-4A92-B63A-3E2FF6FE370F}" type="pres">
      <dgm:prSet presAssocID="{3EC0600D-FCA7-46F5-8335-692AA67C0D93}" presName="childTextArrow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3EC0349-F3E4-46D5-BE33-F4DB04FCF53C}" type="presOf" srcId="{4A59203A-1AB3-42E6-9EB0-D1BA0641078F}" destId="{A79EA2A0-EFC6-465B-BB43-BFE4042DAC94}" srcOrd="1" destOrd="0" presId="urn:microsoft.com/office/officeart/2005/8/layout/process4"/>
    <dgm:cxn modelId="{109AB2E1-E945-4B44-BB08-392515A2F274}" type="presOf" srcId="{BB9D2790-51D1-487A-BD40-1684E42350BE}" destId="{5416E81C-94D4-40F9-8445-374C2DD20558}" srcOrd="0" destOrd="0" presId="urn:microsoft.com/office/officeart/2005/8/layout/process4"/>
    <dgm:cxn modelId="{909C8FA9-AFA5-443D-A722-BA37398E01CE}" srcId="{68D4AA92-24B2-4AF4-8FEB-1DB6AD212E4A}" destId="{C3E3AE76-5F83-4064-8A2C-0EF1955FB38A}" srcOrd="1" destOrd="0" parTransId="{E2460B92-96C3-4F92-B29F-F134F7E3B45B}" sibTransId="{90D467D8-76E9-4BB2-923D-EE68B503FFDE}"/>
    <dgm:cxn modelId="{31D65B44-5E88-4A74-BB75-953B447327C5}" type="presOf" srcId="{68D4AA92-24B2-4AF4-8FEB-1DB6AD212E4A}" destId="{A27C14D8-0BD9-4CD2-B6A6-FD407587B272}" srcOrd="0" destOrd="0" presId="urn:microsoft.com/office/officeart/2005/8/layout/process4"/>
    <dgm:cxn modelId="{9A319CFD-4E88-4866-8655-35074C18815F}" type="presOf" srcId="{3EC0600D-FCA7-46F5-8335-692AA67C0D93}" destId="{7228D049-AF7F-4A92-B63A-3E2FF6FE370F}" srcOrd="0" destOrd="0" presId="urn:microsoft.com/office/officeart/2005/8/layout/process4"/>
    <dgm:cxn modelId="{3C7E10C3-0495-4956-8C36-2B3E79469D02}" srcId="{68D4AA92-24B2-4AF4-8FEB-1DB6AD212E4A}" destId="{4A59203A-1AB3-42E6-9EB0-D1BA0641078F}" srcOrd="0" destOrd="0" parTransId="{56044B2E-D432-49FF-9149-BB568A9154A5}" sibTransId="{FCEBFDD2-E374-40A0-93BF-818F17120B1A}"/>
    <dgm:cxn modelId="{5498E05F-E6B2-4914-8EA1-23B469E636F4}" type="presOf" srcId="{C3E3AE76-5F83-4064-8A2C-0EF1955FB38A}" destId="{C48A0A4F-88AF-411D-AF64-65FE400D1C28}" srcOrd="0" destOrd="0" presId="urn:microsoft.com/office/officeart/2005/8/layout/process4"/>
    <dgm:cxn modelId="{9D896E62-7177-494E-9A5E-2A820BF49AEB}" type="presOf" srcId="{4A59203A-1AB3-42E6-9EB0-D1BA0641078F}" destId="{E49C89E0-F2B9-4BE0-8F79-D0F59F35B6B7}" srcOrd="0" destOrd="0" presId="urn:microsoft.com/office/officeart/2005/8/layout/process4"/>
    <dgm:cxn modelId="{AD3809F4-7D9C-4862-A790-D982234A1F2E}" srcId="{4A59203A-1AB3-42E6-9EB0-D1BA0641078F}" destId="{3EC0600D-FCA7-46F5-8335-692AA67C0D93}" srcOrd="0" destOrd="0" parTransId="{47F172AE-61B3-4ED5-A76F-3A33438F2283}" sibTransId="{BF34FC89-C6FA-4B5F-9BC7-CA0B641C11B3}"/>
    <dgm:cxn modelId="{91147EC2-6B65-4726-8578-7F1B23804996}" srcId="{68D4AA92-24B2-4AF4-8FEB-1DB6AD212E4A}" destId="{BB9D2790-51D1-487A-BD40-1684E42350BE}" srcOrd="2" destOrd="0" parTransId="{81A23C00-E00B-4D9A-8ECC-F9706159817F}" sibTransId="{709A2023-98F5-4583-A9D4-FBAF563BD45A}"/>
    <dgm:cxn modelId="{4DD7A91D-F4A2-45DF-B9A4-1EE483245B86}" type="presParOf" srcId="{A27C14D8-0BD9-4CD2-B6A6-FD407587B272}" destId="{53991C43-FD32-42DE-99F7-B20E3418B9F5}" srcOrd="0" destOrd="0" presId="urn:microsoft.com/office/officeart/2005/8/layout/process4"/>
    <dgm:cxn modelId="{7BB85E0F-C898-49BB-91D8-1AD30936D30E}" type="presParOf" srcId="{53991C43-FD32-42DE-99F7-B20E3418B9F5}" destId="{5416E81C-94D4-40F9-8445-374C2DD20558}" srcOrd="0" destOrd="0" presId="urn:microsoft.com/office/officeart/2005/8/layout/process4"/>
    <dgm:cxn modelId="{A2D2872C-DBE9-43CE-A51B-974F7A2BC2FD}" type="presParOf" srcId="{A27C14D8-0BD9-4CD2-B6A6-FD407587B272}" destId="{815F35E3-A894-4FA1-B98D-64F6BA18D5C6}" srcOrd="1" destOrd="0" presId="urn:microsoft.com/office/officeart/2005/8/layout/process4"/>
    <dgm:cxn modelId="{683191A6-7C17-4C21-ACBF-83F06C96A208}" type="presParOf" srcId="{A27C14D8-0BD9-4CD2-B6A6-FD407587B272}" destId="{533CAC64-5B02-49CA-8E3A-E136BBA3B606}" srcOrd="2" destOrd="0" presId="urn:microsoft.com/office/officeart/2005/8/layout/process4"/>
    <dgm:cxn modelId="{514FDED8-800B-4C34-B506-E77F9D991E22}" type="presParOf" srcId="{533CAC64-5B02-49CA-8E3A-E136BBA3B606}" destId="{C48A0A4F-88AF-411D-AF64-65FE400D1C28}" srcOrd="0" destOrd="0" presId="urn:microsoft.com/office/officeart/2005/8/layout/process4"/>
    <dgm:cxn modelId="{48E0404B-8D37-47AA-ADE0-513CD932E429}" type="presParOf" srcId="{A27C14D8-0BD9-4CD2-B6A6-FD407587B272}" destId="{A135025F-1F20-4230-A6C0-76B607A55BA6}" srcOrd="3" destOrd="0" presId="urn:microsoft.com/office/officeart/2005/8/layout/process4"/>
    <dgm:cxn modelId="{AE21938F-32B1-46FC-B35F-554514601311}" type="presParOf" srcId="{A27C14D8-0BD9-4CD2-B6A6-FD407587B272}" destId="{3A4DA5F5-675B-4D01-8196-40D88A4C60B5}" srcOrd="4" destOrd="0" presId="urn:microsoft.com/office/officeart/2005/8/layout/process4"/>
    <dgm:cxn modelId="{6C9F1B92-A95D-40BA-88AD-083DBE27589C}" type="presParOf" srcId="{3A4DA5F5-675B-4D01-8196-40D88A4C60B5}" destId="{E49C89E0-F2B9-4BE0-8F79-D0F59F35B6B7}" srcOrd="0" destOrd="0" presId="urn:microsoft.com/office/officeart/2005/8/layout/process4"/>
    <dgm:cxn modelId="{CC7E6472-E602-4EB2-93B2-8F8342054EB6}" type="presParOf" srcId="{3A4DA5F5-675B-4D01-8196-40D88A4C60B5}" destId="{A79EA2A0-EFC6-465B-BB43-BFE4042DAC94}" srcOrd="1" destOrd="0" presId="urn:microsoft.com/office/officeart/2005/8/layout/process4"/>
    <dgm:cxn modelId="{46AF5C8B-D950-4CA2-9AB0-FDAA50F7C702}" type="presParOf" srcId="{3A4DA5F5-675B-4D01-8196-40D88A4C60B5}" destId="{B8FF593D-070E-4E91-BF06-650C496B952B}" srcOrd="2" destOrd="0" presId="urn:microsoft.com/office/officeart/2005/8/layout/process4"/>
    <dgm:cxn modelId="{4DE7C4BF-2753-4466-BC19-D14BB8FB2125}" type="presParOf" srcId="{B8FF593D-070E-4E91-BF06-650C496B952B}" destId="{7228D049-AF7F-4A92-B63A-3E2FF6FE370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F7CCEA-3DFF-4DE3-8488-EFCF9CFD3322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6C303D1-B17B-485A-B15B-EBE3C977C1B8}">
      <dgm:prSet phldrT="[Texto]" custT="1"/>
      <dgm:spPr/>
      <dgm:t>
        <a:bodyPr/>
        <a:lstStyle/>
        <a:p>
          <a:r>
            <a:rPr lang="es-EC" sz="1050">
              <a:latin typeface="Arial" pitchFamily="34" charset="0"/>
              <a:cs typeface="Arial" pitchFamily="34" charset="0"/>
            </a:rPr>
            <a:t>MEDIOS DE COMUNICACIÓN</a:t>
          </a:r>
        </a:p>
        <a:p>
          <a:r>
            <a:rPr lang="es-EC" sz="1050">
              <a:latin typeface="Arial" pitchFamily="34" charset="0"/>
              <a:cs typeface="Arial" pitchFamily="34" charset="0"/>
            </a:rPr>
            <a:t>Debido a que nuestro mercado objetivo se basa en turistas nacionales la publicidad se realizará en los medios de comunicación local</a:t>
          </a:r>
          <a:r>
            <a:rPr lang="es-EC" sz="1050"/>
            <a:t>.</a:t>
          </a:r>
        </a:p>
      </dgm:t>
    </dgm:pt>
    <dgm:pt modelId="{44175CA3-8C32-41B4-B474-398116B2A10F}" type="parTrans" cxnId="{F1FF0970-D70F-4FB8-BCB7-9E4B2EE110D8}">
      <dgm:prSet/>
      <dgm:spPr/>
      <dgm:t>
        <a:bodyPr/>
        <a:lstStyle/>
        <a:p>
          <a:endParaRPr lang="es-EC"/>
        </a:p>
      </dgm:t>
    </dgm:pt>
    <dgm:pt modelId="{836A9DA0-0068-4E1F-8719-8EB8EB44F800}" type="sibTrans" cxnId="{F1FF0970-D70F-4FB8-BCB7-9E4B2EE110D8}">
      <dgm:prSet/>
      <dgm:spPr/>
      <dgm:t>
        <a:bodyPr/>
        <a:lstStyle/>
        <a:p>
          <a:endParaRPr lang="es-EC"/>
        </a:p>
      </dgm:t>
    </dgm:pt>
    <dgm:pt modelId="{5A17C579-503E-4AE8-BD86-BD166AB7D0AF}">
      <dgm:prSet phldrT="[Texto]" custT="1"/>
      <dgm:spPr/>
      <dgm:t>
        <a:bodyPr/>
        <a:lstStyle/>
        <a:p>
          <a:pPr algn="ctr"/>
          <a:r>
            <a:rPr lang="es-EC" sz="1000">
              <a:latin typeface="Arial" pitchFamily="34" charset="0"/>
              <a:cs typeface="Arial" pitchFamily="34" charset="0"/>
            </a:rPr>
            <a:t>HOTELES, AGENCIAS DE VIAJES Y OPERADORAS TURÍSTICAS</a:t>
          </a:r>
        </a:p>
        <a:p>
          <a:pPr algn="ctr"/>
          <a:r>
            <a:rPr lang="es-EC" sz="1000">
              <a:latin typeface="Arial" pitchFamily="34" charset="0"/>
              <a:cs typeface="Arial" pitchFamily="34" charset="0"/>
            </a:rPr>
            <a:t>Se emitiran cupones de descuento o productos gratis con información del cantón y se distribuirán el los principales hoteles , agencias de viajes y  operadoras turíticas  de las ciudades principales de nuestro mercado objetivo</a:t>
          </a:r>
          <a:r>
            <a:rPr lang="es-EC" sz="1000"/>
            <a:t>.</a:t>
          </a:r>
        </a:p>
        <a:p>
          <a:pPr algn="ctr"/>
          <a:endParaRPr lang="es-EC" sz="700"/>
        </a:p>
      </dgm:t>
    </dgm:pt>
    <dgm:pt modelId="{68AA84AB-9FB1-4C49-8396-4C863054A6AA}" type="parTrans" cxnId="{8F29DA50-6CA5-416D-BB48-880E65D77527}">
      <dgm:prSet/>
      <dgm:spPr/>
      <dgm:t>
        <a:bodyPr/>
        <a:lstStyle/>
        <a:p>
          <a:endParaRPr lang="es-EC"/>
        </a:p>
      </dgm:t>
    </dgm:pt>
    <dgm:pt modelId="{864A5986-CA14-43EB-A6C8-3535F08B2049}" type="sibTrans" cxnId="{8F29DA50-6CA5-416D-BB48-880E65D77527}">
      <dgm:prSet/>
      <dgm:spPr/>
      <dgm:t>
        <a:bodyPr/>
        <a:lstStyle/>
        <a:p>
          <a:endParaRPr lang="es-EC"/>
        </a:p>
      </dgm:t>
    </dgm:pt>
    <dgm:pt modelId="{D2B0C729-5FAA-46FE-A315-AE8869125755}">
      <dgm:prSet phldrT="[Texto]" custT="1"/>
      <dgm:spPr/>
      <dgm:t>
        <a:bodyPr/>
        <a:lstStyle/>
        <a:p>
          <a:r>
            <a:rPr lang="es-EC" sz="1000">
              <a:latin typeface="Arial" pitchFamily="34" charset="0"/>
              <a:cs typeface="Arial" pitchFamily="34" charset="0"/>
            </a:rPr>
            <a:t>FERIAS TURÍSTICAS Y OFICINAS DE TURISMO</a:t>
          </a:r>
        </a:p>
        <a:p>
          <a:r>
            <a:rPr lang="es-EC" sz="1000">
              <a:latin typeface="Arial" pitchFamily="34" charset="0"/>
              <a:cs typeface="Arial" pitchFamily="34" charset="0"/>
            </a:rPr>
            <a:t>Se realizarán  exposiciones en  las principales ferias turísticas del país y se promocionará mejor al cantón en general en las oficinas  de turismo de las  ciudades emisoras de turistas.</a:t>
          </a:r>
        </a:p>
        <a:p>
          <a:endParaRPr lang="es-EC" sz="600"/>
        </a:p>
      </dgm:t>
    </dgm:pt>
    <dgm:pt modelId="{48D8A942-E58B-44A2-A0D8-5265C0E9B6D8}" type="parTrans" cxnId="{A00EDFCE-592C-46E3-96F6-B6A068C745C5}">
      <dgm:prSet/>
      <dgm:spPr/>
      <dgm:t>
        <a:bodyPr/>
        <a:lstStyle/>
        <a:p>
          <a:endParaRPr lang="es-EC"/>
        </a:p>
      </dgm:t>
    </dgm:pt>
    <dgm:pt modelId="{504EABEA-B02C-4D9C-AA37-8A742AA22928}" type="sibTrans" cxnId="{A00EDFCE-592C-46E3-96F6-B6A068C745C5}">
      <dgm:prSet/>
      <dgm:spPr/>
      <dgm:t>
        <a:bodyPr/>
        <a:lstStyle/>
        <a:p>
          <a:endParaRPr lang="es-EC"/>
        </a:p>
      </dgm:t>
    </dgm:pt>
    <dgm:pt modelId="{B570FD1A-13DB-4634-A7BF-8D62C6F0D216}">
      <dgm:prSet phldrT="[Texto]" custT="1"/>
      <dgm:spPr/>
      <dgm:t>
        <a:bodyPr/>
        <a:lstStyle/>
        <a:p>
          <a:r>
            <a:rPr lang="es-EC" sz="1050">
              <a:latin typeface="Arial" pitchFamily="34" charset="0"/>
              <a:cs typeface="Arial" pitchFamily="34" charset="0"/>
            </a:rPr>
            <a:t>POR INTERNET, REDES SOCIALES, ETC</a:t>
          </a:r>
        </a:p>
        <a:p>
          <a:r>
            <a:rPr lang="es-EC" sz="1050">
              <a:latin typeface="Arial" pitchFamily="34" charset="0"/>
              <a:cs typeface="Arial" pitchFamily="34" charset="0"/>
            </a:rPr>
            <a:t>Se creará una página web que promocione las instalaciones, productos y servicios que ofrece el </a:t>
          </a:r>
          <a:r>
            <a:rPr lang="es-EC" sz="1000">
              <a:latin typeface="Arial" pitchFamily="34" charset="0"/>
              <a:cs typeface="Arial" pitchFamily="34" charset="0"/>
            </a:rPr>
            <a:t>negocio y se reforzará la publicidad con redes sociales como Facebook y Twiter</a:t>
          </a:r>
          <a:r>
            <a:rPr lang="es-EC" sz="1050"/>
            <a:t>.</a:t>
          </a:r>
          <a:endParaRPr lang="es-EC" sz="1100"/>
        </a:p>
      </dgm:t>
    </dgm:pt>
    <dgm:pt modelId="{255FDCD8-18E8-4D26-8E55-E967DC0D2028}" type="sibTrans" cxnId="{762BBF5E-E88E-4295-8E25-4FA2C17E93A6}">
      <dgm:prSet/>
      <dgm:spPr/>
      <dgm:t>
        <a:bodyPr/>
        <a:lstStyle/>
        <a:p>
          <a:endParaRPr lang="es-EC"/>
        </a:p>
      </dgm:t>
    </dgm:pt>
    <dgm:pt modelId="{CC2292C7-1220-4410-BB0F-5E81302597F6}" type="parTrans" cxnId="{762BBF5E-E88E-4295-8E25-4FA2C17E93A6}">
      <dgm:prSet/>
      <dgm:spPr/>
      <dgm:t>
        <a:bodyPr/>
        <a:lstStyle/>
        <a:p>
          <a:endParaRPr lang="es-EC"/>
        </a:p>
      </dgm:t>
    </dgm:pt>
    <dgm:pt modelId="{BCAB54D8-8B72-4E17-9CFD-0145DD327BC7}" type="pres">
      <dgm:prSet presAssocID="{BEF7CCEA-3DFF-4DE3-8488-EFCF9CFD332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0E4BCE3-DB1F-429B-BCB9-D0B6C9A92BD9}" type="pres">
      <dgm:prSet presAssocID="{BEF7CCEA-3DFF-4DE3-8488-EFCF9CFD3322}" presName="diamond" presStyleLbl="bgShp" presStyleIdx="0" presStyleCnt="1"/>
      <dgm:spPr/>
    </dgm:pt>
    <dgm:pt modelId="{8AF6A989-BECE-434E-9BDD-0D55522AF8E9}" type="pres">
      <dgm:prSet presAssocID="{BEF7CCEA-3DFF-4DE3-8488-EFCF9CFD3322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0608F1-0E5A-4B6C-B324-B4B9F6E21A5A}" type="pres">
      <dgm:prSet presAssocID="{BEF7CCEA-3DFF-4DE3-8488-EFCF9CFD3322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8B6A06-2BC0-488E-B7BF-EFF1232A6886}" type="pres">
      <dgm:prSet presAssocID="{BEF7CCEA-3DFF-4DE3-8488-EFCF9CFD3322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1C7357-7371-4BC6-AF5E-998D2BBDBED0}" type="pres">
      <dgm:prSet presAssocID="{BEF7CCEA-3DFF-4DE3-8488-EFCF9CFD3322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00EDFCE-592C-46E3-96F6-B6A068C745C5}" srcId="{BEF7CCEA-3DFF-4DE3-8488-EFCF9CFD3322}" destId="{D2B0C729-5FAA-46FE-A315-AE8869125755}" srcOrd="3" destOrd="0" parTransId="{48D8A942-E58B-44A2-A0D8-5265C0E9B6D8}" sibTransId="{504EABEA-B02C-4D9C-AA37-8A742AA22928}"/>
    <dgm:cxn modelId="{762BBF5E-E88E-4295-8E25-4FA2C17E93A6}" srcId="{BEF7CCEA-3DFF-4DE3-8488-EFCF9CFD3322}" destId="{B570FD1A-13DB-4634-A7BF-8D62C6F0D216}" srcOrd="1" destOrd="0" parTransId="{CC2292C7-1220-4410-BB0F-5E81302597F6}" sibTransId="{255FDCD8-18E8-4D26-8E55-E967DC0D2028}"/>
    <dgm:cxn modelId="{995B053B-F850-403F-A396-B8B385FA31FB}" type="presOf" srcId="{5A17C579-503E-4AE8-BD86-BD166AB7D0AF}" destId="{BA8B6A06-2BC0-488E-B7BF-EFF1232A6886}" srcOrd="0" destOrd="0" presId="urn:microsoft.com/office/officeart/2005/8/layout/matrix3"/>
    <dgm:cxn modelId="{C8B4EFFF-D2B1-47B0-8EA9-D3ADE0C25788}" type="presOf" srcId="{BEF7CCEA-3DFF-4DE3-8488-EFCF9CFD3322}" destId="{BCAB54D8-8B72-4E17-9CFD-0145DD327BC7}" srcOrd="0" destOrd="0" presId="urn:microsoft.com/office/officeart/2005/8/layout/matrix3"/>
    <dgm:cxn modelId="{80304F04-EC95-4D54-A00D-AF525067D919}" type="presOf" srcId="{D2B0C729-5FAA-46FE-A315-AE8869125755}" destId="{551C7357-7371-4BC6-AF5E-998D2BBDBED0}" srcOrd="0" destOrd="0" presId="urn:microsoft.com/office/officeart/2005/8/layout/matrix3"/>
    <dgm:cxn modelId="{1C1BB91B-321A-4E71-BF08-9AA5159AFD6D}" type="presOf" srcId="{B570FD1A-13DB-4634-A7BF-8D62C6F0D216}" destId="{A30608F1-0E5A-4B6C-B324-B4B9F6E21A5A}" srcOrd="0" destOrd="0" presId="urn:microsoft.com/office/officeart/2005/8/layout/matrix3"/>
    <dgm:cxn modelId="{F1FF0970-D70F-4FB8-BCB7-9E4B2EE110D8}" srcId="{BEF7CCEA-3DFF-4DE3-8488-EFCF9CFD3322}" destId="{66C303D1-B17B-485A-B15B-EBE3C977C1B8}" srcOrd="0" destOrd="0" parTransId="{44175CA3-8C32-41B4-B474-398116B2A10F}" sibTransId="{836A9DA0-0068-4E1F-8719-8EB8EB44F800}"/>
    <dgm:cxn modelId="{8F29DA50-6CA5-416D-BB48-880E65D77527}" srcId="{BEF7CCEA-3DFF-4DE3-8488-EFCF9CFD3322}" destId="{5A17C579-503E-4AE8-BD86-BD166AB7D0AF}" srcOrd="2" destOrd="0" parTransId="{68AA84AB-9FB1-4C49-8396-4C863054A6AA}" sibTransId="{864A5986-CA14-43EB-A6C8-3535F08B2049}"/>
    <dgm:cxn modelId="{7B34015C-5371-421F-9AA7-132B50E16D47}" type="presOf" srcId="{66C303D1-B17B-485A-B15B-EBE3C977C1B8}" destId="{8AF6A989-BECE-434E-9BDD-0D55522AF8E9}" srcOrd="0" destOrd="0" presId="urn:microsoft.com/office/officeart/2005/8/layout/matrix3"/>
    <dgm:cxn modelId="{BAE701A1-8248-4E44-BFD0-DEC7709B3AAF}" type="presParOf" srcId="{BCAB54D8-8B72-4E17-9CFD-0145DD327BC7}" destId="{10E4BCE3-DB1F-429B-BCB9-D0B6C9A92BD9}" srcOrd="0" destOrd="0" presId="urn:microsoft.com/office/officeart/2005/8/layout/matrix3"/>
    <dgm:cxn modelId="{1D03819A-6C15-41CB-AD39-E4476DDCE208}" type="presParOf" srcId="{BCAB54D8-8B72-4E17-9CFD-0145DD327BC7}" destId="{8AF6A989-BECE-434E-9BDD-0D55522AF8E9}" srcOrd="1" destOrd="0" presId="urn:microsoft.com/office/officeart/2005/8/layout/matrix3"/>
    <dgm:cxn modelId="{190163EF-26FD-4042-B603-126AFA1C23D4}" type="presParOf" srcId="{BCAB54D8-8B72-4E17-9CFD-0145DD327BC7}" destId="{A30608F1-0E5A-4B6C-B324-B4B9F6E21A5A}" srcOrd="2" destOrd="0" presId="urn:microsoft.com/office/officeart/2005/8/layout/matrix3"/>
    <dgm:cxn modelId="{7FED7A7F-F9C8-4C76-AF1A-B81435AD83C0}" type="presParOf" srcId="{BCAB54D8-8B72-4E17-9CFD-0145DD327BC7}" destId="{BA8B6A06-2BC0-488E-B7BF-EFF1232A6886}" srcOrd="3" destOrd="0" presId="urn:microsoft.com/office/officeart/2005/8/layout/matrix3"/>
    <dgm:cxn modelId="{C6DEB441-E577-420E-B654-070C1E24363D}" type="presParOf" srcId="{BCAB54D8-8B72-4E17-9CFD-0145DD327BC7}" destId="{551C7357-7371-4BC6-AF5E-998D2BBDBED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C8AE63-6A2B-4E00-9E3F-BECB6E6B1BF3}">
      <dsp:nvSpPr>
        <dsp:cNvPr id="0" name=""/>
        <dsp:cNvSpPr/>
      </dsp:nvSpPr>
      <dsp:spPr>
        <a:xfrm rot="16200000">
          <a:off x="571500" y="-571500"/>
          <a:ext cx="3429000" cy="4572000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ANÁLISIS EXTERNO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err="1" smtClean="0"/>
            <a:t>Macroambiente</a:t>
          </a:r>
          <a:endParaRPr lang="es-EC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- Económico 		- Tecnológico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- Sociocultural		- Político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- Entorno Geográfico	- Legal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- Servicios básico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 dirty="0"/>
        </a:p>
      </dsp:txBody>
      <dsp:txXfrm rot="16200000">
        <a:off x="1000124" y="-1000124"/>
        <a:ext cx="2571750" cy="4572000"/>
      </dsp:txXfrm>
    </dsp:sp>
    <dsp:sp modelId="{BDF5D156-66BF-4425-94F4-28EC66DCAFC9}">
      <dsp:nvSpPr>
        <dsp:cNvPr id="0" name=""/>
        <dsp:cNvSpPr/>
      </dsp:nvSpPr>
      <dsp:spPr>
        <a:xfrm>
          <a:off x="4572000" y="0"/>
          <a:ext cx="4572000" cy="3429000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ANÁLISIS INTERNO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- Constitución Legal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- Recursos y Capacidades</a:t>
          </a:r>
          <a:endParaRPr lang="es-EC" sz="2100" kern="1200" dirty="0"/>
        </a:p>
      </dsp:txBody>
      <dsp:txXfrm>
        <a:off x="4572000" y="0"/>
        <a:ext cx="4572000" cy="2571750"/>
      </dsp:txXfrm>
    </dsp:sp>
    <dsp:sp modelId="{56422B21-5135-46A4-8E5A-014EB073A96F}">
      <dsp:nvSpPr>
        <dsp:cNvPr id="0" name=""/>
        <dsp:cNvSpPr/>
      </dsp:nvSpPr>
      <dsp:spPr>
        <a:xfrm rot="10800000">
          <a:off x="0" y="3429000"/>
          <a:ext cx="4572000" cy="3429000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smtClean="0"/>
            <a:t>ANÁLISIS EXTERNO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smtClean="0"/>
            <a:t>Microambiente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smtClean="0"/>
            <a:t>- Atractivos turísticos naturales y culturales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smtClean="0"/>
            <a:t>- Clientes, turistas y visitantes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smtClean="0"/>
            <a:t>- Competencia directa e indirecta</a:t>
          </a:r>
          <a:endParaRPr lang="es-EC" sz="2100" kern="1200" dirty="0"/>
        </a:p>
      </dsp:txBody>
      <dsp:txXfrm rot="10800000">
        <a:off x="0" y="4286249"/>
        <a:ext cx="4572000" cy="2571750"/>
      </dsp:txXfrm>
    </dsp:sp>
    <dsp:sp modelId="{55485339-0BC1-49A6-AD39-7F8519EFEF52}">
      <dsp:nvSpPr>
        <dsp:cNvPr id="0" name=""/>
        <dsp:cNvSpPr/>
      </dsp:nvSpPr>
      <dsp:spPr>
        <a:xfrm rot="5400000">
          <a:off x="5143500" y="2857500"/>
          <a:ext cx="3429000" cy="4572000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ANALISIS FODA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100" kern="1200" dirty="0"/>
        </a:p>
      </dsp:txBody>
      <dsp:txXfrm rot="5400000">
        <a:off x="5572125" y="3286125"/>
        <a:ext cx="2571750" cy="4572000"/>
      </dsp:txXfrm>
    </dsp:sp>
    <dsp:sp modelId="{71A1E1DA-D527-4012-817D-1B7B1BF75E4C}">
      <dsp:nvSpPr>
        <dsp:cNvPr id="0" name=""/>
        <dsp:cNvSpPr/>
      </dsp:nvSpPr>
      <dsp:spPr>
        <a:xfrm>
          <a:off x="2735797" y="2456895"/>
          <a:ext cx="3672404" cy="1944208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CAPÍTULO II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Diagnóstico Situacional</a:t>
          </a:r>
          <a:endParaRPr lang="es-EC" sz="2400" b="1" kern="1200" dirty="0"/>
        </a:p>
      </dsp:txBody>
      <dsp:txXfrm>
        <a:off x="2735797" y="2456895"/>
        <a:ext cx="3672404" cy="194420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77060DF-6DAB-472F-A861-9773BB0E87E9}">
      <dsp:nvSpPr>
        <dsp:cNvPr id="0" name=""/>
        <dsp:cNvSpPr/>
      </dsp:nvSpPr>
      <dsp:spPr>
        <a:xfrm>
          <a:off x="11" y="0"/>
          <a:ext cx="3756792" cy="5488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OFERTA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121 ORGANIZACIONES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1" kern="1200" dirty="0"/>
        </a:p>
      </dsp:txBody>
      <dsp:txXfrm>
        <a:off x="11" y="2195353"/>
        <a:ext cx="3756792" cy="2195353"/>
      </dsp:txXfrm>
    </dsp:sp>
    <dsp:sp modelId="{8C79C3D3-A6FB-4763-B05F-3BDD7FD3CFEE}">
      <dsp:nvSpPr>
        <dsp:cNvPr id="0" name=""/>
        <dsp:cNvSpPr/>
      </dsp:nvSpPr>
      <dsp:spPr>
        <a:xfrm>
          <a:off x="572881" y="136628"/>
          <a:ext cx="2617589" cy="280766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4F2C6-A1F7-4311-8231-ABBB7758CD97}">
      <dsp:nvSpPr>
        <dsp:cNvPr id="0" name=""/>
        <dsp:cNvSpPr/>
      </dsp:nvSpPr>
      <dsp:spPr>
        <a:xfrm>
          <a:off x="3872775" y="14023"/>
          <a:ext cx="3756792" cy="5488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DEMANDA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NAC 186454-EXT 49628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TOTAL 236082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 smtClean="0"/>
            <a:t>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 dirty="0"/>
        </a:p>
      </dsp:txBody>
      <dsp:txXfrm>
        <a:off x="3872775" y="2209377"/>
        <a:ext cx="3756792" cy="2195353"/>
      </dsp:txXfrm>
    </dsp:sp>
    <dsp:sp modelId="{3F8B614A-EE2E-4EB4-B330-1FE3D337AE11}">
      <dsp:nvSpPr>
        <dsp:cNvPr id="0" name=""/>
        <dsp:cNvSpPr/>
      </dsp:nvSpPr>
      <dsp:spPr>
        <a:xfrm>
          <a:off x="4387557" y="121536"/>
          <a:ext cx="2727228" cy="280640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57288-F037-4C59-8D30-863DA5B82664}">
      <dsp:nvSpPr>
        <dsp:cNvPr id="0" name=""/>
        <dsp:cNvSpPr/>
      </dsp:nvSpPr>
      <dsp:spPr>
        <a:xfrm>
          <a:off x="305313" y="3871304"/>
          <a:ext cx="7022220" cy="175231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3C8121-A22D-454D-8C64-83659AFA331B}">
      <dsp:nvSpPr>
        <dsp:cNvPr id="0" name=""/>
        <dsp:cNvSpPr/>
      </dsp:nvSpPr>
      <dsp:spPr>
        <a:xfrm>
          <a:off x="0" y="0"/>
          <a:ext cx="4392488" cy="1188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/>
            <a:t>Vega José Cuyo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/>
            <a:t>Pintor de cuadros indígenas sobre cuero.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err="1"/>
            <a:t>Cutuglahua</a:t>
          </a:r>
          <a:endParaRPr lang="es-EC" sz="1500" kern="1200" dirty="0"/>
        </a:p>
      </dsp:txBody>
      <dsp:txXfrm>
        <a:off x="997324" y="0"/>
        <a:ext cx="3395163" cy="1188272"/>
      </dsp:txXfrm>
    </dsp:sp>
    <dsp:sp modelId="{8D324228-93EB-4BE9-987F-8E08B543938C}">
      <dsp:nvSpPr>
        <dsp:cNvPr id="0" name=""/>
        <dsp:cNvSpPr/>
      </dsp:nvSpPr>
      <dsp:spPr>
        <a:xfrm>
          <a:off x="118827" y="118827"/>
          <a:ext cx="878497" cy="950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F2547-74C7-473C-BBE8-EB54A738A685}">
      <dsp:nvSpPr>
        <dsp:cNvPr id="0" name=""/>
        <dsp:cNvSpPr/>
      </dsp:nvSpPr>
      <dsp:spPr>
        <a:xfrm>
          <a:off x="0" y="1307099"/>
          <a:ext cx="4392488" cy="1188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/>
            <a:t>Luis Qullupangui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/>
            <a:t>Pintor en lienzo con oleo y tallador en madera y coco.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/>
            <a:t>Machachi</a:t>
          </a:r>
        </a:p>
      </dsp:txBody>
      <dsp:txXfrm>
        <a:off x="997324" y="1307099"/>
        <a:ext cx="3395163" cy="1188272"/>
      </dsp:txXfrm>
    </dsp:sp>
    <dsp:sp modelId="{555C39BD-3AFD-4945-A661-0F0C47EDC05D}">
      <dsp:nvSpPr>
        <dsp:cNvPr id="0" name=""/>
        <dsp:cNvSpPr/>
      </dsp:nvSpPr>
      <dsp:spPr>
        <a:xfrm>
          <a:off x="118827" y="1425927"/>
          <a:ext cx="878497" cy="950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E306D-1962-4396-BF12-C106190AFC3E}">
      <dsp:nvSpPr>
        <dsp:cNvPr id="0" name=""/>
        <dsp:cNvSpPr/>
      </dsp:nvSpPr>
      <dsp:spPr>
        <a:xfrm>
          <a:off x="0" y="2614199"/>
          <a:ext cx="4392488" cy="1188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/>
            <a:t>Roberto Gualotuña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/>
            <a:t>Pintura sobre madera.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/>
            <a:t>Machachi</a:t>
          </a:r>
        </a:p>
      </dsp:txBody>
      <dsp:txXfrm>
        <a:off x="997324" y="2614199"/>
        <a:ext cx="3395163" cy="1188272"/>
      </dsp:txXfrm>
    </dsp:sp>
    <dsp:sp modelId="{D253436C-74C9-478A-904F-8D9139FD805A}">
      <dsp:nvSpPr>
        <dsp:cNvPr id="0" name=""/>
        <dsp:cNvSpPr/>
      </dsp:nvSpPr>
      <dsp:spPr>
        <a:xfrm>
          <a:off x="118827" y="2733027"/>
          <a:ext cx="878497" cy="950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F7542-5801-4A91-8DFF-0E53D5AE2621}">
      <dsp:nvSpPr>
        <dsp:cNvPr id="0" name=""/>
        <dsp:cNvSpPr/>
      </dsp:nvSpPr>
      <dsp:spPr>
        <a:xfrm>
          <a:off x="0" y="3924295"/>
          <a:ext cx="4392488" cy="1188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/>
            <a:t>Jesús Chavez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/>
            <a:t>Artesanías en hueso y yute.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/>
            <a:t>Aloag</a:t>
          </a:r>
        </a:p>
      </dsp:txBody>
      <dsp:txXfrm>
        <a:off x="997324" y="3924295"/>
        <a:ext cx="3395163" cy="1188272"/>
      </dsp:txXfrm>
    </dsp:sp>
    <dsp:sp modelId="{97E621C4-62B7-4C68-86FF-8E897D7F868A}">
      <dsp:nvSpPr>
        <dsp:cNvPr id="0" name=""/>
        <dsp:cNvSpPr/>
      </dsp:nvSpPr>
      <dsp:spPr>
        <a:xfrm>
          <a:off x="118827" y="4040126"/>
          <a:ext cx="878497" cy="950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EFE28BE-8E48-43A7-B142-689CAED0AB8F}">
      <dsp:nvSpPr>
        <dsp:cNvPr id="0" name=""/>
        <dsp:cNvSpPr/>
      </dsp:nvSpPr>
      <dsp:spPr>
        <a:xfrm>
          <a:off x="0" y="0"/>
          <a:ext cx="4244280" cy="946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/>
            <a:t>Ángel Aníbal Paredes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/>
            <a:t>Repujados en cuero.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err="1"/>
            <a:t>Uyumbicho</a:t>
          </a:r>
          <a:endParaRPr lang="es-EC" sz="1200" kern="1200" dirty="0"/>
        </a:p>
      </dsp:txBody>
      <dsp:txXfrm>
        <a:off x="943468" y="0"/>
        <a:ext cx="3300811" cy="946124"/>
      </dsp:txXfrm>
    </dsp:sp>
    <dsp:sp modelId="{B93FC8BB-30D1-424D-8055-3B6E6E0FA036}">
      <dsp:nvSpPr>
        <dsp:cNvPr id="0" name=""/>
        <dsp:cNvSpPr/>
      </dsp:nvSpPr>
      <dsp:spPr>
        <a:xfrm>
          <a:off x="94612" y="94612"/>
          <a:ext cx="848856" cy="7568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E4EEF1-A792-44D4-938C-1DD1BEBCEA87}">
      <dsp:nvSpPr>
        <dsp:cNvPr id="0" name=""/>
        <dsp:cNvSpPr/>
      </dsp:nvSpPr>
      <dsp:spPr>
        <a:xfrm>
          <a:off x="0" y="1040737"/>
          <a:ext cx="4244280" cy="946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/>
            <a:t>Verónica Díaz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/>
            <a:t>Producción de velas.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/>
            <a:t>Tambillo</a:t>
          </a:r>
        </a:p>
      </dsp:txBody>
      <dsp:txXfrm>
        <a:off x="943468" y="1040737"/>
        <a:ext cx="3300811" cy="946124"/>
      </dsp:txXfrm>
    </dsp:sp>
    <dsp:sp modelId="{50407739-B88A-468F-9101-CC4DCEB0DE94}">
      <dsp:nvSpPr>
        <dsp:cNvPr id="0" name=""/>
        <dsp:cNvSpPr/>
      </dsp:nvSpPr>
      <dsp:spPr>
        <a:xfrm>
          <a:off x="94612" y="1135349"/>
          <a:ext cx="848856" cy="7568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CCB29-A45C-4485-873A-71A2C4C29B91}">
      <dsp:nvSpPr>
        <dsp:cNvPr id="0" name=""/>
        <dsp:cNvSpPr/>
      </dsp:nvSpPr>
      <dsp:spPr>
        <a:xfrm>
          <a:off x="0" y="2081474"/>
          <a:ext cx="4244280" cy="946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/>
            <a:t>Liseth Llumiugsi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/>
            <a:t>Producción de piedras de moler.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/>
            <a:t>Machachi</a:t>
          </a:r>
        </a:p>
      </dsp:txBody>
      <dsp:txXfrm>
        <a:off x="943468" y="2081474"/>
        <a:ext cx="3300811" cy="946124"/>
      </dsp:txXfrm>
    </dsp:sp>
    <dsp:sp modelId="{7AF2E933-1103-4072-B682-7351D3DB276D}">
      <dsp:nvSpPr>
        <dsp:cNvPr id="0" name=""/>
        <dsp:cNvSpPr/>
      </dsp:nvSpPr>
      <dsp:spPr>
        <a:xfrm>
          <a:off x="94612" y="2176086"/>
          <a:ext cx="848856" cy="7568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77C44-88D4-4923-858E-2891E34FCFF6}">
      <dsp:nvSpPr>
        <dsp:cNvPr id="0" name=""/>
        <dsp:cNvSpPr/>
      </dsp:nvSpPr>
      <dsp:spPr>
        <a:xfrm>
          <a:off x="0" y="3122211"/>
          <a:ext cx="4244280" cy="946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/>
            <a:t>Patricia Caiza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/>
            <a:t>Artesanías en cartón, personajes típicos y tejidos.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/>
            <a:t>El Chaupi</a:t>
          </a:r>
        </a:p>
      </dsp:txBody>
      <dsp:txXfrm>
        <a:off x="943468" y="3122211"/>
        <a:ext cx="3300811" cy="946124"/>
      </dsp:txXfrm>
    </dsp:sp>
    <dsp:sp modelId="{CB1F479D-5E39-46B0-8612-6E578CD46B4D}">
      <dsp:nvSpPr>
        <dsp:cNvPr id="0" name=""/>
        <dsp:cNvSpPr/>
      </dsp:nvSpPr>
      <dsp:spPr>
        <a:xfrm>
          <a:off x="94612" y="3193753"/>
          <a:ext cx="848856" cy="7568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E8802-8545-4120-8B78-7C7822853025}">
      <dsp:nvSpPr>
        <dsp:cNvPr id="0" name=""/>
        <dsp:cNvSpPr/>
      </dsp:nvSpPr>
      <dsp:spPr>
        <a:xfrm>
          <a:off x="0" y="4162948"/>
          <a:ext cx="4244280" cy="946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/>
            <a:t>Mónica Nuñez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/>
            <a:t>Tejidos.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/>
            <a:t>Machachi</a:t>
          </a:r>
        </a:p>
      </dsp:txBody>
      <dsp:txXfrm>
        <a:off x="943468" y="4162948"/>
        <a:ext cx="3300811" cy="946124"/>
      </dsp:txXfrm>
    </dsp:sp>
    <dsp:sp modelId="{5BE28DD6-6948-41D9-8BBF-9E627F9DFABC}">
      <dsp:nvSpPr>
        <dsp:cNvPr id="0" name=""/>
        <dsp:cNvSpPr/>
      </dsp:nvSpPr>
      <dsp:spPr>
        <a:xfrm>
          <a:off x="94612" y="4257560"/>
          <a:ext cx="848856" cy="7568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45EFB5-7BAC-4747-9783-5B35009DC4AB}">
      <dsp:nvSpPr>
        <dsp:cNvPr id="0" name=""/>
        <dsp:cNvSpPr/>
      </dsp:nvSpPr>
      <dsp:spPr>
        <a:xfrm>
          <a:off x="1929814" y="298"/>
          <a:ext cx="2894721" cy="1165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186454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78,98%</a:t>
          </a:r>
          <a:endParaRPr lang="es-EC" sz="2700" kern="1200" dirty="0"/>
        </a:p>
      </dsp:txBody>
      <dsp:txXfrm>
        <a:off x="1929814" y="298"/>
        <a:ext cx="2894721" cy="1165559"/>
      </dsp:txXfrm>
    </dsp:sp>
    <dsp:sp modelId="{C79537AB-8429-49C1-8709-8B526A6B6FAD}">
      <dsp:nvSpPr>
        <dsp:cNvPr id="0" name=""/>
        <dsp:cNvSpPr/>
      </dsp:nvSpPr>
      <dsp:spPr>
        <a:xfrm>
          <a:off x="0" y="298"/>
          <a:ext cx="1929814" cy="1165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NACIONALES</a:t>
          </a:r>
          <a:endParaRPr lang="es-EC" sz="2100" kern="1200" dirty="0"/>
        </a:p>
      </dsp:txBody>
      <dsp:txXfrm>
        <a:off x="0" y="298"/>
        <a:ext cx="1929814" cy="1165559"/>
      </dsp:txXfrm>
    </dsp:sp>
    <dsp:sp modelId="{7DD75A66-908A-4717-896D-070A190D77DE}">
      <dsp:nvSpPr>
        <dsp:cNvPr id="0" name=""/>
        <dsp:cNvSpPr/>
      </dsp:nvSpPr>
      <dsp:spPr>
        <a:xfrm>
          <a:off x="1929814" y="1282413"/>
          <a:ext cx="2894721" cy="1165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49628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21,02%</a:t>
          </a:r>
          <a:endParaRPr lang="es-EC" sz="2700" kern="1200" dirty="0"/>
        </a:p>
      </dsp:txBody>
      <dsp:txXfrm>
        <a:off x="1929814" y="1282413"/>
        <a:ext cx="2894721" cy="1165559"/>
      </dsp:txXfrm>
    </dsp:sp>
    <dsp:sp modelId="{7596CD28-C9C5-4673-A6A3-05C3E1FFFBD6}">
      <dsp:nvSpPr>
        <dsp:cNvPr id="0" name=""/>
        <dsp:cNvSpPr/>
      </dsp:nvSpPr>
      <dsp:spPr>
        <a:xfrm>
          <a:off x="0" y="1282413"/>
          <a:ext cx="1929814" cy="1165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EXTRANJEROS</a:t>
          </a:r>
          <a:endParaRPr lang="es-EC" sz="2100" kern="1200" dirty="0"/>
        </a:p>
      </dsp:txBody>
      <dsp:txXfrm>
        <a:off x="0" y="1282413"/>
        <a:ext cx="1929814" cy="116555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9602DF-404B-43DA-8D67-C18A612EB59B}">
      <dsp:nvSpPr>
        <dsp:cNvPr id="0" name=""/>
        <dsp:cNvSpPr/>
      </dsp:nvSpPr>
      <dsp:spPr>
        <a:xfrm>
          <a:off x="0" y="0"/>
          <a:ext cx="8229600" cy="203668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156F2-D411-4707-850C-4EA8196DA80F}">
      <dsp:nvSpPr>
        <dsp:cNvPr id="0" name=""/>
        <dsp:cNvSpPr/>
      </dsp:nvSpPr>
      <dsp:spPr>
        <a:xfrm>
          <a:off x="1071809" y="271557"/>
          <a:ext cx="2034872" cy="14935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66D6D-7343-4B0F-AE2D-8F10A40361C9}">
      <dsp:nvSpPr>
        <dsp:cNvPr id="0" name=""/>
        <dsp:cNvSpPr/>
      </dsp:nvSpPr>
      <dsp:spPr>
        <a:xfrm rot="10800000">
          <a:off x="247832" y="2036683"/>
          <a:ext cx="3682826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NACIONAL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Hombres y mujeres de 31 a 65 años 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Tercer Nivel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Descanso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Una vez al mes- Familia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err="1" smtClean="0"/>
            <a:t>Intenet</a:t>
          </a:r>
          <a:r>
            <a:rPr lang="es-EC" sz="1400" kern="1200" dirty="0" smtClean="0"/>
            <a:t>-TV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10 USD</a:t>
          </a:r>
        </a:p>
      </dsp:txBody>
      <dsp:txXfrm rot="10800000">
        <a:off x="247832" y="2036683"/>
        <a:ext cx="3682826" cy="2489279"/>
      </dsp:txXfrm>
    </dsp:sp>
    <dsp:sp modelId="{F3941974-D725-47CC-BAF3-A93701067EBF}">
      <dsp:nvSpPr>
        <dsp:cNvPr id="0" name=""/>
        <dsp:cNvSpPr/>
      </dsp:nvSpPr>
      <dsp:spPr>
        <a:xfrm>
          <a:off x="4853538" y="271557"/>
          <a:ext cx="2573632" cy="14935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E6AAC3-AF1C-4AD5-AAAF-C3E1DF6C42BB}">
      <dsp:nvSpPr>
        <dsp:cNvPr id="0" name=""/>
        <dsp:cNvSpPr/>
      </dsp:nvSpPr>
      <dsp:spPr>
        <a:xfrm rot="10800000">
          <a:off x="4298941" y="2036683"/>
          <a:ext cx="3682826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EXTRANJERO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Hombres y mujeres de 31 a 65 años 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Tercer Nivel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Culturales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Una vez a los seis meses-Amigos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Internet- TV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+ 10 USD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/>
        </a:p>
      </dsp:txBody>
      <dsp:txXfrm rot="10800000">
        <a:off x="4298941" y="2036683"/>
        <a:ext cx="3682826" cy="2489279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16E81C-94D4-40F9-8445-374C2DD20558}">
      <dsp:nvSpPr>
        <dsp:cNvPr id="0" name=""/>
        <dsp:cNvSpPr/>
      </dsp:nvSpPr>
      <dsp:spPr>
        <a:xfrm>
          <a:off x="0" y="4824176"/>
          <a:ext cx="8424936" cy="1583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El “Centro Artesanal del Cantón Mejía”, quiere consolidarse como una de las empresas mejor conocidas en el mercado turístico nacional e internacional por la alta calidad en sus artesanías y un excelente servicio, para de esta forma ser una parada obligatoria en la ruta “Avenida de los Volcanes</a:t>
          </a:r>
          <a:endParaRPr lang="es-EC" sz="2000" kern="1200" dirty="0"/>
        </a:p>
      </dsp:txBody>
      <dsp:txXfrm>
        <a:off x="0" y="4824176"/>
        <a:ext cx="8424936" cy="1583402"/>
      </dsp:txXfrm>
    </dsp:sp>
    <dsp:sp modelId="{C48A0A4F-88AF-411D-AF64-65FE400D1C28}">
      <dsp:nvSpPr>
        <dsp:cNvPr id="0" name=""/>
        <dsp:cNvSpPr/>
      </dsp:nvSpPr>
      <dsp:spPr>
        <a:xfrm rot="10800000">
          <a:off x="0" y="2412654"/>
          <a:ext cx="8424936" cy="243527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El “Centro Artesanal del Cantón Mejía”, es una empresa turística que ofrece productos artesanales de calidad a los turistas nacionales y extranjeros que llegan al cantón y quieren llevarse consigo una huella de la cultura, naturaleza y tradición de la zona plasmada en sus artesanías.</a:t>
          </a:r>
          <a:endParaRPr lang="es-EC" sz="2000" kern="1200" dirty="0"/>
        </a:p>
      </dsp:txBody>
      <dsp:txXfrm rot="10800000">
        <a:off x="0" y="2412654"/>
        <a:ext cx="8424936" cy="2435273"/>
      </dsp:txXfrm>
    </dsp:sp>
    <dsp:sp modelId="{A79EA2A0-EFC6-465B-BB43-BFE4042DAC94}">
      <dsp:nvSpPr>
        <dsp:cNvPr id="0" name=""/>
        <dsp:cNvSpPr/>
      </dsp:nvSpPr>
      <dsp:spPr>
        <a:xfrm rot="10800000">
          <a:off x="0" y="1132"/>
          <a:ext cx="8424936" cy="243527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CENTRO ARTESANAL DEL CANTÓN MEJÍA</a:t>
          </a:r>
          <a:endParaRPr lang="es-EC" sz="2000" kern="1200" dirty="0"/>
        </a:p>
      </dsp:txBody>
      <dsp:txXfrm>
        <a:off x="0" y="1132"/>
        <a:ext cx="8424936" cy="854780"/>
      </dsp:txXfrm>
    </dsp:sp>
    <dsp:sp modelId="{7228D049-AF7F-4A92-B63A-3E2FF6FE370F}">
      <dsp:nvSpPr>
        <dsp:cNvPr id="0" name=""/>
        <dsp:cNvSpPr/>
      </dsp:nvSpPr>
      <dsp:spPr>
        <a:xfrm>
          <a:off x="0" y="855913"/>
          <a:ext cx="8424936" cy="7281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55880" rIns="312928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400" kern="1200" dirty="0" smtClean="0"/>
            <a:t>MISION- VISIÓN</a:t>
          </a:r>
          <a:endParaRPr lang="es-EC" sz="4400" kern="1200" dirty="0"/>
        </a:p>
      </dsp:txBody>
      <dsp:txXfrm>
        <a:off x="0" y="855913"/>
        <a:ext cx="8424936" cy="72814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E4BCE3-DB1F-429B-BCB9-D0B6C9A92BD9}">
      <dsp:nvSpPr>
        <dsp:cNvPr id="0" name=""/>
        <dsp:cNvSpPr/>
      </dsp:nvSpPr>
      <dsp:spPr>
        <a:xfrm>
          <a:off x="42672" y="0"/>
          <a:ext cx="5644895" cy="564489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6A989-BECE-434E-9BDD-0D55522AF8E9}">
      <dsp:nvSpPr>
        <dsp:cNvPr id="0" name=""/>
        <dsp:cNvSpPr/>
      </dsp:nvSpPr>
      <dsp:spPr>
        <a:xfrm>
          <a:off x="578937" y="536265"/>
          <a:ext cx="2201509" cy="22015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>
              <a:latin typeface="Arial" pitchFamily="34" charset="0"/>
              <a:cs typeface="Arial" pitchFamily="34" charset="0"/>
            </a:rPr>
            <a:t>MEDIOS DE COMUNICACIÓN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>
              <a:latin typeface="Arial" pitchFamily="34" charset="0"/>
              <a:cs typeface="Arial" pitchFamily="34" charset="0"/>
            </a:rPr>
            <a:t>Debido a que nuestro mercado objetivo se basa en turistas nacionales la publicidad se realizará en los medios de comunicación local</a:t>
          </a:r>
          <a:r>
            <a:rPr lang="es-EC" sz="1050" kern="1200"/>
            <a:t>.</a:t>
          </a:r>
        </a:p>
      </dsp:txBody>
      <dsp:txXfrm>
        <a:off x="578937" y="536265"/>
        <a:ext cx="2201509" cy="2201509"/>
      </dsp:txXfrm>
    </dsp:sp>
    <dsp:sp modelId="{A30608F1-0E5A-4B6C-B324-B4B9F6E21A5A}">
      <dsp:nvSpPr>
        <dsp:cNvPr id="0" name=""/>
        <dsp:cNvSpPr/>
      </dsp:nvSpPr>
      <dsp:spPr>
        <a:xfrm>
          <a:off x="2949793" y="536265"/>
          <a:ext cx="2201509" cy="22015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>
              <a:latin typeface="Arial" pitchFamily="34" charset="0"/>
              <a:cs typeface="Arial" pitchFamily="34" charset="0"/>
            </a:rPr>
            <a:t>POR INTERNET, REDES SOCIALES, ETC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>
              <a:latin typeface="Arial" pitchFamily="34" charset="0"/>
              <a:cs typeface="Arial" pitchFamily="34" charset="0"/>
            </a:rPr>
            <a:t>Se creará una página web que promocione las instalaciones, productos y servicios que ofrece el </a:t>
          </a:r>
          <a:r>
            <a:rPr lang="es-EC" sz="1000" kern="1200">
              <a:latin typeface="Arial" pitchFamily="34" charset="0"/>
              <a:cs typeface="Arial" pitchFamily="34" charset="0"/>
            </a:rPr>
            <a:t>negocio y se reforzará la publicidad con redes sociales como Facebook y Twiter</a:t>
          </a:r>
          <a:r>
            <a:rPr lang="es-EC" sz="1050" kern="1200"/>
            <a:t>.</a:t>
          </a:r>
          <a:endParaRPr lang="es-EC" sz="1100" kern="1200"/>
        </a:p>
      </dsp:txBody>
      <dsp:txXfrm>
        <a:off x="2949793" y="536265"/>
        <a:ext cx="2201509" cy="2201509"/>
      </dsp:txXfrm>
    </dsp:sp>
    <dsp:sp modelId="{BA8B6A06-2BC0-488E-B7BF-EFF1232A6886}">
      <dsp:nvSpPr>
        <dsp:cNvPr id="0" name=""/>
        <dsp:cNvSpPr/>
      </dsp:nvSpPr>
      <dsp:spPr>
        <a:xfrm>
          <a:off x="578937" y="2907121"/>
          <a:ext cx="2201509" cy="22015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>
              <a:latin typeface="Arial" pitchFamily="34" charset="0"/>
              <a:cs typeface="Arial" pitchFamily="34" charset="0"/>
            </a:rPr>
            <a:t>HOTELES, AGENCIAS DE VIAJES Y OPERADORAS TURÍSTICAS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>
              <a:latin typeface="Arial" pitchFamily="34" charset="0"/>
              <a:cs typeface="Arial" pitchFamily="34" charset="0"/>
            </a:rPr>
            <a:t>Se emitiran cupones de descuento o productos gratis con información del cantón y se distribuirán el los principales hoteles , agencias de viajes y  operadoras turíticas  de las ciudades principales de nuestro mercado objetivo</a:t>
          </a:r>
          <a:r>
            <a:rPr lang="es-EC" sz="1000" kern="1200"/>
            <a:t>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/>
        </a:p>
      </dsp:txBody>
      <dsp:txXfrm>
        <a:off x="578937" y="2907121"/>
        <a:ext cx="2201509" cy="2201509"/>
      </dsp:txXfrm>
    </dsp:sp>
    <dsp:sp modelId="{551C7357-7371-4BC6-AF5E-998D2BBDBED0}">
      <dsp:nvSpPr>
        <dsp:cNvPr id="0" name=""/>
        <dsp:cNvSpPr/>
      </dsp:nvSpPr>
      <dsp:spPr>
        <a:xfrm>
          <a:off x="2949793" y="2907121"/>
          <a:ext cx="2201509" cy="22015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>
              <a:latin typeface="Arial" pitchFamily="34" charset="0"/>
              <a:cs typeface="Arial" pitchFamily="34" charset="0"/>
            </a:rPr>
            <a:t>FERIAS TURÍSTICAS Y OFICINAS DE TURISMO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>
              <a:latin typeface="Arial" pitchFamily="34" charset="0"/>
              <a:cs typeface="Arial" pitchFamily="34" charset="0"/>
            </a:rPr>
            <a:t>Se realizarán  exposiciones en  las principales ferias turísticas del país y se promocionará mejor al cantón en general en las oficinas  de turismo de las  ciudades emisoras de turistas.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00" kern="1200"/>
        </a:p>
      </dsp:txBody>
      <dsp:txXfrm>
        <a:off x="2949793" y="2907121"/>
        <a:ext cx="2201509" cy="2201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4785-BB06-47BC-BACA-CE8DCC8E313C}" type="datetimeFigureOut">
              <a:rPr lang="es-EC" smtClean="0"/>
              <a:pPr/>
              <a:t>27/07/2015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BFE6-5852-44A4-9673-0E7585560DA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4785-BB06-47BC-BACA-CE8DCC8E313C}" type="datetimeFigureOut">
              <a:rPr lang="es-EC" smtClean="0"/>
              <a:pPr/>
              <a:t>27/07/2015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BFE6-5852-44A4-9673-0E7585560DA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4785-BB06-47BC-BACA-CE8DCC8E313C}" type="datetimeFigureOut">
              <a:rPr lang="es-EC" smtClean="0"/>
              <a:pPr/>
              <a:t>27/07/2015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BFE6-5852-44A4-9673-0E7585560DA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4785-BB06-47BC-BACA-CE8DCC8E313C}" type="datetimeFigureOut">
              <a:rPr lang="es-EC" smtClean="0"/>
              <a:pPr/>
              <a:t>27/07/2015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BFE6-5852-44A4-9673-0E7585560DA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4785-BB06-47BC-BACA-CE8DCC8E313C}" type="datetimeFigureOut">
              <a:rPr lang="es-EC" smtClean="0"/>
              <a:pPr/>
              <a:t>27/07/2015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BFE6-5852-44A4-9673-0E7585560DA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4785-BB06-47BC-BACA-CE8DCC8E313C}" type="datetimeFigureOut">
              <a:rPr lang="es-EC" smtClean="0"/>
              <a:pPr/>
              <a:t>27/07/2015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BFE6-5852-44A4-9673-0E7585560DA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4785-BB06-47BC-BACA-CE8DCC8E313C}" type="datetimeFigureOut">
              <a:rPr lang="es-EC" smtClean="0"/>
              <a:pPr/>
              <a:t>27/07/2015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BFE6-5852-44A4-9673-0E7585560DA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4785-BB06-47BC-BACA-CE8DCC8E313C}" type="datetimeFigureOut">
              <a:rPr lang="es-EC" smtClean="0"/>
              <a:pPr/>
              <a:t>27/07/2015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BFE6-5852-44A4-9673-0E7585560DA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4785-BB06-47BC-BACA-CE8DCC8E313C}" type="datetimeFigureOut">
              <a:rPr lang="es-EC" smtClean="0"/>
              <a:pPr/>
              <a:t>27/07/2015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BFE6-5852-44A4-9673-0E7585560DA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4785-BB06-47BC-BACA-CE8DCC8E313C}" type="datetimeFigureOut">
              <a:rPr lang="es-EC" smtClean="0"/>
              <a:pPr/>
              <a:t>27/07/2015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BFE6-5852-44A4-9673-0E7585560DA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4785-BB06-47BC-BACA-CE8DCC8E313C}" type="datetimeFigureOut">
              <a:rPr lang="es-EC" smtClean="0"/>
              <a:pPr/>
              <a:t>27/07/2015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9BFE6-5852-44A4-9673-0E7585560DA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34785-BB06-47BC-BACA-CE8DCC8E313C}" type="datetimeFigureOut">
              <a:rPr lang="es-EC" smtClean="0"/>
              <a:pPr/>
              <a:t>27/07/2015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9BFE6-5852-44A4-9673-0E7585560DA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C" sz="4000" b="1" dirty="0"/>
              <a:t> </a:t>
            </a:r>
            <a:r>
              <a:rPr lang="es-EC" sz="4000" dirty="0"/>
              <a:t/>
            </a:r>
            <a:br>
              <a:rPr lang="es-EC" sz="4000" dirty="0"/>
            </a:br>
            <a:r>
              <a:rPr lang="es-EC" sz="4000" dirty="0" smtClean="0"/>
              <a:t/>
            </a:r>
            <a:br>
              <a:rPr lang="es-EC" sz="4000" dirty="0" smtClean="0"/>
            </a:br>
            <a:r>
              <a:rPr lang="es-EC" sz="4000" dirty="0"/>
              <a:t/>
            </a:r>
            <a:br>
              <a:rPr lang="es-EC" sz="4000" dirty="0"/>
            </a:br>
            <a:r>
              <a:rPr lang="es-EC" sz="2700" b="1" dirty="0" smtClean="0"/>
              <a:t>INGENIERÍA </a:t>
            </a:r>
            <a:r>
              <a:rPr lang="es-EC" sz="2700" b="1" dirty="0"/>
              <a:t>EN ADMINISTRACIÓN TURÍSTICA Y </a:t>
            </a:r>
            <a:r>
              <a:rPr lang="es-EC" sz="2700" b="1" dirty="0" smtClean="0"/>
              <a:t>HOTELERA</a:t>
            </a:r>
            <a:br>
              <a:rPr lang="es-EC" sz="2700" b="1" dirty="0" smtClean="0"/>
            </a:br>
            <a:r>
              <a:rPr lang="es-EC" sz="2700" dirty="0" smtClean="0"/>
              <a:t/>
            </a:r>
            <a:br>
              <a:rPr lang="es-EC" sz="2700" dirty="0" smtClean="0"/>
            </a:br>
            <a:r>
              <a:rPr lang="es-EC" sz="2700" b="1" dirty="0" smtClean="0"/>
              <a:t> PLAN DE NEGOCIOS PARA LA CREACIÓN </a:t>
            </a:r>
            <a:r>
              <a:rPr lang="es-EC" sz="2700" b="1" dirty="0"/>
              <a:t>DE UN CENTRO ARTESANAL EN EL CANTÓN MEJÍA, PROVINCIA DE </a:t>
            </a:r>
            <a:r>
              <a:rPr lang="es-EC" sz="2700" b="1" dirty="0" smtClean="0"/>
              <a:t>PICHINCHA</a:t>
            </a:r>
            <a:r>
              <a:rPr lang="es-EC" sz="2700" b="1" dirty="0"/>
              <a:t> </a:t>
            </a:r>
            <a:r>
              <a:rPr lang="es-EC" sz="2700" b="1" dirty="0" smtClean="0"/>
              <a:t/>
            </a:r>
            <a:br>
              <a:rPr lang="es-EC" sz="2700" b="1" dirty="0" smtClean="0"/>
            </a:br>
            <a:r>
              <a:rPr lang="es-EC" sz="2700" dirty="0"/>
              <a:t/>
            </a:r>
            <a:br>
              <a:rPr lang="es-EC" sz="2700" dirty="0"/>
            </a:br>
            <a:r>
              <a:rPr lang="es-EC" sz="2700" b="1" dirty="0" smtClean="0"/>
              <a:t>MARÍA JOSÉ RODAS </a:t>
            </a:r>
            <a:r>
              <a:rPr lang="es-EC" sz="2700" b="1" dirty="0" smtClean="0"/>
              <a:t>CHILUIZA</a:t>
            </a:r>
            <a:br>
              <a:rPr lang="es-EC" sz="2700" b="1" dirty="0" smtClean="0"/>
            </a:br>
            <a:r>
              <a:rPr lang="es-EC" sz="2700" b="1" dirty="0" smtClean="0"/>
              <a:t/>
            </a:r>
            <a:br>
              <a:rPr lang="es-EC" sz="2700" b="1" dirty="0" smtClean="0"/>
            </a:br>
            <a:r>
              <a:rPr lang="es-EC" sz="2700" b="1" dirty="0" smtClean="0"/>
              <a:t>DIRECTORA: MSC: MARIANA PAVÓN</a:t>
            </a:r>
            <a:br>
              <a:rPr lang="es-EC" sz="2700" b="1" dirty="0" smtClean="0"/>
            </a:br>
            <a:r>
              <a:rPr lang="es-EC" sz="2700" b="1" dirty="0" smtClean="0"/>
              <a:t>CODIRECTORA: MBA. ALEXANDRA PARRA</a:t>
            </a:r>
            <a:r>
              <a:rPr lang="es-EC" sz="3100" dirty="0"/>
              <a:t/>
            </a:r>
            <a:br>
              <a:rPr lang="es-EC" sz="3100" dirty="0"/>
            </a:br>
            <a:r>
              <a:rPr lang="es-EC" sz="3100" b="1" dirty="0"/>
              <a:t> </a:t>
            </a:r>
            <a:endParaRPr lang="es-EC" dirty="0"/>
          </a:p>
        </p:txBody>
      </p:sp>
      <p:pic>
        <p:nvPicPr>
          <p:cNvPr id="5" name="4 Imagen" descr="http://ciencia.espe.edu.ec/wp-content/uploads/2014/01/espe-pequ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5655" y="404664"/>
            <a:ext cx="3370521" cy="125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043608" y="836713"/>
          <a:ext cx="7344816" cy="2376264"/>
        </p:xfrm>
        <a:graphic>
          <a:graphicData uri="http://schemas.openxmlformats.org/drawingml/2006/table">
            <a:tbl>
              <a:tblPr/>
              <a:tblGrid>
                <a:gridCol w="822080"/>
                <a:gridCol w="807761"/>
                <a:gridCol w="870933"/>
                <a:gridCol w="811131"/>
                <a:gridCol w="822923"/>
                <a:gridCol w="809445"/>
                <a:gridCol w="852402"/>
                <a:gridCol w="826292"/>
                <a:gridCol w="721849"/>
              </a:tblGrid>
              <a:tr h="278888">
                <a:tc gridSpan="9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latin typeface="Arial"/>
                          <a:ea typeface="Times New Roman"/>
                          <a:cs typeface="Arial"/>
                        </a:rPr>
                        <a:t>AREA NATURAL UBICADA EN EL CANTÓN MEJÍA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836664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Arial"/>
                          <a:ea typeface="Times New Roman"/>
                          <a:cs typeface="Arial"/>
                        </a:rPr>
                        <a:t>Refugio de vida silvestre </a:t>
                      </a:r>
                      <a:r>
                        <a:rPr lang="es-EC" sz="1200" b="1" dirty="0" err="1">
                          <a:latin typeface="Arial"/>
                          <a:ea typeface="Times New Roman"/>
                          <a:cs typeface="Arial"/>
                        </a:rPr>
                        <a:t>Pasochoa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Arial"/>
                          <a:ea typeface="Calibri"/>
                          <a:cs typeface="Arial"/>
                        </a:rPr>
                        <a:t>Parque nacional Cotopaxi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Arial"/>
                          <a:ea typeface="Calibri"/>
                          <a:cs typeface="Arial"/>
                        </a:rPr>
                        <a:t>Reserva ecológica los </a:t>
                      </a:r>
                      <a:r>
                        <a:rPr lang="es-EC" sz="1200" b="1" dirty="0" err="1">
                          <a:latin typeface="Arial"/>
                          <a:ea typeface="Calibri"/>
                          <a:cs typeface="Arial"/>
                        </a:rPr>
                        <a:t>Illinizas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Arial"/>
                          <a:ea typeface="Calibri"/>
                          <a:cs typeface="Arial"/>
                        </a:rPr>
                        <a:t>Área nacional recreacional el Boliche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Arial"/>
                          <a:ea typeface="Calibri"/>
                          <a:cs typeface="Arial"/>
                        </a:rPr>
                        <a:t>Total 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7929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Arial"/>
                          <a:ea typeface="Times New Roman"/>
                          <a:cs typeface="Arial"/>
                        </a:rPr>
                        <a:t>Nac.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Arial"/>
                          <a:ea typeface="Calibri"/>
                          <a:cs typeface="Arial"/>
                        </a:rPr>
                        <a:t>Ext.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err="1">
                          <a:latin typeface="Arial"/>
                          <a:ea typeface="Calibri"/>
                          <a:cs typeface="Arial"/>
                        </a:rPr>
                        <a:t>Nac</a:t>
                      </a:r>
                      <a:r>
                        <a:rPr lang="es-EC" sz="1200" b="1" dirty="0">
                          <a:latin typeface="Arial"/>
                          <a:ea typeface="Calibri"/>
                          <a:cs typeface="Arial"/>
                        </a:rPr>
                        <a:t>.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err="1">
                          <a:latin typeface="Arial"/>
                          <a:ea typeface="Calibri"/>
                          <a:cs typeface="Arial"/>
                        </a:rPr>
                        <a:t>Ext</a:t>
                      </a:r>
                      <a:r>
                        <a:rPr lang="es-EC" sz="1200" b="1" dirty="0">
                          <a:latin typeface="Arial"/>
                          <a:ea typeface="Calibri"/>
                          <a:cs typeface="Arial"/>
                        </a:rPr>
                        <a:t>: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err="1">
                          <a:latin typeface="Arial"/>
                          <a:ea typeface="Calibri"/>
                          <a:cs typeface="Arial"/>
                        </a:rPr>
                        <a:t>Nac</a:t>
                      </a:r>
                      <a:r>
                        <a:rPr lang="es-EC" sz="1200" b="1" dirty="0">
                          <a:latin typeface="Arial"/>
                          <a:ea typeface="Calibri"/>
                          <a:cs typeface="Arial"/>
                        </a:rPr>
                        <a:t>.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Arial"/>
                          <a:ea typeface="Calibri"/>
                          <a:cs typeface="Arial"/>
                        </a:rPr>
                        <a:t>Ext.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Arial"/>
                          <a:ea typeface="Calibri"/>
                          <a:cs typeface="Arial"/>
                        </a:rPr>
                        <a:t>Nac.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Arial"/>
                          <a:ea typeface="Calibri"/>
                          <a:cs typeface="Arial"/>
                        </a:rPr>
                        <a:t>Ext.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Arial"/>
                          <a:ea typeface="Calibri"/>
                          <a:cs typeface="Arial"/>
                        </a:rPr>
                        <a:t>Nac. &amp; Ext.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7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  <a:cs typeface="Arial"/>
                        </a:rPr>
                        <a:t>19202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Calibri"/>
                          <a:cs typeface="Arial"/>
                        </a:rPr>
                        <a:t>739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Calibri"/>
                          <a:cs typeface="Arial"/>
                        </a:rPr>
                        <a:t>122481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Calibri"/>
                          <a:cs typeface="Arial"/>
                        </a:rPr>
                        <a:t>46018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Calibri"/>
                          <a:cs typeface="Arial"/>
                        </a:rPr>
                        <a:t>6395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Calibri"/>
                          <a:cs typeface="Arial"/>
                        </a:rPr>
                        <a:t>1915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Calibri"/>
                          <a:cs typeface="Arial"/>
                        </a:rPr>
                        <a:t>38376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Calibri"/>
                          <a:cs typeface="Arial"/>
                        </a:rPr>
                        <a:t>956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Calibri"/>
                          <a:cs typeface="Arial"/>
                        </a:rPr>
                        <a:t>236082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10 Diagrama"/>
          <p:cNvGraphicFramePr/>
          <p:nvPr/>
        </p:nvGraphicFramePr>
        <p:xfrm>
          <a:off x="899592" y="3717032"/>
          <a:ext cx="4824536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0" name="19 Grupo"/>
          <p:cNvGrpSpPr/>
          <p:nvPr/>
        </p:nvGrpSpPr>
        <p:grpSpPr>
          <a:xfrm>
            <a:off x="5810538" y="4207657"/>
            <a:ext cx="1929814" cy="1165559"/>
            <a:chOff x="0" y="298"/>
            <a:chExt cx="1929814" cy="1165559"/>
          </a:xfrm>
        </p:grpSpPr>
        <p:sp>
          <p:nvSpPr>
            <p:cNvPr id="21" name="20 Rectángulo redondeado"/>
            <p:cNvSpPr/>
            <p:nvPr/>
          </p:nvSpPr>
          <p:spPr>
            <a:xfrm>
              <a:off x="0" y="298"/>
              <a:ext cx="1929814" cy="116555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21 Rectángulo"/>
            <p:cNvSpPr/>
            <p:nvPr/>
          </p:nvSpPr>
          <p:spPr>
            <a:xfrm>
              <a:off x="56898" y="57196"/>
              <a:ext cx="1816018" cy="10517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100" dirty="0" smtClean="0"/>
                <a:t>196 Encuestas</a:t>
              </a:r>
            </a:p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100" kern="1200" dirty="0" smtClean="0"/>
                <a:t>155 -41</a:t>
              </a:r>
              <a:endParaRPr lang="es-EC" sz="21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La Encuesta</a:t>
            </a:r>
            <a:endParaRPr lang="es-EC" dirty="0"/>
          </a:p>
        </p:txBody>
      </p:sp>
      <p:pic>
        <p:nvPicPr>
          <p:cNvPr id="7" name="6 Marcador de contenido" descr="ENCUESTA 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4104456" cy="5203267"/>
          </a:xfrm>
        </p:spPr>
      </p:pic>
      <p:pic>
        <p:nvPicPr>
          <p:cNvPr id="8" name="7 Marcador de contenido" descr="ENCUESTA 2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242546"/>
            <a:ext cx="4142753" cy="52107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PERFIL DEL CLIENTE</a:t>
            </a:r>
            <a:endParaRPr lang="es-EC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PROYECCIÓN </a:t>
            </a:r>
            <a:r>
              <a:rPr lang="es-EC" dirty="0" smtClean="0"/>
              <a:t>DE LA DEMANDA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611558" y="2204863"/>
          <a:ext cx="8064899" cy="2967804"/>
        </p:xfrm>
        <a:graphic>
          <a:graphicData uri="http://schemas.openxmlformats.org/drawingml/2006/table">
            <a:tbl>
              <a:tblPr/>
              <a:tblGrid>
                <a:gridCol w="1399814"/>
                <a:gridCol w="1332277"/>
                <a:gridCol w="1333202"/>
                <a:gridCol w="1333202"/>
                <a:gridCol w="1333202"/>
                <a:gridCol w="1333202"/>
              </a:tblGrid>
              <a:tr h="357474"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latin typeface="Arial"/>
                          <a:ea typeface="Times New Roman"/>
                          <a:cs typeface="Arial"/>
                        </a:rPr>
                        <a:t>PROYECCIÓN DE LA DEMANDA AL 2016</a:t>
                      </a:r>
                      <a:endParaRPr lang="es-EC" sz="18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574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8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latin typeface="Arial"/>
                          <a:ea typeface="Calibri"/>
                          <a:cs typeface="Arial"/>
                        </a:rPr>
                        <a:t>2012</a:t>
                      </a:r>
                      <a:endParaRPr lang="es-EC" sz="18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latin typeface="Arial"/>
                          <a:ea typeface="Calibri"/>
                          <a:cs typeface="Arial"/>
                        </a:rPr>
                        <a:t>2013</a:t>
                      </a:r>
                      <a:endParaRPr lang="es-EC" sz="18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latin typeface="Arial"/>
                          <a:ea typeface="Calibri"/>
                          <a:cs typeface="Arial"/>
                        </a:rPr>
                        <a:t>2014</a:t>
                      </a:r>
                      <a:endParaRPr lang="es-EC" sz="18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latin typeface="Arial"/>
                          <a:ea typeface="Calibri"/>
                          <a:cs typeface="Arial"/>
                        </a:rPr>
                        <a:t>2015</a:t>
                      </a:r>
                      <a:endParaRPr lang="es-EC" sz="18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latin typeface="Arial"/>
                          <a:ea typeface="Calibri"/>
                          <a:cs typeface="Arial"/>
                        </a:rPr>
                        <a:t>2016</a:t>
                      </a:r>
                      <a:endParaRPr lang="es-EC" sz="18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10724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EXTRANJEROS</a:t>
                      </a:r>
                      <a:r>
                        <a:rPr lang="es-EC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 (7,71%)</a:t>
                      </a:r>
                      <a:endParaRPr lang="es-EC" sz="14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49628</a:t>
                      </a:r>
                      <a:endParaRPr lang="es-EC" sz="18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53101,96</a:t>
                      </a:r>
                      <a:endParaRPr lang="es-EC" sz="18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56819,10</a:t>
                      </a:r>
                      <a:endParaRPr lang="es-EC" sz="18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60796,43</a:t>
                      </a:r>
                      <a:endParaRPr lang="es-EC" sz="18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65052,18</a:t>
                      </a:r>
                      <a:endParaRPr lang="es-EC" sz="18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24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NACIONALES</a:t>
                      </a:r>
                      <a:endParaRPr lang="es-EC" sz="1400" dirty="0"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(15,97%)</a:t>
                      </a:r>
                      <a:endParaRPr lang="es-EC" sz="14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186454</a:t>
                      </a:r>
                      <a:endParaRPr lang="es-EC" sz="18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372908,16</a:t>
                      </a:r>
                      <a:endParaRPr lang="es-EC" sz="18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432573,47</a:t>
                      </a:r>
                      <a:endParaRPr lang="es-EC" sz="18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501785,22</a:t>
                      </a:r>
                      <a:endParaRPr lang="es-EC" sz="18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582070,86</a:t>
                      </a:r>
                      <a:endParaRPr lang="es-EC" sz="18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mej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7957643" cy="619268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699792" y="1052736"/>
            <a:ext cx="6190456" cy="1470025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/>
              <a:t> C</a:t>
            </a:r>
            <a:r>
              <a:rPr lang="es-EC" b="1" dirty="0" smtClean="0"/>
              <a:t>APITULO IV</a:t>
            </a:r>
            <a:br>
              <a:rPr lang="es-EC" b="1" dirty="0" smtClean="0"/>
            </a:br>
            <a:r>
              <a:rPr lang="es-EC" b="1" dirty="0" smtClean="0"/>
              <a:t>Plan de Negocios para la Creación de un Centro Artesanal, en el Cantón Mejía, Provincia de Pichincha</a:t>
            </a:r>
            <a:endParaRPr lang="es-EC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/>
        </p:nvGraphicFramePr>
        <p:xfrm>
          <a:off x="395536" y="188640"/>
          <a:ext cx="8424936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s-EC" dirty="0" smtClean="0"/>
              <a:t>   PRODUCTOS</a:t>
            </a:r>
            <a:endParaRPr lang="es-EC" dirty="0"/>
          </a:p>
        </p:txBody>
      </p:sp>
      <p:pic>
        <p:nvPicPr>
          <p:cNvPr id="5" name="4 Imagen" descr="IMG_18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6264" y="1868095"/>
            <a:ext cx="4499992" cy="3361105"/>
          </a:xfrm>
          <a:prstGeom prst="rect">
            <a:avLst/>
          </a:prstGeom>
        </p:spPr>
      </p:pic>
      <p:pic>
        <p:nvPicPr>
          <p:cNvPr id="6" name="5 Imagen" descr="IMG_18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54144">
            <a:off x="5989554" y="750724"/>
            <a:ext cx="2843808" cy="2124079"/>
          </a:xfrm>
          <a:prstGeom prst="rect">
            <a:avLst/>
          </a:prstGeom>
        </p:spPr>
      </p:pic>
      <p:pic>
        <p:nvPicPr>
          <p:cNvPr id="7" name="6 Imagen" descr="IMG_2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158286">
            <a:off x="238511" y="4241178"/>
            <a:ext cx="2379061" cy="1776953"/>
          </a:xfrm>
          <a:prstGeom prst="rect">
            <a:avLst/>
          </a:prstGeom>
        </p:spPr>
      </p:pic>
      <p:pic>
        <p:nvPicPr>
          <p:cNvPr id="8" name="7 Imagen" descr="IMG_18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787860">
            <a:off x="362939" y="1058844"/>
            <a:ext cx="2728768" cy="2038154"/>
          </a:xfrm>
          <a:prstGeom prst="rect">
            <a:avLst/>
          </a:prstGeom>
        </p:spPr>
      </p:pic>
      <p:pic>
        <p:nvPicPr>
          <p:cNvPr id="9" name="8 Imagen" descr="IMG_18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36082">
            <a:off x="6284053" y="4196124"/>
            <a:ext cx="2554125" cy="1907711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2987824" y="5301208"/>
            <a:ext cx="30243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ARTESANAL</a:t>
            </a:r>
          </a:p>
          <a:p>
            <a:pPr algn="ctr"/>
            <a:r>
              <a:rPr lang="es-EC" sz="2000" b="1" dirty="0" smtClean="0"/>
              <a:t>MANUFACTURA</a:t>
            </a:r>
          </a:p>
          <a:p>
            <a:pPr algn="ctr"/>
            <a:r>
              <a:rPr lang="es-EC" sz="2000" b="1" dirty="0" smtClean="0"/>
              <a:t>ALIMENTOS ELABORADOS</a:t>
            </a:r>
          </a:p>
          <a:p>
            <a:pPr algn="ctr"/>
            <a:r>
              <a:rPr lang="es-EC" sz="2000" b="1" dirty="0" smtClean="0"/>
              <a:t>AGROPECUARIA SERVICIOS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1706880" y="606552"/>
          <a:ext cx="5730240" cy="5644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PLAN DE PROMOCIÓN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s-EC" dirty="0" smtClean="0"/>
              <a:t>INTERNET</a:t>
            </a:r>
            <a:endParaRPr lang="es-EC" dirty="0"/>
          </a:p>
        </p:txBody>
      </p:sp>
      <p:pic>
        <p:nvPicPr>
          <p:cNvPr id="6" name="79 Imagen" descr="pagina web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7704" y="1052736"/>
            <a:ext cx="5406369" cy="3399417"/>
          </a:xfrm>
          <a:prstGeom prst="rect">
            <a:avLst/>
          </a:prstGeom>
        </p:spPr>
      </p:pic>
      <p:pic>
        <p:nvPicPr>
          <p:cNvPr id="7" name="85 Imagen" descr="FACEBOOK MEJIA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789040"/>
            <a:ext cx="5004048" cy="2880320"/>
          </a:xfrm>
          <a:prstGeom prst="rect">
            <a:avLst/>
          </a:prstGeom>
        </p:spPr>
      </p:pic>
      <p:pic>
        <p:nvPicPr>
          <p:cNvPr id="8" name="89 Imagen" descr="TRIPADVISOR MEJIA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60032" y="3681363"/>
            <a:ext cx="4283968" cy="3060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UBICACIÓN</a:t>
            </a:r>
            <a:endParaRPr lang="es-EC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s-MX" dirty="0" smtClean="0"/>
              <a:t>Dirección: Panamericana sur en la plataforma </a:t>
            </a:r>
            <a:r>
              <a:rPr lang="es-MX" dirty="0" err="1" smtClean="0"/>
              <a:t>Intercantonal</a:t>
            </a:r>
            <a:r>
              <a:rPr lang="es-MX" dirty="0" smtClean="0"/>
              <a:t> de </a:t>
            </a:r>
            <a:r>
              <a:rPr lang="es-MX" dirty="0" err="1" smtClean="0"/>
              <a:t>Machachi</a:t>
            </a:r>
            <a:r>
              <a:rPr lang="es-MX" dirty="0" smtClean="0"/>
              <a:t>- Tambillo.</a:t>
            </a:r>
            <a:endParaRPr lang="es-EC" dirty="0" smtClean="0"/>
          </a:p>
          <a:p>
            <a:pPr lvl="0"/>
            <a:r>
              <a:rPr lang="es-MX" dirty="0" smtClean="0"/>
              <a:t>Área: 400 metros cuadrados</a:t>
            </a:r>
            <a:endParaRPr lang="es-EC" dirty="0" smtClean="0"/>
          </a:p>
          <a:p>
            <a:pPr lvl="0"/>
            <a:r>
              <a:rPr lang="es-MX" dirty="0" smtClean="0"/>
              <a:t>6 zonas o secciones que se clasifican en: </a:t>
            </a:r>
            <a:endParaRPr lang="es-EC" dirty="0" smtClean="0"/>
          </a:p>
          <a:p>
            <a:r>
              <a:rPr lang="es-MX" dirty="0" smtClean="0"/>
              <a:t>1.- Artesanías</a:t>
            </a:r>
            <a:endParaRPr lang="es-EC" dirty="0" smtClean="0"/>
          </a:p>
          <a:p>
            <a:r>
              <a:rPr lang="es-MX" dirty="0" smtClean="0"/>
              <a:t>2.- Alimentos elaborados</a:t>
            </a:r>
            <a:endParaRPr lang="es-EC" dirty="0" smtClean="0"/>
          </a:p>
          <a:p>
            <a:r>
              <a:rPr lang="es-MX" dirty="0" smtClean="0"/>
              <a:t>3.- Patio de comidas (alimentos y bebidas)</a:t>
            </a:r>
            <a:endParaRPr lang="es-EC" dirty="0" smtClean="0"/>
          </a:p>
          <a:p>
            <a:r>
              <a:rPr lang="es-MX" dirty="0" smtClean="0"/>
              <a:t>4.- Parqueadero</a:t>
            </a:r>
            <a:endParaRPr lang="es-EC" dirty="0" smtClean="0"/>
          </a:p>
          <a:p>
            <a:r>
              <a:rPr lang="es-MX" dirty="0" smtClean="0"/>
              <a:t>5.- Juegos infantiles </a:t>
            </a:r>
            <a:endParaRPr lang="es-EC" dirty="0" smtClean="0"/>
          </a:p>
          <a:p>
            <a:r>
              <a:rPr lang="es-MX" dirty="0" smtClean="0"/>
              <a:t>6.- Información turística.</a:t>
            </a:r>
            <a:endParaRPr lang="es-EC" dirty="0" smtClean="0"/>
          </a:p>
          <a:p>
            <a:pPr>
              <a:buNone/>
            </a:pPr>
            <a:endParaRPr lang="es-EC" dirty="0"/>
          </a:p>
        </p:txBody>
      </p:sp>
      <p:pic>
        <p:nvPicPr>
          <p:cNvPr id="8" name="7 Marcador de contenido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98687"/>
            <a:ext cx="4038600" cy="4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218729" y="3095625"/>
            <a:ext cx="688975" cy="333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C" sz="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Centro Artesanal</a:t>
            </a: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1898728_741394059288178_5133590164985696906_o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827584" y="4077072"/>
            <a:ext cx="74739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CAPÍTULO I: </a:t>
            </a:r>
          </a:p>
          <a:p>
            <a:pPr algn="ctr"/>
            <a:r>
              <a:rPr lang="es-E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Marco Teórico Referencial</a:t>
            </a:r>
            <a:endParaRPr lang="es-E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CENTRO ARTESANAL DEL CANTÓN MEJÍA</a:t>
            </a:r>
            <a:endParaRPr lang="es-EC" dirty="0"/>
          </a:p>
        </p:txBody>
      </p:sp>
      <p:pic>
        <p:nvPicPr>
          <p:cNvPr id="7" name="6 Marcador de contenido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41621"/>
            <a:ext cx="8229600" cy="424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ANALISIS FINACIERO</a:t>
            </a: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51523" y="1196756"/>
          <a:ext cx="8424934" cy="5040560"/>
        </p:xfrm>
        <a:graphic>
          <a:graphicData uri="http://schemas.openxmlformats.org/drawingml/2006/table">
            <a:tbl>
              <a:tblPr/>
              <a:tblGrid>
                <a:gridCol w="799744"/>
                <a:gridCol w="1816524"/>
                <a:gridCol w="878665"/>
                <a:gridCol w="799744"/>
                <a:gridCol w="799744"/>
                <a:gridCol w="799744"/>
                <a:gridCol w="799744"/>
                <a:gridCol w="931281"/>
                <a:gridCol w="799744"/>
              </a:tblGrid>
              <a:tr h="259428">
                <a:tc>
                  <a:txBody>
                    <a:bodyPr/>
                    <a:lstStyle/>
                    <a:p>
                      <a:endParaRPr lang="es-EC" sz="1050" dirty="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INGRESOS Y GASTOS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AÑO :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2016-2020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09">
                <a:tc>
                  <a:txBody>
                    <a:bodyPr/>
                    <a:lstStyle/>
                    <a:p>
                      <a:endParaRPr lang="es-EC" sz="1050" dirty="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 dirty="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30601"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APARTADOS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TIPO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2016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2017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2018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2019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2020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TOTALES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601"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 dirty="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461203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C0C0C0"/>
                          </a:solidFill>
                          <a:latin typeface="Arial"/>
                          <a:ea typeface="Times New Roman"/>
                          <a:cs typeface="Arial"/>
                        </a:rPr>
                        <a:t>1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Constitución de la Empresa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Gasto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400,00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400,00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60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C0C0C0"/>
                          </a:solidFill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Sueldos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Gasto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57.336,00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59.136,00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60.942,00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57.714,30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59.533,22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294.661,52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3060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C0C0C0"/>
                          </a:solidFill>
                          <a:latin typeface="Arial"/>
                          <a:ea typeface="Times New Roman"/>
                          <a:cs typeface="Arial"/>
                        </a:rPr>
                        <a:t>3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Arriendo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Gasto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60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C0C0C0"/>
                          </a:solidFill>
                          <a:latin typeface="Arial"/>
                          <a:ea typeface="Times New Roman"/>
                          <a:cs typeface="Arial"/>
                        </a:rPr>
                        <a:t>4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Servicios Básicos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Gasto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3.600,00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3.780,00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3.969,00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4.167,45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4.375,82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19.892,27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3060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C0C0C0"/>
                          </a:solidFill>
                          <a:latin typeface="Arial"/>
                          <a:ea typeface="Times New Roman"/>
                          <a:cs typeface="Arial"/>
                        </a:rPr>
                        <a:t>5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Internet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Gasto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1.368,00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1.436,40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1.508,22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1.583,69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1.662,82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7.559,14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60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C0C0C0"/>
                          </a:solidFill>
                          <a:latin typeface="Arial"/>
                          <a:ea typeface="Times New Roman"/>
                          <a:cs typeface="Arial"/>
                        </a:rPr>
                        <a:t>6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Suministros de Oficina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Gasto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3.600,00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3.780,00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3.969,00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4.167,45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4.375,85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19.892,30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3060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C0C0C0"/>
                          </a:solidFill>
                          <a:latin typeface="Arial"/>
                          <a:ea typeface="Times New Roman"/>
                          <a:cs typeface="Arial"/>
                        </a:rPr>
                        <a:t>13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Esferos publicitarios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Gasto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432,00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453,60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476,28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500,09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525,04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2.387,02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60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C0C0C0"/>
                          </a:solidFill>
                          <a:latin typeface="Arial"/>
                          <a:ea typeface="Times New Roman"/>
                          <a:cs typeface="Arial"/>
                        </a:rPr>
                        <a:t>14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Diseñador pág. Web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Gasto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2.400,00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2.520,00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2.646,00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2.778,30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2.917,22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13.261,52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3060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C0C0C0"/>
                          </a:solidFill>
                          <a:latin typeface="Arial"/>
                          <a:ea typeface="Times New Roman"/>
                          <a:cs typeface="Arial"/>
                        </a:rPr>
                        <a:t>16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Mantenimiento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Gasto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1.800,00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1.890,00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1.984,50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2.083,73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2.187,91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9.946,14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60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C0C0C0"/>
                          </a:solidFill>
                          <a:latin typeface="Arial"/>
                          <a:ea typeface="Times New Roman"/>
                          <a:cs typeface="Arial"/>
                        </a:rPr>
                        <a:t>17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Aporte artesanos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Ingreso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48.000,00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48.000,00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60.000,00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60.000,00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60.000,00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3.000,00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461203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C0C0C0"/>
                          </a:solidFill>
                          <a:latin typeface="Arial"/>
                          <a:ea typeface="Times New Roman"/>
                          <a:cs typeface="Arial"/>
                        </a:rPr>
                        <a:t>18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Aporte Gobierno A:D cantón Mejía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Ingreso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36.000,00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36.000,00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36.000,00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36.000,00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36.000,00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180.000,00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60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C0C0C0"/>
                          </a:solidFill>
                          <a:latin typeface="Arial"/>
                          <a:ea typeface="Times New Roman"/>
                          <a:cs typeface="Arial"/>
                        </a:rPr>
                        <a:t>19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0,00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0,00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3060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C0C0C0"/>
                          </a:solidFill>
                          <a:latin typeface="Arial"/>
                          <a:ea typeface="Times New Roman"/>
                          <a:cs typeface="Arial"/>
                        </a:rPr>
                        <a:t>20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INGRESOS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84.000,00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84.000,00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96.000,00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96.000,00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96.000,00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456.000,00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60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C0C0C0"/>
                          </a:solidFill>
                          <a:latin typeface="Arial"/>
                          <a:ea typeface="Times New Roman"/>
                          <a:cs typeface="Arial"/>
                        </a:rPr>
                        <a:t>21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GASTOS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70.936,00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72.996,00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75.495,00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72.995,01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75.577,89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367.999,90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461203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C0C0C0"/>
                          </a:solidFill>
                          <a:latin typeface="Arial"/>
                          <a:ea typeface="Times New Roman"/>
                          <a:cs typeface="Arial"/>
                        </a:rPr>
                        <a:t>22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050">
                        <a:latin typeface="Calibri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RESULTADO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13.064,00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11.004,00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20.505,00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23.004,99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latin typeface="Arial"/>
                          <a:ea typeface="Times New Roman"/>
                          <a:cs typeface="Arial"/>
                        </a:rPr>
                        <a:t>20.422,11</a:t>
                      </a:r>
                      <a:endParaRPr lang="es-EC" sz="11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latin typeface="Arial"/>
                          <a:ea typeface="Times New Roman"/>
                          <a:cs typeface="Arial"/>
                        </a:rPr>
                        <a:t>88.000,10</a:t>
                      </a:r>
                      <a:endParaRPr lang="es-EC" sz="11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TIR Y VAN</a:t>
            </a: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683567" y="1124750"/>
          <a:ext cx="7848872" cy="5112561"/>
        </p:xfrm>
        <a:graphic>
          <a:graphicData uri="http://schemas.openxmlformats.org/drawingml/2006/table">
            <a:tbl>
              <a:tblPr/>
              <a:tblGrid>
                <a:gridCol w="784299"/>
                <a:gridCol w="1292132"/>
                <a:gridCol w="1315008"/>
                <a:gridCol w="1335269"/>
                <a:gridCol w="1462718"/>
                <a:gridCol w="1275794"/>
                <a:gridCol w="383652"/>
              </a:tblGrid>
              <a:tr h="291777"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INDICADORES FINANCIEROS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0874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TMAR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12%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INGRESOS-EGRESOS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FFN/(1+TMAR)ᵑ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Σ FLUJO DE FONDOS ACTUALIZADOS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155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AÑO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INGRESOS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EGRESOS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FLUJO DE FONDOS NORMAL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FLUJO DE FONDOS ACTUALIZADOS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FLUJO DE FONDOS ACUMULADOS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7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50.000,00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-50.000,00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-50.000,00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91777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84.000,00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70.936,00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13.064,00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11.664,29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11.664,29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7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84.000,00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72.996,00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11.004,00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8.772,32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20.436,61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91777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3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96.000,00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75.495,00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20.505,00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14.595,05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35.031,66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7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4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96.000,00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72.995,01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23.004,99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14.620,09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49.651,75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91777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5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96.000,00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75577,887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20.422,11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11.588,06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61.239,80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VA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 VAN 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11.239,80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9177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$ 11.129,88 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PRII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QUINTO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9177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TIR%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19,75%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VIABLE</a:t>
                      </a:r>
                      <a:endParaRPr lang="es-EC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s-EC" sz="12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4823" marR="54823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GRACI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357" y="1022482"/>
            <a:ext cx="7634083" cy="4638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1043608" y="404664"/>
          <a:ext cx="7632848" cy="5488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3059832" y="486916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CAPÍTULO III</a:t>
            </a:r>
          </a:p>
          <a:p>
            <a:pPr algn="ctr"/>
            <a:r>
              <a:rPr lang="es-EC" b="1" dirty="0" smtClean="0"/>
              <a:t>ESTUDIO DE MERCADO</a:t>
            </a:r>
            <a:endParaRPr lang="es-EC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1619672" y="3212976"/>
          <a:ext cx="6287338" cy="2816324"/>
        </p:xfrm>
        <a:graphic>
          <a:graphicData uri="http://schemas.openxmlformats.org/drawingml/2006/table">
            <a:tbl>
              <a:tblPr/>
              <a:tblGrid>
                <a:gridCol w="3143669"/>
                <a:gridCol w="3143669"/>
              </a:tblGrid>
              <a:tr h="4023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Arial"/>
                          <a:ea typeface="Times New Roman"/>
                          <a:cs typeface="Arial"/>
                        </a:rPr>
                        <a:t>ACTIVIDAD</a:t>
                      </a:r>
                      <a:endParaRPr lang="es-EC" sz="2000" b="1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Arial"/>
                          <a:ea typeface="Times New Roman"/>
                          <a:cs typeface="Arial"/>
                        </a:rPr>
                        <a:t>TOTAL DE ORGANIZACIONES</a:t>
                      </a:r>
                      <a:endParaRPr lang="es-EC" sz="2000" b="1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3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latin typeface="Arial"/>
                          <a:ea typeface="Times New Roman"/>
                          <a:cs typeface="Arial"/>
                        </a:rPr>
                        <a:t>AGROPECUARIA</a:t>
                      </a:r>
                      <a:endParaRPr lang="es-EC" sz="2000" b="1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latin typeface="Arial"/>
                          <a:ea typeface="Calibri"/>
                          <a:cs typeface="Arial"/>
                        </a:rPr>
                        <a:t>16 Organizaciones</a:t>
                      </a:r>
                      <a:endParaRPr lang="es-EC" sz="2000" b="1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4023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latin typeface="Arial"/>
                          <a:ea typeface="Times New Roman"/>
                          <a:cs typeface="Arial"/>
                        </a:rPr>
                        <a:t>ALIMENTOS ELABORADOS</a:t>
                      </a:r>
                      <a:endParaRPr lang="es-EC" sz="2000" b="1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latin typeface="Arial"/>
                          <a:ea typeface="Calibri"/>
                          <a:cs typeface="Arial"/>
                        </a:rPr>
                        <a:t>26 Organizaciones</a:t>
                      </a:r>
                      <a:endParaRPr lang="es-EC" sz="2000" b="1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3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Arial"/>
                          <a:ea typeface="Times New Roman"/>
                          <a:cs typeface="Arial"/>
                        </a:rPr>
                        <a:t>ARTESANAL</a:t>
                      </a:r>
                      <a:endParaRPr lang="es-EC" sz="2000" b="1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latin typeface="Arial"/>
                          <a:ea typeface="Calibri"/>
                          <a:cs typeface="Arial"/>
                        </a:rPr>
                        <a:t>40 Organizaciones</a:t>
                      </a:r>
                      <a:endParaRPr lang="es-EC" sz="2000" b="1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4023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latin typeface="Arial"/>
                          <a:ea typeface="Times New Roman"/>
                          <a:cs typeface="Arial"/>
                        </a:rPr>
                        <a:t>MANUFACTURA</a:t>
                      </a:r>
                      <a:endParaRPr lang="es-EC" sz="2000" b="1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latin typeface="Arial"/>
                          <a:ea typeface="Calibri"/>
                          <a:cs typeface="Arial"/>
                        </a:rPr>
                        <a:t>23 Organizaciones</a:t>
                      </a:r>
                      <a:endParaRPr lang="es-EC" sz="2000" b="1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3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latin typeface="Arial"/>
                          <a:ea typeface="Times New Roman"/>
                          <a:cs typeface="Arial"/>
                        </a:rPr>
                        <a:t>SERVICIOS</a:t>
                      </a:r>
                      <a:endParaRPr lang="es-EC" sz="2000" b="1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latin typeface="Arial"/>
                          <a:ea typeface="Calibri"/>
                          <a:cs typeface="Arial"/>
                        </a:rPr>
                        <a:t>16 Organizaciones</a:t>
                      </a:r>
                      <a:endParaRPr lang="es-EC" sz="2000" b="1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4023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latin typeface="Arial"/>
                          <a:ea typeface="Times New Roman"/>
                          <a:cs typeface="Arial"/>
                        </a:rPr>
                        <a:t>TOTAL</a:t>
                      </a:r>
                      <a:endParaRPr lang="es-EC" sz="2000" b="1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Arial"/>
                          <a:ea typeface="Calibri"/>
                          <a:cs typeface="Arial"/>
                        </a:rPr>
                        <a:t>121 Organizaciones</a:t>
                      </a:r>
                      <a:endParaRPr lang="es-EC" sz="2000" b="1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2 Gráfico"/>
          <p:cNvGraphicFramePr/>
          <p:nvPr/>
        </p:nvGraphicFramePr>
        <p:xfrm>
          <a:off x="1907704" y="764704"/>
          <a:ext cx="5522214" cy="2373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10929069_844500992310817_386184271805772618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16632"/>
            <a:ext cx="5908415" cy="6669360"/>
          </a:xfrm>
          <a:prstGeom prst="rect">
            <a:avLst/>
          </a:prstGeom>
        </p:spPr>
      </p:pic>
      <p:pic>
        <p:nvPicPr>
          <p:cNvPr id="5" name="4 Imagen" descr="IMG_2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434823">
            <a:off x="6739645" y="4411624"/>
            <a:ext cx="2287452" cy="1708529"/>
          </a:xfrm>
          <a:prstGeom prst="rect">
            <a:avLst/>
          </a:prstGeom>
        </p:spPr>
      </p:pic>
      <p:pic>
        <p:nvPicPr>
          <p:cNvPr id="7" name="6 Imagen" descr="IMG_2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482910">
            <a:off x="-57516" y="4243725"/>
            <a:ext cx="2643852" cy="1974729"/>
          </a:xfrm>
          <a:prstGeom prst="rect">
            <a:avLst/>
          </a:prstGeom>
        </p:spPr>
      </p:pic>
      <p:pic>
        <p:nvPicPr>
          <p:cNvPr id="8" name="7 Imagen" descr="IMG_2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188399">
            <a:off x="6874334" y="1198479"/>
            <a:ext cx="2024555" cy="1800200"/>
          </a:xfrm>
          <a:prstGeom prst="rect">
            <a:avLst/>
          </a:prstGeom>
        </p:spPr>
      </p:pic>
      <p:pic>
        <p:nvPicPr>
          <p:cNvPr id="9" name="8 Imagen" descr="IMG_20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8684294">
            <a:off x="196392" y="1195244"/>
            <a:ext cx="1955791" cy="1460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La Entrevista</a:t>
            </a:r>
            <a:endParaRPr lang="es-EC" dirty="0"/>
          </a:p>
        </p:txBody>
      </p:sp>
      <p:pic>
        <p:nvPicPr>
          <p:cNvPr id="6" name="5 Marcador de contenido" descr="ENTREVIST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3" y="1600200"/>
            <a:ext cx="496855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179513" y="1484784"/>
          <a:ext cx="439248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10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OFERTA</a:t>
            </a:r>
            <a:br>
              <a:rPr lang="es-EC" dirty="0" smtClean="0"/>
            </a:br>
            <a:r>
              <a:rPr lang="es-EC" dirty="0" smtClean="0"/>
              <a:t>Feria “Valle de los 9 Volcanes”</a:t>
            </a:r>
            <a:endParaRPr lang="es-EC" dirty="0"/>
          </a:p>
        </p:txBody>
      </p:sp>
      <p:graphicFrame>
        <p:nvGraphicFramePr>
          <p:cNvPr id="14" name="13 Marcador de contenido"/>
          <p:cNvGraphicFramePr>
            <a:graphicFrameLocks noGrp="1"/>
          </p:cNvGraphicFramePr>
          <p:nvPr>
            <p:ph sz="half" idx="2"/>
          </p:nvPr>
        </p:nvGraphicFramePr>
        <p:xfrm>
          <a:off x="4648200" y="1484784"/>
          <a:ext cx="424428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REGISTRO DE VISITANTES 20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616624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562074"/>
          </a:xfrm>
        </p:spPr>
        <p:txBody>
          <a:bodyPr>
            <a:noAutofit/>
          </a:bodyPr>
          <a:lstStyle/>
          <a:p>
            <a:r>
              <a:rPr lang="es-EC" sz="2800" dirty="0" smtClean="0"/>
              <a:t>CAPÍTULO III</a:t>
            </a:r>
            <a:br>
              <a:rPr lang="es-EC" sz="2800" dirty="0" smtClean="0"/>
            </a:br>
            <a:r>
              <a:rPr lang="es-EC" sz="2800" dirty="0" smtClean="0"/>
              <a:t>Estudio de Mercado</a:t>
            </a:r>
            <a:endParaRPr lang="es-EC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2741</TotalTime>
  <Words>885</Words>
  <Application>Microsoft Office PowerPoint</Application>
  <PresentationFormat>Presentación en pantalla (4:3)</PresentationFormat>
  <Paragraphs>410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    INGENIERÍA EN ADMINISTRACIÓN TURÍSTICA Y HOTELERA   PLAN DE NEGOCIOS PARA LA CREACIÓN DE UN CENTRO ARTESANAL EN EL CANTÓN MEJÍA, PROVINCIA DE PICHINCHA   MARÍA JOSÉ RODAS CHILUIZA  DIRECTORA: MSC: MARIANA PAVÓN CODIRECTORA: MBA. ALEXANDRA PARRA  </vt:lpstr>
      <vt:lpstr>Diapositiva 2</vt:lpstr>
      <vt:lpstr>Diapositiva 3</vt:lpstr>
      <vt:lpstr>Diapositiva 4</vt:lpstr>
      <vt:lpstr>Diapositiva 5</vt:lpstr>
      <vt:lpstr>Diapositiva 6</vt:lpstr>
      <vt:lpstr>La Entrevista</vt:lpstr>
      <vt:lpstr>OFERTA Feria “Valle de los 9 Volcanes”</vt:lpstr>
      <vt:lpstr>CAPÍTULO III Estudio de Mercado</vt:lpstr>
      <vt:lpstr>Diapositiva 10</vt:lpstr>
      <vt:lpstr>La Encuesta</vt:lpstr>
      <vt:lpstr>PERFIL DEL CLIENTE</vt:lpstr>
      <vt:lpstr>PROYECCIÓN DE LA DEMANDA</vt:lpstr>
      <vt:lpstr>  CAPITULO IV Plan de Negocios para la Creación de un Centro Artesanal, en el Cantón Mejía, Provincia de Pichincha</vt:lpstr>
      <vt:lpstr>Diapositiva 15</vt:lpstr>
      <vt:lpstr>   PRODUCTOS</vt:lpstr>
      <vt:lpstr>PLAN DE PROMOCIÓN</vt:lpstr>
      <vt:lpstr>INTERNET</vt:lpstr>
      <vt:lpstr>UBICACIÓN</vt:lpstr>
      <vt:lpstr>CENTRO ARTESANAL DEL CANTÓN MEJÍA</vt:lpstr>
      <vt:lpstr>ANALISIS FINACIERO</vt:lpstr>
      <vt:lpstr>TIR Y VAN</vt:lpstr>
      <vt:lpstr>Diapositiva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INGENIERÍA EN ADMINISTRACIÓN TURÍSTICA Y HOTELERA   PLAN DE NEGOCIOS PARA LA CREACIÓN DE UN CENTRO ARTESANAL EN EL CANTÓN MEJÍA, PROVINCIA DE PICHINCHA   MARÍA JOSÉ RODAS CHILUIZA</dc:title>
  <dc:creator>Windows User</dc:creator>
  <cp:lastModifiedBy>Windows User</cp:lastModifiedBy>
  <cp:revision>27</cp:revision>
  <dcterms:created xsi:type="dcterms:W3CDTF">2015-06-30T00:03:14Z</dcterms:created>
  <dcterms:modified xsi:type="dcterms:W3CDTF">2015-07-27T07:10:23Z</dcterms:modified>
</cp:coreProperties>
</file>