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84" r:id="rId6"/>
    <p:sldId id="285" r:id="rId7"/>
    <p:sldId id="261" r:id="rId8"/>
    <p:sldId id="286" r:id="rId9"/>
    <p:sldId id="298" r:id="rId10"/>
    <p:sldId id="299" r:id="rId11"/>
    <p:sldId id="287" r:id="rId12"/>
    <p:sldId id="288" r:id="rId13"/>
    <p:sldId id="293" r:id="rId14"/>
    <p:sldId id="289" r:id="rId15"/>
    <p:sldId id="294" r:id="rId16"/>
    <p:sldId id="290" r:id="rId17"/>
    <p:sldId id="291" r:id="rId18"/>
    <p:sldId id="292" r:id="rId19"/>
    <p:sldId id="300" r:id="rId20"/>
    <p:sldId id="295" r:id="rId21"/>
    <p:sldId id="29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abulacion%20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abulacion%20encuest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abulacion%20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abulacion%20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'encuesta a pobladores'!$A$73:$A$96</c:f>
              <c:strCache>
                <c:ptCount val="24"/>
                <c:pt idx="0">
                  <c:v>Administrador de Empresas</c:v>
                </c:pt>
                <c:pt idx="1">
                  <c:v>Agricultor</c:v>
                </c:pt>
                <c:pt idx="2">
                  <c:v>Ama de Casa</c:v>
                </c:pt>
                <c:pt idx="3">
                  <c:v>Asesor Comercial </c:v>
                </c:pt>
                <c:pt idx="4">
                  <c:v>Asistente Contable</c:v>
                </c:pt>
                <c:pt idx="5">
                  <c:v>Carpintero </c:v>
                </c:pt>
                <c:pt idx="6">
                  <c:v>Chofer Profesional </c:v>
                </c:pt>
                <c:pt idx="7">
                  <c:v>Atención al Cliente </c:v>
                </c:pt>
                <c:pt idx="8">
                  <c:v>Comercio y Administración</c:v>
                </c:pt>
                <c:pt idx="9">
                  <c:v>Conductor Profesional</c:v>
                </c:pt>
                <c:pt idx="10">
                  <c:v>Enfermera </c:v>
                </c:pt>
                <c:pt idx="11">
                  <c:v>Escultor</c:v>
                </c:pt>
                <c:pt idx="12">
                  <c:v>Estudiante</c:v>
                </c:pt>
                <c:pt idx="13">
                  <c:v>Gastronomo</c:v>
                </c:pt>
                <c:pt idx="14">
                  <c:v>Guia de Turismo</c:v>
                </c:pt>
                <c:pt idx="15">
                  <c:v>Ing. Ambiental</c:v>
                </c:pt>
                <c:pt idx="16">
                  <c:v>Ing. Sistemas</c:v>
                </c:pt>
                <c:pt idx="17">
                  <c:v>Manicurista</c:v>
                </c:pt>
                <c:pt idx="18">
                  <c:v>Musico</c:v>
                </c:pt>
                <c:pt idx="19">
                  <c:v>Secretaria</c:v>
                </c:pt>
                <c:pt idx="20">
                  <c:v>Serigrafo</c:v>
                </c:pt>
                <c:pt idx="21">
                  <c:v>Vendedor </c:v>
                </c:pt>
                <c:pt idx="22">
                  <c:v>Zapatero </c:v>
                </c:pt>
                <c:pt idx="23">
                  <c:v>No menciona </c:v>
                </c:pt>
              </c:strCache>
            </c:strRef>
          </c:cat>
          <c:val>
            <c:numRef>
              <c:f>'encuesta a pobladores'!$B$73:$B$96</c:f>
              <c:numCache>
                <c:formatCode>General</c:formatCode>
                <c:ptCount val="24"/>
                <c:pt idx="0">
                  <c:v>14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92</c:v>
                </c:pt>
                <c:pt idx="9">
                  <c:v>3</c:v>
                </c:pt>
                <c:pt idx="10">
                  <c:v>23</c:v>
                </c:pt>
                <c:pt idx="11">
                  <c:v>12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7</c:v>
                </c:pt>
                <c:pt idx="16">
                  <c:v>12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17</c:v>
                </c:pt>
                <c:pt idx="21">
                  <c:v>5</c:v>
                </c:pt>
                <c:pt idx="22">
                  <c:v>1</c:v>
                </c:pt>
                <c:pt idx="2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2654304"/>
        <c:axId val="232654864"/>
        <c:axId val="0"/>
      </c:bar3DChart>
      <c:catAx>
        <c:axId val="23265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654864"/>
        <c:crosses val="autoZero"/>
        <c:auto val="1"/>
        <c:lblAlgn val="ctr"/>
        <c:lblOffset val="100"/>
        <c:noMultiLvlLbl val="0"/>
      </c:catAx>
      <c:valAx>
        <c:axId val="23265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265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PLATOS</a:t>
            </a:r>
            <a:r>
              <a:rPr lang="en-US" baseline="0"/>
              <a:t> ANCESTRALES</a:t>
            </a: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'encuesta a pobladores'!$A$151:$A$160</c:f>
              <c:strCache>
                <c:ptCount val="10"/>
                <c:pt idx="0">
                  <c:v>EL SANGO</c:v>
                </c:pt>
                <c:pt idx="1">
                  <c:v>COLADA DE UCHU JACU</c:v>
                </c:pt>
                <c:pt idx="2">
                  <c:v>CHICHA DE JORA</c:v>
                </c:pt>
                <c:pt idx="3">
                  <c:v>HABAS CALPUS</c:v>
                </c:pt>
                <c:pt idx="4">
                  <c:v>TORTILLAS DE CHUNO</c:v>
                </c:pt>
                <c:pt idx="5">
                  <c:v>CUY CON PAPAS</c:v>
                </c:pt>
                <c:pt idx="6">
                  <c:v>CARIUCHO</c:v>
                </c:pt>
                <c:pt idx="7">
                  <c:v>BISCOCHOS</c:v>
                </c:pt>
                <c:pt idx="8">
                  <c:v>QUESO DE HOJA</c:v>
                </c:pt>
                <c:pt idx="9">
                  <c:v>CHICHA DE GURANGO</c:v>
                </c:pt>
              </c:strCache>
            </c:strRef>
          </c:cat>
          <c:val>
            <c:numRef>
              <c:f>'encuesta a pobladores'!$B$151:$B$160</c:f>
              <c:numCache>
                <c:formatCode>General</c:formatCode>
                <c:ptCount val="10"/>
                <c:pt idx="0">
                  <c:v>52</c:v>
                </c:pt>
                <c:pt idx="1">
                  <c:v>225</c:v>
                </c:pt>
                <c:pt idx="2">
                  <c:v>229</c:v>
                </c:pt>
                <c:pt idx="3">
                  <c:v>234</c:v>
                </c:pt>
                <c:pt idx="4">
                  <c:v>125</c:v>
                </c:pt>
                <c:pt idx="5">
                  <c:v>247</c:v>
                </c:pt>
                <c:pt idx="6">
                  <c:v>247</c:v>
                </c:pt>
                <c:pt idx="7">
                  <c:v>247</c:v>
                </c:pt>
                <c:pt idx="8">
                  <c:v>247</c:v>
                </c:pt>
                <c:pt idx="9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7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Medios</a:t>
            </a:r>
            <a:r>
              <a:rPr lang="en-US" baseline="0"/>
              <a:t> de Comunicación</a:t>
            </a:r>
            <a:endParaRPr lang="en-US"/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'encuesta a pobladores'!$A$163:$A$167</c:f>
              <c:strCache>
                <c:ptCount val="5"/>
                <c:pt idx="0">
                  <c:v>DÍPTICOS</c:v>
                </c:pt>
                <c:pt idx="1">
                  <c:v>VOLANTES</c:v>
                </c:pt>
                <c:pt idx="2">
                  <c:v>BOCA A BOCA</c:v>
                </c:pt>
                <c:pt idx="3">
                  <c:v>INTERNET</c:v>
                </c:pt>
                <c:pt idx="4">
                  <c:v>NO CONTESTA</c:v>
                </c:pt>
              </c:strCache>
            </c:strRef>
          </c:cat>
          <c:val>
            <c:numRef>
              <c:f>'encuesta a pobladores'!$B$163:$B$167</c:f>
              <c:numCache>
                <c:formatCode>General</c:formatCode>
                <c:ptCount val="5"/>
                <c:pt idx="0">
                  <c:v>104</c:v>
                </c:pt>
                <c:pt idx="1">
                  <c:v>216</c:v>
                </c:pt>
                <c:pt idx="2">
                  <c:v>26</c:v>
                </c:pt>
                <c:pt idx="3">
                  <c:v>160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Gastronomía</a:t>
            </a:r>
            <a:r>
              <a:rPr lang="en-US" sz="1200" baseline="0"/>
              <a:t> como parte de la Actividades Turísticas. </a:t>
            </a:r>
            <a:endParaRPr lang="en-US" sz="12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'encuesta a pobladores'!$A$181:$A$182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 a pobladores'!$B$181:$B$182</c:f>
              <c:numCache>
                <c:formatCode>General</c:formatCode>
                <c:ptCount val="2"/>
                <c:pt idx="0">
                  <c:v>245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317AE-BDB5-4876-962F-080DE49E6C1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75EDE11-118E-4BF1-BEBD-A9A4F4D6C7CB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PLAN DE MARKETING PARA EL POSICIONAMIENTO DE LA GASTRONOMÍA ANCESTRA DE LA PARROQUIA CAYAMBE DEL CANTÓN CAYAMBE DE LA PROVINCIA DE PICHINCHA</a:t>
          </a:r>
          <a:endParaRPr lang="es-EC" dirty="0"/>
        </a:p>
      </dgm:t>
    </dgm:pt>
    <dgm:pt modelId="{51ED1295-9127-4673-A19D-36B91737ABFF}" type="parTrans" cxnId="{4FDE0547-DD56-4033-B92B-F7D480EA390F}">
      <dgm:prSet/>
      <dgm:spPr/>
      <dgm:t>
        <a:bodyPr/>
        <a:lstStyle/>
        <a:p>
          <a:endParaRPr lang="es-EC"/>
        </a:p>
      </dgm:t>
    </dgm:pt>
    <dgm:pt modelId="{17E6A37F-8BCE-49B8-AE85-BC5AFE703FDA}" type="sibTrans" cxnId="{4FDE0547-DD56-4033-B92B-F7D480EA390F}">
      <dgm:prSet/>
      <dgm:spPr/>
      <dgm:t>
        <a:bodyPr/>
        <a:lstStyle/>
        <a:p>
          <a:endParaRPr lang="es-EC"/>
        </a:p>
      </dgm:t>
    </dgm:pt>
    <dgm:pt modelId="{73CEE4A2-64D6-493C-96F8-DC9FAB373C01}">
      <dgm:prSet phldrT="[Texto]" custT="1"/>
      <dgm:spPr/>
      <dgm:t>
        <a:bodyPr/>
        <a:lstStyle/>
        <a:p>
          <a:r>
            <a:rPr lang="es-EC" sz="1600" dirty="0" smtClean="0"/>
            <a:t>Capitulo I:</a:t>
          </a:r>
          <a:br>
            <a:rPr lang="es-EC" sz="1600" dirty="0" smtClean="0"/>
          </a:br>
          <a:r>
            <a:rPr lang="es-EC" sz="1600" dirty="0" smtClean="0"/>
            <a:t>Marco teórico referencial</a:t>
          </a:r>
          <a:endParaRPr lang="es-EC" sz="1600" dirty="0"/>
        </a:p>
      </dgm:t>
    </dgm:pt>
    <dgm:pt modelId="{F20B4CAE-F160-47FB-9D77-62A403A4A5BF}" type="parTrans" cxnId="{FFD7F121-CD78-4F7E-9381-2CA1DEB20AE5}">
      <dgm:prSet/>
      <dgm:spPr/>
      <dgm:t>
        <a:bodyPr/>
        <a:lstStyle/>
        <a:p>
          <a:endParaRPr lang="es-EC"/>
        </a:p>
      </dgm:t>
    </dgm:pt>
    <dgm:pt modelId="{29B06901-4F3E-4B6F-819E-F5B449595ECC}" type="sibTrans" cxnId="{FFD7F121-CD78-4F7E-9381-2CA1DEB20AE5}">
      <dgm:prSet/>
      <dgm:spPr/>
      <dgm:t>
        <a:bodyPr/>
        <a:lstStyle/>
        <a:p>
          <a:endParaRPr lang="es-EC"/>
        </a:p>
      </dgm:t>
    </dgm:pt>
    <dgm:pt modelId="{E4BAB682-5174-42CE-9E2F-6BBF0F362133}">
      <dgm:prSet phldrT="[Texto]" custT="1"/>
      <dgm:spPr/>
      <dgm:t>
        <a:bodyPr/>
        <a:lstStyle/>
        <a:p>
          <a:r>
            <a:rPr lang="es-EC" sz="1600" dirty="0" smtClean="0"/>
            <a:t>Capítulo II:</a:t>
          </a:r>
        </a:p>
        <a:p>
          <a:r>
            <a:rPr lang="es-EC" sz="1600" dirty="0" smtClean="0"/>
            <a:t>Investigación de  mercados</a:t>
          </a:r>
          <a:br>
            <a:rPr lang="es-EC" sz="1600" dirty="0" smtClean="0"/>
          </a:br>
          <a:endParaRPr lang="es-EC" sz="1600" dirty="0"/>
        </a:p>
      </dgm:t>
    </dgm:pt>
    <dgm:pt modelId="{28077A02-C7A7-4405-BFFF-7394AC5168F5}" type="parTrans" cxnId="{FD3982C8-E89F-4AAF-A107-FE102BE40C8D}">
      <dgm:prSet/>
      <dgm:spPr/>
      <dgm:t>
        <a:bodyPr/>
        <a:lstStyle/>
        <a:p>
          <a:endParaRPr lang="es-EC"/>
        </a:p>
      </dgm:t>
    </dgm:pt>
    <dgm:pt modelId="{BA95FA7F-E89A-48EB-AEC9-634B35A43365}" type="sibTrans" cxnId="{FD3982C8-E89F-4AAF-A107-FE102BE40C8D}">
      <dgm:prSet/>
      <dgm:spPr/>
      <dgm:t>
        <a:bodyPr/>
        <a:lstStyle/>
        <a:p>
          <a:endParaRPr lang="es-EC"/>
        </a:p>
      </dgm:t>
    </dgm:pt>
    <dgm:pt modelId="{489E8056-B6FF-4695-8531-DADC052F00E0}">
      <dgm:prSet phldrT="[Texto]" custT="1"/>
      <dgm:spPr/>
      <dgm:t>
        <a:bodyPr/>
        <a:lstStyle/>
        <a:p>
          <a:r>
            <a:rPr lang="es-EC" sz="1600" dirty="0" smtClean="0"/>
            <a:t>Capítulo III:</a:t>
          </a:r>
          <a:br>
            <a:rPr lang="es-EC" sz="1600" dirty="0" smtClean="0"/>
          </a:br>
          <a:r>
            <a:rPr lang="es-EC" sz="1600" dirty="0" smtClean="0"/>
            <a:t>Análisis  situacional</a:t>
          </a:r>
          <a:r>
            <a:rPr lang="es-EC" sz="1000" dirty="0" smtClean="0"/>
            <a:t/>
          </a:r>
          <a:br>
            <a:rPr lang="es-EC" sz="1000" dirty="0" smtClean="0"/>
          </a:br>
          <a:endParaRPr lang="es-EC" sz="1000" dirty="0"/>
        </a:p>
      </dgm:t>
    </dgm:pt>
    <dgm:pt modelId="{0C6905F3-64FF-454B-A0F7-4BB05EC875FE}" type="parTrans" cxnId="{B980EE71-9170-47E6-ABB2-1B2B08B4F59E}">
      <dgm:prSet/>
      <dgm:spPr/>
      <dgm:t>
        <a:bodyPr/>
        <a:lstStyle/>
        <a:p>
          <a:endParaRPr lang="es-EC"/>
        </a:p>
      </dgm:t>
    </dgm:pt>
    <dgm:pt modelId="{67313605-D561-42B1-B30E-AF91D88EDB8D}" type="sibTrans" cxnId="{B980EE71-9170-47E6-ABB2-1B2B08B4F59E}">
      <dgm:prSet/>
      <dgm:spPr/>
      <dgm:t>
        <a:bodyPr/>
        <a:lstStyle/>
        <a:p>
          <a:endParaRPr lang="es-EC"/>
        </a:p>
      </dgm:t>
    </dgm:pt>
    <dgm:pt modelId="{407C96EA-0801-4F11-9FFA-1F87D781D3D5}">
      <dgm:prSet phldrT="[Texto]" custT="1"/>
      <dgm:spPr/>
      <dgm:t>
        <a:bodyPr/>
        <a:lstStyle/>
        <a:p>
          <a:r>
            <a:rPr lang="es-EC" sz="1400" dirty="0" smtClean="0"/>
            <a:t>Marco teórico</a:t>
          </a:r>
          <a:br>
            <a:rPr lang="es-EC" sz="1400" dirty="0" smtClean="0"/>
          </a:br>
          <a:r>
            <a:rPr lang="es-EC" sz="1400" dirty="0" smtClean="0"/>
            <a:t>Marco Conceptual</a:t>
          </a:r>
        </a:p>
        <a:p>
          <a:r>
            <a:rPr lang="es-EC" sz="1400" dirty="0" smtClean="0"/>
            <a:t>Problema de Investigación</a:t>
          </a:r>
          <a:endParaRPr lang="es-EC" sz="1400" dirty="0"/>
        </a:p>
      </dgm:t>
    </dgm:pt>
    <dgm:pt modelId="{3C850637-9143-4E1F-A9CA-77E2ACFFA2F5}" type="parTrans" cxnId="{92252326-FFFE-47C9-81E8-9588145DC95E}">
      <dgm:prSet/>
      <dgm:spPr/>
      <dgm:t>
        <a:bodyPr/>
        <a:lstStyle/>
        <a:p>
          <a:endParaRPr lang="es-EC"/>
        </a:p>
      </dgm:t>
    </dgm:pt>
    <dgm:pt modelId="{9314D912-4E62-4793-9F25-3E0D0A044675}" type="sibTrans" cxnId="{92252326-FFFE-47C9-81E8-9588145DC95E}">
      <dgm:prSet/>
      <dgm:spPr/>
      <dgm:t>
        <a:bodyPr/>
        <a:lstStyle/>
        <a:p>
          <a:endParaRPr lang="es-EC"/>
        </a:p>
      </dgm:t>
    </dgm:pt>
    <dgm:pt modelId="{6756564B-272E-431B-873C-0F9122FDE5AF}">
      <dgm:prSet phldrT="[Texto]" custT="1"/>
      <dgm:spPr/>
      <dgm:t>
        <a:bodyPr/>
        <a:lstStyle/>
        <a:p>
          <a:r>
            <a:rPr lang="es-EC" sz="1400" dirty="0" smtClean="0"/>
            <a:t>Estrategias</a:t>
          </a:r>
          <a:br>
            <a:rPr lang="es-EC" sz="1400" dirty="0" smtClean="0"/>
          </a:br>
          <a:r>
            <a:rPr lang="es-EC" sz="1400" dirty="0" smtClean="0"/>
            <a:t>Marketing </a:t>
          </a:r>
          <a:r>
            <a:rPr lang="es-EC" sz="1400" dirty="0" err="1" smtClean="0"/>
            <a:t>Mix</a:t>
          </a:r>
          <a:endParaRPr lang="es-EC" sz="1400" dirty="0" smtClean="0"/>
        </a:p>
        <a:p>
          <a:r>
            <a:rPr lang="es-EC" sz="1400" dirty="0" smtClean="0"/>
            <a:t>Capacitaciones</a:t>
          </a:r>
        </a:p>
        <a:p>
          <a:r>
            <a:rPr lang="es-EC" sz="1400" dirty="0" smtClean="0"/>
            <a:t>Promoción</a:t>
          </a:r>
          <a:endParaRPr lang="es-EC" sz="1400" dirty="0"/>
        </a:p>
      </dgm:t>
    </dgm:pt>
    <dgm:pt modelId="{1399D1EB-BB7C-4872-B662-0C1C11AFE17B}" type="parTrans" cxnId="{53DD71D3-FC17-4F9B-9ADB-BE9798F977FC}">
      <dgm:prSet/>
      <dgm:spPr/>
      <dgm:t>
        <a:bodyPr/>
        <a:lstStyle/>
        <a:p>
          <a:endParaRPr lang="es-EC"/>
        </a:p>
      </dgm:t>
    </dgm:pt>
    <dgm:pt modelId="{F3516CDA-08DA-47A9-BF28-3404DC6ABFBC}" type="sibTrans" cxnId="{53DD71D3-FC17-4F9B-9ADB-BE9798F977FC}">
      <dgm:prSet/>
      <dgm:spPr/>
      <dgm:t>
        <a:bodyPr/>
        <a:lstStyle/>
        <a:p>
          <a:endParaRPr lang="es-EC"/>
        </a:p>
      </dgm:t>
    </dgm:pt>
    <dgm:pt modelId="{A892A3E7-B475-429A-A2CA-4F156EFE85DB}">
      <dgm:prSet phldrT="[Texto]" custT="1"/>
      <dgm:spPr/>
      <dgm:t>
        <a:bodyPr/>
        <a:lstStyle/>
        <a:p>
          <a:r>
            <a:rPr lang="es-EC" sz="1400" dirty="0" smtClean="0"/>
            <a:t>Macro Ambiente</a:t>
          </a:r>
          <a:br>
            <a:rPr lang="es-EC" sz="1400" dirty="0" smtClean="0"/>
          </a:br>
          <a:r>
            <a:rPr lang="es-EC" sz="1400" dirty="0" smtClean="0"/>
            <a:t>Micro Ambiente</a:t>
          </a:r>
          <a:br>
            <a:rPr lang="es-EC" sz="1400" dirty="0" smtClean="0"/>
          </a:br>
          <a:r>
            <a:rPr lang="es-EC" sz="1400" dirty="0" smtClean="0"/>
            <a:t>FODA</a:t>
          </a:r>
          <a:endParaRPr lang="es-EC" sz="1400" dirty="0"/>
        </a:p>
      </dgm:t>
    </dgm:pt>
    <dgm:pt modelId="{BB641483-3844-4D62-94B8-AE860FC1158C}" type="parTrans" cxnId="{D54198CF-0431-461A-8463-B89029DCFF4A}">
      <dgm:prSet/>
      <dgm:spPr/>
      <dgm:t>
        <a:bodyPr/>
        <a:lstStyle/>
        <a:p>
          <a:endParaRPr lang="es-EC"/>
        </a:p>
      </dgm:t>
    </dgm:pt>
    <dgm:pt modelId="{9CD7931A-1934-49F5-BBDD-8D0EC03E32C5}" type="sibTrans" cxnId="{D54198CF-0431-461A-8463-B89029DCFF4A}">
      <dgm:prSet/>
      <dgm:spPr/>
      <dgm:t>
        <a:bodyPr/>
        <a:lstStyle/>
        <a:p>
          <a:endParaRPr lang="es-EC"/>
        </a:p>
      </dgm:t>
    </dgm:pt>
    <dgm:pt modelId="{57B67DEB-B84F-4D50-A055-6D1FADA94181}">
      <dgm:prSet phldrT="[Texto]" custT="1"/>
      <dgm:spPr/>
      <dgm:t>
        <a:bodyPr/>
        <a:lstStyle/>
        <a:p>
          <a:r>
            <a:rPr lang="es-EC" sz="1600" dirty="0" smtClean="0"/>
            <a:t>Capítulo IV:</a:t>
          </a:r>
          <a:br>
            <a:rPr lang="es-EC" sz="1600" dirty="0" smtClean="0"/>
          </a:br>
          <a:r>
            <a:rPr lang="es-EC" sz="1600" dirty="0" smtClean="0"/>
            <a:t>Propuesta</a:t>
          </a:r>
          <a:endParaRPr lang="es-EC" sz="1600" dirty="0"/>
        </a:p>
      </dgm:t>
    </dgm:pt>
    <dgm:pt modelId="{B235CF0B-2333-4CFB-8BBA-6AABE6CC628A}" type="parTrans" cxnId="{18F8C990-5BB3-4E9D-9B5E-0BCADFF2A848}">
      <dgm:prSet/>
      <dgm:spPr/>
      <dgm:t>
        <a:bodyPr/>
        <a:lstStyle/>
        <a:p>
          <a:endParaRPr lang="es-EC"/>
        </a:p>
      </dgm:t>
    </dgm:pt>
    <dgm:pt modelId="{B13BF858-E187-41EB-AD4E-3B3114EE842D}" type="sibTrans" cxnId="{18F8C990-5BB3-4E9D-9B5E-0BCADFF2A848}">
      <dgm:prSet/>
      <dgm:spPr/>
      <dgm:t>
        <a:bodyPr/>
        <a:lstStyle/>
        <a:p>
          <a:endParaRPr lang="es-EC"/>
        </a:p>
      </dgm:t>
    </dgm:pt>
    <dgm:pt modelId="{765ADC9F-64C0-4C1C-BBCD-9607182D0780}">
      <dgm:prSet/>
      <dgm:spPr/>
      <dgm:t>
        <a:bodyPr/>
        <a:lstStyle/>
        <a:p>
          <a:r>
            <a:rPr lang="es-EC" dirty="0" smtClean="0"/>
            <a:t>Análisis  de la oferta y demanda</a:t>
          </a:r>
          <a:br>
            <a:rPr lang="es-EC" dirty="0" smtClean="0"/>
          </a:br>
          <a:r>
            <a:rPr lang="es-EC" dirty="0" smtClean="0"/>
            <a:t>Encuesta, Entrevista, Fichas de Observación.</a:t>
          </a:r>
        </a:p>
      </dgm:t>
    </dgm:pt>
    <dgm:pt modelId="{3B071F20-F7B4-4582-B979-F6676B0BB293}" type="parTrans" cxnId="{C285C7BB-8B36-4FED-A6C4-3ACAA172AE73}">
      <dgm:prSet/>
      <dgm:spPr/>
      <dgm:t>
        <a:bodyPr/>
        <a:lstStyle/>
        <a:p>
          <a:endParaRPr lang="en-US"/>
        </a:p>
      </dgm:t>
    </dgm:pt>
    <dgm:pt modelId="{71E7C98E-A5DC-489C-AFE8-556849E57DD9}" type="sibTrans" cxnId="{C285C7BB-8B36-4FED-A6C4-3ACAA172AE73}">
      <dgm:prSet/>
      <dgm:spPr/>
      <dgm:t>
        <a:bodyPr/>
        <a:lstStyle/>
        <a:p>
          <a:endParaRPr lang="en-US"/>
        </a:p>
      </dgm:t>
    </dgm:pt>
    <dgm:pt modelId="{3A3CA402-E394-4FCE-88B2-E23AE501B140}">
      <dgm:prSet/>
      <dgm:spPr/>
      <dgm:t>
        <a:bodyPr/>
        <a:lstStyle/>
        <a:p>
          <a:r>
            <a:rPr lang="es-EC" dirty="0" smtClean="0"/>
            <a:t>Definición del mercado</a:t>
          </a:r>
        </a:p>
      </dgm:t>
    </dgm:pt>
    <dgm:pt modelId="{1B0BDD4B-C915-4AF9-9555-FCDC7BEFB5F6}" type="parTrans" cxnId="{223EB722-B6DF-4B42-B414-653F352A029D}">
      <dgm:prSet/>
      <dgm:spPr/>
      <dgm:t>
        <a:bodyPr/>
        <a:lstStyle/>
        <a:p>
          <a:endParaRPr lang="en-US"/>
        </a:p>
      </dgm:t>
    </dgm:pt>
    <dgm:pt modelId="{FD527A18-6DD3-4381-9DBC-A5E696BDD294}" type="sibTrans" cxnId="{223EB722-B6DF-4B42-B414-653F352A029D}">
      <dgm:prSet/>
      <dgm:spPr/>
      <dgm:t>
        <a:bodyPr/>
        <a:lstStyle/>
        <a:p>
          <a:endParaRPr lang="en-US"/>
        </a:p>
      </dgm:t>
    </dgm:pt>
    <dgm:pt modelId="{63F4863C-5E1B-4AB7-A549-984A7E44BF5F}" type="pres">
      <dgm:prSet presAssocID="{70A317AE-BDB5-4876-962F-080DE49E6C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CCB18-F411-40AA-9396-249EBE31F90B}" type="pres">
      <dgm:prSet presAssocID="{E75EDE11-118E-4BF1-BEBD-A9A4F4D6C7CB}" presName="root1" presStyleCnt="0"/>
      <dgm:spPr/>
      <dgm:t>
        <a:bodyPr/>
        <a:lstStyle/>
        <a:p>
          <a:endParaRPr lang="en-US"/>
        </a:p>
      </dgm:t>
    </dgm:pt>
    <dgm:pt modelId="{E8DB86F8-E724-4827-9ED4-26EE0481207A}" type="pres">
      <dgm:prSet presAssocID="{E75EDE11-118E-4BF1-BEBD-A9A4F4D6C7CB}" presName="LevelOneTextNode" presStyleLbl="node0" presStyleIdx="0" presStyleCnt="1" custFlipVert="1" custScaleX="94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69799-76EB-4B23-AABF-3E39A989264A}" type="pres">
      <dgm:prSet presAssocID="{E75EDE11-118E-4BF1-BEBD-A9A4F4D6C7CB}" presName="level2hierChild" presStyleCnt="0"/>
      <dgm:spPr/>
      <dgm:t>
        <a:bodyPr/>
        <a:lstStyle/>
        <a:p>
          <a:endParaRPr lang="en-US"/>
        </a:p>
      </dgm:t>
    </dgm:pt>
    <dgm:pt modelId="{52F04D9B-C331-4C67-93FE-8ED8D99A030F}" type="pres">
      <dgm:prSet presAssocID="{F20B4CAE-F160-47FB-9D77-62A403A4A5B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2B57461-98B8-495F-B082-A6D2F58D648E}" type="pres">
      <dgm:prSet presAssocID="{F20B4CAE-F160-47FB-9D77-62A403A4A5B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45196B3-0B63-43D2-A0A6-0AEBA480B688}" type="pres">
      <dgm:prSet presAssocID="{73CEE4A2-64D6-493C-96F8-DC9FAB373C01}" presName="root2" presStyleCnt="0"/>
      <dgm:spPr/>
      <dgm:t>
        <a:bodyPr/>
        <a:lstStyle/>
        <a:p>
          <a:endParaRPr lang="en-US"/>
        </a:p>
      </dgm:t>
    </dgm:pt>
    <dgm:pt modelId="{38FD17C2-759E-4321-97C2-80B79959F626}" type="pres">
      <dgm:prSet presAssocID="{73CEE4A2-64D6-493C-96F8-DC9FAB373C0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AC981-36A7-42C6-BDBC-72B189A355FE}" type="pres">
      <dgm:prSet presAssocID="{73CEE4A2-64D6-493C-96F8-DC9FAB373C01}" presName="level3hierChild" presStyleCnt="0"/>
      <dgm:spPr/>
      <dgm:t>
        <a:bodyPr/>
        <a:lstStyle/>
        <a:p>
          <a:endParaRPr lang="en-US"/>
        </a:p>
      </dgm:t>
    </dgm:pt>
    <dgm:pt modelId="{D7EE7F33-5C0A-4A3B-A6CE-50BA02BD27AA}" type="pres">
      <dgm:prSet presAssocID="{3C850637-9143-4E1F-A9CA-77E2ACFFA2F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3884C93-5BFB-447C-9FB9-0DA6C8048220}" type="pres">
      <dgm:prSet presAssocID="{3C850637-9143-4E1F-A9CA-77E2ACFFA2F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D7A8B779-5907-400A-B5ED-450DB83D0AD4}" type="pres">
      <dgm:prSet presAssocID="{407C96EA-0801-4F11-9FFA-1F87D781D3D5}" presName="root2" presStyleCnt="0"/>
      <dgm:spPr/>
      <dgm:t>
        <a:bodyPr/>
        <a:lstStyle/>
        <a:p>
          <a:endParaRPr lang="en-US"/>
        </a:p>
      </dgm:t>
    </dgm:pt>
    <dgm:pt modelId="{6656C2B7-E7D4-4B53-81A5-DFE2ED0B0246}" type="pres">
      <dgm:prSet presAssocID="{407C96EA-0801-4F11-9FFA-1F87D781D3D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FD66C-0A40-463E-81E5-9AB2AFDADE03}" type="pres">
      <dgm:prSet presAssocID="{407C96EA-0801-4F11-9FFA-1F87D781D3D5}" presName="level3hierChild" presStyleCnt="0"/>
      <dgm:spPr/>
      <dgm:t>
        <a:bodyPr/>
        <a:lstStyle/>
        <a:p>
          <a:endParaRPr lang="en-US"/>
        </a:p>
      </dgm:t>
    </dgm:pt>
    <dgm:pt modelId="{7BAA138C-7D79-4532-BBA4-1624EE288CFB}" type="pres">
      <dgm:prSet presAssocID="{28077A02-C7A7-4405-BFFF-7394AC5168F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F12477A8-C053-4D96-893F-9DCCCCE6E49F}" type="pres">
      <dgm:prSet presAssocID="{28077A02-C7A7-4405-BFFF-7394AC5168F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E51BF97-AC55-47AD-AAD0-4C3EFD75AE6D}" type="pres">
      <dgm:prSet presAssocID="{E4BAB682-5174-42CE-9E2F-6BBF0F362133}" presName="root2" presStyleCnt="0"/>
      <dgm:spPr/>
      <dgm:t>
        <a:bodyPr/>
        <a:lstStyle/>
        <a:p>
          <a:endParaRPr lang="en-US"/>
        </a:p>
      </dgm:t>
    </dgm:pt>
    <dgm:pt modelId="{B9BDF403-ECBA-4972-BC23-5086385CF481}" type="pres">
      <dgm:prSet presAssocID="{E4BAB682-5174-42CE-9E2F-6BBF0F36213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AD4601-CBE1-4836-A684-9AB894228724}" type="pres">
      <dgm:prSet presAssocID="{E4BAB682-5174-42CE-9E2F-6BBF0F362133}" presName="level3hierChild" presStyleCnt="0"/>
      <dgm:spPr/>
      <dgm:t>
        <a:bodyPr/>
        <a:lstStyle/>
        <a:p>
          <a:endParaRPr lang="en-US"/>
        </a:p>
      </dgm:t>
    </dgm:pt>
    <dgm:pt modelId="{CAF29549-8333-4EB8-95D8-4CFFD17CED73}" type="pres">
      <dgm:prSet presAssocID="{3B071F20-F7B4-4582-B979-F6676B0BB29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53A754B-0C26-4126-8810-8F09A3E065CA}" type="pres">
      <dgm:prSet presAssocID="{3B071F20-F7B4-4582-B979-F6676B0BB29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46A0F42-373E-4CA6-8D70-AC583B43F288}" type="pres">
      <dgm:prSet presAssocID="{765ADC9F-64C0-4C1C-BBCD-9607182D0780}" presName="root2" presStyleCnt="0"/>
      <dgm:spPr/>
      <dgm:t>
        <a:bodyPr/>
        <a:lstStyle/>
        <a:p>
          <a:endParaRPr lang="en-US"/>
        </a:p>
      </dgm:t>
    </dgm:pt>
    <dgm:pt modelId="{CD21E435-7C31-4E64-9715-54A698FFFF7C}" type="pres">
      <dgm:prSet presAssocID="{765ADC9F-64C0-4C1C-BBCD-9607182D078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A435A-E4FA-44BF-9A2E-EBA95143F6F6}" type="pres">
      <dgm:prSet presAssocID="{765ADC9F-64C0-4C1C-BBCD-9607182D0780}" presName="level3hierChild" presStyleCnt="0"/>
      <dgm:spPr/>
      <dgm:t>
        <a:bodyPr/>
        <a:lstStyle/>
        <a:p>
          <a:endParaRPr lang="en-US"/>
        </a:p>
      </dgm:t>
    </dgm:pt>
    <dgm:pt modelId="{BCC28109-C249-418B-83A4-27B0420BAE9D}" type="pres">
      <dgm:prSet presAssocID="{1B0BDD4B-C915-4AF9-9555-FCDC7BEFB5F6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FAF7FE22-2994-48EA-B91A-C32CAAB3970F}" type="pres">
      <dgm:prSet presAssocID="{1B0BDD4B-C915-4AF9-9555-FCDC7BEFB5F6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27412B0-A94B-4F43-9CAA-5CDDE5B9541E}" type="pres">
      <dgm:prSet presAssocID="{3A3CA402-E394-4FCE-88B2-E23AE501B140}" presName="root2" presStyleCnt="0"/>
      <dgm:spPr/>
    </dgm:pt>
    <dgm:pt modelId="{2EF0D335-276A-4088-940E-2CA86645B66F}" type="pres">
      <dgm:prSet presAssocID="{3A3CA402-E394-4FCE-88B2-E23AE501B14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1F517-0FE1-4B18-A8F3-8521461EAA48}" type="pres">
      <dgm:prSet presAssocID="{3A3CA402-E394-4FCE-88B2-E23AE501B140}" presName="level3hierChild" presStyleCnt="0"/>
      <dgm:spPr/>
    </dgm:pt>
    <dgm:pt modelId="{47B5BDA1-2289-4A92-BE5E-E681921FA9B8}" type="pres">
      <dgm:prSet presAssocID="{0C6905F3-64FF-454B-A0F7-4BB05EC875FE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EC6FE31-D301-4FE0-AA54-936E2D60F011}" type="pres">
      <dgm:prSet presAssocID="{0C6905F3-64FF-454B-A0F7-4BB05EC875F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2C1CBD5-B73D-421E-BB93-A8073BCA9978}" type="pres">
      <dgm:prSet presAssocID="{489E8056-B6FF-4695-8531-DADC052F00E0}" presName="root2" presStyleCnt="0"/>
      <dgm:spPr/>
      <dgm:t>
        <a:bodyPr/>
        <a:lstStyle/>
        <a:p>
          <a:endParaRPr lang="en-US"/>
        </a:p>
      </dgm:t>
    </dgm:pt>
    <dgm:pt modelId="{4FCA61EB-9635-4F0A-A229-BB34E741CC91}" type="pres">
      <dgm:prSet presAssocID="{489E8056-B6FF-4695-8531-DADC052F00E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3403A-1A69-4996-A3E6-21EEB0A2BDB1}" type="pres">
      <dgm:prSet presAssocID="{489E8056-B6FF-4695-8531-DADC052F00E0}" presName="level3hierChild" presStyleCnt="0"/>
      <dgm:spPr/>
      <dgm:t>
        <a:bodyPr/>
        <a:lstStyle/>
        <a:p>
          <a:endParaRPr lang="en-US"/>
        </a:p>
      </dgm:t>
    </dgm:pt>
    <dgm:pt modelId="{DB3B5BE3-433E-47B2-8A3C-8FC5C3AC0080}" type="pres">
      <dgm:prSet presAssocID="{BB641483-3844-4D62-94B8-AE860FC1158C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C69C5165-DDC6-4D02-9C6D-874023F7945E}" type="pres">
      <dgm:prSet presAssocID="{BB641483-3844-4D62-94B8-AE860FC1158C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442A073-9108-4E7F-850C-DA75D44DDD30}" type="pres">
      <dgm:prSet presAssocID="{A892A3E7-B475-429A-A2CA-4F156EFE85DB}" presName="root2" presStyleCnt="0"/>
      <dgm:spPr/>
      <dgm:t>
        <a:bodyPr/>
        <a:lstStyle/>
        <a:p>
          <a:endParaRPr lang="en-US"/>
        </a:p>
      </dgm:t>
    </dgm:pt>
    <dgm:pt modelId="{292431CD-11BE-4225-9402-B1F31478AA8E}" type="pres">
      <dgm:prSet presAssocID="{A892A3E7-B475-429A-A2CA-4F156EFE85D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A9ECA-2D04-49DD-AF55-0893626E7DEA}" type="pres">
      <dgm:prSet presAssocID="{A892A3E7-B475-429A-A2CA-4F156EFE85DB}" presName="level3hierChild" presStyleCnt="0"/>
      <dgm:spPr/>
      <dgm:t>
        <a:bodyPr/>
        <a:lstStyle/>
        <a:p>
          <a:endParaRPr lang="en-US"/>
        </a:p>
      </dgm:t>
    </dgm:pt>
    <dgm:pt modelId="{57C4E767-BDC2-477C-A3AD-08CC88AD3DDA}" type="pres">
      <dgm:prSet presAssocID="{B235CF0B-2333-4CFB-8BBA-6AABE6CC628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B6FDFEF-34E8-48F9-8366-4D888525F6DB}" type="pres">
      <dgm:prSet presAssocID="{B235CF0B-2333-4CFB-8BBA-6AABE6CC628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7300EC4-38D6-434C-80E2-A6DDF44BBC09}" type="pres">
      <dgm:prSet presAssocID="{57B67DEB-B84F-4D50-A055-6D1FADA94181}" presName="root2" presStyleCnt="0"/>
      <dgm:spPr/>
      <dgm:t>
        <a:bodyPr/>
        <a:lstStyle/>
        <a:p>
          <a:endParaRPr lang="en-US"/>
        </a:p>
      </dgm:t>
    </dgm:pt>
    <dgm:pt modelId="{B3F4028B-6D5E-4865-B10A-DABD0D60BE88}" type="pres">
      <dgm:prSet presAssocID="{57B67DEB-B84F-4D50-A055-6D1FADA9418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1C21A-7047-4241-8267-17C12A029B8E}" type="pres">
      <dgm:prSet presAssocID="{57B67DEB-B84F-4D50-A055-6D1FADA94181}" presName="level3hierChild" presStyleCnt="0"/>
      <dgm:spPr/>
      <dgm:t>
        <a:bodyPr/>
        <a:lstStyle/>
        <a:p>
          <a:endParaRPr lang="en-US"/>
        </a:p>
      </dgm:t>
    </dgm:pt>
    <dgm:pt modelId="{A0A02485-A54A-43E5-B8A0-BAC4B37F4531}" type="pres">
      <dgm:prSet presAssocID="{1399D1EB-BB7C-4872-B662-0C1C11AFE17B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9250B747-48EC-4BC4-A634-DC00466400A0}" type="pres">
      <dgm:prSet presAssocID="{1399D1EB-BB7C-4872-B662-0C1C11AFE17B}" presName="connTx" presStyleLbl="parChTrans1D3" presStyleIdx="4" presStyleCnt="5"/>
      <dgm:spPr/>
      <dgm:t>
        <a:bodyPr/>
        <a:lstStyle/>
        <a:p>
          <a:endParaRPr lang="en-US"/>
        </a:p>
      </dgm:t>
    </dgm:pt>
    <dgm:pt modelId="{C2AAD9E8-F901-419F-A116-4949C329FE1B}" type="pres">
      <dgm:prSet presAssocID="{6756564B-272E-431B-873C-0F9122FDE5AF}" presName="root2" presStyleCnt="0"/>
      <dgm:spPr/>
      <dgm:t>
        <a:bodyPr/>
        <a:lstStyle/>
        <a:p>
          <a:endParaRPr lang="en-US"/>
        </a:p>
      </dgm:t>
    </dgm:pt>
    <dgm:pt modelId="{27E5471E-5A0F-4CC2-9C34-9E782E2E8386}" type="pres">
      <dgm:prSet presAssocID="{6756564B-272E-431B-873C-0F9122FDE5A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EA120-F87D-42C1-A5C6-99ACB0FA63C9}" type="pres">
      <dgm:prSet presAssocID="{6756564B-272E-431B-873C-0F9122FDE5AF}" presName="level3hierChild" presStyleCnt="0"/>
      <dgm:spPr/>
      <dgm:t>
        <a:bodyPr/>
        <a:lstStyle/>
        <a:p>
          <a:endParaRPr lang="en-US"/>
        </a:p>
      </dgm:t>
    </dgm:pt>
  </dgm:ptLst>
  <dgm:cxnLst>
    <dgm:cxn modelId="{1CAD8C31-9E47-44A6-AA34-A6DA675E7095}" type="presOf" srcId="{A892A3E7-B475-429A-A2CA-4F156EFE85DB}" destId="{292431CD-11BE-4225-9402-B1F31478AA8E}" srcOrd="0" destOrd="0" presId="urn:microsoft.com/office/officeart/2008/layout/HorizontalMultiLevelHierarchy"/>
    <dgm:cxn modelId="{4FDE0547-DD56-4033-B92B-F7D480EA390F}" srcId="{70A317AE-BDB5-4876-962F-080DE49E6C11}" destId="{E75EDE11-118E-4BF1-BEBD-A9A4F4D6C7CB}" srcOrd="0" destOrd="0" parTransId="{51ED1295-9127-4673-A19D-36B91737ABFF}" sibTransId="{17E6A37F-8BCE-49B8-AE85-BC5AFE703FDA}"/>
    <dgm:cxn modelId="{A5975B71-A592-4437-AD03-FCC6D5E8D9D1}" type="presOf" srcId="{1B0BDD4B-C915-4AF9-9555-FCDC7BEFB5F6}" destId="{BCC28109-C249-418B-83A4-27B0420BAE9D}" srcOrd="0" destOrd="0" presId="urn:microsoft.com/office/officeart/2008/layout/HorizontalMultiLevelHierarchy"/>
    <dgm:cxn modelId="{A028D798-D6F5-4B03-9287-C49F4252A563}" type="presOf" srcId="{73CEE4A2-64D6-493C-96F8-DC9FAB373C01}" destId="{38FD17C2-759E-4321-97C2-80B79959F626}" srcOrd="0" destOrd="0" presId="urn:microsoft.com/office/officeart/2008/layout/HorizontalMultiLevelHierarchy"/>
    <dgm:cxn modelId="{497C29B7-FB3E-4330-83D6-18CC363DD39E}" type="presOf" srcId="{3C850637-9143-4E1F-A9CA-77E2ACFFA2F5}" destId="{D7EE7F33-5C0A-4A3B-A6CE-50BA02BD27AA}" srcOrd="0" destOrd="0" presId="urn:microsoft.com/office/officeart/2008/layout/HorizontalMultiLevelHierarchy"/>
    <dgm:cxn modelId="{92252326-FFFE-47C9-81E8-9588145DC95E}" srcId="{73CEE4A2-64D6-493C-96F8-DC9FAB373C01}" destId="{407C96EA-0801-4F11-9FFA-1F87D781D3D5}" srcOrd="0" destOrd="0" parTransId="{3C850637-9143-4E1F-A9CA-77E2ACFFA2F5}" sibTransId="{9314D912-4E62-4793-9F25-3E0D0A044675}"/>
    <dgm:cxn modelId="{A0BDC942-D739-4FB5-B19E-17DA0EB59DD7}" type="presOf" srcId="{3A3CA402-E394-4FCE-88B2-E23AE501B140}" destId="{2EF0D335-276A-4088-940E-2CA86645B66F}" srcOrd="0" destOrd="0" presId="urn:microsoft.com/office/officeart/2008/layout/HorizontalMultiLevelHierarchy"/>
    <dgm:cxn modelId="{FE0D64E6-9450-4C50-8E16-08E0FEBA8560}" type="presOf" srcId="{E75EDE11-118E-4BF1-BEBD-A9A4F4D6C7CB}" destId="{E8DB86F8-E724-4827-9ED4-26EE0481207A}" srcOrd="0" destOrd="0" presId="urn:microsoft.com/office/officeart/2008/layout/HorizontalMultiLevelHierarchy"/>
    <dgm:cxn modelId="{1758154D-4248-4256-8807-11E638DC59FF}" type="presOf" srcId="{F20B4CAE-F160-47FB-9D77-62A403A4A5BF}" destId="{12B57461-98B8-495F-B082-A6D2F58D648E}" srcOrd="1" destOrd="0" presId="urn:microsoft.com/office/officeart/2008/layout/HorizontalMultiLevelHierarchy"/>
    <dgm:cxn modelId="{3A85FB7E-80C5-4F5B-BE77-3FDF9B3B69A6}" type="presOf" srcId="{1B0BDD4B-C915-4AF9-9555-FCDC7BEFB5F6}" destId="{FAF7FE22-2994-48EA-B91A-C32CAAB3970F}" srcOrd="1" destOrd="0" presId="urn:microsoft.com/office/officeart/2008/layout/HorizontalMultiLevelHierarchy"/>
    <dgm:cxn modelId="{9FCAEF5A-26AB-4589-A480-E0EAF3353C40}" type="presOf" srcId="{3B071F20-F7B4-4582-B979-F6676B0BB293}" destId="{053A754B-0C26-4126-8810-8F09A3E065CA}" srcOrd="1" destOrd="0" presId="urn:microsoft.com/office/officeart/2008/layout/HorizontalMultiLevelHierarchy"/>
    <dgm:cxn modelId="{FFD7F121-CD78-4F7E-9381-2CA1DEB20AE5}" srcId="{E75EDE11-118E-4BF1-BEBD-A9A4F4D6C7CB}" destId="{73CEE4A2-64D6-493C-96F8-DC9FAB373C01}" srcOrd="0" destOrd="0" parTransId="{F20B4CAE-F160-47FB-9D77-62A403A4A5BF}" sibTransId="{29B06901-4F3E-4B6F-819E-F5B449595ECC}"/>
    <dgm:cxn modelId="{223EB722-B6DF-4B42-B414-653F352A029D}" srcId="{E4BAB682-5174-42CE-9E2F-6BBF0F362133}" destId="{3A3CA402-E394-4FCE-88B2-E23AE501B140}" srcOrd="1" destOrd="0" parTransId="{1B0BDD4B-C915-4AF9-9555-FCDC7BEFB5F6}" sibTransId="{FD527A18-6DD3-4381-9DBC-A5E696BDD294}"/>
    <dgm:cxn modelId="{9B09D464-003D-45AD-846F-DB91A248C651}" type="presOf" srcId="{1399D1EB-BB7C-4872-B662-0C1C11AFE17B}" destId="{9250B747-48EC-4BC4-A634-DC00466400A0}" srcOrd="1" destOrd="0" presId="urn:microsoft.com/office/officeart/2008/layout/HorizontalMultiLevelHierarchy"/>
    <dgm:cxn modelId="{44F03C0D-AE83-4972-B856-BC5C856167C6}" type="presOf" srcId="{BB641483-3844-4D62-94B8-AE860FC1158C}" destId="{DB3B5BE3-433E-47B2-8A3C-8FC5C3AC0080}" srcOrd="0" destOrd="0" presId="urn:microsoft.com/office/officeart/2008/layout/HorizontalMultiLevelHierarchy"/>
    <dgm:cxn modelId="{C285C7BB-8B36-4FED-A6C4-3ACAA172AE73}" srcId="{E4BAB682-5174-42CE-9E2F-6BBF0F362133}" destId="{765ADC9F-64C0-4C1C-BBCD-9607182D0780}" srcOrd="0" destOrd="0" parTransId="{3B071F20-F7B4-4582-B979-F6676B0BB293}" sibTransId="{71E7C98E-A5DC-489C-AFE8-556849E57DD9}"/>
    <dgm:cxn modelId="{16710F35-6F03-4027-A6C4-19F71AAB5FA2}" type="presOf" srcId="{0C6905F3-64FF-454B-A0F7-4BB05EC875FE}" destId="{8EC6FE31-D301-4FE0-AA54-936E2D60F011}" srcOrd="1" destOrd="0" presId="urn:microsoft.com/office/officeart/2008/layout/HorizontalMultiLevelHierarchy"/>
    <dgm:cxn modelId="{7E49ED70-A48E-42AF-9B73-0AE26B732476}" type="presOf" srcId="{28077A02-C7A7-4405-BFFF-7394AC5168F5}" destId="{7BAA138C-7D79-4532-BBA4-1624EE288CFB}" srcOrd="0" destOrd="0" presId="urn:microsoft.com/office/officeart/2008/layout/HorizontalMultiLevelHierarchy"/>
    <dgm:cxn modelId="{4F3C4835-A870-41BC-A9C7-720FD17968F1}" type="presOf" srcId="{0C6905F3-64FF-454B-A0F7-4BB05EC875FE}" destId="{47B5BDA1-2289-4A92-BE5E-E681921FA9B8}" srcOrd="0" destOrd="0" presId="urn:microsoft.com/office/officeart/2008/layout/HorizontalMultiLevelHierarchy"/>
    <dgm:cxn modelId="{67E365E5-DCFB-4184-8464-0CE986BF3EE4}" type="presOf" srcId="{70A317AE-BDB5-4876-962F-080DE49E6C11}" destId="{63F4863C-5E1B-4AB7-A549-984A7E44BF5F}" srcOrd="0" destOrd="0" presId="urn:microsoft.com/office/officeart/2008/layout/HorizontalMultiLevelHierarchy"/>
    <dgm:cxn modelId="{4B800B0A-2CED-4702-8D93-D89EB96D0360}" type="presOf" srcId="{407C96EA-0801-4F11-9FFA-1F87D781D3D5}" destId="{6656C2B7-E7D4-4B53-81A5-DFE2ED0B0246}" srcOrd="0" destOrd="0" presId="urn:microsoft.com/office/officeart/2008/layout/HorizontalMultiLevelHierarchy"/>
    <dgm:cxn modelId="{3E2A4CBE-56A6-4D1D-99CD-D67A7370108B}" type="presOf" srcId="{3C850637-9143-4E1F-A9CA-77E2ACFFA2F5}" destId="{53884C93-5BFB-447C-9FB9-0DA6C8048220}" srcOrd="1" destOrd="0" presId="urn:microsoft.com/office/officeart/2008/layout/HorizontalMultiLevelHierarchy"/>
    <dgm:cxn modelId="{9D89EE66-A346-4848-85B0-EF4A62C14355}" type="presOf" srcId="{3B071F20-F7B4-4582-B979-F6676B0BB293}" destId="{CAF29549-8333-4EB8-95D8-4CFFD17CED73}" srcOrd="0" destOrd="0" presId="urn:microsoft.com/office/officeart/2008/layout/HorizontalMultiLevelHierarchy"/>
    <dgm:cxn modelId="{2BE7B3FB-652D-4919-9BAB-50D8F15804C6}" type="presOf" srcId="{765ADC9F-64C0-4C1C-BBCD-9607182D0780}" destId="{CD21E435-7C31-4E64-9715-54A698FFFF7C}" srcOrd="0" destOrd="0" presId="urn:microsoft.com/office/officeart/2008/layout/HorizontalMultiLevelHierarchy"/>
    <dgm:cxn modelId="{FD3982C8-E89F-4AAF-A107-FE102BE40C8D}" srcId="{E75EDE11-118E-4BF1-BEBD-A9A4F4D6C7CB}" destId="{E4BAB682-5174-42CE-9E2F-6BBF0F362133}" srcOrd="1" destOrd="0" parTransId="{28077A02-C7A7-4405-BFFF-7394AC5168F5}" sibTransId="{BA95FA7F-E89A-48EB-AEC9-634B35A43365}"/>
    <dgm:cxn modelId="{18F8C990-5BB3-4E9D-9B5E-0BCADFF2A848}" srcId="{E75EDE11-118E-4BF1-BEBD-A9A4F4D6C7CB}" destId="{57B67DEB-B84F-4D50-A055-6D1FADA94181}" srcOrd="3" destOrd="0" parTransId="{B235CF0B-2333-4CFB-8BBA-6AABE6CC628A}" sibTransId="{B13BF858-E187-41EB-AD4E-3B3114EE842D}"/>
    <dgm:cxn modelId="{BC34D4C7-745F-4B15-838B-94A29845459D}" type="presOf" srcId="{1399D1EB-BB7C-4872-B662-0C1C11AFE17B}" destId="{A0A02485-A54A-43E5-B8A0-BAC4B37F4531}" srcOrd="0" destOrd="0" presId="urn:microsoft.com/office/officeart/2008/layout/HorizontalMultiLevelHierarchy"/>
    <dgm:cxn modelId="{322217A6-E670-4F38-B4B0-72B182BA3FA7}" type="presOf" srcId="{BB641483-3844-4D62-94B8-AE860FC1158C}" destId="{C69C5165-DDC6-4D02-9C6D-874023F7945E}" srcOrd="1" destOrd="0" presId="urn:microsoft.com/office/officeart/2008/layout/HorizontalMultiLevelHierarchy"/>
    <dgm:cxn modelId="{B980EE71-9170-47E6-ABB2-1B2B08B4F59E}" srcId="{E75EDE11-118E-4BF1-BEBD-A9A4F4D6C7CB}" destId="{489E8056-B6FF-4695-8531-DADC052F00E0}" srcOrd="2" destOrd="0" parTransId="{0C6905F3-64FF-454B-A0F7-4BB05EC875FE}" sibTransId="{67313605-D561-42B1-B30E-AF91D88EDB8D}"/>
    <dgm:cxn modelId="{D54198CF-0431-461A-8463-B89029DCFF4A}" srcId="{489E8056-B6FF-4695-8531-DADC052F00E0}" destId="{A892A3E7-B475-429A-A2CA-4F156EFE85DB}" srcOrd="0" destOrd="0" parTransId="{BB641483-3844-4D62-94B8-AE860FC1158C}" sibTransId="{9CD7931A-1934-49F5-BBDD-8D0EC03E32C5}"/>
    <dgm:cxn modelId="{2313765A-C319-4BDC-BCA3-DD686179EE60}" type="presOf" srcId="{F20B4CAE-F160-47FB-9D77-62A403A4A5BF}" destId="{52F04D9B-C331-4C67-93FE-8ED8D99A030F}" srcOrd="0" destOrd="0" presId="urn:microsoft.com/office/officeart/2008/layout/HorizontalMultiLevelHierarchy"/>
    <dgm:cxn modelId="{6B976694-34F7-4210-A5A5-5C90C386C3B9}" type="presOf" srcId="{28077A02-C7A7-4405-BFFF-7394AC5168F5}" destId="{F12477A8-C053-4D96-893F-9DCCCCE6E49F}" srcOrd="1" destOrd="0" presId="urn:microsoft.com/office/officeart/2008/layout/HorizontalMultiLevelHierarchy"/>
    <dgm:cxn modelId="{7CFA5E31-0EE6-4BB1-881D-A992E7899252}" type="presOf" srcId="{B235CF0B-2333-4CFB-8BBA-6AABE6CC628A}" destId="{5B6FDFEF-34E8-48F9-8366-4D888525F6DB}" srcOrd="1" destOrd="0" presId="urn:microsoft.com/office/officeart/2008/layout/HorizontalMultiLevelHierarchy"/>
    <dgm:cxn modelId="{23C20799-AF63-43C0-A499-5A71ED3EC07D}" type="presOf" srcId="{489E8056-B6FF-4695-8531-DADC052F00E0}" destId="{4FCA61EB-9635-4F0A-A229-BB34E741CC91}" srcOrd="0" destOrd="0" presId="urn:microsoft.com/office/officeart/2008/layout/HorizontalMultiLevelHierarchy"/>
    <dgm:cxn modelId="{53DD71D3-FC17-4F9B-9ADB-BE9798F977FC}" srcId="{57B67DEB-B84F-4D50-A055-6D1FADA94181}" destId="{6756564B-272E-431B-873C-0F9122FDE5AF}" srcOrd="0" destOrd="0" parTransId="{1399D1EB-BB7C-4872-B662-0C1C11AFE17B}" sibTransId="{F3516CDA-08DA-47A9-BF28-3404DC6ABFBC}"/>
    <dgm:cxn modelId="{BB390BD8-F482-4BF2-90B5-4C60FD71F6A6}" type="presOf" srcId="{57B67DEB-B84F-4D50-A055-6D1FADA94181}" destId="{B3F4028B-6D5E-4865-B10A-DABD0D60BE88}" srcOrd="0" destOrd="0" presId="urn:microsoft.com/office/officeart/2008/layout/HorizontalMultiLevelHierarchy"/>
    <dgm:cxn modelId="{142DF836-1A66-4297-BA7C-D75D0CBE428E}" type="presOf" srcId="{B235CF0B-2333-4CFB-8BBA-6AABE6CC628A}" destId="{57C4E767-BDC2-477C-A3AD-08CC88AD3DDA}" srcOrd="0" destOrd="0" presId="urn:microsoft.com/office/officeart/2008/layout/HorizontalMultiLevelHierarchy"/>
    <dgm:cxn modelId="{9DEA9010-A909-4BEF-8FE4-6E1174AFF805}" type="presOf" srcId="{6756564B-272E-431B-873C-0F9122FDE5AF}" destId="{27E5471E-5A0F-4CC2-9C34-9E782E2E8386}" srcOrd="0" destOrd="0" presId="urn:microsoft.com/office/officeart/2008/layout/HorizontalMultiLevelHierarchy"/>
    <dgm:cxn modelId="{80F638C1-D4BD-4375-AA67-1208F887A580}" type="presOf" srcId="{E4BAB682-5174-42CE-9E2F-6BBF0F362133}" destId="{B9BDF403-ECBA-4972-BC23-5086385CF481}" srcOrd="0" destOrd="0" presId="urn:microsoft.com/office/officeart/2008/layout/HorizontalMultiLevelHierarchy"/>
    <dgm:cxn modelId="{A12C5428-B91D-4941-A7BD-28C538AA7C59}" type="presParOf" srcId="{63F4863C-5E1B-4AB7-A549-984A7E44BF5F}" destId="{A48CCB18-F411-40AA-9396-249EBE31F90B}" srcOrd="0" destOrd="0" presId="urn:microsoft.com/office/officeart/2008/layout/HorizontalMultiLevelHierarchy"/>
    <dgm:cxn modelId="{8EFFB141-5B7D-4906-8A21-C163FF574B36}" type="presParOf" srcId="{A48CCB18-F411-40AA-9396-249EBE31F90B}" destId="{E8DB86F8-E724-4827-9ED4-26EE0481207A}" srcOrd="0" destOrd="0" presId="urn:microsoft.com/office/officeart/2008/layout/HorizontalMultiLevelHierarchy"/>
    <dgm:cxn modelId="{E2E99854-A8B4-481F-A678-843C5B8DA9CC}" type="presParOf" srcId="{A48CCB18-F411-40AA-9396-249EBE31F90B}" destId="{73969799-76EB-4B23-AABF-3E39A989264A}" srcOrd="1" destOrd="0" presId="urn:microsoft.com/office/officeart/2008/layout/HorizontalMultiLevelHierarchy"/>
    <dgm:cxn modelId="{D89EF97E-B64B-49B3-91CB-7DDF13614138}" type="presParOf" srcId="{73969799-76EB-4B23-AABF-3E39A989264A}" destId="{52F04D9B-C331-4C67-93FE-8ED8D99A030F}" srcOrd="0" destOrd="0" presId="urn:microsoft.com/office/officeart/2008/layout/HorizontalMultiLevelHierarchy"/>
    <dgm:cxn modelId="{233350D6-1EEF-47F7-B18C-79136BC7CE9F}" type="presParOf" srcId="{52F04D9B-C331-4C67-93FE-8ED8D99A030F}" destId="{12B57461-98B8-495F-B082-A6D2F58D648E}" srcOrd="0" destOrd="0" presId="urn:microsoft.com/office/officeart/2008/layout/HorizontalMultiLevelHierarchy"/>
    <dgm:cxn modelId="{78C6B3BE-E8F8-4AA6-81E9-6F7F71B91019}" type="presParOf" srcId="{73969799-76EB-4B23-AABF-3E39A989264A}" destId="{545196B3-0B63-43D2-A0A6-0AEBA480B688}" srcOrd="1" destOrd="0" presId="urn:microsoft.com/office/officeart/2008/layout/HorizontalMultiLevelHierarchy"/>
    <dgm:cxn modelId="{4967C179-E15C-418F-B979-667523DEFA73}" type="presParOf" srcId="{545196B3-0B63-43D2-A0A6-0AEBA480B688}" destId="{38FD17C2-759E-4321-97C2-80B79959F626}" srcOrd="0" destOrd="0" presId="urn:microsoft.com/office/officeart/2008/layout/HorizontalMultiLevelHierarchy"/>
    <dgm:cxn modelId="{6C6AD886-F8EB-42F0-AE8B-25B46478CD49}" type="presParOf" srcId="{545196B3-0B63-43D2-A0A6-0AEBA480B688}" destId="{D79AC981-36A7-42C6-BDBC-72B189A355FE}" srcOrd="1" destOrd="0" presId="urn:microsoft.com/office/officeart/2008/layout/HorizontalMultiLevelHierarchy"/>
    <dgm:cxn modelId="{F4851D61-CE3C-4706-A544-8E248EA91E4F}" type="presParOf" srcId="{D79AC981-36A7-42C6-BDBC-72B189A355FE}" destId="{D7EE7F33-5C0A-4A3B-A6CE-50BA02BD27AA}" srcOrd="0" destOrd="0" presId="urn:microsoft.com/office/officeart/2008/layout/HorizontalMultiLevelHierarchy"/>
    <dgm:cxn modelId="{5FE1E538-382D-4153-9E77-C774EF947139}" type="presParOf" srcId="{D7EE7F33-5C0A-4A3B-A6CE-50BA02BD27AA}" destId="{53884C93-5BFB-447C-9FB9-0DA6C8048220}" srcOrd="0" destOrd="0" presId="urn:microsoft.com/office/officeart/2008/layout/HorizontalMultiLevelHierarchy"/>
    <dgm:cxn modelId="{69E5ADF5-F92D-4B7D-AA6A-0D134D154CD8}" type="presParOf" srcId="{D79AC981-36A7-42C6-BDBC-72B189A355FE}" destId="{D7A8B779-5907-400A-B5ED-450DB83D0AD4}" srcOrd="1" destOrd="0" presId="urn:microsoft.com/office/officeart/2008/layout/HorizontalMultiLevelHierarchy"/>
    <dgm:cxn modelId="{A405AE78-2BCA-4A31-A196-E8D274D9AB7E}" type="presParOf" srcId="{D7A8B779-5907-400A-B5ED-450DB83D0AD4}" destId="{6656C2B7-E7D4-4B53-81A5-DFE2ED0B0246}" srcOrd="0" destOrd="0" presId="urn:microsoft.com/office/officeart/2008/layout/HorizontalMultiLevelHierarchy"/>
    <dgm:cxn modelId="{9E5A4302-4E47-4ACF-A580-A60855821CF3}" type="presParOf" srcId="{D7A8B779-5907-400A-B5ED-450DB83D0AD4}" destId="{135FD66C-0A40-463E-81E5-9AB2AFDADE03}" srcOrd="1" destOrd="0" presId="urn:microsoft.com/office/officeart/2008/layout/HorizontalMultiLevelHierarchy"/>
    <dgm:cxn modelId="{7B57888E-4427-433B-B4A8-7CCC1FFCAD97}" type="presParOf" srcId="{73969799-76EB-4B23-AABF-3E39A989264A}" destId="{7BAA138C-7D79-4532-BBA4-1624EE288CFB}" srcOrd="2" destOrd="0" presId="urn:microsoft.com/office/officeart/2008/layout/HorizontalMultiLevelHierarchy"/>
    <dgm:cxn modelId="{6F047B9D-6A8D-4704-B3A8-EDF90D9B8C4C}" type="presParOf" srcId="{7BAA138C-7D79-4532-BBA4-1624EE288CFB}" destId="{F12477A8-C053-4D96-893F-9DCCCCE6E49F}" srcOrd="0" destOrd="0" presId="urn:microsoft.com/office/officeart/2008/layout/HorizontalMultiLevelHierarchy"/>
    <dgm:cxn modelId="{83E9D961-761D-4DA5-A8FC-7D1A3BA661DB}" type="presParOf" srcId="{73969799-76EB-4B23-AABF-3E39A989264A}" destId="{FE51BF97-AC55-47AD-AAD0-4C3EFD75AE6D}" srcOrd="3" destOrd="0" presId="urn:microsoft.com/office/officeart/2008/layout/HorizontalMultiLevelHierarchy"/>
    <dgm:cxn modelId="{AC1A34B7-1722-4647-94FA-3F969450A22A}" type="presParOf" srcId="{FE51BF97-AC55-47AD-AAD0-4C3EFD75AE6D}" destId="{B9BDF403-ECBA-4972-BC23-5086385CF481}" srcOrd="0" destOrd="0" presId="urn:microsoft.com/office/officeart/2008/layout/HorizontalMultiLevelHierarchy"/>
    <dgm:cxn modelId="{14D21F0D-AA56-41D1-BECE-A512C7921C98}" type="presParOf" srcId="{FE51BF97-AC55-47AD-AAD0-4C3EFD75AE6D}" destId="{17AD4601-CBE1-4836-A684-9AB894228724}" srcOrd="1" destOrd="0" presId="urn:microsoft.com/office/officeart/2008/layout/HorizontalMultiLevelHierarchy"/>
    <dgm:cxn modelId="{A01ACAC4-1BBC-4E98-85FB-D9753775FD36}" type="presParOf" srcId="{17AD4601-CBE1-4836-A684-9AB894228724}" destId="{CAF29549-8333-4EB8-95D8-4CFFD17CED73}" srcOrd="0" destOrd="0" presId="urn:microsoft.com/office/officeart/2008/layout/HorizontalMultiLevelHierarchy"/>
    <dgm:cxn modelId="{3938C1BF-024A-460B-99F6-26D5FFD987D3}" type="presParOf" srcId="{CAF29549-8333-4EB8-95D8-4CFFD17CED73}" destId="{053A754B-0C26-4126-8810-8F09A3E065CA}" srcOrd="0" destOrd="0" presId="urn:microsoft.com/office/officeart/2008/layout/HorizontalMultiLevelHierarchy"/>
    <dgm:cxn modelId="{B4214078-A17E-4A16-BD07-7C91CC479832}" type="presParOf" srcId="{17AD4601-CBE1-4836-A684-9AB894228724}" destId="{846A0F42-373E-4CA6-8D70-AC583B43F288}" srcOrd="1" destOrd="0" presId="urn:microsoft.com/office/officeart/2008/layout/HorizontalMultiLevelHierarchy"/>
    <dgm:cxn modelId="{6192D07F-613A-4EC3-ADAC-115A7203B802}" type="presParOf" srcId="{846A0F42-373E-4CA6-8D70-AC583B43F288}" destId="{CD21E435-7C31-4E64-9715-54A698FFFF7C}" srcOrd="0" destOrd="0" presId="urn:microsoft.com/office/officeart/2008/layout/HorizontalMultiLevelHierarchy"/>
    <dgm:cxn modelId="{8FB2CED4-B8C1-4451-BAE0-7CB6FA7A6A97}" type="presParOf" srcId="{846A0F42-373E-4CA6-8D70-AC583B43F288}" destId="{6DEA435A-E4FA-44BF-9A2E-EBA95143F6F6}" srcOrd="1" destOrd="0" presId="urn:microsoft.com/office/officeart/2008/layout/HorizontalMultiLevelHierarchy"/>
    <dgm:cxn modelId="{0E0E0C6B-51F2-44FF-93EB-D44D5007095F}" type="presParOf" srcId="{17AD4601-CBE1-4836-A684-9AB894228724}" destId="{BCC28109-C249-418B-83A4-27B0420BAE9D}" srcOrd="2" destOrd="0" presId="urn:microsoft.com/office/officeart/2008/layout/HorizontalMultiLevelHierarchy"/>
    <dgm:cxn modelId="{5B01FDC2-22D6-4775-9743-7BE4CDF9E7B2}" type="presParOf" srcId="{BCC28109-C249-418B-83A4-27B0420BAE9D}" destId="{FAF7FE22-2994-48EA-B91A-C32CAAB3970F}" srcOrd="0" destOrd="0" presId="urn:microsoft.com/office/officeart/2008/layout/HorizontalMultiLevelHierarchy"/>
    <dgm:cxn modelId="{FCEF6A3E-DCA3-4A41-A1A5-03D285758961}" type="presParOf" srcId="{17AD4601-CBE1-4836-A684-9AB894228724}" destId="{927412B0-A94B-4F43-9CAA-5CDDE5B9541E}" srcOrd="3" destOrd="0" presId="urn:microsoft.com/office/officeart/2008/layout/HorizontalMultiLevelHierarchy"/>
    <dgm:cxn modelId="{07A35BD9-B448-4A8D-9843-87CCFEB6CDAE}" type="presParOf" srcId="{927412B0-A94B-4F43-9CAA-5CDDE5B9541E}" destId="{2EF0D335-276A-4088-940E-2CA86645B66F}" srcOrd="0" destOrd="0" presId="urn:microsoft.com/office/officeart/2008/layout/HorizontalMultiLevelHierarchy"/>
    <dgm:cxn modelId="{444A15CB-A99E-4DB0-9B64-5928751CDFF8}" type="presParOf" srcId="{927412B0-A94B-4F43-9CAA-5CDDE5B9541E}" destId="{DD91F517-0FE1-4B18-A8F3-8521461EAA48}" srcOrd="1" destOrd="0" presId="urn:microsoft.com/office/officeart/2008/layout/HorizontalMultiLevelHierarchy"/>
    <dgm:cxn modelId="{6EC4EC1B-B892-4B87-92BA-D07D1DDD88FA}" type="presParOf" srcId="{73969799-76EB-4B23-AABF-3E39A989264A}" destId="{47B5BDA1-2289-4A92-BE5E-E681921FA9B8}" srcOrd="4" destOrd="0" presId="urn:microsoft.com/office/officeart/2008/layout/HorizontalMultiLevelHierarchy"/>
    <dgm:cxn modelId="{376D63F6-EF82-4DA8-99E0-36DF7FE64F82}" type="presParOf" srcId="{47B5BDA1-2289-4A92-BE5E-E681921FA9B8}" destId="{8EC6FE31-D301-4FE0-AA54-936E2D60F011}" srcOrd="0" destOrd="0" presId="urn:microsoft.com/office/officeart/2008/layout/HorizontalMultiLevelHierarchy"/>
    <dgm:cxn modelId="{183294A8-C85D-43A9-962A-932DB16863B7}" type="presParOf" srcId="{73969799-76EB-4B23-AABF-3E39A989264A}" destId="{52C1CBD5-B73D-421E-BB93-A8073BCA9978}" srcOrd="5" destOrd="0" presId="urn:microsoft.com/office/officeart/2008/layout/HorizontalMultiLevelHierarchy"/>
    <dgm:cxn modelId="{7334C85C-8FA6-4AA9-AD41-70FD6A126679}" type="presParOf" srcId="{52C1CBD5-B73D-421E-BB93-A8073BCA9978}" destId="{4FCA61EB-9635-4F0A-A229-BB34E741CC91}" srcOrd="0" destOrd="0" presId="urn:microsoft.com/office/officeart/2008/layout/HorizontalMultiLevelHierarchy"/>
    <dgm:cxn modelId="{1154B888-7A71-4A7D-8B3E-79C5F71B646A}" type="presParOf" srcId="{52C1CBD5-B73D-421E-BB93-A8073BCA9978}" destId="{1E73403A-1A69-4996-A3E6-21EEB0A2BDB1}" srcOrd="1" destOrd="0" presId="urn:microsoft.com/office/officeart/2008/layout/HorizontalMultiLevelHierarchy"/>
    <dgm:cxn modelId="{06C2804D-9968-4070-84D1-F9D0872C90DB}" type="presParOf" srcId="{1E73403A-1A69-4996-A3E6-21EEB0A2BDB1}" destId="{DB3B5BE3-433E-47B2-8A3C-8FC5C3AC0080}" srcOrd="0" destOrd="0" presId="urn:microsoft.com/office/officeart/2008/layout/HorizontalMultiLevelHierarchy"/>
    <dgm:cxn modelId="{D23A5DE6-7FEE-418F-A402-87330704AFE6}" type="presParOf" srcId="{DB3B5BE3-433E-47B2-8A3C-8FC5C3AC0080}" destId="{C69C5165-DDC6-4D02-9C6D-874023F7945E}" srcOrd="0" destOrd="0" presId="urn:microsoft.com/office/officeart/2008/layout/HorizontalMultiLevelHierarchy"/>
    <dgm:cxn modelId="{780BE413-AB51-4DEE-A38A-86887A7BB47C}" type="presParOf" srcId="{1E73403A-1A69-4996-A3E6-21EEB0A2BDB1}" destId="{9442A073-9108-4E7F-850C-DA75D44DDD30}" srcOrd="1" destOrd="0" presId="urn:microsoft.com/office/officeart/2008/layout/HorizontalMultiLevelHierarchy"/>
    <dgm:cxn modelId="{1A14C678-5022-42A7-A4ED-D432D087080A}" type="presParOf" srcId="{9442A073-9108-4E7F-850C-DA75D44DDD30}" destId="{292431CD-11BE-4225-9402-B1F31478AA8E}" srcOrd="0" destOrd="0" presId="urn:microsoft.com/office/officeart/2008/layout/HorizontalMultiLevelHierarchy"/>
    <dgm:cxn modelId="{6F65BC1A-7796-4D5E-B1D5-E310B4FAC758}" type="presParOf" srcId="{9442A073-9108-4E7F-850C-DA75D44DDD30}" destId="{2A2A9ECA-2D04-49DD-AF55-0893626E7DEA}" srcOrd="1" destOrd="0" presId="urn:microsoft.com/office/officeart/2008/layout/HorizontalMultiLevelHierarchy"/>
    <dgm:cxn modelId="{B07BEF3E-6C9C-4E09-95C4-B1A1DD154993}" type="presParOf" srcId="{73969799-76EB-4B23-AABF-3E39A989264A}" destId="{57C4E767-BDC2-477C-A3AD-08CC88AD3DDA}" srcOrd="6" destOrd="0" presId="urn:microsoft.com/office/officeart/2008/layout/HorizontalMultiLevelHierarchy"/>
    <dgm:cxn modelId="{1E20982B-610F-4482-8C09-2DDA964A806B}" type="presParOf" srcId="{57C4E767-BDC2-477C-A3AD-08CC88AD3DDA}" destId="{5B6FDFEF-34E8-48F9-8366-4D888525F6DB}" srcOrd="0" destOrd="0" presId="urn:microsoft.com/office/officeart/2008/layout/HorizontalMultiLevelHierarchy"/>
    <dgm:cxn modelId="{B946642F-3C89-4811-9D62-A8EE9AF70CD4}" type="presParOf" srcId="{73969799-76EB-4B23-AABF-3E39A989264A}" destId="{07300EC4-38D6-434C-80E2-A6DDF44BBC09}" srcOrd="7" destOrd="0" presId="urn:microsoft.com/office/officeart/2008/layout/HorizontalMultiLevelHierarchy"/>
    <dgm:cxn modelId="{8BA8D120-6D2A-4553-8122-82CB58AE4D5C}" type="presParOf" srcId="{07300EC4-38D6-434C-80E2-A6DDF44BBC09}" destId="{B3F4028B-6D5E-4865-B10A-DABD0D60BE88}" srcOrd="0" destOrd="0" presId="urn:microsoft.com/office/officeart/2008/layout/HorizontalMultiLevelHierarchy"/>
    <dgm:cxn modelId="{A1E593F4-7484-4A4E-BA4B-68AEA7B3668F}" type="presParOf" srcId="{07300EC4-38D6-434C-80E2-A6DDF44BBC09}" destId="{EAD1C21A-7047-4241-8267-17C12A029B8E}" srcOrd="1" destOrd="0" presId="urn:microsoft.com/office/officeart/2008/layout/HorizontalMultiLevelHierarchy"/>
    <dgm:cxn modelId="{7FA7658A-3DDA-4816-8998-DB2E498F9954}" type="presParOf" srcId="{EAD1C21A-7047-4241-8267-17C12A029B8E}" destId="{A0A02485-A54A-43E5-B8A0-BAC4B37F4531}" srcOrd="0" destOrd="0" presId="urn:microsoft.com/office/officeart/2008/layout/HorizontalMultiLevelHierarchy"/>
    <dgm:cxn modelId="{E3B6D269-DA8E-4BD3-82B5-3F03636AEB58}" type="presParOf" srcId="{A0A02485-A54A-43E5-B8A0-BAC4B37F4531}" destId="{9250B747-48EC-4BC4-A634-DC00466400A0}" srcOrd="0" destOrd="0" presId="urn:microsoft.com/office/officeart/2008/layout/HorizontalMultiLevelHierarchy"/>
    <dgm:cxn modelId="{CF032C7D-478D-4F1E-9461-5C9BFA5E36E3}" type="presParOf" srcId="{EAD1C21A-7047-4241-8267-17C12A029B8E}" destId="{C2AAD9E8-F901-419F-A116-4949C329FE1B}" srcOrd="1" destOrd="0" presId="urn:microsoft.com/office/officeart/2008/layout/HorizontalMultiLevelHierarchy"/>
    <dgm:cxn modelId="{91AD572D-4271-45FE-A566-F711CE98871E}" type="presParOf" srcId="{C2AAD9E8-F901-419F-A116-4949C329FE1B}" destId="{27E5471E-5A0F-4CC2-9C34-9E782E2E8386}" srcOrd="0" destOrd="0" presId="urn:microsoft.com/office/officeart/2008/layout/HorizontalMultiLevelHierarchy"/>
    <dgm:cxn modelId="{D4C1A089-0699-4C85-A931-B0A555476972}" type="presParOf" srcId="{C2AAD9E8-F901-419F-A116-4949C329FE1B}" destId="{112EA120-F87D-42C1-A5C6-99ACB0FA6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C47FBA-1750-4987-A170-7551E0E1100D}" type="doc">
      <dgm:prSet loTypeId="urn:microsoft.com/office/officeart/2005/8/layout/arrow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EFCE966-03D0-4ED0-8F4A-9E5ED63ED441}">
      <dgm:prSet custT="1"/>
      <dgm:spPr/>
      <dgm:t>
        <a:bodyPr/>
        <a:lstStyle/>
        <a:p>
          <a:r>
            <a:rPr lang="es-ES" sz="1400" dirty="0" smtClean="0"/>
            <a:t>Apoyar el diseño y desarrollo de trabajos de investigación donde se conozca la importancia de los saber culinarios ancestrales, a nivel nacional.</a:t>
          </a:r>
          <a:endParaRPr lang="en-US" sz="1400" dirty="0"/>
        </a:p>
      </dgm:t>
    </dgm:pt>
    <dgm:pt modelId="{3AFD28B7-7A48-4F1F-AAAB-7CA0C3D58B2E}" type="parTrans" cxnId="{D20EC9E5-C0F9-4C99-84BD-36D151B786F4}">
      <dgm:prSet/>
      <dgm:spPr/>
      <dgm:t>
        <a:bodyPr/>
        <a:lstStyle/>
        <a:p>
          <a:endParaRPr lang="en-US"/>
        </a:p>
      </dgm:t>
    </dgm:pt>
    <dgm:pt modelId="{B1D94450-2404-4CC4-AC42-65EE003068A0}" type="sibTrans" cxnId="{D20EC9E5-C0F9-4C99-84BD-36D151B786F4}">
      <dgm:prSet/>
      <dgm:spPr/>
      <dgm:t>
        <a:bodyPr/>
        <a:lstStyle/>
        <a:p>
          <a:endParaRPr lang="en-US"/>
        </a:p>
      </dgm:t>
    </dgm:pt>
    <dgm:pt modelId="{A8673562-5BE5-4D86-AC05-3AF36A99EF3B}">
      <dgm:prSet custT="1"/>
      <dgm:spPr/>
      <dgm:t>
        <a:bodyPr/>
        <a:lstStyle/>
        <a:p>
          <a:r>
            <a:rPr lang="es-ES" sz="1400" dirty="0" smtClean="0"/>
            <a:t>Incorporación de un departamento estadístico en el GADIP de Cayambe  que actualice la información con relación a datos estadísticos de la parroquia y el cantón Cayambe. </a:t>
          </a:r>
          <a:endParaRPr lang="en-US" sz="1400" dirty="0"/>
        </a:p>
      </dgm:t>
    </dgm:pt>
    <dgm:pt modelId="{8F900A0C-6841-4560-80FD-A1FA41E85A3A}" type="parTrans" cxnId="{B7144143-D34E-4C7C-BA2F-99EA2DB589F0}">
      <dgm:prSet/>
      <dgm:spPr/>
      <dgm:t>
        <a:bodyPr/>
        <a:lstStyle/>
        <a:p>
          <a:endParaRPr lang="en-US"/>
        </a:p>
      </dgm:t>
    </dgm:pt>
    <dgm:pt modelId="{C6587288-B4CB-4891-9620-410049B31107}" type="sibTrans" cxnId="{B7144143-D34E-4C7C-BA2F-99EA2DB589F0}">
      <dgm:prSet/>
      <dgm:spPr/>
      <dgm:t>
        <a:bodyPr/>
        <a:lstStyle/>
        <a:p>
          <a:endParaRPr lang="en-US"/>
        </a:p>
      </dgm:t>
    </dgm:pt>
    <dgm:pt modelId="{D8DCEEA0-9981-4522-9164-5B857653D136}">
      <dgm:prSet custT="1"/>
      <dgm:spPr/>
      <dgm:t>
        <a:bodyPr/>
        <a:lstStyle/>
        <a:p>
          <a:r>
            <a:rPr lang="es-ES" sz="1400" dirty="0" smtClean="0"/>
            <a:t>Planificar actividades con la comunidad con relación al levantamiento de la información de campo para agilizar la obtención de datos.</a:t>
          </a:r>
          <a:endParaRPr lang="en-US" sz="1400" dirty="0"/>
        </a:p>
      </dgm:t>
    </dgm:pt>
    <dgm:pt modelId="{B605D2AD-5869-4B06-AE25-7611D9B4FE9C}" type="parTrans" cxnId="{5B2EF1FF-5B20-4CD7-BEF4-8248ACDF1C24}">
      <dgm:prSet/>
      <dgm:spPr/>
      <dgm:t>
        <a:bodyPr/>
        <a:lstStyle/>
        <a:p>
          <a:endParaRPr lang="en-US"/>
        </a:p>
      </dgm:t>
    </dgm:pt>
    <dgm:pt modelId="{40A44D76-5C14-4136-9F56-D6C3B8EB3139}" type="sibTrans" cxnId="{5B2EF1FF-5B20-4CD7-BEF4-8248ACDF1C24}">
      <dgm:prSet/>
      <dgm:spPr/>
      <dgm:t>
        <a:bodyPr/>
        <a:lstStyle/>
        <a:p>
          <a:endParaRPr lang="en-US"/>
        </a:p>
      </dgm:t>
    </dgm:pt>
    <dgm:pt modelId="{17C35663-84D8-4D57-9662-DBF9EF2CADF9}">
      <dgm:prSet custT="1"/>
      <dgm:spPr/>
      <dgm:t>
        <a:bodyPr/>
        <a:lstStyle/>
        <a:p>
          <a:r>
            <a:rPr lang="es-ES" sz="1400" dirty="0" smtClean="0"/>
            <a:t>Adherir un punto de información gastronómica ancestral de la parroquia para poder socializar los productos que posee la parroquia. </a:t>
          </a:r>
          <a:endParaRPr lang="en-US" sz="1400" dirty="0"/>
        </a:p>
      </dgm:t>
    </dgm:pt>
    <dgm:pt modelId="{05CB5BC8-C638-4F2A-BD10-BF29F9EEB48B}" type="parTrans" cxnId="{4A0F91FB-40DB-47BC-9011-584C43D1D5D7}">
      <dgm:prSet/>
      <dgm:spPr/>
      <dgm:t>
        <a:bodyPr/>
        <a:lstStyle/>
        <a:p>
          <a:endParaRPr lang="en-US"/>
        </a:p>
      </dgm:t>
    </dgm:pt>
    <dgm:pt modelId="{E2C2CD78-9CB9-44FB-92F0-B89ABB3C58F2}" type="sibTrans" cxnId="{4A0F91FB-40DB-47BC-9011-584C43D1D5D7}">
      <dgm:prSet/>
      <dgm:spPr/>
      <dgm:t>
        <a:bodyPr/>
        <a:lstStyle/>
        <a:p>
          <a:endParaRPr lang="en-US"/>
        </a:p>
      </dgm:t>
    </dgm:pt>
    <dgm:pt modelId="{72FDEE52-1D29-4582-AA23-8C21F1B91232}" type="pres">
      <dgm:prSet presAssocID="{D5C47FBA-1750-4987-A170-7551E0E1100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A89F01-BBB5-4878-99D6-4DB874E86C26}" type="pres">
      <dgm:prSet presAssocID="{D5C47FBA-1750-4987-A170-7551E0E1100D}" presName="arrow" presStyleLbl="bgShp" presStyleIdx="0" presStyleCnt="1" custLinFactNeighborY="-228"/>
      <dgm:spPr/>
      <dgm:t>
        <a:bodyPr/>
        <a:lstStyle/>
        <a:p>
          <a:endParaRPr lang="en-US"/>
        </a:p>
      </dgm:t>
    </dgm:pt>
    <dgm:pt modelId="{2721769E-EC4C-4D41-93AB-CF6F44516996}" type="pres">
      <dgm:prSet presAssocID="{D5C47FBA-1750-4987-A170-7551E0E1100D}" presName="arrowDiagram4" presStyleCnt="0"/>
      <dgm:spPr/>
      <dgm:t>
        <a:bodyPr/>
        <a:lstStyle/>
        <a:p>
          <a:endParaRPr lang="en-US"/>
        </a:p>
      </dgm:t>
    </dgm:pt>
    <dgm:pt modelId="{AF1976A0-C936-4ACC-8B97-F13FEBC9FAB1}" type="pres">
      <dgm:prSet presAssocID="{BEFCE966-03D0-4ED0-8F4A-9E5ED63ED441}" presName="bullet4a" presStyleLbl="node1" presStyleIdx="0" presStyleCnt="4"/>
      <dgm:spPr/>
      <dgm:t>
        <a:bodyPr/>
        <a:lstStyle/>
        <a:p>
          <a:endParaRPr lang="en-US"/>
        </a:p>
      </dgm:t>
    </dgm:pt>
    <dgm:pt modelId="{8C740ECF-032D-44F3-94DD-27767CAC7EEB}" type="pres">
      <dgm:prSet presAssocID="{BEFCE966-03D0-4ED0-8F4A-9E5ED63ED44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B2106-1F6F-4E89-843D-BA75F35E4365}" type="pres">
      <dgm:prSet presAssocID="{A8673562-5BE5-4D86-AC05-3AF36A99EF3B}" presName="bullet4b" presStyleLbl="node1" presStyleIdx="1" presStyleCnt="4"/>
      <dgm:spPr/>
      <dgm:t>
        <a:bodyPr/>
        <a:lstStyle/>
        <a:p>
          <a:endParaRPr lang="en-US"/>
        </a:p>
      </dgm:t>
    </dgm:pt>
    <dgm:pt modelId="{F538AF41-890A-45AC-A6F9-BEC4482DCC41}" type="pres">
      <dgm:prSet presAssocID="{A8673562-5BE5-4D86-AC05-3AF36A99EF3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208A1-8FE8-40CF-A7C9-E701534DEFDB}" type="pres">
      <dgm:prSet presAssocID="{17C35663-84D8-4D57-9662-DBF9EF2CADF9}" presName="bullet4c" presStyleLbl="node1" presStyleIdx="2" presStyleCnt="4"/>
      <dgm:spPr/>
      <dgm:t>
        <a:bodyPr/>
        <a:lstStyle/>
        <a:p>
          <a:endParaRPr lang="en-US"/>
        </a:p>
      </dgm:t>
    </dgm:pt>
    <dgm:pt modelId="{DED79BA2-66E2-4A65-853D-555C6AB8776B}" type="pres">
      <dgm:prSet presAssocID="{17C35663-84D8-4D57-9662-DBF9EF2CADF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EDC41-8C4F-4EC3-AE57-D7C2E9B2AE91}" type="pres">
      <dgm:prSet presAssocID="{D8DCEEA0-9981-4522-9164-5B857653D136}" presName="bullet4d" presStyleLbl="node1" presStyleIdx="3" presStyleCnt="4"/>
      <dgm:spPr/>
      <dgm:t>
        <a:bodyPr/>
        <a:lstStyle/>
        <a:p>
          <a:endParaRPr lang="en-US"/>
        </a:p>
      </dgm:t>
    </dgm:pt>
    <dgm:pt modelId="{3526B898-17BA-4F84-9770-18D39B0024C9}" type="pres">
      <dgm:prSet presAssocID="{D8DCEEA0-9981-4522-9164-5B857653D13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E38B2-8909-4779-B263-26D623FBE9A5}" type="presOf" srcId="{17C35663-84D8-4D57-9662-DBF9EF2CADF9}" destId="{DED79BA2-66E2-4A65-853D-555C6AB8776B}" srcOrd="0" destOrd="0" presId="urn:microsoft.com/office/officeart/2005/8/layout/arrow2"/>
    <dgm:cxn modelId="{C4C2EA1C-3FD7-490D-BBD4-42DC0DF407B8}" type="presOf" srcId="{D8DCEEA0-9981-4522-9164-5B857653D136}" destId="{3526B898-17BA-4F84-9770-18D39B0024C9}" srcOrd="0" destOrd="0" presId="urn:microsoft.com/office/officeart/2005/8/layout/arrow2"/>
    <dgm:cxn modelId="{18C3936F-7773-4793-B8E8-F182E6E2729F}" type="presOf" srcId="{BEFCE966-03D0-4ED0-8F4A-9E5ED63ED441}" destId="{8C740ECF-032D-44F3-94DD-27767CAC7EEB}" srcOrd="0" destOrd="0" presId="urn:microsoft.com/office/officeart/2005/8/layout/arrow2"/>
    <dgm:cxn modelId="{D20EC9E5-C0F9-4C99-84BD-36D151B786F4}" srcId="{D5C47FBA-1750-4987-A170-7551E0E1100D}" destId="{BEFCE966-03D0-4ED0-8F4A-9E5ED63ED441}" srcOrd="0" destOrd="0" parTransId="{3AFD28B7-7A48-4F1F-AAAB-7CA0C3D58B2E}" sibTransId="{B1D94450-2404-4CC4-AC42-65EE003068A0}"/>
    <dgm:cxn modelId="{03C4D129-CBF7-4853-A368-A3034FA04573}" type="presOf" srcId="{A8673562-5BE5-4D86-AC05-3AF36A99EF3B}" destId="{F538AF41-890A-45AC-A6F9-BEC4482DCC41}" srcOrd="0" destOrd="0" presId="urn:microsoft.com/office/officeart/2005/8/layout/arrow2"/>
    <dgm:cxn modelId="{3DCD2AAE-83F5-4A81-8D4E-73FA81D12DF0}" type="presOf" srcId="{D5C47FBA-1750-4987-A170-7551E0E1100D}" destId="{72FDEE52-1D29-4582-AA23-8C21F1B91232}" srcOrd="0" destOrd="0" presId="urn:microsoft.com/office/officeart/2005/8/layout/arrow2"/>
    <dgm:cxn modelId="{B7144143-D34E-4C7C-BA2F-99EA2DB589F0}" srcId="{D5C47FBA-1750-4987-A170-7551E0E1100D}" destId="{A8673562-5BE5-4D86-AC05-3AF36A99EF3B}" srcOrd="1" destOrd="0" parTransId="{8F900A0C-6841-4560-80FD-A1FA41E85A3A}" sibTransId="{C6587288-B4CB-4891-9620-410049B31107}"/>
    <dgm:cxn modelId="{4A0F91FB-40DB-47BC-9011-584C43D1D5D7}" srcId="{D5C47FBA-1750-4987-A170-7551E0E1100D}" destId="{17C35663-84D8-4D57-9662-DBF9EF2CADF9}" srcOrd="2" destOrd="0" parTransId="{05CB5BC8-C638-4F2A-BD10-BF29F9EEB48B}" sibTransId="{E2C2CD78-9CB9-44FB-92F0-B89ABB3C58F2}"/>
    <dgm:cxn modelId="{5B2EF1FF-5B20-4CD7-BEF4-8248ACDF1C24}" srcId="{D5C47FBA-1750-4987-A170-7551E0E1100D}" destId="{D8DCEEA0-9981-4522-9164-5B857653D136}" srcOrd="3" destOrd="0" parTransId="{B605D2AD-5869-4B06-AE25-7611D9B4FE9C}" sibTransId="{40A44D76-5C14-4136-9F56-D6C3B8EB3139}"/>
    <dgm:cxn modelId="{5574C7AD-42E5-449C-8B29-2E6C12ACFA94}" type="presParOf" srcId="{72FDEE52-1D29-4582-AA23-8C21F1B91232}" destId="{6BA89F01-BBB5-4878-99D6-4DB874E86C26}" srcOrd="0" destOrd="0" presId="urn:microsoft.com/office/officeart/2005/8/layout/arrow2"/>
    <dgm:cxn modelId="{ED36A079-2BDE-421A-8A6C-8975B8F437AF}" type="presParOf" srcId="{72FDEE52-1D29-4582-AA23-8C21F1B91232}" destId="{2721769E-EC4C-4D41-93AB-CF6F44516996}" srcOrd="1" destOrd="0" presId="urn:microsoft.com/office/officeart/2005/8/layout/arrow2"/>
    <dgm:cxn modelId="{C58CB844-1AFC-45B0-B32A-3BF6A5375057}" type="presParOf" srcId="{2721769E-EC4C-4D41-93AB-CF6F44516996}" destId="{AF1976A0-C936-4ACC-8B97-F13FEBC9FAB1}" srcOrd="0" destOrd="0" presId="urn:microsoft.com/office/officeart/2005/8/layout/arrow2"/>
    <dgm:cxn modelId="{9F66D22C-1522-4AB3-A6F4-CACB2323FAB2}" type="presParOf" srcId="{2721769E-EC4C-4D41-93AB-CF6F44516996}" destId="{8C740ECF-032D-44F3-94DD-27767CAC7EEB}" srcOrd="1" destOrd="0" presId="urn:microsoft.com/office/officeart/2005/8/layout/arrow2"/>
    <dgm:cxn modelId="{9565CC0A-A247-42E0-BD9E-5739F390DC50}" type="presParOf" srcId="{2721769E-EC4C-4D41-93AB-CF6F44516996}" destId="{97BB2106-1F6F-4E89-843D-BA75F35E4365}" srcOrd="2" destOrd="0" presId="urn:microsoft.com/office/officeart/2005/8/layout/arrow2"/>
    <dgm:cxn modelId="{7C93DC95-625B-4F15-B5AA-15E279356F0D}" type="presParOf" srcId="{2721769E-EC4C-4D41-93AB-CF6F44516996}" destId="{F538AF41-890A-45AC-A6F9-BEC4482DCC41}" srcOrd="3" destOrd="0" presId="urn:microsoft.com/office/officeart/2005/8/layout/arrow2"/>
    <dgm:cxn modelId="{4C69941F-F266-48DA-9AD9-45B0672FA85D}" type="presParOf" srcId="{2721769E-EC4C-4D41-93AB-CF6F44516996}" destId="{4F9208A1-8FE8-40CF-A7C9-E701534DEFDB}" srcOrd="4" destOrd="0" presId="urn:microsoft.com/office/officeart/2005/8/layout/arrow2"/>
    <dgm:cxn modelId="{D5C9555D-3A54-46C1-9719-F9D57F5B4AE4}" type="presParOf" srcId="{2721769E-EC4C-4D41-93AB-CF6F44516996}" destId="{DED79BA2-66E2-4A65-853D-555C6AB8776B}" srcOrd="5" destOrd="0" presId="urn:microsoft.com/office/officeart/2005/8/layout/arrow2"/>
    <dgm:cxn modelId="{3705E1FA-1AD5-4CA9-8E89-9BBF568E975F}" type="presParOf" srcId="{2721769E-EC4C-4D41-93AB-CF6F44516996}" destId="{988EDC41-8C4F-4EC3-AE57-D7C2E9B2AE91}" srcOrd="6" destOrd="0" presId="urn:microsoft.com/office/officeart/2005/8/layout/arrow2"/>
    <dgm:cxn modelId="{96392F81-00DD-418D-8082-4082BBAF1497}" type="presParOf" srcId="{2721769E-EC4C-4D41-93AB-CF6F44516996}" destId="{3526B898-17BA-4F84-9770-18D39B0024C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81EA3-52E0-44DC-9DF7-4DC7B289EF32}" type="doc">
      <dgm:prSet loTypeId="urn:microsoft.com/office/officeart/2005/8/layout/cycle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B936463-CF03-4176-9F8B-6F56A8F7EA08}">
      <dgm:prSet phldrT="[Texto]" custT="1"/>
      <dgm:spPr/>
      <dgm:t>
        <a:bodyPr/>
        <a:lstStyle/>
        <a:p>
          <a:pPr algn="l"/>
          <a:r>
            <a:rPr lang="es-EC" sz="2000" dirty="0" smtClean="0"/>
            <a:t>Problema</a:t>
          </a:r>
          <a:endParaRPr lang="es-EC" sz="2000" dirty="0"/>
        </a:p>
      </dgm:t>
    </dgm:pt>
    <dgm:pt modelId="{825FBB49-C4B6-40D7-B3EE-20F059769002}" type="parTrans" cxnId="{BF49A0DF-EDAB-4014-9184-1DA631E3507E}">
      <dgm:prSet/>
      <dgm:spPr/>
      <dgm:t>
        <a:bodyPr/>
        <a:lstStyle/>
        <a:p>
          <a:endParaRPr lang="es-EC" sz="2800"/>
        </a:p>
      </dgm:t>
    </dgm:pt>
    <dgm:pt modelId="{27855E66-1CB4-47E8-8DEC-A9F8BCCCCAF8}" type="sibTrans" cxnId="{BF49A0DF-EDAB-4014-9184-1DA631E3507E}">
      <dgm:prSet custT="1"/>
      <dgm:spPr/>
      <dgm:t>
        <a:bodyPr/>
        <a:lstStyle/>
        <a:p>
          <a:endParaRPr lang="es-EC" sz="1000"/>
        </a:p>
      </dgm:t>
    </dgm:pt>
    <dgm:pt modelId="{5488B466-B39B-4F1A-91F6-8C92E1FC4863}">
      <dgm:prSet phldrT="[Texto]" custT="1"/>
      <dgm:spPr/>
      <dgm:t>
        <a:bodyPr/>
        <a:lstStyle/>
        <a:p>
          <a:pPr algn="just"/>
          <a:r>
            <a:rPr lang="es-EC" sz="1600" dirty="0" smtClean="0"/>
            <a:t>Desplazamiento de platos  Ancestrales  e introducción de  otras costumbres gastronómicas.</a:t>
          </a:r>
          <a:endParaRPr lang="es-EC" sz="1600" dirty="0"/>
        </a:p>
      </dgm:t>
    </dgm:pt>
    <dgm:pt modelId="{022D4FD3-35E3-4EBF-B98B-1242B6989AA4}" type="parTrans" cxnId="{A3552D88-DCDD-48A4-A0C9-123548AAB74A}">
      <dgm:prSet/>
      <dgm:spPr/>
      <dgm:t>
        <a:bodyPr/>
        <a:lstStyle/>
        <a:p>
          <a:endParaRPr lang="es-EC" sz="2800"/>
        </a:p>
      </dgm:t>
    </dgm:pt>
    <dgm:pt modelId="{F1F1B871-B63C-4B88-BE8A-D1DFAA6F6B2E}" type="sibTrans" cxnId="{A3552D88-DCDD-48A4-A0C9-123548AAB74A}">
      <dgm:prSet/>
      <dgm:spPr/>
      <dgm:t>
        <a:bodyPr/>
        <a:lstStyle/>
        <a:p>
          <a:endParaRPr lang="es-EC" sz="2800"/>
        </a:p>
      </dgm:t>
    </dgm:pt>
    <dgm:pt modelId="{255F3FCE-DAEA-4D4F-9A41-1A9E00AF46D5}">
      <dgm:prSet phldrT="[Texto]" custT="1"/>
      <dgm:spPr/>
      <dgm:t>
        <a:bodyPr/>
        <a:lstStyle/>
        <a:p>
          <a:pPr algn="l"/>
          <a:endParaRPr lang="es-EC" sz="1200" dirty="0"/>
        </a:p>
      </dgm:t>
    </dgm:pt>
    <dgm:pt modelId="{31E9917A-E08C-4F74-91B3-FFBDFA7DA04D}" type="parTrans" cxnId="{B8FF9904-C0CA-4525-8DCA-F23E3505E046}">
      <dgm:prSet/>
      <dgm:spPr/>
      <dgm:t>
        <a:bodyPr/>
        <a:lstStyle/>
        <a:p>
          <a:endParaRPr lang="es-EC" sz="2800"/>
        </a:p>
      </dgm:t>
    </dgm:pt>
    <dgm:pt modelId="{690D96DB-5243-4F44-9193-012A3D775114}" type="sibTrans" cxnId="{B8FF9904-C0CA-4525-8DCA-F23E3505E046}">
      <dgm:prSet/>
      <dgm:spPr/>
      <dgm:t>
        <a:bodyPr/>
        <a:lstStyle/>
        <a:p>
          <a:endParaRPr lang="es-EC" sz="2800"/>
        </a:p>
      </dgm:t>
    </dgm:pt>
    <dgm:pt modelId="{5E1BA11A-2590-4206-A24D-ACA536067D91}">
      <dgm:prSet phldrT="[Texto]" custT="1"/>
      <dgm:spPr/>
      <dgm:t>
        <a:bodyPr/>
        <a:lstStyle/>
        <a:p>
          <a:pPr algn="ctr"/>
          <a:r>
            <a:rPr lang="es-EC" sz="2000" dirty="0" smtClean="0"/>
            <a:t>Objetivos</a:t>
          </a:r>
          <a:endParaRPr lang="es-EC" sz="2000" dirty="0"/>
        </a:p>
      </dgm:t>
    </dgm:pt>
    <dgm:pt modelId="{C28CD6AC-1D7F-4968-93AB-49D508DE7AE6}" type="parTrans" cxnId="{C2505486-E771-4F69-89CF-36A43509D4C1}">
      <dgm:prSet/>
      <dgm:spPr/>
      <dgm:t>
        <a:bodyPr/>
        <a:lstStyle/>
        <a:p>
          <a:endParaRPr lang="es-EC" sz="2800"/>
        </a:p>
      </dgm:t>
    </dgm:pt>
    <dgm:pt modelId="{37472C51-3B26-4F4A-B899-3DA51C5033D1}" type="sibTrans" cxnId="{C2505486-E771-4F69-89CF-36A43509D4C1}">
      <dgm:prSet custT="1"/>
      <dgm:spPr/>
      <dgm:t>
        <a:bodyPr/>
        <a:lstStyle/>
        <a:p>
          <a:endParaRPr lang="es-EC" sz="1000"/>
        </a:p>
      </dgm:t>
    </dgm:pt>
    <dgm:pt modelId="{A5F37E3E-6C47-4435-8524-6956F3B4139C}">
      <dgm:prSet phldrT="[Texto]" custT="1"/>
      <dgm:spPr/>
      <dgm:t>
        <a:bodyPr/>
        <a:lstStyle/>
        <a:p>
          <a:pPr algn="ctr"/>
          <a:r>
            <a:rPr lang="es-EC" sz="1600" dirty="0" smtClean="0"/>
            <a:t>Diagnosticar</a:t>
          </a:r>
          <a:endParaRPr lang="es-EC" sz="1600" dirty="0"/>
        </a:p>
      </dgm:t>
    </dgm:pt>
    <dgm:pt modelId="{EE2F75FE-C4E0-4A57-899E-B1CE75DBBD9C}" type="parTrans" cxnId="{5266192F-1D60-402F-8645-547E7510025A}">
      <dgm:prSet/>
      <dgm:spPr/>
      <dgm:t>
        <a:bodyPr/>
        <a:lstStyle/>
        <a:p>
          <a:endParaRPr lang="es-EC" sz="2800"/>
        </a:p>
      </dgm:t>
    </dgm:pt>
    <dgm:pt modelId="{0691E276-4CDA-438D-9D76-80C3242D971F}" type="sibTrans" cxnId="{5266192F-1D60-402F-8645-547E7510025A}">
      <dgm:prSet/>
      <dgm:spPr/>
      <dgm:t>
        <a:bodyPr/>
        <a:lstStyle/>
        <a:p>
          <a:endParaRPr lang="es-EC" sz="2800"/>
        </a:p>
      </dgm:t>
    </dgm:pt>
    <dgm:pt modelId="{32DF2017-43EB-4BCF-BA7D-F8A1A0F8DD24}">
      <dgm:prSet phldrT="[Texto]" custT="1"/>
      <dgm:spPr/>
      <dgm:t>
        <a:bodyPr/>
        <a:lstStyle/>
        <a:p>
          <a:pPr algn="l"/>
          <a:r>
            <a:rPr lang="es-EC" sz="2000" dirty="0" smtClean="0"/>
            <a:t>Justificación</a:t>
          </a:r>
          <a:endParaRPr lang="es-EC" sz="2000" dirty="0"/>
        </a:p>
      </dgm:t>
    </dgm:pt>
    <dgm:pt modelId="{500AB852-A328-46A5-B07A-D49A60E38D26}" type="parTrans" cxnId="{A90FB3BF-7CDB-4674-AF4B-CE5DC0F5FE3D}">
      <dgm:prSet/>
      <dgm:spPr/>
      <dgm:t>
        <a:bodyPr/>
        <a:lstStyle/>
        <a:p>
          <a:endParaRPr lang="es-EC" sz="2800"/>
        </a:p>
      </dgm:t>
    </dgm:pt>
    <dgm:pt modelId="{29FE7F3F-C21E-41C2-8F8F-4AC187B938D1}" type="sibTrans" cxnId="{A90FB3BF-7CDB-4674-AF4B-CE5DC0F5FE3D}">
      <dgm:prSet custT="1"/>
      <dgm:spPr/>
      <dgm:t>
        <a:bodyPr/>
        <a:lstStyle/>
        <a:p>
          <a:endParaRPr lang="es-EC" sz="1000"/>
        </a:p>
      </dgm:t>
    </dgm:pt>
    <dgm:pt modelId="{6D93AE2E-F22C-4617-92DC-C4867EA944D5}">
      <dgm:prSet phldrT="[Texto]" custT="1"/>
      <dgm:spPr/>
      <dgm:t>
        <a:bodyPr/>
        <a:lstStyle/>
        <a:p>
          <a:pPr algn="just"/>
          <a:r>
            <a:rPr lang="es-EC" sz="1600" dirty="0" smtClean="0"/>
            <a:t>Posicionamiento de la Identidad culinaria Ancestral.</a:t>
          </a:r>
          <a:endParaRPr lang="es-EC" sz="1600" dirty="0"/>
        </a:p>
      </dgm:t>
    </dgm:pt>
    <dgm:pt modelId="{E773637D-0DA9-4C9B-8461-991CFD9C35FA}" type="parTrans" cxnId="{51DD6327-9FBE-43BF-BD63-A2E1113D564B}">
      <dgm:prSet/>
      <dgm:spPr/>
      <dgm:t>
        <a:bodyPr/>
        <a:lstStyle/>
        <a:p>
          <a:endParaRPr lang="es-EC" sz="2800"/>
        </a:p>
      </dgm:t>
    </dgm:pt>
    <dgm:pt modelId="{65E660D2-B630-44D2-8898-B7E30E26CA0B}" type="sibTrans" cxnId="{51DD6327-9FBE-43BF-BD63-A2E1113D564B}">
      <dgm:prSet/>
      <dgm:spPr/>
      <dgm:t>
        <a:bodyPr/>
        <a:lstStyle/>
        <a:p>
          <a:endParaRPr lang="es-EC" sz="2800"/>
        </a:p>
      </dgm:t>
    </dgm:pt>
    <dgm:pt modelId="{70B32C10-0822-4580-9EC1-13861615AEBF}">
      <dgm:prSet phldrT="[Texto]" custT="1"/>
      <dgm:spPr/>
      <dgm:t>
        <a:bodyPr/>
        <a:lstStyle/>
        <a:p>
          <a:pPr algn="ctr"/>
          <a:r>
            <a:rPr lang="es-EC" sz="1600" dirty="0" smtClean="0"/>
            <a:t>Establecer</a:t>
          </a:r>
          <a:endParaRPr lang="es-EC" sz="1600" dirty="0"/>
        </a:p>
      </dgm:t>
    </dgm:pt>
    <dgm:pt modelId="{D7CE8684-8BCF-4281-A106-310614D3D6DE}" type="parTrans" cxnId="{B8629679-033A-4E13-AE49-8D959730DF9A}">
      <dgm:prSet/>
      <dgm:spPr/>
      <dgm:t>
        <a:bodyPr/>
        <a:lstStyle/>
        <a:p>
          <a:endParaRPr lang="es-EC" sz="2800"/>
        </a:p>
      </dgm:t>
    </dgm:pt>
    <dgm:pt modelId="{28D4140C-CB06-403A-B05D-5D647BE31B48}" type="sibTrans" cxnId="{B8629679-033A-4E13-AE49-8D959730DF9A}">
      <dgm:prSet/>
      <dgm:spPr/>
      <dgm:t>
        <a:bodyPr/>
        <a:lstStyle/>
        <a:p>
          <a:endParaRPr lang="es-EC" sz="2800"/>
        </a:p>
      </dgm:t>
    </dgm:pt>
    <dgm:pt modelId="{2A3D90C0-DA2C-40AB-B714-7C5719C811F7}">
      <dgm:prSet phldrT="[Texto]" custT="1"/>
      <dgm:spPr/>
      <dgm:t>
        <a:bodyPr/>
        <a:lstStyle/>
        <a:p>
          <a:pPr algn="l"/>
          <a:endParaRPr lang="es-EC" sz="1400" dirty="0"/>
        </a:p>
      </dgm:t>
    </dgm:pt>
    <dgm:pt modelId="{BE65CB48-74AE-47CE-BC5D-819B588E2F34}" type="parTrans" cxnId="{3C7B1026-438A-4087-86E8-0B187B27C13D}">
      <dgm:prSet/>
      <dgm:spPr/>
      <dgm:t>
        <a:bodyPr/>
        <a:lstStyle/>
        <a:p>
          <a:endParaRPr lang="es-EC" sz="2800"/>
        </a:p>
      </dgm:t>
    </dgm:pt>
    <dgm:pt modelId="{3A2871DD-EC71-4FCD-A861-43CF0EB0209E}" type="sibTrans" cxnId="{3C7B1026-438A-4087-86E8-0B187B27C13D}">
      <dgm:prSet/>
      <dgm:spPr/>
      <dgm:t>
        <a:bodyPr/>
        <a:lstStyle/>
        <a:p>
          <a:endParaRPr lang="es-EC" sz="2800"/>
        </a:p>
      </dgm:t>
    </dgm:pt>
    <dgm:pt modelId="{594D14F3-22A8-430E-8CFC-EF11D043A503}">
      <dgm:prSet phldrT="[Texto]" custT="1"/>
      <dgm:spPr/>
      <dgm:t>
        <a:bodyPr/>
        <a:lstStyle/>
        <a:p>
          <a:pPr algn="just"/>
          <a:r>
            <a:rPr lang="es-EC" sz="1600" dirty="0" smtClean="0"/>
            <a:t>Difundir información veraz.</a:t>
          </a:r>
          <a:endParaRPr lang="es-EC" sz="1600" dirty="0"/>
        </a:p>
      </dgm:t>
    </dgm:pt>
    <dgm:pt modelId="{FCD92132-C9F3-4723-A1EE-974CAB3F1ACE}" type="sibTrans" cxnId="{26AE24F6-11F1-4E33-843C-68AA2AA30C5D}">
      <dgm:prSet/>
      <dgm:spPr/>
      <dgm:t>
        <a:bodyPr/>
        <a:lstStyle/>
        <a:p>
          <a:endParaRPr lang="es-EC" sz="2800"/>
        </a:p>
      </dgm:t>
    </dgm:pt>
    <dgm:pt modelId="{81ADAFAC-F810-4464-8E07-0ABC3CC636D2}" type="parTrans" cxnId="{26AE24F6-11F1-4E33-843C-68AA2AA30C5D}">
      <dgm:prSet/>
      <dgm:spPr/>
      <dgm:t>
        <a:bodyPr/>
        <a:lstStyle/>
        <a:p>
          <a:endParaRPr lang="es-EC" sz="2800"/>
        </a:p>
      </dgm:t>
    </dgm:pt>
    <dgm:pt modelId="{9165AB64-1CE2-45A8-8019-ADE226A50E3E}">
      <dgm:prSet phldrT="[Texto]" custT="1"/>
      <dgm:spPr/>
      <dgm:t>
        <a:bodyPr/>
        <a:lstStyle/>
        <a:p>
          <a:pPr algn="just"/>
          <a:r>
            <a:rPr lang="es-EC" sz="1600" dirty="0" smtClean="0"/>
            <a:t>Contribución a la parroquia</a:t>
          </a:r>
          <a:endParaRPr lang="es-EC" sz="1600" dirty="0"/>
        </a:p>
      </dgm:t>
    </dgm:pt>
    <dgm:pt modelId="{B09B90E6-5B7C-4977-93B0-E08DC8A17FCD}" type="sibTrans" cxnId="{7520B19B-4744-41FB-962B-7771F638C705}">
      <dgm:prSet/>
      <dgm:spPr/>
      <dgm:t>
        <a:bodyPr/>
        <a:lstStyle/>
        <a:p>
          <a:endParaRPr lang="es-EC" sz="2800"/>
        </a:p>
      </dgm:t>
    </dgm:pt>
    <dgm:pt modelId="{AC9AE00B-6B85-4574-9715-BCCD72E72707}" type="parTrans" cxnId="{7520B19B-4744-41FB-962B-7771F638C705}">
      <dgm:prSet/>
      <dgm:spPr/>
      <dgm:t>
        <a:bodyPr/>
        <a:lstStyle/>
        <a:p>
          <a:endParaRPr lang="es-EC" sz="2800"/>
        </a:p>
      </dgm:t>
    </dgm:pt>
    <dgm:pt modelId="{332B0945-19E1-4B3B-B5B1-C3B7EA29B94C}">
      <dgm:prSet phldrT="[Texto]" custT="1"/>
      <dgm:spPr/>
      <dgm:t>
        <a:bodyPr/>
        <a:lstStyle/>
        <a:p>
          <a:pPr algn="ctr"/>
          <a:r>
            <a:rPr lang="es-EC" sz="1600" dirty="0" smtClean="0"/>
            <a:t>Analizar </a:t>
          </a:r>
          <a:endParaRPr lang="es-EC" sz="1600" dirty="0"/>
        </a:p>
      </dgm:t>
    </dgm:pt>
    <dgm:pt modelId="{069F364C-0536-482A-83DC-62A4EF1E0B2B}" type="parTrans" cxnId="{5A8262D1-FF8C-44D9-807D-0A673ACF10B4}">
      <dgm:prSet/>
      <dgm:spPr/>
      <dgm:t>
        <a:bodyPr/>
        <a:lstStyle/>
        <a:p>
          <a:endParaRPr lang="en-US" sz="2800"/>
        </a:p>
      </dgm:t>
    </dgm:pt>
    <dgm:pt modelId="{DE4F42B5-DF0E-4689-8309-0A2D571E2946}" type="sibTrans" cxnId="{5A8262D1-FF8C-44D9-807D-0A673ACF10B4}">
      <dgm:prSet/>
      <dgm:spPr/>
      <dgm:t>
        <a:bodyPr/>
        <a:lstStyle/>
        <a:p>
          <a:endParaRPr lang="en-US" sz="2800"/>
        </a:p>
      </dgm:t>
    </dgm:pt>
    <dgm:pt modelId="{3A272614-44D6-41DD-9926-5682121ED0B1}">
      <dgm:prSet phldrT="[Texto]" custT="1"/>
      <dgm:spPr/>
      <dgm:t>
        <a:bodyPr/>
        <a:lstStyle/>
        <a:p>
          <a:pPr algn="ctr"/>
          <a:r>
            <a:rPr lang="es-EC" sz="1600" dirty="0" smtClean="0"/>
            <a:t>Plantear</a:t>
          </a:r>
          <a:endParaRPr lang="es-EC" sz="1600" dirty="0"/>
        </a:p>
      </dgm:t>
    </dgm:pt>
    <dgm:pt modelId="{81BFC492-F762-43EA-96DD-948AAFB25EE3}" type="parTrans" cxnId="{DF270C1A-4F73-4966-8EA2-A27208C92B94}">
      <dgm:prSet/>
      <dgm:spPr/>
      <dgm:t>
        <a:bodyPr/>
        <a:lstStyle/>
        <a:p>
          <a:endParaRPr lang="en-US" sz="2800"/>
        </a:p>
      </dgm:t>
    </dgm:pt>
    <dgm:pt modelId="{548099F8-6F10-4517-84B2-0006AAE0E4F8}" type="sibTrans" cxnId="{DF270C1A-4F73-4966-8EA2-A27208C92B94}">
      <dgm:prSet/>
      <dgm:spPr/>
      <dgm:t>
        <a:bodyPr/>
        <a:lstStyle/>
        <a:p>
          <a:endParaRPr lang="en-US" sz="2800"/>
        </a:p>
      </dgm:t>
    </dgm:pt>
    <dgm:pt modelId="{C016ECF2-0E96-475A-97D6-A63DC6EEC067}">
      <dgm:prSet phldrT="[Texto]" custT="1"/>
      <dgm:spPr/>
      <dgm:t>
        <a:bodyPr/>
        <a:lstStyle/>
        <a:p>
          <a:pPr algn="just"/>
          <a:r>
            <a:rPr lang="es-EC" sz="1600" dirty="0" smtClean="0"/>
            <a:t>Comunicación de técnicas culinarias Ancestrales</a:t>
          </a:r>
          <a:endParaRPr lang="es-EC" sz="1600" dirty="0"/>
        </a:p>
      </dgm:t>
    </dgm:pt>
    <dgm:pt modelId="{4DFA2EBC-91D5-42B0-8807-A58483F6F9AD}" type="parTrans" cxnId="{BF0AC0B7-9DE1-44FD-81C6-473C4416C8B4}">
      <dgm:prSet/>
      <dgm:spPr/>
      <dgm:t>
        <a:bodyPr/>
        <a:lstStyle/>
        <a:p>
          <a:endParaRPr lang="en-US" sz="2800"/>
        </a:p>
      </dgm:t>
    </dgm:pt>
    <dgm:pt modelId="{C333861D-266E-47AB-9F4B-77841F757192}" type="sibTrans" cxnId="{BF0AC0B7-9DE1-44FD-81C6-473C4416C8B4}">
      <dgm:prSet/>
      <dgm:spPr/>
      <dgm:t>
        <a:bodyPr/>
        <a:lstStyle/>
        <a:p>
          <a:endParaRPr lang="en-US" sz="2800"/>
        </a:p>
      </dgm:t>
    </dgm:pt>
    <dgm:pt modelId="{C04B5ADC-C08E-4FCE-A095-D3121EAA27D9}">
      <dgm:prSet phldrT="[Texto]" custT="1"/>
      <dgm:spPr/>
      <dgm:t>
        <a:bodyPr/>
        <a:lstStyle/>
        <a:p>
          <a:pPr algn="just"/>
          <a:r>
            <a:rPr lang="es-EC" sz="1600" dirty="0" smtClean="0"/>
            <a:t>Proliferación de locales de comida rápida.</a:t>
          </a:r>
          <a:endParaRPr lang="es-EC" sz="1600" dirty="0"/>
        </a:p>
      </dgm:t>
    </dgm:pt>
    <dgm:pt modelId="{0FD289B5-A8E5-4251-A6F1-0DBA96178FBF}" type="parTrans" cxnId="{54244A2B-5DF7-4BE2-BE3F-CC29C4CE535E}">
      <dgm:prSet/>
      <dgm:spPr/>
      <dgm:t>
        <a:bodyPr/>
        <a:lstStyle/>
        <a:p>
          <a:endParaRPr lang="en-US" sz="2800"/>
        </a:p>
      </dgm:t>
    </dgm:pt>
    <dgm:pt modelId="{6230B978-739D-49D7-93ED-0A7E8A64D28B}" type="sibTrans" cxnId="{54244A2B-5DF7-4BE2-BE3F-CC29C4CE535E}">
      <dgm:prSet/>
      <dgm:spPr/>
      <dgm:t>
        <a:bodyPr/>
        <a:lstStyle/>
        <a:p>
          <a:endParaRPr lang="en-US" sz="2800"/>
        </a:p>
      </dgm:t>
    </dgm:pt>
    <dgm:pt modelId="{0A17F3DD-010F-4F75-BF61-08D9225D52BB}">
      <dgm:prSet phldrT="[Texto]" custT="1"/>
      <dgm:spPr/>
      <dgm:t>
        <a:bodyPr/>
        <a:lstStyle/>
        <a:p>
          <a:pPr algn="ctr"/>
          <a:r>
            <a:rPr lang="es-EC" sz="1600" dirty="0" smtClean="0"/>
            <a:t>Diseñar</a:t>
          </a:r>
          <a:endParaRPr lang="es-EC" sz="1600" dirty="0"/>
        </a:p>
      </dgm:t>
    </dgm:pt>
    <dgm:pt modelId="{04E00AB0-B83F-46E2-970D-37C6C4777846}" type="parTrans" cxnId="{77A7BE36-74A0-4264-A584-82BC281929F0}">
      <dgm:prSet/>
      <dgm:spPr/>
      <dgm:t>
        <a:bodyPr/>
        <a:lstStyle/>
        <a:p>
          <a:endParaRPr lang="en-US" sz="2800"/>
        </a:p>
      </dgm:t>
    </dgm:pt>
    <dgm:pt modelId="{E3E353DC-5B6A-40CC-B153-FB3A60168790}" type="sibTrans" cxnId="{77A7BE36-74A0-4264-A584-82BC281929F0}">
      <dgm:prSet/>
      <dgm:spPr/>
      <dgm:t>
        <a:bodyPr/>
        <a:lstStyle/>
        <a:p>
          <a:endParaRPr lang="en-US" sz="2800"/>
        </a:p>
      </dgm:t>
    </dgm:pt>
    <dgm:pt modelId="{892872E4-E1E2-4B99-B433-1B1FDFC74D0D}" type="pres">
      <dgm:prSet presAssocID="{13481EA3-52E0-44DC-9DF7-4DC7B289EF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7FB1D-C7CF-43A8-98D9-B4284631F13D}" type="pres">
      <dgm:prSet presAssocID="{9B936463-CF03-4176-9F8B-6F56A8F7EA08}" presName="dummy" presStyleCnt="0"/>
      <dgm:spPr/>
      <dgm:t>
        <a:bodyPr/>
        <a:lstStyle/>
        <a:p>
          <a:endParaRPr lang="en-US"/>
        </a:p>
      </dgm:t>
    </dgm:pt>
    <dgm:pt modelId="{CDC03D34-AE66-4129-A980-91FBEE522679}" type="pres">
      <dgm:prSet presAssocID="{9B936463-CF03-4176-9F8B-6F56A8F7EA08}" presName="node" presStyleLbl="revTx" presStyleIdx="0" presStyleCnt="3" custScaleX="99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496BE-0A5F-4AB2-A264-AE488E5FDAD0}" type="pres">
      <dgm:prSet presAssocID="{27855E66-1CB4-47E8-8DEC-A9F8BCCCCAF8}" presName="sibTrans" presStyleLbl="node1" presStyleIdx="0" presStyleCnt="3"/>
      <dgm:spPr/>
      <dgm:t>
        <a:bodyPr/>
        <a:lstStyle/>
        <a:p>
          <a:endParaRPr lang="en-US"/>
        </a:p>
      </dgm:t>
    </dgm:pt>
    <dgm:pt modelId="{734EE573-4E96-4460-8866-EA2C5F7C255F}" type="pres">
      <dgm:prSet presAssocID="{5E1BA11A-2590-4206-A24D-ACA536067D91}" presName="dummy" presStyleCnt="0"/>
      <dgm:spPr/>
      <dgm:t>
        <a:bodyPr/>
        <a:lstStyle/>
        <a:p>
          <a:endParaRPr lang="en-US"/>
        </a:p>
      </dgm:t>
    </dgm:pt>
    <dgm:pt modelId="{E092D7F2-D33F-466E-BFC4-CE13631C37AD}" type="pres">
      <dgm:prSet presAssocID="{5E1BA11A-2590-4206-A24D-ACA536067D91}" presName="node" presStyleLbl="revTx" presStyleIdx="1" presStyleCnt="3" custRadScaleRad="97596" custRadScaleInc="-21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D137B-8170-4F6A-B7FD-C91BDB6B8D35}" type="pres">
      <dgm:prSet presAssocID="{37472C51-3B26-4F4A-B899-3DA51C5033D1}" presName="sibTrans" presStyleLbl="node1" presStyleIdx="1" presStyleCnt="3"/>
      <dgm:spPr/>
      <dgm:t>
        <a:bodyPr/>
        <a:lstStyle/>
        <a:p>
          <a:endParaRPr lang="en-US"/>
        </a:p>
      </dgm:t>
    </dgm:pt>
    <dgm:pt modelId="{0FA95BA4-94A9-4331-9FF5-2A774098ED8F}" type="pres">
      <dgm:prSet presAssocID="{32DF2017-43EB-4BCF-BA7D-F8A1A0F8DD24}" presName="dummy" presStyleCnt="0"/>
      <dgm:spPr/>
      <dgm:t>
        <a:bodyPr/>
        <a:lstStyle/>
        <a:p>
          <a:endParaRPr lang="en-US"/>
        </a:p>
      </dgm:t>
    </dgm:pt>
    <dgm:pt modelId="{850F6AF5-3134-4346-9D4B-DC361D0DBD8D}" type="pres">
      <dgm:prSet presAssocID="{32DF2017-43EB-4BCF-BA7D-F8A1A0F8DD24}" presName="node" presStyleLbl="revTx" presStyleIdx="2" presStyleCnt="3" custScaleX="137125" custScaleY="11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FD698-EFA8-434F-8694-41DC9646D81A}" type="pres">
      <dgm:prSet presAssocID="{29FE7F3F-C21E-41C2-8F8F-4AC187B938D1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8629679-033A-4E13-AE49-8D959730DF9A}" srcId="{5E1BA11A-2590-4206-A24D-ACA536067D91}" destId="{70B32C10-0822-4580-9EC1-13861615AEBF}" srcOrd="3" destOrd="0" parTransId="{D7CE8684-8BCF-4281-A106-310614D3D6DE}" sibTransId="{28D4140C-CB06-403A-B05D-5D647BE31B48}"/>
    <dgm:cxn modelId="{51DD6327-9FBE-43BF-BD63-A2E1113D564B}" srcId="{32DF2017-43EB-4BCF-BA7D-F8A1A0F8DD24}" destId="{6D93AE2E-F22C-4617-92DC-C4867EA944D5}" srcOrd="0" destOrd="0" parTransId="{E773637D-0DA9-4C9B-8461-991CFD9C35FA}" sibTransId="{65E660D2-B630-44D2-8898-B7E30E26CA0B}"/>
    <dgm:cxn modelId="{D69204B9-381E-41DA-9BC8-A2995266D186}" type="presOf" srcId="{32DF2017-43EB-4BCF-BA7D-F8A1A0F8DD24}" destId="{850F6AF5-3134-4346-9D4B-DC361D0DBD8D}" srcOrd="0" destOrd="0" presId="urn:microsoft.com/office/officeart/2005/8/layout/cycle1"/>
    <dgm:cxn modelId="{B16EF48F-1722-42F6-AF57-6DD44DB857F2}" type="presOf" srcId="{594D14F3-22A8-430E-8CFC-EF11D043A503}" destId="{850F6AF5-3134-4346-9D4B-DC361D0DBD8D}" srcOrd="0" destOrd="2" presId="urn:microsoft.com/office/officeart/2005/8/layout/cycle1"/>
    <dgm:cxn modelId="{30807951-1E67-4347-8968-2A03386D99A3}" type="presOf" srcId="{9165AB64-1CE2-45A8-8019-ADE226A50E3E}" destId="{850F6AF5-3134-4346-9D4B-DC361D0DBD8D}" srcOrd="0" destOrd="4" presId="urn:microsoft.com/office/officeart/2005/8/layout/cycle1"/>
    <dgm:cxn modelId="{7CE33BAE-1D91-4AF1-8993-07582CB0B7A0}" type="presOf" srcId="{5E1BA11A-2590-4206-A24D-ACA536067D91}" destId="{E092D7F2-D33F-466E-BFC4-CE13631C37AD}" srcOrd="0" destOrd="0" presId="urn:microsoft.com/office/officeart/2005/8/layout/cycle1"/>
    <dgm:cxn modelId="{19F49F4B-436A-4489-8DC0-900101989C22}" type="presOf" srcId="{332B0945-19E1-4B3B-B5B1-C3B7EA29B94C}" destId="{E092D7F2-D33F-466E-BFC4-CE13631C37AD}" srcOrd="0" destOrd="3" presId="urn:microsoft.com/office/officeart/2005/8/layout/cycle1"/>
    <dgm:cxn modelId="{5266192F-1D60-402F-8645-547E7510025A}" srcId="{5E1BA11A-2590-4206-A24D-ACA536067D91}" destId="{A5F37E3E-6C47-4435-8524-6956F3B4139C}" srcOrd="1" destOrd="0" parTransId="{EE2F75FE-C4E0-4A57-899E-B1CE75DBBD9C}" sibTransId="{0691E276-4CDA-438D-9D76-80C3242D971F}"/>
    <dgm:cxn modelId="{BFC666D0-6613-49DB-89F2-31B798783F26}" type="presOf" srcId="{70B32C10-0822-4580-9EC1-13861615AEBF}" destId="{E092D7F2-D33F-466E-BFC4-CE13631C37AD}" srcOrd="0" destOrd="4" presId="urn:microsoft.com/office/officeart/2005/8/layout/cycle1"/>
    <dgm:cxn modelId="{77A7BE36-74A0-4264-A584-82BC281929F0}" srcId="{5E1BA11A-2590-4206-A24D-ACA536067D91}" destId="{0A17F3DD-010F-4F75-BF61-08D9225D52BB}" srcOrd="0" destOrd="0" parTransId="{04E00AB0-B83F-46E2-970D-37C6C4777846}" sibTransId="{E3E353DC-5B6A-40CC-B153-FB3A60168790}"/>
    <dgm:cxn modelId="{BF49A0DF-EDAB-4014-9184-1DA631E3507E}" srcId="{13481EA3-52E0-44DC-9DF7-4DC7B289EF32}" destId="{9B936463-CF03-4176-9F8B-6F56A8F7EA08}" srcOrd="0" destOrd="0" parTransId="{825FBB49-C4B6-40D7-B3EE-20F059769002}" sibTransId="{27855E66-1CB4-47E8-8DEC-A9F8BCCCCAF8}"/>
    <dgm:cxn modelId="{45CA3FDD-BFC5-483C-9187-E8BBE0A0722E}" type="presOf" srcId="{2A3D90C0-DA2C-40AB-B714-7C5719C811F7}" destId="{850F6AF5-3134-4346-9D4B-DC361D0DBD8D}" srcOrd="0" destOrd="5" presId="urn:microsoft.com/office/officeart/2005/8/layout/cycle1"/>
    <dgm:cxn modelId="{432C2DEE-E9FA-43F8-A434-AFD4E1BEBF20}" type="presOf" srcId="{29FE7F3F-C21E-41C2-8F8F-4AC187B938D1}" destId="{B3EFD698-EFA8-434F-8694-41DC9646D81A}" srcOrd="0" destOrd="0" presId="urn:microsoft.com/office/officeart/2005/8/layout/cycle1"/>
    <dgm:cxn modelId="{48DF0DDC-4F5E-46B1-B985-5D22F78E59F1}" type="presOf" srcId="{C016ECF2-0E96-475A-97D6-A63DC6EEC067}" destId="{850F6AF5-3134-4346-9D4B-DC361D0DBD8D}" srcOrd="0" destOrd="3" presId="urn:microsoft.com/office/officeart/2005/8/layout/cycle1"/>
    <dgm:cxn modelId="{FF3FE18D-6BEC-47CB-859A-B19FBD61809F}" type="presOf" srcId="{5488B466-B39B-4F1A-91F6-8C92E1FC4863}" destId="{CDC03D34-AE66-4129-A980-91FBEE522679}" srcOrd="0" destOrd="1" presId="urn:microsoft.com/office/officeart/2005/8/layout/cycle1"/>
    <dgm:cxn modelId="{7520B19B-4744-41FB-962B-7771F638C705}" srcId="{32DF2017-43EB-4BCF-BA7D-F8A1A0F8DD24}" destId="{9165AB64-1CE2-45A8-8019-ADE226A50E3E}" srcOrd="3" destOrd="0" parTransId="{AC9AE00B-6B85-4574-9715-BCCD72E72707}" sibTransId="{B09B90E6-5B7C-4977-93B0-E08DC8A17FCD}"/>
    <dgm:cxn modelId="{BF0AC0B7-9DE1-44FD-81C6-473C4416C8B4}" srcId="{32DF2017-43EB-4BCF-BA7D-F8A1A0F8DD24}" destId="{C016ECF2-0E96-475A-97D6-A63DC6EEC067}" srcOrd="2" destOrd="0" parTransId="{4DFA2EBC-91D5-42B0-8807-A58483F6F9AD}" sibTransId="{C333861D-266E-47AB-9F4B-77841F757192}"/>
    <dgm:cxn modelId="{5A8262D1-FF8C-44D9-807D-0A673ACF10B4}" srcId="{5E1BA11A-2590-4206-A24D-ACA536067D91}" destId="{332B0945-19E1-4B3B-B5B1-C3B7EA29B94C}" srcOrd="2" destOrd="0" parTransId="{069F364C-0536-482A-83DC-62A4EF1E0B2B}" sibTransId="{DE4F42B5-DF0E-4689-8309-0A2D571E2946}"/>
    <dgm:cxn modelId="{F986C4BB-7375-46B3-969C-2C6CAEA95A52}" type="presOf" srcId="{C04B5ADC-C08E-4FCE-A095-D3121EAA27D9}" destId="{CDC03D34-AE66-4129-A980-91FBEE522679}" srcOrd="0" destOrd="2" presId="urn:microsoft.com/office/officeart/2005/8/layout/cycle1"/>
    <dgm:cxn modelId="{4769BE41-47E5-4985-B657-186C0C96DECE}" type="presOf" srcId="{27855E66-1CB4-47E8-8DEC-A9F8BCCCCAF8}" destId="{981496BE-0A5F-4AB2-A264-AE488E5FDAD0}" srcOrd="0" destOrd="0" presId="urn:microsoft.com/office/officeart/2005/8/layout/cycle1"/>
    <dgm:cxn modelId="{E91B563D-911D-419A-9FE0-778FE56842DB}" type="presOf" srcId="{13481EA3-52E0-44DC-9DF7-4DC7B289EF32}" destId="{892872E4-E1E2-4B99-B433-1B1FDFC74D0D}" srcOrd="0" destOrd="0" presId="urn:microsoft.com/office/officeart/2005/8/layout/cycle1"/>
    <dgm:cxn modelId="{3C7B1026-438A-4087-86E8-0B187B27C13D}" srcId="{32DF2017-43EB-4BCF-BA7D-F8A1A0F8DD24}" destId="{2A3D90C0-DA2C-40AB-B714-7C5719C811F7}" srcOrd="4" destOrd="0" parTransId="{BE65CB48-74AE-47CE-BC5D-819B588E2F34}" sibTransId="{3A2871DD-EC71-4FCD-A861-43CF0EB0209E}"/>
    <dgm:cxn modelId="{DF270C1A-4F73-4966-8EA2-A27208C92B94}" srcId="{5E1BA11A-2590-4206-A24D-ACA536067D91}" destId="{3A272614-44D6-41DD-9926-5682121ED0B1}" srcOrd="4" destOrd="0" parTransId="{81BFC492-F762-43EA-96DD-948AAFB25EE3}" sibTransId="{548099F8-6F10-4517-84B2-0006AAE0E4F8}"/>
    <dgm:cxn modelId="{54244A2B-5DF7-4BE2-BE3F-CC29C4CE535E}" srcId="{9B936463-CF03-4176-9F8B-6F56A8F7EA08}" destId="{C04B5ADC-C08E-4FCE-A095-D3121EAA27D9}" srcOrd="1" destOrd="0" parTransId="{0FD289B5-A8E5-4251-A6F1-0DBA96178FBF}" sibTransId="{6230B978-739D-49D7-93ED-0A7E8A64D28B}"/>
    <dgm:cxn modelId="{F5D65161-3603-4CBE-958C-1D755A4960E0}" type="presOf" srcId="{0A17F3DD-010F-4F75-BF61-08D9225D52BB}" destId="{E092D7F2-D33F-466E-BFC4-CE13631C37AD}" srcOrd="0" destOrd="1" presId="urn:microsoft.com/office/officeart/2005/8/layout/cycle1"/>
    <dgm:cxn modelId="{C2505486-E771-4F69-89CF-36A43509D4C1}" srcId="{13481EA3-52E0-44DC-9DF7-4DC7B289EF32}" destId="{5E1BA11A-2590-4206-A24D-ACA536067D91}" srcOrd="1" destOrd="0" parTransId="{C28CD6AC-1D7F-4968-93AB-49D508DE7AE6}" sibTransId="{37472C51-3B26-4F4A-B899-3DA51C5033D1}"/>
    <dgm:cxn modelId="{0DBF16BB-AAC2-4800-830D-B15CDC839201}" type="presOf" srcId="{A5F37E3E-6C47-4435-8524-6956F3B4139C}" destId="{E092D7F2-D33F-466E-BFC4-CE13631C37AD}" srcOrd="0" destOrd="2" presId="urn:microsoft.com/office/officeart/2005/8/layout/cycle1"/>
    <dgm:cxn modelId="{26AE24F6-11F1-4E33-843C-68AA2AA30C5D}" srcId="{32DF2017-43EB-4BCF-BA7D-F8A1A0F8DD24}" destId="{594D14F3-22A8-430E-8CFC-EF11D043A503}" srcOrd="1" destOrd="0" parTransId="{81ADAFAC-F810-4464-8E07-0ABC3CC636D2}" sibTransId="{FCD92132-C9F3-4723-A1EE-974CAB3F1ACE}"/>
    <dgm:cxn modelId="{16F6EC1D-A619-49B9-BD40-879136F5047E}" type="presOf" srcId="{255F3FCE-DAEA-4D4F-9A41-1A9E00AF46D5}" destId="{CDC03D34-AE66-4129-A980-91FBEE522679}" srcOrd="0" destOrd="3" presId="urn:microsoft.com/office/officeart/2005/8/layout/cycle1"/>
    <dgm:cxn modelId="{FD105E69-9A84-4690-A171-9F0DFA7D8DF0}" type="presOf" srcId="{9B936463-CF03-4176-9F8B-6F56A8F7EA08}" destId="{CDC03D34-AE66-4129-A980-91FBEE522679}" srcOrd="0" destOrd="0" presId="urn:microsoft.com/office/officeart/2005/8/layout/cycle1"/>
    <dgm:cxn modelId="{A90FB3BF-7CDB-4674-AF4B-CE5DC0F5FE3D}" srcId="{13481EA3-52E0-44DC-9DF7-4DC7B289EF32}" destId="{32DF2017-43EB-4BCF-BA7D-F8A1A0F8DD24}" srcOrd="2" destOrd="0" parTransId="{500AB852-A328-46A5-B07A-D49A60E38D26}" sibTransId="{29FE7F3F-C21E-41C2-8F8F-4AC187B938D1}"/>
    <dgm:cxn modelId="{B8FF9904-C0CA-4525-8DCA-F23E3505E046}" srcId="{9B936463-CF03-4176-9F8B-6F56A8F7EA08}" destId="{255F3FCE-DAEA-4D4F-9A41-1A9E00AF46D5}" srcOrd="2" destOrd="0" parTransId="{31E9917A-E08C-4F74-91B3-FFBDFA7DA04D}" sibTransId="{690D96DB-5243-4F44-9193-012A3D775114}"/>
    <dgm:cxn modelId="{950AAB53-FE93-4CC9-9638-A63D3CB695F7}" type="presOf" srcId="{6D93AE2E-F22C-4617-92DC-C4867EA944D5}" destId="{850F6AF5-3134-4346-9D4B-DC361D0DBD8D}" srcOrd="0" destOrd="1" presId="urn:microsoft.com/office/officeart/2005/8/layout/cycle1"/>
    <dgm:cxn modelId="{BB35657A-D772-4579-96FD-973AF34E7DBC}" type="presOf" srcId="{37472C51-3B26-4F4A-B899-3DA51C5033D1}" destId="{61BD137B-8170-4F6A-B7FD-C91BDB6B8D35}" srcOrd="0" destOrd="0" presId="urn:microsoft.com/office/officeart/2005/8/layout/cycle1"/>
    <dgm:cxn modelId="{A3552D88-DCDD-48A4-A0C9-123548AAB74A}" srcId="{9B936463-CF03-4176-9F8B-6F56A8F7EA08}" destId="{5488B466-B39B-4F1A-91F6-8C92E1FC4863}" srcOrd="0" destOrd="0" parTransId="{022D4FD3-35E3-4EBF-B98B-1242B6989AA4}" sibTransId="{F1F1B871-B63C-4B88-BE8A-D1DFAA6F6B2E}"/>
    <dgm:cxn modelId="{83577256-0217-46F4-8F2B-693EDAA77418}" type="presOf" srcId="{3A272614-44D6-41DD-9926-5682121ED0B1}" destId="{E092D7F2-D33F-466E-BFC4-CE13631C37AD}" srcOrd="0" destOrd="5" presId="urn:microsoft.com/office/officeart/2005/8/layout/cycle1"/>
    <dgm:cxn modelId="{73139AE4-2B69-4C7C-822F-106D1C077CCA}" type="presParOf" srcId="{892872E4-E1E2-4B99-B433-1B1FDFC74D0D}" destId="{AD07FB1D-C7CF-43A8-98D9-B4284631F13D}" srcOrd="0" destOrd="0" presId="urn:microsoft.com/office/officeart/2005/8/layout/cycle1"/>
    <dgm:cxn modelId="{1F72B372-1A88-4CE0-ADF1-7CBF899ADCEF}" type="presParOf" srcId="{892872E4-E1E2-4B99-B433-1B1FDFC74D0D}" destId="{CDC03D34-AE66-4129-A980-91FBEE522679}" srcOrd="1" destOrd="0" presId="urn:microsoft.com/office/officeart/2005/8/layout/cycle1"/>
    <dgm:cxn modelId="{2DC0439F-D9ED-44A5-9F07-F41764F7580A}" type="presParOf" srcId="{892872E4-E1E2-4B99-B433-1B1FDFC74D0D}" destId="{981496BE-0A5F-4AB2-A264-AE488E5FDAD0}" srcOrd="2" destOrd="0" presId="urn:microsoft.com/office/officeart/2005/8/layout/cycle1"/>
    <dgm:cxn modelId="{EDE9F161-C75B-42E7-84F6-6C303E678381}" type="presParOf" srcId="{892872E4-E1E2-4B99-B433-1B1FDFC74D0D}" destId="{734EE573-4E96-4460-8866-EA2C5F7C255F}" srcOrd="3" destOrd="0" presId="urn:microsoft.com/office/officeart/2005/8/layout/cycle1"/>
    <dgm:cxn modelId="{19F79630-843D-4150-980A-22842D9C5B15}" type="presParOf" srcId="{892872E4-E1E2-4B99-B433-1B1FDFC74D0D}" destId="{E092D7F2-D33F-466E-BFC4-CE13631C37AD}" srcOrd="4" destOrd="0" presId="urn:microsoft.com/office/officeart/2005/8/layout/cycle1"/>
    <dgm:cxn modelId="{5A9604B6-2B27-4E3A-A445-4A8DA24F8434}" type="presParOf" srcId="{892872E4-E1E2-4B99-B433-1B1FDFC74D0D}" destId="{61BD137B-8170-4F6A-B7FD-C91BDB6B8D35}" srcOrd="5" destOrd="0" presId="urn:microsoft.com/office/officeart/2005/8/layout/cycle1"/>
    <dgm:cxn modelId="{905025CB-6BC4-4855-B11D-B5FB0568A598}" type="presParOf" srcId="{892872E4-E1E2-4B99-B433-1B1FDFC74D0D}" destId="{0FA95BA4-94A9-4331-9FF5-2A774098ED8F}" srcOrd="6" destOrd="0" presId="urn:microsoft.com/office/officeart/2005/8/layout/cycle1"/>
    <dgm:cxn modelId="{49EB4749-8744-48E8-AA51-E38CF9EFA869}" type="presParOf" srcId="{892872E4-E1E2-4B99-B433-1B1FDFC74D0D}" destId="{850F6AF5-3134-4346-9D4B-DC361D0DBD8D}" srcOrd="7" destOrd="0" presId="urn:microsoft.com/office/officeart/2005/8/layout/cycle1"/>
    <dgm:cxn modelId="{DCB2C440-7490-4AD0-8A13-8DDFE30E3155}" type="presParOf" srcId="{892872E4-E1E2-4B99-B433-1B1FDFC74D0D}" destId="{B3EFD698-EFA8-434F-8694-41DC9646D81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6588E-7F45-4B60-950D-F1E6E4F1E3CC}" type="doc">
      <dgm:prSet loTypeId="urn:microsoft.com/office/officeart/2009/layout/CircleArrow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C9FE15-EABB-43B0-9C03-DE13CC2AF61D}">
      <dgm:prSet phldrT="[Texto]"/>
      <dgm:spPr/>
      <dgm:t>
        <a:bodyPr/>
        <a:lstStyle/>
        <a:p>
          <a:r>
            <a:rPr lang="es-EC" dirty="0" smtClean="0"/>
            <a:t>Plan de Marketing</a:t>
          </a:r>
          <a:endParaRPr lang="en-US" dirty="0"/>
        </a:p>
      </dgm:t>
    </dgm:pt>
    <dgm:pt modelId="{A6518E71-AE84-43F8-82E8-9A45C3305A0D}" type="parTrans" cxnId="{AF176620-7B4B-4418-8970-877D60C21B66}">
      <dgm:prSet/>
      <dgm:spPr/>
      <dgm:t>
        <a:bodyPr/>
        <a:lstStyle/>
        <a:p>
          <a:endParaRPr lang="en-US"/>
        </a:p>
      </dgm:t>
    </dgm:pt>
    <dgm:pt modelId="{9A53EA79-0FA7-4764-A9B2-CC4AD96C7A5D}" type="sibTrans" cxnId="{AF176620-7B4B-4418-8970-877D60C21B66}">
      <dgm:prSet/>
      <dgm:spPr/>
      <dgm:t>
        <a:bodyPr/>
        <a:lstStyle/>
        <a:p>
          <a:endParaRPr lang="en-US"/>
        </a:p>
      </dgm:t>
    </dgm:pt>
    <dgm:pt modelId="{B401A833-2C14-4ED5-87A8-380C45129AB6}">
      <dgm:prSet phldrT="[Texto]"/>
      <dgm:spPr/>
      <dgm:t>
        <a:bodyPr/>
        <a:lstStyle/>
        <a:p>
          <a:r>
            <a:rPr lang="es-EC" dirty="0" smtClean="0"/>
            <a:t>Gastronomía Ancestral</a:t>
          </a:r>
          <a:endParaRPr lang="en-US" dirty="0"/>
        </a:p>
      </dgm:t>
    </dgm:pt>
    <dgm:pt modelId="{9FD910DA-BB6B-4002-A052-AAE7EBFBD02B}" type="parTrans" cxnId="{D4CEAAD8-EB5E-4D0A-9847-7EBE18C2E2C9}">
      <dgm:prSet/>
      <dgm:spPr/>
      <dgm:t>
        <a:bodyPr/>
        <a:lstStyle/>
        <a:p>
          <a:endParaRPr lang="en-US"/>
        </a:p>
      </dgm:t>
    </dgm:pt>
    <dgm:pt modelId="{1B45EF42-413E-42D8-9ADE-ADFC7147100B}" type="sibTrans" cxnId="{D4CEAAD8-EB5E-4D0A-9847-7EBE18C2E2C9}">
      <dgm:prSet/>
      <dgm:spPr/>
      <dgm:t>
        <a:bodyPr/>
        <a:lstStyle/>
        <a:p>
          <a:endParaRPr lang="en-US"/>
        </a:p>
      </dgm:t>
    </dgm:pt>
    <dgm:pt modelId="{7402238D-4D4B-4318-982C-64E2A7F2FC22}">
      <dgm:prSet phldrT="[Texto]"/>
      <dgm:spPr/>
      <dgm:t>
        <a:bodyPr/>
        <a:lstStyle/>
        <a:p>
          <a:r>
            <a:rPr lang="es-EC" dirty="0" smtClean="0"/>
            <a:t>Pueblo Kayambi</a:t>
          </a:r>
          <a:endParaRPr lang="en-US" dirty="0"/>
        </a:p>
      </dgm:t>
    </dgm:pt>
    <dgm:pt modelId="{DA69BEF2-60D7-42FC-975C-6D4465254662}" type="parTrans" cxnId="{2CED4F7B-39A7-4969-A37C-C0E866338D84}">
      <dgm:prSet/>
      <dgm:spPr/>
      <dgm:t>
        <a:bodyPr/>
        <a:lstStyle/>
        <a:p>
          <a:endParaRPr lang="en-US"/>
        </a:p>
      </dgm:t>
    </dgm:pt>
    <dgm:pt modelId="{F8D8102B-FDBD-487C-BE34-CC6B40B7594E}" type="sibTrans" cxnId="{2CED4F7B-39A7-4969-A37C-C0E866338D84}">
      <dgm:prSet/>
      <dgm:spPr/>
      <dgm:t>
        <a:bodyPr/>
        <a:lstStyle/>
        <a:p>
          <a:endParaRPr lang="en-US"/>
        </a:p>
      </dgm:t>
    </dgm:pt>
    <dgm:pt modelId="{9B4D108E-1B93-4BCB-B8DE-842AA1ED73C9}" type="pres">
      <dgm:prSet presAssocID="{61C6588E-7F45-4B60-950D-F1E6E4F1E3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4F708F-E724-4D07-8AD7-38F349D5D56A}" type="pres">
      <dgm:prSet presAssocID="{CDC9FE15-EABB-43B0-9C03-DE13CC2AF61D}" presName="Accent1" presStyleCnt="0"/>
      <dgm:spPr/>
    </dgm:pt>
    <dgm:pt modelId="{0B9AF7FD-72A6-485E-8C08-DC45865A9C85}" type="pres">
      <dgm:prSet presAssocID="{CDC9FE15-EABB-43B0-9C03-DE13CC2AF61D}" presName="Accent" presStyleLbl="node1" presStyleIdx="0" presStyleCnt="3"/>
      <dgm:spPr/>
    </dgm:pt>
    <dgm:pt modelId="{24F7E842-A393-428D-9E5D-6290F9B9B43D}" type="pres">
      <dgm:prSet presAssocID="{CDC9FE15-EABB-43B0-9C03-DE13CC2AF6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70121-332C-47FE-B22C-DF53CFD9A7CD}" type="pres">
      <dgm:prSet presAssocID="{B401A833-2C14-4ED5-87A8-380C45129AB6}" presName="Accent2" presStyleCnt="0"/>
      <dgm:spPr/>
    </dgm:pt>
    <dgm:pt modelId="{27A5A914-24E9-40D2-89EE-6F6D31C58BE6}" type="pres">
      <dgm:prSet presAssocID="{B401A833-2C14-4ED5-87A8-380C45129AB6}" presName="Accent" presStyleLbl="node1" presStyleIdx="1" presStyleCnt="3"/>
      <dgm:spPr/>
    </dgm:pt>
    <dgm:pt modelId="{83F72BC5-3890-4670-AB69-9F7436F43E50}" type="pres">
      <dgm:prSet presAssocID="{B401A833-2C14-4ED5-87A8-380C45129AB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4AED6-7463-41D3-BCEA-3BEEBEF5B68F}" type="pres">
      <dgm:prSet presAssocID="{7402238D-4D4B-4318-982C-64E2A7F2FC22}" presName="Accent3" presStyleCnt="0"/>
      <dgm:spPr/>
    </dgm:pt>
    <dgm:pt modelId="{80154EEA-9A3A-4F2E-A04C-E1003B87A056}" type="pres">
      <dgm:prSet presAssocID="{7402238D-4D4B-4318-982C-64E2A7F2FC22}" presName="Accent" presStyleLbl="node1" presStyleIdx="2" presStyleCnt="3"/>
      <dgm:spPr/>
    </dgm:pt>
    <dgm:pt modelId="{8E1999C9-FAE2-4180-BF8A-982898A66C36}" type="pres">
      <dgm:prSet presAssocID="{7402238D-4D4B-4318-982C-64E2A7F2FC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D4F7B-39A7-4969-A37C-C0E866338D84}" srcId="{61C6588E-7F45-4B60-950D-F1E6E4F1E3CC}" destId="{7402238D-4D4B-4318-982C-64E2A7F2FC22}" srcOrd="2" destOrd="0" parTransId="{DA69BEF2-60D7-42FC-975C-6D4465254662}" sibTransId="{F8D8102B-FDBD-487C-BE34-CC6B40B7594E}"/>
    <dgm:cxn modelId="{E6B4FA29-C62A-4656-9EB1-1BB6199F458B}" type="presOf" srcId="{7402238D-4D4B-4318-982C-64E2A7F2FC22}" destId="{8E1999C9-FAE2-4180-BF8A-982898A66C36}" srcOrd="0" destOrd="0" presId="urn:microsoft.com/office/officeart/2009/layout/CircleArrowProcess"/>
    <dgm:cxn modelId="{7E7B32F7-F72D-45FA-B321-C4658695C407}" type="presOf" srcId="{CDC9FE15-EABB-43B0-9C03-DE13CC2AF61D}" destId="{24F7E842-A393-428D-9E5D-6290F9B9B43D}" srcOrd="0" destOrd="0" presId="urn:microsoft.com/office/officeart/2009/layout/CircleArrowProcess"/>
    <dgm:cxn modelId="{AF176620-7B4B-4418-8970-877D60C21B66}" srcId="{61C6588E-7F45-4B60-950D-F1E6E4F1E3CC}" destId="{CDC9FE15-EABB-43B0-9C03-DE13CC2AF61D}" srcOrd="0" destOrd="0" parTransId="{A6518E71-AE84-43F8-82E8-9A45C3305A0D}" sibTransId="{9A53EA79-0FA7-4764-A9B2-CC4AD96C7A5D}"/>
    <dgm:cxn modelId="{93B396BD-7086-4323-963C-01510B28CC05}" type="presOf" srcId="{B401A833-2C14-4ED5-87A8-380C45129AB6}" destId="{83F72BC5-3890-4670-AB69-9F7436F43E50}" srcOrd="0" destOrd="0" presId="urn:microsoft.com/office/officeart/2009/layout/CircleArrowProcess"/>
    <dgm:cxn modelId="{AA7306D6-1A41-4664-A900-417E4779503B}" type="presOf" srcId="{61C6588E-7F45-4B60-950D-F1E6E4F1E3CC}" destId="{9B4D108E-1B93-4BCB-B8DE-842AA1ED73C9}" srcOrd="0" destOrd="0" presId="urn:microsoft.com/office/officeart/2009/layout/CircleArrowProcess"/>
    <dgm:cxn modelId="{D4CEAAD8-EB5E-4D0A-9847-7EBE18C2E2C9}" srcId="{61C6588E-7F45-4B60-950D-F1E6E4F1E3CC}" destId="{B401A833-2C14-4ED5-87A8-380C45129AB6}" srcOrd="1" destOrd="0" parTransId="{9FD910DA-BB6B-4002-A052-AAE7EBFBD02B}" sibTransId="{1B45EF42-413E-42D8-9ADE-ADFC7147100B}"/>
    <dgm:cxn modelId="{58B740E6-D7B6-4B9D-8D0E-7EAD8372CAF9}" type="presParOf" srcId="{9B4D108E-1B93-4BCB-B8DE-842AA1ED73C9}" destId="{434F708F-E724-4D07-8AD7-38F349D5D56A}" srcOrd="0" destOrd="0" presId="urn:microsoft.com/office/officeart/2009/layout/CircleArrowProcess"/>
    <dgm:cxn modelId="{F08824BA-C66C-483C-8AE4-C5845A8DE900}" type="presParOf" srcId="{434F708F-E724-4D07-8AD7-38F349D5D56A}" destId="{0B9AF7FD-72A6-485E-8C08-DC45865A9C85}" srcOrd="0" destOrd="0" presId="urn:microsoft.com/office/officeart/2009/layout/CircleArrowProcess"/>
    <dgm:cxn modelId="{B090A794-8C6B-4B19-8918-725323E6C14A}" type="presParOf" srcId="{9B4D108E-1B93-4BCB-B8DE-842AA1ED73C9}" destId="{24F7E842-A393-428D-9E5D-6290F9B9B43D}" srcOrd="1" destOrd="0" presId="urn:microsoft.com/office/officeart/2009/layout/CircleArrowProcess"/>
    <dgm:cxn modelId="{1B758598-2222-4B59-84B0-8A24690D877D}" type="presParOf" srcId="{9B4D108E-1B93-4BCB-B8DE-842AA1ED73C9}" destId="{B7670121-332C-47FE-B22C-DF53CFD9A7CD}" srcOrd="2" destOrd="0" presId="urn:microsoft.com/office/officeart/2009/layout/CircleArrowProcess"/>
    <dgm:cxn modelId="{FB341326-0C36-42F1-9087-28C74937AFB8}" type="presParOf" srcId="{B7670121-332C-47FE-B22C-DF53CFD9A7CD}" destId="{27A5A914-24E9-40D2-89EE-6F6D31C58BE6}" srcOrd="0" destOrd="0" presId="urn:microsoft.com/office/officeart/2009/layout/CircleArrowProcess"/>
    <dgm:cxn modelId="{10736842-0B4E-474B-A997-BD738F92FB5E}" type="presParOf" srcId="{9B4D108E-1B93-4BCB-B8DE-842AA1ED73C9}" destId="{83F72BC5-3890-4670-AB69-9F7436F43E50}" srcOrd="3" destOrd="0" presId="urn:microsoft.com/office/officeart/2009/layout/CircleArrowProcess"/>
    <dgm:cxn modelId="{2AB49270-EB8E-4BAC-82EF-B3D101010EE5}" type="presParOf" srcId="{9B4D108E-1B93-4BCB-B8DE-842AA1ED73C9}" destId="{C944AED6-7463-41D3-BCEA-3BEEBEF5B68F}" srcOrd="4" destOrd="0" presId="urn:microsoft.com/office/officeart/2009/layout/CircleArrowProcess"/>
    <dgm:cxn modelId="{EDE33683-EC91-4B34-A3C4-9B9FB8CAF750}" type="presParOf" srcId="{C944AED6-7463-41D3-BCEA-3BEEBEF5B68F}" destId="{80154EEA-9A3A-4F2E-A04C-E1003B87A056}" srcOrd="0" destOrd="0" presId="urn:microsoft.com/office/officeart/2009/layout/CircleArrowProcess"/>
    <dgm:cxn modelId="{6F45A73C-0050-4BD7-961A-6F4130145D01}" type="presParOf" srcId="{9B4D108E-1B93-4BCB-B8DE-842AA1ED73C9}" destId="{8E1999C9-FAE2-4180-BF8A-982898A66C3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6588E-7F45-4B60-950D-F1E6E4F1E3CC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C9FE15-EABB-43B0-9C03-DE13CC2AF61D}">
      <dgm:prSet phldrT="[Texto]"/>
      <dgm:spPr/>
      <dgm:t>
        <a:bodyPr/>
        <a:lstStyle/>
        <a:p>
          <a:r>
            <a:rPr lang="es-ES_tradnl" dirty="0" smtClean="0"/>
            <a:t>Determinar, aceptación, gastronomía ancestral en la parroquia de Cayambe</a:t>
          </a:r>
          <a:endParaRPr lang="en-US" dirty="0"/>
        </a:p>
      </dgm:t>
    </dgm:pt>
    <dgm:pt modelId="{A6518E71-AE84-43F8-82E8-9A45C3305A0D}" type="parTrans" cxnId="{AF176620-7B4B-4418-8970-877D60C21B66}">
      <dgm:prSet/>
      <dgm:spPr/>
      <dgm:t>
        <a:bodyPr/>
        <a:lstStyle/>
        <a:p>
          <a:endParaRPr lang="en-US"/>
        </a:p>
      </dgm:t>
    </dgm:pt>
    <dgm:pt modelId="{9A53EA79-0FA7-4764-A9B2-CC4AD96C7A5D}" type="sibTrans" cxnId="{AF176620-7B4B-4418-8970-877D60C21B66}">
      <dgm:prSet/>
      <dgm:spPr/>
      <dgm:t>
        <a:bodyPr/>
        <a:lstStyle/>
        <a:p>
          <a:endParaRPr lang="en-US"/>
        </a:p>
      </dgm:t>
    </dgm:pt>
    <dgm:pt modelId="{B401A833-2C14-4ED5-87A8-380C45129AB6}">
      <dgm:prSet phldrT="[Texto]"/>
      <dgm:spPr/>
      <dgm:t>
        <a:bodyPr/>
        <a:lstStyle/>
        <a:p>
          <a:r>
            <a:rPr lang="es-ES_tradnl" dirty="0" smtClean="0"/>
            <a:t>Identificar</a:t>
          </a:r>
          <a:endParaRPr lang="en-US" dirty="0"/>
        </a:p>
      </dgm:t>
    </dgm:pt>
    <dgm:pt modelId="{9FD910DA-BB6B-4002-A052-AAE7EBFBD02B}" type="parTrans" cxnId="{D4CEAAD8-EB5E-4D0A-9847-7EBE18C2E2C9}">
      <dgm:prSet/>
      <dgm:spPr/>
      <dgm:t>
        <a:bodyPr/>
        <a:lstStyle/>
        <a:p>
          <a:endParaRPr lang="en-US"/>
        </a:p>
      </dgm:t>
    </dgm:pt>
    <dgm:pt modelId="{1B45EF42-413E-42D8-9ADE-ADFC7147100B}" type="sibTrans" cxnId="{D4CEAAD8-EB5E-4D0A-9847-7EBE18C2E2C9}">
      <dgm:prSet/>
      <dgm:spPr/>
      <dgm:t>
        <a:bodyPr/>
        <a:lstStyle/>
        <a:p>
          <a:endParaRPr lang="en-US"/>
        </a:p>
      </dgm:t>
    </dgm:pt>
    <dgm:pt modelId="{F1B3B635-984E-44DB-8C06-6BECFBABB480}">
      <dgm:prSet phldrT="[Texto]"/>
      <dgm:spPr/>
      <dgm:t>
        <a:bodyPr/>
        <a:lstStyle/>
        <a:p>
          <a:r>
            <a:rPr lang="es-ES_tradnl" dirty="0" smtClean="0"/>
            <a:t>Establecer</a:t>
          </a:r>
          <a:endParaRPr lang="en-US" dirty="0"/>
        </a:p>
      </dgm:t>
    </dgm:pt>
    <dgm:pt modelId="{04DA0981-4150-4511-B3F6-74374399357B}" type="parTrans" cxnId="{FCBF8E75-83D8-489C-8399-A47CA7F623F3}">
      <dgm:prSet/>
      <dgm:spPr/>
      <dgm:t>
        <a:bodyPr/>
        <a:lstStyle/>
        <a:p>
          <a:endParaRPr lang="en-US"/>
        </a:p>
      </dgm:t>
    </dgm:pt>
    <dgm:pt modelId="{8587026F-54A0-4D4A-B5FD-48F4DEB329EB}" type="sibTrans" cxnId="{FCBF8E75-83D8-489C-8399-A47CA7F623F3}">
      <dgm:prSet/>
      <dgm:spPr/>
      <dgm:t>
        <a:bodyPr/>
        <a:lstStyle/>
        <a:p>
          <a:endParaRPr lang="en-US"/>
        </a:p>
      </dgm:t>
    </dgm:pt>
    <dgm:pt modelId="{D741A956-6B20-4B6A-927F-C59733378C04}">
      <dgm:prSet phldrT="[Texto]"/>
      <dgm:spPr/>
      <dgm:t>
        <a:bodyPr/>
        <a:lstStyle/>
        <a:p>
          <a:r>
            <a:rPr lang="es-ES_tradnl" smtClean="0"/>
            <a:t>Determinar  decisión </a:t>
          </a:r>
          <a:r>
            <a:rPr lang="es-ES_tradnl" dirty="0" smtClean="0"/>
            <a:t>de compra. </a:t>
          </a:r>
          <a:endParaRPr lang="en-US" dirty="0"/>
        </a:p>
      </dgm:t>
    </dgm:pt>
    <dgm:pt modelId="{8DA73AB0-9B7C-4018-AABC-FE0B6C593A12}" type="parTrans" cxnId="{C0E32164-18A8-4589-B435-BBAF03F42CC8}">
      <dgm:prSet/>
      <dgm:spPr/>
      <dgm:t>
        <a:bodyPr/>
        <a:lstStyle/>
        <a:p>
          <a:endParaRPr lang="en-US"/>
        </a:p>
      </dgm:t>
    </dgm:pt>
    <dgm:pt modelId="{92B032B2-6B5C-4B26-A288-26F34DFC1F32}" type="sibTrans" cxnId="{C0E32164-18A8-4589-B435-BBAF03F42CC8}">
      <dgm:prSet/>
      <dgm:spPr/>
      <dgm:t>
        <a:bodyPr/>
        <a:lstStyle/>
        <a:p>
          <a:endParaRPr lang="en-US"/>
        </a:p>
      </dgm:t>
    </dgm:pt>
    <dgm:pt modelId="{DA48E56A-6448-4831-A264-977D7171FD3A}">
      <dgm:prSet phldrT="[Texto]"/>
      <dgm:spPr/>
      <dgm:t>
        <a:bodyPr/>
        <a:lstStyle/>
        <a:p>
          <a:r>
            <a:rPr lang="es-ES_tradnl" dirty="0" smtClean="0"/>
            <a:t>Plantear estrategias </a:t>
          </a:r>
          <a:endParaRPr lang="en-US" dirty="0"/>
        </a:p>
      </dgm:t>
    </dgm:pt>
    <dgm:pt modelId="{20837893-1137-46F2-A8BD-C95B8DDF9CC6}" type="sibTrans" cxnId="{5B2DCF65-E0C2-4755-89FF-891844C527DB}">
      <dgm:prSet/>
      <dgm:spPr/>
      <dgm:t>
        <a:bodyPr/>
        <a:lstStyle/>
        <a:p>
          <a:endParaRPr lang="en-US"/>
        </a:p>
      </dgm:t>
    </dgm:pt>
    <dgm:pt modelId="{8D57036A-231D-408E-BA3D-61324013DD8C}" type="parTrans" cxnId="{5B2DCF65-E0C2-4755-89FF-891844C527DB}">
      <dgm:prSet/>
      <dgm:spPr/>
      <dgm:t>
        <a:bodyPr/>
        <a:lstStyle/>
        <a:p>
          <a:endParaRPr lang="en-US"/>
        </a:p>
      </dgm:t>
    </dgm:pt>
    <dgm:pt modelId="{EC38998D-C833-4CF3-835A-F64CDB73BB10}" type="pres">
      <dgm:prSet presAssocID="{61C6588E-7F45-4B60-950D-F1E6E4F1E3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4D8F-8851-44A8-B89E-A99264026A13}" type="pres">
      <dgm:prSet presAssocID="{CDC9FE15-EABB-43B0-9C03-DE13CC2AF61D}" presName="root1" presStyleCnt="0"/>
      <dgm:spPr/>
      <dgm:t>
        <a:bodyPr/>
        <a:lstStyle/>
        <a:p>
          <a:endParaRPr lang="en-US"/>
        </a:p>
      </dgm:t>
    </dgm:pt>
    <dgm:pt modelId="{16BE23AC-EC1C-4580-9D27-FC5E8C0CDFD8}" type="pres">
      <dgm:prSet presAssocID="{CDC9FE15-EABB-43B0-9C03-DE13CC2AF6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1AA93-69A9-4A90-A8E8-3C5A4FEE5DC6}" type="pres">
      <dgm:prSet presAssocID="{CDC9FE15-EABB-43B0-9C03-DE13CC2AF61D}" presName="level2hierChild" presStyleCnt="0"/>
      <dgm:spPr/>
      <dgm:t>
        <a:bodyPr/>
        <a:lstStyle/>
        <a:p>
          <a:endParaRPr lang="en-US"/>
        </a:p>
      </dgm:t>
    </dgm:pt>
    <dgm:pt modelId="{52D9576D-FCE1-48BA-81A6-9E750752BD9C}" type="pres">
      <dgm:prSet presAssocID="{9FD910DA-BB6B-4002-A052-AAE7EBFBD02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C806183-2DFF-4053-B4A6-A0E0F0399F6F}" type="pres">
      <dgm:prSet presAssocID="{9FD910DA-BB6B-4002-A052-AAE7EBFBD02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1085D5E-1B7E-41D0-8968-C869D5682FC8}" type="pres">
      <dgm:prSet presAssocID="{B401A833-2C14-4ED5-87A8-380C45129AB6}" presName="root2" presStyleCnt="0"/>
      <dgm:spPr/>
      <dgm:t>
        <a:bodyPr/>
        <a:lstStyle/>
        <a:p>
          <a:endParaRPr lang="en-US"/>
        </a:p>
      </dgm:t>
    </dgm:pt>
    <dgm:pt modelId="{37B0BB7E-84B0-488B-B5EB-44FB6017E6E4}" type="pres">
      <dgm:prSet presAssocID="{B401A833-2C14-4ED5-87A8-380C45129AB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B91CB-CF48-459D-8B9F-556507892C49}" type="pres">
      <dgm:prSet presAssocID="{B401A833-2C14-4ED5-87A8-380C45129AB6}" presName="level3hierChild" presStyleCnt="0"/>
      <dgm:spPr/>
      <dgm:t>
        <a:bodyPr/>
        <a:lstStyle/>
        <a:p>
          <a:endParaRPr lang="en-US"/>
        </a:p>
      </dgm:t>
    </dgm:pt>
    <dgm:pt modelId="{024D1C40-2E83-4AD8-846A-A7CE38188F5D}" type="pres">
      <dgm:prSet presAssocID="{04DA0981-4150-4511-B3F6-74374399357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06303E0-36E8-413B-BFB6-91F9BDA9EFA9}" type="pres">
      <dgm:prSet presAssocID="{04DA0981-4150-4511-B3F6-74374399357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56005D2-DF5B-40A0-A2CE-8770DC46D648}" type="pres">
      <dgm:prSet presAssocID="{F1B3B635-984E-44DB-8C06-6BECFBABB480}" presName="root2" presStyleCnt="0"/>
      <dgm:spPr/>
      <dgm:t>
        <a:bodyPr/>
        <a:lstStyle/>
        <a:p>
          <a:endParaRPr lang="en-US"/>
        </a:p>
      </dgm:t>
    </dgm:pt>
    <dgm:pt modelId="{BF9AFAC8-549E-42DC-AE24-4D1D2F0F56AD}" type="pres">
      <dgm:prSet presAssocID="{F1B3B635-984E-44DB-8C06-6BECFBABB48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C7954-1CCC-4871-8DEB-F3A7AF814299}" type="pres">
      <dgm:prSet presAssocID="{F1B3B635-984E-44DB-8C06-6BECFBABB480}" presName="level3hierChild" presStyleCnt="0"/>
      <dgm:spPr/>
      <dgm:t>
        <a:bodyPr/>
        <a:lstStyle/>
        <a:p>
          <a:endParaRPr lang="en-US"/>
        </a:p>
      </dgm:t>
    </dgm:pt>
    <dgm:pt modelId="{F107315F-5F32-407C-B3B5-87321CD46FC8}" type="pres">
      <dgm:prSet presAssocID="{8D57036A-231D-408E-BA3D-61324013DD8C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5AB2FF0-0333-4972-9A05-82B1ED86F193}" type="pres">
      <dgm:prSet presAssocID="{8D57036A-231D-408E-BA3D-61324013DD8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963B144-3449-4145-9397-96A5B582AA4E}" type="pres">
      <dgm:prSet presAssocID="{DA48E56A-6448-4831-A264-977D7171FD3A}" presName="root2" presStyleCnt="0"/>
      <dgm:spPr/>
      <dgm:t>
        <a:bodyPr/>
        <a:lstStyle/>
        <a:p>
          <a:endParaRPr lang="en-US"/>
        </a:p>
      </dgm:t>
    </dgm:pt>
    <dgm:pt modelId="{58D94D69-D9C6-45D7-B3CC-18B1CF689504}" type="pres">
      <dgm:prSet presAssocID="{DA48E56A-6448-4831-A264-977D7171FD3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55539-78FA-4B9D-841F-BF733BEA340F}" type="pres">
      <dgm:prSet presAssocID="{DA48E56A-6448-4831-A264-977D7171FD3A}" presName="level3hierChild" presStyleCnt="0"/>
      <dgm:spPr/>
      <dgm:t>
        <a:bodyPr/>
        <a:lstStyle/>
        <a:p>
          <a:endParaRPr lang="en-US"/>
        </a:p>
      </dgm:t>
    </dgm:pt>
    <dgm:pt modelId="{92196211-28B7-43A0-BFAF-BFF69E870F7B}" type="pres">
      <dgm:prSet presAssocID="{8DA73AB0-9B7C-4018-AABC-FE0B6C593A1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B2C6325-0B00-4AFE-899A-64EF6F5D6DFA}" type="pres">
      <dgm:prSet presAssocID="{8DA73AB0-9B7C-4018-AABC-FE0B6C593A1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2326DE7-DA57-496C-AA58-6E9D5733204D}" type="pres">
      <dgm:prSet presAssocID="{D741A956-6B20-4B6A-927F-C59733378C04}" presName="root2" presStyleCnt="0"/>
      <dgm:spPr/>
      <dgm:t>
        <a:bodyPr/>
        <a:lstStyle/>
        <a:p>
          <a:endParaRPr lang="en-US"/>
        </a:p>
      </dgm:t>
    </dgm:pt>
    <dgm:pt modelId="{FAC50D17-50DD-4686-B033-EC5AADAC298E}" type="pres">
      <dgm:prSet presAssocID="{D741A956-6B20-4B6A-927F-C59733378C04}" presName="LevelTwoTextNode" presStyleLbl="node2" presStyleIdx="3" presStyleCnt="4" custLinFactNeighborY="-6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27BA6-7C20-4CEE-89BF-9C4C0C950DA0}" type="pres">
      <dgm:prSet presAssocID="{D741A956-6B20-4B6A-927F-C59733378C04}" presName="level3hierChild" presStyleCnt="0"/>
      <dgm:spPr/>
      <dgm:t>
        <a:bodyPr/>
        <a:lstStyle/>
        <a:p>
          <a:endParaRPr lang="en-US"/>
        </a:p>
      </dgm:t>
    </dgm:pt>
  </dgm:ptLst>
  <dgm:cxnLst>
    <dgm:cxn modelId="{4AC56EED-47F7-4DA0-A07E-018FEA394909}" type="presOf" srcId="{DA48E56A-6448-4831-A264-977D7171FD3A}" destId="{58D94D69-D9C6-45D7-B3CC-18B1CF689504}" srcOrd="0" destOrd="0" presId="urn:microsoft.com/office/officeart/2005/8/layout/hierarchy2"/>
    <dgm:cxn modelId="{D4CEAAD8-EB5E-4D0A-9847-7EBE18C2E2C9}" srcId="{CDC9FE15-EABB-43B0-9C03-DE13CC2AF61D}" destId="{B401A833-2C14-4ED5-87A8-380C45129AB6}" srcOrd="0" destOrd="0" parTransId="{9FD910DA-BB6B-4002-A052-AAE7EBFBD02B}" sibTransId="{1B45EF42-413E-42D8-9ADE-ADFC7147100B}"/>
    <dgm:cxn modelId="{9273C671-FF38-47D0-81F9-ADCB0BDF33E8}" type="presOf" srcId="{9FD910DA-BB6B-4002-A052-AAE7EBFBD02B}" destId="{1C806183-2DFF-4053-B4A6-A0E0F0399F6F}" srcOrd="1" destOrd="0" presId="urn:microsoft.com/office/officeart/2005/8/layout/hierarchy2"/>
    <dgm:cxn modelId="{225EE11A-40BE-4613-A831-726E65A07E75}" type="presOf" srcId="{F1B3B635-984E-44DB-8C06-6BECFBABB480}" destId="{BF9AFAC8-549E-42DC-AE24-4D1D2F0F56AD}" srcOrd="0" destOrd="0" presId="urn:microsoft.com/office/officeart/2005/8/layout/hierarchy2"/>
    <dgm:cxn modelId="{4F9F6CAC-B70D-41CA-8813-7BE59EE5C664}" type="presOf" srcId="{8D57036A-231D-408E-BA3D-61324013DD8C}" destId="{F107315F-5F32-407C-B3B5-87321CD46FC8}" srcOrd="0" destOrd="0" presId="urn:microsoft.com/office/officeart/2005/8/layout/hierarchy2"/>
    <dgm:cxn modelId="{0F67F106-4682-45D6-8474-4020C8F44251}" type="presOf" srcId="{B401A833-2C14-4ED5-87A8-380C45129AB6}" destId="{37B0BB7E-84B0-488B-B5EB-44FB6017E6E4}" srcOrd="0" destOrd="0" presId="urn:microsoft.com/office/officeart/2005/8/layout/hierarchy2"/>
    <dgm:cxn modelId="{C0E32164-18A8-4589-B435-BBAF03F42CC8}" srcId="{CDC9FE15-EABB-43B0-9C03-DE13CC2AF61D}" destId="{D741A956-6B20-4B6A-927F-C59733378C04}" srcOrd="3" destOrd="0" parTransId="{8DA73AB0-9B7C-4018-AABC-FE0B6C593A12}" sibTransId="{92B032B2-6B5C-4B26-A288-26F34DFC1F32}"/>
    <dgm:cxn modelId="{A660596B-38B7-4188-B20D-03CF578A5FCC}" type="presOf" srcId="{9FD910DA-BB6B-4002-A052-AAE7EBFBD02B}" destId="{52D9576D-FCE1-48BA-81A6-9E750752BD9C}" srcOrd="0" destOrd="0" presId="urn:microsoft.com/office/officeart/2005/8/layout/hierarchy2"/>
    <dgm:cxn modelId="{AF176620-7B4B-4418-8970-877D60C21B66}" srcId="{61C6588E-7F45-4B60-950D-F1E6E4F1E3CC}" destId="{CDC9FE15-EABB-43B0-9C03-DE13CC2AF61D}" srcOrd="0" destOrd="0" parTransId="{A6518E71-AE84-43F8-82E8-9A45C3305A0D}" sibTransId="{9A53EA79-0FA7-4764-A9B2-CC4AD96C7A5D}"/>
    <dgm:cxn modelId="{5EF22DA7-A7E1-4CCE-8CBA-80379411DC84}" type="presOf" srcId="{CDC9FE15-EABB-43B0-9C03-DE13CC2AF61D}" destId="{16BE23AC-EC1C-4580-9D27-FC5E8C0CDFD8}" srcOrd="0" destOrd="0" presId="urn:microsoft.com/office/officeart/2005/8/layout/hierarchy2"/>
    <dgm:cxn modelId="{CC5A8730-B515-4B79-B687-E9620821D8D3}" type="presOf" srcId="{04DA0981-4150-4511-B3F6-74374399357B}" destId="{106303E0-36E8-413B-BFB6-91F9BDA9EFA9}" srcOrd="1" destOrd="0" presId="urn:microsoft.com/office/officeart/2005/8/layout/hierarchy2"/>
    <dgm:cxn modelId="{E9E4FF45-4F38-42BD-8F56-A2DE2760F78D}" type="presOf" srcId="{8DA73AB0-9B7C-4018-AABC-FE0B6C593A12}" destId="{92196211-28B7-43A0-BFAF-BFF69E870F7B}" srcOrd="0" destOrd="0" presId="urn:microsoft.com/office/officeart/2005/8/layout/hierarchy2"/>
    <dgm:cxn modelId="{A4B411A9-FC38-4B65-BEC3-51CFAF674DFA}" type="presOf" srcId="{8DA73AB0-9B7C-4018-AABC-FE0B6C593A12}" destId="{5B2C6325-0B00-4AFE-899A-64EF6F5D6DFA}" srcOrd="1" destOrd="0" presId="urn:microsoft.com/office/officeart/2005/8/layout/hierarchy2"/>
    <dgm:cxn modelId="{210C73C9-C6BC-4C0A-A8A5-C6224B825F73}" type="presOf" srcId="{8D57036A-231D-408E-BA3D-61324013DD8C}" destId="{05AB2FF0-0333-4972-9A05-82B1ED86F193}" srcOrd="1" destOrd="0" presId="urn:microsoft.com/office/officeart/2005/8/layout/hierarchy2"/>
    <dgm:cxn modelId="{0F05DDD1-BAA5-422B-AC21-A25587A179E7}" type="presOf" srcId="{61C6588E-7F45-4B60-950D-F1E6E4F1E3CC}" destId="{EC38998D-C833-4CF3-835A-F64CDB73BB10}" srcOrd="0" destOrd="0" presId="urn:microsoft.com/office/officeart/2005/8/layout/hierarchy2"/>
    <dgm:cxn modelId="{FCBF8E75-83D8-489C-8399-A47CA7F623F3}" srcId="{CDC9FE15-EABB-43B0-9C03-DE13CC2AF61D}" destId="{F1B3B635-984E-44DB-8C06-6BECFBABB480}" srcOrd="1" destOrd="0" parTransId="{04DA0981-4150-4511-B3F6-74374399357B}" sibTransId="{8587026F-54A0-4D4A-B5FD-48F4DEB329EB}"/>
    <dgm:cxn modelId="{5B2DCF65-E0C2-4755-89FF-891844C527DB}" srcId="{CDC9FE15-EABB-43B0-9C03-DE13CC2AF61D}" destId="{DA48E56A-6448-4831-A264-977D7171FD3A}" srcOrd="2" destOrd="0" parTransId="{8D57036A-231D-408E-BA3D-61324013DD8C}" sibTransId="{20837893-1137-46F2-A8BD-C95B8DDF9CC6}"/>
    <dgm:cxn modelId="{27C98ABC-B53F-4C1C-867C-2FCC9A025BFC}" type="presOf" srcId="{04DA0981-4150-4511-B3F6-74374399357B}" destId="{024D1C40-2E83-4AD8-846A-A7CE38188F5D}" srcOrd="0" destOrd="0" presId="urn:microsoft.com/office/officeart/2005/8/layout/hierarchy2"/>
    <dgm:cxn modelId="{7EF0F213-017E-41E5-BF85-381C7B6F75BF}" type="presOf" srcId="{D741A956-6B20-4B6A-927F-C59733378C04}" destId="{FAC50D17-50DD-4686-B033-EC5AADAC298E}" srcOrd="0" destOrd="0" presId="urn:microsoft.com/office/officeart/2005/8/layout/hierarchy2"/>
    <dgm:cxn modelId="{0976A90B-3D3C-4B30-B8F9-C16BB2EC882B}" type="presParOf" srcId="{EC38998D-C833-4CF3-835A-F64CDB73BB10}" destId="{60DA4D8F-8851-44A8-B89E-A99264026A13}" srcOrd="0" destOrd="0" presId="urn:microsoft.com/office/officeart/2005/8/layout/hierarchy2"/>
    <dgm:cxn modelId="{6E22109D-3F80-4DB1-8385-405F1A31F617}" type="presParOf" srcId="{60DA4D8F-8851-44A8-B89E-A99264026A13}" destId="{16BE23AC-EC1C-4580-9D27-FC5E8C0CDFD8}" srcOrd="0" destOrd="0" presId="urn:microsoft.com/office/officeart/2005/8/layout/hierarchy2"/>
    <dgm:cxn modelId="{CB78471A-DAE2-4499-A21A-E29B54E0D371}" type="presParOf" srcId="{60DA4D8F-8851-44A8-B89E-A99264026A13}" destId="{93D1AA93-69A9-4A90-A8E8-3C5A4FEE5DC6}" srcOrd="1" destOrd="0" presId="urn:microsoft.com/office/officeart/2005/8/layout/hierarchy2"/>
    <dgm:cxn modelId="{DFFBCCD8-07FE-415E-AA8B-C1A7DF708DF3}" type="presParOf" srcId="{93D1AA93-69A9-4A90-A8E8-3C5A4FEE5DC6}" destId="{52D9576D-FCE1-48BA-81A6-9E750752BD9C}" srcOrd="0" destOrd="0" presId="urn:microsoft.com/office/officeart/2005/8/layout/hierarchy2"/>
    <dgm:cxn modelId="{8DAD4F69-B8EF-42F7-82D6-9D684E376888}" type="presParOf" srcId="{52D9576D-FCE1-48BA-81A6-9E750752BD9C}" destId="{1C806183-2DFF-4053-B4A6-A0E0F0399F6F}" srcOrd="0" destOrd="0" presId="urn:microsoft.com/office/officeart/2005/8/layout/hierarchy2"/>
    <dgm:cxn modelId="{06096FDA-B613-477D-AEEB-6E6C1A3D66FD}" type="presParOf" srcId="{93D1AA93-69A9-4A90-A8E8-3C5A4FEE5DC6}" destId="{E1085D5E-1B7E-41D0-8968-C869D5682FC8}" srcOrd="1" destOrd="0" presId="urn:microsoft.com/office/officeart/2005/8/layout/hierarchy2"/>
    <dgm:cxn modelId="{CA35FE45-8366-4A80-9402-580948FADA2B}" type="presParOf" srcId="{E1085D5E-1B7E-41D0-8968-C869D5682FC8}" destId="{37B0BB7E-84B0-488B-B5EB-44FB6017E6E4}" srcOrd="0" destOrd="0" presId="urn:microsoft.com/office/officeart/2005/8/layout/hierarchy2"/>
    <dgm:cxn modelId="{C83B6A5A-A971-4FD4-8BBC-0797AE40A764}" type="presParOf" srcId="{E1085D5E-1B7E-41D0-8968-C869D5682FC8}" destId="{09BB91CB-CF48-459D-8B9F-556507892C49}" srcOrd="1" destOrd="0" presId="urn:microsoft.com/office/officeart/2005/8/layout/hierarchy2"/>
    <dgm:cxn modelId="{F669A0CD-7D64-4B36-8149-8F45A1200C8B}" type="presParOf" srcId="{93D1AA93-69A9-4A90-A8E8-3C5A4FEE5DC6}" destId="{024D1C40-2E83-4AD8-846A-A7CE38188F5D}" srcOrd="2" destOrd="0" presId="urn:microsoft.com/office/officeart/2005/8/layout/hierarchy2"/>
    <dgm:cxn modelId="{581E0E11-9554-445C-BB8A-A82BF905242D}" type="presParOf" srcId="{024D1C40-2E83-4AD8-846A-A7CE38188F5D}" destId="{106303E0-36E8-413B-BFB6-91F9BDA9EFA9}" srcOrd="0" destOrd="0" presId="urn:microsoft.com/office/officeart/2005/8/layout/hierarchy2"/>
    <dgm:cxn modelId="{79C565A1-AD81-4442-AFF0-2B1283D089A7}" type="presParOf" srcId="{93D1AA93-69A9-4A90-A8E8-3C5A4FEE5DC6}" destId="{856005D2-DF5B-40A0-A2CE-8770DC46D648}" srcOrd="3" destOrd="0" presId="urn:microsoft.com/office/officeart/2005/8/layout/hierarchy2"/>
    <dgm:cxn modelId="{5AC4C8C1-EBB9-4936-964C-9F884A10A8C4}" type="presParOf" srcId="{856005D2-DF5B-40A0-A2CE-8770DC46D648}" destId="{BF9AFAC8-549E-42DC-AE24-4D1D2F0F56AD}" srcOrd="0" destOrd="0" presId="urn:microsoft.com/office/officeart/2005/8/layout/hierarchy2"/>
    <dgm:cxn modelId="{5045A6D5-8C95-4CD0-90A7-234B86FA1432}" type="presParOf" srcId="{856005D2-DF5B-40A0-A2CE-8770DC46D648}" destId="{05EC7954-1CCC-4871-8DEB-F3A7AF814299}" srcOrd="1" destOrd="0" presId="urn:microsoft.com/office/officeart/2005/8/layout/hierarchy2"/>
    <dgm:cxn modelId="{9E8B337E-1FDF-47A6-8324-D6E498EB886F}" type="presParOf" srcId="{93D1AA93-69A9-4A90-A8E8-3C5A4FEE5DC6}" destId="{F107315F-5F32-407C-B3B5-87321CD46FC8}" srcOrd="4" destOrd="0" presId="urn:microsoft.com/office/officeart/2005/8/layout/hierarchy2"/>
    <dgm:cxn modelId="{EACC18A6-DD4A-4C9F-8102-7249B368E017}" type="presParOf" srcId="{F107315F-5F32-407C-B3B5-87321CD46FC8}" destId="{05AB2FF0-0333-4972-9A05-82B1ED86F193}" srcOrd="0" destOrd="0" presId="urn:microsoft.com/office/officeart/2005/8/layout/hierarchy2"/>
    <dgm:cxn modelId="{1B71E2FF-0586-4F11-99CE-40BCDD3D8433}" type="presParOf" srcId="{93D1AA93-69A9-4A90-A8E8-3C5A4FEE5DC6}" destId="{B963B144-3449-4145-9397-96A5B582AA4E}" srcOrd="5" destOrd="0" presId="urn:microsoft.com/office/officeart/2005/8/layout/hierarchy2"/>
    <dgm:cxn modelId="{E575B6C0-DEA7-41FB-ADB2-957E99EEEB44}" type="presParOf" srcId="{B963B144-3449-4145-9397-96A5B582AA4E}" destId="{58D94D69-D9C6-45D7-B3CC-18B1CF689504}" srcOrd="0" destOrd="0" presId="urn:microsoft.com/office/officeart/2005/8/layout/hierarchy2"/>
    <dgm:cxn modelId="{1D5C02B5-A6D3-422E-8D0F-6989F13D3711}" type="presParOf" srcId="{B963B144-3449-4145-9397-96A5B582AA4E}" destId="{0BB55539-78FA-4B9D-841F-BF733BEA340F}" srcOrd="1" destOrd="0" presId="urn:microsoft.com/office/officeart/2005/8/layout/hierarchy2"/>
    <dgm:cxn modelId="{AB64B084-F987-423C-A6DE-0D1D26CCC8A4}" type="presParOf" srcId="{93D1AA93-69A9-4A90-A8E8-3C5A4FEE5DC6}" destId="{92196211-28B7-43A0-BFAF-BFF69E870F7B}" srcOrd="6" destOrd="0" presId="urn:microsoft.com/office/officeart/2005/8/layout/hierarchy2"/>
    <dgm:cxn modelId="{F1260A6C-79E0-45F6-B56B-41EA462F8FDA}" type="presParOf" srcId="{92196211-28B7-43A0-BFAF-BFF69E870F7B}" destId="{5B2C6325-0B00-4AFE-899A-64EF6F5D6DFA}" srcOrd="0" destOrd="0" presId="urn:microsoft.com/office/officeart/2005/8/layout/hierarchy2"/>
    <dgm:cxn modelId="{F184CD4A-EB9B-4E34-B0B8-280FA22D52F1}" type="presParOf" srcId="{93D1AA93-69A9-4A90-A8E8-3C5A4FEE5DC6}" destId="{92326DE7-DA57-496C-AA58-6E9D5733204D}" srcOrd="7" destOrd="0" presId="urn:microsoft.com/office/officeart/2005/8/layout/hierarchy2"/>
    <dgm:cxn modelId="{584F0F20-58D7-4FDC-A24D-3FEA5B698D98}" type="presParOf" srcId="{92326DE7-DA57-496C-AA58-6E9D5733204D}" destId="{FAC50D17-50DD-4686-B033-EC5AADAC298E}" srcOrd="0" destOrd="0" presId="urn:microsoft.com/office/officeart/2005/8/layout/hierarchy2"/>
    <dgm:cxn modelId="{A83B75AB-324B-4B83-8D84-F72CE7637DC4}" type="presParOf" srcId="{92326DE7-DA57-496C-AA58-6E9D5733204D}" destId="{02A27BA6-7C20-4CEE-89BF-9C4C0C950D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104894-DB0E-4173-80D4-DFFAF09F0B9E}" type="doc">
      <dgm:prSet loTypeId="urn:microsoft.com/office/officeart/2005/8/layout/hChevron3" loCatId="process" qsTypeId="urn:microsoft.com/office/officeart/2005/8/quickstyle/simple3" qsCatId="simple" csTypeId="urn:microsoft.com/office/officeart/2005/8/colors/colorful5" csCatId="colorful" phldr="1"/>
      <dgm:spPr/>
    </dgm:pt>
    <dgm:pt modelId="{E2C47FA7-6F06-44C2-8B42-7795B137582B}">
      <dgm:prSet phldrT="[Texto]"/>
      <dgm:spPr/>
      <dgm:t>
        <a:bodyPr/>
        <a:lstStyle/>
        <a:p>
          <a:r>
            <a:rPr lang="es-EC" dirty="0" smtClean="0"/>
            <a:t>Necesidad</a:t>
          </a:r>
          <a:endParaRPr lang="en-US" dirty="0"/>
        </a:p>
      </dgm:t>
    </dgm:pt>
    <dgm:pt modelId="{997B7FFA-FB60-42B8-8C41-25A7FDF2AC22}" type="parTrans" cxnId="{73478CA5-CF09-4131-BD60-ACDDEA3B86F5}">
      <dgm:prSet/>
      <dgm:spPr/>
      <dgm:t>
        <a:bodyPr/>
        <a:lstStyle/>
        <a:p>
          <a:endParaRPr lang="en-US"/>
        </a:p>
      </dgm:t>
    </dgm:pt>
    <dgm:pt modelId="{A14CF907-B497-4B8D-A226-E52C77AB3726}" type="sibTrans" cxnId="{73478CA5-CF09-4131-BD60-ACDDEA3B86F5}">
      <dgm:prSet/>
      <dgm:spPr/>
      <dgm:t>
        <a:bodyPr/>
        <a:lstStyle/>
        <a:p>
          <a:endParaRPr lang="en-US"/>
        </a:p>
      </dgm:t>
    </dgm:pt>
    <dgm:pt modelId="{F76D0CF1-EEE2-488C-8C39-460FD40F884F}">
      <dgm:prSet phldrT="[Texto]"/>
      <dgm:spPr/>
      <dgm:t>
        <a:bodyPr/>
        <a:lstStyle/>
        <a:p>
          <a:r>
            <a:rPr lang="es-EC" dirty="0" smtClean="0"/>
            <a:t>Deseo</a:t>
          </a:r>
          <a:endParaRPr lang="en-US" dirty="0"/>
        </a:p>
      </dgm:t>
    </dgm:pt>
    <dgm:pt modelId="{DBA95AA3-0677-4019-A545-76D4E30555A7}" type="parTrans" cxnId="{FA501015-92FC-4868-AB0B-E5B9F6560B06}">
      <dgm:prSet/>
      <dgm:spPr/>
      <dgm:t>
        <a:bodyPr/>
        <a:lstStyle/>
        <a:p>
          <a:endParaRPr lang="en-US"/>
        </a:p>
      </dgm:t>
    </dgm:pt>
    <dgm:pt modelId="{6FAE0555-D888-4B00-8D57-1FAE6019613F}" type="sibTrans" cxnId="{FA501015-92FC-4868-AB0B-E5B9F6560B06}">
      <dgm:prSet/>
      <dgm:spPr/>
      <dgm:t>
        <a:bodyPr/>
        <a:lstStyle/>
        <a:p>
          <a:endParaRPr lang="en-US"/>
        </a:p>
      </dgm:t>
    </dgm:pt>
    <dgm:pt modelId="{24669605-F120-402E-8F65-19FD719EE480}">
      <dgm:prSet phldrT="[Texto]"/>
      <dgm:spPr/>
      <dgm:t>
        <a:bodyPr/>
        <a:lstStyle/>
        <a:p>
          <a:r>
            <a:rPr lang="es-EC" dirty="0" smtClean="0"/>
            <a:t>Problema</a:t>
          </a:r>
          <a:endParaRPr lang="en-US" dirty="0"/>
        </a:p>
      </dgm:t>
    </dgm:pt>
    <dgm:pt modelId="{622223E9-28C6-419F-9D5A-13F7154EAC59}" type="parTrans" cxnId="{5C01DA92-3FBA-4A25-A563-ABD5C1A3822A}">
      <dgm:prSet/>
      <dgm:spPr/>
      <dgm:t>
        <a:bodyPr/>
        <a:lstStyle/>
        <a:p>
          <a:endParaRPr lang="en-US"/>
        </a:p>
      </dgm:t>
    </dgm:pt>
    <dgm:pt modelId="{86121F8F-B9DF-4386-8556-32456287FCA8}" type="sibTrans" cxnId="{5C01DA92-3FBA-4A25-A563-ABD5C1A3822A}">
      <dgm:prSet/>
      <dgm:spPr/>
      <dgm:t>
        <a:bodyPr/>
        <a:lstStyle/>
        <a:p>
          <a:endParaRPr lang="en-US"/>
        </a:p>
      </dgm:t>
    </dgm:pt>
    <dgm:pt modelId="{A93E6C32-AB11-473C-B061-051F1129C8B9}" type="pres">
      <dgm:prSet presAssocID="{EC104894-DB0E-4173-80D4-DFFAF09F0B9E}" presName="Name0" presStyleCnt="0">
        <dgm:presLayoutVars>
          <dgm:dir/>
          <dgm:resizeHandles val="exact"/>
        </dgm:presLayoutVars>
      </dgm:prSet>
      <dgm:spPr/>
    </dgm:pt>
    <dgm:pt modelId="{57091DDB-09FB-4593-8607-C5E7D23D954C}" type="pres">
      <dgm:prSet presAssocID="{E2C47FA7-6F06-44C2-8B42-7795B137582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403B1-CA07-4850-ADF3-824F2D26C1E8}" type="pres">
      <dgm:prSet presAssocID="{A14CF907-B497-4B8D-A226-E52C77AB3726}" presName="parSpace" presStyleCnt="0"/>
      <dgm:spPr/>
    </dgm:pt>
    <dgm:pt modelId="{2159E0C2-3256-4364-B4B7-A70606C81A8D}" type="pres">
      <dgm:prSet presAssocID="{F76D0CF1-EEE2-488C-8C39-460FD40F884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33C9A-BE43-4C78-83CD-357932A73AC8}" type="pres">
      <dgm:prSet presAssocID="{6FAE0555-D888-4B00-8D57-1FAE6019613F}" presName="parSpace" presStyleCnt="0"/>
      <dgm:spPr/>
    </dgm:pt>
    <dgm:pt modelId="{38261CE3-3CA1-4CE3-BBDE-6595CBE3BBC1}" type="pres">
      <dgm:prSet presAssocID="{24669605-F120-402E-8F65-19FD719EE480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78CA5-CF09-4131-BD60-ACDDEA3B86F5}" srcId="{EC104894-DB0E-4173-80D4-DFFAF09F0B9E}" destId="{E2C47FA7-6F06-44C2-8B42-7795B137582B}" srcOrd="0" destOrd="0" parTransId="{997B7FFA-FB60-42B8-8C41-25A7FDF2AC22}" sibTransId="{A14CF907-B497-4B8D-A226-E52C77AB3726}"/>
    <dgm:cxn modelId="{FA501015-92FC-4868-AB0B-E5B9F6560B06}" srcId="{EC104894-DB0E-4173-80D4-DFFAF09F0B9E}" destId="{F76D0CF1-EEE2-488C-8C39-460FD40F884F}" srcOrd="1" destOrd="0" parTransId="{DBA95AA3-0677-4019-A545-76D4E30555A7}" sibTransId="{6FAE0555-D888-4B00-8D57-1FAE6019613F}"/>
    <dgm:cxn modelId="{E4038151-9D2D-4C47-8BB2-97D46053043C}" type="presOf" srcId="{EC104894-DB0E-4173-80D4-DFFAF09F0B9E}" destId="{A93E6C32-AB11-473C-B061-051F1129C8B9}" srcOrd="0" destOrd="0" presId="urn:microsoft.com/office/officeart/2005/8/layout/hChevron3"/>
    <dgm:cxn modelId="{88E37C2B-1B8C-43E8-82E1-731EDFE5BDCB}" type="presOf" srcId="{24669605-F120-402E-8F65-19FD719EE480}" destId="{38261CE3-3CA1-4CE3-BBDE-6595CBE3BBC1}" srcOrd="0" destOrd="0" presId="urn:microsoft.com/office/officeart/2005/8/layout/hChevron3"/>
    <dgm:cxn modelId="{50BB0F56-B407-40BA-8260-9D5B08AF4318}" type="presOf" srcId="{E2C47FA7-6F06-44C2-8B42-7795B137582B}" destId="{57091DDB-09FB-4593-8607-C5E7D23D954C}" srcOrd="0" destOrd="0" presId="urn:microsoft.com/office/officeart/2005/8/layout/hChevron3"/>
    <dgm:cxn modelId="{5C01DA92-3FBA-4A25-A563-ABD5C1A3822A}" srcId="{EC104894-DB0E-4173-80D4-DFFAF09F0B9E}" destId="{24669605-F120-402E-8F65-19FD719EE480}" srcOrd="2" destOrd="0" parTransId="{622223E9-28C6-419F-9D5A-13F7154EAC59}" sibTransId="{86121F8F-B9DF-4386-8556-32456287FCA8}"/>
    <dgm:cxn modelId="{D5BCF475-7889-4D3E-B684-76581772310D}" type="presOf" srcId="{F76D0CF1-EEE2-488C-8C39-460FD40F884F}" destId="{2159E0C2-3256-4364-B4B7-A70606C81A8D}" srcOrd="0" destOrd="0" presId="urn:microsoft.com/office/officeart/2005/8/layout/hChevron3"/>
    <dgm:cxn modelId="{E4AAC397-E7A6-4264-AC79-F7DA9004EF0E}" type="presParOf" srcId="{A93E6C32-AB11-473C-B061-051F1129C8B9}" destId="{57091DDB-09FB-4593-8607-C5E7D23D954C}" srcOrd="0" destOrd="0" presId="urn:microsoft.com/office/officeart/2005/8/layout/hChevron3"/>
    <dgm:cxn modelId="{2CE87822-13EE-4FBB-B866-56E4FA3C2998}" type="presParOf" srcId="{A93E6C32-AB11-473C-B061-051F1129C8B9}" destId="{806403B1-CA07-4850-ADF3-824F2D26C1E8}" srcOrd="1" destOrd="0" presId="urn:microsoft.com/office/officeart/2005/8/layout/hChevron3"/>
    <dgm:cxn modelId="{B0D4DC0F-82D9-48D6-A015-4B2296154639}" type="presParOf" srcId="{A93E6C32-AB11-473C-B061-051F1129C8B9}" destId="{2159E0C2-3256-4364-B4B7-A70606C81A8D}" srcOrd="2" destOrd="0" presId="urn:microsoft.com/office/officeart/2005/8/layout/hChevron3"/>
    <dgm:cxn modelId="{B1F87158-EDD8-4CE9-AD0D-D255C020BCC6}" type="presParOf" srcId="{A93E6C32-AB11-473C-B061-051F1129C8B9}" destId="{96433C9A-BE43-4C78-83CD-357932A73AC8}" srcOrd="3" destOrd="0" presId="urn:microsoft.com/office/officeart/2005/8/layout/hChevron3"/>
    <dgm:cxn modelId="{1779180A-C7C3-4926-AC20-C844F891782F}" type="presParOf" srcId="{A93E6C32-AB11-473C-B061-051F1129C8B9}" destId="{38261CE3-3CA1-4CE3-BBDE-6595CBE3BBC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3656F6-A9FA-416D-A7A3-7AFB25279772}" type="doc">
      <dgm:prSet loTypeId="urn:microsoft.com/office/officeart/2005/8/layout/arrow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78D8AD-3701-4C78-A1A8-4783E47DA8E7}">
      <dgm:prSet phldrT="[Texto]"/>
      <dgm:spPr/>
      <dgm:t>
        <a:bodyPr/>
        <a:lstStyle/>
        <a:p>
          <a:r>
            <a:rPr lang="es-EC" dirty="0" smtClean="0"/>
            <a:t>C. Producción</a:t>
          </a:r>
        </a:p>
        <a:p>
          <a:r>
            <a:rPr lang="es-EC" dirty="0" smtClean="0"/>
            <a:t>Costo</a:t>
          </a:r>
          <a:endParaRPr lang="en-US" dirty="0"/>
        </a:p>
      </dgm:t>
    </dgm:pt>
    <dgm:pt modelId="{84FD4EF8-C470-4067-A57E-339D9D80F448}" type="parTrans" cxnId="{1D8DB43D-0324-4CB7-9A31-CEDBCF3C9053}">
      <dgm:prSet/>
      <dgm:spPr/>
      <dgm:t>
        <a:bodyPr/>
        <a:lstStyle/>
        <a:p>
          <a:endParaRPr lang="en-US"/>
        </a:p>
      </dgm:t>
    </dgm:pt>
    <dgm:pt modelId="{239B6192-9BB6-405F-B219-BF36795BE1B9}" type="sibTrans" cxnId="{1D8DB43D-0324-4CB7-9A31-CEDBCF3C9053}">
      <dgm:prSet/>
      <dgm:spPr/>
      <dgm:t>
        <a:bodyPr/>
        <a:lstStyle/>
        <a:p>
          <a:endParaRPr lang="en-US"/>
        </a:p>
      </dgm:t>
    </dgm:pt>
    <dgm:pt modelId="{1475B027-796F-48F4-9A84-725C808F7CE1}">
      <dgm:prSet phldrT="[Texto]"/>
      <dgm:spPr/>
      <dgm:t>
        <a:bodyPr/>
        <a:lstStyle/>
        <a:p>
          <a:r>
            <a:rPr lang="es-EC" dirty="0" smtClean="0"/>
            <a:t>Ventas</a:t>
          </a:r>
        </a:p>
        <a:p>
          <a:r>
            <a:rPr lang="es-EC" dirty="0" smtClean="0"/>
            <a:t>Fidelización</a:t>
          </a:r>
          <a:endParaRPr lang="en-US" dirty="0"/>
        </a:p>
      </dgm:t>
    </dgm:pt>
    <dgm:pt modelId="{44F6CF41-5AE1-4077-8FF8-FE54DFBEC360}" type="parTrans" cxnId="{A5E2ABD3-D0A7-477C-BA55-EC820A735B25}">
      <dgm:prSet/>
      <dgm:spPr/>
      <dgm:t>
        <a:bodyPr/>
        <a:lstStyle/>
        <a:p>
          <a:endParaRPr lang="en-US"/>
        </a:p>
      </dgm:t>
    </dgm:pt>
    <dgm:pt modelId="{8176411E-1F19-46A6-8064-6E6C5036954D}" type="sibTrans" cxnId="{A5E2ABD3-D0A7-477C-BA55-EC820A735B25}">
      <dgm:prSet/>
      <dgm:spPr/>
      <dgm:t>
        <a:bodyPr/>
        <a:lstStyle/>
        <a:p>
          <a:endParaRPr lang="en-US"/>
        </a:p>
      </dgm:t>
    </dgm:pt>
    <dgm:pt modelId="{DA6DA432-A62B-4091-BF1B-468E96A7BF0B}" type="pres">
      <dgm:prSet presAssocID="{343656F6-A9FA-416D-A7A3-7AFB252797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DCB98-3552-489D-B49A-774F4B2EF71D}" type="pres">
      <dgm:prSet presAssocID="{343656F6-A9FA-416D-A7A3-7AFB25279772}" presName="divider" presStyleLbl="fgShp" presStyleIdx="0" presStyleCnt="1"/>
      <dgm:spPr/>
    </dgm:pt>
    <dgm:pt modelId="{45B9DE53-C2C6-4B1F-8399-AF99E5384DA1}" type="pres">
      <dgm:prSet presAssocID="{6878D8AD-3701-4C78-A1A8-4783E47DA8E7}" presName="downArrow" presStyleLbl="node1" presStyleIdx="0" presStyleCnt="2"/>
      <dgm:spPr/>
    </dgm:pt>
    <dgm:pt modelId="{C944CE2E-EFB0-46A1-B0AF-9362748EF2F5}" type="pres">
      <dgm:prSet presAssocID="{6878D8AD-3701-4C78-A1A8-4783E47DA8E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7CF5-BCCF-4DCB-A497-A1D518C674C5}" type="pres">
      <dgm:prSet presAssocID="{1475B027-796F-48F4-9A84-725C808F7CE1}" presName="upArrow" presStyleLbl="node1" presStyleIdx="1" presStyleCnt="2"/>
      <dgm:spPr/>
    </dgm:pt>
    <dgm:pt modelId="{860A3328-5AF4-4EF3-9B83-DCF84FAAF3F9}" type="pres">
      <dgm:prSet presAssocID="{1475B027-796F-48F4-9A84-725C808F7CE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DB43D-0324-4CB7-9A31-CEDBCF3C9053}" srcId="{343656F6-A9FA-416D-A7A3-7AFB25279772}" destId="{6878D8AD-3701-4C78-A1A8-4783E47DA8E7}" srcOrd="0" destOrd="0" parTransId="{84FD4EF8-C470-4067-A57E-339D9D80F448}" sibTransId="{239B6192-9BB6-405F-B219-BF36795BE1B9}"/>
    <dgm:cxn modelId="{A16E844E-CDC8-460B-8FFE-6219DD6F9FC2}" type="presOf" srcId="{6878D8AD-3701-4C78-A1A8-4783E47DA8E7}" destId="{C944CE2E-EFB0-46A1-B0AF-9362748EF2F5}" srcOrd="0" destOrd="0" presId="urn:microsoft.com/office/officeart/2005/8/layout/arrow3"/>
    <dgm:cxn modelId="{A5E2ABD3-D0A7-477C-BA55-EC820A735B25}" srcId="{343656F6-A9FA-416D-A7A3-7AFB25279772}" destId="{1475B027-796F-48F4-9A84-725C808F7CE1}" srcOrd="1" destOrd="0" parTransId="{44F6CF41-5AE1-4077-8FF8-FE54DFBEC360}" sibTransId="{8176411E-1F19-46A6-8064-6E6C5036954D}"/>
    <dgm:cxn modelId="{E0FF173B-DB84-4BD1-9609-B8EE63B27A2C}" type="presOf" srcId="{343656F6-A9FA-416D-A7A3-7AFB25279772}" destId="{DA6DA432-A62B-4091-BF1B-468E96A7BF0B}" srcOrd="0" destOrd="0" presId="urn:microsoft.com/office/officeart/2005/8/layout/arrow3"/>
    <dgm:cxn modelId="{CDD2A5B6-BA7E-4623-9821-1E67D38ED251}" type="presOf" srcId="{1475B027-796F-48F4-9A84-725C808F7CE1}" destId="{860A3328-5AF4-4EF3-9B83-DCF84FAAF3F9}" srcOrd="0" destOrd="0" presId="urn:microsoft.com/office/officeart/2005/8/layout/arrow3"/>
    <dgm:cxn modelId="{DF907E03-E357-49B1-A8E2-0A529E154973}" type="presParOf" srcId="{DA6DA432-A62B-4091-BF1B-468E96A7BF0B}" destId="{09ADCB98-3552-489D-B49A-774F4B2EF71D}" srcOrd="0" destOrd="0" presId="urn:microsoft.com/office/officeart/2005/8/layout/arrow3"/>
    <dgm:cxn modelId="{B7589CE9-8B2F-4137-9418-AFDB2A562D34}" type="presParOf" srcId="{DA6DA432-A62B-4091-BF1B-468E96A7BF0B}" destId="{45B9DE53-C2C6-4B1F-8399-AF99E5384DA1}" srcOrd="1" destOrd="0" presId="urn:microsoft.com/office/officeart/2005/8/layout/arrow3"/>
    <dgm:cxn modelId="{63BBADBF-31FB-493E-9ABE-5AF3B21EF12B}" type="presParOf" srcId="{DA6DA432-A62B-4091-BF1B-468E96A7BF0B}" destId="{C944CE2E-EFB0-46A1-B0AF-9362748EF2F5}" srcOrd="2" destOrd="0" presId="urn:microsoft.com/office/officeart/2005/8/layout/arrow3"/>
    <dgm:cxn modelId="{DE65EAD2-405D-46AC-8701-30C0D0931E4A}" type="presParOf" srcId="{DA6DA432-A62B-4091-BF1B-468E96A7BF0B}" destId="{AC457CF5-BCCF-4DCB-A497-A1D518C674C5}" srcOrd="3" destOrd="0" presId="urn:microsoft.com/office/officeart/2005/8/layout/arrow3"/>
    <dgm:cxn modelId="{AA3B512A-BEAE-46BB-BE52-55F269E462E4}" type="presParOf" srcId="{DA6DA432-A62B-4091-BF1B-468E96A7BF0B}" destId="{860A3328-5AF4-4EF3-9B83-DCF84FAAF3F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6B418-6DAA-41ED-8AF8-FEAA0EBDC734}" type="doc">
      <dgm:prSet loTypeId="urn:microsoft.com/office/officeart/2005/8/layout/arrow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A5E340-D980-4824-890C-25C0DD61409A}">
      <dgm:prSet phldrT="[Texto]"/>
      <dgm:spPr/>
      <dgm:t>
        <a:bodyPr/>
        <a:lstStyle/>
        <a:p>
          <a:r>
            <a:rPr lang="es-EC" dirty="0" smtClean="0"/>
            <a:t>Productor</a:t>
          </a:r>
          <a:endParaRPr lang="en-US" dirty="0"/>
        </a:p>
      </dgm:t>
    </dgm:pt>
    <dgm:pt modelId="{33AE84B7-A467-4875-A107-93BA47DFE212}" type="parTrans" cxnId="{FD05D9B2-8F60-490B-B922-C627C49D305C}">
      <dgm:prSet/>
      <dgm:spPr/>
      <dgm:t>
        <a:bodyPr/>
        <a:lstStyle/>
        <a:p>
          <a:endParaRPr lang="en-US"/>
        </a:p>
      </dgm:t>
    </dgm:pt>
    <dgm:pt modelId="{ED8C5890-3C71-4F52-AE69-70515B2F04E2}" type="sibTrans" cxnId="{FD05D9B2-8F60-490B-B922-C627C49D305C}">
      <dgm:prSet/>
      <dgm:spPr/>
      <dgm:t>
        <a:bodyPr/>
        <a:lstStyle/>
        <a:p>
          <a:endParaRPr lang="en-US"/>
        </a:p>
      </dgm:t>
    </dgm:pt>
    <dgm:pt modelId="{0A590353-193A-4A6F-8961-80BCD00C1EE3}">
      <dgm:prSet phldrT="[Texto]"/>
      <dgm:spPr/>
      <dgm:t>
        <a:bodyPr/>
        <a:lstStyle/>
        <a:p>
          <a:r>
            <a:rPr lang="es-EC" dirty="0" smtClean="0"/>
            <a:t>Consumidor</a:t>
          </a:r>
          <a:endParaRPr lang="en-US" dirty="0"/>
        </a:p>
      </dgm:t>
    </dgm:pt>
    <dgm:pt modelId="{A74EA45D-D408-4622-AA7C-0ADD3A662DBE}" type="parTrans" cxnId="{CC5F0630-0849-450E-A8A1-3BB89270DDF9}">
      <dgm:prSet/>
      <dgm:spPr/>
      <dgm:t>
        <a:bodyPr/>
        <a:lstStyle/>
        <a:p>
          <a:endParaRPr lang="en-US"/>
        </a:p>
      </dgm:t>
    </dgm:pt>
    <dgm:pt modelId="{BB2F956B-AEA7-4EA5-9849-4EC8268349B7}" type="sibTrans" cxnId="{CC5F0630-0849-450E-A8A1-3BB89270DDF9}">
      <dgm:prSet/>
      <dgm:spPr/>
      <dgm:t>
        <a:bodyPr/>
        <a:lstStyle/>
        <a:p>
          <a:endParaRPr lang="en-US"/>
        </a:p>
      </dgm:t>
    </dgm:pt>
    <dgm:pt modelId="{D20D24C4-F867-4B74-9831-32BA7ED35CF0}" type="pres">
      <dgm:prSet presAssocID="{BA06B418-6DAA-41ED-8AF8-FEAA0EBDC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CCBE13-8BE2-4811-A31D-5E0BCD2B4929}" type="pres">
      <dgm:prSet presAssocID="{10A5E340-D980-4824-890C-25C0DD61409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D6A3D-41BA-47C9-82DB-7752D877F619}" type="pres">
      <dgm:prSet presAssocID="{0A590353-193A-4A6F-8961-80BCD00C1EE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5D9B2-8F60-490B-B922-C627C49D305C}" srcId="{BA06B418-6DAA-41ED-8AF8-FEAA0EBDC734}" destId="{10A5E340-D980-4824-890C-25C0DD61409A}" srcOrd="0" destOrd="0" parTransId="{33AE84B7-A467-4875-A107-93BA47DFE212}" sibTransId="{ED8C5890-3C71-4F52-AE69-70515B2F04E2}"/>
    <dgm:cxn modelId="{27073FD8-059B-460D-897B-69848B3DA414}" type="presOf" srcId="{0A590353-193A-4A6F-8961-80BCD00C1EE3}" destId="{9FCD6A3D-41BA-47C9-82DB-7752D877F619}" srcOrd="0" destOrd="0" presId="urn:microsoft.com/office/officeart/2005/8/layout/arrow5"/>
    <dgm:cxn modelId="{CC5F0630-0849-450E-A8A1-3BB89270DDF9}" srcId="{BA06B418-6DAA-41ED-8AF8-FEAA0EBDC734}" destId="{0A590353-193A-4A6F-8961-80BCD00C1EE3}" srcOrd="1" destOrd="0" parTransId="{A74EA45D-D408-4622-AA7C-0ADD3A662DBE}" sibTransId="{BB2F956B-AEA7-4EA5-9849-4EC8268349B7}"/>
    <dgm:cxn modelId="{28E447CC-BEEF-4BA2-B60B-2BC6241CC260}" type="presOf" srcId="{10A5E340-D980-4824-890C-25C0DD61409A}" destId="{5DCCBE13-8BE2-4811-A31D-5E0BCD2B4929}" srcOrd="0" destOrd="0" presId="urn:microsoft.com/office/officeart/2005/8/layout/arrow5"/>
    <dgm:cxn modelId="{5E3147DF-FD48-4834-B292-1EECCAF89FA4}" type="presOf" srcId="{BA06B418-6DAA-41ED-8AF8-FEAA0EBDC734}" destId="{D20D24C4-F867-4B74-9831-32BA7ED35CF0}" srcOrd="0" destOrd="0" presId="urn:microsoft.com/office/officeart/2005/8/layout/arrow5"/>
    <dgm:cxn modelId="{2DFD3518-3D4F-4D70-B2A3-6D7A6C12B3E5}" type="presParOf" srcId="{D20D24C4-F867-4B74-9831-32BA7ED35CF0}" destId="{5DCCBE13-8BE2-4811-A31D-5E0BCD2B4929}" srcOrd="0" destOrd="0" presId="urn:microsoft.com/office/officeart/2005/8/layout/arrow5"/>
    <dgm:cxn modelId="{ECC848C8-AF57-45B0-9BFE-3947B571CBE2}" type="presParOf" srcId="{D20D24C4-F867-4B74-9831-32BA7ED35CF0}" destId="{9FCD6A3D-41BA-47C9-82DB-7752D877F61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5BEF2A-B3AC-4D25-B5BB-6CC73093D15B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EC0C57-8684-4F13-A81C-FDC987CFA137}">
      <dgm:prSet phldrT="[Texto]"/>
      <dgm:spPr/>
      <dgm:t>
        <a:bodyPr/>
        <a:lstStyle/>
        <a:p>
          <a:r>
            <a:rPr lang="es-EC" b="1" dirty="0" smtClean="0"/>
            <a:t>CAPACITACIONES</a:t>
          </a:r>
          <a:endParaRPr lang="en-US" b="1" dirty="0"/>
        </a:p>
      </dgm:t>
    </dgm:pt>
    <dgm:pt modelId="{CD5CFFC9-0CD7-45E1-AFBB-305F77ECACDF}" type="parTrans" cxnId="{030B5AF4-951C-4CD0-9347-FF1AD0AA036B}">
      <dgm:prSet/>
      <dgm:spPr/>
      <dgm:t>
        <a:bodyPr/>
        <a:lstStyle/>
        <a:p>
          <a:endParaRPr lang="en-US"/>
        </a:p>
      </dgm:t>
    </dgm:pt>
    <dgm:pt modelId="{A7DA9BDD-9CE8-41BE-8FF1-66DD286A0F5B}" type="sibTrans" cxnId="{030B5AF4-951C-4CD0-9347-FF1AD0AA036B}">
      <dgm:prSet/>
      <dgm:spPr/>
      <dgm:t>
        <a:bodyPr/>
        <a:lstStyle/>
        <a:p>
          <a:endParaRPr lang="en-US"/>
        </a:p>
      </dgm:t>
    </dgm:pt>
    <dgm:pt modelId="{47B047DA-4839-43F6-84C8-0E262A0A94FF}">
      <dgm:prSet phldrT="[Texto]"/>
      <dgm:spPr/>
      <dgm:t>
        <a:bodyPr/>
        <a:lstStyle/>
        <a:p>
          <a:r>
            <a:rPr lang="es-EC" dirty="0" smtClean="0"/>
            <a:t>PRODUCTO</a:t>
          </a:r>
          <a:endParaRPr lang="en-US" dirty="0"/>
        </a:p>
      </dgm:t>
    </dgm:pt>
    <dgm:pt modelId="{E4B501B9-E0D0-468E-8D3B-B96B3307B98D}" type="parTrans" cxnId="{B385E804-F19E-438B-89EA-C6BCE96D6B29}">
      <dgm:prSet/>
      <dgm:spPr/>
      <dgm:t>
        <a:bodyPr/>
        <a:lstStyle/>
        <a:p>
          <a:endParaRPr lang="en-US"/>
        </a:p>
      </dgm:t>
    </dgm:pt>
    <dgm:pt modelId="{8B04C45B-CDCE-4B7C-B4BB-4F2B40D1CBD0}" type="sibTrans" cxnId="{B385E804-F19E-438B-89EA-C6BCE96D6B29}">
      <dgm:prSet/>
      <dgm:spPr/>
      <dgm:t>
        <a:bodyPr/>
        <a:lstStyle/>
        <a:p>
          <a:endParaRPr lang="en-US"/>
        </a:p>
      </dgm:t>
    </dgm:pt>
    <dgm:pt modelId="{5F03585B-D555-4F5C-B431-94C17927F976}">
      <dgm:prSet phldrT="[Texto]"/>
      <dgm:spPr/>
      <dgm:t>
        <a:bodyPr/>
        <a:lstStyle/>
        <a:p>
          <a:r>
            <a:rPr lang="es-EC" dirty="0" smtClean="0"/>
            <a:t>SERVICIO</a:t>
          </a:r>
          <a:endParaRPr lang="en-US" dirty="0"/>
        </a:p>
      </dgm:t>
    </dgm:pt>
    <dgm:pt modelId="{5A3BE74E-EF48-43F2-8B86-53D4322E5355}" type="parTrans" cxnId="{C04D65B7-132D-45CA-8E5B-D9A32E6A6B06}">
      <dgm:prSet/>
      <dgm:spPr/>
      <dgm:t>
        <a:bodyPr/>
        <a:lstStyle/>
        <a:p>
          <a:endParaRPr lang="en-US"/>
        </a:p>
      </dgm:t>
    </dgm:pt>
    <dgm:pt modelId="{23143C3A-6324-45AD-AF3B-5C13BA5BD6B9}" type="sibTrans" cxnId="{C04D65B7-132D-45CA-8E5B-D9A32E6A6B06}">
      <dgm:prSet/>
      <dgm:spPr/>
      <dgm:t>
        <a:bodyPr/>
        <a:lstStyle/>
        <a:p>
          <a:endParaRPr lang="en-US"/>
        </a:p>
      </dgm:t>
    </dgm:pt>
    <dgm:pt modelId="{A02DD0EF-BCE4-41EC-BFE2-8AEE2F0C7BD1}">
      <dgm:prSet phldrT="[Texto]"/>
      <dgm:spPr/>
      <dgm:t>
        <a:bodyPr/>
        <a:lstStyle/>
        <a:p>
          <a:r>
            <a:rPr lang="es-EC" dirty="0" smtClean="0"/>
            <a:t>PRESTADORES DE  SERVICIO</a:t>
          </a:r>
          <a:endParaRPr lang="en-US" dirty="0"/>
        </a:p>
      </dgm:t>
    </dgm:pt>
    <dgm:pt modelId="{BE6E6552-8429-475D-8A60-F6FA75BCB9C4}" type="parTrans" cxnId="{2CACC983-E63C-42EF-B6CD-3F55F48FCEDA}">
      <dgm:prSet/>
      <dgm:spPr/>
      <dgm:t>
        <a:bodyPr/>
        <a:lstStyle/>
        <a:p>
          <a:endParaRPr lang="en-US"/>
        </a:p>
      </dgm:t>
    </dgm:pt>
    <dgm:pt modelId="{05B97E4D-98E9-49DB-B077-8BECFCDB928D}" type="sibTrans" cxnId="{2CACC983-E63C-42EF-B6CD-3F55F48FCEDA}">
      <dgm:prSet/>
      <dgm:spPr/>
      <dgm:t>
        <a:bodyPr/>
        <a:lstStyle/>
        <a:p>
          <a:endParaRPr lang="en-US"/>
        </a:p>
      </dgm:t>
    </dgm:pt>
    <dgm:pt modelId="{56022202-B9CE-470F-82CD-AE0CA5805303}" type="pres">
      <dgm:prSet presAssocID="{0B5BEF2A-B3AC-4D25-B5BB-6CC73093D1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0D9276-3006-4A31-92A7-A670D030778D}" type="pres">
      <dgm:prSet presAssocID="{AEEC0C57-8684-4F13-A81C-FDC987CFA137}" presName="singleCycle" presStyleCnt="0"/>
      <dgm:spPr/>
    </dgm:pt>
    <dgm:pt modelId="{86D5CD23-D1D7-48A5-8F70-9DCD546CA623}" type="pres">
      <dgm:prSet presAssocID="{AEEC0C57-8684-4F13-A81C-FDC987CFA13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A7668F4-09AB-4D1A-B09F-D1235546533E}" type="pres">
      <dgm:prSet presAssocID="{E4B501B9-E0D0-468E-8D3B-B96B3307B98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F9C7BE1-095C-4AF3-B87B-132D06FFADFE}" type="pres">
      <dgm:prSet presAssocID="{47B047DA-4839-43F6-84C8-0E262A0A94F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4B595-627F-49A1-9906-CA9A1CED91FE}" type="pres">
      <dgm:prSet presAssocID="{5A3BE74E-EF48-43F2-8B86-53D4322E535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55505E3-2FE2-4F3D-9D86-C87E0E0EAC32}" type="pres">
      <dgm:prSet presAssocID="{5F03585B-D555-4F5C-B431-94C17927F976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C5037-6DE4-41FF-81D8-4ABB7F19DF23}" type="pres">
      <dgm:prSet presAssocID="{BE6E6552-8429-475D-8A60-F6FA75BCB9C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E75FA60-C4C5-4CFC-AAAC-C9200A297D72}" type="pres">
      <dgm:prSet presAssocID="{A02DD0EF-BCE4-41EC-BFE2-8AEE2F0C7BD1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D65B7-132D-45CA-8E5B-D9A32E6A6B06}" srcId="{AEEC0C57-8684-4F13-A81C-FDC987CFA137}" destId="{5F03585B-D555-4F5C-B431-94C17927F976}" srcOrd="1" destOrd="0" parTransId="{5A3BE74E-EF48-43F2-8B86-53D4322E5355}" sibTransId="{23143C3A-6324-45AD-AF3B-5C13BA5BD6B9}"/>
    <dgm:cxn modelId="{6385CE26-77C9-4EF8-8185-57B6BDF9BDC2}" type="presOf" srcId="{AEEC0C57-8684-4F13-A81C-FDC987CFA137}" destId="{86D5CD23-D1D7-48A5-8F70-9DCD546CA623}" srcOrd="0" destOrd="0" presId="urn:microsoft.com/office/officeart/2008/layout/RadialCluster"/>
    <dgm:cxn modelId="{B385E804-F19E-438B-89EA-C6BCE96D6B29}" srcId="{AEEC0C57-8684-4F13-A81C-FDC987CFA137}" destId="{47B047DA-4839-43F6-84C8-0E262A0A94FF}" srcOrd="0" destOrd="0" parTransId="{E4B501B9-E0D0-468E-8D3B-B96B3307B98D}" sibTransId="{8B04C45B-CDCE-4B7C-B4BB-4F2B40D1CBD0}"/>
    <dgm:cxn modelId="{3C291926-82FE-4352-AE51-4943A0233B96}" type="presOf" srcId="{A02DD0EF-BCE4-41EC-BFE2-8AEE2F0C7BD1}" destId="{BE75FA60-C4C5-4CFC-AAAC-C9200A297D72}" srcOrd="0" destOrd="0" presId="urn:microsoft.com/office/officeart/2008/layout/RadialCluster"/>
    <dgm:cxn modelId="{10D3E76D-2495-4799-BF85-25A140E36AF5}" type="presOf" srcId="{0B5BEF2A-B3AC-4D25-B5BB-6CC73093D15B}" destId="{56022202-B9CE-470F-82CD-AE0CA5805303}" srcOrd="0" destOrd="0" presId="urn:microsoft.com/office/officeart/2008/layout/RadialCluster"/>
    <dgm:cxn modelId="{CF0461DE-DFDD-4D3C-8960-DE3B868BD178}" type="presOf" srcId="{BE6E6552-8429-475D-8A60-F6FA75BCB9C4}" destId="{E86C5037-6DE4-41FF-81D8-4ABB7F19DF23}" srcOrd="0" destOrd="0" presId="urn:microsoft.com/office/officeart/2008/layout/RadialCluster"/>
    <dgm:cxn modelId="{2CACC983-E63C-42EF-B6CD-3F55F48FCEDA}" srcId="{AEEC0C57-8684-4F13-A81C-FDC987CFA137}" destId="{A02DD0EF-BCE4-41EC-BFE2-8AEE2F0C7BD1}" srcOrd="2" destOrd="0" parTransId="{BE6E6552-8429-475D-8A60-F6FA75BCB9C4}" sibTransId="{05B97E4D-98E9-49DB-B077-8BECFCDB928D}"/>
    <dgm:cxn modelId="{67851799-389F-483A-8CE7-DD89865C7272}" type="presOf" srcId="{5A3BE74E-EF48-43F2-8B86-53D4322E5355}" destId="{2834B595-627F-49A1-9906-CA9A1CED91FE}" srcOrd="0" destOrd="0" presId="urn:microsoft.com/office/officeart/2008/layout/RadialCluster"/>
    <dgm:cxn modelId="{FF26D067-7BD1-42C3-96F2-91E73D61ACC1}" type="presOf" srcId="{5F03585B-D555-4F5C-B431-94C17927F976}" destId="{A55505E3-2FE2-4F3D-9D86-C87E0E0EAC32}" srcOrd="0" destOrd="0" presId="urn:microsoft.com/office/officeart/2008/layout/RadialCluster"/>
    <dgm:cxn modelId="{595000D6-36FC-4386-83B3-E430B45CEBE9}" type="presOf" srcId="{47B047DA-4839-43F6-84C8-0E262A0A94FF}" destId="{FF9C7BE1-095C-4AF3-B87B-132D06FFADFE}" srcOrd="0" destOrd="0" presId="urn:microsoft.com/office/officeart/2008/layout/RadialCluster"/>
    <dgm:cxn modelId="{725AB3D8-7F9A-4D09-8016-32D3B8FF0D2B}" type="presOf" srcId="{E4B501B9-E0D0-468E-8D3B-B96B3307B98D}" destId="{1A7668F4-09AB-4D1A-B09F-D1235546533E}" srcOrd="0" destOrd="0" presId="urn:microsoft.com/office/officeart/2008/layout/RadialCluster"/>
    <dgm:cxn modelId="{030B5AF4-951C-4CD0-9347-FF1AD0AA036B}" srcId="{0B5BEF2A-B3AC-4D25-B5BB-6CC73093D15B}" destId="{AEEC0C57-8684-4F13-A81C-FDC987CFA137}" srcOrd="0" destOrd="0" parTransId="{CD5CFFC9-0CD7-45E1-AFBB-305F77ECACDF}" sibTransId="{A7DA9BDD-9CE8-41BE-8FF1-66DD286A0F5B}"/>
    <dgm:cxn modelId="{072F851C-FD0F-4907-844F-1331376EA336}" type="presParOf" srcId="{56022202-B9CE-470F-82CD-AE0CA5805303}" destId="{250D9276-3006-4A31-92A7-A670D030778D}" srcOrd="0" destOrd="0" presId="urn:microsoft.com/office/officeart/2008/layout/RadialCluster"/>
    <dgm:cxn modelId="{50F6815F-7B5C-4FA1-92BC-D9DB24E8C116}" type="presParOf" srcId="{250D9276-3006-4A31-92A7-A670D030778D}" destId="{86D5CD23-D1D7-48A5-8F70-9DCD546CA623}" srcOrd="0" destOrd="0" presId="urn:microsoft.com/office/officeart/2008/layout/RadialCluster"/>
    <dgm:cxn modelId="{A6D1DB3D-9136-424B-95A2-0C3BD0968DAD}" type="presParOf" srcId="{250D9276-3006-4A31-92A7-A670D030778D}" destId="{1A7668F4-09AB-4D1A-B09F-D1235546533E}" srcOrd="1" destOrd="0" presId="urn:microsoft.com/office/officeart/2008/layout/RadialCluster"/>
    <dgm:cxn modelId="{B8F664B8-1C57-4A40-8A8A-A63A2AC949BE}" type="presParOf" srcId="{250D9276-3006-4A31-92A7-A670D030778D}" destId="{FF9C7BE1-095C-4AF3-B87B-132D06FFADFE}" srcOrd="2" destOrd="0" presId="urn:microsoft.com/office/officeart/2008/layout/RadialCluster"/>
    <dgm:cxn modelId="{6B720BE1-2498-482F-AADA-F92327734C46}" type="presParOf" srcId="{250D9276-3006-4A31-92A7-A670D030778D}" destId="{2834B595-627F-49A1-9906-CA9A1CED91FE}" srcOrd="3" destOrd="0" presId="urn:microsoft.com/office/officeart/2008/layout/RadialCluster"/>
    <dgm:cxn modelId="{9D1F965E-5CCE-4E76-AAB1-50F350925ECC}" type="presParOf" srcId="{250D9276-3006-4A31-92A7-A670D030778D}" destId="{A55505E3-2FE2-4F3D-9D86-C87E0E0EAC32}" srcOrd="4" destOrd="0" presId="urn:microsoft.com/office/officeart/2008/layout/RadialCluster"/>
    <dgm:cxn modelId="{2C30B955-33F0-4070-9620-9FC3F05E7AE3}" type="presParOf" srcId="{250D9276-3006-4A31-92A7-A670D030778D}" destId="{E86C5037-6DE4-41FF-81D8-4ABB7F19DF23}" srcOrd="5" destOrd="0" presId="urn:microsoft.com/office/officeart/2008/layout/RadialCluster"/>
    <dgm:cxn modelId="{9F92E910-A16D-4DEE-A908-6C4F394214D4}" type="presParOf" srcId="{250D9276-3006-4A31-92A7-A670D030778D}" destId="{BE75FA60-C4C5-4CFC-AAAC-C9200A297D7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C47FBA-1750-4987-A170-7551E0E1100D}" type="doc">
      <dgm:prSet loTypeId="urn:microsoft.com/office/officeart/2005/8/layout/gear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5F83A1D-B6F2-4DB6-BE40-0356D13D61D7}">
      <dgm:prSet custT="1"/>
      <dgm:spPr/>
      <dgm:t>
        <a:bodyPr/>
        <a:lstStyle/>
        <a:p>
          <a:r>
            <a:rPr lang="es-ES" sz="1400" dirty="0" smtClean="0"/>
            <a:t>Las fuentes bibliografías son escasas con relación a gastronomía Ancestral en la parroquia Cayambe.</a:t>
          </a:r>
          <a:endParaRPr lang="en-US" sz="1400" dirty="0"/>
        </a:p>
      </dgm:t>
    </dgm:pt>
    <dgm:pt modelId="{BC6AD8F3-8D5A-451A-8201-426FB6356217}" type="parTrans" cxnId="{77BA2AAE-212D-460A-BB6F-9A5DB15EB645}">
      <dgm:prSet/>
      <dgm:spPr/>
      <dgm:t>
        <a:bodyPr/>
        <a:lstStyle/>
        <a:p>
          <a:endParaRPr lang="en-US" sz="4000"/>
        </a:p>
      </dgm:t>
    </dgm:pt>
    <dgm:pt modelId="{1BE4D3AF-D7BF-4744-8331-49C2731ED702}" type="sibTrans" cxnId="{77BA2AAE-212D-460A-BB6F-9A5DB15EB645}">
      <dgm:prSet/>
      <dgm:spPr/>
      <dgm:t>
        <a:bodyPr/>
        <a:lstStyle/>
        <a:p>
          <a:endParaRPr lang="en-US" sz="4000"/>
        </a:p>
      </dgm:t>
    </dgm:pt>
    <dgm:pt modelId="{C4E67ECC-4359-4DF1-858C-6533B5296ABA}">
      <dgm:prSet custT="1"/>
      <dgm:spPr/>
      <dgm:t>
        <a:bodyPr/>
        <a:lstStyle/>
        <a:p>
          <a:r>
            <a:rPr lang="es-ES" sz="1400" dirty="0" smtClean="0"/>
            <a:t>Los pobladores mantienen las costumbres gastronómicas solo en el hogar, en </a:t>
          </a:r>
          <a:r>
            <a:rPr lang="es-ES" sz="1400" smtClean="0"/>
            <a:t>ocasiones especiales.</a:t>
          </a:r>
          <a:endParaRPr lang="en-US" sz="1400" dirty="0"/>
        </a:p>
      </dgm:t>
    </dgm:pt>
    <dgm:pt modelId="{0E82C7F7-75F8-4D98-811F-2FD6BF93E9D8}" type="parTrans" cxnId="{8EC725FB-2197-4E55-B7DF-02F5039CD9DC}">
      <dgm:prSet/>
      <dgm:spPr/>
      <dgm:t>
        <a:bodyPr/>
        <a:lstStyle/>
        <a:p>
          <a:endParaRPr lang="en-US" sz="4000"/>
        </a:p>
      </dgm:t>
    </dgm:pt>
    <dgm:pt modelId="{D375AEF9-9F36-4CAA-8C48-1F48517E692B}" type="sibTrans" cxnId="{8EC725FB-2197-4E55-B7DF-02F5039CD9DC}">
      <dgm:prSet/>
      <dgm:spPr/>
      <dgm:t>
        <a:bodyPr/>
        <a:lstStyle/>
        <a:p>
          <a:endParaRPr lang="en-US" sz="4000"/>
        </a:p>
      </dgm:t>
    </dgm:pt>
    <dgm:pt modelId="{DAAA32CD-3806-4542-81D5-B07D6D91F4A5}">
      <dgm:prSet custT="1"/>
      <dgm:spPr/>
      <dgm:t>
        <a:bodyPr/>
        <a:lstStyle/>
        <a:p>
          <a:r>
            <a:rPr lang="es-ES" sz="1400" dirty="0" smtClean="0"/>
            <a:t>Desarrollo de diferentes culturas gastronómicas introducidas por parte de los pobladores y visitantes de la zona.</a:t>
          </a:r>
          <a:endParaRPr lang="en-US" sz="1400" dirty="0"/>
        </a:p>
      </dgm:t>
    </dgm:pt>
    <dgm:pt modelId="{379BECCF-C2B2-4CFE-9A31-B561691B712B}" type="sibTrans" cxnId="{7A9C78D2-58B7-45EF-8543-58BC60D8F625}">
      <dgm:prSet/>
      <dgm:spPr/>
      <dgm:t>
        <a:bodyPr/>
        <a:lstStyle/>
        <a:p>
          <a:endParaRPr lang="en-US" sz="4000"/>
        </a:p>
      </dgm:t>
    </dgm:pt>
    <dgm:pt modelId="{4DFD1D31-5CC6-46E8-998F-298699881BFC}" type="parTrans" cxnId="{7A9C78D2-58B7-45EF-8543-58BC60D8F625}">
      <dgm:prSet/>
      <dgm:spPr/>
      <dgm:t>
        <a:bodyPr/>
        <a:lstStyle/>
        <a:p>
          <a:endParaRPr lang="en-US" sz="4000"/>
        </a:p>
      </dgm:t>
    </dgm:pt>
    <dgm:pt modelId="{637E9E36-2261-487A-A238-A221C27791E0}">
      <dgm:prSet custT="1"/>
      <dgm:spPr/>
      <dgm:t>
        <a:bodyPr/>
        <a:lstStyle/>
        <a:p>
          <a:endParaRPr lang="en-US" dirty="0"/>
        </a:p>
      </dgm:t>
    </dgm:pt>
    <dgm:pt modelId="{4AC3F400-3DDB-4565-8BCF-7936404C9FF2}" type="parTrans" cxnId="{BB8F3640-A9D2-4699-AE6C-5A242892E7D4}">
      <dgm:prSet/>
      <dgm:spPr/>
      <dgm:t>
        <a:bodyPr/>
        <a:lstStyle/>
        <a:p>
          <a:endParaRPr lang="en-US"/>
        </a:p>
      </dgm:t>
    </dgm:pt>
    <dgm:pt modelId="{06EDD8EB-3341-4429-9557-7623ACE7BA46}" type="sibTrans" cxnId="{BB8F3640-A9D2-4699-AE6C-5A242892E7D4}">
      <dgm:prSet/>
      <dgm:spPr/>
      <dgm:t>
        <a:bodyPr/>
        <a:lstStyle/>
        <a:p>
          <a:endParaRPr lang="en-US"/>
        </a:p>
      </dgm:t>
    </dgm:pt>
    <dgm:pt modelId="{B03FD111-7E91-44B9-873B-CC3070631BA1}" type="pres">
      <dgm:prSet presAssocID="{D5C47FBA-1750-4987-A170-7551E0E1100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CD0E22-F65F-423B-A8FD-F3D397B25880}" type="pres">
      <dgm:prSet presAssocID="{85F83A1D-B6F2-4DB6-BE40-0356D13D61D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D2558-FE9B-444E-9871-9DF7730C6635}" type="pres">
      <dgm:prSet presAssocID="{85F83A1D-B6F2-4DB6-BE40-0356D13D61D7}" presName="gear1srcNode" presStyleLbl="node1" presStyleIdx="0" presStyleCnt="3"/>
      <dgm:spPr/>
      <dgm:t>
        <a:bodyPr/>
        <a:lstStyle/>
        <a:p>
          <a:endParaRPr lang="en-US"/>
        </a:p>
      </dgm:t>
    </dgm:pt>
    <dgm:pt modelId="{BE2AA4A1-92AB-4502-952E-3D85BFE5768A}" type="pres">
      <dgm:prSet presAssocID="{85F83A1D-B6F2-4DB6-BE40-0356D13D61D7}" presName="gear1dstNode" presStyleLbl="node1" presStyleIdx="0" presStyleCnt="3"/>
      <dgm:spPr/>
      <dgm:t>
        <a:bodyPr/>
        <a:lstStyle/>
        <a:p>
          <a:endParaRPr lang="en-US"/>
        </a:p>
      </dgm:t>
    </dgm:pt>
    <dgm:pt modelId="{AEA1D6DE-F9FF-4C4B-966A-3C05D85915E5}" type="pres">
      <dgm:prSet presAssocID="{DAAA32CD-3806-4542-81D5-B07D6D91F4A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4723B-DAD0-4DF6-A1A4-FBC5DEA8EDC3}" type="pres">
      <dgm:prSet presAssocID="{DAAA32CD-3806-4542-81D5-B07D6D91F4A5}" presName="gear2srcNode" presStyleLbl="node1" presStyleIdx="1" presStyleCnt="3"/>
      <dgm:spPr/>
      <dgm:t>
        <a:bodyPr/>
        <a:lstStyle/>
        <a:p>
          <a:endParaRPr lang="en-US"/>
        </a:p>
      </dgm:t>
    </dgm:pt>
    <dgm:pt modelId="{00CF5C8A-A08C-401A-8F9D-8AD5F240B04C}" type="pres">
      <dgm:prSet presAssocID="{DAAA32CD-3806-4542-81D5-B07D6D91F4A5}" presName="gear2dstNode" presStyleLbl="node1" presStyleIdx="1" presStyleCnt="3"/>
      <dgm:spPr/>
      <dgm:t>
        <a:bodyPr/>
        <a:lstStyle/>
        <a:p>
          <a:endParaRPr lang="en-US"/>
        </a:p>
      </dgm:t>
    </dgm:pt>
    <dgm:pt modelId="{4B647C92-6B12-412D-8BC0-EAAC6092ECEF}" type="pres">
      <dgm:prSet presAssocID="{C4E67ECC-4359-4DF1-858C-6533B5296ABA}" presName="gear3" presStyleLbl="node1" presStyleIdx="2" presStyleCnt="3"/>
      <dgm:spPr/>
      <dgm:t>
        <a:bodyPr/>
        <a:lstStyle/>
        <a:p>
          <a:endParaRPr lang="en-US"/>
        </a:p>
      </dgm:t>
    </dgm:pt>
    <dgm:pt modelId="{49856FEE-0E15-49A2-8503-576D7A82C565}" type="pres">
      <dgm:prSet presAssocID="{C4E67ECC-4359-4DF1-858C-6533B5296A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EA10B-8B18-4311-BCB4-7852D012AECD}" type="pres">
      <dgm:prSet presAssocID="{C4E67ECC-4359-4DF1-858C-6533B5296ABA}" presName="gear3srcNode" presStyleLbl="node1" presStyleIdx="2" presStyleCnt="3"/>
      <dgm:spPr/>
      <dgm:t>
        <a:bodyPr/>
        <a:lstStyle/>
        <a:p>
          <a:endParaRPr lang="en-US"/>
        </a:p>
      </dgm:t>
    </dgm:pt>
    <dgm:pt modelId="{29B1B4CC-AFD9-4E12-B588-D09F57AEC6F0}" type="pres">
      <dgm:prSet presAssocID="{C4E67ECC-4359-4DF1-858C-6533B5296ABA}" presName="gear3dstNode" presStyleLbl="node1" presStyleIdx="2" presStyleCnt="3"/>
      <dgm:spPr/>
      <dgm:t>
        <a:bodyPr/>
        <a:lstStyle/>
        <a:p>
          <a:endParaRPr lang="en-US"/>
        </a:p>
      </dgm:t>
    </dgm:pt>
    <dgm:pt modelId="{3DCC0566-F852-4DD0-A9AD-2D76FF1B6FC0}" type="pres">
      <dgm:prSet presAssocID="{1BE4D3AF-D7BF-4744-8331-49C2731ED70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78E7F6E-7246-4ED0-992A-BEDC898DEDF4}" type="pres">
      <dgm:prSet presAssocID="{379BECCF-C2B2-4CFE-9A31-B561691B712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60C7A2C-FF9E-4BC7-8E01-63A717E594DA}" type="pres">
      <dgm:prSet presAssocID="{D375AEF9-9F36-4CAA-8C48-1F48517E692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D02D835-5E0A-4C22-A0F7-3D5529BB78A2}" type="presOf" srcId="{85F83A1D-B6F2-4DB6-BE40-0356D13D61D7}" destId="{D9CD0E22-F65F-423B-A8FD-F3D397B25880}" srcOrd="0" destOrd="0" presId="urn:microsoft.com/office/officeart/2005/8/layout/gear1"/>
    <dgm:cxn modelId="{7A9C78D2-58B7-45EF-8543-58BC60D8F625}" srcId="{D5C47FBA-1750-4987-A170-7551E0E1100D}" destId="{DAAA32CD-3806-4542-81D5-B07D6D91F4A5}" srcOrd="1" destOrd="0" parTransId="{4DFD1D31-5CC6-46E8-998F-298699881BFC}" sibTransId="{379BECCF-C2B2-4CFE-9A31-B561691B712B}"/>
    <dgm:cxn modelId="{654E23E5-6F9C-45C4-BA5A-711A9B6FDBD7}" type="presOf" srcId="{1BE4D3AF-D7BF-4744-8331-49C2731ED702}" destId="{3DCC0566-F852-4DD0-A9AD-2D76FF1B6FC0}" srcOrd="0" destOrd="0" presId="urn:microsoft.com/office/officeart/2005/8/layout/gear1"/>
    <dgm:cxn modelId="{7550BE65-0CF0-4E0A-9202-BD0C9AFB9A99}" type="presOf" srcId="{DAAA32CD-3806-4542-81D5-B07D6D91F4A5}" destId="{00CF5C8A-A08C-401A-8F9D-8AD5F240B04C}" srcOrd="2" destOrd="0" presId="urn:microsoft.com/office/officeart/2005/8/layout/gear1"/>
    <dgm:cxn modelId="{8EC725FB-2197-4E55-B7DF-02F5039CD9DC}" srcId="{D5C47FBA-1750-4987-A170-7551E0E1100D}" destId="{C4E67ECC-4359-4DF1-858C-6533B5296ABA}" srcOrd="2" destOrd="0" parTransId="{0E82C7F7-75F8-4D98-811F-2FD6BF93E9D8}" sibTransId="{D375AEF9-9F36-4CAA-8C48-1F48517E692B}"/>
    <dgm:cxn modelId="{FB1988FF-FC56-4231-A89C-A6A1E7CE8ADB}" type="presOf" srcId="{C4E67ECC-4359-4DF1-858C-6533B5296ABA}" destId="{4B647C92-6B12-412D-8BC0-EAAC6092ECEF}" srcOrd="0" destOrd="0" presId="urn:microsoft.com/office/officeart/2005/8/layout/gear1"/>
    <dgm:cxn modelId="{AD95F350-77DE-488A-A157-6421B7FD4189}" type="presOf" srcId="{85F83A1D-B6F2-4DB6-BE40-0356D13D61D7}" destId="{4D6D2558-FE9B-444E-9871-9DF7730C6635}" srcOrd="1" destOrd="0" presId="urn:microsoft.com/office/officeart/2005/8/layout/gear1"/>
    <dgm:cxn modelId="{77BA2AAE-212D-460A-BB6F-9A5DB15EB645}" srcId="{D5C47FBA-1750-4987-A170-7551E0E1100D}" destId="{85F83A1D-B6F2-4DB6-BE40-0356D13D61D7}" srcOrd="0" destOrd="0" parTransId="{BC6AD8F3-8D5A-451A-8201-426FB6356217}" sibTransId="{1BE4D3AF-D7BF-4744-8331-49C2731ED702}"/>
    <dgm:cxn modelId="{83D1C73E-EFBC-462B-931E-9DA84A552FA6}" type="presOf" srcId="{C4E67ECC-4359-4DF1-858C-6533B5296ABA}" destId="{29B1B4CC-AFD9-4E12-B588-D09F57AEC6F0}" srcOrd="3" destOrd="0" presId="urn:microsoft.com/office/officeart/2005/8/layout/gear1"/>
    <dgm:cxn modelId="{D06EE671-8578-4223-8CB2-534F3387553A}" type="presOf" srcId="{D375AEF9-9F36-4CAA-8C48-1F48517E692B}" destId="{760C7A2C-FF9E-4BC7-8E01-63A717E594DA}" srcOrd="0" destOrd="0" presId="urn:microsoft.com/office/officeart/2005/8/layout/gear1"/>
    <dgm:cxn modelId="{BB8F3640-A9D2-4699-AE6C-5A242892E7D4}" srcId="{D5C47FBA-1750-4987-A170-7551E0E1100D}" destId="{637E9E36-2261-487A-A238-A221C27791E0}" srcOrd="3" destOrd="0" parTransId="{4AC3F400-3DDB-4565-8BCF-7936404C9FF2}" sibTransId="{06EDD8EB-3341-4429-9557-7623ACE7BA46}"/>
    <dgm:cxn modelId="{E65946B7-AF67-4732-A07E-1CE758BD7306}" type="presOf" srcId="{C4E67ECC-4359-4DF1-858C-6533B5296ABA}" destId="{CB0EA10B-8B18-4311-BCB4-7852D012AECD}" srcOrd="2" destOrd="0" presId="urn:microsoft.com/office/officeart/2005/8/layout/gear1"/>
    <dgm:cxn modelId="{AB596C2E-2EF8-45A4-BC98-71D159543A95}" type="presOf" srcId="{C4E67ECC-4359-4DF1-858C-6533B5296ABA}" destId="{49856FEE-0E15-49A2-8503-576D7A82C565}" srcOrd="1" destOrd="0" presId="urn:microsoft.com/office/officeart/2005/8/layout/gear1"/>
    <dgm:cxn modelId="{CFE1E9B1-684F-4256-8826-CDDE417A2E48}" type="presOf" srcId="{DAAA32CD-3806-4542-81D5-B07D6D91F4A5}" destId="{AEA1D6DE-F9FF-4C4B-966A-3C05D85915E5}" srcOrd="0" destOrd="0" presId="urn:microsoft.com/office/officeart/2005/8/layout/gear1"/>
    <dgm:cxn modelId="{55152188-79F1-4D4C-9972-F31171E4EBA4}" type="presOf" srcId="{D5C47FBA-1750-4987-A170-7551E0E1100D}" destId="{B03FD111-7E91-44B9-873B-CC3070631BA1}" srcOrd="0" destOrd="0" presId="urn:microsoft.com/office/officeart/2005/8/layout/gear1"/>
    <dgm:cxn modelId="{3B626134-80B1-4975-9AF8-C58FE7EEFB5B}" type="presOf" srcId="{DAAA32CD-3806-4542-81D5-B07D6D91F4A5}" destId="{D9A4723B-DAD0-4DF6-A1A4-FBC5DEA8EDC3}" srcOrd="1" destOrd="0" presId="urn:microsoft.com/office/officeart/2005/8/layout/gear1"/>
    <dgm:cxn modelId="{60D94E32-DF84-40EF-98A1-46904A8F7CD4}" type="presOf" srcId="{85F83A1D-B6F2-4DB6-BE40-0356D13D61D7}" destId="{BE2AA4A1-92AB-4502-952E-3D85BFE5768A}" srcOrd="2" destOrd="0" presId="urn:microsoft.com/office/officeart/2005/8/layout/gear1"/>
    <dgm:cxn modelId="{9AC49388-9488-4FD5-98CB-20C977E81810}" type="presOf" srcId="{379BECCF-C2B2-4CFE-9A31-B561691B712B}" destId="{478E7F6E-7246-4ED0-992A-BEDC898DEDF4}" srcOrd="0" destOrd="0" presId="urn:microsoft.com/office/officeart/2005/8/layout/gear1"/>
    <dgm:cxn modelId="{D38DF02E-FE34-4F6B-B1B3-8193A7790730}" type="presParOf" srcId="{B03FD111-7E91-44B9-873B-CC3070631BA1}" destId="{D9CD0E22-F65F-423B-A8FD-F3D397B25880}" srcOrd="0" destOrd="0" presId="urn:microsoft.com/office/officeart/2005/8/layout/gear1"/>
    <dgm:cxn modelId="{DE53E966-AD25-4951-A3DB-26DA90BE1A12}" type="presParOf" srcId="{B03FD111-7E91-44B9-873B-CC3070631BA1}" destId="{4D6D2558-FE9B-444E-9871-9DF7730C6635}" srcOrd="1" destOrd="0" presId="urn:microsoft.com/office/officeart/2005/8/layout/gear1"/>
    <dgm:cxn modelId="{142ADAE7-DCCE-4537-9E7C-7052928F9E37}" type="presParOf" srcId="{B03FD111-7E91-44B9-873B-CC3070631BA1}" destId="{BE2AA4A1-92AB-4502-952E-3D85BFE5768A}" srcOrd="2" destOrd="0" presId="urn:microsoft.com/office/officeart/2005/8/layout/gear1"/>
    <dgm:cxn modelId="{9DEF8547-9EE6-46A2-91F1-6D6805E05953}" type="presParOf" srcId="{B03FD111-7E91-44B9-873B-CC3070631BA1}" destId="{AEA1D6DE-F9FF-4C4B-966A-3C05D85915E5}" srcOrd="3" destOrd="0" presId="urn:microsoft.com/office/officeart/2005/8/layout/gear1"/>
    <dgm:cxn modelId="{906EB8CC-0004-4EAC-B241-FFC7913A0C48}" type="presParOf" srcId="{B03FD111-7E91-44B9-873B-CC3070631BA1}" destId="{D9A4723B-DAD0-4DF6-A1A4-FBC5DEA8EDC3}" srcOrd="4" destOrd="0" presId="urn:microsoft.com/office/officeart/2005/8/layout/gear1"/>
    <dgm:cxn modelId="{35838529-8A50-4FA7-AC6C-8BB5BD9FB95F}" type="presParOf" srcId="{B03FD111-7E91-44B9-873B-CC3070631BA1}" destId="{00CF5C8A-A08C-401A-8F9D-8AD5F240B04C}" srcOrd="5" destOrd="0" presId="urn:microsoft.com/office/officeart/2005/8/layout/gear1"/>
    <dgm:cxn modelId="{67BD23A4-C2E9-47A0-9769-9DB561BDF73C}" type="presParOf" srcId="{B03FD111-7E91-44B9-873B-CC3070631BA1}" destId="{4B647C92-6B12-412D-8BC0-EAAC6092ECEF}" srcOrd="6" destOrd="0" presId="urn:microsoft.com/office/officeart/2005/8/layout/gear1"/>
    <dgm:cxn modelId="{63B5E41D-CD51-4C2B-AB49-9B52B6B930DE}" type="presParOf" srcId="{B03FD111-7E91-44B9-873B-CC3070631BA1}" destId="{49856FEE-0E15-49A2-8503-576D7A82C565}" srcOrd="7" destOrd="0" presId="urn:microsoft.com/office/officeart/2005/8/layout/gear1"/>
    <dgm:cxn modelId="{68410BAE-B7E3-4BE3-B2BE-EB4C54E63369}" type="presParOf" srcId="{B03FD111-7E91-44B9-873B-CC3070631BA1}" destId="{CB0EA10B-8B18-4311-BCB4-7852D012AECD}" srcOrd="8" destOrd="0" presId="urn:microsoft.com/office/officeart/2005/8/layout/gear1"/>
    <dgm:cxn modelId="{261BFDF0-C73F-4DC0-8B89-98444AF33A93}" type="presParOf" srcId="{B03FD111-7E91-44B9-873B-CC3070631BA1}" destId="{29B1B4CC-AFD9-4E12-B588-D09F57AEC6F0}" srcOrd="9" destOrd="0" presId="urn:microsoft.com/office/officeart/2005/8/layout/gear1"/>
    <dgm:cxn modelId="{BAAE4951-983F-4789-BA0A-92BB98940F53}" type="presParOf" srcId="{B03FD111-7E91-44B9-873B-CC3070631BA1}" destId="{3DCC0566-F852-4DD0-A9AD-2D76FF1B6FC0}" srcOrd="10" destOrd="0" presId="urn:microsoft.com/office/officeart/2005/8/layout/gear1"/>
    <dgm:cxn modelId="{050DF5DB-816C-4E46-A387-4F6DC05FAF38}" type="presParOf" srcId="{B03FD111-7E91-44B9-873B-CC3070631BA1}" destId="{478E7F6E-7246-4ED0-992A-BEDC898DEDF4}" srcOrd="11" destOrd="0" presId="urn:microsoft.com/office/officeart/2005/8/layout/gear1"/>
    <dgm:cxn modelId="{BA3789A7-CD13-43FE-9D21-65DA6A6142A5}" type="presParOf" srcId="{B03FD111-7E91-44B9-873B-CC3070631BA1}" destId="{760C7A2C-FF9E-4BC7-8E01-63A717E594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02485-A54A-43E5-B8A0-BAC4B37F4531}">
      <dsp:nvSpPr>
        <dsp:cNvPr id="0" name=""/>
        <dsp:cNvSpPr/>
      </dsp:nvSpPr>
      <dsp:spPr>
        <a:xfrm>
          <a:off x="4342422" y="4985403"/>
          <a:ext cx="58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26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19473" y="5016541"/>
        <a:ext cx="29163" cy="29163"/>
      </dsp:txXfrm>
    </dsp:sp>
    <dsp:sp modelId="{57C4E767-BDC2-477C-A3AD-08CC88AD3DDA}">
      <dsp:nvSpPr>
        <dsp:cNvPr id="0" name=""/>
        <dsp:cNvSpPr/>
      </dsp:nvSpPr>
      <dsp:spPr>
        <a:xfrm>
          <a:off x="842828" y="2808312"/>
          <a:ext cx="583265" cy="2222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32" y="0"/>
              </a:lnTo>
              <a:lnTo>
                <a:pt x="291632" y="2222811"/>
              </a:lnTo>
              <a:lnTo>
                <a:pt x="583265" y="22228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077009" y="3862265"/>
        <a:ext cx="114903" cy="114903"/>
      </dsp:txXfrm>
    </dsp:sp>
    <dsp:sp modelId="{DB3B5BE3-433E-47B2-8A3C-8FC5C3AC0080}">
      <dsp:nvSpPr>
        <dsp:cNvPr id="0" name=""/>
        <dsp:cNvSpPr/>
      </dsp:nvSpPr>
      <dsp:spPr>
        <a:xfrm>
          <a:off x="4342422" y="3873997"/>
          <a:ext cx="58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26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19473" y="3905135"/>
        <a:ext cx="29163" cy="29163"/>
      </dsp:txXfrm>
    </dsp:sp>
    <dsp:sp modelId="{47B5BDA1-2289-4A92-BE5E-E681921FA9B8}">
      <dsp:nvSpPr>
        <dsp:cNvPr id="0" name=""/>
        <dsp:cNvSpPr/>
      </dsp:nvSpPr>
      <dsp:spPr>
        <a:xfrm>
          <a:off x="842828" y="2808312"/>
          <a:ext cx="583265" cy="111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32" y="0"/>
              </a:lnTo>
              <a:lnTo>
                <a:pt x="291632" y="1111405"/>
              </a:lnTo>
              <a:lnTo>
                <a:pt x="583265" y="11114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103082" y="3332635"/>
        <a:ext cx="62757" cy="62757"/>
      </dsp:txXfrm>
    </dsp:sp>
    <dsp:sp modelId="{BCC28109-C249-418B-83A4-27B0420BAE9D}">
      <dsp:nvSpPr>
        <dsp:cNvPr id="0" name=""/>
        <dsp:cNvSpPr/>
      </dsp:nvSpPr>
      <dsp:spPr>
        <a:xfrm>
          <a:off x="4342422" y="2252609"/>
          <a:ext cx="583265" cy="555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32" y="0"/>
              </a:lnTo>
              <a:lnTo>
                <a:pt x="291632" y="555702"/>
              </a:lnTo>
              <a:lnTo>
                <a:pt x="583265" y="5557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914" y="2510320"/>
        <a:ext cx="40280" cy="40280"/>
      </dsp:txXfrm>
    </dsp:sp>
    <dsp:sp modelId="{CAF29549-8333-4EB8-95D8-4CFFD17CED73}">
      <dsp:nvSpPr>
        <dsp:cNvPr id="0" name=""/>
        <dsp:cNvSpPr/>
      </dsp:nvSpPr>
      <dsp:spPr>
        <a:xfrm>
          <a:off x="4342422" y="1696906"/>
          <a:ext cx="583265" cy="555702"/>
        </a:xfrm>
        <a:custGeom>
          <a:avLst/>
          <a:gdLst/>
          <a:ahLst/>
          <a:cxnLst/>
          <a:rect l="0" t="0" r="0" b="0"/>
          <a:pathLst>
            <a:path>
              <a:moveTo>
                <a:pt x="0" y="555702"/>
              </a:moveTo>
              <a:lnTo>
                <a:pt x="291632" y="555702"/>
              </a:lnTo>
              <a:lnTo>
                <a:pt x="291632" y="0"/>
              </a:lnTo>
              <a:lnTo>
                <a:pt x="58326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914" y="1954617"/>
        <a:ext cx="40280" cy="40280"/>
      </dsp:txXfrm>
    </dsp:sp>
    <dsp:sp modelId="{7BAA138C-7D79-4532-BBA4-1624EE288CFB}">
      <dsp:nvSpPr>
        <dsp:cNvPr id="0" name=""/>
        <dsp:cNvSpPr/>
      </dsp:nvSpPr>
      <dsp:spPr>
        <a:xfrm>
          <a:off x="842828" y="2252609"/>
          <a:ext cx="583265" cy="555702"/>
        </a:xfrm>
        <a:custGeom>
          <a:avLst/>
          <a:gdLst/>
          <a:ahLst/>
          <a:cxnLst/>
          <a:rect l="0" t="0" r="0" b="0"/>
          <a:pathLst>
            <a:path>
              <a:moveTo>
                <a:pt x="0" y="555702"/>
              </a:moveTo>
              <a:lnTo>
                <a:pt x="291632" y="555702"/>
              </a:lnTo>
              <a:lnTo>
                <a:pt x="291632" y="0"/>
              </a:lnTo>
              <a:lnTo>
                <a:pt x="5832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114321" y="2510320"/>
        <a:ext cx="40280" cy="40280"/>
      </dsp:txXfrm>
    </dsp:sp>
    <dsp:sp modelId="{D7EE7F33-5C0A-4A3B-A6CE-50BA02BD27AA}">
      <dsp:nvSpPr>
        <dsp:cNvPr id="0" name=""/>
        <dsp:cNvSpPr/>
      </dsp:nvSpPr>
      <dsp:spPr>
        <a:xfrm>
          <a:off x="4342422" y="539780"/>
          <a:ext cx="58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26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619473" y="570919"/>
        <a:ext cx="29163" cy="29163"/>
      </dsp:txXfrm>
    </dsp:sp>
    <dsp:sp modelId="{52F04D9B-C331-4C67-93FE-8ED8D99A030F}">
      <dsp:nvSpPr>
        <dsp:cNvPr id="0" name=""/>
        <dsp:cNvSpPr/>
      </dsp:nvSpPr>
      <dsp:spPr>
        <a:xfrm>
          <a:off x="842828" y="585500"/>
          <a:ext cx="583265" cy="2222811"/>
        </a:xfrm>
        <a:custGeom>
          <a:avLst/>
          <a:gdLst/>
          <a:ahLst/>
          <a:cxnLst/>
          <a:rect l="0" t="0" r="0" b="0"/>
          <a:pathLst>
            <a:path>
              <a:moveTo>
                <a:pt x="0" y="2222811"/>
              </a:moveTo>
              <a:lnTo>
                <a:pt x="291632" y="2222811"/>
              </a:lnTo>
              <a:lnTo>
                <a:pt x="291632" y="0"/>
              </a:lnTo>
              <a:lnTo>
                <a:pt x="5832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077009" y="1639454"/>
        <a:ext cx="114903" cy="114903"/>
      </dsp:txXfrm>
    </dsp:sp>
    <dsp:sp modelId="{E8DB86F8-E724-4827-9ED4-26EE0481207A}">
      <dsp:nvSpPr>
        <dsp:cNvPr id="0" name=""/>
        <dsp:cNvSpPr/>
      </dsp:nvSpPr>
      <dsp:spPr>
        <a:xfrm rot="5400000" flipV="1">
          <a:off x="-1914958" y="2390325"/>
          <a:ext cx="4679602" cy="835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 DE MARKETING PARA EL POSICIONAMIENTO DE LA GASTRONOMÍA ANCESTRA DE LA PARROQUIA CAYAMBE DEL CANTÓN CAYAMBE DE LA PROVINCIA DE PICHINCHA</a:t>
          </a:r>
          <a:endParaRPr lang="es-EC" sz="1400" kern="1200" dirty="0"/>
        </a:p>
      </dsp:txBody>
      <dsp:txXfrm rot="10800000">
        <a:off x="-1914958" y="2390325"/>
        <a:ext cx="4679602" cy="835972"/>
      </dsp:txXfrm>
    </dsp:sp>
    <dsp:sp modelId="{38FD17C2-759E-4321-97C2-80B79959F626}">
      <dsp:nvSpPr>
        <dsp:cNvPr id="0" name=""/>
        <dsp:cNvSpPr/>
      </dsp:nvSpPr>
      <dsp:spPr>
        <a:xfrm>
          <a:off x="1426094" y="140938"/>
          <a:ext cx="2916328" cy="889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Capitulo I:</a:t>
          </a:r>
          <a:br>
            <a:rPr lang="es-EC" sz="1600" kern="1200" dirty="0" smtClean="0"/>
          </a:br>
          <a:r>
            <a:rPr lang="es-EC" sz="1600" kern="1200" dirty="0" smtClean="0"/>
            <a:t>Marco teórico referencial</a:t>
          </a:r>
          <a:endParaRPr lang="es-EC" sz="1600" kern="1200" dirty="0"/>
        </a:p>
      </dsp:txBody>
      <dsp:txXfrm>
        <a:off x="1426094" y="140938"/>
        <a:ext cx="2916328" cy="889124"/>
      </dsp:txXfrm>
    </dsp:sp>
    <dsp:sp modelId="{6656C2B7-E7D4-4B53-81A5-DFE2ED0B0246}">
      <dsp:nvSpPr>
        <dsp:cNvPr id="0" name=""/>
        <dsp:cNvSpPr/>
      </dsp:nvSpPr>
      <dsp:spPr>
        <a:xfrm>
          <a:off x="4925687" y="140938"/>
          <a:ext cx="2916328" cy="889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Marco teórico</a:t>
          </a:r>
          <a:br>
            <a:rPr lang="es-EC" sz="1400" kern="1200" dirty="0" smtClean="0"/>
          </a:br>
          <a:r>
            <a:rPr lang="es-EC" sz="1400" kern="1200" dirty="0" smtClean="0"/>
            <a:t>Marco Conceptual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Problema de Investigación</a:t>
          </a:r>
          <a:endParaRPr lang="es-EC" sz="1400" kern="1200" dirty="0"/>
        </a:p>
      </dsp:txBody>
      <dsp:txXfrm>
        <a:off x="4925687" y="140938"/>
        <a:ext cx="2916328" cy="889124"/>
      </dsp:txXfrm>
    </dsp:sp>
    <dsp:sp modelId="{B9BDF403-ECBA-4972-BC23-5086385CF481}">
      <dsp:nvSpPr>
        <dsp:cNvPr id="0" name=""/>
        <dsp:cNvSpPr/>
      </dsp:nvSpPr>
      <dsp:spPr>
        <a:xfrm>
          <a:off x="1426094" y="1808047"/>
          <a:ext cx="2916328" cy="889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Capítulo II: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Investigación de  mercados</a:t>
          </a:r>
          <a:br>
            <a:rPr lang="es-EC" sz="1600" kern="1200" dirty="0" smtClean="0"/>
          </a:br>
          <a:endParaRPr lang="es-EC" sz="1600" kern="1200" dirty="0"/>
        </a:p>
      </dsp:txBody>
      <dsp:txXfrm>
        <a:off x="1426094" y="1808047"/>
        <a:ext cx="2916328" cy="889124"/>
      </dsp:txXfrm>
    </dsp:sp>
    <dsp:sp modelId="{CD21E435-7C31-4E64-9715-54A698FFFF7C}">
      <dsp:nvSpPr>
        <dsp:cNvPr id="0" name=""/>
        <dsp:cNvSpPr/>
      </dsp:nvSpPr>
      <dsp:spPr>
        <a:xfrm>
          <a:off x="4925687" y="1252344"/>
          <a:ext cx="2916328" cy="889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 de la oferta y demanda</a:t>
          </a:r>
          <a:br>
            <a:rPr lang="es-EC" sz="1400" kern="1200" dirty="0" smtClean="0"/>
          </a:br>
          <a:r>
            <a:rPr lang="es-EC" sz="1400" kern="1200" dirty="0" smtClean="0"/>
            <a:t>Encuesta, Entrevista, Fichas de Observación.</a:t>
          </a:r>
        </a:p>
      </dsp:txBody>
      <dsp:txXfrm>
        <a:off x="4925687" y="1252344"/>
        <a:ext cx="2916328" cy="889124"/>
      </dsp:txXfrm>
    </dsp:sp>
    <dsp:sp modelId="{2EF0D335-276A-4088-940E-2CA86645B66F}">
      <dsp:nvSpPr>
        <dsp:cNvPr id="0" name=""/>
        <dsp:cNvSpPr/>
      </dsp:nvSpPr>
      <dsp:spPr>
        <a:xfrm>
          <a:off x="4925687" y="2363749"/>
          <a:ext cx="2916328" cy="889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Definición del mercado</a:t>
          </a:r>
        </a:p>
      </dsp:txBody>
      <dsp:txXfrm>
        <a:off x="4925687" y="2363749"/>
        <a:ext cx="2916328" cy="889124"/>
      </dsp:txXfrm>
    </dsp:sp>
    <dsp:sp modelId="{4FCA61EB-9635-4F0A-A229-BB34E741CC91}">
      <dsp:nvSpPr>
        <dsp:cNvPr id="0" name=""/>
        <dsp:cNvSpPr/>
      </dsp:nvSpPr>
      <dsp:spPr>
        <a:xfrm>
          <a:off x="1426094" y="3475155"/>
          <a:ext cx="2916328" cy="889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Capítulo III:</a:t>
          </a:r>
          <a:br>
            <a:rPr lang="es-EC" sz="1600" kern="1200" dirty="0" smtClean="0"/>
          </a:br>
          <a:r>
            <a:rPr lang="es-EC" sz="1600" kern="1200" dirty="0" smtClean="0"/>
            <a:t>Análisis  situacional</a:t>
          </a:r>
          <a:r>
            <a:rPr lang="es-EC" sz="1000" kern="1200" dirty="0" smtClean="0"/>
            <a:t/>
          </a:r>
          <a:br>
            <a:rPr lang="es-EC" sz="1000" kern="1200" dirty="0" smtClean="0"/>
          </a:br>
          <a:endParaRPr lang="es-EC" sz="1000" kern="1200" dirty="0"/>
        </a:p>
      </dsp:txBody>
      <dsp:txXfrm>
        <a:off x="1426094" y="3475155"/>
        <a:ext cx="2916328" cy="889124"/>
      </dsp:txXfrm>
    </dsp:sp>
    <dsp:sp modelId="{292431CD-11BE-4225-9402-B1F31478AA8E}">
      <dsp:nvSpPr>
        <dsp:cNvPr id="0" name=""/>
        <dsp:cNvSpPr/>
      </dsp:nvSpPr>
      <dsp:spPr>
        <a:xfrm>
          <a:off x="4925687" y="3475155"/>
          <a:ext cx="2916328" cy="889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Macro Ambiente</a:t>
          </a:r>
          <a:br>
            <a:rPr lang="es-EC" sz="1400" kern="1200" dirty="0" smtClean="0"/>
          </a:br>
          <a:r>
            <a:rPr lang="es-EC" sz="1400" kern="1200" dirty="0" smtClean="0"/>
            <a:t>Micro Ambiente</a:t>
          </a:r>
          <a:br>
            <a:rPr lang="es-EC" sz="1400" kern="1200" dirty="0" smtClean="0"/>
          </a:br>
          <a:r>
            <a:rPr lang="es-EC" sz="1400" kern="1200" dirty="0" smtClean="0"/>
            <a:t>FODA</a:t>
          </a:r>
          <a:endParaRPr lang="es-EC" sz="1400" kern="1200" dirty="0"/>
        </a:p>
      </dsp:txBody>
      <dsp:txXfrm>
        <a:off x="4925687" y="3475155"/>
        <a:ext cx="2916328" cy="889124"/>
      </dsp:txXfrm>
    </dsp:sp>
    <dsp:sp modelId="{B3F4028B-6D5E-4865-B10A-DABD0D60BE88}">
      <dsp:nvSpPr>
        <dsp:cNvPr id="0" name=""/>
        <dsp:cNvSpPr/>
      </dsp:nvSpPr>
      <dsp:spPr>
        <a:xfrm>
          <a:off x="1426094" y="4586560"/>
          <a:ext cx="2916328" cy="889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Capítulo IV:</a:t>
          </a:r>
          <a:br>
            <a:rPr lang="es-EC" sz="1600" kern="1200" dirty="0" smtClean="0"/>
          </a:br>
          <a:r>
            <a:rPr lang="es-EC" sz="1600" kern="1200" dirty="0" smtClean="0"/>
            <a:t>Propuesta</a:t>
          </a:r>
          <a:endParaRPr lang="es-EC" sz="1600" kern="1200" dirty="0"/>
        </a:p>
      </dsp:txBody>
      <dsp:txXfrm>
        <a:off x="1426094" y="4586560"/>
        <a:ext cx="2916328" cy="889124"/>
      </dsp:txXfrm>
    </dsp:sp>
    <dsp:sp modelId="{27E5471E-5A0F-4CC2-9C34-9E782E2E8386}">
      <dsp:nvSpPr>
        <dsp:cNvPr id="0" name=""/>
        <dsp:cNvSpPr/>
      </dsp:nvSpPr>
      <dsp:spPr>
        <a:xfrm>
          <a:off x="4925687" y="4586560"/>
          <a:ext cx="2916328" cy="889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Estrategias</a:t>
          </a:r>
          <a:br>
            <a:rPr lang="es-EC" sz="1400" kern="1200" dirty="0" smtClean="0"/>
          </a:br>
          <a:r>
            <a:rPr lang="es-EC" sz="1400" kern="1200" dirty="0" smtClean="0"/>
            <a:t>Marketing </a:t>
          </a:r>
          <a:r>
            <a:rPr lang="es-EC" sz="1400" kern="1200" dirty="0" err="1" smtClean="0"/>
            <a:t>Mix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Capacitaciones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Promoción</a:t>
          </a:r>
          <a:endParaRPr lang="es-EC" sz="1400" kern="1200" dirty="0"/>
        </a:p>
      </dsp:txBody>
      <dsp:txXfrm>
        <a:off x="4925687" y="4586560"/>
        <a:ext cx="2916328" cy="8891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37B5-98AF-474D-B527-F451852BD5A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AE77-5D53-4165-9D71-E865ED32A9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AE77-5D53-4165-9D71-E865ED32A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AE77-5D53-4165-9D71-E865ED32A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AE77-5D53-4165-9D71-E865ED32A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4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1.png"/><Relationship Id="rId4" Type="http://schemas.openxmlformats.org/officeDocument/2006/relationships/diagramData" Target="../diagrams/data8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15"/>
          <p:cNvSpPr txBox="1"/>
          <p:nvPr/>
        </p:nvSpPr>
        <p:spPr>
          <a:xfrm>
            <a:off x="1259632" y="487025"/>
            <a:ext cx="70100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– ESPE</a:t>
            </a: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“HÉROES DEL CENEPA”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MARKETING PARA EL POSICIONAMIENTO DE LA GASTRONOMÍA ANCESTRAL DE LA PARROQUIA CAYAMBE DEL CANTÓN CAYAMBE, PROVINCIA DE PICHINCHA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Jácome,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Fernando.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Parra, Alexandra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Catherin Tapia.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5048" y="-902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CAPÍTULO III   ANÁLISIS SITUACIONAL</a:t>
            </a:r>
            <a:endParaRPr lang="en-US" sz="2800" dirty="0"/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53836"/>
              </p:ext>
            </p:extLst>
          </p:nvPr>
        </p:nvGraphicFramePr>
        <p:xfrm>
          <a:off x="899592" y="1268760"/>
          <a:ext cx="8064896" cy="54149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241646"/>
                <a:gridCol w="3823250"/>
              </a:tblGrid>
              <a:tr h="37229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MATRIZ FODA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9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DEBILIDADES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AMENAZAS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7342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</a:rPr>
                        <a:t>Los pobladores de la parroquia  no conocen el término gastronomía ancestral.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Perdida de costumbres y tradiciones Gastronómicas Ancestrales en la localidad.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7342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</a:rPr>
                        <a:t>No existen programas o proyectos que rescaten la Gastronomía  Ancestral de  la parroquia Cayambe.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Existe inversión en el sector gastronómico en base a la comida rápida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108318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</a:rPr>
                        <a:t>El turismo en la parroquia ha evolucionado de forma desordenada  originado falacias en el servicio que se presta en la parroquia.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</a:rPr>
                        <a:t>Migración de la habitantes a otras provincias y países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90620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</a:rPr>
                        <a:t>La mayoría de los pobladores de la localidad solo ha terminado la primaria lo que origina  que los profesionales que trabajan en el ámbito turístico sean  pocos.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Abandono y desinterés  de saber Gastronómicos Ancestrales.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90620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</a:rPr>
                        <a:t>El turismo gastronómico no está desarrollo por falta de gestión y organización de la comunidades, por esta razón no hay turistas o clientes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Déficit de personal capacitado en el área Gastronómica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706177" y="836712"/>
            <a:ext cx="225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MATRIZ FODA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29 Grupo"/>
          <p:cNvGrpSpPr/>
          <p:nvPr/>
        </p:nvGrpSpPr>
        <p:grpSpPr>
          <a:xfrm>
            <a:off x="8372475" y="10567988"/>
            <a:ext cx="1935163" cy="257175"/>
            <a:chOff x="0" y="0"/>
            <a:chExt cx="1522095" cy="293370"/>
          </a:xfrm>
        </p:grpSpPr>
        <p:sp>
          <p:nvSpPr>
            <p:cNvPr id="16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1522095" cy="293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000" b="1">
                  <a:effectLst/>
                  <a:latin typeface="Arial"/>
                  <a:ea typeface="Times New Roman"/>
                </a:rPr>
                <a:t>CONTINUA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843148" y="35626"/>
              <a:ext cx="544195" cy="138430"/>
            </a:xfrm>
            <a:prstGeom prst="rightArrow">
              <a:avLst>
                <a:gd name="adj1" fmla="val 50000"/>
                <a:gd name="adj2" fmla="val 98280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9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Marcador de contenido"/>
          <p:cNvSpPr>
            <a:spLocks noGrp="1"/>
          </p:cNvSpPr>
          <p:nvPr>
            <p:ph sz="half" idx="2"/>
          </p:nvPr>
        </p:nvSpPr>
        <p:spPr>
          <a:xfrm>
            <a:off x="7487816" y="6073908"/>
            <a:ext cx="1656184" cy="768474"/>
          </a:xfrm>
        </p:spPr>
        <p:txBody>
          <a:bodyPr>
            <a:normAutofit/>
          </a:bodyPr>
          <a:lstStyle/>
          <a:p>
            <a:r>
              <a:rPr lang="es-EC" sz="2000" dirty="0" smtClean="0"/>
              <a:t>LOGOTIPO</a:t>
            </a:r>
          </a:p>
          <a:p>
            <a:r>
              <a:rPr lang="es-EC" sz="2000" dirty="0" smtClean="0"/>
              <a:t>SLOGAN</a:t>
            </a:r>
            <a:endParaRPr lang="en-US" sz="20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887016" y="44624"/>
            <a:ext cx="8229600" cy="787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0" dirty="0" smtClean="0"/>
              <a:t>CAPÍTULO IV PROPUESTA</a:t>
            </a:r>
            <a:endParaRPr lang="en-US" sz="36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143547" y="836712"/>
            <a:ext cx="393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MARCA GASTRONÓMICA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23609" r="2343" b="12167"/>
          <a:stretch/>
        </p:blipFill>
        <p:spPr bwMode="auto">
          <a:xfrm>
            <a:off x="1115617" y="1359932"/>
            <a:ext cx="7848872" cy="473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168352" y="193204"/>
            <a:ext cx="6084168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0" dirty="0" smtClean="0"/>
              <a:t>CAPÍTULO IV PROPUESTA</a:t>
            </a:r>
            <a:endParaRPr lang="en-US" sz="40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242634" y="980728"/>
            <a:ext cx="51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ANÁLISIS DE POSICIONAMIENTO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8543101"/>
              </p:ext>
            </p:extLst>
          </p:nvPr>
        </p:nvGraphicFramePr>
        <p:xfrm>
          <a:off x="971601" y="1628800"/>
          <a:ext cx="7920879" cy="44909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40159"/>
                <a:gridCol w="1296144"/>
                <a:gridCol w="1402560"/>
                <a:gridCol w="1265309"/>
                <a:gridCol w="2516707"/>
              </a:tblGrid>
              <a:tr h="64156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COMPETIDOR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UBICACIÓN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PRINCIPAL VENTAJA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PRINCIPAL DESVENTAJA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PARA POSICIONAR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623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Comidas Tradicionales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Mercado Municipal de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Diversidad de platos, acogida por el comensal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Demora en el servicio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Procesos de producción establecidos, y estándares de servicio.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623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Comidas Rápidas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Mercado Municipal de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Entrega de platos en poco tiempo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Platos poco nutritivos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Platos nutritivos y de buen sabor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623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Asaderos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Mercado Municipal de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Posee Menús Familiares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Escasa diversidad de menús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Introducción de promociones familiares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9623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Chochos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Mercado Municipal de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Económicos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Porciones muy pequeñas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Porciones adecuadas en el montaje de platos y precios económicos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304" marR="383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Marcador de contenido"/>
          <p:cNvSpPr>
            <a:spLocks noGrp="1"/>
          </p:cNvSpPr>
          <p:nvPr>
            <p:ph sz="half" idx="2"/>
          </p:nvPr>
        </p:nvSpPr>
        <p:spPr>
          <a:xfrm>
            <a:off x="5436096" y="6217924"/>
            <a:ext cx="1656184" cy="451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400" dirty="0" smtClean="0"/>
              <a:t>Estrategia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175048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0" dirty="0" smtClean="0"/>
              <a:t>CAPÍTULO IV MARKETING MIX</a:t>
            </a:r>
            <a:endParaRPr lang="en-US" sz="36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262293" y="764704"/>
            <a:ext cx="187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PRODUCTO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9738827"/>
              </p:ext>
            </p:extLst>
          </p:nvPr>
        </p:nvGraphicFramePr>
        <p:xfrm>
          <a:off x="1115616" y="908719"/>
          <a:ext cx="3898776" cy="424847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09574"/>
                <a:gridCol w="2289202"/>
              </a:tblGrid>
              <a:tr h="424847">
                <a:tc gridSpan="2"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GASTRONOMÍA ANCESTRAL DE CAYAMBE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NOMBRE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GRUPO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Uchujacu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Plato fuerte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Habas Calpus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Entrada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Cuy Asado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Plato fuerte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Cariucho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Plato fuerte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Guarango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Bebida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Bizcochos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Postre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Chicha de Jora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Bebida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Queso de hoja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Postre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754661" y="5746611"/>
            <a:ext cx="2393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rgbClr val="006600"/>
                </a:solidFill>
              </a:rPr>
              <a:t>$</a:t>
            </a:r>
          </a:p>
          <a:p>
            <a:pPr algn="ctr"/>
            <a:r>
              <a:rPr lang="es-EC" sz="2400" dirty="0" smtClean="0">
                <a:solidFill>
                  <a:srgbClr val="006600"/>
                </a:solidFill>
              </a:rPr>
              <a:t>RECETA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7" name="6 Igual que"/>
          <p:cNvSpPr/>
          <p:nvPr/>
        </p:nvSpPr>
        <p:spPr>
          <a:xfrm>
            <a:off x="6876256" y="6315997"/>
            <a:ext cx="429586" cy="281355"/>
          </a:xfrm>
          <a:prstGeom prst="mathEqual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11223979"/>
              </p:ext>
            </p:extLst>
          </p:nvPr>
        </p:nvGraphicFramePr>
        <p:xfrm>
          <a:off x="1884039" y="5016491"/>
          <a:ext cx="5207009" cy="144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D:\cuy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4626"/>
          <a:stretch/>
        </p:blipFill>
        <p:spPr bwMode="auto">
          <a:xfrm>
            <a:off x="5217788" y="1484784"/>
            <a:ext cx="3923353" cy="35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2915816" y="188640"/>
            <a:ext cx="662473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0" dirty="0" smtClean="0"/>
              <a:t>CAPÍTULO </a:t>
            </a:r>
            <a:r>
              <a:rPr lang="es-EC" sz="3600" b="0" dirty="0"/>
              <a:t>IV MARKETING </a:t>
            </a:r>
            <a:r>
              <a:rPr lang="es-EC" sz="3600" b="0" dirty="0" smtClean="0"/>
              <a:t>MIX</a:t>
            </a:r>
            <a:endParaRPr lang="en-US" sz="36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782050" y="692696"/>
            <a:ext cx="1275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PRECIO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1248172"/>
              </p:ext>
            </p:extLst>
          </p:nvPr>
        </p:nvGraphicFramePr>
        <p:xfrm>
          <a:off x="1043608" y="1268760"/>
          <a:ext cx="7848872" cy="482453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54247"/>
                <a:gridCol w="1234539"/>
                <a:gridCol w="843103"/>
                <a:gridCol w="923397"/>
                <a:gridCol w="892071"/>
                <a:gridCol w="1001315"/>
                <a:gridCol w="953753"/>
                <a:gridCol w="846447"/>
              </a:tblGrid>
              <a:tr h="60956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PLATO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 NETO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M.O.D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GAS DE FAB.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SER.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UTILIDAD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P.V.P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V. UNIT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500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CUY ASADO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$ 8,77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$ 1,05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$ 2,19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$15,85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$ 3,96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500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UCHU-JACU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$ 10,25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$2,36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$ 1,23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$ 2,56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$17,87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500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CARIUCHO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$ 11,39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$ 1,37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$ 2,85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$19,44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$ 4,86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248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CHICA DE JORA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$ 3,95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$ 0,99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$ 9,24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$ 1,15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500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GUARANGO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$ 2,52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$ 0,30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$ 0,63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$ 7,29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$ 0,91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248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HABAS CALPUS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$ 1,70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$ 0,43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$ 6,16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$ 1,54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248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TORTILLAS EN TIESTO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$ 2,62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$ 0,31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$ 0,66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$ 7,42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$ 1,86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500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BIZCOCHO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$ 1,90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$ 0,23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$ 6,43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$ 1,61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248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QUESO DE HOJA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$ 3,02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$ 1,47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$2,36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$ 0,36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$ 0,75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$ 7,96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$ 1,00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41" marR="55941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26 Marcador de contenido"/>
          <p:cNvSpPr txBox="1">
            <a:spLocks/>
          </p:cNvSpPr>
          <p:nvPr/>
        </p:nvSpPr>
        <p:spPr>
          <a:xfrm>
            <a:off x="7740352" y="6289932"/>
            <a:ext cx="1656184" cy="45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2400" smtClean="0"/>
              <a:t>Estrategia</a:t>
            </a: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3316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2915816" y="188640"/>
            <a:ext cx="662473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0" dirty="0" smtClean="0"/>
              <a:t>CAPÍTULO </a:t>
            </a:r>
            <a:r>
              <a:rPr lang="es-EC" sz="3600" b="0" dirty="0"/>
              <a:t>IV MARKETING </a:t>
            </a:r>
            <a:r>
              <a:rPr lang="es-EC" sz="3600" b="0" dirty="0" smtClean="0"/>
              <a:t>MIX</a:t>
            </a:r>
            <a:endParaRPr lang="en-US" sz="36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782050" y="673532"/>
            <a:ext cx="1275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PRECIO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26 Marcador de contenido"/>
          <p:cNvSpPr txBox="1">
            <a:spLocks/>
          </p:cNvSpPr>
          <p:nvPr/>
        </p:nvSpPr>
        <p:spPr>
          <a:xfrm>
            <a:off x="7740352" y="6289932"/>
            <a:ext cx="1656184" cy="45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2400" dirty="0" smtClean="0"/>
              <a:t>Estrategia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20594868"/>
              </p:ext>
            </p:extLst>
          </p:nvPr>
        </p:nvGraphicFramePr>
        <p:xfrm>
          <a:off x="4788024" y="1988840"/>
          <a:ext cx="41044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749424" y="1124744"/>
            <a:ext cx="4038600" cy="1684784"/>
          </a:xfrm>
        </p:spPr>
        <p:txBody>
          <a:bodyPr/>
          <a:lstStyle/>
          <a:p>
            <a:r>
              <a:rPr lang="es-EC" dirty="0" smtClean="0"/>
              <a:t>Estrategia</a:t>
            </a:r>
          </a:p>
          <a:p>
            <a:pPr lvl="1"/>
            <a:r>
              <a:rPr lang="es-EC" dirty="0" smtClean="0"/>
              <a:t>Diferenciación</a:t>
            </a:r>
          </a:p>
          <a:p>
            <a:pPr lvl="1"/>
            <a:r>
              <a:rPr lang="es-EC" dirty="0" smtClean="0"/>
              <a:t>Rasgo Distintivo</a:t>
            </a:r>
            <a:endParaRPr lang="en-US" dirty="0"/>
          </a:p>
        </p:txBody>
      </p:sp>
      <p:pic>
        <p:nvPicPr>
          <p:cNvPr id="2050" name="Picture 2" descr="D:\pla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7629"/>
            <a:ext cx="3960440" cy="4069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707904" y="-531440"/>
            <a:ext cx="52772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0" dirty="0" smtClean="0"/>
              <a:t>CAPÍTULO IV MARKETING MIX</a:t>
            </a:r>
            <a:endParaRPr lang="en-US" sz="32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788010" y="620688"/>
            <a:ext cx="113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PLAZA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7324960"/>
              </p:ext>
            </p:extLst>
          </p:nvPr>
        </p:nvGraphicFramePr>
        <p:xfrm>
          <a:off x="1403648" y="4365104"/>
          <a:ext cx="3168352" cy="174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26 Marcador de contenido"/>
          <p:cNvSpPr>
            <a:spLocks noGrp="1"/>
          </p:cNvSpPr>
          <p:nvPr>
            <p:ph sz="half" idx="2"/>
          </p:nvPr>
        </p:nvSpPr>
        <p:spPr>
          <a:xfrm>
            <a:off x="2195736" y="6181784"/>
            <a:ext cx="1656184" cy="451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400" dirty="0" smtClean="0"/>
              <a:t>Estrategia</a:t>
            </a:r>
          </a:p>
        </p:txBody>
      </p:sp>
      <p:pic>
        <p:nvPicPr>
          <p:cNvPr id="10" name="9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26237" r="46341" b="11880"/>
          <a:stretch>
            <a:fillRect/>
          </a:stretch>
        </p:blipFill>
        <p:spPr bwMode="auto">
          <a:xfrm>
            <a:off x="4822751" y="3748995"/>
            <a:ext cx="4162425" cy="29203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6380355" y="5353193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LOCAL</a:t>
            </a:r>
            <a:endParaRPr lang="en-US" dirty="0"/>
          </a:p>
        </p:txBody>
      </p:sp>
      <p:pic>
        <p:nvPicPr>
          <p:cNvPr id="12" name="11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27724" r="33868" b="8911"/>
          <a:stretch>
            <a:fillRect/>
          </a:stretch>
        </p:blipFill>
        <p:spPr bwMode="auto">
          <a:xfrm>
            <a:off x="827584" y="908720"/>
            <a:ext cx="4776470" cy="27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2555776" y="2115974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CARPA FESTIVAL</a:t>
            </a:r>
            <a:endParaRPr lang="en-US" dirty="0"/>
          </a:p>
        </p:txBody>
      </p:sp>
      <p:pic>
        <p:nvPicPr>
          <p:cNvPr id="3074" name="Picture 2" descr="D:\individual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53" y="1266373"/>
            <a:ext cx="3063368" cy="2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 rotWithShape="1">
          <a:blip r:embed="rId2"/>
          <a:srcRect l="32823" t="34733" r="31072" b="22318"/>
          <a:stretch/>
        </p:blipFill>
        <p:spPr bwMode="auto">
          <a:xfrm>
            <a:off x="4283969" y="3481547"/>
            <a:ext cx="4860032" cy="3370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3"/>
          <a:srcRect l="33859" t="45717" r="22546" b="7643"/>
          <a:stretch/>
        </p:blipFill>
        <p:spPr bwMode="auto">
          <a:xfrm>
            <a:off x="4283969" y="692696"/>
            <a:ext cx="4896543" cy="2788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881710" y="180678"/>
            <a:ext cx="5082877" cy="571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0" dirty="0" smtClean="0"/>
              <a:t>CAPÍTULO IV MARKETING MIX</a:t>
            </a:r>
            <a:endParaRPr lang="en-US" sz="28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054921" y="752177"/>
            <a:ext cx="185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chemeClr val="accent6">
                    <a:lumMod val="50000"/>
                  </a:schemeClr>
                </a:solidFill>
              </a:rPr>
              <a:t>PROMOCIÓN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26 Marcador de contenido"/>
          <p:cNvSpPr>
            <a:spLocks noGrp="1"/>
          </p:cNvSpPr>
          <p:nvPr>
            <p:ph sz="half" idx="2"/>
          </p:nvPr>
        </p:nvSpPr>
        <p:spPr>
          <a:xfrm>
            <a:off x="7740352" y="6289932"/>
            <a:ext cx="1656184" cy="451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400" dirty="0" smtClean="0"/>
              <a:t>Estrategia</a:t>
            </a:r>
          </a:p>
        </p:txBody>
      </p:sp>
      <p:pic>
        <p:nvPicPr>
          <p:cNvPr id="11" name="1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1" t="11386" r="35965" b="7921"/>
          <a:stretch>
            <a:fillRect/>
          </a:stretch>
        </p:blipFill>
        <p:spPr bwMode="auto">
          <a:xfrm>
            <a:off x="837835" y="952232"/>
            <a:ext cx="2226628" cy="372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10396" r="34158" b="7448"/>
          <a:stretch>
            <a:fillRect/>
          </a:stretch>
        </p:blipFill>
        <p:spPr bwMode="auto">
          <a:xfrm>
            <a:off x="1905185" y="2823632"/>
            <a:ext cx="2226628" cy="371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490765" y="180784"/>
            <a:ext cx="5473723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0" dirty="0" smtClean="0"/>
              <a:t>CAPÍTULO IV MARKETING MIX</a:t>
            </a:r>
            <a:endParaRPr lang="en-US" sz="32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300192" y="692696"/>
            <a:ext cx="317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PERSONAS</a:t>
            </a:r>
          </a:p>
        </p:txBody>
      </p:sp>
      <p:sp>
        <p:nvSpPr>
          <p:cNvPr id="8" name="26 Marcador de contenido"/>
          <p:cNvSpPr txBox="1">
            <a:spLocks/>
          </p:cNvSpPr>
          <p:nvPr/>
        </p:nvSpPr>
        <p:spPr>
          <a:xfrm>
            <a:off x="7740352" y="6453336"/>
            <a:ext cx="1656184" cy="45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2400" dirty="0" smtClean="0"/>
              <a:t>Estrategia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5608638" y="10356850"/>
            <a:ext cx="2155825" cy="239713"/>
            <a:chOff x="0" y="0"/>
            <a:chExt cx="1522095" cy="293370"/>
          </a:xfrm>
        </p:grpSpPr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1522095" cy="293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000" b="1">
                  <a:effectLst/>
                  <a:latin typeface="Arial"/>
                  <a:ea typeface="Times New Roman"/>
                </a:rPr>
                <a:t>CONTINUA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843148" y="35626"/>
              <a:ext cx="544195" cy="138430"/>
            </a:xfrm>
            <a:prstGeom prst="rightArrow">
              <a:avLst>
                <a:gd name="adj1" fmla="val 50000"/>
                <a:gd name="adj2" fmla="val 98280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8788359"/>
              </p:ext>
            </p:extLst>
          </p:nvPr>
        </p:nvGraphicFramePr>
        <p:xfrm>
          <a:off x="493204" y="1052736"/>
          <a:ext cx="8471284" cy="555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9000" r="53906" b="13000"/>
          <a:stretch/>
        </p:blipFill>
        <p:spPr bwMode="auto">
          <a:xfrm rot="1390385">
            <a:off x="6584431" y="2995044"/>
            <a:ext cx="2011882" cy="185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43954" r="50976" b="17667"/>
          <a:stretch/>
        </p:blipFill>
        <p:spPr bwMode="auto">
          <a:xfrm rot="18504588">
            <a:off x="1471940" y="1728030"/>
            <a:ext cx="2144198" cy="18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490765" y="180784"/>
            <a:ext cx="5473723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0" dirty="0" smtClean="0"/>
              <a:t>CAPÍTULO IV MARKETING MIX</a:t>
            </a:r>
            <a:endParaRPr lang="en-US" sz="32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092280" y="699364"/>
            <a:ext cx="1759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PROCESOS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0871415"/>
              </p:ext>
            </p:extLst>
          </p:nvPr>
        </p:nvGraphicFramePr>
        <p:xfrm>
          <a:off x="1173648" y="1163519"/>
          <a:ext cx="7678410" cy="52898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907570"/>
                <a:gridCol w="1338833"/>
                <a:gridCol w="1444254"/>
                <a:gridCol w="1386753"/>
                <a:gridCol w="1358002"/>
                <a:gridCol w="1242998"/>
              </a:tblGrid>
              <a:tr h="146791"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PRIMERA SEMANA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52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HORA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LUNES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MARTES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MIERCOLES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JUEVES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VIERNES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009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09:00-10:00 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Bienvenida y socialización de la capacitación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Reconocimiento de las áreas del restaurante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Inducción Montaje de mesa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Terminología de restaurante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Práctica del montaje y tipos de servicios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344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10:00-10:30am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6329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10:30-11:30 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Introducción a la historia del servicio y restaurante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Tipos de Servicios y ejemplificación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Ejemplificación del montaje de mesa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 de servicios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Importancia del comensal en el turismo gastronómico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344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11:30-12:00 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5595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12:00-13:00pm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Práctica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Reconocimiento y funcionamiento del menaje de restaurante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Práctica del montaje de mesa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Ejemplificación de los tipos de servicio 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Técnicas de atención al cliente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1043"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</a:rPr>
                        <a:t>SEGUNDA  </a:t>
                      </a:r>
                      <a:r>
                        <a:rPr lang="es-EC" sz="800" dirty="0">
                          <a:effectLst/>
                        </a:rPr>
                        <a:t>SEMANA 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06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HORA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LUNES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MARTES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CONTINUA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800">
                          <a:effectLst/>
                        </a:rPr>
                        <a:t>MIERCOLES </a:t>
                      </a: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JUEVES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VIERNES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486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09:00-10:00am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Trabajo en grupos ejemplificación del comensal y la atención al cliente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Diseño de menús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Composiciones de platos Ancestrales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Práctica de reglas montaje de mesa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5"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Casa Abierta.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344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10:00-10:30am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Actividad recreacional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043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10:30-11:30am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Introducción al manejo del menú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Tipos de platos en los menús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Reglas para el montaje de platos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Doblado de servilletas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4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11:30-12:00am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Refrigerio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36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12:00-13:00pm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Descripción de la composición  del menú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Presentación del menú al comensal 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Diseño de la carta de menú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Colocación de cubertería y cristalería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5608638" y="10356850"/>
            <a:ext cx="2155825" cy="239713"/>
            <a:chOff x="0" y="0"/>
            <a:chExt cx="1522095" cy="293370"/>
          </a:xfrm>
        </p:grpSpPr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1522095" cy="293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000" b="1">
                  <a:effectLst/>
                  <a:latin typeface="Arial"/>
                  <a:ea typeface="Times New Roman"/>
                </a:rPr>
                <a:t>CONTINUA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>
              <a:off x="843148" y="35626"/>
              <a:ext cx="544195" cy="138430"/>
            </a:xfrm>
            <a:prstGeom prst="rightArrow">
              <a:avLst>
                <a:gd name="adj1" fmla="val 50000"/>
                <a:gd name="adj2" fmla="val 98280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95862849"/>
              </p:ext>
            </p:extLst>
          </p:nvPr>
        </p:nvGraphicFramePr>
        <p:xfrm>
          <a:off x="1115616" y="669876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59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490765" y="180784"/>
            <a:ext cx="5473723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0" dirty="0" smtClean="0"/>
              <a:t>CAPÍTULO IV MARKETING MIX</a:t>
            </a:r>
            <a:endParaRPr lang="en-US" sz="32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660232" y="673532"/>
            <a:ext cx="232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PRESUPUESTO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4800502"/>
              </p:ext>
            </p:extLst>
          </p:nvPr>
        </p:nvGraphicFramePr>
        <p:xfrm>
          <a:off x="1115615" y="1196752"/>
          <a:ext cx="7704857" cy="530926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83394"/>
                <a:gridCol w="3856370"/>
                <a:gridCol w="1265093"/>
              </a:tblGrid>
              <a:tr h="219025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INGRESOS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CANTIDAD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DESCRIPCIÓN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Medios de Comunicación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Aportación del GADIP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$ 1.500,00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Festival Gastronómico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Aportación del GADIP Cayambe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$ 1.500,00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$ 3.000,00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19025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GASTOS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Publicidad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Toda la publicidad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$ 1.478,50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Capacitaciones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Servicio y Producción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$ 823,50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Mercado Municipal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a cancela mensual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$ 35,00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Productos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Valor de todo los platos ancestrales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$ 21,35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Transporte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Montaje de publicidad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$ 434,00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Imprevistos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Consideración de cualquier emergencia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$ 207,65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8049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$ 3.000,00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76" marR="5577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0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-36512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490765" y="180784"/>
            <a:ext cx="5473723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0" dirty="0" smtClean="0"/>
              <a:t>CAPÍTULO IV MARKETING MIX</a:t>
            </a:r>
            <a:endParaRPr lang="en-US" sz="3200" b="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804248" y="673532"/>
            <a:ext cx="1918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VIABILIDAD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5889468"/>
              </p:ext>
            </p:extLst>
          </p:nvPr>
        </p:nvGraphicFramePr>
        <p:xfrm>
          <a:off x="1115616" y="1124745"/>
          <a:ext cx="7618391" cy="54620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3680"/>
                <a:gridCol w="990166"/>
                <a:gridCol w="885270"/>
                <a:gridCol w="1332878"/>
                <a:gridCol w="1332878"/>
                <a:gridCol w="1383519"/>
              </a:tblGrid>
              <a:tr h="263479"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ANÁLISIS FINANCIERO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7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TMAR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94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AÑO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ING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EGRE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FFN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FFACT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FFACUMU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10000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-10000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 (10.000,00)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1264</a:t>
                      </a: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4728,45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7911,55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7.063,88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7.063,88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13904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4964,87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8939,13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7.126,22 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14.190,10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15294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5213,11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10080,89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7.175,38 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21.365,48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16823,84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5473,77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11350,07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7.213,17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28.578,66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18506,22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5747,46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12758,76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7.239,66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35.818,32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ESTRATEGIA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25.818,32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2794">
                <a:tc rowSpan="4"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Control de Caja y Cajero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VAN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$ 25.818,32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028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TIR%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85,34%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9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R B/C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3,58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9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IVAN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2,58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23">
                <a:tc gridSpan="6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PERIODO DE RECUPERACION DE LA INVERSION INICIAL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23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AÑOS 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23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MESES: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23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DIAS 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28,3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94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AÑO DE REPAGO: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SEGUNDO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6" marR="43036" marT="0" marB="0" anchor="b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7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4313150"/>
              </p:ext>
            </p:extLst>
          </p:nvPr>
        </p:nvGraphicFramePr>
        <p:xfrm>
          <a:off x="251520" y="24349"/>
          <a:ext cx="8892480" cy="668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56176" y="26064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CONCLUSIONES</a:t>
            </a:r>
            <a:r>
              <a:rPr lang="es-EC" sz="2400" dirty="0" smtClean="0"/>
              <a:t>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250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51231945"/>
              </p:ext>
            </p:extLst>
          </p:nvPr>
        </p:nvGraphicFramePr>
        <p:xfrm>
          <a:off x="611560" y="-387424"/>
          <a:ext cx="8460432" cy="683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779912" y="2606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RECOMENDACIONES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7987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staticos04.expansion.com/blogs/hablando-en-publico/imagenes_posts/2013/06/10/54475_470x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5006"/>
            <a:ext cx="7328892" cy="53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2580213"/>
              </p:ext>
            </p:extLst>
          </p:nvPr>
        </p:nvGraphicFramePr>
        <p:xfrm>
          <a:off x="1331640" y="980728"/>
          <a:ext cx="7200800" cy="535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7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CAPÍTULO I</a:t>
            </a:r>
            <a:br>
              <a:rPr lang="es-EC" dirty="0" smtClean="0"/>
            </a:br>
            <a:r>
              <a:rPr lang="es-EC" dirty="0" smtClean="0"/>
              <a:t>MARCO TEÓRICO REFERENCIAL</a:t>
            </a:r>
            <a:endParaRPr lang="en-U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270307"/>
              </p:ext>
            </p:extLst>
          </p:nvPr>
        </p:nvGraphicFramePr>
        <p:xfrm>
          <a:off x="611560" y="1556792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66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CAPÍTULO II</a:t>
            </a:r>
            <a:br>
              <a:rPr lang="es-EC" dirty="0" smtClean="0"/>
            </a:br>
            <a:r>
              <a:rPr lang="es-EC" dirty="0" smtClean="0"/>
              <a:t>INVESTIGACIÓN DE MERCADOS</a:t>
            </a:r>
            <a:endParaRPr lang="en-US" dirty="0"/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302113"/>
              </p:ext>
            </p:extLst>
          </p:nvPr>
        </p:nvGraphicFramePr>
        <p:xfrm>
          <a:off x="-180528" y="155679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7" t="35334" r="44531" b="8667"/>
          <a:stretch/>
        </p:blipFill>
        <p:spPr bwMode="auto">
          <a:xfrm>
            <a:off x="7140618" y="1628800"/>
            <a:ext cx="15358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43001" r="58398" b="18339"/>
          <a:stretch/>
        </p:blipFill>
        <p:spPr bwMode="auto">
          <a:xfrm>
            <a:off x="7420323" y="4437112"/>
            <a:ext cx="848084" cy="7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4083" r="54101" b="8000"/>
          <a:stretch/>
        </p:blipFill>
        <p:spPr bwMode="auto">
          <a:xfrm>
            <a:off x="7420322" y="5602995"/>
            <a:ext cx="1184126" cy="128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39000" r="59991" b="11960"/>
          <a:stretch/>
        </p:blipFill>
        <p:spPr bwMode="auto">
          <a:xfrm>
            <a:off x="7448158" y="2911189"/>
            <a:ext cx="868258" cy="11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CAPÍTULO II</a:t>
            </a:r>
            <a:br>
              <a:rPr lang="es-EC" dirty="0" smtClean="0"/>
            </a:br>
            <a:r>
              <a:rPr lang="es-EC" dirty="0" smtClean="0"/>
              <a:t>INVESTIGACIÓN DE MERCADOS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/>
          <a:lstStyle/>
          <a:p>
            <a:r>
              <a:rPr lang="es-EC" dirty="0" smtClean="0"/>
              <a:t>MUESTRA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1916833"/>
            <a:ext cx="4041775" cy="3600400"/>
          </a:xfrm>
        </p:spPr>
        <p:txBody>
          <a:bodyPr>
            <a:normAutofit fontScale="85000" lnSpcReduction="10000"/>
          </a:bodyPr>
          <a:lstStyle/>
          <a:p>
            <a:r>
              <a:rPr lang="es-ES_tradnl" b="1" dirty="0"/>
              <a:t>N =</a:t>
            </a:r>
            <a:r>
              <a:rPr lang="es-ES_tradnl" dirty="0"/>
              <a:t> tamaño de la población o universo, población de la parroquia Cayambe siendo 50829 habitantes</a:t>
            </a:r>
            <a:r>
              <a:rPr lang="es-EC" dirty="0"/>
              <a:t> (INEC, INEC, 2010)</a:t>
            </a:r>
            <a:r>
              <a:rPr lang="es-ES_tradnl" dirty="0"/>
              <a:t>.</a:t>
            </a:r>
            <a:endParaRPr lang="en-US" dirty="0"/>
          </a:p>
          <a:p>
            <a:r>
              <a:rPr lang="es-ES_tradnl" b="1" dirty="0"/>
              <a:t>P</a:t>
            </a:r>
            <a:r>
              <a:rPr lang="es-ES_tradnl" dirty="0"/>
              <a:t> </a:t>
            </a:r>
            <a:r>
              <a:rPr lang="es-ES_tradnl" b="1" dirty="0"/>
              <a:t>= </a:t>
            </a:r>
            <a:r>
              <a:rPr lang="es-ES_tradnl" dirty="0"/>
              <a:t>probabilidad a favor es de 0,5</a:t>
            </a:r>
            <a:endParaRPr lang="en-US" dirty="0"/>
          </a:p>
          <a:p>
            <a:r>
              <a:rPr lang="es-ES_tradnl" b="1" dirty="0"/>
              <a:t>Q = </a:t>
            </a:r>
            <a:r>
              <a:rPr lang="es-ES_tradnl" dirty="0"/>
              <a:t>probabilidad en contra es de 0,5</a:t>
            </a:r>
            <a:endParaRPr lang="en-US" dirty="0"/>
          </a:p>
          <a:p>
            <a:r>
              <a:rPr lang="es-ES_tradnl" b="1" dirty="0"/>
              <a:t>Z = </a:t>
            </a:r>
            <a:r>
              <a:rPr lang="es-ES_tradnl" dirty="0"/>
              <a:t>nivel de confianza es del 94% con un equivalente de 1,89</a:t>
            </a:r>
            <a:endParaRPr lang="en-US" dirty="0"/>
          </a:p>
          <a:p>
            <a:r>
              <a:rPr lang="es-ES_tradnl" b="1" dirty="0"/>
              <a:t>E = </a:t>
            </a:r>
            <a:r>
              <a:rPr lang="es-ES_tradnl" dirty="0"/>
              <a:t>nivel de significancia es del 6% con un equivalente del 0,06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Marcador de contenido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2174875"/>
                <a:ext cx="3741812" cy="39512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_tradnl" b="1" i="1" smtClean="0">
                        <a:latin typeface="Cambria Math"/>
                      </a:rPr>
                      <m:t>𝐧</m:t>
                    </m:r>
                    <m:r>
                      <a:rPr lang="es-ES_tradnl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s-ES_tradnl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s-ES_tradnl" b="1" i="1">
                            <a:latin typeface="Cambria Math"/>
                          </a:rPr>
                          <m:t>∗</m:t>
                        </m:r>
                        <m:r>
                          <a:rPr lang="es-ES_tradnl" b="1" i="1">
                            <a:latin typeface="Cambria Math"/>
                          </a:rPr>
                          <m:t>𝒑</m:t>
                        </m:r>
                        <m:r>
                          <a:rPr lang="es-ES_tradnl" b="1" i="1">
                            <a:latin typeface="Cambria Math"/>
                          </a:rPr>
                          <m:t>∗</m:t>
                        </m:r>
                        <m:r>
                          <a:rPr lang="es-ES_tradnl" b="1" i="1">
                            <a:latin typeface="Cambria Math"/>
                          </a:rPr>
                          <m:t>𝒒</m:t>
                        </m:r>
                        <m:r>
                          <a:rPr lang="es-ES_tradnl" b="1" i="1">
                            <a:latin typeface="Cambria Math"/>
                          </a:rPr>
                          <m:t>∗</m:t>
                        </m:r>
                        <m:r>
                          <a:rPr lang="es-ES_tradnl" b="1" i="1">
                            <a:latin typeface="Cambria Math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s-ES_tradnl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s-ES_tradnl" b="1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𝑵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−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s-ES_tradnl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𝒛</m:t>
                            </m:r>
                          </m:e>
                          <m:sup>
                            <m:r>
                              <a:rPr lang="es-ES_tradnl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s-ES_tradnl" b="1" i="1">
                            <a:latin typeface="Cambria Math"/>
                          </a:rPr>
                          <m:t>∗</m:t>
                        </m:r>
                        <m:r>
                          <a:rPr lang="es-ES_tradnl" b="1" i="1">
                            <a:latin typeface="Cambria Math"/>
                          </a:rPr>
                          <m:t>𝒑</m:t>
                        </m:r>
                        <m:r>
                          <a:rPr lang="es-ES_tradnl" b="1" i="1">
                            <a:latin typeface="Cambria Math"/>
                          </a:rPr>
                          <m:t>∗</m:t>
                        </m:r>
                        <m:r>
                          <a:rPr lang="es-ES_tradnl" b="1" i="1"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s-ES_tradnl" sz="2000" b="1" i="1">
                        <a:latin typeface="Cambria Math"/>
                      </a:rPr>
                      <m:t>𝐧</m:t>
                    </m:r>
                    <m:r>
                      <a:rPr lang="es-ES_tradnl" sz="20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000" i="1">
                                <a:latin typeface="Cambria Math"/>
                              </a:rPr>
                              <m:t>1,89</m:t>
                            </m:r>
                          </m:e>
                          <m:sup>
                            <m:r>
                              <a:rPr lang="es-ES_trad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_tradnl" sz="2000" i="1">
                            <a:latin typeface="Cambria Math"/>
                          </a:rPr>
                          <m:t>∗0,5∗0,5∗50829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000" i="1">
                                <a:latin typeface="Cambria Math"/>
                              </a:rPr>
                              <m:t>0,06</m:t>
                            </m:r>
                          </m:e>
                          <m:sup>
                            <m:r>
                              <a:rPr lang="es-ES_trad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_tradnl" sz="20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sz="2000" i="1">
                                <a:latin typeface="Cambria Math"/>
                              </a:rPr>
                              <m:t>50829−1</m:t>
                            </m:r>
                          </m:e>
                        </m:d>
                        <m:r>
                          <a:rPr lang="es-ES_tradnl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000" i="1">
                                <a:latin typeface="Cambria Math"/>
                              </a:rPr>
                              <m:t>1,89</m:t>
                            </m:r>
                          </m:e>
                          <m:sup>
                            <m:r>
                              <a:rPr lang="es-ES_tradnl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_tradnl" sz="2000" i="1">
                            <a:latin typeface="Cambria Math"/>
                          </a:rPr>
                          <m:t>∗0,5∗0,5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2174875"/>
                <a:ext cx="3741812" cy="395128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1225477" y="3921614"/>
                <a:ext cx="26642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b="1" dirty="0"/>
                  <a:t> 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latin typeface="Cambria Math"/>
                        </a:rPr>
                        <m:t>𝐧</m:t>
                      </m:r>
                      <m:r>
                        <a:rPr lang="es-ES_tradnl" b="1">
                          <a:latin typeface="Cambria Math"/>
                        </a:rPr>
                        <m:t>=</m:t>
                      </m:r>
                      <m:r>
                        <a:rPr lang="es-ES_tradnl" b="1" i="1">
                          <a:latin typeface="Cambria Math"/>
                        </a:rPr>
                        <m:t>𝟐𝟒𝟔</m:t>
                      </m:r>
                      <m:r>
                        <a:rPr lang="es-ES_tradnl" b="1">
                          <a:latin typeface="Cambria Math"/>
                        </a:rPr>
                        <m:t>,</m:t>
                      </m:r>
                      <m:r>
                        <a:rPr lang="es-ES_tradnl" b="1" i="1">
                          <a:latin typeface="Cambria Math"/>
                        </a:rPr>
                        <m:t>𝟖𝟔</m:t>
                      </m:r>
                    </m:oMath>
                  </m:oMathPara>
                </a14:m>
                <a:endParaRPr lang="en-US" dirty="0"/>
              </a:p>
              <a:p>
                <a:r>
                  <a:rPr lang="es-ES_tradnl" b="1" dirty="0"/>
                  <a:t> 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latin typeface="Cambria Math"/>
                        </a:rPr>
                        <m:t>𝐧</m:t>
                      </m:r>
                      <m:r>
                        <a:rPr lang="es-ES_tradnl" b="1">
                          <a:latin typeface="Cambria Math"/>
                        </a:rPr>
                        <m:t>=</m:t>
                      </m:r>
                      <m:r>
                        <a:rPr lang="es-ES_tradnl" b="1" i="1">
                          <a:latin typeface="Cambria Math"/>
                        </a:rPr>
                        <m:t>𝟐𝟒𝟕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77" y="3921614"/>
                <a:ext cx="2664296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-1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812639064"/>
              </p:ext>
            </p:extLst>
          </p:nvPr>
        </p:nvGraphicFramePr>
        <p:xfrm>
          <a:off x="467544" y="620688"/>
          <a:ext cx="46805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050491662"/>
              </p:ext>
            </p:extLst>
          </p:nvPr>
        </p:nvGraphicFramePr>
        <p:xfrm>
          <a:off x="4211960" y="352656"/>
          <a:ext cx="4785652" cy="328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556116288"/>
              </p:ext>
            </p:extLst>
          </p:nvPr>
        </p:nvGraphicFramePr>
        <p:xfrm>
          <a:off x="4355976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490405715"/>
              </p:ext>
            </p:extLst>
          </p:nvPr>
        </p:nvGraphicFramePr>
        <p:xfrm>
          <a:off x="467544" y="3462020"/>
          <a:ext cx="4572000" cy="339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t="21333" r="77149" b="54334"/>
          <a:stretch/>
        </p:blipFill>
        <p:spPr bwMode="auto">
          <a:xfrm>
            <a:off x="4625330" y="2996952"/>
            <a:ext cx="6667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40813" y="42029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22-55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5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CAPÍTULO III</a:t>
            </a:r>
            <a:br>
              <a:rPr lang="es-EC" dirty="0" smtClean="0"/>
            </a:br>
            <a:r>
              <a:rPr lang="es-EC" dirty="0" smtClean="0"/>
              <a:t>ANÁLISIS SITUACIONAL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312368" cy="639762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UBICACIÓN </a:t>
            </a:r>
            <a:r>
              <a:rPr lang="es-EC" dirty="0"/>
              <a:t>G</a:t>
            </a:r>
            <a:r>
              <a:rPr lang="es-EC" dirty="0" smtClean="0"/>
              <a:t>EOGRÁFICA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788024" y="1916832"/>
            <a:ext cx="4041775" cy="432047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UBICACIÓN: Noreste </a:t>
            </a:r>
            <a:r>
              <a:rPr lang="es-ES" dirty="0"/>
              <a:t>de la provincia de </a:t>
            </a:r>
            <a:r>
              <a:rPr lang="es-ES" dirty="0" smtClean="0"/>
              <a:t>Pichincha.</a:t>
            </a:r>
          </a:p>
          <a:p>
            <a:pPr algn="just"/>
            <a:r>
              <a:rPr lang="es-ES" dirty="0" smtClean="0"/>
              <a:t>SUPERFICIE: 1.350 km2</a:t>
            </a:r>
          </a:p>
          <a:p>
            <a:pPr algn="just"/>
            <a:r>
              <a:rPr lang="es-ES" dirty="0" smtClean="0"/>
              <a:t>LÍMITES: </a:t>
            </a:r>
          </a:p>
          <a:p>
            <a:pPr lvl="1" algn="just"/>
            <a:r>
              <a:rPr lang="es-ES" dirty="0" smtClean="0"/>
              <a:t>Al </a:t>
            </a:r>
            <a:r>
              <a:rPr lang="es-ES" dirty="0"/>
              <a:t>Norte: La Provincia de </a:t>
            </a:r>
            <a:r>
              <a:rPr lang="es-ES" dirty="0" smtClean="0"/>
              <a:t>Imbabura.</a:t>
            </a:r>
          </a:p>
          <a:p>
            <a:pPr lvl="1" algn="just"/>
            <a:r>
              <a:rPr lang="es-ES" dirty="0" smtClean="0"/>
              <a:t>Sur</a:t>
            </a:r>
            <a:r>
              <a:rPr lang="es-ES" dirty="0"/>
              <a:t>: Distrito Metropolitano de </a:t>
            </a:r>
            <a:r>
              <a:rPr lang="es-ES" dirty="0" smtClean="0"/>
              <a:t>Quito,.</a:t>
            </a:r>
          </a:p>
          <a:p>
            <a:pPr lvl="1" algn="just"/>
            <a:r>
              <a:rPr lang="es-ES" dirty="0" smtClean="0"/>
              <a:t>Este</a:t>
            </a:r>
            <a:r>
              <a:rPr lang="es-ES" dirty="0"/>
              <a:t>: Las Provincias de Napo y </a:t>
            </a:r>
            <a:r>
              <a:rPr lang="es-ES" dirty="0" smtClean="0"/>
              <a:t>Sucumbíos.</a:t>
            </a:r>
          </a:p>
          <a:p>
            <a:pPr lvl="1" algn="just"/>
            <a:r>
              <a:rPr lang="es-ES" dirty="0" smtClean="0"/>
              <a:t>Oeste : Cantón </a:t>
            </a:r>
            <a:r>
              <a:rPr lang="es-ES" dirty="0"/>
              <a:t>Pedro Moncayo.</a:t>
            </a:r>
            <a:endParaRPr lang="en-US" dirty="0"/>
          </a:p>
        </p:txBody>
      </p:sp>
      <p:pic>
        <p:nvPicPr>
          <p:cNvPr id="11" name="Picture 2" descr="C:\Users\USER\Downloads\11813517_1049256668432707_4141369522372856729_n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448" b="16735"/>
          <a:stretch/>
        </p:blipFill>
        <p:spPr bwMode="auto">
          <a:xfrm>
            <a:off x="1187624" y="2204864"/>
            <a:ext cx="33816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54027" y="5661248"/>
            <a:ext cx="376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PARROQUIALIZACIÓN: 23 JULIO 1883</a:t>
            </a:r>
            <a:endParaRPr lang="en-US" dirty="0"/>
          </a:p>
          <a:p>
            <a:pPr algn="ctr"/>
            <a:r>
              <a:rPr lang="es-EC" b="1" dirty="0" smtClean="0"/>
              <a:t>FODA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22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08719"/>
            <a:ext cx="3902299" cy="59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C:\Users\Usuario\Desktop\logotipo ES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" y="24349"/>
            <a:ext cx="3549865" cy="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5048" y="-902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CAPÍTULO III   ANÁLISIS SITUACIONAL</a:t>
            </a:r>
            <a:endParaRPr lang="en-US" sz="2800" dirty="0"/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727134"/>
              </p:ext>
            </p:extLst>
          </p:nvPr>
        </p:nvGraphicFramePr>
        <p:xfrm>
          <a:off x="899592" y="980729"/>
          <a:ext cx="8064896" cy="58282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241646"/>
                <a:gridCol w="3823250"/>
              </a:tblGrid>
              <a:tr h="169079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MATRIZ FODA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7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OPORTUNIDADES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FORTALEZAS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835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Se presentan políticas de estado que favorecen a la actividad turística.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Gastronomía Ancestral de Cayambe está presente en los hogares de la parroquia.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835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La parroquia cuenta con un GADIP que gestiona, apoya, planifica, organiza todo el turismo en la localidad.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Este tipo de Gastronomía es única en la Provincia.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476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El GADIP está trabajado para potencializar las actividades turísticas en la parroquia, para que se involucre a las y los pobladores de todas las etnias.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pueblo Kayambi es parte de las costumbres y tradiciones de toda la localidad.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835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Apoya a la capacitación y fortalecimiento de las destrezas de los pobladores para mejorar la calidad de vida.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Existe transporte público desde y hasta la parroquia.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476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Todos los pobladores de la parroquia pueden acceder al servicio de internet en sus hogares o locales que prestan este tipo de servicio.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 GADIP de Cayambe apoya a la generación de proyectos turísticos.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835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Los pobladores de Cayambe desean participar en capacitaciones en  relación al servicio turístico.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Los pobladores de la localidad apoyan el desarrollo de actividades turísticas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476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La parroquia Cayambe es la cabecera cantonal, por lo que más fácil que los prestadores de servicios turísticos  tengan acceso a la información y capacitación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 GADIP cuenta con recursos para apoyar el rescate y posicionamiento de la Gastronomía Ancestral. 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4763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La localidad cuenta con buenas vías de acceso.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Los pobladores de Cayambe se dedican a la actividad agrícola por lo que cosechan productos de la zona y crían animales para el consumo local 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58357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effectLst/>
                        </a:rPr>
                        <a:t>La infraestructura gastronómica esta renovada para prestar un mejor servicio.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b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 parroquia Cayambe posee información Gastronómica,  que ha sido trasmitida de generación a generación.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207" marR="26207" marT="0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706177" y="548680"/>
            <a:ext cx="225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6">
                    <a:lumMod val="50000"/>
                  </a:schemeClr>
                </a:solidFill>
              </a:rPr>
              <a:t>MATRIZ FODA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1695</Words>
  <Application>Microsoft Office PowerPoint</Application>
  <PresentationFormat>Presentación en pantalla (4:3)</PresentationFormat>
  <Paragraphs>478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CAPÍTULO I MARCO TEÓRICO REFERENCIAL</vt:lpstr>
      <vt:lpstr>CAPÍTULO II INVESTIGACIÓN DE MERCADOS</vt:lpstr>
      <vt:lpstr>CAPÍTULO II INVESTIGACIÓN DE MERCADOS</vt:lpstr>
      <vt:lpstr>Presentación de PowerPoint</vt:lpstr>
      <vt:lpstr>CAPÍTULO III ANÁLISIS SITUACIONAL</vt:lpstr>
      <vt:lpstr>CAPÍTULO III   ANÁLISIS SITUACIONAL</vt:lpstr>
      <vt:lpstr>CAPÍTULO III   ANÁLISIS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almacen mantilla</cp:lastModifiedBy>
  <cp:revision>47</cp:revision>
  <dcterms:created xsi:type="dcterms:W3CDTF">2015-08-15T17:57:47Z</dcterms:created>
  <dcterms:modified xsi:type="dcterms:W3CDTF">2015-10-20T13:18:15Z</dcterms:modified>
</cp:coreProperties>
</file>