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7" r:id="rId2"/>
    <p:sldId id="258" r:id="rId3"/>
    <p:sldId id="259" r:id="rId4"/>
    <p:sldId id="260" r:id="rId5"/>
    <p:sldId id="262" r:id="rId6"/>
    <p:sldId id="264" r:id="rId7"/>
    <p:sldId id="268" r:id="rId8"/>
    <p:sldId id="298" r:id="rId9"/>
    <p:sldId id="299" r:id="rId10"/>
    <p:sldId id="300" r:id="rId11"/>
    <p:sldId id="301" r:id="rId12"/>
    <p:sldId id="273" r:id="rId13"/>
    <p:sldId id="274" r:id="rId14"/>
    <p:sldId id="295" r:id="rId15"/>
    <p:sldId id="296" r:id="rId16"/>
    <p:sldId id="279" r:id="rId17"/>
    <p:sldId id="277" r:id="rId18"/>
    <p:sldId id="278" r:id="rId19"/>
    <p:sldId id="281" r:id="rId20"/>
    <p:sldId id="283" r:id="rId21"/>
    <p:sldId id="285" r:id="rId22"/>
    <p:sldId id="286" r:id="rId23"/>
    <p:sldId id="290" r:id="rId24"/>
    <p:sldId id="291" r:id="rId25"/>
    <p:sldId id="292" r:id="rId26"/>
    <p:sldId id="297" r:id="rId2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21BD01-FD77-4E5E-8AE8-2D74AD2AF49B}" type="doc">
      <dgm:prSet loTypeId="urn:microsoft.com/office/officeart/2008/layout/RadialCluster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4CE6B11F-F976-4A3F-9BBB-A2A72D81A158}">
      <dgm:prSet phldrT="[Texto]" phldr="1"/>
      <dgm:spPr/>
      <dgm:t>
        <a:bodyPr/>
        <a:lstStyle/>
        <a:p>
          <a:endParaRPr lang="es-EC"/>
        </a:p>
      </dgm:t>
    </dgm:pt>
    <dgm:pt modelId="{0B4D93BD-868D-4766-91D9-C1B2C0587BDA}" type="parTrans" cxnId="{84243F89-0F56-402E-A85C-EF24BACC13A3}">
      <dgm:prSet/>
      <dgm:spPr/>
      <dgm:t>
        <a:bodyPr/>
        <a:lstStyle/>
        <a:p>
          <a:endParaRPr lang="es-EC"/>
        </a:p>
      </dgm:t>
    </dgm:pt>
    <dgm:pt modelId="{6DBCAC27-7B9F-4DCA-8DFB-56FA59E57CF5}" type="sibTrans" cxnId="{84243F89-0F56-402E-A85C-EF24BACC13A3}">
      <dgm:prSet/>
      <dgm:spPr/>
      <dgm:t>
        <a:bodyPr/>
        <a:lstStyle/>
        <a:p>
          <a:endParaRPr lang="es-EC"/>
        </a:p>
      </dgm:t>
    </dgm:pt>
    <dgm:pt modelId="{5B575A08-E8FF-4423-B151-0A1C6EE4C3DA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Proyecto consiente y eficaz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90F584-40D1-41F3-ADE1-2481C6AA516E}" type="parTrans" cxnId="{5B5C3FFA-7071-4CC8-AD4E-A388AADD2846}">
      <dgm:prSet/>
      <dgm:spPr/>
      <dgm:t>
        <a:bodyPr/>
        <a:lstStyle/>
        <a:p>
          <a:endParaRPr lang="es-EC"/>
        </a:p>
      </dgm:t>
    </dgm:pt>
    <dgm:pt modelId="{FCCCDF7B-9BA2-4CAE-B338-F5FBF0C79030}" type="sibTrans" cxnId="{5B5C3FFA-7071-4CC8-AD4E-A388AADD2846}">
      <dgm:prSet/>
      <dgm:spPr/>
      <dgm:t>
        <a:bodyPr/>
        <a:lstStyle/>
        <a:p>
          <a:endParaRPr lang="es-EC"/>
        </a:p>
      </dgm:t>
    </dgm:pt>
    <dgm:pt modelId="{C167FBD9-2006-41E1-9D64-CC45AE8B458D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Impedido su eficaz difusión </a:t>
          </a:r>
        </a:p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Poco aprovechado 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C55450-5E5E-4366-A2B9-A93729A67F9D}" type="parTrans" cxnId="{6C1E40A1-FFE9-4B7A-B837-39A0DD1A7E15}">
      <dgm:prSet/>
      <dgm:spPr/>
      <dgm:t>
        <a:bodyPr/>
        <a:lstStyle/>
        <a:p>
          <a:endParaRPr lang="es-EC"/>
        </a:p>
      </dgm:t>
    </dgm:pt>
    <dgm:pt modelId="{6FB61DD8-36E2-4F01-BB5D-98364F6E7944}" type="sibTrans" cxnId="{6C1E40A1-FFE9-4B7A-B837-39A0DD1A7E15}">
      <dgm:prSet/>
      <dgm:spPr/>
      <dgm:t>
        <a:bodyPr/>
        <a:lstStyle/>
        <a:p>
          <a:endParaRPr lang="es-EC"/>
        </a:p>
      </dgm:t>
    </dgm:pt>
    <dgm:pt modelId="{73D44191-E803-49D4-91AE-611A18BEB738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Falta de conocimiento de los atractivos turísticos 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23C90B-BCDE-4BF7-8D81-C5ED42D80E3F}" type="parTrans" cxnId="{B32C9EB2-D355-45B6-8234-55D35DBCBAB9}">
      <dgm:prSet/>
      <dgm:spPr/>
      <dgm:t>
        <a:bodyPr/>
        <a:lstStyle/>
        <a:p>
          <a:endParaRPr lang="es-EC"/>
        </a:p>
      </dgm:t>
    </dgm:pt>
    <dgm:pt modelId="{1FDBD9EC-9F8F-492C-A906-3E4CE481ED52}" type="sibTrans" cxnId="{B32C9EB2-D355-45B6-8234-55D35DBCBAB9}">
      <dgm:prSet/>
      <dgm:spPr/>
      <dgm:t>
        <a:bodyPr/>
        <a:lstStyle/>
        <a:p>
          <a:endParaRPr lang="es-EC"/>
        </a:p>
      </dgm:t>
    </dgm:pt>
    <dgm:pt modelId="{3EDEB98D-1B54-456D-9319-DFD0B6F41A30}" type="pres">
      <dgm:prSet presAssocID="{A121BD01-FD77-4E5E-8AE8-2D74AD2AF49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F553F6C0-0A6E-4563-BC53-752CBF521176}" type="pres">
      <dgm:prSet presAssocID="{4CE6B11F-F976-4A3F-9BBB-A2A72D81A158}" presName="singleCycle" presStyleCnt="0"/>
      <dgm:spPr/>
    </dgm:pt>
    <dgm:pt modelId="{7F44C24D-E96D-4D78-B2F0-B3BC4F431DA9}" type="pres">
      <dgm:prSet presAssocID="{4CE6B11F-F976-4A3F-9BBB-A2A72D81A158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BE9E10A3-E044-426F-842D-E103F405D395}" type="pres">
      <dgm:prSet presAssocID="{F790F584-40D1-41F3-ADE1-2481C6AA516E}" presName="Name56" presStyleLbl="parChTrans1D2" presStyleIdx="0" presStyleCnt="3"/>
      <dgm:spPr/>
      <dgm:t>
        <a:bodyPr/>
        <a:lstStyle/>
        <a:p>
          <a:endParaRPr lang="es-EC"/>
        </a:p>
      </dgm:t>
    </dgm:pt>
    <dgm:pt modelId="{7B1082EF-358C-427C-8070-975A962698CE}" type="pres">
      <dgm:prSet presAssocID="{5B575A08-E8FF-4423-B151-0A1C6EE4C3DA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2CAF5D-9DD9-4CE0-BFCB-2E3B8200F203}" type="pres">
      <dgm:prSet presAssocID="{AAC55450-5E5E-4366-A2B9-A93729A67F9D}" presName="Name56" presStyleLbl="parChTrans1D2" presStyleIdx="1" presStyleCnt="3"/>
      <dgm:spPr/>
      <dgm:t>
        <a:bodyPr/>
        <a:lstStyle/>
        <a:p>
          <a:endParaRPr lang="es-EC"/>
        </a:p>
      </dgm:t>
    </dgm:pt>
    <dgm:pt modelId="{1EA75176-5E52-45C5-BA2F-06AA6E174023}" type="pres">
      <dgm:prSet presAssocID="{C167FBD9-2006-41E1-9D64-CC45AE8B458D}" presName="text0" presStyleLbl="node1" presStyleIdx="2" presStyleCnt="4" custScaleX="1604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EB23FB-C04B-4987-AE61-8CAD2FB58562}" type="pres">
      <dgm:prSet presAssocID="{AE23C90B-BCDE-4BF7-8D81-C5ED42D80E3F}" presName="Name56" presStyleLbl="parChTrans1D2" presStyleIdx="2" presStyleCnt="3"/>
      <dgm:spPr/>
      <dgm:t>
        <a:bodyPr/>
        <a:lstStyle/>
        <a:p>
          <a:endParaRPr lang="es-EC"/>
        </a:p>
      </dgm:t>
    </dgm:pt>
    <dgm:pt modelId="{2CC5A310-95F1-4489-83FD-5AD2DFB9B05E}" type="pres">
      <dgm:prSet presAssocID="{73D44191-E803-49D4-91AE-611A18BEB738}" presName="text0" presStyleLbl="node1" presStyleIdx="3" presStyleCnt="4" custScaleX="1648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4243F89-0F56-402E-A85C-EF24BACC13A3}" srcId="{A121BD01-FD77-4E5E-8AE8-2D74AD2AF49B}" destId="{4CE6B11F-F976-4A3F-9BBB-A2A72D81A158}" srcOrd="0" destOrd="0" parTransId="{0B4D93BD-868D-4766-91D9-C1B2C0587BDA}" sibTransId="{6DBCAC27-7B9F-4DCA-8DFB-56FA59E57CF5}"/>
    <dgm:cxn modelId="{4C8FC65B-8F0E-4420-A5A0-F253454B4E13}" type="presOf" srcId="{73D44191-E803-49D4-91AE-611A18BEB738}" destId="{2CC5A310-95F1-4489-83FD-5AD2DFB9B05E}" srcOrd="0" destOrd="0" presId="urn:microsoft.com/office/officeart/2008/layout/RadialCluster"/>
    <dgm:cxn modelId="{BCDFE807-DAD6-4D51-8319-FE7735908F65}" type="presOf" srcId="{4CE6B11F-F976-4A3F-9BBB-A2A72D81A158}" destId="{7F44C24D-E96D-4D78-B2F0-B3BC4F431DA9}" srcOrd="0" destOrd="0" presId="urn:microsoft.com/office/officeart/2008/layout/RadialCluster"/>
    <dgm:cxn modelId="{D7ED9631-7BF1-4217-B23A-7C58AC6C2A06}" type="presOf" srcId="{F790F584-40D1-41F3-ADE1-2481C6AA516E}" destId="{BE9E10A3-E044-426F-842D-E103F405D395}" srcOrd="0" destOrd="0" presId="urn:microsoft.com/office/officeart/2008/layout/RadialCluster"/>
    <dgm:cxn modelId="{F4C43758-2AB9-4823-902E-D7A834284F54}" type="presOf" srcId="{A121BD01-FD77-4E5E-8AE8-2D74AD2AF49B}" destId="{3EDEB98D-1B54-456D-9319-DFD0B6F41A30}" srcOrd="0" destOrd="0" presId="urn:microsoft.com/office/officeart/2008/layout/RadialCluster"/>
    <dgm:cxn modelId="{9F57101A-5FEB-4E99-82E6-37DC15BCB8E6}" type="presOf" srcId="{5B575A08-E8FF-4423-B151-0A1C6EE4C3DA}" destId="{7B1082EF-358C-427C-8070-975A962698CE}" srcOrd="0" destOrd="0" presId="urn:microsoft.com/office/officeart/2008/layout/RadialCluster"/>
    <dgm:cxn modelId="{0D0F55E7-59AF-4D6A-9F87-412FA4240511}" type="presOf" srcId="{C167FBD9-2006-41E1-9D64-CC45AE8B458D}" destId="{1EA75176-5E52-45C5-BA2F-06AA6E174023}" srcOrd="0" destOrd="0" presId="urn:microsoft.com/office/officeart/2008/layout/RadialCluster"/>
    <dgm:cxn modelId="{6C1E40A1-FFE9-4B7A-B837-39A0DD1A7E15}" srcId="{4CE6B11F-F976-4A3F-9BBB-A2A72D81A158}" destId="{C167FBD9-2006-41E1-9D64-CC45AE8B458D}" srcOrd="1" destOrd="0" parTransId="{AAC55450-5E5E-4366-A2B9-A93729A67F9D}" sibTransId="{6FB61DD8-36E2-4F01-BB5D-98364F6E7944}"/>
    <dgm:cxn modelId="{5B5C3FFA-7071-4CC8-AD4E-A388AADD2846}" srcId="{4CE6B11F-F976-4A3F-9BBB-A2A72D81A158}" destId="{5B575A08-E8FF-4423-B151-0A1C6EE4C3DA}" srcOrd="0" destOrd="0" parTransId="{F790F584-40D1-41F3-ADE1-2481C6AA516E}" sibTransId="{FCCCDF7B-9BA2-4CAE-B338-F5FBF0C79030}"/>
    <dgm:cxn modelId="{B32C9EB2-D355-45B6-8234-55D35DBCBAB9}" srcId="{4CE6B11F-F976-4A3F-9BBB-A2A72D81A158}" destId="{73D44191-E803-49D4-91AE-611A18BEB738}" srcOrd="2" destOrd="0" parTransId="{AE23C90B-BCDE-4BF7-8D81-C5ED42D80E3F}" sibTransId="{1FDBD9EC-9F8F-492C-A906-3E4CE481ED52}"/>
    <dgm:cxn modelId="{CADD995A-36D4-4B48-BE84-15DD0E9950D2}" type="presOf" srcId="{AAC55450-5E5E-4366-A2B9-A93729A67F9D}" destId="{612CAF5D-9DD9-4CE0-BFCB-2E3B8200F203}" srcOrd="0" destOrd="0" presId="urn:microsoft.com/office/officeart/2008/layout/RadialCluster"/>
    <dgm:cxn modelId="{D260127E-EE78-4672-B315-2E5E18901304}" type="presOf" srcId="{AE23C90B-BCDE-4BF7-8D81-C5ED42D80E3F}" destId="{DEEB23FB-C04B-4987-AE61-8CAD2FB58562}" srcOrd="0" destOrd="0" presId="urn:microsoft.com/office/officeart/2008/layout/RadialCluster"/>
    <dgm:cxn modelId="{CFDBB7F3-ABAF-4D9E-B685-692C9E0E4652}" type="presParOf" srcId="{3EDEB98D-1B54-456D-9319-DFD0B6F41A30}" destId="{F553F6C0-0A6E-4563-BC53-752CBF521176}" srcOrd="0" destOrd="0" presId="urn:microsoft.com/office/officeart/2008/layout/RadialCluster"/>
    <dgm:cxn modelId="{EF51544A-4DDC-4C45-9ED2-20B0E29D002D}" type="presParOf" srcId="{F553F6C0-0A6E-4563-BC53-752CBF521176}" destId="{7F44C24D-E96D-4D78-B2F0-B3BC4F431DA9}" srcOrd="0" destOrd="0" presId="urn:microsoft.com/office/officeart/2008/layout/RadialCluster"/>
    <dgm:cxn modelId="{AABA264B-D53D-4C85-A674-9690DAB9D128}" type="presParOf" srcId="{F553F6C0-0A6E-4563-BC53-752CBF521176}" destId="{BE9E10A3-E044-426F-842D-E103F405D395}" srcOrd="1" destOrd="0" presId="urn:microsoft.com/office/officeart/2008/layout/RadialCluster"/>
    <dgm:cxn modelId="{A0630584-8026-41EA-AB45-D7AAA316F883}" type="presParOf" srcId="{F553F6C0-0A6E-4563-BC53-752CBF521176}" destId="{7B1082EF-358C-427C-8070-975A962698CE}" srcOrd="2" destOrd="0" presId="urn:microsoft.com/office/officeart/2008/layout/RadialCluster"/>
    <dgm:cxn modelId="{3DD103FE-018F-4EA4-85E7-833993A298DB}" type="presParOf" srcId="{F553F6C0-0A6E-4563-BC53-752CBF521176}" destId="{612CAF5D-9DD9-4CE0-BFCB-2E3B8200F203}" srcOrd="3" destOrd="0" presId="urn:microsoft.com/office/officeart/2008/layout/RadialCluster"/>
    <dgm:cxn modelId="{E01C4201-DE63-46A7-AA69-AE086A991E73}" type="presParOf" srcId="{F553F6C0-0A6E-4563-BC53-752CBF521176}" destId="{1EA75176-5E52-45C5-BA2F-06AA6E174023}" srcOrd="4" destOrd="0" presId="urn:microsoft.com/office/officeart/2008/layout/RadialCluster"/>
    <dgm:cxn modelId="{FCB63461-103B-436D-95B6-1406F6EABDAB}" type="presParOf" srcId="{F553F6C0-0A6E-4563-BC53-752CBF521176}" destId="{DEEB23FB-C04B-4987-AE61-8CAD2FB58562}" srcOrd="5" destOrd="0" presId="urn:microsoft.com/office/officeart/2008/layout/RadialCluster"/>
    <dgm:cxn modelId="{2082F394-7FCD-4A1A-B367-16D88D086930}" type="presParOf" srcId="{F553F6C0-0A6E-4563-BC53-752CBF521176}" destId="{2CC5A310-95F1-4489-83FD-5AD2DFB9B05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284896-5037-41C5-A5BD-9E2F4A3F6D61}" type="doc">
      <dgm:prSet loTypeId="urn:microsoft.com/office/officeart/2005/8/layout/hierarchy3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90E41533-1541-42D9-AF92-D5ABFBAD28B7}">
      <dgm:prSet phldrT="[Texto]" custT="1"/>
      <dgm:spPr/>
      <dgm:t>
        <a:bodyPr/>
        <a:lstStyle/>
        <a:p>
          <a:r>
            <a:rPr lang="es-EC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GENERAL</a:t>
          </a:r>
          <a:r>
            <a:rPr lang="es-EC" sz="4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4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0183AB-D7BF-45ED-ABB3-5C6866E765BA}" type="parTrans" cxnId="{63AF47A6-2677-422B-BF5E-2A17A489269E}">
      <dgm:prSet/>
      <dgm:spPr/>
      <dgm:t>
        <a:bodyPr/>
        <a:lstStyle/>
        <a:p>
          <a:endParaRPr lang="es-EC"/>
        </a:p>
      </dgm:t>
    </dgm:pt>
    <dgm:pt modelId="{EE9D9369-6955-446E-AFE2-A872E579D04B}" type="sibTrans" cxnId="{63AF47A6-2677-422B-BF5E-2A17A489269E}">
      <dgm:prSet/>
      <dgm:spPr/>
      <dgm:t>
        <a:bodyPr/>
        <a:lstStyle/>
        <a:p>
          <a:endParaRPr lang="es-EC"/>
        </a:p>
      </dgm:t>
    </dgm:pt>
    <dgm:pt modelId="{74B803E6-22AB-4A15-BACA-D328B67C83C5}">
      <dgm:prSet phldrT="[Texto]"/>
      <dgm:spPr/>
      <dgm:t>
        <a:bodyPr/>
        <a:lstStyle/>
        <a:p>
          <a:pPr algn="just"/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Diseñar un Plan de Aprovechamiento</a:t>
          </a:r>
        </a:p>
        <a:p>
          <a:pPr algn="just"/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mediante la sistematización de productos turísticos 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0718C6-F1D1-4561-A233-31A3638D9CBF}" type="parTrans" cxnId="{FD611259-0543-40BA-A9FE-9CD1D538A332}">
      <dgm:prSet/>
      <dgm:spPr/>
      <dgm:t>
        <a:bodyPr/>
        <a:lstStyle/>
        <a:p>
          <a:endParaRPr lang="es-EC"/>
        </a:p>
      </dgm:t>
    </dgm:pt>
    <dgm:pt modelId="{9EA11E4E-89A1-4749-9CD9-8DFC2C036621}" type="sibTrans" cxnId="{FD611259-0543-40BA-A9FE-9CD1D538A332}">
      <dgm:prSet/>
      <dgm:spPr/>
      <dgm:t>
        <a:bodyPr/>
        <a:lstStyle/>
        <a:p>
          <a:endParaRPr lang="es-EC"/>
        </a:p>
      </dgm:t>
    </dgm:pt>
    <dgm:pt modelId="{E35C9946-8D25-4AD4-AF33-73CF39FFC8AF}">
      <dgm:prSet phldrT="[Texto]" custT="1"/>
      <dgm:spPr/>
      <dgm:t>
        <a:bodyPr/>
        <a:lstStyle/>
        <a:p>
          <a:r>
            <a:rPr lang="es-EC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ESPECÍFICOS</a:t>
          </a:r>
          <a:endParaRPr lang="es-EC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58DC2F-1AF9-42F1-A0EE-716547F86DA9}" type="parTrans" cxnId="{6723370C-9BDB-47AC-B3CA-C8FB813FA5A7}">
      <dgm:prSet/>
      <dgm:spPr/>
      <dgm:t>
        <a:bodyPr/>
        <a:lstStyle/>
        <a:p>
          <a:endParaRPr lang="es-EC"/>
        </a:p>
      </dgm:t>
    </dgm:pt>
    <dgm:pt modelId="{7F7EC648-841E-462A-8DE7-5D208B2D19EB}" type="sibTrans" cxnId="{6723370C-9BDB-47AC-B3CA-C8FB813FA5A7}">
      <dgm:prSet/>
      <dgm:spPr/>
      <dgm:t>
        <a:bodyPr/>
        <a:lstStyle/>
        <a:p>
          <a:endParaRPr lang="es-EC"/>
        </a:p>
      </dgm:t>
    </dgm:pt>
    <dgm:pt modelId="{C0F92A99-A71A-4BCF-8469-BE8102F0CC1A}">
      <dgm:prSet phldrT="[Texto]"/>
      <dgm:spPr/>
      <dgm:t>
        <a:bodyPr/>
        <a:lstStyle/>
        <a:p>
          <a:pPr algn="just"/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Argumentar teóricamente </a:t>
          </a:r>
        </a:p>
        <a:p>
          <a:pPr algn="just"/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2)Evaluar el macroambiente y el microambiente 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1201C2-4286-44C7-B233-B25AE0A23E53}" type="parTrans" cxnId="{9FC838F0-8A61-4E25-AA49-1B06CE99CD56}">
      <dgm:prSet/>
      <dgm:spPr/>
      <dgm:t>
        <a:bodyPr/>
        <a:lstStyle/>
        <a:p>
          <a:endParaRPr lang="es-EC"/>
        </a:p>
      </dgm:t>
    </dgm:pt>
    <dgm:pt modelId="{D0CDBDAE-F935-4AB2-A7E8-160441907F8B}" type="sibTrans" cxnId="{9FC838F0-8A61-4E25-AA49-1B06CE99CD56}">
      <dgm:prSet/>
      <dgm:spPr/>
      <dgm:t>
        <a:bodyPr/>
        <a:lstStyle/>
        <a:p>
          <a:endParaRPr lang="es-EC"/>
        </a:p>
      </dgm:t>
    </dgm:pt>
    <dgm:pt modelId="{5B6AFFF1-DCDE-42B5-B763-4AAEB14D23F0}">
      <dgm:prSet phldrT="[Texto]"/>
      <dgm:spPr/>
      <dgm:t>
        <a:bodyPr/>
        <a:lstStyle/>
        <a:p>
          <a:pPr algn="just"/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3) </a:t>
          </a:r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Analizar las necesidades del </a:t>
          </a:r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Nicho </a:t>
          </a:r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mercado</a:t>
          </a:r>
        </a:p>
        <a:p>
          <a:pPr algn="just"/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4) Desarrollar el Plan de Aprovechamiento con </a:t>
          </a:r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proyectos </a:t>
          </a:r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enfocados en el uso de sus recursos turísticos</a:t>
          </a:r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2800C3-0B62-4C31-BB3C-583AB9DBD874}" type="parTrans" cxnId="{5518CED9-DC5F-4D79-A514-7493984E07C2}">
      <dgm:prSet/>
      <dgm:spPr/>
      <dgm:t>
        <a:bodyPr/>
        <a:lstStyle/>
        <a:p>
          <a:endParaRPr lang="es-EC"/>
        </a:p>
      </dgm:t>
    </dgm:pt>
    <dgm:pt modelId="{77632C4E-1685-49E8-A65D-BFD2AA17FCCF}" type="sibTrans" cxnId="{5518CED9-DC5F-4D79-A514-7493984E07C2}">
      <dgm:prSet/>
      <dgm:spPr/>
      <dgm:t>
        <a:bodyPr/>
        <a:lstStyle/>
        <a:p>
          <a:endParaRPr lang="es-EC"/>
        </a:p>
      </dgm:t>
    </dgm:pt>
    <dgm:pt modelId="{FFEE26B9-9A46-4395-AF1B-9498C97E00AF}" type="pres">
      <dgm:prSet presAssocID="{AD284896-5037-41C5-A5BD-9E2F4A3F6D6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95425D86-C4D1-492A-B3C0-050F074BD6BB}" type="pres">
      <dgm:prSet presAssocID="{90E41533-1541-42D9-AF92-D5ABFBAD28B7}" presName="root" presStyleCnt="0"/>
      <dgm:spPr/>
    </dgm:pt>
    <dgm:pt modelId="{51A2BAE8-8491-4633-8F1E-32F03EB68535}" type="pres">
      <dgm:prSet presAssocID="{90E41533-1541-42D9-AF92-D5ABFBAD28B7}" presName="rootComposite" presStyleCnt="0"/>
      <dgm:spPr/>
    </dgm:pt>
    <dgm:pt modelId="{F32E2AB2-1AEA-4956-BEF7-8DC15DAB7076}" type="pres">
      <dgm:prSet presAssocID="{90E41533-1541-42D9-AF92-D5ABFBAD28B7}" presName="rootText" presStyleLbl="node1" presStyleIdx="0" presStyleCnt="2" custScaleY="63201"/>
      <dgm:spPr/>
      <dgm:t>
        <a:bodyPr/>
        <a:lstStyle/>
        <a:p>
          <a:endParaRPr lang="es-EC"/>
        </a:p>
      </dgm:t>
    </dgm:pt>
    <dgm:pt modelId="{5E86B480-1106-4C87-9E9E-EBABAAA71895}" type="pres">
      <dgm:prSet presAssocID="{90E41533-1541-42D9-AF92-D5ABFBAD28B7}" presName="rootConnector" presStyleLbl="node1" presStyleIdx="0" presStyleCnt="2"/>
      <dgm:spPr/>
      <dgm:t>
        <a:bodyPr/>
        <a:lstStyle/>
        <a:p>
          <a:endParaRPr lang="es-EC"/>
        </a:p>
      </dgm:t>
    </dgm:pt>
    <dgm:pt modelId="{B82E5842-B80D-44A1-8A96-056C4F008E1D}" type="pres">
      <dgm:prSet presAssocID="{90E41533-1541-42D9-AF92-D5ABFBAD28B7}" presName="childShape" presStyleCnt="0"/>
      <dgm:spPr/>
    </dgm:pt>
    <dgm:pt modelId="{7E024C59-3893-493B-93FA-F49A057A4D68}" type="pres">
      <dgm:prSet presAssocID="{F20718C6-F1D1-4561-A233-31A3638D9CBF}" presName="Name13" presStyleLbl="parChTrans1D2" presStyleIdx="0" presStyleCnt="3"/>
      <dgm:spPr/>
      <dgm:t>
        <a:bodyPr/>
        <a:lstStyle/>
        <a:p>
          <a:endParaRPr lang="es-EC"/>
        </a:p>
      </dgm:t>
    </dgm:pt>
    <dgm:pt modelId="{7674E62C-421C-4244-9809-586FC6972890}" type="pres">
      <dgm:prSet presAssocID="{74B803E6-22AB-4A15-BACA-D328B67C83C5}" presName="childText" presStyleLbl="bgAcc1" presStyleIdx="0" presStyleCnt="3" custScaleX="1248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1602E2-AD10-406E-972A-8164CB36FB82}" type="pres">
      <dgm:prSet presAssocID="{E35C9946-8D25-4AD4-AF33-73CF39FFC8AF}" presName="root" presStyleCnt="0"/>
      <dgm:spPr/>
    </dgm:pt>
    <dgm:pt modelId="{CFC10FC0-53BB-4C1F-A93E-EA99144098BA}" type="pres">
      <dgm:prSet presAssocID="{E35C9946-8D25-4AD4-AF33-73CF39FFC8AF}" presName="rootComposite" presStyleCnt="0"/>
      <dgm:spPr/>
    </dgm:pt>
    <dgm:pt modelId="{A1610087-2B61-484E-87AF-82C4F47092C2}" type="pres">
      <dgm:prSet presAssocID="{E35C9946-8D25-4AD4-AF33-73CF39FFC8AF}" presName="rootText" presStyleLbl="node1" presStyleIdx="1" presStyleCnt="2" custScaleY="68193"/>
      <dgm:spPr/>
      <dgm:t>
        <a:bodyPr/>
        <a:lstStyle/>
        <a:p>
          <a:endParaRPr lang="es-EC"/>
        </a:p>
      </dgm:t>
    </dgm:pt>
    <dgm:pt modelId="{19E4E887-4F21-4AB2-9F77-DCAF13DA1B77}" type="pres">
      <dgm:prSet presAssocID="{E35C9946-8D25-4AD4-AF33-73CF39FFC8AF}" presName="rootConnector" presStyleLbl="node1" presStyleIdx="1" presStyleCnt="2"/>
      <dgm:spPr/>
      <dgm:t>
        <a:bodyPr/>
        <a:lstStyle/>
        <a:p>
          <a:endParaRPr lang="es-EC"/>
        </a:p>
      </dgm:t>
    </dgm:pt>
    <dgm:pt modelId="{13B6657C-8A4F-4DD9-9BA1-ADC38AD58EFB}" type="pres">
      <dgm:prSet presAssocID="{E35C9946-8D25-4AD4-AF33-73CF39FFC8AF}" presName="childShape" presStyleCnt="0"/>
      <dgm:spPr/>
    </dgm:pt>
    <dgm:pt modelId="{34B36463-2EC9-47F0-AA81-2A1489174F26}" type="pres">
      <dgm:prSet presAssocID="{251201C2-4286-44C7-B233-B25AE0A23E53}" presName="Name13" presStyleLbl="parChTrans1D2" presStyleIdx="1" presStyleCnt="3"/>
      <dgm:spPr/>
      <dgm:t>
        <a:bodyPr/>
        <a:lstStyle/>
        <a:p>
          <a:endParaRPr lang="es-EC"/>
        </a:p>
      </dgm:t>
    </dgm:pt>
    <dgm:pt modelId="{72B853DE-825A-4CFF-B89A-CFC0F146D466}" type="pres">
      <dgm:prSet presAssocID="{C0F92A99-A71A-4BCF-8469-BE8102F0CC1A}" presName="childText" presStyleLbl="bgAcc1" presStyleIdx="1" presStyleCnt="3" custScaleX="125467" custScaleY="813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2550B4-9BB7-4FF0-8E80-1F177D8DEA90}" type="pres">
      <dgm:prSet presAssocID="{F32800C3-0B62-4C31-BB3C-583AB9DBD874}" presName="Name13" presStyleLbl="parChTrans1D2" presStyleIdx="2" presStyleCnt="3"/>
      <dgm:spPr/>
      <dgm:t>
        <a:bodyPr/>
        <a:lstStyle/>
        <a:p>
          <a:endParaRPr lang="es-EC"/>
        </a:p>
      </dgm:t>
    </dgm:pt>
    <dgm:pt modelId="{7667F5F6-E60F-4F8F-A601-B10445AE13C9}" type="pres">
      <dgm:prSet presAssocID="{5B6AFFF1-DCDE-42B5-B763-4AAEB14D23F0}" presName="childText" presStyleLbl="bgAcc1" presStyleIdx="2" presStyleCnt="3" custScaleX="125830" custScaleY="848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FC838F0-8A61-4E25-AA49-1B06CE99CD56}" srcId="{E35C9946-8D25-4AD4-AF33-73CF39FFC8AF}" destId="{C0F92A99-A71A-4BCF-8469-BE8102F0CC1A}" srcOrd="0" destOrd="0" parTransId="{251201C2-4286-44C7-B233-B25AE0A23E53}" sibTransId="{D0CDBDAE-F935-4AB2-A7E8-160441907F8B}"/>
    <dgm:cxn modelId="{C1C1EDD8-9A25-46E8-99AF-79B70A1FB9C0}" type="presOf" srcId="{F32800C3-0B62-4C31-BB3C-583AB9DBD874}" destId="{6A2550B4-9BB7-4FF0-8E80-1F177D8DEA90}" srcOrd="0" destOrd="0" presId="urn:microsoft.com/office/officeart/2005/8/layout/hierarchy3"/>
    <dgm:cxn modelId="{9CAF725C-2C80-4A5A-8640-37C88A34680C}" type="presOf" srcId="{E35C9946-8D25-4AD4-AF33-73CF39FFC8AF}" destId="{A1610087-2B61-484E-87AF-82C4F47092C2}" srcOrd="0" destOrd="0" presId="urn:microsoft.com/office/officeart/2005/8/layout/hierarchy3"/>
    <dgm:cxn modelId="{D0207EF8-1086-4F3C-8B97-C01462655355}" type="presOf" srcId="{AD284896-5037-41C5-A5BD-9E2F4A3F6D61}" destId="{FFEE26B9-9A46-4395-AF1B-9498C97E00AF}" srcOrd="0" destOrd="0" presId="urn:microsoft.com/office/officeart/2005/8/layout/hierarchy3"/>
    <dgm:cxn modelId="{FD611259-0543-40BA-A9FE-9CD1D538A332}" srcId="{90E41533-1541-42D9-AF92-D5ABFBAD28B7}" destId="{74B803E6-22AB-4A15-BACA-D328B67C83C5}" srcOrd="0" destOrd="0" parTransId="{F20718C6-F1D1-4561-A233-31A3638D9CBF}" sibTransId="{9EA11E4E-89A1-4749-9CD9-8DFC2C036621}"/>
    <dgm:cxn modelId="{48A9C630-E086-4ACB-A966-AD1ADC079846}" type="presOf" srcId="{5B6AFFF1-DCDE-42B5-B763-4AAEB14D23F0}" destId="{7667F5F6-E60F-4F8F-A601-B10445AE13C9}" srcOrd="0" destOrd="0" presId="urn:microsoft.com/office/officeart/2005/8/layout/hierarchy3"/>
    <dgm:cxn modelId="{B1476867-A0A9-4984-925C-732CF5791F44}" type="presOf" srcId="{F20718C6-F1D1-4561-A233-31A3638D9CBF}" destId="{7E024C59-3893-493B-93FA-F49A057A4D68}" srcOrd="0" destOrd="0" presId="urn:microsoft.com/office/officeart/2005/8/layout/hierarchy3"/>
    <dgm:cxn modelId="{63AF47A6-2677-422B-BF5E-2A17A489269E}" srcId="{AD284896-5037-41C5-A5BD-9E2F4A3F6D61}" destId="{90E41533-1541-42D9-AF92-D5ABFBAD28B7}" srcOrd="0" destOrd="0" parTransId="{220183AB-D7BF-45ED-ABB3-5C6866E765BA}" sibTransId="{EE9D9369-6955-446E-AFE2-A872E579D04B}"/>
    <dgm:cxn modelId="{13DDA0B1-5BBD-4C9F-A971-7BB74101F211}" type="presOf" srcId="{251201C2-4286-44C7-B233-B25AE0A23E53}" destId="{34B36463-2EC9-47F0-AA81-2A1489174F26}" srcOrd="0" destOrd="0" presId="urn:microsoft.com/office/officeart/2005/8/layout/hierarchy3"/>
    <dgm:cxn modelId="{FF76B315-F67F-4479-B002-5A00280F0B1F}" type="presOf" srcId="{C0F92A99-A71A-4BCF-8469-BE8102F0CC1A}" destId="{72B853DE-825A-4CFF-B89A-CFC0F146D466}" srcOrd="0" destOrd="0" presId="urn:microsoft.com/office/officeart/2005/8/layout/hierarchy3"/>
    <dgm:cxn modelId="{B9CB0038-83FD-4CE0-8726-633701D19C0B}" type="presOf" srcId="{90E41533-1541-42D9-AF92-D5ABFBAD28B7}" destId="{F32E2AB2-1AEA-4956-BEF7-8DC15DAB7076}" srcOrd="0" destOrd="0" presId="urn:microsoft.com/office/officeart/2005/8/layout/hierarchy3"/>
    <dgm:cxn modelId="{6723370C-9BDB-47AC-B3CA-C8FB813FA5A7}" srcId="{AD284896-5037-41C5-A5BD-9E2F4A3F6D61}" destId="{E35C9946-8D25-4AD4-AF33-73CF39FFC8AF}" srcOrd="1" destOrd="0" parTransId="{CD58DC2F-1AF9-42F1-A0EE-716547F86DA9}" sibTransId="{7F7EC648-841E-462A-8DE7-5D208B2D19EB}"/>
    <dgm:cxn modelId="{5518CED9-DC5F-4D79-A514-7493984E07C2}" srcId="{E35C9946-8D25-4AD4-AF33-73CF39FFC8AF}" destId="{5B6AFFF1-DCDE-42B5-B763-4AAEB14D23F0}" srcOrd="1" destOrd="0" parTransId="{F32800C3-0B62-4C31-BB3C-583AB9DBD874}" sibTransId="{77632C4E-1685-49E8-A65D-BFD2AA17FCCF}"/>
    <dgm:cxn modelId="{D5C0B5B1-12B7-47DF-A128-A30ED9FE5E50}" type="presOf" srcId="{90E41533-1541-42D9-AF92-D5ABFBAD28B7}" destId="{5E86B480-1106-4C87-9E9E-EBABAAA71895}" srcOrd="1" destOrd="0" presId="urn:microsoft.com/office/officeart/2005/8/layout/hierarchy3"/>
    <dgm:cxn modelId="{D24004B6-170A-438E-A3F8-B166C80AD9D1}" type="presOf" srcId="{E35C9946-8D25-4AD4-AF33-73CF39FFC8AF}" destId="{19E4E887-4F21-4AB2-9F77-DCAF13DA1B77}" srcOrd="1" destOrd="0" presId="urn:microsoft.com/office/officeart/2005/8/layout/hierarchy3"/>
    <dgm:cxn modelId="{8AC22711-F705-40DB-98DB-9417FFCC1587}" type="presOf" srcId="{74B803E6-22AB-4A15-BACA-D328B67C83C5}" destId="{7674E62C-421C-4244-9809-586FC6972890}" srcOrd="0" destOrd="0" presId="urn:microsoft.com/office/officeart/2005/8/layout/hierarchy3"/>
    <dgm:cxn modelId="{8D62C1D4-F844-40E8-AAA6-E74625A3DC6B}" type="presParOf" srcId="{FFEE26B9-9A46-4395-AF1B-9498C97E00AF}" destId="{95425D86-C4D1-492A-B3C0-050F074BD6BB}" srcOrd="0" destOrd="0" presId="urn:microsoft.com/office/officeart/2005/8/layout/hierarchy3"/>
    <dgm:cxn modelId="{33BCE1F1-32B5-49AB-8E6A-AFA227F2C134}" type="presParOf" srcId="{95425D86-C4D1-492A-B3C0-050F074BD6BB}" destId="{51A2BAE8-8491-4633-8F1E-32F03EB68535}" srcOrd="0" destOrd="0" presId="urn:microsoft.com/office/officeart/2005/8/layout/hierarchy3"/>
    <dgm:cxn modelId="{3EB06BD2-6015-4FB4-9C2E-B1DF296F03CB}" type="presParOf" srcId="{51A2BAE8-8491-4633-8F1E-32F03EB68535}" destId="{F32E2AB2-1AEA-4956-BEF7-8DC15DAB7076}" srcOrd="0" destOrd="0" presId="urn:microsoft.com/office/officeart/2005/8/layout/hierarchy3"/>
    <dgm:cxn modelId="{73979165-7746-4887-858E-6718BE327D40}" type="presParOf" srcId="{51A2BAE8-8491-4633-8F1E-32F03EB68535}" destId="{5E86B480-1106-4C87-9E9E-EBABAAA71895}" srcOrd="1" destOrd="0" presId="urn:microsoft.com/office/officeart/2005/8/layout/hierarchy3"/>
    <dgm:cxn modelId="{C9D4183C-16DD-4713-885A-31035FB55973}" type="presParOf" srcId="{95425D86-C4D1-492A-B3C0-050F074BD6BB}" destId="{B82E5842-B80D-44A1-8A96-056C4F008E1D}" srcOrd="1" destOrd="0" presId="urn:microsoft.com/office/officeart/2005/8/layout/hierarchy3"/>
    <dgm:cxn modelId="{937DB9E6-3E0E-4979-AEC6-9D4F831CC91F}" type="presParOf" srcId="{B82E5842-B80D-44A1-8A96-056C4F008E1D}" destId="{7E024C59-3893-493B-93FA-F49A057A4D68}" srcOrd="0" destOrd="0" presId="urn:microsoft.com/office/officeart/2005/8/layout/hierarchy3"/>
    <dgm:cxn modelId="{FF5F712A-C367-4EEA-8A0D-7030DFC7ABAA}" type="presParOf" srcId="{B82E5842-B80D-44A1-8A96-056C4F008E1D}" destId="{7674E62C-421C-4244-9809-586FC6972890}" srcOrd="1" destOrd="0" presId="urn:microsoft.com/office/officeart/2005/8/layout/hierarchy3"/>
    <dgm:cxn modelId="{1B14380D-F2D2-4DE3-9905-E3C69E534BF2}" type="presParOf" srcId="{FFEE26B9-9A46-4395-AF1B-9498C97E00AF}" destId="{951602E2-AD10-406E-972A-8164CB36FB82}" srcOrd="1" destOrd="0" presId="urn:microsoft.com/office/officeart/2005/8/layout/hierarchy3"/>
    <dgm:cxn modelId="{90DF149D-C179-49B8-B7F7-F727C340321B}" type="presParOf" srcId="{951602E2-AD10-406E-972A-8164CB36FB82}" destId="{CFC10FC0-53BB-4C1F-A93E-EA99144098BA}" srcOrd="0" destOrd="0" presId="urn:microsoft.com/office/officeart/2005/8/layout/hierarchy3"/>
    <dgm:cxn modelId="{FCCBF88B-C8E0-488D-BCF8-E2226CCF363F}" type="presParOf" srcId="{CFC10FC0-53BB-4C1F-A93E-EA99144098BA}" destId="{A1610087-2B61-484E-87AF-82C4F47092C2}" srcOrd="0" destOrd="0" presId="urn:microsoft.com/office/officeart/2005/8/layout/hierarchy3"/>
    <dgm:cxn modelId="{5BC1DADA-61CE-4858-838E-40A85C5B134A}" type="presParOf" srcId="{CFC10FC0-53BB-4C1F-A93E-EA99144098BA}" destId="{19E4E887-4F21-4AB2-9F77-DCAF13DA1B77}" srcOrd="1" destOrd="0" presId="urn:microsoft.com/office/officeart/2005/8/layout/hierarchy3"/>
    <dgm:cxn modelId="{48D092D9-2AFC-4F57-9083-A7BC52C7379E}" type="presParOf" srcId="{951602E2-AD10-406E-972A-8164CB36FB82}" destId="{13B6657C-8A4F-4DD9-9BA1-ADC38AD58EFB}" srcOrd="1" destOrd="0" presId="urn:microsoft.com/office/officeart/2005/8/layout/hierarchy3"/>
    <dgm:cxn modelId="{0F40A370-33E2-4054-9D0E-91C4C7E72DB7}" type="presParOf" srcId="{13B6657C-8A4F-4DD9-9BA1-ADC38AD58EFB}" destId="{34B36463-2EC9-47F0-AA81-2A1489174F26}" srcOrd="0" destOrd="0" presId="urn:microsoft.com/office/officeart/2005/8/layout/hierarchy3"/>
    <dgm:cxn modelId="{503A2979-44C8-40F4-9ACF-BEBDD5EA95D9}" type="presParOf" srcId="{13B6657C-8A4F-4DD9-9BA1-ADC38AD58EFB}" destId="{72B853DE-825A-4CFF-B89A-CFC0F146D466}" srcOrd="1" destOrd="0" presId="urn:microsoft.com/office/officeart/2005/8/layout/hierarchy3"/>
    <dgm:cxn modelId="{F20BDE56-FB60-460A-A1B5-9314E2483147}" type="presParOf" srcId="{13B6657C-8A4F-4DD9-9BA1-ADC38AD58EFB}" destId="{6A2550B4-9BB7-4FF0-8E80-1F177D8DEA90}" srcOrd="2" destOrd="0" presId="urn:microsoft.com/office/officeart/2005/8/layout/hierarchy3"/>
    <dgm:cxn modelId="{48F71894-9066-4C22-9E0A-7AD42A97A696}" type="presParOf" srcId="{13B6657C-8A4F-4DD9-9BA1-ADC38AD58EFB}" destId="{7667F5F6-E60F-4F8F-A601-B10445AE13C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E78FFA-B7EC-4578-AF26-4E47A1482FC9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1C31E98-DD2D-49B3-9945-AC93B92805A1}">
      <dgm:prSet phldrT="[Texto]"/>
      <dgm:spPr/>
      <dgm:t>
        <a:bodyPr/>
        <a:lstStyle/>
        <a:p>
          <a:pPr algn="r"/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Desarrollo del turismo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C4EFEB-0929-44F7-BC55-41BE5CDB8A9D}" type="parTrans" cxnId="{6DF90A67-A16B-45B8-A234-7D9C82A5D799}">
      <dgm:prSet/>
      <dgm:spPr/>
      <dgm:t>
        <a:bodyPr/>
        <a:lstStyle/>
        <a:p>
          <a:endParaRPr lang="es-EC"/>
        </a:p>
      </dgm:t>
    </dgm:pt>
    <dgm:pt modelId="{3D94EF1D-D1A6-4A60-935D-D4C3B45AB7F4}" type="sibTrans" cxnId="{6DF90A67-A16B-45B8-A234-7D9C82A5D79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s-EC"/>
        </a:p>
      </dgm:t>
    </dgm:pt>
    <dgm:pt modelId="{F37BF66B-4F68-47FB-86CE-0066B23D8CC5}">
      <dgm:prSet phldrT="[Texto]"/>
      <dgm:spPr/>
      <dgm:t>
        <a:bodyPr/>
        <a:lstStyle/>
        <a:p>
          <a:pPr algn="just"/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Posicionamiento de la parroquia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0250C8-9CBB-4BA4-A6A2-CD56B8B920D6}" type="parTrans" cxnId="{4C4D29A2-90BC-4627-901B-E9DEC1F685B4}">
      <dgm:prSet/>
      <dgm:spPr/>
      <dgm:t>
        <a:bodyPr/>
        <a:lstStyle/>
        <a:p>
          <a:endParaRPr lang="es-EC"/>
        </a:p>
      </dgm:t>
    </dgm:pt>
    <dgm:pt modelId="{D9757D49-253F-47CC-BF2E-D7354CF98EA6}" type="sibTrans" cxnId="{4C4D29A2-90BC-4627-901B-E9DEC1F685B4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s-EC"/>
        </a:p>
      </dgm:t>
    </dgm:pt>
    <dgm:pt modelId="{92916229-E327-4211-8B8A-5F598FA415EF}">
      <dgm:prSet phldrT="[Texto]"/>
      <dgm:spPr/>
      <dgm:t>
        <a:bodyPr/>
        <a:lstStyle/>
        <a:p>
          <a:pPr algn="just"/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Realizar cambios para mejor utilización de los recursos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747D0-353E-4157-A6D0-05FDB9DCDA2E}" type="parTrans" cxnId="{56095C06-4E2A-4127-993E-27F914CE82D2}">
      <dgm:prSet/>
      <dgm:spPr/>
      <dgm:t>
        <a:bodyPr/>
        <a:lstStyle/>
        <a:p>
          <a:endParaRPr lang="es-EC"/>
        </a:p>
      </dgm:t>
    </dgm:pt>
    <dgm:pt modelId="{9CE48A2D-9C3C-4505-B735-D289165DB0A7}" type="sibTrans" cxnId="{56095C06-4E2A-4127-993E-27F914CE82D2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</dgm:spPr>
      <dgm:t>
        <a:bodyPr/>
        <a:lstStyle/>
        <a:p>
          <a:endParaRPr lang="es-EC"/>
        </a:p>
      </dgm:t>
    </dgm:pt>
    <dgm:pt modelId="{C0CAA93C-285C-41E9-B38A-C42CD0914DA1}" type="pres">
      <dgm:prSet presAssocID="{52E78FFA-B7EC-4578-AF26-4E47A1482FC9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s-EC"/>
        </a:p>
      </dgm:t>
    </dgm:pt>
    <dgm:pt modelId="{5F7CEE8D-1A97-470A-94FC-0012344285A9}" type="pres">
      <dgm:prSet presAssocID="{31C31E98-DD2D-49B3-9945-AC93B92805A1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441ED8-0958-4164-95DA-D4DA0C27896A}" type="pres">
      <dgm:prSet presAssocID="{31C31E98-DD2D-49B3-9945-AC93B92805A1}" presName="image_accent_1" presStyleCnt="0"/>
      <dgm:spPr/>
    </dgm:pt>
    <dgm:pt modelId="{878B7992-A272-4905-A36A-99003F473A6C}" type="pres">
      <dgm:prSet presAssocID="{31C31E98-DD2D-49B3-9945-AC93B92805A1}" presName="imageAccentRepeatNode" presStyleLbl="alignNode1" presStyleIdx="0" presStyleCnt="6"/>
      <dgm:spPr/>
    </dgm:pt>
    <dgm:pt modelId="{F8777BBB-80E9-4CF9-B2DC-6B301D176A4D}" type="pres">
      <dgm:prSet presAssocID="{31C31E98-DD2D-49B3-9945-AC93B92805A1}" presName="accent_1" presStyleLbl="alignNode1" presStyleIdx="1" presStyleCnt="6"/>
      <dgm:spPr/>
    </dgm:pt>
    <dgm:pt modelId="{B99E9DAB-1EF8-4F4F-B338-26EB847417AE}" type="pres">
      <dgm:prSet presAssocID="{3D94EF1D-D1A6-4A60-935D-D4C3B45AB7F4}" presName="image_1" presStyleCnt="0"/>
      <dgm:spPr/>
    </dgm:pt>
    <dgm:pt modelId="{239DC3A7-9C1D-47C9-909F-7B8624BAD260}" type="pres">
      <dgm:prSet presAssocID="{3D94EF1D-D1A6-4A60-935D-D4C3B45AB7F4}" presName="imageRepeatNode" presStyleLbl="fgImgPlace1" presStyleIdx="0" presStyleCnt="3"/>
      <dgm:spPr/>
      <dgm:t>
        <a:bodyPr/>
        <a:lstStyle/>
        <a:p>
          <a:endParaRPr lang="es-EC"/>
        </a:p>
      </dgm:t>
    </dgm:pt>
    <dgm:pt modelId="{D580AFB0-24FB-4157-9BA1-3EB445EB40A1}" type="pres">
      <dgm:prSet presAssocID="{F37BF66B-4F68-47FB-86CE-0066B23D8CC5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61A5D9-73DF-40F0-A6C4-24A10F4E6563}" type="pres">
      <dgm:prSet presAssocID="{F37BF66B-4F68-47FB-86CE-0066B23D8CC5}" presName="image_accent_2" presStyleCnt="0"/>
      <dgm:spPr/>
    </dgm:pt>
    <dgm:pt modelId="{17045261-BCD1-47F5-A805-D63090368190}" type="pres">
      <dgm:prSet presAssocID="{F37BF66B-4F68-47FB-86CE-0066B23D8CC5}" presName="imageAccentRepeatNode" presStyleLbl="alignNode1" presStyleIdx="2" presStyleCnt="6"/>
      <dgm:spPr/>
    </dgm:pt>
    <dgm:pt modelId="{F4821384-2940-4A85-8880-9BB88A5194CE}" type="pres">
      <dgm:prSet presAssocID="{D9757D49-253F-47CC-BF2E-D7354CF98EA6}" presName="image_2" presStyleCnt="0"/>
      <dgm:spPr/>
    </dgm:pt>
    <dgm:pt modelId="{8088E46B-5313-4C93-9DAC-D704305F1794}" type="pres">
      <dgm:prSet presAssocID="{D9757D49-253F-47CC-BF2E-D7354CF98EA6}" presName="imageRepeatNode" presStyleLbl="fgImgPlace1" presStyleIdx="1" presStyleCnt="3"/>
      <dgm:spPr/>
      <dgm:t>
        <a:bodyPr/>
        <a:lstStyle/>
        <a:p>
          <a:endParaRPr lang="es-EC"/>
        </a:p>
      </dgm:t>
    </dgm:pt>
    <dgm:pt modelId="{7A7A899F-EA8C-4CC0-BC6D-33C164A70FBB}" type="pres">
      <dgm:prSet presAssocID="{92916229-E327-4211-8B8A-5F598FA415EF}" presName="image_accent_3" presStyleCnt="0"/>
      <dgm:spPr/>
    </dgm:pt>
    <dgm:pt modelId="{157A2B42-50EC-4BCD-9C35-FACA64579FAA}" type="pres">
      <dgm:prSet presAssocID="{92916229-E327-4211-8B8A-5F598FA415EF}" presName="imageAccentRepeatNode" presStyleLbl="alignNode1" presStyleIdx="3" presStyleCnt="6"/>
      <dgm:spPr/>
    </dgm:pt>
    <dgm:pt modelId="{BF5E2221-E937-42F4-BF9C-AB9B78062F3C}" type="pres">
      <dgm:prSet presAssocID="{92916229-E327-4211-8B8A-5F598FA415EF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2CD942-8AEE-404E-A773-F0DC84FC0270}" type="pres">
      <dgm:prSet presAssocID="{92916229-E327-4211-8B8A-5F598FA415EF}" presName="accent_2" presStyleLbl="alignNode1" presStyleIdx="4" presStyleCnt="6" custFlipVert="1" custFlipHor="1" custScaleX="10694" custScaleY="10687"/>
      <dgm:spPr/>
    </dgm:pt>
    <dgm:pt modelId="{8E6288D7-30A3-4261-8D17-D841692D76CB}" type="pres">
      <dgm:prSet presAssocID="{92916229-E327-4211-8B8A-5F598FA415EF}" presName="accent_3" presStyleLbl="alignNode1" presStyleIdx="5" presStyleCnt="6" custFlipVert="1" custFlipHor="0" custScaleX="25257" custScaleY="14256" custLinFactNeighborY="4016"/>
      <dgm:spPr/>
    </dgm:pt>
    <dgm:pt modelId="{F5D52B92-BC35-48ED-8C6B-61F276DC186C}" type="pres">
      <dgm:prSet presAssocID="{9CE48A2D-9C3C-4505-B735-D289165DB0A7}" presName="image_3" presStyleCnt="0"/>
      <dgm:spPr/>
    </dgm:pt>
    <dgm:pt modelId="{6CFCEDAD-E014-428F-92E3-4FE7E9F3221E}" type="pres">
      <dgm:prSet presAssocID="{9CE48A2D-9C3C-4505-B735-D289165DB0A7}" presName="imageRepeatNode" presStyleLbl="fgImgPlace1" presStyleIdx="2" presStyleCnt="3"/>
      <dgm:spPr/>
      <dgm:t>
        <a:bodyPr/>
        <a:lstStyle/>
        <a:p>
          <a:endParaRPr lang="es-EC"/>
        </a:p>
      </dgm:t>
    </dgm:pt>
  </dgm:ptLst>
  <dgm:cxnLst>
    <dgm:cxn modelId="{3F1C1AEA-B080-4349-8861-1C52245F8DF3}" type="presOf" srcId="{52E78FFA-B7EC-4578-AF26-4E47A1482FC9}" destId="{C0CAA93C-285C-41E9-B38A-C42CD0914DA1}" srcOrd="0" destOrd="0" presId="urn:microsoft.com/office/officeart/2008/layout/BubblePictureList"/>
    <dgm:cxn modelId="{09DC1F52-7AA4-42DA-B75A-2A739B45C494}" type="presOf" srcId="{3D94EF1D-D1A6-4A60-935D-D4C3B45AB7F4}" destId="{239DC3A7-9C1D-47C9-909F-7B8624BAD260}" srcOrd="0" destOrd="0" presId="urn:microsoft.com/office/officeart/2008/layout/BubblePictureList"/>
    <dgm:cxn modelId="{CD922720-7062-4492-9E95-7524292AC663}" type="presOf" srcId="{D9757D49-253F-47CC-BF2E-D7354CF98EA6}" destId="{8088E46B-5313-4C93-9DAC-D704305F1794}" srcOrd="0" destOrd="0" presId="urn:microsoft.com/office/officeart/2008/layout/BubblePictureList"/>
    <dgm:cxn modelId="{AF4AB515-914D-44A2-8E66-1D4DD235D0F8}" type="presOf" srcId="{92916229-E327-4211-8B8A-5F598FA415EF}" destId="{BF5E2221-E937-42F4-BF9C-AB9B78062F3C}" srcOrd="0" destOrd="0" presId="urn:microsoft.com/office/officeart/2008/layout/BubblePictureList"/>
    <dgm:cxn modelId="{FDDFA947-714B-43F5-8F33-6F2DF8C9831E}" type="presOf" srcId="{31C31E98-DD2D-49B3-9945-AC93B92805A1}" destId="{5F7CEE8D-1A97-470A-94FC-0012344285A9}" srcOrd="0" destOrd="0" presId="urn:microsoft.com/office/officeart/2008/layout/BubblePictureList"/>
    <dgm:cxn modelId="{9294E8FA-FC5B-4945-A5D2-4A09D79EB878}" type="presOf" srcId="{F37BF66B-4F68-47FB-86CE-0066B23D8CC5}" destId="{D580AFB0-24FB-4157-9BA1-3EB445EB40A1}" srcOrd="0" destOrd="0" presId="urn:microsoft.com/office/officeart/2008/layout/BubblePictureList"/>
    <dgm:cxn modelId="{56095C06-4E2A-4127-993E-27F914CE82D2}" srcId="{52E78FFA-B7EC-4578-AF26-4E47A1482FC9}" destId="{92916229-E327-4211-8B8A-5F598FA415EF}" srcOrd="2" destOrd="0" parTransId="{939747D0-353E-4157-A6D0-05FDB9DCDA2E}" sibTransId="{9CE48A2D-9C3C-4505-B735-D289165DB0A7}"/>
    <dgm:cxn modelId="{6DF90A67-A16B-45B8-A234-7D9C82A5D799}" srcId="{52E78FFA-B7EC-4578-AF26-4E47A1482FC9}" destId="{31C31E98-DD2D-49B3-9945-AC93B92805A1}" srcOrd="0" destOrd="0" parTransId="{82C4EFEB-0929-44F7-BC55-41BE5CDB8A9D}" sibTransId="{3D94EF1D-D1A6-4A60-935D-D4C3B45AB7F4}"/>
    <dgm:cxn modelId="{F1C8CCEF-643A-4BC2-8E91-D03951E68674}" type="presOf" srcId="{9CE48A2D-9C3C-4505-B735-D289165DB0A7}" destId="{6CFCEDAD-E014-428F-92E3-4FE7E9F3221E}" srcOrd="0" destOrd="0" presId="urn:microsoft.com/office/officeart/2008/layout/BubblePictureList"/>
    <dgm:cxn modelId="{4C4D29A2-90BC-4627-901B-E9DEC1F685B4}" srcId="{52E78FFA-B7EC-4578-AF26-4E47A1482FC9}" destId="{F37BF66B-4F68-47FB-86CE-0066B23D8CC5}" srcOrd="1" destOrd="0" parTransId="{E90250C8-9CBB-4BA4-A6A2-CD56B8B920D6}" sibTransId="{D9757D49-253F-47CC-BF2E-D7354CF98EA6}"/>
    <dgm:cxn modelId="{387E72F6-215C-4268-A05B-F42E13281E10}" type="presParOf" srcId="{C0CAA93C-285C-41E9-B38A-C42CD0914DA1}" destId="{5F7CEE8D-1A97-470A-94FC-0012344285A9}" srcOrd="0" destOrd="0" presId="urn:microsoft.com/office/officeart/2008/layout/BubblePictureList"/>
    <dgm:cxn modelId="{07A331E6-4BFB-41C1-9A52-8A07C037B7D1}" type="presParOf" srcId="{C0CAA93C-285C-41E9-B38A-C42CD0914DA1}" destId="{38441ED8-0958-4164-95DA-D4DA0C27896A}" srcOrd="1" destOrd="0" presId="urn:microsoft.com/office/officeart/2008/layout/BubblePictureList"/>
    <dgm:cxn modelId="{A704715B-2183-4899-ADEA-851DEB0870D0}" type="presParOf" srcId="{38441ED8-0958-4164-95DA-D4DA0C27896A}" destId="{878B7992-A272-4905-A36A-99003F473A6C}" srcOrd="0" destOrd="0" presId="urn:microsoft.com/office/officeart/2008/layout/BubblePictureList"/>
    <dgm:cxn modelId="{00D728A1-4086-401E-9467-0C57E1723630}" type="presParOf" srcId="{C0CAA93C-285C-41E9-B38A-C42CD0914DA1}" destId="{F8777BBB-80E9-4CF9-B2DC-6B301D176A4D}" srcOrd="2" destOrd="0" presId="urn:microsoft.com/office/officeart/2008/layout/BubblePictureList"/>
    <dgm:cxn modelId="{A2E9ED23-FAAB-4FDE-BD5A-7CCE659063A1}" type="presParOf" srcId="{C0CAA93C-285C-41E9-B38A-C42CD0914DA1}" destId="{B99E9DAB-1EF8-4F4F-B338-26EB847417AE}" srcOrd="3" destOrd="0" presId="urn:microsoft.com/office/officeart/2008/layout/BubblePictureList"/>
    <dgm:cxn modelId="{57D1C40F-29E7-449A-A022-7BE2EAAD6CBB}" type="presParOf" srcId="{B99E9DAB-1EF8-4F4F-B338-26EB847417AE}" destId="{239DC3A7-9C1D-47C9-909F-7B8624BAD260}" srcOrd="0" destOrd="0" presId="urn:microsoft.com/office/officeart/2008/layout/BubblePictureList"/>
    <dgm:cxn modelId="{6C769E5E-3DA6-442D-AE9F-3E254942E5EF}" type="presParOf" srcId="{C0CAA93C-285C-41E9-B38A-C42CD0914DA1}" destId="{D580AFB0-24FB-4157-9BA1-3EB445EB40A1}" srcOrd="4" destOrd="0" presId="urn:microsoft.com/office/officeart/2008/layout/BubblePictureList"/>
    <dgm:cxn modelId="{56FAC800-5628-4826-A4A1-024FB831C958}" type="presParOf" srcId="{C0CAA93C-285C-41E9-B38A-C42CD0914DA1}" destId="{2F61A5D9-73DF-40F0-A6C4-24A10F4E6563}" srcOrd="5" destOrd="0" presId="urn:microsoft.com/office/officeart/2008/layout/BubblePictureList"/>
    <dgm:cxn modelId="{4DEEEE3D-0CC5-43E3-A5D0-317C83A0CBC2}" type="presParOf" srcId="{2F61A5D9-73DF-40F0-A6C4-24A10F4E6563}" destId="{17045261-BCD1-47F5-A805-D63090368190}" srcOrd="0" destOrd="0" presId="urn:microsoft.com/office/officeart/2008/layout/BubblePictureList"/>
    <dgm:cxn modelId="{333A2C1E-2B02-46BB-BF2B-145C3EEAEC80}" type="presParOf" srcId="{C0CAA93C-285C-41E9-B38A-C42CD0914DA1}" destId="{F4821384-2940-4A85-8880-9BB88A5194CE}" srcOrd="6" destOrd="0" presId="urn:microsoft.com/office/officeart/2008/layout/BubblePictureList"/>
    <dgm:cxn modelId="{53891554-1377-4C64-80ED-16377E482879}" type="presParOf" srcId="{F4821384-2940-4A85-8880-9BB88A5194CE}" destId="{8088E46B-5313-4C93-9DAC-D704305F1794}" srcOrd="0" destOrd="0" presId="urn:microsoft.com/office/officeart/2008/layout/BubblePictureList"/>
    <dgm:cxn modelId="{43FEA04E-6413-490B-8C1C-124F0042EF89}" type="presParOf" srcId="{C0CAA93C-285C-41E9-B38A-C42CD0914DA1}" destId="{7A7A899F-EA8C-4CC0-BC6D-33C164A70FBB}" srcOrd="7" destOrd="0" presId="urn:microsoft.com/office/officeart/2008/layout/BubblePictureList"/>
    <dgm:cxn modelId="{7DDB36D8-1CBE-4412-90F7-D2BBF1723E95}" type="presParOf" srcId="{7A7A899F-EA8C-4CC0-BC6D-33C164A70FBB}" destId="{157A2B42-50EC-4BCD-9C35-FACA64579FAA}" srcOrd="0" destOrd="0" presId="urn:microsoft.com/office/officeart/2008/layout/BubblePictureList"/>
    <dgm:cxn modelId="{B995E2FE-2340-4707-AE8D-4A9C7961B16E}" type="presParOf" srcId="{C0CAA93C-285C-41E9-B38A-C42CD0914DA1}" destId="{BF5E2221-E937-42F4-BF9C-AB9B78062F3C}" srcOrd="8" destOrd="0" presId="urn:microsoft.com/office/officeart/2008/layout/BubblePictureList"/>
    <dgm:cxn modelId="{C32A891A-EDF6-42E3-A425-3835CBB9A22F}" type="presParOf" srcId="{C0CAA93C-285C-41E9-B38A-C42CD0914DA1}" destId="{432CD942-8AEE-404E-A773-F0DC84FC0270}" srcOrd="9" destOrd="0" presId="urn:microsoft.com/office/officeart/2008/layout/BubblePictureList"/>
    <dgm:cxn modelId="{6F5EFF12-6469-435E-9A49-52324440DF5C}" type="presParOf" srcId="{C0CAA93C-285C-41E9-B38A-C42CD0914DA1}" destId="{8E6288D7-30A3-4261-8D17-D841692D76CB}" srcOrd="10" destOrd="0" presId="urn:microsoft.com/office/officeart/2008/layout/BubblePictureList"/>
    <dgm:cxn modelId="{B8F5FFC4-2B20-4B6A-A432-5FDAAC59959B}" type="presParOf" srcId="{C0CAA93C-285C-41E9-B38A-C42CD0914DA1}" destId="{F5D52B92-BC35-48ED-8C6B-61F276DC186C}" srcOrd="11" destOrd="0" presId="urn:microsoft.com/office/officeart/2008/layout/BubblePictureList"/>
    <dgm:cxn modelId="{B207649A-8A0D-4757-A3D4-8532F2544CC2}" type="presParOf" srcId="{F5D52B92-BC35-48ED-8C6B-61F276DC186C}" destId="{6CFCEDAD-E014-428F-92E3-4FE7E9F3221E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1AFA4C-9A01-484C-9399-6B7ADB084D2A}" type="doc">
      <dgm:prSet loTypeId="urn:microsoft.com/office/officeart/2005/8/layout/process1" loCatId="process" qsTypeId="urn:microsoft.com/office/officeart/2005/8/quickstyle/simple3" qsCatId="simple" csTypeId="urn:microsoft.com/office/officeart/2005/8/colors/colorful2" csCatId="colorful" phldr="1"/>
      <dgm:spPr/>
    </dgm:pt>
    <dgm:pt modelId="{E2B37416-A951-45D1-B12B-05C60CAEC19B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Distribuidas en 7 barrios y 53 recintos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824D40-9BEC-41ED-9809-53B48D340784}" type="parTrans" cxnId="{99E1A944-6205-40A5-A3C5-019BA0060EBA}">
      <dgm:prSet/>
      <dgm:spPr/>
      <dgm:t>
        <a:bodyPr/>
        <a:lstStyle/>
        <a:p>
          <a:endParaRPr lang="es-EC"/>
        </a:p>
      </dgm:t>
    </dgm:pt>
    <dgm:pt modelId="{91A01CB5-C030-4F7C-8C00-1F3EAE48580F}" type="sibTrans" cxnId="{99E1A944-6205-40A5-A3C5-019BA0060EBA}">
      <dgm:prSet/>
      <dgm:spPr/>
      <dgm:t>
        <a:bodyPr/>
        <a:lstStyle/>
        <a:p>
          <a:endParaRPr lang="es-EC"/>
        </a:p>
      </dgm:t>
    </dgm:pt>
    <dgm:pt modelId="{F680A559-0127-4DCB-8C0A-6DD833FB4DB3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Tropical Mega-térmico Húmedo</a:t>
          </a:r>
        </a:p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Tropical Mega-térmico Semi – húmedo</a:t>
          </a:r>
        </a:p>
        <a:p>
          <a:endParaRPr lang="es-EC" sz="1600" dirty="0"/>
        </a:p>
      </dgm:t>
    </dgm:pt>
    <dgm:pt modelId="{6C1ACF4B-0844-4F80-9191-EC58F0ED3AA5}" type="parTrans" cxnId="{A0E3A242-CB03-4B70-9F86-A94CDB36FA40}">
      <dgm:prSet/>
      <dgm:spPr/>
      <dgm:t>
        <a:bodyPr/>
        <a:lstStyle/>
        <a:p>
          <a:endParaRPr lang="es-EC"/>
        </a:p>
      </dgm:t>
    </dgm:pt>
    <dgm:pt modelId="{E6390C27-7F48-454C-8E46-F3EB961F64AD}" type="sibTrans" cxnId="{A0E3A242-CB03-4B70-9F86-A94CDB36FA40}">
      <dgm:prSet/>
      <dgm:spPr/>
      <dgm:t>
        <a:bodyPr/>
        <a:lstStyle/>
        <a:p>
          <a:endParaRPr lang="es-EC"/>
        </a:p>
      </dgm:t>
    </dgm:pt>
    <dgm:pt modelId="{391DFCAE-0B50-460C-8C88-F237C3A34827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Número de habitantes de la parroquia es de 12376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501E3D-2998-4638-9132-73B19564A791}" type="parTrans" cxnId="{5C9906F7-C450-4947-AF40-0AF5B2F1EDC8}">
      <dgm:prSet/>
      <dgm:spPr/>
      <dgm:t>
        <a:bodyPr/>
        <a:lstStyle/>
        <a:p>
          <a:endParaRPr lang="es-EC"/>
        </a:p>
      </dgm:t>
    </dgm:pt>
    <dgm:pt modelId="{F11BA708-6B40-47AC-96F2-18D735DA1EB0}" type="sibTrans" cxnId="{5C9906F7-C450-4947-AF40-0AF5B2F1EDC8}">
      <dgm:prSet/>
      <dgm:spPr/>
      <dgm:t>
        <a:bodyPr/>
        <a:lstStyle/>
        <a:p>
          <a:endParaRPr lang="es-EC"/>
        </a:p>
      </dgm:t>
    </dgm:pt>
    <dgm:pt modelId="{4217E5E2-97D4-4304-A9C0-D19B4002ED03}" type="pres">
      <dgm:prSet presAssocID="{5C1AFA4C-9A01-484C-9399-6B7ADB084D2A}" presName="Name0" presStyleCnt="0">
        <dgm:presLayoutVars>
          <dgm:dir/>
          <dgm:resizeHandles val="exact"/>
        </dgm:presLayoutVars>
      </dgm:prSet>
      <dgm:spPr/>
    </dgm:pt>
    <dgm:pt modelId="{87AA4311-10CE-41DE-BB2F-2548992DB39C}" type="pres">
      <dgm:prSet presAssocID="{E2B37416-A951-45D1-B12B-05C60CAEC19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9DA8A3-7392-4CAD-93B8-139BEBE44BCD}" type="pres">
      <dgm:prSet presAssocID="{91A01CB5-C030-4F7C-8C00-1F3EAE48580F}" presName="sibTrans" presStyleLbl="sibTrans2D1" presStyleIdx="0" presStyleCnt="2"/>
      <dgm:spPr/>
      <dgm:t>
        <a:bodyPr/>
        <a:lstStyle/>
        <a:p>
          <a:endParaRPr lang="es-EC"/>
        </a:p>
      </dgm:t>
    </dgm:pt>
    <dgm:pt modelId="{F2B3015F-AFCF-4658-BB1C-770021D82D58}" type="pres">
      <dgm:prSet presAssocID="{91A01CB5-C030-4F7C-8C00-1F3EAE48580F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3CE18EBC-759F-4399-BE47-F41B619F8705}" type="pres">
      <dgm:prSet presAssocID="{F680A559-0127-4DCB-8C0A-6DD833FB4DB3}" presName="node" presStyleLbl="node1" presStyleIdx="1" presStyleCnt="3" custScaleX="1411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AB1FE8-C53E-4031-BA96-462BCA192743}" type="pres">
      <dgm:prSet presAssocID="{E6390C27-7F48-454C-8E46-F3EB961F64AD}" presName="sibTrans" presStyleLbl="sibTrans2D1" presStyleIdx="1" presStyleCnt="2"/>
      <dgm:spPr/>
      <dgm:t>
        <a:bodyPr/>
        <a:lstStyle/>
        <a:p>
          <a:endParaRPr lang="es-EC"/>
        </a:p>
      </dgm:t>
    </dgm:pt>
    <dgm:pt modelId="{14339728-11D3-4246-A03A-33381D40A1BB}" type="pres">
      <dgm:prSet presAssocID="{E6390C27-7F48-454C-8E46-F3EB961F64AD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2A8B53B8-FCAD-4349-9C20-7D0508F12A5F}" type="pres">
      <dgm:prSet presAssocID="{391DFCAE-0B50-460C-8C88-F237C3A3482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0E3A242-CB03-4B70-9F86-A94CDB36FA40}" srcId="{5C1AFA4C-9A01-484C-9399-6B7ADB084D2A}" destId="{F680A559-0127-4DCB-8C0A-6DD833FB4DB3}" srcOrd="1" destOrd="0" parTransId="{6C1ACF4B-0844-4F80-9191-EC58F0ED3AA5}" sibTransId="{E6390C27-7F48-454C-8E46-F3EB961F64AD}"/>
    <dgm:cxn modelId="{2E379003-0192-4785-A228-528BA09BA1B7}" type="presOf" srcId="{E6390C27-7F48-454C-8E46-F3EB961F64AD}" destId="{86AB1FE8-C53E-4031-BA96-462BCA192743}" srcOrd="0" destOrd="0" presId="urn:microsoft.com/office/officeart/2005/8/layout/process1"/>
    <dgm:cxn modelId="{F1CA3355-32DB-48AA-9784-7C8897C8A756}" type="presOf" srcId="{91A01CB5-C030-4F7C-8C00-1F3EAE48580F}" destId="{F2B3015F-AFCF-4658-BB1C-770021D82D58}" srcOrd="1" destOrd="0" presId="urn:microsoft.com/office/officeart/2005/8/layout/process1"/>
    <dgm:cxn modelId="{78557739-2B87-43A2-B2B1-A2F6C10FD96C}" type="presOf" srcId="{E6390C27-7F48-454C-8E46-F3EB961F64AD}" destId="{14339728-11D3-4246-A03A-33381D40A1BB}" srcOrd="1" destOrd="0" presId="urn:microsoft.com/office/officeart/2005/8/layout/process1"/>
    <dgm:cxn modelId="{B74C3FC2-81B9-4089-BF74-F6B49E6E5A29}" type="presOf" srcId="{91A01CB5-C030-4F7C-8C00-1F3EAE48580F}" destId="{AA9DA8A3-7392-4CAD-93B8-139BEBE44BCD}" srcOrd="0" destOrd="0" presId="urn:microsoft.com/office/officeart/2005/8/layout/process1"/>
    <dgm:cxn modelId="{99E1A944-6205-40A5-A3C5-019BA0060EBA}" srcId="{5C1AFA4C-9A01-484C-9399-6B7ADB084D2A}" destId="{E2B37416-A951-45D1-B12B-05C60CAEC19B}" srcOrd="0" destOrd="0" parTransId="{F7824D40-9BEC-41ED-9809-53B48D340784}" sibTransId="{91A01CB5-C030-4F7C-8C00-1F3EAE48580F}"/>
    <dgm:cxn modelId="{2D6B4AD2-DD0F-4F5E-8F75-E7E9D8E2D8DC}" type="presOf" srcId="{391DFCAE-0B50-460C-8C88-F237C3A34827}" destId="{2A8B53B8-FCAD-4349-9C20-7D0508F12A5F}" srcOrd="0" destOrd="0" presId="urn:microsoft.com/office/officeart/2005/8/layout/process1"/>
    <dgm:cxn modelId="{17EBF2EA-3C4A-4E5C-A37D-12229907FB38}" type="presOf" srcId="{E2B37416-A951-45D1-B12B-05C60CAEC19B}" destId="{87AA4311-10CE-41DE-BB2F-2548992DB39C}" srcOrd="0" destOrd="0" presId="urn:microsoft.com/office/officeart/2005/8/layout/process1"/>
    <dgm:cxn modelId="{25E3E1B9-D5D3-4AB0-8EB6-8DE872AD04C1}" type="presOf" srcId="{F680A559-0127-4DCB-8C0A-6DD833FB4DB3}" destId="{3CE18EBC-759F-4399-BE47-F41B619F8705}" srcOrd="0" destOrd="0" presId="urn:microsoft.com/office/officeart/2005/8/layout/process1"/>
    <dgm:cxn modelId="{8F9EC9FB-8580-4436-961B-E7093A85D91C}" type="presOf" srcId="{5C1AFA4C-9A01-484C-9399-6B7ADB084D2A}" destId="{4217E5E2-97D4-4304-A9C0-D19B4002ED03}" srcOrd="0" destOrd="0" presId="urn:microsoft.com/office/officeart/2005/8/layout/process1"/>
    <dgm:cxn modelId="{5C9906F7-C450-4947-AF40-0AF5B2F1EDC8}" srcId="{5C1AFA4C-9A01-484C-9399-6B7ADB084D2A}" destId="{391DFCAE-0B50-460C-8C88-F237C3A34827}" srcOrd="2" destOrd="0" parTransId="{E2501E3D-2998-4638-9132-73B19564A791}" sibTransId="{F11BA708-6B40-47AC-96F2-18D735DA1EB0}"/>
    <dgm:cxn modelId="{F3655BD0-E3E9-4BE0-B598-35E6F08650B3}" type="presParOf" srcId="{4217E5E2-97D4-4304-A9C0-D19B4002ED03}" destId="{87AA4311-10CE-41DE-BB2F-2548992DB39C}" srcOrd="0" destOrd="0" presId="urn:microsoft.com/office/officeart/2005/8/layout/process1"/>
    <dgm:cxn modelId="{FDA03C27-5F2C-4EC7-B2F5-BE7D1C16FB59}" type="presParOf" srcId="{4217E5E2-97D4-4304-A9C0-D19B4002ED03}" destId="{AA9DA8A3-7392-4CAD-93B8-139BEBE44BCD}" srcOrd="1" destOrd="0" presId="urn:microsoft.com/office/officeart/2005/8/layout/process1"/>
    <dgm:cxn modelId="{E1FBABF1-0C84-4FFA-9B6D-CE5F48FFA924}" type="presParOf" srcId="{AA9DA8A3-7392-4CAD-93B8-139BEBE44BCD}" destId="{F2B3015F-AFCF-4658-BB1C-770021D82D58}" srcOrd="0" destOrd="0" presId="urn:microsoft.com/office/officeart/2005/8/layout/process1"/>
    <dgm:cxn modelId="{774162C0-A29C-4D54-9885-86945BAAC771}" type="presParOf" srcId="{4217E5E2-97D4-4304-A9C0-D19B4002ED03}" destId="{3CE18EBC-759F-4399-BE47-F41B619F8705}" srcOrd="2" destOrd="0" presId="urn:microsoft.com/office/officeart/2005/8/layout/process1"/>
    <dgm:cxn modelId="{C408D3B1-F068-486F-8080-68316F9BF9F5}" type="presParOf" srcId="{4217E5E2-97D4-4304-A9C0-D19B4002ED03}" destId="{86AB1FE8-C53E-4031-BA96-462BCA192743}" srcOrd="3" destOrd="0" presId="urn:microsoft.com/office/officeart/2005/8/layout/process1"/>
    <dgm:cxn modelId="{35EEC60C-8A18-4410-AE51-C19BFB5FE215}" type="presParOf" srcId="{86AB1FE8-C53E-4031-BA96-462BCA192743}" destId="{14339728-11D3-4246-A03A-33381D40A1BB}" srcOrd="0" destOrd="0" presId="urn:microsoft.com/office/officeart/2005/8/layout/process1"/>
    <dgm:cxn modelId="{09A3B912-C079-43B6-8BF2-6F9E0E8FA9FD}" type="presParOf" srcId="{4217E5E2-97D4-4304-A9C0-D19B4002ED03}" destId="{2A8B53B8-FCAD-4349-9C20-7D0508F12A5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7F2888-2665-4E6D-A192-E734ABDAB6C8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532C7BC-1E0B-43AA-B1D0-2E091B26D7BD}">
      <dgm:prSet phldrT="[Texto]"/>
      <dgm:spPr/>
      <dgm:t>
        <a:bodyPr/>
        <a:lstStyle/>
        <a:p>
          <a:r>
            <a:rPr lang="es-ES" b="1" dirty="0" smtClean="0"/>
            <a:t>Ruta Turística Fino aroma de los Andes (cacao)</a:t>
          </a:r>
          <a:endParaRPr lang="es-EC" dirty="0"/>
        </a:p>
      </dgm:t>
    </dgm:pt>
    <dgm:pt modelId="{9969C8AB-0721-4D0E-84E1-B01C979A94C0}" type="parTrans" cxnId="{BA8528D3-5270-433E-A975-788F6135D511}">
      <dgm:prSet/>
      <dgm:spPr/>
      <dgm:t>
        <a:bodyPr/>
        <a:lstStyle/>
        <a:p>
          <a:endParaRPr lang="es-EC"/>
        </a:p>
      </dgm:t>
    </dgm:pt>
    <dgm:pt modelId="{4ABA23EF-3112-49C4-BA81-372B8386FF48}" type="sibTrans" cxnId="{BA8528D3-5270-433E-A975-788F6135D511}">
      <dgm:prSet/>
      <dgm:spPr/>
      <dgm:t>
        <a:bodyPr/>
        <a:lstStyle/>
        <a:p>
          <a:endParaRPr lang="es-EC"/>
        </a:p>
      </dgm:t>
    </dgm:pt>
    <dgm:pt modelId="{CAD22558-971B-4686-94BA-CA5237DF223E}">
      <dgm:prSet phldrT="[Texto]"/>
      <dgm:spPr/>
      <dgm:t>
        <a:bodyPr/>
        <a:lstStyle/>
        <a:p>
          <a:r>
            <a:rPr lang="es-EC" b="1" dirty="0" smtClean="0"/>
            <a:t>Nombre</a:t>
          </a:r>
        </a:p>
        <a:p>
          <a:r>
            <a:rPr lang="es-EC" dirty="0" smtClean="0"/>
            <a:t>Producto tradicional cacao</a:t>
          </a:r>
          <a:endParaRPr lang="es-EC" dirty="0"/>
        </a:p>
      </dgm:t>
    </dgm:pt>
    <dgm:pt modelId="{C6AB6475-1D9F-494B-8972-AC6387BC78DD}" type="parTrans" cxnId="{8E69F356-B4A9-4C02-A424-251B1ECF8984}">
      <dgm:prSet/>
      <dgm:spPr/>
      <dgm:t>
        <a:bodyPr/>
        <a:lstStyle/>
        <a:p>
          <a:endParaRPr lang="es-EC"/>
        </a:p>
      </dgm:t>
    </dgm:pt>
    <dgm:pt modelId="{9683B144-2F00-4F0B-A8F5-52D86C4AB40E}" type="sibTrans" cxnId="{8E69F356-B4A9-4C02-A424-251B1ECF8984}">
      <dgm:prSet/>
      <dgm:spPr/>
      <dgm:t>
        <a:bodyPr/>
        <a:lstStyle/>
        <a:p>
          <a:endParaRPr lang="es-EC"/>
        </a:p>
      </dgm:t>
    </dgm:pt>
    <dgm:pt modelId="{6F83565F-493F-4465-8A4F-715E0260B067}">
      <dgm:prSet phldrT="[Texto]"/>
      <dgm:spPr/>
      <dgm:t>
        <a:bodyPr/>
        <a:lstStyle/>
        <a:p>
          <a:r>
            <a:rPr lang="es-EC" b="1" dirty="0" smtClean="0"/>
            <a:t>Eje temático</a:t>
          </a:r>
        </a:p>
        <a:p>
          <a:r>
            <a:rPr lang="es-ES" dirty="0" smtClean="0"/>
            <a:t>Símbolo de historia, cultura y mega diversidad. </a:t>
          </a:r>
          <a:r>
            <a:rPr lang="es-EC" dirty="0" smtClean="0"/>
            <a:t> </a:t>
          </a:r>
          <a:endParaRPr lang="es-EC" dirty="0"/>
        </a:p>
      </dgm:t>
    </dgm:pt>
    <dgm:pt modelId="{06F11CBE-7ABF-4D76-9BB3-BD8BE5C4EF0E}" type="parTrans" cxnId="{33C499C8-F01E-494A-AA86-1D9D78145D7B}">
      <dgm:prSet/>
      <dgm:spPr/>
      <dgm:t>
        <a:bodyPr/>
        <a:lstStyle/>
        <a:p>
          <a:endParaRPr lang="es-EC"/>
        </a:p>
      </dgm:t>
    </dgm:pt>
    <dgm:pt modelId="{94DDE42F-2EC7-492D-B402-DC4D96C25810}" type="sibTrans" cxnId="{33C499C8-F01E-494A-AA86-1D9D78145D7B}">
      <dgm:prSet/>
      <dgm:spPr/>
      <dgm:t>
        <a:bodyPr/>
        <a:lstStyle/>
        <a:p>
          <a:endParaRPr lang="es-EC"/>
        </a:p>
      </dgm:t>
    </dgm:pt>
    <dgm:pt modelId="{58599525-439E-417F-B65C-C01F8B674CD4}">
      <dgm:prSet phldrT="[Texto]"/>
      <dgm:spPr/>
      <dgm:t>
        <a:bodyPr/>
        <a:lstStyle/>
        <a:p>
          <a:r>
            <a:rPr lang="es-EC" b="1" dirty="0" smtClean="0"/>
            <a:t>Logo</a:t>
          </a:r>
          <a:endParaRPr lang="es-EC" dirty="0"/>
        </a:p>
      </dgm:t>
    </dgm:pt>
    <dgm:pt modelId="{5E23AD4A-DAFE-435B-8800-9357D7BE44BB}" type="parTrans" cxnId="{4081B0AB-68D9-4680-B567-4321AE96592A}">
      <dgm:prSet/>
      <dgm:spPr/>
      <dgm:t>
        <a:bodyPr/>
        <a:lstStyle/>
        <a:p>
          <a:endParaRPr lang="es-EC"/>
        </a:p>
      </dgm:t>
    </dgm:pt>
    <dgm:pt modelId="{CB1A3E2F-764D-485C-AB09-ACD905968DDA}" type="sibTrans" cxnId="{4081B0AB-68D9-4680-B567-4321AE96592A}">
      <dgm:prSet/>
      <dgm:spPr/>
      <dgm:t>
        <a:bodyPr/>
        <a:lstStyle/>
        <a:p>
          <a:endParaRPr lang="es-EC"/>
        </a:p>
      </dgm:t>
    </dgm:pt>
    <dgm:pt modelId="{B82B24A1-2672-4008-B5CA-EA4051882847}" type="pres">
      <dgm:prSet presAssocID="{A17F2888-2665-4E6D-A192-E734ABDAB6C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0294D2ED-4D76-471A-9015-2854FB84E16F}" type="pres">
      <dgm:prSet presAssocID="{3532C7BC-1E0B-43AA-B1D0-2E091B26D7BD}" presName="hierRoot1" presStyleCnt="0">
        <dgm:presLayoutVars>
          <dgm:hierBranch val="init"/>
        </dgm:presLayoutVars>
      </dgm:prSet>
      <dgm:spPr/>
    </dgm:pt>
    <dgm:pt modelId="{C052F178-F334-40BA-9127-DE063B260B8D}" type="pres">
      <dgm:prSet presAssocID="{3532C7BC-1E0B-43AA-B1D0-2E091B26D7BD}" presName="rootComposite1" presStyleCnt="0"/>
      <dgm:spPr/>
    </dgm:pt>
    <dgm:pt modelId="{CB2A8C7A-E079-4986-8211-F8D77A7D3FC3}" type="pres">
      <dgm:prSet presAssocID="{3532C7BC-1E0B-43AA-B1D0-2E091B26D7BD}" presName="rootText1" presStyleLbl="alignAcc1" presStyleIdx="0" presStyleCnt="0" custScaleX="12492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A5445A6-48ED-4C54-AA95-2AF1B2C88D45}" type="pres">
      <dgm:prSet presAssocID="{3532C7BC-1E0B-43AA-B1D0-2E091B26D7BD}" presName="topArc1" presStyleLbl="parChTrans1D1" presStyleIdx="0" presStyleCnt="8"/>
      <dgm:spPr/>
    </dgm:pt>
    <dgm:pt modelId="{D3CB4505-F042-4147-B2AB-665AE3788E36}" type="pres">
      <dgm:prSet presAssocID="{3532C7BC-1E0B-43AA-B1D0-2E091B26D7BD}" presName="bottomArc1" presStyleLbl="parChTrans1D1" presStyleIdx="1" presStyleCnt="8"/>
      <dgm:spPr/>
    </dgm:pt>
    <dgm:pt modelId="{94368265-09D4-4DB3-B015-9ECC9DB251FD}" type="pres">
      <dgm:prSet presAssocID="{3532C7BC-1E0B-43AA-B1D0-2E091B26D7BD}" presName="topConnNode1" presStyleLbl="node1" presStyleIdx="0" presStyleCnt="0"/>
      <dgm:spPr/>
      <dgm:t>
        <a:bodyPr/>
        <a:lstStyle/>
        <a:p>
          <a:endParaRPr lang="es-EC"/>
        </a:p>
      </dgm:t>
    </dgm:pt>
    <dgm:pt modelId="{84545D10-A2BD-431A-B0CD-D33D1C0FA784}" type="pres">
      <dgm:prSet presAssocID="{3532C7BC-1E0B-43AA-B1D0-2E091B26D7BD}" presName="hierChild2" presStyleCnt="0"/>
      <dgm:spPr/>
    </dgm:pt>
    <dgm:pt modelId="{381E53B8-F765-4ACA-9190-5A7290C2DE37}" type="pres">
      <dgm:prSet presAssocID="{C6AB6475-1D9F-494B-8972-AC6387BC78DD}" presName="Name28" presStyleLbl="parChTrans1D2" presStyleIdx="0" presStyleCnt="3"/>
      <dgm:spPr/>
      <dgm:t>
        <a:bodyPr/>
        <a:lstStyle/>
        <a:p>
          <a:endParaRPr lang="es-EC"/>
        </a:p>
      </dgm:t>
    </dgm:pt>
    <dgm:pt modelId="{BCBE0ABD-558A-4975-9C01-5553CCCD0621}" type="pres">
      <dgm:prSet presAssocID="{CAD22558-971B-4686-94BA-CA5237DF223E}" presName="hierRoot2" presStyleCnt="0">
        <dgm:presLayoutVars>
          <dgm:hierBranch val="init"/>
        </dgm:presLayoutVars>
      </dgm:prSet>
      <dgm:spPr/>
    </dgm:pt>
    <dgm:pt modelId="{0B4BA40A-733F-4D4B-BE67-CF5D8FAC8B58}" type="pres">
      <dgm:prSet presAssocID="{CAD22558-971B-4686-94BA-CA5237DF223E}" presName="rootComposite2" presStyleCnt="0"/>
      <dgm:spPr/>
    </dgm:pt>
    <dgm:pt modelId="{26AAA09D-B0A3-4F7C-9914-A53BAC683025}" type="pres">
      <dgm:prSet presAssocID="{CAD22558-971B-4686-94BA-CA5237DF223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A218384-FFD0-4C08-89A4-B1DBD5E1589D}" type="pres">
      <dgm:prSet presAssocID="{CAD22558-971B-4686-94BA-CA5237DF223E}" presName="topArc2" presStyleLbl="parChTrans1D1" presStyleIdx="2" presStyleCnt="8"/>
      <dgm:spPr/>
    </dgm:pt>
    <dgm:pt modelId="{A78BF8AE-3D95-4D1C-A496-63DD3584ECB7}" type="pres">
      <dgm:prSet presAssocID="{CAD22558-971B-4686-94BA-CA5237DF223E}" presName="bottomArc2" presStyleLbl="parChTrans1D1" presStyleIdx="3" presStyleCnt="8"/>
      <dgm:spPr/>
    </dgm:pt>
    <dgm:pt modelId="{361AFC1F-6B03-447A-AE0B-F89E34559D23}" type="pres">
      <dgm:prSet presAssocID="{CAD22558-971B-4686-94BA-CA5237DF223E}" presName="topConnNode2" presStyleLbl="node2" presStyleIdx="0" presStyleCnt="0"/>
      <dgm:spPr/>
      <dgm:t>
        <a:bodyPr/>
        <a:lstStyle/>
        <a:p>
          <a:endParaRPr lang="es-EC"/>
        </a:p>
      </dgm:t>
    </dgm:pt>
    <dgm:pt modelId="{E1A7F78C-9BA3-4AB9-9853-C117402DDD54}" type="pres">
      <dgm:prSet presAssocID="{CAD22558-971B-4686-94BA-CA5237DF223E}" presName="hierChild4" presStyleCnt="0"/>
      <dgm:spPr/>
    </dgm:pt>
    <dgm:pt modelId="{DE0028CF-2024-47D3-8F30-FE63DC8A5402}" type="pres">
      <dgm:prSet presAssocID="{CAD22558-971B-4686-94BA-CA5237DF223E}" presName="hierChild5" presStyleCnt="0"/>
      <dgm:spPr/>
    </dgm:pt>
    <dgm:pt modelId="{A18722CE-CFA3-4AF5-BA8F-C4376FC27B62}" type="pres">
      <dgm:prSet presAssocID="{06F11CBE-7ABF-4D76-9BB3-BD8BE5C4EF0E}" presName="Name28" presStyleLbl="parChTrans1D2" presStyleIdx="1" presStyleCnt="3"/>
      <dgm:spPr/>
      <dgm:t>
        <a:bodyPr/>
        <a:lstStyle/>
        <a:p>
          <a:endParaRPr lang="es-EC"/>
        </a:p>
      </dgm:t>
    </dgm:pt>
    <dgm:pt modelId="{20617528-F9ED-412C-BC0B-2D78D494A924}" type="pres">
      <dgm:prSet presAssocID="{6F83565F-493F-4465-8A4F-715E0260B067}" presName="hierRoot2" presStyleCnt="0">
        <dgm:presLayoutVars>
          <dgm:hierBranch val="init"/>
        </dgm:presLayoutVars>
      </dgm:prSet>
      <dgm:spPr/>
    </dgm:pt>
    <dgm:pt modelId="{C0544EC4-85E3-4DC7-B0B1-AF356962F0C8}" type="pres">
      <dgm:prSet presAssocID="{6F83565F-493F-4465-8A4F-715E0260B067}" presName="rootComposite2" presStyleCnt="0"/>
      <dgm:spPr/>
    </dgm:pt>
    <dgm:pt modelId="{FF82EF85-07A3-4A55-A50F-C7440C572CEE}" type="pres">
      <dgm:prSet presAssocID="{6F83565F-493F-4465-8A4F-715E0260B06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871CF72-8C91-4B18-9B1F-1C01F0ACB494}" type="pres">
      <dgm:prSet presAssocID="{6F83565F-493F-4465-8A4F-715E0260B067}" presName="topArc2" presStyleLbl="parChTrans1D1" presStyleIdx="4" presStyleCnt="8"/>
      <dgm:spPr/>
    </dgm:pt>
    <dgm:pt modelId="{0CA07F06-E5D5-4239-A7E4-A68179CC958C}" type="pres">
      <dgm:prSet presAssocID="{6F83565F-493F-4465-8A4F-715E0260B067}" presName="bottomArc2" presStyleLbl="parChTrans1D1" presStyleIdx="5" presStyleCnt="8"/>
      <dgm:spPr/>
    </dgm:pt>
    <dgm:pt modelId="{8C3D9272-1DE9-4567-8C41-5AD993BEA771}" type="pres">
      <dgm:prSet presAssocID="{6F83565F-493F-4465-8A4F-715E0260B067}" presName="topConnNode2" presStyleLbl="node2" presStyleIdx="0" presStyleCnt="0"/>
      <dgm:spPr/>
      <dgm:t>
        <a:bodyPr/>
        <a:lstStyle/>
        <a:p>
          <a:endParaRPr lang="es-EC"/>
        </a:p>
      </dgm:t>
    </dgm:pt>
    <dgm:pt modelId="{15D47A33-9E86-413C-B8CA-C3BBFD473538}" type="pres">
      <dgm:prSet presAssocID="{6F83565F-493F-4465-8A4F-715E0260B067}" presName="hierChild4" presStyleCnt="0"/>
      <dgm:spPr/>
    </dgm:pt>
    <dgm:pt modelId="{D522999A-472B-42EE-AB48-BF39B50F86E9}" type="pres">
      <dgm:prSet presAssocID="{6F83565F-493F-4465-8A4F-715E0260B067}" presName="hierChild5" presStyleCnt="0"/>
      <dgm:spPr/>
    </dgm:pt>
    <dgm:pt modelId="{AEE12969-D744-450A-90F9-D3636EE29B5B}" type="pres">
      <dgm:prSet presAssocID="{5E23AD4A-DAFE-435B-8800-9357D7BE44BB}" presName="Name28" presStyleLbl="parChTrans1D2" presStyleIdx="2" presStyleCnt="3"/>
      <dgm:spPr/>
      <dgm:t>
        <a:bodyPr/>
        <a:lstStyle/>
        <a:p>
          <a:endParaRPr lang="es-EC"/>
        </a:p>
      </dgm:t>
    </dgm:pt>
    <dgm:pt modelId="{92603DA7-E6B8-4134-BDD3-9DA3E20762CD}" type="pres">
      <dgm:prSet presAssocID="{58599525-439E-417F-B65C-C01F8B674CD4}" presName="hierRoot2" presStyleCnt="0">
        <dgm:presLayoutVars>
          <dgm:hierBranch val="init"/>
        </dgm:presLayoutVars>
      </dgm:prSet>
      <dgm:spPr/>
    </dgm:pt>
    <dgm:pt modelId="{CCF90E22-38CA-4DC5-AA51-16B37550FE3F}" type="pres">
      <dgm:prSet presAssocID="{58599525-439E-417F-B65C-C01F8B674CD4}" presName="rootComposite2" presStyleCnt="0"/>
      <dgm:spPr/>
    </dgm:pt>
    <dgm:pt modelId="{3888FB01-7940-4719-BB39-8EF9D993398E}" type="pres">
      <dgm:prSet presAssocID="{58599525-439E-417F-B65C-C01F8B674CD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B5B94F3-57AE-4328-AB95-71742CE9D6ED}" type="pres">
      <dgm:prSet presAssocID="{58599525-439E-417F-B65C-C01F8B674CD4}" presName="topArc2" presStyleLbl="parChTrans1D1" presStyleIdx="6" presStyleCnt="8"/>
      <dgm:spPr/>
    </dgm:pt>
    <dgm:pt modelId="{466AC546-CD8C-4E94-916A-13F7A1D1871D}" type="pres">
      <dgm:prSet presAssocID="{58599525-439E-417F-B65C-C01F8B674CD4}" presName="bottomArc2" presStyleLbl="parChTrans1D1" presStyleIdx="7" presStyleCnt="8"/>
      <dgm:spPr/>
    </dgm:pt>
    <dgm:pt modelId="{D6AA8F65-6665-4069-9410-D3C956C2B3B0}" type="pres">
      <dgm:prSet presAssocID="{58599525-439E-417F-B65C-C01F8B674CD4}" presName="topConnNode2" presStyleLbl="node2" presStyleIdx="0" presStyleCnt="0"/>
      <dgm:spPr/>
      <dgm:t>
        <a:bodyPr/>
        <a:lstStyle/>
        <a:p>
          <a:endParaRPr lang="es-EC"/>
        </a:p>
      </dgm:t>
    </dgm:pt>
    <dgm:pt modelId="{C18DF3B2-4131-4D47-BF6B-32177508BB6E}" type="pres">
      <dgm:prSet presAssocID="{58599525-439E-417F-B65C-C01F8B674CD4}" presName="hierChild4" presStyleCnt="0"/>
      <dgm:spPr/>
    </dgm:pt>
    <dgm:pt modelId="{42F29951-CD25-438B-A193-EE3BBD5554A9}" type="pres">
      <dgm:prSet presAssocID="{58599525-439E-417F-B65C-C01F8B674CD4}" presName="hierChild5" presStyleCnt="0"/>
      <dgm:spPr/>
    </dgm:pt>
    <dgm:pt modelId="{9C0E5B05-91D3-49D5-AD6D-C3FAD96C5A00}" type="pres">
      <dgm:prSet presAssocID="{3532C7BC-1E0B-43AA-B1D0-2E091B26D7BD}" presName="hierChild3" presStyleCnt="0"/>
      <dgm:spPr/>
    </dgm:pt>
  </dgm:ptLst>
  <dgm:cxnLst>
    <dgm:cxn modelId="{4627841B-0DC8-40AC-8FFC-A19E2D246F32}" type="presOf" srcId="{6F83565F-493F-4465-8A4F-715E0260B067}" destId="{FF82EF85-07A3-4A55-A50F-C7440C572CEE}" srcOrd="0" destOrd="0" presId="urn:microsoft.com/office/officeart/2008/layout/HalfCircleOrganizationChart"/>
    <dgm:cxn modelId="{04B2C438-BFE0-45B7-99A3-5FBBA819FB79}" type="presOf" srcId="{3532C7BC-1E0B-43AA-B1D0-2E091B26D7BD}" destId="{94368265-09D4-4DB3-B015-9ECC9DB251FD}" srcOrd="1" destOrd="0" presId="urn:microsoft.com/office/officeart/2008/layout/HalfCircleOrganizationChart"/>
    <dgm:cxn modelId="{F92EBC51-C9FB-401A-995F-CC036C083BA2}" type="presOf" srcId="{CAD22558-971B-4686-94BA-CA5237DF223E}" destId="{361AFC1F-6B03-447A-AE0B-F89E34559D23}" srcOrd="1" destOrd="0" presId="urn:microsoft.com/office/officeart/2008/layout/HalfCircleOrganizationChart"/>
    <dgm:cxn modelId="{E8257C57-D137-4988-ACA5-4D053F4C5DC7}" type="presOf" srcId="{58599525-439E-417F-B65C-C01F8B674CD4}" destId="{D6AA8F65-6665-4069-9410-D3C956C2B3B0}" srcOrd="1" destOrd="0" presId="urn:microsoft.com/office/officeart/2008/layout/HalfCircleOrganizationChart"/>
    <dgm:cxn modelId="{D81639FA-49C7-4EFB-B0C0-7CFF6241C8F1}" type="presOf" srcId="{CAD22558-971B-4686-94BA-CA5237DF223E}" destId="{26AAA09D-B0A3-4F7C-9914-A53BAC683025}" srcOrd="0" destOrd="0" presId="urn:microsoft.com/office/officeart/2008/layout/HalfCircleOrganizationChart"/>
    <dgm:cxn modelId="{33C499C8-F01E-494A-AA86-1D9D78145D7B}" srcId="{3532C7BC-1E0B-43AA-B1D0-2E091B26D7BD}" destId="{6F83565F-493F-4465-8A4F-715E0260B067}" srcOrd="1" destOrd="0" parTransId="{06F11CBE-7ABF-4D76-9BB3-BD8BE5C4EF0E}" sibTransId="{94DDE42F-2EC7-492D-B402-DC4D96C25810}"/>
    <dgm:cxn modelId="{8A741506-3B80-4C09-AA20-DFCDD5920A83}" type="presOf" srcId="{06F11CBE-7ABF-4D76-9BB3-BD8BE5C4EF0E}" destId="{A18722CE-CFA3-4AF5-BA8F-C4376FC27B62}" srcOrd="0" destOrd="0" presId="urn:microsoft.com/office/officeart/2008/layout/HalfCircleOrganizationChart"/>
    <dgm:cxn modelId="{FB5B9064-EE60-48CE-B72A-EE8021668C1E}" type="presOf" srcId="{5E23AD4A-DAFE-435B-8800-9357D7BE44BB}" destId="{AEE12969-D744-450A-90F9-D3636EE29B5B}" srcOrd="0" destOrd="0" presId="urn:microsoft.com/office/officeart/2008/layout/HalfCircleOrganizationChart"/>
    <dgm:cxn modelId="{B26B816B-7093-48BD-B1B3-F7E842A05E08}" type="presOf" srcId="{6F83565F-493F-4465-8A4F-715E0260B067}" destId="{8C3D9272-1DE9-4567-8C41-5AD993BEA771}" srcOrd="1" destOrd="0" presId="urn:microsoft.com/office/officeart/2008/layout/HalfCircleOrganizationChart"/>
    <dgm:cxn modelId="{29014F9B-B8E3-4A1B-AF6C-9C15D09ACF5A}" type="presOf" srcId="{58599525-439E-417F-B65C-C01F8B674CD4}" destId="{3888FB01-7940-4719-BB39-8EF9D993398E}" srcOrd="0" destOrd="0" presId="urn:microsoft.com/office/officeart/2008/layout/HalfCircleOrganizationChart"/>
    <dgm:cxn modelId="{4081B0AB-68D9-4680-B567-4321AE96592A}" srcId="{3532C7BC-1E0B-43AA-B1D0-2E091B26D7BD}" destId="{58599525-439E-417F-B65C-C01F8B674CD4}" srcOrd="2" destOrd="0" parTransId="{5E23AD4A-DAFE-435B-8800-9357D7BE44BB}" sibTransId="{CB1A3E2F-764D-485C-AB09-ACD905968DDA}"/>
    <dgm:cxn modelId="{BA8528D3-5270-433E-A975-788F6135D511}" srcId="{A17F2888-2665-4E6D-A192-E734ABDAB6C8}" destId="{3532C7BC-1E0B-43AA-B1D0-2E091B26D7BD}" srcOrd="0" destOrd="0" parTransId="{9969C8AB-0721-4D0E-84E1-B01C979A94C0}" sibTransId="{4ABA23EF-3112-49C4-BA81-372B8386FF48}"/>
    <dgm:cxn modelId="{152B1A94-671C-40A8-983C-8EC744894BD3}" type="presOf" srcId="{3532C7BC-1E0B-43AA-B1D0-2E091B26D7BD}" destId="{CB2A8C7A-E079-4986-8211-F8D77A7D3FC3}" srcOrd="0" destOrd="0" presId="urn:microsoft.com/office/officeart/2008/layout/HalfCircleOrganizationChart"/>
    <dgm:cxn modelId="{8E69F356-B4A9-4C02-A424-251B1ECF8984}" srcId="{3532C7BC-1E0B-43AA-B1D0-2E091B26D7BD}" destId="{CAD22558-971B-4686-94BA-CA5237DF223E}" srcOrd="0" destOrd="0" parTransId="{C6AB6475-1D9F-494B-8972-AC6387BC78DD}" sibTransId="{9683B144-2F00-4F0B-A8F5-52D86C4AB40E}"/>
    <dgm:cxn modelId="{4001617D-2F73-4C5B-9722-C7DC6F8A3532}" type="presOf" srcId="{A17F2888-2665-4E6D-A192-E734ABDAB6C8}" destId="{B82B24A1-2672-4008-B5CA-EA4051882847}" srcOrd="0" destOrd="0" presId="urn:microsoft.com/office/officeart/2008/layout/HalfCircleOrganizationChart"/>
    <dgm:cxn modelId="{A3E96032-27C1-437B-A7F1-0C89EBA7F855}" type="presOf" srcId="{C6AB6475-1D9F-494B-8972-AC6387BC78DD}" destId="{381E53B8-F765-4ACA-9190-5A7290C2DE37}" srcOrd="0" destOrd="0" presId="urn:microsoft.com/office/officeart/2008/layout/HalfCircleOrganizationChart"/>
    <dgm:cxn modelId="{A0EDAD3C-DDD1-460C-B038-D31740B5D758}" type="presParOf" srcId="{B82B24A1-2672-4008-B5CA-EA4051882847}" destId="{0294D2ED-4D76-471A-9015-2854FB84E16F}" srcOrd="0" destOrd="0" presId="urn:microsoft.com/office/officeart/2008/layout/HalfCircleOrganizationChart"/>
    <dgm:cxn modelId="{6AA02852-1FF0-46DC-A621-98571CEBC868}" type="presParOf" srcId="{0294D2ED-4D76-471A-9015-2854FB84E16F}" destId="{C052F178-F334-40BA-9127-DE063B260B8D}" srcOrd="0" destOrd="0" presId="urn:microsoft.com/office/officeart/2008/layout/HalfCircleOrganizationChart"/>
    <dgm:cxn modelId="{0BC9DB65-4BD7-4C85-9D70-4C5F0B55B518}" type="presParOf" srcId="{C052F178-F334-40BA-9127-DE063B260B8D}" destId="{CB2A8C7A-E079-4986-8211-F8D77A7D3FC3}" srcOrd="0" destOrd="0" presId="urn:microsoft.com/office/officeart/2008/layout/HalfCircleOrganizationChart"/>
    <dgm:cxn modelId="{DCC93995-B566-4A05-8415-367968ACCB01}" type="presParOf" srcId="{C052F178-F334-40BA-9127-DE063B260B8D}" destId="{DA5445A6-48ED-4C54-AA95-2AF1B2C88D45}" srcOrd="1" destOrd="0" presId="urn:microsoft.com/office/officeart/2008/layout/HalfCircleOrganizationChart"/>
    <dgm:cxn modelId="{DD6079BB-579E-40B8-81FD-CCC3BAB3A4BD}" type="presParOf" srcId="{C052F178-F334-40BA-9127-DE063B260B8D}" destId="{D3CB4505-F042-4147-B2AB-665AE3788E36}" srcOrd="2" destOrd="0" presId="urn:microsoft.com/office/officeart/2008/layout/HalfCircleOrganizationChart"/>
    <dgm:cxn modelId="{82E35E95-9A94-4B30-B997-C82700457C85}" type="presParOf" srcId="{C052F178-F334-40BA-9127-DE063B260B8D}" destId="{94368265-09D4-4DB3-B015-9ECC9DB251FD}" srcOrd="3" destOrd="0" presId="urn:microsoft.com/office/officeart/2008/layout/HalfCircleOrganizationChart"/>
    <dgm:cxn modelId="{483E26B0-6E30-47D4-BE5D-EC5E0566C478}" type="presParOf" srcId="{0294D2ED-4D76-471A-9015-2854FB84E16F}" destId="{84545D10-A2BD-431A-B0CD-D33D1C0FA784}" srcOrd="1" destOrd="0" presId="urn:microsoft.com/office/officeart/2008/layout/HalfCircleOrganizationChart"/>
    <dgm:cxn modelId="{85563E5F-1092-4526-A764-1606DE89501D}" type="presParOf" srcId="{84545D10-A2BD-431A-B0CD-D33D1C0FA784}" destId="{381E53B8-F765-4ACA-9190-5A7290C2DE37}" srcOrd="0" destOrd="0" presId="urn:microsoft.com/office/officeart/2008/layout/HalfCircleOrganizationChart"/>
    <dgm:cxn modelId="{146CA662-A4A6-4E6C-936E-9ACB553C16BB}" type="presParOf" srcId="{84545D10-A2BD-431A-B0CD-D33D1C0FA784}" destId="{BCBE0ABD-558A-4975-9C01-5553CCCD0621}" srcOrd="1" destOrd="0" presId="urn:microsoft.com/office/officeart/2008/layout/HalfCircleOrganizationChart"/>
    <dgm:cxn modelId="{9C3D4F3A-D6D1-4741-AF6C-593746AF8DB6}" type="presParOf" srcId="{BCBE0ABD-558A-4975-9C01-5553CCCD0621}" destId="{0B4BA40A-733F-4D4B-BE67-CF5D8FAC8B58}" srcOrd="0" destOrd="0" presId="urn:microsoft.com/office/officeart/2008/layout/HalfCircleOrganizationChart"/>
    <dgm:cxn modelId="{35B915E6-81FA-4ED8-8621-8D7B162F725A}" type="presParOf" srcId="{0B4BA40A-733F-4D4B-BE67-CF5D8FAC8B58}" destId="{26AAA09D-B0A3-4F7C-9914-A53BAC683025}" srcOrd="0" destOrd="0" presId="urn:microsoft.com/office/officeart/2008/layout/HalfCircleOrganizationChart"/>
    <dgm:cxn modelId="{0D17D155-48CD-465D-B369-0EA983660ED2}" type="presParOf" srcId="{0B4BA40A-733F-4D4B-BE67-CF5D8FAC8B58}" destId="{DA218384-FFD0-4C08-89A4-B1DBD5E1589D}" srcOrd="1" destOrd="0" presId="urn:microsoft.com/office/officeart/2008/layout/HalfCircleOrganizationChart"/>
    <dgm:cxn modelId="{24799404-242E-4F02-A3D7-DF6266A2B45D}" type="presParOf" srcId="{0B4BA40A-733F-4D4B-BE67-CF5D8FAC8B58}" destId="{A78BF8AE-3D95-4D1C-A496-63DD3584ECB7}" srcOrd="2" destOrd="0" presId="urn:microsoft.com/office/officeart/2008/layout/HalfCircleOrganizationChart"/>
    <dgm:cxn modelId="{A24BD5CA-9584-4167-B742-DBC34089AB7D}" type="presParOf" srcId="{0B4BA40A-733F-4D4B-BE67-CF5D8FAC8B58}" destId="{361AFC1F-6B03-447A-AE0B-F89E34559D23}" srcOrd="3" destOrd="0" presId="urn:microsoft.com/office/officeart/2008/layout/HalfCircleOrganizationChart"/>
    <dgm:cxn modelId="{59276BF9-9EC2-487A-86DA-0E2743B5FB60}" type="presParOf" srcId="{BCBE0ABD-558A-4975-9C01-5553CCCD0621}" destId="{E1A7F78C-9BA3-4AB9-9853-C117402DDD54}" srcOrd="1" destOrd="0" presId="urn:microsoft.com/office/officeart/2008/layout/HalfCircleOrganizationChart"/>
    <dgm:cxn modelId="{5705A025-D3B2-48D3-97A2-2708F57C5529}" type="presParOf" srcId="{BCBE0ABD-558A-4975-9C01-5553CCCD0621}" destId="{DE0028CF-2024-47D3-8F30-FE63DC8A5402}" srcOrd="2" destOrd="0" presId="urn:microsoft.com/office/officeart/2008/layout/HalfCircleOrganizationChart"/>
    <dgm:cxn modelId="{3215CB51-EF17-4953-BFD4-59B10CDB3AA8}" type="presParOf" srcId="{84545D10-A2BD-431A-B0CD-D33D1C0FA784}" destId="{A18722CE-CFA3-4AF5-BA8F-C4376FC27B62}" srcOrd="2" destOrd="0" presId="urn:microsoft.com/office/officeart/2008/layout/HalfCircleOrganizationChart"/>
    <dgm:cxn modelId="{DB2E14EF-4414-4EC5-A433-03606DFF7FC7}" type="presParOf" srcId="{84545D10-A2BD-431A-B0CD-D33D1C0FA784}" destId="{20617528-F9ED-412C-BC0B-2D78D494A924}" srcOrd="3" destOrd="0" presId="urn:microsoft.com/office/officeart/2008/layout/HalfCircleOrganizationChart"/>
    <dgm:cxn modelId="{BDD6F915-7CCA-44D2-89FD-A744B8618FEA}" type="presParOf" srcId="{20617528-F9ED-412C-BC0B-2D78D494A924}" destId="{C0544EC4-85E3-4DC7-B0B1-AF356962F0C8}" srcOrd="0" destOrd="0" presId="urn:microsoft.com/office/officeart/2008/layout/HalfCircleOrganizationChart"/>
    <dgm:cxn modelId="{F155BB90-113E-4683-9D8B-7281CBE666CC}" type="presParOf" srcId="{C0544EC4-85E3-4DC7-B0B1-AF356962F0C8}" destId="{FF82EF85-07A3-4A55-A50F-C7440C572CEE}" srcOrd="0" destOrd="0" presId="urn:microsoft.com/office/officeart/2008/layout/HalfCircleOrganizationChart"/>
    <dgm:cxn modelId="{F15466D6-7A88-42D8-8E00-D4F27EBCCB06}" type="presParOf" srcId="{C0544EC4-85E3-4DC7-B0B1-AF356962F0C8}" destId="{E871CF72-8C91-4B18-9B1F-1C01F0ACB494}" srcOrd="1" destOrd="0" presId="urn:microsoft.com/office/officeart/2008/layout/HalfCircleOrganizationChart"/>
    <dgm:cxn modelId="{00DE90B3-4F1E-455C-A4AA-D8D3550CD183}" type="presParOf" srcId="{C0544EC4-85E3-4DC7-B0B1-AF356962F0C8}" destId="{0CA07F06-E5D5-4239-A7E4-A68179CC958C}" srcOrd="2" destOrd="0" presId="urn:microsoft.com/office/officeart/2008/layout/HalfCircleOrganizationChart"/>
    <dgm:cxn modelId="{6182A2C9-82FB-43B7-97C4-CE45609F47C9}" type="presParOf" srcId="{C0544EC4-85E3-4DC7-B0B1-AF356962F0C8}" destId="{8C3D9272-1DE9-4567-8C41-5AD993BEA771}" srcOrd="3" destOrd="0" presId="urn:microsoft.com/office/officeart/2008/layout/HalfCircleOrganizationChart"/>
    <dgm:cxn modelId="{2A995294-25E6-42A8-8468-8C065C57C636}" type="presParOf" srcId="{20617528-F9ED-412C-BC0B-2D78D494A924}" destId="{15D47A33-9E86-413C-B8CA-C3BBFD473538}" srcOrd="1" destOrd="0" presId="urn:microsoft.com/office/officeart/2008/layout/HalfCircleOrganizationChart"/>
    <dgm:cxn modelId="{5BE8DD80-F116-422E-B4E7-28FB2BF60B47}" type="presParOf" srcId="{20617528-F9ED-412C-BC0B-2D78D494A924}" destId="{D522999A-472B-42EE-AB48-BF39B50F86E9}" srcOrd="2" destOrd="0" presId="urn:microsoft.com/office/officeart/2008/layout/HalfCircleOrganizationChart"/>
    <dgm:cxn modelId="{08F71AA9-2088-4752-8284-2295545277B2}" type="presParOf" srcId="{84545D10-A2BD-431A-B0CD-D33D1C0FA784}" destId="{AEE12969-D744-450A-90F9-D3636EE29B5B}" srcOrd="4" destOrd="0" presId="urn:microsoft.com/office/officeart/2008/layout/HalfCircleOrganizationChart"/>
    <dgm:cxn modelId="{88929C15-0B4A-4747-8B82-265064589DD6}" type="presParOf" srcId="{84545D10-A2BD-431A-B0CD-D33D1C0FA784}" destId="{92603DA7-E6B8-4134-BDD3-9DA3E20762CD}" srcOrd="5" destOrd="0" presId="urn:microsoft.com/office/officeart/2008/layout/HalfCircleOrganizationChart"/>
    <dgm:cxn modelId="{4DAC9624-24C5-4A1D-BEBA-5CEFE70B5ACB}" type="presParOf" srcId="{92603DA7-E6B8-4134-BDD3-9DA3E20762CD}" destId="{CCF90E22-38CA-4DC5-AA51-16B37550FE3F}" srcOrd="0" destOrd="0" presId="urn:microsoft.com/office/officeart/2008/layout/HalfCircleOrganizationChart"/>
    <dgm:cxn modelId="{014DF3F7-9F5C-4E97-B20A-DC75B184BB11}" type="presParOf" srcId="{CCF90E22-38CA-4DC5-AA51-16B37550FE3F}" destId="{3888FB01-7940-4719-BB39-8EF9D993398E}" srcOrd="0" destOrd="0" presId="urn:microsoft.com/office/officeart/2008/layout/HalfCircleOrganizationChart"/>
    <dgm:cxn modelId="{D1D4ED14-9ACB-4F8B-B543-1A8673A4C4C4}" type="presParOf" srcId="{CCF90E22-38CA-4DC5-AA51-16B37550FE3F}" destId="{AB5B94F3-57AE-4328-AB95-71742CE9D6ED}" srcOrd="1" destOrd="0" presId="urn:microsoft.com/office/officeart/2008/layout/HalfCircleOrganizationChart"/>
    <dgm:cxn modelId="{2F997873-56DD-499E-8A9C-354542E76532}" type="presParOf" srcId="{CCF90E22-38CA-4DC5-AA51-16B37550FE3F}" destId="{466AC546-CD8C-4E94-916A-13F7A1D1871D}" srcOrd="2" destOrd="0" presId="urn:microsoft.com/office/officeart/2008/layout/HalfCircleOrganizationChart"/>
    <dgm:cxn modelId="{A293E916-D670-4980-9785-838F6313B9DA}" type="presParOf" srcId="{CCF90E22-38CA-4DC5-AA51-16B37550FE3F}" destId="{D6AA8F65-6665-4069-9410-D3C956C2B3B0}" srcOrd="3" destOrd="0" presId="urn:microsoft.com/office/officeart/2008/layout/HalfCircleOrganizationChart"/>
    <dgm:cxn modelId="{E649D6BB-EF23-46D9-8C4E-B2D2330529A2}" type="presParOf" srcId="{92603DA7-E6B8-4134-BDD3-9DA3E20762CD}" destId="{C18DF3B2-4131-4D47-BF6B-32177508BB6E}" srcOrd="1" destOrd="0" presId="urn:microsoft.com/office/officeart/2008/layout/HalfCircleOrganizationChart"/>
    <dgm:cxn modelId="{4C67D8B0-CCC3-4F5B-B900-BFFEE8D6EC3A}" type="presParOf" srcId="{92603DA7-E6B8-4134-BDD3-9DA3E20762CD}" destId="{42F29951-CD25-438B-A193-EE3BBD5554A9}" srcOrd="2" destOrd="0" presId="urn:microsoft.com/office/officeart/2008/layout/HalfCircleOrganizationChart"/>
    <dgm:cxn modelId="{21CEFE5C-3D1E-4CDD-A53C-93FF00FF17AD}" type="presParOf" srcId="{0294D2ED-4D76-471A-9015-2854FB84E16F}" destId="{9C0E5B05-91D3-49D5-AD6D-C3FAD96C5A00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4C24D-E96D-4D78-B2F0-B3BC4F431DA9}">
      <dsp:nvSpPr>
        <dsp:cNvPr id="0" name=""/>
        <dsp:cNvSpPr/>
      </dsp:nvSpPr>
      <dsp:spPr>
        <a:xfrm>
          <a:off x="3263030" y="2520950"/>
          <a:ext cx="1625600" cy="162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200" kern="1200"/>
        </a:p>
      </dsp:txBody>
      <dsp:txXfrm>
        <a:off x="3342385" y="2600305"/>
        <a:ext cx="1466890" cy="1466890"/>
      </dsp:txXfrm>
    </dsp:sp>
    <dsp:sp modelId="{BE9E10A3-E044-426F-842D-E103F405D395}">
      <dsp:nvSpPr>
        <dsp:cNvPr id="0" name=""/>
        <dsp:cNvSpPr/>
      </dsp:nvSpPr>
      <dsp:spPr>
        <a:xfrm rot="16200000">
          <a:off x="3505685" y="1950804"/>
          <a:ext cx="1140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0290" y="0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082EF-358C-427C-8070-975A962698CE}">
      <dsp:nvSpPr>
        <dsp:cNvPr id="0" name=""/>
        <dsp:cNvSpPr/>
      </dsp:nvSpPr>
      <dsp:spPr>
        <a:xfrm>
          <a:off x="3531254" y="291507"/>
          <a:ext cx="1089152" cy="1089152"/>
        </a:xfrm>
        <a:prstGeom prst="roundRect">
          <a:avLst/>
        </a:prstGeom>
        <a:gradFill rotWithShape="0">
          <a:gsLst>
            <a:gs pos="0">
              <a:schemeClr val="accent2">
                <a:hueOff val="-988095"/>
                <a:satOff val="4733"/>
                <a:lumOff val="4379"/>
                <a:alphaOff val="0"/>
                <a:tint val="65000"/>
                <a:lumMod val="110000"/>
              </a:schemeClr>
            </a:gs>
            <a:gs pos="88000">
              <a:schemeClr val="accent2">
                <a:hueOff val="-988095"/>
                <a:satOff val="4733"/>
                <a:lumOff val="4379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Proyecto consiente y eficaz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84422" y="344675"/>
        <a:ext cx="982816" cy="982816"/>
      </dsp:txXfrm>
    </dsp:sp>
    <dsp:sp modelId="{612CAF5D-9DD9-4CE0-BFCB-2E3B8200F203}">
      <dsp:nvSpPr>
        <dsp:cNvPr id="0" name=""/>
        <dsp:cNvSpPr/>
      </dsp:nvSpPr>
      <dsp:spPr>
        <a:xfrm rot="1800000">
          <a:off x="4851795" y="3940491"/>
          <a:ext cx="5498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9885" y="0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75176-5E52-45C5-BA2F-06AA6E174023}">
      <dsp:nvSpPr>
        <dsp:cNvPr id="0" name=""/>
        <dsp:cNvSpPr/>
      </dsp:nvSpPr>
      <dsp:spPr>
        <a:xfrm>
          <a:off x="5364845" y="4038007"/>
          <a:ext cx="1748056" cy="1089152"/>
        </a:xfrm>
        <a:prstGeom prst="roundRect">
          <a:avLst/>
        </a:prstGeom>
        <a:gradFill rotWithShape="0">
          <a:gsLst>
            <a:gs pos="0">
              <a:schemeClr val="accent2">
                <a:hueOff val="-1976191"/>
                <a:satOff val="9467"/>
                <a:lumOff val="8758"/>
                <a:alphaOff val="0"/>
                <a:tint val="65000"/>
                <a:lumMod val="110000"/>
              </a:schemeClr>
            </a:gs>
            <a:gs pos="88000">
              <a:schemeClr val="accent2">
                <a:hueOff val="-1976191"/>
                <a:satOff val="9467"/>
                <a:lumOff val="8758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Impedido su eficaz difusión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Poco aprovechado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8013" y="4091175"/>
        <a:ext cx="1641720" cy="982816"/>
      </dsp:txXfrm>
    </dsp:sp>
    <dsp:sp modelId="{DEEB23FB-C04B-4987-AE61-8CAD2FB58562}">
      <dsp:nvSpPr>
        <dsp:cNvPr id="0" name=""/>
        <dsp:cNvSpPr/>
      </dsp:nvSpPr>
      <dsp:spPr>
        <a:xfrm rot="9000000">
          <a:off x="2775472" y="3933661"/>
          <a:ext cx="5225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2563" y="0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C5A310-95F1-4489-83FD-5AD2DFB9B05E}">
      <dsp:nvSpPr>
        <dsp:cNvPr id="0" name=""/>
        <dsp:cNvSpPr/>
      </dsp:nvSpPr>
      <dsp:spPr>
        <a:xfrm>
          <a:off x="1015097" y="4038007"/>
          <a:ext cx="1795380" cy="1089152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65000"/>
                <a:lumMod val="110000"/>
              </a:schemeClr>
            </a:gs>
            <a:gs pos="88000">
              <a:schemeClr val="accent2">
                <a:hueOff val="-2964286"/>
                <a:satOff val="14200"/>
                <a:lumOff val="1313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Falta de conocimiento de los atractivos turísticos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8265" y="4091175"/>
        <a:ext cx="1689044" cy="982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E2AB2-1AEA-4956-BEF7-8DC15DAB7076}">
      <dsp:nvSpPr>
        <dsp:cNvPr id="0" name=""/>
        <dsp:cNvSpPr/>
      </dsp:nvSpPr>
      <dsp:spPr>
        <a:xfrm>
          <a:off x="3542" y="117354"/>
          <a:ext cx="3645322" cy="1151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GENERAL</a:t>
          </a:r>
          <a:r>
            <a:rPr lang="es-EC" sz="4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4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81" y="151093"/>
        <a:ext cx="3577844" cy="1084462"/>
      </dsp:txXfrm>
    </dsp:sp>
    <dsp:sp modelId="{7E024C59-3893-493B-93FA-F49A057A4D68}">
      <dsp:nvSpPr>
        <dsp:cNvPr id="0" name=""/>
        <dsp:cNvSpPr/>
      </dsp:nvSpPr>
      <dsp:spPr>
        <a:xfrm>
          <a:off x="368074" y="1269294"/>
          <a:ext cx="364532" cy="1366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6996"/>
              </a:lnTo>
              <a:lnTo>
                <a:pt x="364532" y="1366996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4E62C-421C-4244-9809-586FC6972890}">
      <dsp:nvSpPr>
        <dsp:cNvPr id="0" name=""/>
        <dsp:cNvSpPr/>
      </dsp:nvSpPr>
      <dsp:spPr>
        <a:xfrm>
          <a:off x="732606" y="1724959"/>
          <a:ext cx="3642289" cy="1822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Diseñar un Plan de Aprovechamiento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mediante la sistematización de productos turísticos  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5990" y="1778343"/>
        <a:ext cx="3535521" cy="1715893"/>
      </dsp:txXfrm>
    </dsp:sp>
    <dsp:sp modelId="{A1610087-2B61-484E-87AF-82C4F47092C2}">
      <dsp:nvSpPr>
        <dsp:cNvPr id="0" name=""/>
        <dsp:cNvSpPr/>
      </dsp:nvSpPr>
      <dsp:spPr>
        <a:xfrm>
          <a:off x="4560195" y="117354"/>
          <a:ext cx="3645322" cy="12429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433403"/>
                <a:satOff val="1180"/>
                <a:lumOff val="-981"/>
                <a:alphaOff val="0"/>
                <a:tint val="65000"/>
                <a:lumMod val="110000"/>
              </a:schemeClr>
            </a:gs>
            <a:gs pos="88000">
              <a:schemeClr val="accent3">
                <a:hueOff val="-1433403"/>
                <a:satOff val="1180"/>
                <a:lumOff val="-981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ESPECÍFICOS</a:t>
          </a:r>
          <a:endParaRPr lang="es-EC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6599" y="153758"/>
        <a:ext cx="3572514" cy="1170119"/>
      </dsp:txXfrm>
    </dsp:sp>
    <dsp:sp modelId="{34B36463-2EC9-47F0-AA81-2A1489174F26}">
      <dsp:nvSpPr>
        <dsp:cNvPr id="0" name=""/>
        <dsp:cNvSpPr/>
      </dsp:nvSpPr>
      <dsp:spPr>
        <a:xfrm>
          <a:off x="4924727" y="1360281"/>
          <a:ext cx="364532" cy="1197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442"/>
              </a:lnTo>
              <a:lnTo>
                <a:pt x="364532" y="1197442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853DE-825A-4CFF-B89A-CFC0F146D466}">
      <dsp:nvSpPr>
        <dsp:cNvPr id="0" name=""/>
        <dsp:cNvSpPr/>
      </dsp:nvSpPr>
      <dsp:spPr>
        <a:xfrm>
          <a:off x="5289260" y="1815946"/>
          <a:ext cx="3658941" cy="14835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716701"/>
              <a:satOff val="590"/>
              <a:lumOff val="-4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Argumentar teóricamente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2)Evaluar el macroambiente y el microambiente  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32712" y="1859398"/>
        <a:ext cx="3572037" cy="1396651"/>
      </dsp:txXfrm>
    </dsp:sp>
    <dsp:sp modelId="{6A2550B4-9BB7-4FF0-8E80-1F177D8DEA90}">
      <dsp:nvSpPr>
        <dsp:cNvPr id="0" name=""/>
        <dsp:cNvSpPr/>
      </dsp:nvSpPr>
      <dsp:spPr>
        <a:xfrm>
          <a:off x="4924727" y="1360281"/>
          <a:ext cx="364532" cy="3167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7958"/>
              </a:lnTo>
              <a:lnTo>
                <a:pt x="364532" y="316795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67F5F6-E60F-4F8F-A601-B10445AE13C9}">
      <dsp:nvSpPr>
        <dsp:cNvPr id="0" name=""/>
        <dsp:cNvSpPr/>
      </dsp:nvSpPr>
      <dsp:spPr>
        <a:xfrm>
          <a:off x="5289260" y="3755167"/>
          <a:ext cx="3669527" cy="1546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1433403"/>
              <a:satOff val="1180"/>
              <a:lumOff val="-9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3) </a:t>
          </a: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Analizar las necesidades del </a:t>
          </a: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Nicho </a:t>
          </a: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mercado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4) Desarrollar el Plan de Aprovechamiento con </a:t>
          </a: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proyectos </a:t>
          </a: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enfocados en el uso de sus recursos turísticos</a:t>
          </a: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34545" y="3800452"/>
        <a:ext cx="3578957" cy="1455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B7992-A272-4905-A36A-99003F473A6C}">
      <dsp:nvSpPr>
        <dsp:cNvPr id="0" name=""/>
        <dsp:cNvSpPr/>
      </dsp:nvSpPr>
      <dsp:spPr>
        <a:xfrm>
          <a:off x="1924710" y="2452841"/>
          <a:ext cx="1945843" cy="19461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77BBB-80E9-4CF9-B2DC-6B301D176A4D}">
      <dsp:nvSpPr>
        <dsp:cNvPr id="0" name=""/>
        <dsp:cNvSpPr/>
      </dsp:nvSpPr>
      <dsp:spPr>
        <a:xfrm>
          <a:off x="3165855" y="1019661"/>
          <a:ext cx="577900" cy="577530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DC3A7-9C1D-47C9-909F-7B8624BAD260}">
      <dsp:nvSpPr>
        <dsp:cNvPr id="0" name=""/>
        <dsp:cNvSpPr/>
      </dsp:nvSpPr>
      <dsp:spPr>
        <a:xfrm>
          <a:off x="1999487" y="2527524"/>
          <a:ext cx="1797100" cy="179679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45261-BCD1-47F5-A805-D63090368190}">
      <dsp:nvSpPr>
        <dsp:cNvPr id="0" name=""/>
        <dsp:cNvSpPr/>
      </dsp:nvSpPr>
      <dsp:spPr>
        <a:xfrm>
          <a:off x="4011980" y="2820513"/>
          <a:ext cx="1018438" cy="10181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8E46B-5313-4C93-9DAC-D704305F1794}">
      <dsp:nvSpPr>
        <dsp:cNvPr id="0" name=""/>
        <dsp:cNvSpPr/>
      </dsp:nvSpPr>
      <dsp:spPr>
        <a:xfrm>
          <a:off x="4072127" y="2880666"/>
          <a:ext cx="898144" cy="89822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A2B42-50EC-4BCD-9C35-FACA64579FAA}">
      <dsp:nvSpPr>
        <dsp:cNvPr id="0" name=""/>
        <dsp:cNvSpPr/>
      </dsp:nvSpPr>
      <dsp:spPr>
        <a:xfrm>
          <a:off x="3613708" y="1383278"/>
          <a:ext cx="1305356" cy="1305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CD942-8AEE-404E-A773-F0DC84FC0270}">
      <dsp:nvSpPr>
        <dsp:cNvPr id="0" name=""/>
        <dsp:cNvSpPr/>
      </dsp:nvSpPr>
      <dsp:spPr>
        <a:xfrm flipH="1" flipV="1">
          <a:off x="4896205" y="1253630"/>
          <a:ext cx="45720" cy="45721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288D7-30A3-4261-8D17-D841692D76CB}">
      <dsp:nvSpPr>
        <dsp:cNvPr id="0" name=""/>
        <dsp:cNvSpPr/>
      </dsp:nvSpPr>
      <dsp:spPr>
        <a:xfrm flipV="1">
          <a:off x="5253628" y="3993473"/>
          <a:ext cx="81089" cy="4571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CEDAD-E014-428F-92E3-4FE7E9F3221E}">
      <dsp:nvSpPr>
        <dsp:cNvPr id="0" name=""/>
        <dsp:cNvSpPr/>
      </dsp:nvSpPr>
      <dsp:spPr>
        <a:xfrm>
          <a:off x="3682796" y="1452217"/>
          <a:ext cx="1167993" cy="116790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CEE8D-1A97-470A-94FC-0012344285A9}">
      <dsp:nvSpPr>
        <dsp:cNvPr id="0" name=""/>
        <dsp:cNvSpPr/>
      </dsp:nvSpPr>
      <dsp:spPr>
        <a:xfrm>
          <a:off x="0" y="1452217"/>
          <a:ext cx="2887878" cy="937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" numCol="1" spcCol="1270" anchor="b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Desarrollo del turismo</a:t>
          </a:r>
          <a:endParaRPr lang="es-EC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52217"/>
        <a:ext cx="2887878" cy="937768"/>
      </dsp:txXfrm>
    </dsp:sp>
    <dsp:sp modelId="{D580AFB0-24FB-4157-9BA1-3EB445EB40A1}">
      <dsp:nvSpPr>
        <dsp:cNvPr id="0" name=""/>
        <dsp:cNvSpPr/>
      </dsp:nvSpPr>
      <dsp:spPr>
        <a:xfrm>
          <a:off x="5240121" y="2880666"/>
          <a:ext cx="2887878" cy="898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Posicionamiento de la parroquia </a:t>
          </a:r>
          <a:endParaRPr lang="es-EC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0121" y="2880666"/>
        <a:ext cx="2887878" cy="898229"/>
      </dsp:txXfrm>
    </dsp:sp>
    <dsp:sp modelId="{BF5E2221-E937-42F4-BF9C-AB9B78062F3C}">
      <dsp:nvSpPr>
        <dsp:cNvPr id="0" name=""/>
        <dsp:cNvSpPr/>
      </dsp:nvSpPr>
      <dsp:spPr>
        <a:xfrm>
          <a:off x="5133644" y="1452217"/>
          <a:ext cx="2887878" cy="1167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Realizar cambios para mejor utilización de los recursos</a:t>
          </a:r>
          <a:endParaRPr lang="es-EC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33644" y="1452217"/>
        <a:ext cx="2887878" cy="1167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A4311-10CE-41DE-BB2F-2548992DB39C}">
      <dsp:nvSpPr>
        <dsp:cNvPr id="0" name=""/>
        <dsp:cNvSpPr/>
      </dsp:nvSpPr>
      <dsp:spPr>
        <a:xfrm>
          <a:off x="6831" y="0"/>
          <a:ext cx="1926928" cy="1500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Distribuidas en 7 barrios y 53 recintos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776" y="43945"/>
        <a:ext cx="1839038" cy="1412499"/>
      </dsp:txXfrm>
    </dsp:sp>
    <dsp:sp modelId="{AA9DA8A3-7392-4CAD-93B8-139BEBE44BCD}">
      <dsp:nvSpPr>
        <dsp:cNvPr id="0" name=""/>
        <dsp:cNvSpPr/>
      </dsp:nvSpPr>
      <dsp:spPr>
        <a:xfrm>
          <a:off x="2126453" y="511255"/>
          <a:ext cx="408508" cy="4778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/>
        </a:p>
      </dsp:txBody>
      <dsp:txXfrm>
        <a:off x="2126453" y="606831"/>
        <a:ext cx="285956" cy="286726"/>
      </dsp:txXfrm>
    </dsp:sp>
    <dsp:sp modelId="{3CE18EBC-759F-4399-BE47-F41B619F8705}">
      <dsp:nvSpPr>
        <dsp:cNvPr id="0" name=""/>
        <dsp:cNvSpPr/>
      </dsp:nvSpPr>
      <dsp:spPr>
        <a:xfrm>
          <a:off x="2704532" y="0"/>
          <a:ext cx="2718935" cy="1500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65000"/>
                <a:lumMod val="110000"/>
              </a:schemeClr>
            </a:gs>
            <a:gs pos="88000">
              <a:schemeClr val="accent2">
                <a:hueOff val="-1482143"/>
                <a:satOff val="7100"/>
                <a:lumOff val="6569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Tropical Mega-térmico Húmedo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Tropical Mega-térmico Semi – húmedo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/>
        </a:p>
      </dsp:txBody>
      <dsp:txXfrm>
        <a:off x="2748477" y="43945"/>
        <a:ext cx="2631045" cy="1412499"/>
      </dsp:txXfrm>
    </dsp:sp>
    <dsp:sp modelId="{86AB1FE8-C53E-4031-BA96-462BCA192743}">
      <dsp:nvSpPr>
        <dsp:cNvPr id="0" name=""/>
        <dsp:cNvSpPr/>
      </dsp:nvSpPr>
      <dsp:spPr>
        <a:xfrm>
          <a:off x="5616160" y="511255"/>
          <a:ext cx="408508" cy="4778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65000"/>
                <a:lumMod val="110000"/>
              </a:schemeClr>
            </a:gs>
            <a:gs pos="88000">
              <a:schemeClr val="accent2">
                <a:hueOff val="-2964286"/>
                <a:satOff val="14200"/>
                <a:lumOff val="1313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/>
        </a:p>
      </dsp:txBody>
      <dsp:txXfrm>
        <a:off x="5616160" y="606831"/>
        <a:ext cx="285956" cy="286726"/>
      </dsp:txXfrm>
    </dsp:sp>
    <dsp:sp modelId="{2A8B53B8-FCAD-4349-9C20-7D0508F12A5F}">
      <dsp:nvSpPr>
        <dsp:cNvPr id="0" name=""/>
        <dsp:cNvSpPr/>
      </dsp:nvSpPr>
      <dsp:spPr>
        <a:xfrm>
          <a:off x="6194239" y="0"/>
          <a:ext cx="1926928" cy="1500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65000"/>
                <a:lumMod val="110000"/>
              </a:schemeClr>
            </a:gs>
            <a:gs pos="88000">
              <a:schemeClr val="accent2">
                <a:hueOff val="-2964286"/>
                <a:satOff val="14200"/>
                <a:lumOff val="1313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Número de habitantes de la parroquia es de 12376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38184" y="43945"/>
        <a:ext cx="1839038" cy="14124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12969-D744-450A-90F9-D3636EE29B5B}">
      <dsp:nvSpPr>
        <dsp:cNvPr id="0" name=""/>
        <dsp:cNvSpPr/>
      </dsp:nvSpPr>
      <dsp:spPr>
        <a:xfrm>
          <a:off x="4064000" y="1442717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722CE-CFA3-4AF5-BA8F-C4376FC27B62}">
      <dsp:nvSpPr>
        <dsp:cNvPr id="0" name=""/>
        <dsp:cNvSpPr/>
      </dsp:nvSpPr>
      <dsp:spPr>
        <a:xfrm>
          <a:off x="4018279" y="1442717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E53B8-F765-4ACA-9190-5A7290C2DE37}">
      <dsp:nvSpPr>
        <dsp:cNvPr id="0" name=""/>
        <dsp:cNvSpPr/>
      </dsp:nvSpPr>
      <dsp:spPr>
        <a:xfrm>
          <a:off x="1188690" y="1442717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5445A6-48ED-4C54-AA95-2AF1B2C88D45}">
      <dsp:nvSpPr>
        <dsp:cNvPr id="0" name=""/>
        <dsp:cNvSpPr/>
      </dsp:nvSpPr>
      <dsp:spPr>
        <a:xfrm>
          <a:off x="3321878" y="254572"/>
          <a:ext cx="1484242" cy="1188144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B4505-F042-4147-B2AB-665AE3788E36}">
      <dsp:nvSpPr>
        <dsp:cNvPr id="0" name=""/>
        <dsp:cNvSpPr/>
      </dsp:nvSpPr>
      <dsp:spPr>
        <a:xfrm>
          <a:off x="3321878" y="254572"/>
          <a:ext cx="1484242" cy="1188144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8C7A-E079-4986-8211-F8D77A7D3FC3}">
      <dsp:nvSpPr>
        <dsp:cNvPr id="0" name=""/>
        <dsp:cNvSpPr/>
      </dsp:nvSpPr>
      <dsp:spPr>
        <a:xfrm>
          <a:off x="2579757" y="468438"/>
          <a:ext cx="2968484" cy="760412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Ruta Turística Fino aroma de los Andes (cacao)</a:t>
          </a:r>
          <a:endParaRPr lang="es-EC" sz="1500" kern="1200" dirty="0"/>
        </a:p>
      </dsp:txBody>
      <dsp:txXfrm>
        <a:off x="2579757" y="468438"/>
        <a:ext cx="2968484" cy="760412"/>
      </dsp:txXfrm>
    </dsp:sp>
    <dsp:sp modelId="{DA218384-FFD0-4C08-89A4-B1DBD5E1589D}">
      <dsp:nvSpPr>
        <dsp:cNvPr id="0" name=""/>
        <dsp:cNvSpPr/>
      </dsp:nvSpPr>
      <dsp:spPr>
        <a:xfrm>
          <a:off x="594617" y="1941737"/>
          <a:ext cx="1188144" cy="1188144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BF8AE-3D95-4D1C-A496-63DD3584ECB7}">
      <dsp:nvSpPr>
        <dsp:cNvPr id="0" name=""/>
        <dsp:cNvSpPr/>
      </dsp:nvSpPr>
      <dsp:spPr>
        <a:xfrm>
          <a:off x="594617" y="1941737"/>
          <a:ext cx="1188144" cy="1188144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AA09D-B0A3-4F7C-9914-A53BAC683025}">
      <dsp:nvSpPr>
        <dsp:cNvPr id="0" name=""/>
        <dsp:cNvSpPr/>
      </dsp:nvSpPr>
      <dsp:spPr>
        <a:xfrm>
          <a:off x="545" y="2155603"/>
          <a:ext cx="2376289" cy="760412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/>
            <a:t>Nombre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Producto tradicional cacao</a:t>
          </a:r>
          <a:endParaRPr lang="es-EC" sz="1500" kern="1200" dirty="0"/>
        </a:p>
      </dsp:txBody>
      <dsp:txXfrm>
        <a:off x="545" y="2155603"/>
        <a:ext cx="2376289" cy="760412"/>
      </dsp:txXfrm>
    </dsp:sp>
    <dsp:sp modelId="{E871CF72-8C91-4B18-9B1F-1C01F0ACB494}">
      <dsp:nvSpPr>
        <dsp:cNvPr id="0" name=""/>
        <dsp:cNvSpPr/>
      </dsp:nvSpPr>
      <dsp:spPr>
        <a:xfrm>
          <a:off x="3469927" y="1941737"/>
          <a:ext cx="1188144" cy="1188144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7F06-E5D5-4239-A7E4-A68179CC958C}">
      <dsp:nvSpPr>
        <dsp:cNvPr id="0" name=""/>
        <dsp:cNvSpPr/>
      </dsp:nvSpPr>
      <dsp:spPr>
        <a:xfrm>
          <a:off x="3469927" y="1941737"/>
          <a:ext cx="1188144" cy="1188144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2EF85-07A3-4A55-A50F-C7440C572CEE}">
      <dsp:nvSpPr>
        <dsp:cNvPr id="0" name=""/>
        <dsp:cNvSpPr/>
      </dsp:nvSpPr>
      <dsp:spPr>
        <a:xfrm>
          <a:off x="2875855" y="2155603"/>
          <a:ext cx="2376289" cy="760412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/>
            <a:t>Eje temático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Símbolo de historia, cultura y mega diversidad. </a:t>
          </a:r>
          <a:r>
            <a:rPr lang="es-EC" sz="1500" kern="1200" dirty="0" smtClean="0"/>
            <a:t> </a:t>
          </a:r>
          <a:endParaRPr lang="es-EC" sz="1500" kern="1200" dirty="0"/>
        </a:p>
      </dsp:txBody>
      <dsp:txXfrm>
        <a:off x="2875855" y="2155603"/>
        <a:ext cx="2376289" cy="760412"/>
      </dsp:txXfrm>
    </dsp:sp>
    <dsp:sp modelId="{AB5B94F3-57AE-4328-AB95-71742CE9D6ED}">
      <dsp:nvSpPr>
        <dsp:cNvPr id="0" name=""/>
        <dsp:cNvSpPr/>
      </dsp:nvSpPr>
      <dsp:spPr>
        <a:xfrm>
          <a:off x="6345237" y="1941737"/>
          <a:ext cx="1188144" cy="1188144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6AC546-CD8C-4E94-916A-13F7A1D1871D}">
      <dsp:nvSpPr>
        <dsp:cNvPr id="0" name=""/>
        <dsp:cNvSpPr/>
      </dsp:nvSpPr>
      <dsp:spPr>
        <a:xfrm>
          <a:off x="6345237" y="1941737"/>
          <a:ext cx="1188144" cy="1188144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8FB01-7940-4719-BB39-8EF9D993398E}">
      <dsp:nvSpPr>
        <dsp:cNvPr id="0" name=""/>
        <dsp:cNvSpPr/>
      </dsp:nvSpPr>
      <dsp:spPr>
        <a:xfrm>
          <a:off x="5751165" y="2155603"/>
          <a:ext cx="2376289" cy="760412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/>
            <a:t>Logo</a:t>
          </a:r>
          <a:endParaRPr lang="es-EC" sz="1500" kern="1200" dirty="0"/>
        </a:p>
      </dsp:txBody>
      <dsp:txXfrm>
        <a:off x="5751165" y="2155603"/>
        <a:ext cx="2376289" cy="760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70A-CD6D-4B47-A8CC-1C34F72E6BFB}" type="datetimeFigureOut">
              <a:rPr lang="es-EC" smtClean="0"/>
              <a:t>06/10/2015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D61F-89A9-4F82-8768-6ECEC39E93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047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70A-CD6D-4B47-A8CC-1C34F72E6BFB}" type="datetimeFigureOut">
              <a:rPr lang="es-EC" smtClean="0"/>
              <a:t>06/10/2015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D61F-89A9-4F82-8768-6ECEC39E93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107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70A-CD6D-4B47-A8CC-1C34F72E6BFB}" type="datetimeFigureOut">
              <a:rPr lang="es-EC" smtClean="0"/>
              <a:t>06/10/2015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D61F-89A9-4F82-8768-6ECEC39E93C3}" type="slidenum">
              <a:rPr lang="es-EC" smtClean="0"/>
              <a:t>‹Nº›</a:t>
            </a:fld>
            <a:endParaRPr lang="es-EC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1270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70A-CD6D-4B47-A8CC-1C34F72E6BFB}" type="datetimeFigureOut">
              <a:rPr lang="es-EC" smtClean="0"/>
              <a:t>06/10/2015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D61F-89A9-4F82-8768-6ECEC39E93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6101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70A-CD6D-4B47-A8CC-1C34F72E6BFB}" type="datetimeFigureOut">
              <a:rPr lang="es-EC" smtClean="0"/>
              <a:t>06/10/2015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D61F-89A9-4F82-8768-6ECEC39E93C3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8163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70A-CD6D-4B47-A8CC-1C34F72E6BFB}" type="datetimeFigureOut">
              <a:rPr lang="es-EC" smtClean="0"/>
              <a:t>06/10/2015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D61F-89A9-4F82-8768-6ECEC39E93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8378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70A-CD6D-4B47-A8CC-1C34F72E6BFB}" type="datetimeFigureOut">
              <a:rPr lang="es-EC" smtClean="0"/>
              <a:t>06/10/2015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D61F-89A9-4F82-8768-6ECEC39E93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28990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70A-CD6D-4B47-A8CC-1C34F72E6BFB}" type="datetimeFigureOut">
              <a:rPr lang="es-EC" smtClean="0"/>
              <a:t>06/10/2015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D61F-89A9-4F82-8768-6ECEC39E93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034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70A-CD6D-4B47-A8CC-1C34F72E6BFB}" type="datetimeFigureOut">
              <a:rPr lang="es-EC" smtClean="0"/>
              <a:t>06/10/2015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D61F-89A9-4F82-8768-6ECEC39E93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180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70A-CD6D-4B47-A8CC-1C34F72E6BFB}" type="datetimeFigureOut">
              <a:rPr lang="es-EC" smtClean="0"/>
              <a:t>06/10/2015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D61F-89A9-4F82-8768-6ECEC39E93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8017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70A-CD6D-4B47-A8CC-1C34F72E6BFB}" type="datetimeFigureOut">
              <a:rPr lang="es-EC" smtClean="0"/>
              <a:t>06/10/2015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D61F-89A9-4F82-8768-6ECEC39E93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2095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70A-CD6D-4B47-A8CC-1C34F72E6BFB}" type="datetimeFigureOut">
              <a:rPr lang="es-EC" smtClean="0"/>
              <a:t>06/10/2015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D61F-89A9-4F82-8768-6ECEC39E93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562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70A-CD6D-4B47-A8CC-1C34F72E6BFB}" type="datetimeFigureOut">
              <a:rPr lang="es-EC" smtClean="0"/>
              <a:t>06/10/2015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D61F-89A9-4F82-8768-6ECEC39E93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727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70A-CD6D-4B47-A8CC-1C34F72E6BFB}" type="datetimeFigureOut">
              <a:rPr lang="es-EC" smtClean="0"/>
              <a:t>06/10/2015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D61F-89A9-4F82-8768-6ECEC39E93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853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70A-CD6D-4B47-A8CC-1C34F72E6BFB}" type="datetimeFigureOut">
              <a:rPr lang="es-EC" smtClean="0"/>
              <a:t>06/10/2015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D61F-89A9-4F82-8768-6ECEC39E93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527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70A-CD6D-4B47-A8CC-1C34F72E6BFB}" type="datetimeFigureOut">
              <a:rPr lang="es-EC" smtClean="0"/>
              <a:t>06/10/2015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8D61F-89A9-4F82-8768-6ECEC39E93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3975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3070A-CD6D-4B47-A8CC-1C34F72E6BFB}" type="datetimeFigureOut">
              <a:rPr lang="es-EC" smtClean="0"/>
              <a:t>06/10/2015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878D61F-89A9-4F82-8768-6ECEC39E93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365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sege.espe.edu.ec/wp-content/uploads/2013/08/cropped-Comunicado-2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10" y="102406"/>
            <a:ext cx="5273675" cy="11232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-141668" y="1225689"/>
            <a:ext cx="105606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647825" algn="l"/>
                <a:tab pos="2609850" algn="ctr"/>
              </a:tabLst>
            </a:pPr>
            <a:r>
              <a:rPr lang="es-EC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DEPARTAMENTO DE CIENCIAS ECONÓMICAS, ADMINISTRATIVAS Y DE COMERCIO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647825" algn="l"/>
                <a:tab pos="2609850" algn="ctr"/>
              </a:tabLst>
            </a:pPr>
            <a:r>
              <a:rPr lang="es-EC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647825" algn="l"/>
                <a:tab pos="2609850" algn="ctr"/>
              </a:tabLst>
            </a:pPr>
            <a:r>
              <a:rPr lang="es-EC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CARRERA DE INGENIERÍA EN ADMINISTRACIÓN TURISTICA Y HOTELERA</a:t>
            </a:r>
            <a:endParaRPr lang="es-EC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647825" algn="l"/>
                <a:tab pos="2609850" algn="ctr"/>
              </a:tabLst>
            </a:pPr>
            <a:r>
              <a:rPr lang="es-EC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647825" algn="l"/>
                <a:tab pos="2609850" algn="ctr"/>
              </a:tabLst>
            </a:pPr>
            <a:r>
              <a:rPr lang="es-EC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TESIS PRESENTADA COMO REQUISITO PREVIO A LA OBTENCIÓN DEL TÍTULO DE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647825" algn="l"/>
                <a:tab pos="2609850" algn="ctr"/>
              </a:tabLst>
            </a:pPr>
            <a:r>
              <a:rPr lang="es-EC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INGENÍERA EN ADMINISTRACIÓN TURÍSTICA Y HOTELERA</a:t>
            </a:r>
            <a:endParaRPr lang="es-EC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647825" algn="l"/>
                <a:tab pos="2609850" algn="ctr"/>
              </a:tabLst>
            </a:pPr>
            <a:r>
              <a:rPr lang="es-EC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647825" algn="l"/>
                <a:tab pos="2609850" algn="ctr"/>
              </a:tabLst>
            </a:pPr>
            <a:r>
              <a:rPr lang="es-EC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TEMA: PLAN DE APROVECHAMIENTO DE LOS RECURSOS TURÍSTICOS DE LA PARROQUIA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647825" algn="l"/>
                <a:tab pos="2609850" algn="ctr"/>
              </a:tabLst>
            </a:pPr>
            <a:r>
              <a:rPr lang="es-EC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MORASPUNGO DEL CANTÓN PANGUA, PROVINCIA DE COTOPAXI.</a:t>
            </a:r>
            <a:endParaRPr lang="es-EC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647825" algn="l"/>
                <a:tab pos="2609850" algn="ctr"/>
              </a:tabLst>
            </a:pPr>
            <a:r>
              <a:rPr lang="es-EC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647825" algn="l"/>
                <a:tab pos="2609850" algn="ctr"/>
              </a:tabLst>
            </a:pPr>
            <a:r>
              <a:rPr lang="es-EC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AUTORA: CHACHA </a:t>
            </a:r>
            <a:r>
              <a:rPr lang="es-EC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MARCALLA, </a:t>
            </a:r>
            <a:r>
              <a:rPr lang="es-EC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LAURA JESSICA</a:t>
            </a:r>
            <a:endParaRPr lang="es-EC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647825" algn="l"/>
                <a:tab pos="2609850" algn="ctr"/>
              </a:tabLst>
            </a:pPr>
            <a:r>
              <a:rPr lang="es-EC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647825" algn="l"/>
                <a:tab pos="2609850" algn="ctr"/>
              </a:tabLst>
            </a:pPr>
            <a:r>
              <a:rPr lang="es-EC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DIRECTOR: MSC. NOVOA, CARLOS</a:t>
            </a:r>
            <a:endParaRPr lang="es-EC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647825" algn="l"/>
                <a:tab pos="2609850" algn="ctr"/>
              </a:tabLst>
            </a:pPr>
            <a:r>
              <a:rPr lang="es-EC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CODIRECTOR: LIC. </a:t>
            </a:r>
            <a:r>
              <a:rPr lang="es-EC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SOTOMAYOR, PATRICIO</a:t>
            </a:r>
            <a:endParaRPr lang="es-EC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647825" algn="l"/>
                <a:tab pos="2609850" algn="ctr"/>
              </a:tabLst>
            </a:pPr>
            <a:r>
              <a:rPr lang="es-EC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647825" algn="l"/>
                <a:tab pos="2609850" algn="ctr"/>
              </a:tabLst>
            </a:pPr>
            <a:r>
              <a:rPr lang="es-EC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QUITO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647825" algn="l"/>
                <a:tab pos="2609850" algn="ctr"/>
              </a:tabLst>
            </a:pPr>
            <a:r>
              <a:rPr lang="es-EC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es-EC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68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3044" t="23900" r="18952" b="10608"/>
          <a:stretch/>
        </p:blipFill>
        <p:spPr>
          <a:xfrm>
            <a:off x="361376" y="183957"/>
            <a:ext cx="9066727" cy="5138670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2688610" y="5431809"/>
            <a:ext cx="3766782" cy="12828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-Usos </a:t>
            </a:r>
          </a:p>
          <a:p>
            <a:pPr lvl="0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-Estado de conservación del atractivo</a:t>
            </a:r>
          </a:p>
          <a:p>
            <a:pPr lvl="0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-Estado de conservación del entorno</a:t>
            </a:r>
          </a:p>
          <a:p>
            <a:pPr lvl="0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-Infraestructura Vial</a:t>
            </a:r>
          </a:p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36346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3142" t="26365" r="19051" b="17121"/>
          <a:stretch/>
        </p:blipFill>
        <p:spPr>
          <a:xfrm>
            <a:off x="425003" y="217788"/>
            <a:ext cx="9105363" cy="5077544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2688610" y="5431809"/>
            <a:ext cx="3766782" cy="12828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-Ruta de Buses</a:t>
            </a:r>
          </a:p>
          <a:p>
            <a:pPr lvl="0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-Infraestructura básica</a:t>
            </a:r>
          </a:p>
          <a:p>
            <a:pPr lvl="0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-Difusión del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atractivo</a:t>
            </a:r>
          </a:p>
          <a:p>
            <a:pPr lvl="0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-Firma del responsable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3548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381523" y="127834"/>
            <a:ext cx="10149317" cy="18825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50000"/>
              </a:lnSpc>
              <a:spcAft>
                <a:spcPts val="1000"/>
              </a:spcAft>
            </a:pPr>
            <a:r>
              <a:rPr lang="es-EC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PROYECTO N° 2</a:t>
            </a:r>
          </a:p>
          <a:p>
            <a:pPr lvl="1" algn="just">
              <a:lnSpc>
                <a:spcPct val="150000"/>
              </a:lnSpc>
              <a:spcAft>
                <a:spcPts val="1000"/>
              </a:spcAft>
            </a:pPr>
            <a:r>
              <a:rPr lang="es-EC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DISEÑO DE RUTA Y CORREDORES TURÍSTICOS</a:t>
            </a:r>
            <a:endParaRPr lang="es-EC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01147" y="1642483"/>
            <a:ext cx="837537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Objetivo de la Propuesta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Crear una ruta turística a través del estudio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Específicos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"/>
            </a:pPr>
            <a:r>
              <a:rPr lang="es-E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Desarrollar corredores turísticos que promuevan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"/>
            </a:pPr>
            <a:r>
              <a:rPr lang="es-E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Diseñar un logotipo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"/>
            </a:pPr>
            <a:r>
              <a:rPr lang="es-E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Integrar los corredores a través de un mapa turístico.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18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3602" t="56023" r="50509" b="32745"/>
          <a:stretch/>
        </p:blipFill>
        <p:spPr>
          <a:xfrm>
            <a:off x="5844209" y="3803373"/>
            <a:ext cx="3657601" cy="1510747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8630253"/>
              </p:ext>
            </p:extLst>
          </p:nvPr>
        </p:nvGraphicFramePr>
        <p:xfrm>
          <a:off x="614019" y="233388"/>
          <a:ext cx="8128000" cy="338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836" y="3606501"/>
            <a:ext cx="3943230" cy="3054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3786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6231" y="156520"/>
            <a:ext cx="3980918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s-EC" sz="1600" b="1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Corredor turístico # 1 Moneda de la Cruz</a:t>
            </a:r>
            <a:endParaRPr lang="es-EC" sz="2000" b="1" kern="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973242"/>
              </p:ext>
            </p:extLst>
          </p:nvPr>
        </p:nvGraphicFramePr>
        <p:xfrm>
          <a:off x="241740" y="996622"/>
          <a:ext cx="4097095" cy="464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Imagen de mapa de bits" r:id="rId3" imgW="4258269" imgH="3809524" progId="Paint.Picture">
                  <p:embed/>
                </p:oleObj>
              </mc:Choice>
              <mc:Fallback>
                <p:oleObj name="Imagen de mapa de bits" r:id="rId3" imgW="4258269" imgH="38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40" y="996622"/>
                        <a:ext cx="4097095" cy="46443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/>
          <p:cNvSpPr/>
          <p:nvPr/>
        </p:nvSpPr>
        <p:spPr>
          <a:xfrm>
            <a:off x="5085542" y="450389"/>
            <a:ext cx="2885939" cy="5462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Moraspungo – Santa Rosa Baja – Jalligua Bajo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570655" y="1665653"/>
            <a:ext cx="2885941" cy="298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Grado de dificultad: Fácil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424945" y="2632871"/>
            <a:ext cx="2859647" cy="2595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Distancia: 3.5 km aproximadamente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732310" y="3177751"/>
            <a:ext cx="2562630" cy="15900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400" b="1" dirty="0"/>
              <a:t>Actividades</a:t>
            </a:r>
            <a:r>
              <a:rPr lang="es-EC" sz="1400" b="1" dirty="0" smtClean="0"/>
              <a:t>:</a:t>
            </a:r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-Tomar fotografías, Natación</a:t>
            </a:r>
          </a:p>
          <a:p>
            <a:pPr lvl="0"/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Observación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los petroglifos</a:t>
            </a:r>
          </a:p>
          <a:p>
            <a:pPr lvl="0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-Pesca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(propios implementos)</a:t>
            </a:r>
          </a:p>
          <a:p>
            <a:pPr lvl="0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-Observación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fauna</a:t>
            </a:r>
          </a:p>
          <a:p>
            <a:pPr lvl="0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-Ciclismo.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81805" y="5053116"/>
            <a:ext cx="2859647" cy="9850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que se debe llevar: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-Gorra, Bloqueador Solar, Repelente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-Traje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Baño, Ropa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cómoda ligera</a:t>
            </a:r>
          </a:p>
          <a:p>
            <a:pPr lvl="0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-Zapatos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trekking, Agua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031858" y="1696908"/>
            <a:ext cx="359539" cy="785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7031858" y="1791093"/>
            <a:ext cx="359539" cy="78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9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5389" y="359384"/>
            <a:ext cx="3512500" cy="342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s-EC" sz="1600" b="1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Corredor turístico # 2 – De la Mariela</a:t>
            </a:r>
            <a:endParaRPr lang="es-EC" sz="1600" b="1" kern="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635980"/>
              </p:ext>
            </p:extLst>
          </p:nvPr>
        </p:nvGraphicFramePr>
        <p:xfrm>
          <a:off x="355341" y="1283598"/>
          <a:ext cx="4031991" cy="4267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Imagen de mapa de bits" r:id="rId3" imgW="4238095" imgH="3828571" progId="Paint.Picture">
                  <p:embed/>
                </p:oleObj>
              </mc:Choice>
              <mc:Fallback>
                <p:oleObj name="Imagen de mapa de bits" r:id="rId3" imgW="4238095" imgH="38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341" y="1283598"/>
                        <a:ext cx="4031991" cy="42671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/>
          <p:cNvSpPr/>
          <p:nvPr/>
        </p:nvSpPr>
        <p:spPr>
          <a:xfrm>
            <a:off x="4387332" y="918190"/>
            <a:ext cx="2745140" cy="5462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Moraspungo – San Miguel de Sillagua – Jesús del Gran Poder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972093" y="1720885"/>
            <a:ext cx="2732677" cy="298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Grado de dificultad: Fácil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884799" y="2437114"/>
            <a:ext cx="2745140" cy="2595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Distancia: 9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 aproximadamente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333982" y="3300303"/>
            <a:ext cx="2745140" cy="10089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400" b="1" dirty="0"/>
              <a:t>Actividades</a:t>
            </a:r>
            <a:r>
              <a:rPr lang="es-EC" sz="1400" b="1" dirty="0" smtClean="0"/>
              <a:t>:</a:t>
            </a:r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Tomar fotografías</a:t>
            </a:r>
          </a:p>
          <a:p>
            <a:pPr lvl="0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Observación de los jeroglíficos</a:t>
            </a:r>
          </a:p>
          <a:p>
            <a:pPr lvl="0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Observación de la fauna y flora.</a:t>
            </a:r>
          </a:p>
          <a:p>
            <a:pPr lvl="0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Caminata, Natación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846905" y="4822150"/>
            <a:ext cx="2859647" cy="9850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que se debe llevar: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-Gorra, Bloqueador Solar, Repelente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-Traje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Baño, Ropa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cómoda ligera</a:t>
            </a:r>
          </a:p>
          <a:p>
            <a:pPr lvl="0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-Zapatos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trekking, Agua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345231" y="1791418"/>
            <a:ext cx="359539" cy="785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8345230" y="1869977"/>
            <a:ext cx="359539" cy="78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5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125314" y="6736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830132"/>
              </p:ext>
            </p:extLst>
          </p:nvPr>
        </p:nvGraphicFramePr>
        <p:xfrm>
          <a:off x="282797" y="1588414"/>
          <a:ext cx="4366476" cy="3923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Imagen de mapa de bits" r:id="rId3" imgW="4238095" imgH="3809524" progId="Paint.Picture">
                  <p:embed/>
                </p:oleObj>
              </mc:Choice>
              <mc:Fallback>
                <p:oleObj name="Imagen de mapa de bits" r:id="rId3" imgW="4238095" imgH="380952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97" y="1588414"/>
                        <a:ext cx="4366476" cy="39237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ángulo 9"/>
          <p:cNvSpPr/>
          <p:nvPr/>
        </p:nvSpPr>
        <p:spPr>
          <a:xfrm>
            <a:off x="4786378" y="4593800"/>
            <a:ext cx="2859647" cy="9850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que se debe llevar: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-Gorra, Bloqueador Solar, Repelente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-Traje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Baño, Ropa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cómoda ligera</a:t>
            </a:r>
          </a:p>
          <a:p>
            <a:pPr lvl="0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-Zapatos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trekking, Agua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20202" y="396910"/>
            <a:ext cx="6096000" cy="6192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s-EC" sz="1600" b="1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Corredor turístico # 3 – Teobrom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159501" y="975746"/>
            <a:ext cx="2745140" cy="5462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Moraspungo – Jesús del Gran Poder – La Envidia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6543329" y="1819116"/>
            <a:ext cx="2732677" cy="298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Grado de dificultad: Alto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961412" y="2466450"/>
            <a:ext cx="2745140" cy="2595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Distancia: 27 km aproximadamente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743602" y="3180489"/>
            <a:ext cx="2745140" cy="10089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400" b="1" dirty="0" smtClean="0"/>
              <a:t>Actividades:</a:t>
            </a:r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Tomar fotografías</a:t>
            </a:r>
          </a:p>
          <a:p>
            <a:pPr lvl="0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Natación</a:t>
            </a:r>
          </a:p>
          <a:p>
            <a:pPr lvl="0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Observación de flora y fauna</a:t>
            </a:r>
          </a:p>
          <a:p>
            <a:pPr lvl="0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Trekking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8916465" y="1965135"/>
            <a:ext cx="359539" cy="785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Rectángulo 28"/>
          <p:cNvSpPr/>
          <p:nvPr/>
        </p:nvSpPr>
        <p:spPr>
          <a:xfrm>
            <a:off x="8916466" y="1879450"/>
            <a:ext cx="359539" cy="785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9970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281944" y="38637"/>
            <a:ext cx="3949864" cy="1780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50000"/>
              </a:lnSpc>
              <a:spcAft>
                <a:spcPts val="1000"/>
              </a:spcAft>
            </a:pPr>
            <a:r>
              <a:rPr lang="es-EC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PROYECTO N° 3</a:t>
            </a:r>
          </a:p>
          <a:p>
            <a:pPr lvl="1" algn="just">
              <a:lnSpc>
                <a:spcPct val="150000"/>
              </a:lnSpc>
              <a:spcAft>
                <a:spcPts val="1000"/>
              </a:spcAft>
            </a:pPr>
            <a:r>
              <a:rPr lang="es-EC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SEÑALÉTICA</a:t>
            </a:r>
            <a:endParaRPr lang="es-EC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43945" y="2281322"/>
            <a:ext cx="82811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Objetivos de la propuesta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Establecer la señalética con el fin de mejorar la imagen turística de la parroquia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Específicos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"/>
            </a:pP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Especificar los pictogramas que requiere los atractivos turísticos.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"/>
            </a:pP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Diseñar un mapa turístico con información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"/>
            </a:pP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Proponer diseños de tótem, vallas y paneles informáticos.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25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1471" y="115910"/>
            <a:ext cx="17662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VALLAS</a:t>
            </a:r>
            <a:endParaRPr lang="es-E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Imagen 2"/>
          <p:cNvPicPr/>
          <p:nvPr/>
        </p:nvPicPr>
        <p:blipFill rotWithShape="1">
          <a:blip r:embed="rId2"/>
          <a:srcRect l="10949" t="28240" r="53650" b="35404"/>
          <a:stretch/>
        </p:blipFill>
        <p:spPr bwMode="auto">
          <a:xfrm>
            <a:off x="0" y="762241"/>
            <a:ext cx="4494727" cy="2367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7396" t="22844" r="34492" b="10607"/>
          <a:stretch/>
        </p:blipFill>
        <p:spPr>
          <a:xfrm>
            <a:off x="4668591" y="115910"/>
            <a:ext cx="4649273" cy="632233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73487" y="3729027"/>
            <a:ext cx="2485623" cy="29035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3"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UBICACIÓN</a:t>
            </a:r>
          </a:p>
          <a:p>
            <a:pPr marL="0" lvl="3" algn="ctr"/>
            <a:endPara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ubicará cerca de Catazacón, en el límite con el cantón Quinsaloma.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51947" t="26717" r="20833" b="17121"/>
          <a:stretch/>
        </p:blipFill>
        <p:spPr>
          <a:xfrm>
            <a:off x="3348507" y="3258356"/>
            <a:ext cx="4069724" cy="350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45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9973" y="101889"/>
            <a:ext cx="1654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Calibri" panose="020F0502020204030204" pitchFamily="34" charset="0"/>
              </a:rPr>
              <a:t>TOTEM</a:t>
            </a:r>
            <a:endParaRPr lang="es-EC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946579" y="101889"/>
            <a:ext cx="3361385" cy="26670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C" dirty="0" smtClean="0"/>
              <a:t>-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Ercilia-vía Quevedo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Guayaquil en el kilómetro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</a:t>
            </a:r>
          </a:p>
          <a:p>
            <a:pPr lvl="0" algn="just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-La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Maná a diez minutos del centro de este poblado se encuentra una vía que conecta con Moraspungo en el kilómetro 30.</a:t>
            </a:r>
          </a:p>
          <a:p>
            <a:pPr algn="ctr"/>
            <a:endParaRPr lang="es-EC" dirty="0" smtClean="0"/>
          </a:p>
          <a:p>
            <a:pPr algn="ctr"/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3497" t="35961" r="22273" b="14413"/>
          <a:stretch/>
        </p:blipFill>
        <p:spPr>
          <a:xfrm>
            <a:off x="360608" y="859906"/>
            <a:ext cx="5306096" cy="351891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8092" t="25886" r="21625" b="10307"/>
          <a:stretch/>
        </p:blipFill>
        <p:spPr>
          <a:xfrm>
            <a:off x="5817791" y="2910625"/>
            <a:ext cx="4490114" cy="367047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155323" y="5267459"/>
            <a:ext cx="2511381" cy="4765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Cascada Zapanal- piedra de los arrepentidos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34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2546" y="211256"/>
            <a:ext cx="60040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DEFINICIÓN DEL PROBLEMA</a:t>
            </a:r>
            <a:endParaRPr lang="es-E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09121297"/>
              </p:ext>
            </p:extLst>
          </p:nvPr>
        </p:nvGraphicFramePr>
        <p:xfrm>
          <a:off x="576687" y="99012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superandoblog.files.wordpress.com/2011/04/fotolia_28878934_subscription_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932" y="2640170"/>
            <a:ext cx="2318198" cy="30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677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86314" y="173588"/>
            <a:ext cx="2037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Calibri" panose="020F0502020204030204" pitchFamily="34" charset="0"/>
              </a:rPr>
              <a:t>PANELES</a:t>
            </a:r>
            <a:endParaRPr lang="es-EC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45455" t="28626" r="14604" b="34271"/>
          <a:stretch/>
        </p:blipFill>
        <p:spPr bwMode="auto">
          <a:xfrm>
            <a:off x="1" y="1283415"/>
            <a:ext cx="2975020" cy="26061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18881" y="4054923"/>
            <a:ext cx="2428096" cy="19466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UBICACIÓN</a:t>
            </a:r>
          </a:p>
          <a:p>
            <a:pPr algn="ctr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cada uno de los atractivos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23392" t="30177" r="22064" b="14412"/>
          <a:stretch/>
        </p:blipFill>
        <p:spPr>
          <a:xfrm>
            <a:off x="3670479" y="173588"/>
            <a:ext cx="7813184" cy="535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48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1210711" y="0"/>
            <a:ext cx="5332335" cy="1782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>
              <a:lnSpc>
                <a:spcPct val="150000"/>
              </a:lnSpc>
              <a:spcAft>
                <a:spcPts val="1000"/>
              </a:spcAft>
            </a:pPr>
            <a:r>
              <a:rPr lang="es-EC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Proyecto N° 4</a:t>
            </a:r>
          </a:p>
          <a:p>
            <a:pPr lvl="1" algn="ctr">
              <a:lnSpc>
                <a:spcPct val="150000"/>
              </a:lnSpc>
              <a:spcAft>
                <a:spcPts val="1000"/>
              </a:spcAft>
            </a:pPr>
            <a:r>
              <a:rPr lang="es-EC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Capacitación</a:t>
            </a:r>
            <a:endParaRPr lang="es-EC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41528" y="2211149"/>
            <a:ext cx="88528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Objetivos de la Propuesta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Establecer las capacitaciones para la población de Moraspungo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Específicos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"/>
            </a:pP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Diseñar módulos con los respectivos temas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"/>
            </a:pP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Crear conciencia ambiental para mejorar la calidad de vida en la localidad.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"/>
            </a:pP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Manejar información actualizada del entorno y sus atractivos turísticos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184497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973" t="28684" r="19022" b="17771"/>
          <a:stretch/>
        </p:blipFill>
        <p:spPr>
          <a:xfrm>
            <a:off x="733903" y="1381692"/>
            <a:ext cx="7688880" cy="4671379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862885" y="463639"/>
            <a:ext cx="2189408" cy="5409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Atención al cliente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3771364" y="463637"/>
            <a:ext cx="2189408" cy="5409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Guía Nativo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6437290" y="463637"/>
            <a:ext cx="2358980" cy="54091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Educación Ambiental</a:t>
            </a:r>
          </a:p>
        </p:txBody>
      </p:sp>
    </p:spTree>
    <p:extLst>
      <p:ext uri="{BB962C8B-B14F-4D97-AF65-F5344CB8AC3E}">
        <p14:creationId xmlns:p14="http://schemas.microsoft.com/office/powerpoint/2010/main" val="1705096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336563" y="132645"/>
            <a:ext cx="3584636" cy="1780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50000"/>
              </a:lnSpc>
              <a:spcAft>
                <a:spcPts val="1000"/>
              </a:spcAft>
            </a:pPr>
            <a:r>
              <a:rPr lang="es-EC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Proyecto N° 5</a:t>
            </a:r>
          </a:p>
          <a:p>
            <a:pPr lvl="1" algn="just">
              <a:lnSpc>
                <a:spcPct val="150000"/>
              </a:lnSpc>
              <a:spcAft>
                <a:spcPts val="1000"/>
              </a:spcAft>
            </a:pPr>
            <a:r>
              <a:rPr lang="es-EC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Publicidad</a:t>
            </a:r>
            <a:endParaRPr lang="es-EC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82388" y="2124419"/>
            <a:ext cx="92668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Objetivos de la Propuesta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Desarrollar métodos publicitarios por medio de páginas web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Específicos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"/>
            </a:pP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Crear un logotipo y eslogan que identifique a la parroquia Moraspungo.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"/>
            </a:pP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Diseñar páginas web turísticas para su difusión a nivel nacional e internacional.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"/>
            </a:pP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Manejar información verídica a actualizada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67799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4091" t="32789" r="30140" b="40905"/>
          <a:stretch/>
        </p:blipFill>
        <p:spPr>
          <a:xfrm>
            <a:off x="341195" y="87203"/>
            <a:ext cx="6250674" cy="22928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41195" y="2940040"/>
            <a:ext cx="3307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Sitios Web</a:t>
            </a:r>
            <a:endParaRPr lang="es-EC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3"/>
          <a:srcRect l="3262" t="18847" r="2799" b="10475"/>
          <a:stretch/>
        </p:blipFill>
        <p:spPr bwMode="auto">
          <a:xfrm>
            <a:off x="4036729" y="2316144"/>
            <a:ext cx="3299040" cy="1911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4"/>
          <a:srcRect l="13892" t="19121" r="13010" b="11159"/>
          <a:stretch/>
        </p:blipFill>
        <p:spPr bwMode="auto">
          <a:xfrm>
            <a:off x="7460532" y="520920"/>
            <a:ext cx="2682771" cy="27423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-1" y="4423382"/>
            <a:ext cx="33437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C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Redes Sociales</a:t>
            </a:r>
            <a:endParaRPr lang="es-EC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5"/>
          <a:srcRect l="6317" t="16668" r="31606" b="6136"/>
          <a:stretch/>
        </p:blipFill>
        <p:spPr bwMode="auto">
          <a:xfrm>
            <a:off x="3343700" y="4608969"/>
            <a:ext cx="3391951" cy="1945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6"/>
          <a:srcRect t="17394" r="1184" b="5420"/>
          <a:stretch/>
        </p:blipFill>
        <p:spPr bwMode="auto">
          <a:xfrm>
            <a:off x="7035800" y="4649011"/>
            <a:ext cx="3107503" cy="1686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140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5312" y="341326"/>
            <a:ext cx="3214741" cy="581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s-EC" sz="3200" b="1" kern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CONCLUSIÓN</a:t>
            </a:r>
            <a:endParaRPr lang="es-EC" sz="3200" b="1" kern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502275" y="1146220"/>
            <a:ext cx="8809150" cy="15583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ES" dirty="0" smtClean="0"/>
          </a:p>
          <a:p>
            <a:pPr lvl="0" algn="just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de Aprovechamiento es un instrumento informativo sobre la parroquia Moraspungo y la variedad de atractivos turísticos que posee, además establece propuestas que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llega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fortalecer el turismo por medio de su ejecución, integración y participación de la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población. Por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medio de los estudios efectuados se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determinó que el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 plan es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viable.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dirty="0"/>
          </a:p>
        </p:txBody>
      </p:sp>
      <p:sp>
        <p:nvSpPr>
          <p:cNvPr id="5" name="Rectángulo redondeado 4"/>
          <p:cNvSpPr/>
          <p:nvPr/>
        </p:nvSpPr>
        <p:spPr>
          <a:xfrm>
            <a:off x="502275" y="4093335"/>
            <a:ext cx="8809150" cy="15583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ES" dirty="0" smtClean="0"/>
          </a:p>
          <a:p>
            <a:pPr lvl="0"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estrategias deben ser efectuados por medio del estudio de campo por el responsable con la finalidad de conocer las dificultades que no permite el auge del turismo en una localidad a pesar de los recursos que posee. </a:t>
            </a:r>
          </a:p>
          <a:p>
            <a:pPr algn="ctr"/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289948" y="3075783"/>
            <a:ext cx="38843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3600" b="1" kern="0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RECOMENDACIÓN</a:t>
            </a:r>
            <a:endParaRPr lang="es-EC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899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6201" y="2394129"/>
            <a:ext cx="872867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5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¡¡¡</a:t>
            </a:r>
            <a:r>
              <a:rPr lang="es-ES" sz="115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GRACIAS!!!</a:t>
            </a:r>
            <a:endParaRPr lang="es-ES" sz="115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120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98377"/>
            <a:ext cx="25506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OBJETIVOS</a:t>
            </a:r>
            <a:endParaRPr lang="es-E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48083860"/>
              </p:ext>
            </p:extLst>
          </p:nvPr>
        </p:nvGraphicFramePr>
        <p:xfrm>
          <a:off x="563807" y="1041638"/>
          <a:ext cx="896233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0320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6391" y="133983"/>
            <a:ext cx="38994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IDEA A DEFENDER</a:t>
            </a:r>
            <a:endParaRPr lang="es-E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63761682"/>
              </p:ext>
            </p:extLst>
          </p:nvPr>
        </p:nvGraphicFramePr>
        <p:xfrm>
          <a:off x="769870" y="91668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17558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68064439"/>
              </p:ext>
            </p:extLst>
          </p:nvPr>
        </p:nvGraphicFramePr>
        <p:xfrm>
          <a:off x="692597" y="5215944"/>
          <a:ext cx="8128000" cy="1500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476517" y="798490"/>
            <a:ext cx="2318197" cy="36060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3"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Moraspungo</a:t>
            </a:r>
          </a:p>
          <a:p>
            <a:pPr marL="0" lvl="3" algn="just"/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Creación: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mayo de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1938</a:t>
            </a:r>
          </a:p>
          <a:p>
            <a:pPr algn="just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Nombre: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pungo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puerta y moras la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fruta.</a:t>
            </a:r>
          </a:p>
          <a:p>
            <a:pPr algn="just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Ubicación: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oeste del Cantón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Pangua.</a:t>
            </a:r>
          </a:p>
          <a:p>
            <a:pPr algn="just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Superficie: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44000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hectáreas.</a:t>
            </a:r>
          </a:p>
          <a:p>
            <a:pPr algn="just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Presidente: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Sr. Jorge Lombeida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85" y="2351730"/>
            <a:ext cx="4130040" cy="258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http://upload.wikimedia.org/wikipedia/commons/thumb/f/f4/Parroquias_de_Pangua.JPG/300px-Parroquias_de_Pangua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" b="9896"/>
          <a:stretch/>
        </p:blipFill>
        <p:spPr bwMode="auto">
          <a:xfrm>
            <a:off x="4676077" y="347730"/>
            <a:ext cx="4385310" cy="19833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86704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93183" y="289772"/>
            <a:ext cx="1493949" cy="8049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b="1" dirty="0" smtClean="0"/>
          </a:p>
          <a:p>
            <a:pPr algn="ctr"/>
            <a:r>
              <a:rPr lang="es-ES_trad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Estudio de la Oferta</a:t>
            </a:r>
          </a:p>
          <a:p>
            <a:pPr algn="ctr"/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193183" y="3412900"/>
            <a:ext cx="1493949" cy="7856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endParaRPr lang="es-ES_tradn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/>
            <a:r>
              <a:rPr lang="es-ES_trad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Estudio </a:t>
            </a:r>
            <a:r>
              <a:rPr lang="es-ES_trad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Demanda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517561" y="1384476"/>
            <a:ext cx="1650642" cy="7856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 smtClean="0"/>
          </a:p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Población de la Moraspungo </a:t>
            </a:r>
          </a:p>
          <a:p>
            <a:pPr algn="ctr"/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>
            <a:off x="1517561" y="4488283"/>
            <a:ext cx="1650642" cy="7856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Laguna Quilotoa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3168203" y="2459858"/>
                <a:ext cx="1442434" cy="78561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C" b="1" i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s-ES_tradnl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_tradnl" i="1">
                          <a:latin typeface="Cambria Math" panose="02040503050406030204" pitchFamily="18" charset="0"/>
                        </a:rPr>
                        <m:t>254</m:t>
                      </m:r>
                    </m:oMath>
                  </m:oMathPara>
                </a14:m>
                <a:endParaRPr lang="es-EC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s-EC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3" y="2459858"/>
                <a:ext cx="1442434" cy="7856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3168203" y="5512149"/>
                <a:ext cx="1442434" cy="78561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C" i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s-ES_tradnl" i="1">
                          <a:latin typeface="Cambria Math" panose="02040503050406030204" pitchFamily="18" charset="0"/>
                        </a:rPr>
                        <m:t>=153</m:t>
                      </m:r>
                    </m:oMath>
                  </m:oMathPara>
                </a14:m>
                <a:endParaRPr lang="es-EC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s-EC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3" y="5512149"/>
                <a:ext cx="1442434" cy="78561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ángulo 1"/>
          <p:cNvSpPr/>
          <p:nvPr/>
        </p:nvSpPr>
        <p:spPr>
          <a:xfrm>
            <a:off x="4785701" y="931836"/>
            <a:ext cx="4531057" cy="1360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¿Cree usted que sería beneficioso que los pobladores de Moraspungo reciban capacitaciones en temas turísticos y ambientales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7.- ¿Considera usted que es importante la colocación de señalética en los atractivos turísticos que posee la Parroquia?</a:t>
            </a:r>
          </a:p>
          <a:p>
            <a:pPr algn="ctr"/>
            <a:endParaRPr lang="es-EC" sz="1600" dirty="0"/>
          </a:p>
          <a:p>
            <a:pPr lvl="0" algn="ctr"/>
            <a:endParaRPr lang="es-EC" sz="1600" dirty="0">
              <a:solidFill>
                <a:schemeClr val="tx1"/>
              </a:solidFill>
            </a:endParaRPr>
          </a:p>
          <a:p>
            <a:pPr algn="ctr"/>
            <a:endParaRPr lang="es-EC" dirty="0"/>
          </a:p>
        </p:txBody>
      </p:sp>
      <p:sp>
        <p:nvSpPr>
          <p:cNvPr id="12" name="Rectángulo 11"/>
          <p:cNvSpPr>
            <a:spLocks/>
          </p:cNvSpPr>
          <p:nvPr/>
        </p:nvSpPr>
        <p:spPr>
          <a:xfrm>
            <a:off x="6117296" y="7817449"/>
            <a:ext cx="154940" cy="128905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13" name="Rectángulo 12"/>
          <p:cNvSpPr>
            <a:spLocks/>
          </p:cNvSpPr>
          <p:nvPr/>
        </p:nvSpPr>
        <p:spPr>
          <a:xfrm>
            <a:off x="4708231" y="7832054"/>
            <a:ext cx="154940" cy="128905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14" name="Rectángulo 13"/>
          <p:cNvSpPr/>
          <p:nvPr/>
        </p:nvSpPr>
        <p:spPr>
          <a:xfrm>
            <a:off x="4863171" y="4801192"/>
            <a:ext cx="4453587" cy="142191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¿Qué tipo de turismo le gusta realizar a usted?</a:t>
            </a:r>
          </a:p>
          <a:p>
            <a:pPr algn="just"/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4.- ¿Conoce la Parroquia Moraspungo?</a:t>
            </a:r>
          </a:p>
          <a:p>
            <a:pPr algn="just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6.- ¿Considera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al aprovechar sus recursos turísticos, posicionaría a la parroquia como una de las más visitadas? </a:t>
            </a:r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7.- ¿Qué medio de difusión utilizaría para obtener información de la Parroquia?</a:t>
            </a:r>
          </a:p>
          <a:p>
            <a:pPr algn="ctr"/>
            <a:endParaRPr lang="es-EC" sz="1600" dirty="0"/>
          </a:p>
          <a:p>
            <a:pPr lvl="0" algn="ctr"/>
            <a:endParaRPr lang="es-EC" sz="1600" dirty="0">
              <a:solidFill>
                <a:schemeClr val="tx1"/>
              </a:solidFill>
            </a:endParaRPr>
          </a:p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6030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35237" y="391561"/>
            <a:ext cx="97824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PROYECTO N° 1: </a:t>
            </a:r>
          </a:p>
          <a:p>
            <a:pPr algn="ctr"/>
            <a:r>
              <a:rPr lang="es-EC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INVENTARIO DE LOS ATRACTIVOS TURÍSTICOS</a:t>
            </a:r>
            <a:endParaRPr lang="es-EC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609858" y="1921148"/>
            <a:ext cx="7984902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Evidenciar los atractivos turísticos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Específicos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"/>
            </a:pPr>
            <a:r>
              <a:rPr lang="es-E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Describir los atractivos turísticos naturales y culturales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"/>
            </a:pPr>
            <a:r>
              <a:rPr lang="es-E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Categorizar a los sitios turísticos según el estado en que se encuentre.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"/>
            </a:pPr>
            <a:r>
              <a:rPr lang="es-E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Esquematizar las fichas con información concreta</a:t>
            </a:r>
            <a:endParaRPr lang="es-EC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s-E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80222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289" t="29886" r="20536" b="14943"/>
          <a:stretch/>
        </p:blipFill>
        <p:spPr>
          <a:xfrm>
            <a:off x="386365" y="489393"/>
            <a:ext cx="8783392" cy="579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19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3142" t="23019" r="18952" b="11488"/>
          <a:stretch/>
        </p:blipFill>
        <p:spPr>
          <a:xfrm>
            <a:off x="386367" y="399244"/>
            <a:ext cx="8989453" cy="4745961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2142700" y="5254388"/>
            <a:ext cx="4189862" cy="14466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Fotografía</a:t>
            </a:r>
          </a:p>
          <a:p>
            <a:pPr lvl="0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-Datos Generales</a:t>
            </a:r>
          </a:p>
          <a:p>
            <a:pPr lvl="0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-Ubicación </a:t>
            </a:r>
          </a:p>
          <a:p>
            <a:pPr lvl="0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-Centros poblados cercanos al atractivo</a:t>
            </a:r>
          </a:p>
          <a:p>
            <a:pPr lvl="0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-Características físicas del atractivo</a:t>
            </a:r>
          </a:p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5084007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1150</TotalTime>
  <Words>831</Words>
  <Application>Microsoft Office PowerPoint</Application>
  <PresentationFormat>Panorámica</PresentationFormat>
  <Paragraphs>221</Paragraphs>
  <Slides>26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7" baseType="lpstr">
      <vt:lpstr>Aharoni</vt:lpstr>
      <vt:lpstr>Arial</vt:lpstr>
      <vt:lpstr>Calibri</vt:lpstr>
      <vt:lpstr>Calibri Light</vt:lpstr>
      <vt:lpstr>Cambria Math</vt:lpstr>
      <vt:lpstr>Symbol</vt:lpstr>
      <vt:lpstr>Times New Roman</vt:lpstr>
      <vt:lpstr>Trebuchet MS</vt:lpstr>
      <vt:lpstr>Wingdings 3</vt:lpstr>
      <vt:lpstr>Faceta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 Ch.</dc:creator>
  <cp:lastModifiedBy>Jes Ch.</cp:lastModifiedBy>
  <cp:revision>60</cp:revision>
  <dcterms:created xsi:type="dcterms:W3CDTF">2015-08-30T15:32:28Z</dcterms:created>
  <dcterms:modified xsi:type="dcterms:W3CDTF">2015-10-07T03:14:57Z</dcterms:modified>
</cp:coreProperties>
</file>