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2"/>
  </p:notesMasterIdLst>
  <p:sldIdLst>
    <p:sldId id="256" r:id="rId2"/>
    <p:sldId id="259" r:id="rId3"/>
    <p:sldId id="260" r:id="rId4"/>
    <p:sldId id="257" r:id="rId5"/>
    <p:sldId id="262" r:id="rId6"/>
    <p:sldId id="299" r:id="rId7"/>
    <p:sldId id="312" r:id="rId8"/>
    <p:sldId id="264" r:id="rId9"/>
    <p:sldId id="265" r:id="rId10"/>
    <p:sldId id="266" r:id="rId11"/>
    <p:sldId id="267" r:id="rId12"/>
    <p:sldId id="268" r:id="rId13"/>
    <p:sldId id="293" r:id="rId14"/>
    <p:sldId id="301" r:id="rId15"/>
    <p:sldId id="279" r:id="rId16"/>
    <p:sldId id="285" r:id="rId17"/>
    <p:sldId id="269" r:id="rId18"/>
    <p:sldId id="280" r:id="rId19"/>
    <p:sldId id="282" r:id="rId20"/>
    <p:sldId id="286" r:id="rId21"/>
    <p:sldId id="283" r:id="rId22"/>
    <p:sldId id="271" r:id="rId23"/>
    <p:sldId id="284" r:id="rId24"/>
    <p:sldId id="287" r:id="rId25"/>
    <p:sldId id="303" r:id="rId26"/>
    <p:sldId id="290" r:id="rId27"/>
    <p:sldId id="307" r:id="rId28"/>
    <p:sldId id="308" r:id="rId29"/>
    <p:sldId id="291" r:id="rId30"/>
    <p:sldId id="292" r:id="rId31"/>
    <p:sldId id="270" r:id="rId32"/>
    <p:sldId id="304" r:id="rId33"/>
    <p:sldId id="305" r:id="rId34"/>
    <p:sldId id="296" r:id="rId35"/>
    <p:sldId id="309" r:id="rId36"/>
    <p:sldId id="297" r:id="rId37"/>
    <p:sldId id="298" r:id="rId38"/>
    <p:sldId id="277" r:id="rId39"/>
    <p:sldId id="310" r:id="rId40"/>
    <p:sldId id="311" r:id="rId4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015" autoAdjust="0"/>
    <p:restoredTop sz="93548" autoAdjust="0"/>
  </p:normalViewPr>
  <p:slideViewPr>
    <p:cSldViewPr>
      <p:cViewPr varScale="1">
        <p:scale>
          <a:sx n="68" d="100"/>
          <a:sy n="68" d="100"/>
        </p:scale>
        <p:origin x="-154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13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568DE6-374F-4FAF-B91E-E15964F716B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3651885-6099-4B8C-AF2D-106D4A939BE1}">
      <dgm:prSet phldrT="[Texto]" custT="1"/>
      <dgm:spPr/>
      <dgm:t>
        <a:bodyPr/>
        <a:lstStyle/>
        <a:p>
          <a:pPr algn="ctr"/>
          <a:r>
            <a:rPr lang="es-MX" sz="2200" dirty="0" smtClean="0"/>
            <a:t>		</a:t>
          </a:r>
        </a:p>
        <a:p>
          <a:pPr algn="ctr"/>
          <a:r>
            <a:rPr lang="es-MX" sz="2200" dirty="0" smtClean="0">
              <a:latin typeface="Arial" pitchFamily="34" charset="0"/>
              <a:cs typeface="Arial" pitchFamily="34" charset="0"/>
            </a:rPr>
            <a:t>        		      </a:t>
          </a:r>
          <a:r>
            <a:rPr lang="es-MX" sz="5400" dirty="0" smtClean="0">
              <a:latin typeface="Arial" pitchFamily="34" charset="0"/>
              <a:cs typeface="Arial" pitchFamily="34" charset="0"/>
            </a:rPr>
            <a:t>1972</a:t>
          </a:r>
          <a:endParaRPr lang="es-MX" sz="5400" dirty="0">
            <a:latin typeface="Arial" pitchFamily="34" charset="0"/>
            <a:cs typeface="Arial" pitchFamily="34" charset="0"/>
          </a:endParaRPr>
        </a:p>
      </dgm:t>
    </dgm:pt>
    <dgm:pt modelId="{A8A88693-68B9-4980-8756-AB0BCF59C494}" type="parTrans" cxnId="{5F345D6A-6E1B-4CE4-90A7-B1C53448C4D2}">
      <dgm:prSet/>
      <dgm:spPr/>
      <dgm:t>
        <a:bodyPr/>
        <a:lstStyle/>
        <a:p>
          <a:endParaRPr lang="es-MX"/>
        </a:p>
      </dgm:t>
    </dgm:pt>
    <dgm:pt modelId="{1789CA49-45FF-4E86-9645-9E5F260620B9}" type="sibTrans" cxnId="{5F345D6A-6E1B-4CE4-90A7-B1C53448C4D2}">
      <dgm:prSet/>
      <dgm:spPr/>
      <dgm:t>
        <a:bodyPr/>
        <a:lstStyle/>
        <a:p>
          <a:endParaRPr lang="es-MX"/>
        </a:p>
      </dgm:t>
    </dgm:pt>
    <dgm:pt modelId="{0B974130-0E8E-4444-9786-326B13EA3ED6}">
      <dgm:prSet phldrT="[Texto]" phldr="1"/>
      <dgm:spPr/>
      <dgm:t>
        <a:bodyPr/>
        <a:lstStyle/>
        <a:p>
          <a:pPr algn="l"/>
          <a:endParaRPr lang="es-MX" sz="1700" dirty="0"/>
        </a:p>
      </dgm:t>
    </dgm:pt>
    <dgm:pt modelId="{461888A6-2A5F-4C93-B065-F9E37E546A1C}" type="parTrans" cxnId="{699679F9-0DB3-4067-AC4B-F69D6D57E43E}">
      <dgm:prSet/>
      <dgm:spPr/>
      <dgm:t>
        <a:bodyPr/>
        <a:lstStyle/>
        <a:p>
          <a:endParaRPr lang="es-MX"/>
        </a:p>
      </dgm:t>
    </dgm:pt>
    <dgm:pt modelId="{6DFA9C63-7E2A-4D9B-A36B-C83E7B811848}" type="sibTrans" cxnId="{699679F9-0DB3-4067-AC4B-F69D6D57E43E}">
      <dgm:prSet/>
      <dgm:spPr/>
      <dgm:t>
        <a:bodyPr/>
        <a:lstStyle/>
        <a:p>
          <a:endParaRPr lang="es-MX"/>
        </a:p>
      </dgm:t>
    </dgm:pt>
    <dgm:pt modelId="{D8262E3C-AAEC-4100-8BC0-A5C0F4761B66}">
      <dgm:prSet phldrT="[Texto]" custT="1"/>
      <dgm:spPr/>
      <dgm:t>
        <a:bodyPr/>
        <a:lstStyle/>
        <a:p>
          <a:pPr algn="ctr"/>
          <a:r>
            <a:rPr lang="es-MX" sz="2200" dirty="0" smtClean="0"/>
            <a:t>		 </a:t>
          </a:r>
        </a:p>
        <a:p>
          <a:pPr algn="ctr"/>
          <a:r>
            <a:rPr lang="es-MX" sz="5400" dirty="0" smtClean="0">
              <a:latin typeface="Arial" pitchFamily="34" charset="0"/>
              <a:cs typeface="Arial" pitchFamily="34" charset="0"/>
            </a:rPr>
            <a:t>         	  2002</a:t>
          </a:r>
          <a:endParaRPr lang="es-MX" sz="5400" dirty="0">
            <a:latin typeface="Arial" pitchFamily="34" charset="0"/>
            <a:cs typeface="Arial" pitchFamily="34" charset="0"/>
          </a:endParaRPr>
        </a:p>
      </dgm:t>
    </dgm:pt>
    <dgm:pt modelId="{D11F73FD-AA60-4BE6-BF8C-EF6C9B823001}" type="parTrans" cxnId="{CCA35F1F-68C3-4737-8F25-07A67C0A1A88}">
      <dgm:prSet/>
      <dgm:spPr/>
      <dgm:t>
        <a:bodyPr/>
        <a:lstStyle/>
        <a:p>
          <a:endParaRPr lang="es-MX"/>
        </a:p>
      </dgm:t>
    </dgm:pt>
    <dgm:pt modelId="{4119AAAA-5585-4228-8C2A-01A3BD488604}" type="sibTrans" cxnId="{CCA35F1F-68C3-4737-8F25-07A67C0A1A88}">
      <dgm:prSet/>
      <dgm:spPr/>
      <dgm:t>
        <a:bodyPr/>
        <a:lstStyle/>
        <a:p>
          <a:endParaRPr lang="es-MX"/>
        </a:p>
      </dgm:t>
    </dgm:pt>
    <dgm:pt modelId="{FC96824B-FCD5-445D-8F08-33D3280CCA10}">
      <dgm:prSet phldrT="[Texto]" phldr="1"/>
      <dgm:spPr/>
      <dgm:t>
        <a:bodyPr/>
        <a:lstStyle/>
        <a:p>
          <a:pPr algn="l"/>
          <a:endParaRPr lang="es-MX" sz="1700" dirty="0"/>
        </a:p>
      </dgm:t>
    </dgm:pt>
    <dgm:pt modelId="{4B15F64C-21A3-460A-9866-6DCC3CF0E854}" type="parTrans" cxnId="{AD49E3A3-2D55-4285-A6DA-A54B8CDC554D}">
      <dgm:prSet/>
      <dgm:spPr/>
      <dgm:t>
        <a:bodyPr/>
        <a:lstStyle/>
        <a:p>
          <a:endParaRPr lang="es-MX"/>
        </a:p>
      </dgm:t>
    </dgm:pt>
    <dgm:pt modelId="{B5B4356C-062D-415F-A6B9-D17B9F473309}" type="sibTrans" cxnId="{AD49E3A3-2D55-4285-A6DA-A54B8CDC554D}">
      <dgm:prSet/>
      <dgm:spPr/>
      <dgm:t>
        <a:bodyPr/>
        <a:lstStyle/>
        <a:p>
          <a:endParaRPr lang="es-MX"/>
        </a:p>
      </dgm:t>
    </dgm:pt>
    <dgm:pt modelId="{BA9578C1-26F3-4840-A99D-84ACA9266966}">
      <dgm:prSet phldrT="[Texto]" phldr="1"/>
      <dgm:spPr/>
      <dgm:t>
        <a:bodyPr/>
        <a:lstStyle/>
        <a:p>
          <a:pPr algn="l"/>
          <a:endParaRPr lang="es-MX" sz="1700" dirty="0"/>
        </a:p>
      </dgm:t>
    </dgm:pt>
    <dgm:pt modelId="{DA4FF9B4-5E96-47D1-9D75-72F45C78B024}" type="parTrans" cxnId="{4FEA4EA0-378D-4292-B1A2-2F2967488794}">
      <dgm:prSet/>
      <dgm:spPr/>
      <dgm:t>
        <a:bodyPr/>
        <a:lstStyle/>
        <a:p>
          <a:endParaRPr lang="es-MX"/>
        </a:p>
      </dgm:t>
    </dgm:pt>
    <dgm:pt modelId="{8995B3AD-9E9B-4AF8-B714-A630BFAE430F}" type="sibTrans" cxnId="{4FEA4EA0-378D-4292-B1A2-2F2967488794}">
      <dgm:prSet/>
      <dgm:spPr/>
      <dgm:t>
        <a:bodyPr/>
        <a:lstStyle/>
        <a:p>
          <a:endParaRPr lang="es-MX"/>
        </a:p>
      </dgm:t>
    </dgm:pt>
    <dgm:pt modelId="{15D05AEB-F425-46FE-A03D-C9D3EFD79A5C}">
      <dgm:prSet phldrT="[Texto]"/>
      <dgm:spPr/>
      <dgm:t>
        <a:bodyPr/>
        <a:lstStyle/>
        <a:p>
          <a:pPr algn="ctr"/>
          <a:r>
            <a:rPr lang="es-MX" sz="2200" dirty="0" smtClean="0"/>
            <a:t>			</a:t>
          </a:r>
          <a:endParaRPr lang="es-MX" sz="2200" dirty="0"/>
        </a:p>
      </dgm:t>
    </dgm:pt>
    <dgm:pt modelId="{62E6209E-3724-4C89-BC78-544AC3D7589A}" type="parTrans" cxnId="{F7D84F34-5E69-4746-AA1A-AE2B7F42D399}">
      <dgm:prSet/>
      <dgm:spPr/>
      <dgm:t>
        <a:bodyPr/>
        <a:lstStyle/>
        <a:p>
          <a:endParaRPr lang="es-MX"/>
        </a:p>
      </dgm:t>
    </dgm:pt>
    <dgm:pt modelId="{CA1A6C15-C64F-4CFC-A1D2-253ABFAB1808}" type="sibTrans" cxnId="{F7D84F34-5E69-4746-AA1A-AE2B7F42D399}">
      <dgm:prSet/>
      <dgm:spPr/>
      <dgm:t>
        <a:bodyPr/>
        <a:lstStyle/>
        <a:p>
          <a:endParaRPr lang="es-MX"/>
        </a:p>
      </dgm:t>
    </dgm:pt>
    <dgm:pt modelId="{59C1B293-7A1A-46F8-8DE1-52484E2CBECB}">
      <dgm:prSet phldrT="[Texto]" phldr="1"/>
      <dgm:spPr/>
      <dgm:t>
        <a:bodyPr/>
        <a:lstStyle/>
        <a:p>
          <a:pPr algn="l"/>
          <a:endParaRPr lang="es-MX" sz="1700" dirty="0"/>
        </a:p>
      </dgm:t>
    </dgm:pt>
    <dgm:pt modelId="{5E96D91B-F57B-4329-BDAA-8EB18DF04DED}" type="parTrans" cxnId="{0AF16539-2D5B-4535-AFF4-80073B8E88B3}">
      <dgm:prSet/>
      <dgm:spPr/>
      <dgm:t>
        <a:bodyPr/>
        <a:lstStyle/>
        <a:p>
          <a:endParaRPr lang="es-MX"/>
        </a:p>
      </dgm:t>
    </dgm:pt>
    <dgm:pt modelId="{DEA43FF7-610D-4BD6-881A-EF83D96B3506}" type="sibTrans" cxnId="{0AF16539-2D5B-4535-AFF4-80073B8E88B3}">
      <dgm:prSet/>
      <dgm:spPr/>
      <dgm:t>
        <a:bodyPr/>
        <a:lstStyle/>
        <a:p>
          <a:endParaRPr lang="es-MX"/>
        </a:p>
      </dgm:t>
    </dgm:pt>
    <dgm:pt modelId="{2165585C-7BC6-4676-8D73-BC8A526F0EE1}">
      <dgm:prSet phldrT="[Texto]" phldr="1"/>
      <dgm:spPr/>
      <dgm:t>
        <a:bodyPr/>
        <a:lstStyle/>
        <a:p>
          <a:pPr algn="l"/>
          <a:endParaRPr lang="es-MX" sz="1700" dirty="0"/>
        </a:p>
      </dgm:t>
    </dgm:pt>
    <dgm:pt modelId="{ED14E2FE-E6E1-46CF-8884-278486F17A87}" type="parTrans" cxnId="{C5C9DDE8-ED6E-47FE-BA92-5DF6782CCF8C}">
      <dgm:prSet/>
      <dgm:spPr/>
      <dgm:t>
        <a:bodyPr/>
        <a:lstStyle/>
        <a:p>
          <a:endParaRPr lang="es-MX"/>
        </a:p>
      </dgm:t>
    </dgm:pt>
    <dgm:pt modelId="{0FFA0A3C-B1EA-4DE2-859F-9266A50F8B7B}" type="sibTrans" cxnId="{C5C9DDE8-ED6E-47FE-BA92-5DF6782CCF8C}">
      <dgm:prSet/>
      <dgm:spPr/>
      <dgm:t>
        <a:bodyPr/>
        <a:lstStyle/>
        <a:p>
          <a:endParaRPr lang="es-MX"/>
        </a:p>
      </dgm:t>
    </dgm:pt>
    <dgm:pt modelId="{90E8C674-DFBC-4BC2-9E0A-8703F4065E21}">
      <dgm:prSet custT="1"/>
      <dgm:spPr/>
      <dgm:t>
        <a:bodyPr/>
        <a:lstStyle/>
        <a:p>
          <a:pPr algn="ctr"/>
          <a:r>
            <a:rPr lang="es-MX" sz="1700" dirty="0" smtClean="0">
              <a:latin typeface="Arial" pitchFamily="34" charset="0"/>
              <a:cs typeface="Arial" pitchFamily="34" charset="0"/>
            </a:rPr>
            <a:t>				</a:t>
          </a:r>
          <a:r>
            <a:rPr lang="es-MX" sz="5400" dirty="0" smtClean="0">
              <a:latin typeface="Arial" pitchFamily="34" charset="0"/>
              <a:cs typeface="Arial" pitchFamily="34" charset="0"/>
            </a:rPr>
            <a:t>2014</a:t>
          </a:r>
          <a:r>
            <a:rPr lang="es-MX" sz="5400" dirty="0" smtClean="0"/>
            <a:t>	</a:t>
          </a:r>
          <a:r>
            <a:rPr lang="es-MX" sz="1700" dirty="0" smtClean="0"/>
            <a:t>	</a:t>
          </a:r>
          <a:endParaRPr lang="es-MX" sz="1700" dirty="0"/>
        </a:p>
      </dgm:t>
    </dgm:pt>
    <dgm:pt modelId="{0C6D2DC5-10AC-4209-A6E6-56D303C34BE7}" type="parTrans" cxnId="{533F7EB5-4E0A-4732-8D9A-AFD705E943F0}">
      <dgm:prSet/>
      <dgm:spPr/>
    </dgm:pt>
    <dgm:pt modelId="{AF3A4E07-9DC5-4B6E-A87F-79C4F9856355}" type="sibTrans" cxnId="{533F7EB5-4E0A-4732-8D9A-AFD705E943F0}">
      <dgm:prSet/>
      <dgm:spPr/>
    </dgm:pt>
    <dgm:pt modelId="{2511A30D-ADF1-4DA6-B23B-D7B673DB6DAF}" type="pres">
      <dgm:prSet presAssocID="{B8568DE6-374F-4FAF-B91E-E15964F716B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3B5CCBB2-CEC5-4B4B-B05F-9F1FB17EDC7D}" type="pres">
      <dgm:prSet presAssocID="{C3651885-6099-4B8C-AF2D-106D4A939BE1}" presName="comp" presStyleCnt="0"/>
      <dgm:spPr/>
    </dgm:pt>
    <dgm:pt modelId="{C3B19A77-6FA8-42DB-8B07-2F392DA8B582}" type="pres">
      <dgm:prSet presAssocID="{C3651885-6099-4B8C-AF2D-106D4A939BE1}" presName="box" presStyleLbl="node1" presStyleIdx="0" presStyleCnt="3" custLinFactNeighborX="-6793" custLinFactNeighborY="2814"/>
      <dgm:spPr/>
      <dgm:t>
        <a:bodyPr/>
        <a:lstStyle/>
        <a:p>
          <a:endParaRPr lang="es-MX"/>
        </a:p>
      </dgm:t>
    </dgm:pt>
    <dgm:pt modelId="{EE5B887E-9F4B-4354-9891-14F063E528F8}" type="pres">
      <dgm:prSet presAssocID="{C3651885-6099-4B8C-AF2D-106D4A939BE1}" presName="img" presStyleLbl="fgImgPlace1" presStyleIdx="0" presStyleCnt="3" custScaleX="277563" custScaleY="100000" custLinFactNeighborX="61293" custLinFactNeighborY="27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8E71CDB-5B3D-4215-8E28-630BBF3D20D7}" type="pres">
      <dgm:prSet presAssocID="{C3651885-6099-4B8C-AF2D-106D4A939BE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FE92554-B148-427E-B459-CE1698C3832B}" type="pres">
      <dgm:prSet presAssocID="{1789CA49-45FF-4E86-9645-9E5F260620B9}" presName="spacer" presStyleCnt="0"/>
      <dgm:spPr/>
    </dgm:pt>
    <dgm:pt modelId="{A3078CCF-CB9F-41DF-99E4-486F5CBD238D}" type="pres">
      <dgm:prSet presAssocID="{D8262E3C-AAEC-4100-8BC0-A5C0F4761B66}" presName="comp" presStyleCnt="0"/>
      <dgm:spPr/>
    </dgm:pt>
    <dgm:pt modelId="{CFA57708-4114-4F5E-9F4B-910DB008D170}" type="pres">
      <dgm:prSet presAssocID="{D8262E3C-AAEC-4100-8BC0-A5C0F4761B66}" presName="box" presStyleLbl="node1" presStyleIdx="1" presStyleCnt="3" custLinFactNeighborX="-6328" custLinFactNeighborY="697"/>
      <dgm:spPr/>
      <dgm:t>
        <a:bodyPr/>
        <a:lstStyle/>
        <a:p>
          <a:endParaRPr lang="es-MX"/>
        </a:p>
      </dgm:t>
    </dgm:pt>
    <dgm:pt modelId="{CFCD2475-49C5-44AB-89DC-87CBE7EE1CF9}" type="pres">
      <dgm:prSet presAssocID="{D8262E3C-AAEC-4100-8BC0-A5C0F4761B66}" presName="img" presStyleLbl="fgImgPlace1" presStyleIdx="1" presStyleCnt="3" custScaleX="267998" custScaleY="87622" custLinFactNeighborX="61224" custLinFactNeighborY="9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40B50E-11DA-4EAF-965C-931250E2712E}" type="pres">
      <dgm:prSet presAssocID="{D8262E3C-AAEC-4100-8BC0-A5C0F4761B6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3FD4A2B-1550-4FA5-ABF1-D0928FCCE22C}" type="pres">
      <dgm:prSet presAssocID="{4119AAAA-5585-4228-8C2A-01A3BD488604}" presName="spacer" presStyleCnt="0"/>
      <dgm:spPr/>
    </dgm:pt>
    <dgm:pt modelId="{2E3D992B-1844-4296-945A-C335CBC14C57}" type="pres">
      <dgm:prSet presAssocID="{15D05AEB-F425-46FE-A03D-C9D3EFD79A5C}" presName="comp" presStyleCnt="0"/>
      <dgm:spPr/>
    </dgm:pt>
    <dgm:pt modelId="{02C40AE1-514D-4FA8-A428-A91800A9F355}" type="pres">
      <dgm:prSet presAssocID="{15D05AEB-F425-46FE-A03D-C9D3EFD79A5C}" presName="box" presStyleLbl="node1" presStyleIdx="2" presStyleCnt="3" custLinFactNeighborX="-5626" custLinFactNeighborY="-1420"/>
      <dgm:spPr/>
      <dgm:t>
        <a:bodyPr/>
        <a:lstStyle/>
        <a:p>
          <a:endParaRPr lang="es-MX"/>
        </a:p>
      </dgm:t>
    </dgm:pt>
    <dgm:pt modelId="{78F2B9C7-BA5D-4FA4-84B7-403540DC93CD}" type="pres">
      <dgm:prSet presAssocID="{15D05AEB-F425-46FE-A03D-C9D3EFD79A5C}" presName="img" presStyleLbl="fgImgPlace1" presStyleIdx="2" presStyleCnt="3" custScaleX="263522" custScaleY="99350" custLinFactNeighborX="62566" custLinFactNeighborY="2990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65755C5-4790-44EF-A686-D586F7EBF4E3}" type="pres">
      <dgm:prSet presAssocID="{15D05AEB-F425-46FE-A03D-C9D3EFD79A5C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F1F7B93-49F9-47D6-8A5D-E832FFC3019A}" type="presOf" srcId="{FC96824B-FCD5-445D-8F08-33D3280CCA10}" destId="{1D40B50E-11DA-4EAF-965C-931250E2712E}" srcOrd="1" destOrd="1" presId="urn:microsoft.com/office/officeart/2005/8/layout/vList4"/>
    <dgm:cxn modelId="{0393F235-5385-4ABF-959D-F99200EEF9D4}" type="presOf" srcId="{2165585C-7BC6-4676-8D73-BC8A526F0EE1}" destId="{A65755C5-4790-44EF-A686-D586F7EBF4E3}" srcOrd="1" destOrd="3" presId="urn:microsoft.com/office/officeart/2005/8/layout/vList4"/>
    <dgm:cxn modelId="{BEC47092-3127-4168-BE6B-236160632BA6}" type="presOf" srcId="{59C1B293-7A1A-46F8-8DE1-52484E2CBECB}" destId="{02C40AE1-514D-4FA8-A428-A91800A9F355}" srcOrd="0" destOrd="2" presId="urn:microsoft.com/office/officeart/2005/8/layout/vList4"/>
    <dgm:cxn modelId="{CCA35F1F-68C3-4737-8F25-07A67C0A1A88}" srcId="{B8568DE6-374F-4FAF-B91E-E15964F716B5}" destId="{D8262E3C-AAEC-4100-8BC0-A5C0F4761B66}" srcOrd="1" destOrd="0" parTransId="{D11F73FD-AA60-4BE6-BF8C-EF6C9B823001}" sibTransId="{4119AAAA-5585-4228-8C2A-01A3BD488604}"/>
    <dgm:cxn modelId="{A3AFCFAC-BBF6-4794-A83E-7272B1D1B9FF}" type="presOf" srcId="{15D05AEB-F425-46FE-A03D-C9D3EFD79A5C}" destId="{A65755C5-4790-44EF-A686-D586F7EBF4E3}" srcOrd="1" destOrd="0" presId="urn:microsoft.com/office/officeart/2005/8/layout/vList4"/>
    <dgm:cxn modelId="{676B19F1-A0D2-4FF1-849D-B98327D2D921}" type="presOf" srcId="{C3651885-6099-4B8C-AF2D-106D4A939BE1}" destId="{48E71CDB-5B3D-4215-8E28-630BBF3D20D7}" srcOrd="1" destOrd="0" presId="urn:microsoft.com/office/officeart/2005/8/layout/vList4"/>
    <dgm:cxn modelId="{5F345D6A-6E1B-4CE4-90A7-B1C53448C4D2}" srcId="{B8568DE6-374F-4FAF-B91E-E15964F716B5}" destId="{C3651885-6099-4B8C-AF2D-106D4A939BE1}" srcOrd="0" destOrd="0" parTransId="{A8A88693-68B9-4980-8756-AB0BCF59C494}" sibTransId="{1789CA49-45FF-4E86-9645-9E5F260620B9}"/>
    <dgm:cxn modelId="{533F7EB5-4E0A-4732-8D9A-AFD705E943F0}" srcId="{15D05AEB-F425-46FE-A03D-C9D3EFD79A5C}" destId="{90E8C674-DFBC-4BC2-9E0A-8703F4065E21}" srcOrd="0" destOrd="0" parTransId="{0C6D2DC5-10AC-4209-A6E6-56D303C34BE7}" sibTransId="{AF3A4E07-9DC5-4B6E-A87F-79C4F9856355}"/>
    <dgm:cxn modelId="{DDB8F164-BC0A-402F-BCFE-379CCA86CECA}" type="presOf" srcId="{FC96824B-FCD5-445D-8F08-33D3280CCA10}" destId="{CFA57708-4114-4F5E-9F4B-910DB008D170}" srcOrd="0" destOrd="1" presId="urn:microsoft.com/office/officeart/2005/8/layout/vList4"/>
    <dgm:cxn modelId="{1AAF045F-8E47-4692-BD63-66BB92FA00A2}" type="presOf" srcId="{2165585C-7BC6-4676-8D73-BC8A526F0EE1}" destId="{02C40AE1-514D-4FA8-A428-A91800A9F355}" srcOrd="0" destOrd="3" presId="urn:microsoft.com/office/officeart/2005/8/layout/vList4"/>
    <dgm:cxn modelId="{BFB2776B-7CB8-46C8-9750-FAAAE79B80C0}" type="presOf" srcId="{C3651885-6099-4B8C-AF2D-106D4A939BE1}" destId="{C3B19A77-6FA8-42DB-8B07-2F392DA8B582}" srcOrd="0" destOrd="0" presId="urn:microsoft.com/office/officeart/2005/8/layout/vList4"/>
    <dgm:cxn modelId="{699679F9-0DB3-4067-AC4B-F69D6D57E43E}" srcId="{C3651885-6099-4B8C-AF2D-106D4A939BE1}" destId="{0B974130-0E8E-4444-9786-326B13EA3ED6}" srcOrd="0" destOrd="0" parTransId="{461888A6-2A5F-4C93-B065-F9E37E546A1C}" sibTransId="{6DFA9C63-7E2A-4D9B-A36B-C83E7B811848}"/>
    <dgm:cxn modelId="{14922568-7CF5-4917-B480-2EF9F07D145E}" type="presOf" srcId="{B8568DE6-374F-4FAF-B91E-E15964F716B5}" destId="{2511A30D-ADF1-4DA6-B23B-D7B673DB6DAF}" srcOrd="0" destOrd="0" presId="urn:microsoft.com/office/officeart/2005/8/layout/vList4"/>
    <dgm:cxn modelId="{4FEA4EA0-378D-4292-B1A2-2F2967488794}" srcId="{D8262E3C-AAEC-4100-8BC0-A5C0F4761B66}" destId="{BA9578C1-26F3-4840-A99D-84ACA9266966}" srcOrd="1" destOrd="0" parTransId="{DA4FF9B4-5E96-47D1-9D75-72F45C78B024}" sibTransId="{8995B3AD-9E9B-4AF8-B714-A630BFAE430F}"/>
    <dgm:cxn modelId="{ED3136B4-9A4B-4F30-84C5-B16116E8581F}" type="presOf" srcId="{59C1B293-7A1A-46F8-8DE1-52484E2CBECB}" destId="{A65755C5-4790-44EF-A686-D586F7EBF4E3}" srcOrd="1" destOrd="2" presId="urn:microsoft.com/office/officeart/2005/8/layout/vList4"/>
    <dgm:cxn modelId="{AF490DFB-9E40-4C33-8F68-05BBA5E8F248}" type="presOf" srcId="{D8262E3C-AAEC-4100-8BC0-A5C0F4761B66}" destId="{1D40B50E-11DA-4EAF-965C-931250E2712E}" srcOrd="1" destOrd="0" presId="urn:microsoft.com/office/officeart/2005/8/layout/vList4"/>
    <dgm:cxn modelId="{CC8F39B4-3E66-4D47-A426-E53E0EC21662}" type="presOf" srcId="{90E8C674-DFBC-4BC2-9E0A-8703F4065E21}" destId="{A65755C5-4790-44EF-A686-D586F7EBF4E3}" srcOrd="1" destOrd="1" presId="urn:microsoft.com/office/officeart/2005/8/layout/vList4"/>
    <dgm:cxn modelId="{C5C9DDE8-ED6E-47FE-BA92-5DF6782CCF8C}" srcId="{15D05AEB-F425-46FE-A03D-C9D3EFD79A5C}" destId="{2165585C-7BC6-4676-8D73-BC8A526F0EE1}" srcOrd="2" destOrd="0" parTransId="{ED14E2FE-E6E1-46CF-8884-278486F17A87}" sibTransId="{0FFA0A3C-B1EA-4DE2-859F-9266A50F8B7B}"/>
    <dgm:cxn modelId="{2C9B2498-7AA2-46D2-ACC0-6A32158D917A}" type="presOf" srcId="{D8262E3C-AAEC-4100-8BC0-A5C0F4761B66}" destId="{CFA57708-4114-4F5E-9F4B-910DB008D170}" srcOrd="0" destOrd="0" presId="urn:microsoft.com/office/officeart/2005/8/layout/vList4"/>
    <dgm:cxn modelId="{64ED92CF-9315-43A1-B7D8-419DEB6DB0A8}" type="presOf" srcId="{15D05AEB-F425-46FE-A03D-C9D3EFD79A5C}" destId="{02C40AE1-514D-4FA8-A428-A91800A9F355}" srcOrd="0" destOrd="0" presId="urn:microsoft.com/office/officeart/2005/8/layout/vList4"/>
    <dgm:cxn modelId="{1C449542-7224-47B2-BC57-A7979326F20A}" type="presOf" srcId="{0B974130-0E8E-4444-9786-326B13EA3ED6}" destId="{C3B19A77-6FA8-42DB-8B07-2F392DA8B582}" srcOrd="0" destOrd="1" presId="urn:microsoft.com/office/officeart/2005/8/layout/vList4"/>
    <dgm:cxn modelId="{0AF16539-2D5B-4535-AFF4-80073B8E88B3}" srcId="{15D05AEB-F425-46FE-A03D-C9D3EFD79A5C}" destId="{59C1B293-7A1A-46F8-8DE1-52484E2CBECB}" srcOrd="1" destOrd="0" parTransId="{5E96D91B-F57B-4329-BDAA-8EB18DF04DED}" sibTransId="{DEA43FF7-610D-4BD6-881A-EF83D96B3506}"/>
    <dgm:cxn modelId="{F7D84F34-5E69-4746-AA1A-AE2B7F42D399}" srcId="{B8568DE6-374F-4FAF-B91E-E15964F716B5}" destId="{15D05AEB-F425-46FE-A03D-C9D3EFD79A5C}" srcOrd="2" destOrd="0" parTransId="{62E6209E-3724-4C89-BC78-544AC3D7589A}" sibTransId="{CA1A6C15-C64F-4CFC-A1D2-253ABFAB1808}"/>
    <dgm:cxn modelId="{FBAF8FD1-01E7-4543-90EA-6E1A9C78B330}" type="presOf" srcId="{0B974130-0E8E-4444-9786-326B13EA3ED6}" destId="{48E71CDB-5B3D-4215-8E28-630BBF3D20D7}" srcOrd="1" destOrd="1" presId="urn:microsoft.com/office/officeart/2005/8/layout/vList4"/>
    <dgm:cxn modelId="{68F4F091-16F2-48C4-82B8-CF10CEBCDB00}" type="presOf" srcId="{BA9578C1-26F3-4840-A99D-84ACA9266966}" destId="{CFA57708-4114-4F5E-9F4B-910DB008D170}" srcOrd="0" destOrd="2" presId="urn:microsoft.com/office/officeart/2005/8/layout/vList4"/>
    <dgm:cxn modelId="{967886F5-80E3-4BAF-821E-3692D8EFFD14}" type="presOf" srcId="{90E8C674-DFBC-4BC2-9E0A-8703F4065E21}" destId="{02C40AE1-514D-4FA8-A428-A91800A9F355}" srcOrd="0" destOrd="1" presId="urn:microsoft.com/office/officeart/2005/8/layout/vList4"/>
    <dgm:cxn modelId="{AD49E3A3-2D55-4285-A6DA-A54B8CDC554D}" srcId="{D8262E3C-AAEC-4100-8BC0-A5C0F4761B66}" destId="{FC96824B-FCD5-445D-8F08-33D3280CCA10}" srcOrd="0" destOrd="0" parTransId="{4B15F64C-21A3-460A-9866-6DCC3CF0E854}" sibTransId="{B5B4356C-062D-415F-A6B9-D17B9F473309}"/>
    <dgm:cxn modelId="{A19481EA-C607-4CDB-B0A4-80B07CC618BE}" type="presOf" srcId="{BA9578C1-26F3-4840-A99D-84ACA9266966}" destId="{1D40B50E-11DA-4EAF-965C-931250E2712E}" srcOrd="1" destOrd="2" presId="urn:microsoft.com/office/officeart/2005/8/layout/vList4"/>
    <dgm:cxn modelId="{4BFD5B09-4543-4087-977F-41A0DA787793}" type="presParOf" srcId="{2511A30D-ADF1-4DA6-B23B-D7B673DB6DAF}" destId="{3B5CCBB2-CEC5-4B4B-B05F-9F1FB17EDC7D}" srcOrd="0" destOrd="0" presId="urn:microsoft.com/office/officeart/2005/8/layout/vList4"/>
    <dgm:cxn modelId="{38E307EE-8AB2-4052-B2AB-D3E83988CB16}" type="presParOf" srcId="{3B5CCBB2-CEC5-4B4B-B05F-9F1FB17EDC7D}" destId="{C3B19A77-6FA8-42DB-8B07-2F392DA8B582}" srcOrd="0" destOrd="0" presId="urn:microsoft.com/office/officeart/2005/8/layout/vList4"/>
    <dgm:cxn modelId="{D93C6FD3-F0A1-461C-BD94-4AC601948BDE}" type="presParOf" srcId="{3B5CCBB2-CEC5-4B4B-B05F-9F1FB17EDC7D}" destId="{EE5B887E-9F4B-4354-9891-14F063E528F8}" srcOrd="1" destOrd="0" presId="urn:microsoft.com/office/officeart/2005/8/layout/vList4"/>
    <dgm:cxn modelId="{7E3C52EF-5FA1-4C0D-9465-A601C6478113}" type="presParOf" srcId="{3B5CCBB2-CEC5-4B4B-B05F-9F1FB17EDC7D}" destId="{48E71CDB-5B3D-4215-8E28-630BBF3D20D7}" srcOrd="2" destOrd="0" presId="urn:microsoft.com/office/officeart/2005/8/layout/vList4"/>
    <dgm:cxn modelId="{CE835345-B852-440A-849F-8ECF1AFED497}" type="presParOf" srcId="{2511A30D-ADF1-4DA6-B23B-D7B673DB6DAF}" destId="{9FE92554-B148-427E-B459-CE1698C3832B}" srcOrd="1" destOrd="0" presId="urn:microsoft.com/office/officeart/2005/8/layout/vList4"/>
    <dgm:cxn modelId="{B4A954F6-441C-446C-AE4C-BC6B6A8D0320}" type="presParOf" srcId="{2511A30D-ADF1-4DA6-B23B-D7B673DB6DAF}" destId="{A3078CCF-CB9F-41DF-99E4-486F5CBD238D}" srcOrd="2" destOrd="0" presId="urn:microsoft.com/office/officeart/2005/8/layout/vList4"/>
    <dgm:cxn modelId="{9022E7B7-4C78-4707-B107-D0B2AB89DA46}" type="presParOf" srcId="{A3078CCF-CB9F-41DF-99E4-486F5CBD238D}" destId="{CFA57708-4114-4F5E-9F4B-910DB008D170}" srcOrd="0" destOrd="0" presId="urn:microsoft.com/office/officeart/2005/8/layout/vList4"/>
    <dgm:cxn modelId="{9E783252-70F9-4EE7-8C63-AFC2C11B41D0}" type="presParOf" srcId="{A3078CCF-CB9F-41DF-99E4-486F5CBD238D}" destId="{CFCD2475-49C5-44AB-89DC-87CBE7EE1CF9}" srcOrd="1" destOrd="0" presId="urn:microsoft.com/office/officeart/2005/8/layout/vList4"/>
    <dgm:cxn modelId="{40311330-A0B5-4CFD-B2B7-E1EE4497FC59}" type="presParOf" srcId="{A3078CCF-CB9F-41DF-99E4-486F5CBD238D}" destId="{1D40B50E-11DA-4EAF-965C-931250E2712E}" srcOrd="2" destOrd="0" presId="urn:microsoft.com/office/officeart/2005/8/layout/vList4"/>
    <dgm:cxn modelId="{999F5C3B-833A-44EA-BF3F-CA720A2E9ACD}" type="presParOf" srcId="{2511A30D-ADF1-4DA6-B23B-D7B673DB6DAF}" destId="{73FD4A2B-1550-4FA5-ABF1-D0928FCCE22C}" srcOrd="3" destOrd="0" presId="urn:microsoft.com/office/officeart/2005/8/layout/vList4"/>
    <dgm:cxn modelId="{CFC08CAB-EA76-4A2E-9BFC-8215AFD53B98}" type="presParOf" srcId="{2511A30D-ADF1-4DA6-B23B-D7B673DB6DAF}" destId="{2E3D992B-1844-4296-945A-C335CBC14C57}" srcOrd="4" destOrd="0" presId="urn:microsoft.com/office/officeart/2005/8/layout/vList4"/>
    <dgm:cxn modelId="{7506C9C3-D752-4B0C-B576-B33080F89847}" type="presParOf" srcId="{2E3D992B-1844-4296-945A-C335CBC14C57}" destId="{02C40AE1-514D-4FA8-A428-A91800A9F355}" srcOrd="0" destOrd="0" presId="urn:microsoft.com/office/officeart/2005/8/layout/vList4"/>
    <dgm:cxn modelId="{95F2B65A-850E-4D95-BED5-07F1AC811271}" type="presParOf" srcId="{2E3D992B-1844-4296-945A-C335CBC14C57}" destId="{78F2B9C7-BA5D-4FA4-84B7-403540DC93CD}" srcOrd="1" destOrd="0" presId="urn:microsoft.com/office/officeart/2005/8/layout/vList4"/>
    <dgm:cxn modelId="{854EE688-5BCE-4A1A-BD93-50D657B8AB28}" type="presParOf" srcId="{2E3D992B-1844-4296-945A-C335CBC14C57}" destId="{A65755C5-4790-44EF-A686-D586F7EBF4E3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5B0F4-D6DD-4776-BB26-7266A9CB27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CFA91F6-FDC2-48DD-A6F2-8ED633DA2E36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FO</a:t>
          </a:r>
          <a:endParaRPr lang="es-MX" dirty="0"/>
        </a:p>
      </dgm:t>
    </dgm:pt>
    <dgm:pt modelId="{76E6B5A1-CAE7-48AC-A928-9C72BD2D537D}" type="parTrans" cxnId="{1BFCBA33-1DF8-4D52-8042-0ADA1C39756D}">
      <dgm:prSet/>
      <dgm:spPr/>
      <dgm:t>
        <a:bodyPr/>
        <a:lstStyle/>
        <a:p>
          <a:endParaRPr lang="es-MX"/>
        </a:p>
      </dgm:t>
    </dgm:pt>
    <dgm:pt modelId="{B3A96A5E-33A7-411C-87D7-54CE4B7A63E1}" type="sibTrans" cxnId="{1BFCBA33-1DF8-4D52-8042-0ADA1C39756D}">
      <dgm:prSet/>
      <dgm:spPr/>
      <dgm:t>
        <a:bodyPr/>
        <a:lstStyle/>
        <a:p>
          <a:endParaRPr lang="es-MX"/>
        </a:p>
      </dgm:t>
    </dgm:pt>
    <dgm:pt modelId="{A99AD45B-1720-4949-BD9C-885C15577525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Desarrollar Modelo de Gestión</a:t>
          </a:r>
          <a:endParaRPr lang="es-MX" dirty="0"/>
        </a:p>
      </dgm:t>
    </dgm:pt>
    <dgm:pt modelId="{71CFC946-1520-4AA0-8EC3-FCB0C751CDB0}" type="parTrans" cxnId="{FDB6C722-FE45-4450-AA4E-6A10F1373936}">
      <dgm:prSet/>
      <dgm:spPr/>
      <dgm:t>
        <a:bodyPr/>
        <a:lstStyle/>
        <a:p>
          <a:endParaRPr lang="es-MX"/>
        </a:p>
      </dgm:t>
    </dgm:pt>
    <dgm:pt modelId="{B50A3A71-820D-4047-A572-471552337FA9}" type="sibTrans" cxnId="{FDB6C722-FE45-4450-AA4E-6A10F1373936}">
      <dgm:prSet/>
      <dgm:spPr/>
      <dgm:t>
        <a:bodyPr/>
        <a:lstStyle/>
        <a:p>
          <a:endParaRPr lang="es-MX"/>
        </a:p>
      </dgm:t>
    </dgm:pt>
    <dgm:pt modelId="{087656CF-C442-4CAB-BF1A-3721FA83B2F2}">
      <dgm:prSet phldrT="[Texto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Ampliar la Cobertura de Atención</a:t>
          </a:r>
          <a:endParaRPr lang="es-MX" dirty="0"/>
        </a:p>
      </dgm:t>
    </dgm:pt>
    <dgm:pt modelId="{711D951E-E97F-4717-AFE1-6EBE23C8394F}" type="parTrans" cxnId="{7E842686-D622-4AB5-A0C9-0E989000579F}">
      <dgm:prSet/>
      <dgm:spPr/>
      <dgm:t>
        <a:bodyPr/>
        <a:lstStyle/>
        <a:p>
          <a:endParaRPr lang="es-MX"/>
        </a:p>
      </dgm:t>
    </dgm:pt>
    <dgm:pt modelId="{6574EA5A-D89E-4A91-B709-25C6E60A1FCA}" type="sibTrans" cxnId="{7E842686-D622-4AB5-A0C9-0E989000579F}">
      <dgm:prSet/>
      <dgm:spPr/>
      <dgm:t>
        <a:bodyPr/>
        <a:lstStyle/>
        <a:p>
          <a:endParaRPr lang="es-MX"/>
        </a:p>
      </dgm:t>
    </dgm:pt>
    <dgm:pt modelId="{46149609-150E-4B92-91ED-85A7D443C71E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DO</a:t>
          </a:r>
          <a:endParaRPr lang="es-MX" dirty="0"/>
        </a:p>
      </dgm:t>
    </dgm:pt>
    <dgm:pt modelId="{DE26A0B5-BD2B-475C-8E3B-344C07B7A32E}" type="parTrans" cxnId="{39CE890D-6891-4872-9D06-EA3B2FA45DFC}">
      <dgm:prSet/>
      <dgm:spPr/>
      <dgm:t>
        <a:bodyPr/>
        <a:lstStyle/>
        <a:p>
          <a:endParaRPr lang="es-MX"/>
        </a:p>
      </dgm:t>
    </dgm:pt>
    <dgm:pt modelId="{3F2C319E-4BF3-497C-B354-B2B68FA7E2CD}" type="sibTrans" cxnId="{39CE890D-6891-4872-9D06-EA3B2FA45DFC}">
      <dgm:prSet/>
      <dgm:spPr/>
      <dgm:t>
        <a:bodyPr/>
        <a:lstStyle/>
        <a:p>
          <a:endParaRPr lang="es-MX"/>
        </a:p>
      </dgm:t>
    </dgm:pt>
    <dgm:pt modelId="{A6E29967-A17F-4C16-93D2-AEEA4A666B3C}">
      <dgm:prSet phldrT="[Texto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Mejorar Servicio al Cliente</a:t>
          </a:r>
          <a:endParaRPr lang="es-MX" dirty="0"/>
        </a:p>
      </dgm:t>
    </dgm:pt>
    <dgm:pt modelId="{F0719B00-031E-46E4-B54F-981B6B3F95F8}" type="parTrans" cxnId="{3825E033-B161-450C-A076-F7AC2572DC9C}">
      <dgm:prSet/>
      <dgm:spPr/>
      <dgm:t>
        <a:bodyPr/>
        <a:lstStyle/>
        <a:p>
          <a:endParaRPr lang="es-MX"/>
        </a:p>
      </dgm:t>
    </dgm:pt>
    <dgm:pt modelId="{99BC9ED7-FD7D-4D36-AA33-54A81F5DAEF5}" type="sibTrans" cxnId="{3825E033-B161-450C-A076-F7AC2572DC9C}">
      <dgm:prSet/>
      <dgm:spPr/>
      <dgm:t>
        <a:bodyPr/>
        <a:lstStyle/>
        <a:p>
          <a:endParaRPr lang="es-MX"/>
        </a:p>
      </dgm:t>
    </dgm:pt>
    <dgm:pt modelId="{74F61FE2-1953-4B76-ACFE-AA1BD50E4FD7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DO</a:t>
          </a:r>
          <a:endParaRPr lang="es-MX" dirty="0"/>
        </a:p>
      </dgm:t>
    </dgm:pt>
    <dgm:pt modelId="{A77074B1-DDC5-442E-89D9-967E821FAB92}" type="parTrans" cxnId="{65B16431-C252-41C2-9651-43E4A0BE7421}">
      <dgm:prSet/>
      <dgm:spPr/>
      <dgm:t>
        <a:bodyPr/>
        <a:lstStyle/>
        <a:p>
          <a:endParaRPr lang="es-MX"/>
        </a:p>
      </dgm:t>
    </dgm:pt>
    <dgm:pt modelId="{C23DDDF6-7971-451F-AC71-65CFC25B7452}" type="sibTrans" cxnId="{65B16431-C252-41C2-9651-43E4A0BE7421}">
      <dgm:prSet/>
      <dgm:spPr/>
      <dgm:t>
        <a:bodyPr/>
        <a:lstStyle/>
        <a:p>
          <a:endParaRPr lang="es-MX"/>
        </a:p>
      </dgm:t>
    </dgm:pt>
    <dgm:pt modelId="{0AA9174E-C7ED-4F53-808F-D558E99550D6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Optimizar Gestión-Operación de Procesos Internos</a:t>
          </a:r>
          <a:endParaRPr lang="es-MX" dirty="0"/>
        </a:p>
      </dgm:t>
    </dgm:pt>
    <dgm:pt modelId="{0D1C6C92-A049-41F2-B305-B9982765AE53}" type="parTrans" cxnId="{F28DCEEA-EE31-4FFA-B3E7-ED006FB2AF29}">
      <dgm:prSet/>
      <dgm:spPr/>
      <dgm:t>
        <a:bodyPr/>
        <a:lstStyle/>
        <a:p>
          <a:endParaRPr lang="es-MX"/>
        </a:p>
      </dgm:t>
    </dgm:pt>
    <dgm:pt modelId="{829C29E8-18A6-43F4-B12C-96D0E3523444}" type="sibTrans" cxnId="{F28DCEEA-EE31-4FFA-B3E7-ED006FB2AF29}">
      <dgm:prSet/>
      <dgm:spPr/>
      <dgm:t>
        <a:bodyPr/>
        <a:lstStyle/>
        <a:p>
          <a:endParaRPr lang="es-MX"/>
        </a:p>
      </dgm:t>
    </dgm:pt>
    <dgm:pt modelId="{DB0D51E8-1E58-4BAD-8CAD-105F420E8C7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DO</a:t>
          </a:r>
          <a:endParaRPr lang="es-MX" dirty="0"/>
        </a:p>
      </dgm:t>
    </dgm:pt>
    <dgm:pt modelId="{90FC8131-23F9-4EA3-B311-B49428B51075}" type="parTrans" cxnId="{8785DE58-31CE-40BC-A7EC-15E25AC8C4E0}">
      <dgm:prSet/>
      <dgm:spPr/>
      <dgm:t>
        <a:bodyPr/>
        <a:lstStyle/>
        <a:p>
          <a:endParaRPr lang="es-MX"/>
        </a:p>
      </dgm:t>
    </dgm:pt>
    <dgm:pt modelId="{269E53D4-0265-4C38-B6A0-2323A8BAC2CD}" type="sibTrans" cxnId="{8785DE58-31CE-40BC-A7EC-15E25AC8C4E0}">
      <dgm:prSet/>
      <dgm:spPr/>
      <dgm:t>
        <a:bodyPr/>
        <a:lstStyle/>
        <a:p>
          <a:endParaRPr lang="es-MX"/>
        </a:p>
      </dgm:t>
    </dgm:pt>
    <dgm:pt modelId="{11E0B2DE-FC39-472F-A7C1-5C6F369CFED2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Mantener tecnología de Punta</a:t>
          </a:r>
          <a:endParaRPr lang="es-MX" dirty="0"/>
        </a:p>
      </dgm:t>
    </dgm:pt>
    <dgm:pt modelId="{DB03665E-3A6D-43CE-BDFC-64EE3BC6AF05}" type="parTrans" cxnId="{5188AC8F-07F6-46CD-9F28-4D65BC907B08}">
      <dgm:prSet/>
      <dgm:spPr/>
      <dgm:t>
        <a:bodyPr/>
        <a:lstStyle/>
        <a:p>
          <a:endParaRPr lang="es-MX"/>
        </a:p>
      </dgm:t>
    </dgm:pt>
    <dgm:pt modelId="{C93DA2EC-AB1B-4DFA-8FDC-F4C8E3EACEBA}" type="sibTrans" cxnId="{5188AC8F-07F6-46CD-9F28-4D65BC907B08}">
      <dgm:prSet/>
      <dgm:spPr/>
      <dgm:t>
        <a:bodyPr/>
        <a:lstStyle/>
        <a:p>
          <a:endParaRPr lang="es-MX"/>
        </a:p>
      </dgm:t>
    </dgm:pt>
    <dgm:pt modelId="{CDFEC667-67EA-402E-9A12-8AC004207369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FO</a:t>
          </a:r>
          <a:endParaRPr lang="es-MX" dirty="0"/>
        </a:p>
      </dgm:t>
    </dgm:pt>
    <dgm:pt modelId="{6B4700ED-DFEA-405F-B4A7-B2CA4D8F0DBE}" type="sibTrans" cxnId="{25F65CE7-5A0F-4894-B00B-DBFFC476849F}">
      <dgm:prSet/>
      <dgm:spPr/>
      <dgm:t>
        <a:bodyPr/>
        <a:lstStyle/>
        <a:p>
          <a:endParaRPr lang="es-MX"/>
        </a:p>
      </dgm:t>
    </dgm:pt>
    <dgm:pt modelId="{59134027-BADD-46B6-83D6-8251EE170E1B}" type="parTrans" cxnId="{25F65CE7-5A0F-4894-B00B-DBFFC476849F}">
      <dgm:prSet/>
      <dgm:spPr/>
      <dgm:t>
        <a:bodyPr/>
        <a:lstStyle/>
        <a:p>
          <a:endParaRPr lang="es-MX"/>
        </a:p>
      </dgm:t>
    </dgm:pt>
    <dgm:pt modelId="{506301D6-B0A3-4A54-9088-66DCE4BB6A95}" type="pres">
      <dgm:prSet presAssocID="{EB75B0F4-D6DD-4776-BB26-7266A9CB27E3}" presName="linearFlow" presStyleCnt="0">
        <dgm:presLayoutVars>
          <dgm:dir/>
          <dgm:animLvl val="lvl"/>
          <dgm:resizeHandles val="exact"/>
        </dgm:presLayoutVars>
      </dgm:prSet>
      <dgm:spPr/>
    </dgm:pt>
    <dgm:pt modelId="{59730532-8946-4150-B828-E8352E08D05C}" type="pres">
      <dgm:prSet presAssocID="{4CFA91F6-FDC2-48DD-A6F2-8ED633DA2E36}" presName="composite" presStyleCnt="0"/>
      <dgm:spPr/>
    </dgm:pt>
    <dgm:pt modelId="{9F8F196B-21E7-40FC-9651-988423BAD79F}" type="pres">
      <dgm:prSet presAssocID="{4CFA91F6-FDC2-48DD-A6F2-8ED633DA2E36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1B9F3ABD-703D-4DF0-AD1C-9F1E246B5350}" type="pres">
      <dgm:prSet presAssocID="{4CFA91F6-FDC2-48DD-A6F2-8ED633DA2E36}" presName="descendantText" presStyleLbl="alignAcc1" presStyleIdx="0" presStyleCnt="5" custLinFactNeighborX="-691" custLinFactNeighborY="40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0E8778-C0F1-4925-8480-173C725DC00C}" type="pres">
      <dgm:prSet presAssocID="{B3A96A5E-33A7-411C-87D7-54CE4B7A63E1}" presName="sp" presStyleCnt="0"/>
      <dgm:spPr/>
    </dgm:pt>
    <dgm:pt modelId="{882DE24A-B793-45E5-982D-5F0DE0C4707F}" type="pres">
      <dgm:prSet presAssocID="{CDFEC667-67EA-402E-9A12-8AC004207369}" presName="composite" presStyleCnt="0"/>
      <dgm:spPr/>
    </dgm:pt>
    <dgm:pt modelId="{B6B41ADA-5193-4925-87CF-36781BF3A33E}" type="pres">
      <dgm:prSet presAssocID="{CDFEC667-67EA-402E-9A12-8AC004207369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C03045D-E1CF-4DC2-92CC-8AE9F1BEC70A}" type="pres">
      <dgm:prSet presAssocID="{CDFEC667-67EA-402E-9A12-8AC004207369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4B4818-6D92-44CD-AB4B-2F82087F32D3}" type="pres">
      <dgm:prSet presAssocID="{6B4700ED-DFEA-405F-B4A7-B2CA4D8F0DBE}" presName="sp" presStyleCnt="0"/>
      <dgm:spPr/>
    </dgm:pt>
    <dgm:pt modelId="{799E42DB-D65D-446C-B18F-BA7E62AD21AA}" type="pres">
      <dgm:prSet presAssocID="{46149609-150E-4B92-91ED-85A7D443C71E}" presName="composite" presStyleCnt="0"/>
      <dgm:spPr/>
    </dgm:pt>
    <dgm:pt modelId="{D094BD9C-3036-4354-9AE9-F2B15A9DB011}" type="pres">
      <dgm:prSet presAssocID="{46149609-150E-4B92-91ED-85A7D443C71E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64ED0F59-0855-4A9D-90BE-A18C3DBCF787}" type="pres">
      <dgm:prSet presAssocID="{46149609-150E-4B92-91ED-85A7D443C71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A76EF1-7A20-4AC4-88E5-9038CFED6A09}" type="pres">
      <dgm:prSet presAssocID="{3F2C319E-4BF3-497C-B354-B2B68FA7E2CD}" presName="sp" presStyleCnt="0"/>
      <dgm:spPr/>
    </dgm:pt>
    <dgm:pt modelId="{503E2040-4200-4583-AF50-38B2AF3414F0}" type="pres">
      <dgm:prSet presAssocID="{74F61FE2-1953-4B76-ACFE-AA1BD50E4FD7}" presName="composite" presStyleCnt="0"/>
      <dgm:spPr/>
    </dgm:pt>
    <dgm:pt modelId="{DC547FBA-C249-466D-856F-EE32826ADD80}" type="pres">
      <dgm:prSet presAssocID="{74F61FE2-1953-4B76-ACFE-AA1BD50E4FD7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F5D9E79B-8686-467A-99C7-06CBEE504E3F}" type="pres">
      <dgm:prSet presAssocID="{74F61FE2-1953-4B76-ACFE-AA1BD50E4FD7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054C2D8-680E-4B4D-AE39-E19C63C867DC}" type="pres">
      <dgm:prSet presAssocID="{C23DDDF6-7971-451F-AC71-65CFC25B7452}" presName="sp" presStyleCnt="0"/>
      <dgm:spPr/>
    </dgm:pt>
    <dgm:pt modelId="{34118AFB-330E-49A4-9B61-011D28F9A595}" type="pres">
      <dgm:prSet presAssocID="{DB0D51E8-1E58-4BAD-8CAD-105F420E8C72}" presName="composite" presStyleCnt="0"/>
      <dgm:spPr/>
    </dgm:pt>
    <dgm:pt modelId="{E538C699-783D-476E-86A7-06521A393FA8}" type="pres">
      <dgm:prSet presAssocID="{DB0D51E8-1E58-4BAD-8CAD-105F420E8C72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D304E085-9FD2-4FE5-9C4C-4057DFF3ADE2}" type="pres">
      <dgm:prSet presAssocID="{DB0D51E8-1E58-4BAD-8CAD-105F420E8C72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42FE0163-C351-4254-AB48-D11E78893573}" type="presOf" srcId="{DB0D51E8-1E58-4BAD-8CAD-105F420E8C72}" destId="{E538C699-783D-476E-86A7-06521A393FA8}" srcOrd="0" destOrd="0" presId="urn:microsoft.com/office/officeart/2005/8/layout/chevron2"/>
    <dgm:cxn modelId="{8785DE58-31CE-40BC-A7EC-15E25AC8C4E0}" srcId="{EB75B0F4-D6DD-4776-BB26-7266A9CB27E3}" destId="{DB0D51E8-1E58-4BAD-8CAD-105F420E8C72}" srcOrd="4" destOrd="0" parTransId="{90FC8131-23F9-4EA3-B311-B49428B51075}" sibTransId="{269E53D4-0265-4C38-B6A0-2323A8BAC2CD}"/>
    <dgm:cxn modelId="{A97EFAE7-32E7-4076-9186-2168F4F85C28}" type="presOf" srcId="{CDFEC667-67EA-402E-9A12-8AC004207369}" destId="{B6B41ADA-5193-4925-87CF-36781BF3A33E}" srcOrd="0" destOrd="0" presId="urn:microsoft.com/office/officeart/2005/8/layout/chevron2"/>
    <dgm:cxn modelId="{F28DCEEA-EE31-4FFA-B3E7-ED006FB2AF29}" srcId="{74F61FE2-1953-4B76-ACFE-AA1BD50E4FD7}" destId="{0AA9174E-C7ED-4F53-808F-D558E99550D6}" srcOrd="0" destOrd="0" parTransId="{0D1C6C92-A049-41F2-B305-B9982765AE53}" sibTransId="{829C29E8-18A6-43F4-B12C-96D0E3523444}"/>
    <dgm:cxn modelId="{3825E033-B161-450C-A076-F7AC2572DC9C}" srcId="{46149609-150E-4B92-91ED-85A7D443C71E}" destId="{A6E29967-A17F-4C16-93D2-AEEA4A666B3C}" srcOrd="0" destOrd="0" parTransId="{F0719B00-031E-46E4-B54F-981B6B3F95F8}" sibTransId="{99BC9ED7-FD7D-4D36-AA33-54A81F5DAEF5}"/>
    <dgm:cxn modelId="{D3DDE608-0C95-4EAC-A432-5C0454134435}" type="presOf" srcId="{087656CF-C442-4CAB-BF1A-3721FA83B2F2}" destId="{6C03045D-E1CF-4DC2-92CC-8AE9F1BEC70A}" srcOrd="0" destOrd="0" presId="urn:microsoft.com/office/officeart/2005/8/layout/chevron2"/>
    <dgm:cxn modelId="{FDB6C722-FE45-4450-AA4E-6A10F1373936}" srcId="{4CFA91F6-FDC2-48DD-A6F2-8ED633DA2E36}" destId="{A99AD45B-1720-4949-BD9C-885C15577525}" srcOrd="0" destOrd="0" parTransId="{71CFC946-1520-4AA0-8EC3-FCB0C751CDB0}" sibTransId="{B50A3A71-820D-4047-A572-471552337FA9}"/>
    <dgm:cxn modelId="{34D4C0ED-816C-464F-BBA3-C3A0D34F1FB2}" type="presOf" srcId="{74F61FE2-1953-4B76-ACFE-AA1BD50E4FD7}" destId="{DC547FBA-C249-466D-856F-EE32826ADD80}" srcOrd="0" destOrd="0" presId="urn:microsoft.com/office/officeart/2005/8/layout/chevron2"/>
    <dgm:cxn modelId="{7FA570C0-5644-4193-A136-CF47E0282BE2}" type="presOf" srcId="{46149609-150E-4B92-91ED-85A7D443C71E}" destId="{D094BD9C-3036-4354-9AE9-F2B15A9DB011}" srcOrd="0" destOrd="0" presId="urn:microsoft.com/office/officeart/2005/8/layout/chevron2"/>
    <dgm:cxn modelId="{0330ED0B-DE91-4B68-B187-C289F0C75FCC}" type="presOf" srcId="{EB75B0F4-D6DD-4776-BB26-7266A9CB27E3}" destId="{506301D6-B0A3-4A54-9088-66DCE4BB6A95}" srcOrd="0" destOrd="0" presId="urn:microsoft.com/office/officeart/2005/8/layout/chevron2"/>
    <dgm:cxn modelId="{65B16431-C252-41C2-9651-43E4A0BE7421}" srcId="{EB75B0F4-D6DD-4776-BB26-7266A9CB27E3}" destId="{74F61FE2-1953-4B76-ACFE-AA1BD50E4FD7}" srcOrd="3" destOrd="0" parTransId="{A77074B1-DDC5-442E-89D9-967E821FAB92}" sibTransId="{C23DDDF6-7971-451F-AC71-65CFC25B7452}"/>
    <dgm:cxn modelId="{0E548FB9-A52F-4249-BB0D-6732888EE3B9}" type="presOf" srcId="{4CFA91F6-FDC2-48DD-A6F2-8ED633DA2E36}" destId="{9F8F196B-21E7-40FC-9651-988423BAD79F}" srcOrd="0" destOrd="0" presId="urn:microsoft.com/office/officeart/2005/8/layout/chevron2"/>
    <dgm:cxn modelId="{25F65CE7-5A0F-4894-B00B-DBFFC476849F}" srcId="{EB75B0F4-D6DD-4776-BB26-7266A9CB27E3}" destId="{CDFEC667-67EA-402E-9A12-8AC004207369}" srcOrd="1" destOrd="0" parTransId="{59134027-BADD-46B6-83D6-8251EE170E1B}" sibTransId="{6B4700ED-DFEA-405F-B4A7-B2CA4D8F0DBE}"/>
    <dgm:cxn modelId="{7E842686-D622-4AB5-A0C9-0E989000579F}" srcId="{CDFEC667-67EA-402E-9A12-8AC004207369}" destId="{087656CF-C442-4CAB-BF1A-3721FA83B2F2}" srcOrd="0" destOrd="0" parTransId="{711D951E-E97F-4717-AFE1-6EBE23C8394F}" sibTransId="{6574EA5A-D89E-4A91-B709-25C6E60A1FCA}"/>
    <dgm:cxn modelId="{39CE890D-6891-4872-9D06-EA3B2FA45DFC}" srcId="{EB75B0F4-D6DD-4776-BB26-7266A9CB27E3}" destId="{46149609-150E-4B92-91ED-85A7D443C71E}" srcOrd="2" destOrd="0" parTransId="{DE26A0B5-BD2B-475C-8E3B-344C07B7A32E}" sibTransId="{3F2C319E-4BF3-497C-B354-B2B68FA7E2CD}"/>
    <dgm:cxn modelId="{60AAEB38-2A15-4E3F-9DC1-51DBF4AF1E22}" type="presOf" srcId="{0AA9174E-C7ED-4F53-808F-D558E99550D6}" destId="{F5D9E79B-8686-467A-99C7-06CBEE504E3F}" srcOrd="0" destOrd="0" presId="urn:microsoft.com/office/officeart/2005/8/layout/chevron2"/>
    <dgm:cxn modelId="{E5A508ED-95EA-411C-B527-D2147FA196F4}" type="presOf" srcId="{A99AD45B-1720-4949-BD9C-885C15577525}" destId="{1B9F3ABD-703D-4DF0-AD1C-9F1E246B5350}" srcOrd="0" destOrd="0" presId="urn:microsoft.com/office/officeart/2005/8/layout/chevron2"/>
    <dgm:cxn modelId="{AA25747C-FB14-46F9-BE8D-E5A4078A0D98}" type="presOf" srcId="{A6E29967-A17F-4C16-93D2-AEEA4A666B3C}" destId="{64ED0F59-0855-4A9D-90BE-A18C3DBCF787}" srcOrd="0" destOrd="0" presId="urn:microsoft.com/office/officeart/2005/8/layout/chevron2"/>
    <dgm:cxn modelId="{5188AC8F-07F6-46CD-9F28-4D65BC907B08}" srcId="{DB0D51E8-1E58-4BAD-8CAD-105F420E8C72}" destId="{11E0B2DE-FC39-472F-A7C1-5C6F369CFED2}" srcOrd="0" destOrd="0" parTransId="{DB03665E-3A6D-43CE-BDFC-64EE3BC6AF05}" sibTransId="{C93DA2EC-AB1B-4DFA-8FDC-F4C8E3EACEBA}"/>
    <dgm:cxn modelId="{1BFCBA33-1DF8-4D52-8042-0ADA1C39756D}" srcId="{EB75B0F4-D6DD-4776-BB26-7266A9CB27E3}" destId="{4CFA91F6-FDC2-48DD-A6F2-8ED633DA2E36}" srcOrd="0" destOrd="0" parTransId="{76E6B5A1-CAE7-48AC-A928-9C72BD2D537D}" sibTransId="{B3A96A5E-33A7-411C-87D7-54CE4B7A63E1}"/>
    <dgm:cxn modelId="{9B5544B6-BB4C-46B8-9E59-40A7C68E2135}" type="presOf" srcId="{11E0B2DE-FC39-472F-A7C1-5C6F369CFED2}" destId="{D304E085-9FD2-4FE5-9C4C-4057DFF3ADE2}" srcOrd="0" destOrd="0" presId="urn:microsoft.com/office/officeart/2005/8/layout/chevron2"/>
    <dgm:cxn modelId="{8E40A01A-FA83-43C4-B811-7927E008BAA6}" type="presParOf" srcId="{506301D6-B0A3-4A54-9088-66DCE4BB6A95}" destId="{59730532-8946-4150-B828-E8352E08D05C}" srcOrd="0" destOrd="0" presId="urn:microsoft.com/office/officeart/2005/8/layout/chevron2"/>
    <dgm:cxn modelId="{86F41AD4-EF76-4532-B900-8BA853C6B8EA}" type="presParOf" srcId="{59730532-8946-4150-B828-E8352E08D05C}" destId="{9F8F196B-21E7-40FC-9651-988423BAD79F}" srcOrd="0" destOrd="0" presId="urn:microsoft.com/office/officeart/2005/8/layout/chevron2"/>
    <dgm:cxn modelId="{B467AD17-D840-4C76-BDF9-0F9AB59831E0}" type="presParOf" srcId="{59730532-8946-4150-B828-E8352E08D05C}" destId="{1B9F3ABD-703D-4DF0-AD1C-9F1E246B5350}" srcOrd="1" destOrd="0" presId="urn:microsoft.com/office/officeart/2005/8/layout/chevron2"/>
    <dgm:cxn modelId="{401FC56A-6400-4FA8-8EF8-F93051A3876F}" type="presParOf" srcId="{506301D6-B0A3-4A54-9088-66DCE4BB6A95}" destId="{200E8778-C0F1-4925-8480-173C725DC00C}" srcOrd="1" destOrd="0" presId="urn:microsoft.com/office/officeart/2005/8/layout/chevron2"/>
    <dgm:cxn modelId="{E05D3616-5AFF-4103-968C-C7A1CF11EBB6}" type="presParOf" srcId="{506301D6-B0A3-4A54-9088-66DCE4BB6A95}" destId="{882DE24A-B793-45E5-982D-5F0DE0C4707F}" srcOrd="2" destOrd="0" presId="urn:microsoft.com/office/officeart/2005/8/layout/chevron2"/>
    <dgm:cxn modelId="{558F169F-8C5B-4B4F-8E75-393BBC60D3D6}" type="presParOf" srcId="{882DE24A-B793-45E5-982D-5F0DE0C4707F}" destId="{B6B41ADA-5193-4925-87CF-36781BF3A33E}" srcOrd="0" destOrd="0" presId="urn:microsoft.com/office/officeart/2005/8/layout/chevron2"/>
    <dgm:cxn modelId="{76B72E97-2BA9-4CCF-ABBF-282517952470}" type="presParOf" srcId="{882DE24A-B793-45E5-982D-5F0DE0C4707F}" destId="{6C03045D-E1CF-4DC2-92CC-8AE9F1BEC70A}" srcOrd="1" destOrd="0" presId="urn:microsoft.com/office/officeart/2005/8/layout/chevron2"/>
    <dgm:cxn modelId="{50FB5413-E9A6-4D87-A47B-94B2ECE94725}" type="presParOf" srcId="{506301D6-B0A3-4A54-9088-66DCE4BB6A95}" destId="{B04B4818-6D92-44CD-AB4B-2F82087F32D3}" srcOrd="3" destOrd="0" presId="urn:microsoft.com/office/officeart/2005/8/layout/chevron2"/>
    <dgm:cxn modelId="{94362244-3C66-4EA8-BFB7-E17F9F619924}" type="presParOf" srcId="{506301D6-B0A3-4A54-9088-66DCE4BB6A95}" destId="{799E42DB-D65D-446C-B18F-BA7E62AD21AA}" srcOrd="4" destOrd="0" presId="urn:microsoft.com/office/officeart/2005/8/layout/chevron2"/>
    <dgm:cxn modelId="{9CF78B82-139A-4F36-999D-2136CB06FD45}" type="presParOf" srcId="{799E42DB-D65D-446C-B18F-BA7E62AD21AA}" destId="{D094BD9C-3036-4354-9AE9-F2B15A9DB011}" srcOrd="0" destOrd="0" presId="urn:microsoft.com/office/officeart/2005/8/layout/chevron2"/>
    <dgm:cxn modelId="{3FC1979D-9B3A-4878-A290-36797223F3E6}" type="presParOf" srcId="{799E42DB-D65D-446C-B18F-BA7E62AD21AA}" destId="{64ED0F59-0855-4A9D-90BE-A18C3DBCF787}" srcOrd="1" destOrd="0" presId="urn:microsoft.com/office/officeart/2005/8/layout/chevron2"/>
    <dgm:cxn modelId="{CDD8A456-0FB6-4528-88F2-723C7AD851BB}" type="presParOf" srcId="{506301D6-B0A3-4A54-9088-66DCE4BB6A95}" destId="{93A76EF1-7A20-4AC4-88E5-9038CFED6A09}" srcOrd="5" destOrd="0" presId="urn:microsoft.com/office/officeart/2005/8/layout/chevron2"/>
    <dgm:cxn modelId="{15F8837A-FB62-4740-BABF-45F151DD031D}" type="presParOf" srcId="{506301D6-B0A3-4A54-9088-66DCE4BB6A95}" destId="{503E2040-4200-4583-AF50-38B2AF3414F0}" srcOrd="6" destOrd="0" presId="urn:microsoft.com/office/officeart/2005/8/layout/chevron2"/>
    <dgm:cxn modelId="{6280E33C-E705-48D6-B102-3393B2240D60}" type="presParOf" srcId="{503E2040-4200-4583-AF50-38B2AF3414F0}" destId="{DC547FBA-C249-466D-856F-EE32826ADD80}" srcOrd="0" destOrd="0" presId="urn:microsoft.com/office/officeart/2005/8/layout/chevron2"/>
    <dgm:cxn modelId="{430869F9-E2DB-410E-A9A4-F6C81BFF79C5}" type="presParOf" srcId="{503E2040-4200-4583-AF50-38B2AF3414F0}" destId="{F5D9E79B-8686-467A-99C7-06CBEE504E3F}" srcOrd="1" destOrd="0" presId="urn:microsoft.com/office/officeart/2005/8/layout/chevron2"/>
    <dgm:cxn modelId="{E4B01000-6A0D-4D63-9036-AE4C3D8CAF1C}" type="presParOf" srcId="{506301D6-B0A3-4A54-9088-66DCE4BB6A95}" destId="{6054C2D8-680E-4B4D-AE39-E19C63C867DC}" srcOrd="7" destOrd="0" presId="urn:microsoft.com/office/officeart/2005/8/layout/chevron2"/>
    <dgm:cxn modelId="{AFC07122-6F6F-4575-97F1-4BBA271A5DAF}" type="presParOf" srcId="{506301D6-B0A3-4A54-9088-66DCE4BB6A95}" destId="{34118AFB-330E-49A4-9B61-011D28F9A595}" srcOrd="8" destOrd="0" presId="urn:microsoft.com/office/officeart/2005/8/layout/chevron2"/>
    <dgm:cxn modelId="{08FFBF5D-4298-455B-9020-EEC03FB16383}" type="presParOf" srcId="{34118AFB-330E-49A4-9B61-011D28F9A595}" destId="{E538C699-783D-476E-86A7-06521A393FA8}" srcOrd="0" destOrd="0" presId="urn:microsoft.com/office/officeart/2005/8/layout/chevron2"/>
    <dgm:cxn modelId="{366467DE-938C-47C5-90F7-9750107A7177}" type="presParOf" srcId="{34118AFB-330E-49A4-9B61-011D28F9A595}" destId="{D304E085-9FD2-4FE5-9C4C-4057DFF3ADE2}" srcOrd="1" destOrd="0" presId="urn:microsoft.com/office/officeart/2005/8/layout/chevron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B75B0F4-D6DD-4776-BB26-7266A9CB27E3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CFA91F6-FDC2-48DD-A6F2-8ED633DA2E36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FA</a:t>
          </a:r>
          <a:endParaRPr lang="es-MX" dirty="0"/>
        </a:p>
      </dgm:t>
    </dgm:pt>
    <dgm:pt modelId="{76E6B5A1-CAE7-48AC-A928-9C72BD2D537D}" type="parTrans" cxnId="{1BFCBA33-1DF8-4D52-8042-0ADA1C39756D}">
      <dgm:prSet/>
      <dgm:spPr/>
      <dgm:t>
        <a:bodyPr/>
        <a:lstStyle/>
        <a:p>
          <a:endParaRPr lang="es-MX"/>
        </a:p>
      </dgm:t>
    </dgm:pt>
    <dgm:pt modelId="{B3A96A5E-33A7-411C-87D7-54CE4B7A63E1}" type="sibTrans" cxnId="{1BFCBA33-1DF8-4D52-8042-0ADA1C39756D}">
      <dgm:prSet/>
      <dgm:spPr/>
      <dgm:t>
        <a:bodyPr/>
        <a:lstStyle/>
        <a:p>
          <a:endParaRPr lang="es-MX"/>
        </a:p>
      </dgm:t>
    </dgm:pt>
    <dgm:pt modelId="{A99AD45B-1720-4949-BD9C-885C15577525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Estrategias Comerciales, Marketing</a:t>
          </a:r>
          <a:endParaRPr lang="es-MX" dirty="0"/>
        </a:p>
      </dgm:t>
    </dgm:pt>
    <dgm:pt modelId="{71CFC946-1520-4AA0-8EC3-FCB0C751CDB0}" type="parTrans" cxnId="{FDB6C722-FE45-4450-AA4E-6A10F1373936}">
      <dgm:prSet/>
      <dgm:spPr/>
      <dgm:t>
        <a:bodyPr/>
        <a:lstStyle/>
        <a:p>
          <a:endParaRPr lang="es-MX"/>
        </a:p>
      </dgm:t>
    </dgm:pt>
    <dgm:pt modelId="{B50A3A71-820D-4047-A572-471552337FA9}" type="sibTrans" cxnId="{FDB6C722-FE45-4450-AA4E-6A10F1373936}">
      <dgm:prSet/>
      <dgm:spPr/>
      <dgm:t>
        <a:bodyPr/>
        <a:lstStyle/>
        <a:p>
          <a:endParaRPr lang="es-MX"/>
        </a:p>
      </dgm:t>
    </dgm:pt>
    <dgm:pt modelId="{CDFEC667-67EA-402E-9A12-8AC004207369}">
      <dgm:prSet phldrT="[Texto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FA</a:t>
          </a:r>
          <a:endParaRPr lang="es-MX" dirty="0"/>
        </a:p>
      </dgm:t>
    </dgm:pt>
    <dgm:pt modelId="{59134027-BADD-46B6-83D6-8251EE170E1B}" type="parTrans" cxnId="{25F65CE7-5A0F-4894-B00B-DBFFC476849F}">
      <dgm:prSet/>
      <dgm:spPr/>
      <dgm:t>
        <a:bodyPr/>
        <a:lstStyle/>
        <a:p>
          <a:endParaRPr lang="es-MX"/>
        </a:p>
      </dgm:t>
    </dgm:pt>
    <dgm:pt modelId="{6B4700ED-DFEA-405F-B4A7-B2CA4D8F0DBE}" type="sibTrans" cxnId="{25F65CE7-5A0F-4894-B00B-DBFFC476849F}">
      <dgm:prSet/>
      <dgm:spPr/>
      <dgm:t>
        <a:bodyPr/>
        <a:lstStyle/>
        <a:p>
          <a:endParaRPr lang="es-MX"/>
        </a:p>
      </dgm:t>
    </dgm:pt>
    <dgm:pt modelId="{087656CF-C442-4CAB-BF1A-3721FA83B2F2}">
      <dgm:prSet phldrT="[Texto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Cultura de Mejoramiento permanente</a:t>
          </a:r>
          <a:endParaRPr lang="es-MX" dirty="0"/>
        </a:p>
      </dgm:t>
    </dgm:pt>
    <dgm:pt modelId="{711D951E-E97F-4717-AFE1-6EBE23C8394F}" type="parTrans" cxnId="{7E842686-D622-4AB5-A0C9-0E989000579F}">
      <dgm:prSet/>
      <dgm:spPr/>
      <dgm:t>
        <a:bodyPr/>
        <a:lstStyle/>
        <a:p>
          <a:endParaRPr lang="es-MX"/>
        </a:p>
      </dgm:t>
    </dgm:pt>
    <dgm:pt modelId="{6574EA5A-D89E-4A91-B709-25C6E60A1FCA}" type="sibTrans" cxnId="{7E842686-D622-4AB5-A0C9-0E989000579F}">
      <dgm:prSet/>
      <dgm:spPr/>
      <dgm:t>
        <a:bodyPr/>
        <a:lstStyle/>
        <a:p>
          <a:endParaRPr lang="es-MX"/>
        </a:p>
      </dgm:t>
    </dgm:pt>
    <dgm:pt modelId="{46149609-150E-4B92-91ED-85A7D443C71E}">
      <dgm:prSet phldrT="[Tex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DA</a:t>
          </a:r>
          <a:endParaRPr lang="es-MX" dirty="0"/>
        </a:p>
      </dgm:t>
    </dgm:pt>
    <dgm:pt modelId="{DE26A0B5-BD2B-475C-8E3B-344C07B7A32E}" type="parTrans" cxnId="{39CE890D-6891-4872-9D06-EA3B2FA45DFC}">
      <dgm:prSet/>
      <dgm:spPr/>
      <dgm:t>
        <a:bodyPr/>
        <a:lstStyle/>
        <a:p>
          <a:endParaRPr lang="es-MX"/>
        </a:p>
      </dgm:t>
    </dgm:pt>
    <dgm:pt modelId="{3F2C319E-4BF3-497C-B354-B2B68FA7E2CD}" type="sibTrans" cxnId="{39CE890D-6891-4872-9D06-EA3B2FA45DFC}">
      <dgm:prSet/>
      <dgm:spPr/>
      <dgm:t>
        <a:bodyPr/>
        <a:lstStyle/>
        <a:p>
          <a:endParaRPr lang="es-MX"/>
        </a:p>
      </dgm:t>
    </dgm:pt>
    <dgm:pt modelId="{A6E29967-A17F-4C16-93D2-AEEA4A666B3C}">
      <dgm:prSet phldrT="[Texto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Capacitar, motivar, incentivar al personal</a:t>
          </a:r>
          <a:endParaRPr lang="es-MX" dirty="0"/>
        </a:p>
      </dgm:t>
    </dgm:pt>
    <dgm:pt modelId="{F0719B00-031E-46E4-B54F-981B6B3F95F8}" type="parTrans" cxnId="{3825E033-B161-450C-A076-F7AC2572DC9C}">
      <dgm:prSet/>
      <dgm:spPr/>
      <dgm:t>
        <a:bodyPr/>
        <a:lstStyle/>
        <a:p>
          <a:endParaRPr lang="es-MX"/>
        </a:p>
      </dgm:t>
    </dgm:pt>
    <dgm:pt modelId="{99BC9ED7-FD7D-4D36-AA33-54A81F5DAEF5}" type="sibTrans" cxnId="{3825E033-B161-450C-A076-F7AC2572DC9C}">
      <dgm:prSet/>
      <dgm:spPr/>
      <dgm:t>
        <a:bodyPr/>
        <a:lstStyle/>
        <a:p>
          <a:endParaRPr lang="es-MX"/>
        </a:p>
      </dgm:t>
    </dgm:pt>
    <dgm:pt modelId="{B3740B37-0810-43CB-BEF4-A910DBDCCEEF}">
      <dgm:prSet phldrT="[Texto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MX" dirty="0" smtClean="0"/>
            <a:t>DA</a:t>
          </a:r>
          <a:endParaRPr lang="es-MX" dirty="0"/>
        </a:p>
      </dgm:t>
    </dgm:pt>
    <dgm:pt modelId="{193324A0-7EE3-4F97-8196-F44D8D2D37FF}" type="parTrans" cxnId="{1EE23720-AACF-4E39-8DDB-F77562EA5FD0}">
      <dgm:prSet/>
      <dgm:spPr/>
      <dgm:t>
        <a:bodyPr/>
        <a:lstStyle/>
        <a:p>
          <a:endParaRPr lang="es-MX"/>
        </a:p>
      </dgm:t>
    </dgm:pt>
    <dgm:pt modelId="{ADBD80BD-5A5A-482A-8D75-DFD8C214312B}" type="sibTrans" cxnId="{1EE23720-AACF-4E39-8DDB-F77562EA5FD0}">
      <dgm:prSet/>
      <dgm:spPr/>
      <dgm:t>
        <a:bodyPr/>
        <a:lstStyle/>
        <a:p>
          <a:endParaRPr lang="es-MX"/>
        </a:p>
      </dgm:t>
    </dgm:pt>
    <dgm:pt modelId="{525B8DA2-527C-4F0F-9479-F0F3DA904206}">
      <dgm:prSet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s-MX" dirty="0" smtClean="0"/>
            <a:t>Impulsar alineación e integración estratégica</a:t>
          </a:r>
          <a:endParaRPr lang="es-MX" dirty="0"/>
        </a:p>
      </dgm:t>
    </dgm:pt>
    <dgm:pt modelId="{419F86E2-AD7D-4345-8035-0BEBB721EBB8}" type="parTrans" cxnId="{DCD4C8DA-6AB7-49EC-A91F-D5CEF0611005}">
      <dgm:prSet/>
      <dgm:spPr/>
      <dgm:t>
        <a:bodyPr/>
        <a:lstStyle/>
        <a:p>
          <a:endParaRPr lang="es-MX"/>
        </a:p>
      </dgm:t>
    </dgm:pt>
    <dgm:pt modelId="{A1BEFC9F-7B8D-4CCA-A11F-5B7782A1098F}" type="sibTrans" cxnId="{DCD4C8DA-6AB7-49EC-A91F-D5CEF0611005}">
      <dgm:prSet/>
      <dgm:spPr/>
      <dgm:t>
        <a:bodyPr/>
        <a:lstStyle/>
        <a:p>
          <a:endParaRPr lang="es-MX"/>
        </a:p>
      </dgm:t>
    </dgm:pt>
    <dgm:pt modelId="{506301D6-B0A3-4A54-9088-66DCE4BB6A95}" type="pres">
      <dgm:prSet presAssocID="{EB75B0F4-D6DD-4776-BB26-7266A9CB27E3}" presName="linearFlow" presStyleCnt="0">
        <dgm:presLayoutVars>
          <dgm:dir/>
          <dgm:animLvl val="lvl"/>
          <dgm:resizeHandles val="exact"/>
        </dgm:presLayoutVars>
      </dgm:prSet>
      <dgm:spPr/>
    </dgm:pt>
    <dgm:pt modelId="{59730532-8946-4150-B828-E8352E08D05C}" type="pres">
      <dgm:prSet presAssocID="{4CFA91F6-FDC2-48DD-A6F2-8ED633DA2E36}" presName="composite" presStyleCnt="0"/>
      <dgm:spPr/>
    </dgm:pt>
    <dgm:pt modelId="{9F8F196B-21E7-40FC-9651-988423BAD79F}" type="pres">
      <dgm:prSet presAssocID="{4CFA91F6-FDC2-48DD-A6F2-8ED633DA2E3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B9F3ABD-703D-4DF0-AD1C-9F1E246B5350}" type="pres">
      <dgm:prSet presAssocID="{4CFA91F6-FDC2-48DD-A6F2-8ED633DA2E36}" presName="descendantText" presStyleLbl="alignAcc1" presStyleIdx="0" presStyleCnt="4" custLinFactNeighborX="-691" custLinFactNeighborY="400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00E8778-C0F1-4925-8480-173C725DC00C}" type="pres">
      <dgm:prSet presAssocID="{B3A96A5E-33A7-411C-87D7-54CE4B7A63E1}" presName="sp" presStyleCnt="0"/>
      <dgm:spPr/>
    </dgm:pt>
    <dgm:pt modelId="{882DE24A-B793-45E5-982D-5F0DE0C4707F}" type="pres">
      <dgm:prSet presAssocID="{CDFEC667-67EA-402E-9A12-8AC004207369}" presName="composite" presStyleCnt="0"/>
      <dgm:spPr/>
    </dgm:pt>
    <dgm:pt modelId="{B6B41ADA-5193-4925-87CF-36781BF3A33E}" type="pres">
      <dgm:prSet presAssocID="{CDFEC667-67EA-402E-9A12-8AC004207369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C03045D-E1CF-4DC2-92CC-8AE9F1BEC70A}" type="pres">
      <dgm:prSet presAssocID="{CDFEC667-67EA-402E-9A12-8AC00420736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04B4818-6D92-44CD-AB4B-2F82087F32D3}" type="pres">
      <dgm:prSet presAssocID="{6B4700ED-DFEA-405F-B4A7-B2CA4D8F0DBE}" presName="sp" presStyleCnt="0"/>
      <dgm:spPr/>
    </dgm:pt>
    <dgm:pt modelId="{799E42DB-D65D-446C-B18F-BA7E62AD21AA}" type="pres">
      <dgm:prSet presAssocID="{46149609-150E-4B92-91ED-85A7D443C71E}" presName="composite" presStyleCnt="0"/>
      <dgm:spPr/>
    </dgm:pt>
    <dgm:pt modelId="{D094BD9C-3036-4354-9AE9-F2B15A9DB011}" type="pres">
      <dgm:prSet presAssocID="{46149609-150E-4B92-91ED-85A7D443C71E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64ED0F59-0855-4A9D-90BE-A18C3DBCF787}" type="pres">
      <dgm:prSet presAssocID="{46149609-150E-4B92-91ED-85A7D443C71E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1A9BBC4-6E81-4C05-BCBB-41E77DF2DE25}" type="pres">
      <dgm:prSet presAssocID="{3F2C319E-4BF3-497C-B354-B2B68FA7E2CD}" presName="sp" presStyleCnt="0"/>
      <dgm:spPr/>
    </dgm:pt>
    <dgm:pt modelId="{F88AD3A0-3766-4E1C-B842-15618B75D722}" type="pres">
      <dgm:prSet presAssocID="{B3740B37-0810-43CB-BEF4-A910DBDCCEEF}" presName="composite" presStyleCnt="0"/>
      <dgm:spPr/>
    </dgm:pt>
    <dgm:pt modelId="{9DCE3C59-52BD-4D0E-8234-4B58AB802D4F}" type="pres">
      <dgm:prSet presAssocID="{B3740B37-0810-43CB-BEF4-A910DBDCCEEF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31CD3998-2AB0-4F93-92F9-DF61712DDDBE}" type="pres">
      <dgm:prSet presAssocID="{B3740B37-0810-43CB-BEF4-A910DBDCCEEF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DE7B382-EB90-4D62-A6C8-5053411A7A9D}" type="presOf" srcId="{087656CF-C442-4CAB-BF1A-3721FA83B2F2}" destId="{6C03045D-E1CF-4DC2-92CC-8AE9F1BEC70A}" srcOrd="0" destOrd="0" presId="urn:microsoft.com/office/officeart/2005/8/layout/chevron2"/>
    <dgm:cxn modelId="{1EE23720-AACF-4E39-8DDB-F77562EA5FD0}" srcId="{EB75B0F4-D6DD-4776-BB26-7266A9CB27E3}" destId="{B3740B37-0810-43CB-BEF4-A910DBDCCEEF}" srcOrd="3" destOrd="0" parTransId="{193324A0-7EE3-4F97-8196-F44D8D2D37FF}" sibTransId="{ADBD80BD-5A5A-482A-8D75-DFD8C214312B}"/>
    <dgm:cxn modelId="{FDB6C722-FE45-4450-AA4E-6A10F1373936}" srcId="{4CFA91F6-FDC2-48DD-A6F2-8ED633DA2E36}" destId="{A99AD45B-1720-4949-BD9C-885C15577525}" srcOrd="0" destOrd="0" parTransId="{71CFC946-1520-4AA0-8EC3-FCB0C751CDB0}" sibTransId="{B50A3A71-820D-4047-A572-471552337FA9}"/>
    <dgm:cxn modelId="{AF67F696-FF42-42F2-9BF1-B9BA2954F48A}" type="presOf" srcId="{4CFA91F6-FDC2-48DD-A6F2-8ED633DA2E36}" destId="{9F8F196B-21E7-40FC-9651-988423BAD79F}" srcOrd="0" destOrd="0" presId="urn:microsoft.com/office/officeart/2005/8/layout/chevron2"/>
    <dgm:cxn modelId="{1666E653-25C2-49A2-89BF-E8EAD371019A}" type="presOf" srcId="{46149609-150E-4B92-91ED-85A7D443C71E}" destId="{D094BD9C-3036-4354-9AE9-F2B15A9DB011}" srcOrd="0" destOrd="0" presId="urn:microsoft.com/office/officeart/2005/8/layout/chevron2"/>
    <dgm:cxn modelId="{52C09C7C-99F4-404C-B1A2-9BEC942B0729}" type="presOf" srcId="{EB75B0F4-D6DD-4776-BB26-7266A9CB27E3}" destId="{506301D6-B0A3-4A54-9088-66DCE4BB6A95}" srcOrd="0" destOrd="0" presId="urn:microsoft.com/office/officeart/2005/8/layout/chevron2"/>
    <dgm:cxn modelId="{F7387697-3400-49CA-88A4-E1376D2A627E}" type="presOf" srcId="{B3740B37-0810-43CB-BEF4-A910DBDCCEEF}" destId="{9DCE3C59-52BD-4D0E-8234-4B58AB802D4F}" srcOrd="0" destOrd="0" presId="urn:microsoft.com/office/officeart/2005/8/layout/chevron2"/>
    <dgm:cxn modelId="{DCD4C8DA-6AB7-49EC-A91F-D5CEF0611005}" srcId="{B3740B37-0810-43CB-BEF4-A910DBDCCEEF}" destId="{525B8DA2-527C-4F0F-9479-F0F3DA904206}" srcOrd="0" destOrd="0" parTransId="{419F86E2-AD7D-4345-8035-0BEBB721EBB8}" sibTransId="{A1BEFC9F-7B8D-4CCA-A11F-5B7782A1098F}"/>
    <dgm:cxn modelId="{1BFCBA33-1DF8-4D52-8042-0ADA1C39756D}" srcId="{EB75B0F4-D6DD-4776-BB26-7266A9CB27E3}" destId="{4CFA91F6-FDC2-48DD-A6F2-8ED633DA2E36}" srcOrd="0" destOrd="0" parTransId="{76E6B5A1-CAE7-48AC-A928-9C72BD2D537D}" sibTransId="{B3A96A5E-33A7-411C-87D7-54CE4B7A63E1}"/>
    <dgm:cxn modelId="{FF3252E3-9FF4-4EAC-A672-7B21B97EAA38}" type="presOf" srcId="{A99AD45B-1720-4949-BD9C-885C15577525}" destId="{1B9F3ABD-703D-4DF0-AD1C-9F1E246B5350}" srcOrd="0" destOrd="0" presId="urn:microsoft.com/office/officeart/2005/8/layout/chevron2"/>
    <dgm:cxn modelId="{3825E033-B161-450C-A076-F7AC2572DC9C}" srcId="{46149609-150E-4B92-91ED-85A7D443C71E}" destId="{A6E29967-A17F-4C16-93D2-AEEA4A666B3C}" srcOrd="0" destOrd="0" parTransId="{F0719B00-031E-46E4-B54F-981B6B3F95F8}" sibTransId="{99BC9ED7-FD7D-4D36-AA33-54A81F5DAEF5}"/>
    <dgm:cxn modelId="{25F65CE7-5A0F-4894-B00B-DBFFC476849F}" srcId="{EB75B0F4-D6DD-4776-BB26-7266A9CB27E3}" destId="{CDFEC667-67EA-402E-9A12-8AC004207369}" srcOrd="1" destOrd="0" parTransId="{59134027-BADD-46B6-83D6-8251EE170E1B}" sibTransId="{6B4700ED-DFEA-405F-B4A7-B2CA4D8F0DBE}"/>
    <dgm:cxn modelId="{39CE890D-6891-4872-9D06-EA3B2FA45DFC}" srcId="{EB75B0F4-D6DD-4776-BB26-7266A9CB27E3}" destId="{46149609-150E-4B92-91ED-85A7D443C71E}" srcOrd="2" destOrd="0" parTransId="{DE26A0B5-BD2B-475C-8E3B-344C07B7A32E}" sibTransId="{3F2C319E-4BF3-497C-B354-B2B68FA7E2CD}"/>
    <dgm:cxn modelId="{7E842686-D622-4AB5-A0C9-0E989000579F}" srcId="{CDFEC667-67EA-402E-9A12-8AC004207369}" destId="{087656CF-C442-4CAB-BF1A-3721FA83B2F2}" srcOrd="0" destOrd="0" parTransId="{711D951E-E97F-4717-AFE1-6EBE23C8394F}" sibTransId="{6574EA5A-D89E-4A91-B709-25C6E60A1FCA}"/>
    <dgm:cxn modelId="{8007E436-9909-448B-9EE7-0AEF8573201A}" type="presOf" srcId="{525B8DA2-527C-4F0F-9479-F0F3DA904206}" destId="{31CD3998-2AB0-4F93-92F9-DF61712DDDBE}" srcOrd="0" destOrd="0" presId="urn:microsoft.com/office/officeart/2005/8/layout/chevron2"/>
    <dgm:cxn modelId="{0D1A6076-770F-4C20-9DBE-6158477878B7}" type="presOf" srcId="{A6E29967-A17F-4C16-93D2-AEEA4A666B3C}" destId="{64ED0F59-0855-4A9D-90BE-A18C3DBCF787}" srcOrd="0" destOrd="0" presId="urn:microsoft.com/office/officeart/2005/8/layout/chevron2"/>
    <dgm:cxn modelId="{62CFDD74-0A3C-4E2E-8C64-190FBDD63B8C}" type="presOf" srcId="{CDFEC667-67EA-402E-9A12-8AC004207369}" destId="{B6B41ADA-5193-4925-87CF-36781BF3A33E}" srcOrd="0" destOrd="0" presId="urn:microsoft.com/office/officeart/2005/8/layout/chevron2"/>
    <dgm:cxn modelId="{9FB7833D-F596-4011-9203-4A3730785E88}" type="presParOf" srcId="{506301D6-B0A3-4A54-9088-66DCE4BB6A95}" destId="{59730532-8946-4150-B828-E8352E08D05C}" srcOrd="0" destOrd="0" presId="urn:microsoft.com/office/officeart/2005/8/layout/chevron2"/>
    <dgm:cxn modelId="{763FB944-DD3F-4B5F-9898-FE6AFA598D1F}" type="presParOf" srcId="{59730532-8946-4150-B828-E8352E08D05C}" destId="{9F8F196B-21E7-40FC-9651-988423BAD79F}" srcOrd="0" destOrd="0" presId="urn:microsoft.com/office/officeart/2005/8/layout/chevron2"/>
    <dgm:cxn modelId="{5A5FE3CC-87F7-4773-A13F-03268034FF90}" type="presParOf" srcId="{59730532-8946-4150-B828-E8352E08D05C}" destId="{1B9F3ABD-703D-4DF0-AD1C-9F1E246B5350}" srcOrd="1" destOrd="0" presId="urn:microsoft.com/office/officeart/2005/8/layout/chevron2"/>
    <dgm:cxn modelId="{BFC9D2F3-E55B-42A7-A60E-F65C8DE00D1E}" type="presParOf" srcId="{506301D6-B0A3-4A54-9088-66DCE4BB6A95}" destId="{200E8778-C0F1-4925-8480-173C725DC00C}" srcOrd="1" destOrd="0" presId="urn:microsoft.com/office/officeart/2005/8/layout/chevron2"/>
    <dgm:cxn modelId="{3BA45C70-96C6-4B69-B6DB-F4B41DDC7280}" type="presParOf" srcId="{506301D6-B0A3-4A54-9088-66DCE4BB6A95}" destId="{882DE24A-B793-45E5-982D-5F0DE0C4707F}" srcOrd="2" destOrd="0" presId="urn:microsoft.com/office/officeart/2005/8/layout/chevron2"/>
    <dgm:cxn modelId="{0C3E878E-55A7-4FDB-A3CE-E1C810668BE1}" type="presParOf" srcId="{882DE24A-B793-45E5-982D-5F0DE0C4707F}" destId="{B6B41ADA-5193-4925-87CF-36781BF3A33E}" srcOrd="0" destOrd="0" presId="urn:microsoft.com/office/officeart/2005/8/layout/chevron2"/>
    <dgm:cxn modelId="{6B1FA468-FBF2-4525-A976-D791798388A5}" type="presParOf" srcId="{882DE24A-B793-45E5-982D-5F0DE0C4707F}" destId="{6C03045D-E1CF-4DC2-92CC-8AE9F1BEC70A}" srcOrd="1" destOrd="0" presId="urn:microsoft.com/office/officeart/2005/8/layout/chevron2"/>
    <dgm:cxn modelId="{2FCBD016-8EFE-4FB6-9DB6-76EBA99B3CD1}" type="presParOf" srcId="{506301D6-B0A3-4A54-9088-66DCE4BB6A95}" destId="{B04B4818-6D92-44CD-AB4B-2F82087F32D3}" srcOrd="3" destOrd="0" presId="urn:microsoft.com/office/officeart/2005/8/layout/chevron2"/>
    <dgm:cxn modelId="{295AFFF5-6574-4383-9359-99D726D1E8DF}" type="presParOf" srcId="{506301D6-B0A3-4A54-9088-66DCE4BB6A95}" destId="{799E42DB-D65D-446C-B18F-BA7E62AD21AA}" srcOrd="4" destOrd="0" presId="urn:microsoft.com/office/officeart/2005/8/layout/chevron2"/>
    <dgm:cxn modelId="{7CC3913E-A004-46E5-BFA4-CD839AEBC483}" type="presParOf" srcId="{799E42DB-D65D-446C-B18F-BA7E62AD21AA}" destId="{D094BD9C-3036-4354-9AE9-F2B15A9DB011}" srcOrd="0" destOrd="0" presId="urn:microsoft.com/office/officeart/2005/8/layout/chevron2"/>
    <dgm:cxn modelId="{08530D44-A3D6-4777-9E0C-EAE72C8C0FE6}" type="presParOf" srcId="{799E42DB-D65D-446C-B18F-BA7E62AD21AA}" destId="{64ED0F59-0855-4A9D-90BE-A18C3DBCF787}" srcOrd="1" destOrd="0" presId="urn:microsoft.com/office/officeart/2005/8/layout/chevron2"/>
    <dgm:cxn modelId="{26B25324-0630-4AF6-9124-D5331D4D5141}" type="presParOf" srcId="{506301D6-B0A3-4A54-9088-66DCE4BB6A95}" destId="{61A9BBC4-6E81-4C05-BCBB-41E77DF2DE25}" srcOrd="5" destOrd="0" presId="urn:microsoft.com/office/officeart/2005/8/layout/chevron2"/>
    <dgm:cxn modelId="{55C494A0-5AE5-4CDC-8139-931DA0A1F05B}" type="presParOf" srcId="{506301D6-B0A3-4A54-9088-66DCE4BB6A95}" destId="{F88AD3A0-3766-4E1C-B842-15618B75D722}" srcOrd="6" destOrd="0" presId="urn:microsoft.com/office/officeart/2005/8/layout/chevron2"/>
    <dgm:cxn modelId="{DFC72B51-2401-4CF9-9DAF-CBE2DB77640E}" type="presParOf" srcId="{F88AD3A0-3766-4E1C-B842-15618B75D722}" destId="{9DCE3C59-52BD-4D0E-8234-4B58AB802D4F}" srcOrd="0" destOrd="0" presId="urn:microsoft.com/office/officeart/2005/8/layout/chevron2"/>
    <dgm:cxn modelId="{64DD5C37-11C9-43DE-9268-395CE9FD35D4}" type="presParOf" srcId="{F88AD3A0-3766-4E1C-B842-15618B75D722}" destId="{31CD3998-2AB0-4F93-92F9-DF61712DDDBE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E16F95-EFEB-43FA-BB75-5F01B102D350}" type="doc">
      <dgm:prSet loTypeId="urn:microsoft.com/office/officeart/2005/8/layout/cycle7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20D3CD6-3C57-444D-87E0-A7CEAAD4DB3B}">
      <dgm:prSet phldrT="[Texto]"/>
      <dgm:spPr/>
      <dgm:t>
        <a:bodyPr/>
        <a:lstStyle/>
        <a:p>
          <a:r>
            <a:rPr lang="es-MX" dirty="0" smtClean="0"/>
            <a:t>MEDIDAS</a:t>
          </a:r>
          <a:endParaRPr lang="es-MX" dirty="0"/>
        </a:p>
      </dgm:t>
    </dgm:pt>
    <dgm:pt modelId="{BF1DDE90-1FBA-4A29-A779-FCF139141EFA}" type="parTrans" cxnId="{6966972A-94AE-4D56-AC45-B2E05156C299}">
      <dgm:prSet/>
      <dgm:spPr/>
      <dgm:t>
        <a:bodyPr/>
        <a:lstStyle/>
        <a:p>
          <a:endParaRPr lang="es-MX"/>
        </a:p>
      </dgm:t>
    </dgm:pt>
    <dgm:pt modelId="{81F2E3DE-F8FC-4EDA-A7E2-C520B752B61F}" type="sibTrans" cxnId="{6966972A-94AE-4D56-AC45-B2E05156C299}">
      <dgm:prSet/>
      <dgm:spPr/>
      <dgm:t>
        <a:bodyPr/>
        <a:lstStyle/>
        <a:p>
          <a:endParaRPr lang="es-MX"/>
        </a:p>
      </dgm:t>
    </dgm:pt>
    <dgm:pt modelId="{B111EEEC-B681-42BC-ADFF-6E97112EDAF9}">
      <dgm:prSet phldrT="[Texto]"/>
      <dgm:spPr/>
      <dgm:t>
        <a:bodyPr/>
        <a:lstStyle/>
        <a:p>
          <a:r>
            <a:rPr lang="es-MX" dirty="0" smtClean="0"/>
            <a:t>MEDIOS</a:t>
          </a:r>
          <a:endParaRPr lang="es-MX" dirty="0"/>
        </a:p>
      </dgm:t>
    </dgm:pt>
    <dgm:pt modelId="{DB006D9F-F5AA-4EC2-A2CF-830A98C5A054}" type="parTrans" cxnId="{7444BB6D-7021-47F3-9983-0FAAD8D7D347}">
      <dgm:prSet/>
      <dgm:spPr/>
      <dgm:t>
        <a:bodyPr/>
        <a:lstStyle/>
        <a:p>
          <a:endParaRPr lang="es-MX"/>
        </a:p>
      </dgm:t>
    </dgm:pt>
    <dgm:pt modelId="{84AFF841-B127-4B90-A8C1-76EBE3F69EB5}" type="sibTrans" cxnId="{7444BB6D-7021-47F3-9983-0FAAD8D7D347}">
      <dgm:prSet/>
      <dgm:spPr/>
      <dgm:t>
        <a:bodyPr/>
        <a:lstStyle/>
        <a:p>
          <a:endParaRPr lang="es-MX"/>
        </a:p>
      </dgm:t>
    </dgm:pt>
    <dgm:pt modelId="{4C2F50FE-8180-4563-A006-EAD23BC0ACA0}">
      <dgm:prSet phldrT="[Texto]"/>
      <dgm:spPr/>
      <dgm:t>
        <a:bodyPr/>
        <a:lstStyle/>
        <a:p>
          <a:r>
            <a:rPr lang="es-MX" dirty="0" smtClean="0"/>
            <a:t>METAS</a:t>
          </a:r>
          <a:endParaRPr lang="es-MX" dirty="0"/>
        </a:p>
      </dgm:t>
    </dgm:pt>
    <dgm:pt modelId="{147E6A5E-409D-4310-8D6E-7E35A1D32229}" type="parTrans" cxnId="{067E67F1-F0CA-4610-8B41-E5C33D48AE75}">
      <dgm:prSet/>
      <dgm:spPr/>
      <dgm:t>
        <a:bodyPr/>
        <a:lstStyle/>
        <a:p>
          <a:endParaRPr lang="es-MX"/>
        </a:p>
      </dgm:t>
    </dgm:pt>
    <dgm:pt modelId="{4175C292-09C0-4E03-9266-F6E26E25098D}" type="sibTrans" cxnId="{067E67F1-F0CA-4610-8B41-E5C33D48AE75}">
      <dgm:prSet/>
      <dgm:spPr/>
      <dgm:t>
        <a:bodyPr/>
        <a:lstStyle/>
        <a:p>
          <a:endParaRPr lang="es-MX"/>
        </a:p>
      </dgm:t>
    </dgm:pt>
    <dgm:pt modelId="{6B7A0854-4FCE-41BB-8C1F-BE74FD73D009}" type="pres">
      <dgm:prSet presAssocID="{D1E16F95-EFEB-43FA-BB75-5F01B102D35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28E64006-67C7-441E-BAC3-10C0BF8655C2}" type="pres">
      <dgm:prSet presAssocID="{520D3CD6-3C57-444D-87E0-A7CEAAD4DB3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4100444-D549-4A56-AC4E-4CC91F81F441}" type="pres">
      <dgm:prSet presAssocID="{81F2E3DE-F8FC-4EDA-A7E2-C520B752B61F}" presName="sibTrans" presStyleLbl="sibTrans2D1" presStyleIdx="0" presStyleCnt="3"/>
      <dgm:spPr/>
      <dgm:t>
        <a:bodyPr/>
        <a:lstStyle/>
        <a:p>
          <a:endParaRPr lang="es-MX"/>
        </a:p>
      </dgm:t>
    </dgm:pt>
    <dgm:pt modelId="{4A9C9B77-3CE7-4BBC-AF7E-E31BA7112BFD}" type="pres">
      <dgm:prSet presAssocID="{81F2E3DE-F8FC-4EDA-A7E2-C520B752B61F}" presName="connectorText" presStyleLbl="sibTrans2D1" presStyleIdx="0" presStyleCnt="3"/>
      <dgm:spPr/>
      <dgm:t>
        <a:bodyPr/>
        <a:lstStyle/>
        <a:p>
          <a:endParaRPr lang="es-MX"/>
        </a:p>
      </dgm:t>
    </dgm:pt>
    <dgm:pt modelId="{2376AE3A-1514-49E9-B433-2E163E824954}" type="pres">
      <dgm:prSet presAssocID="{B111EEEC-B681-42BC-ADFF-6E97112EDAF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F83D36-FC9F-44D2-A77D-C1EFCA3C2C7A}" type="pres">
      <dgm:prSet presAssocID="{84AFF841-B127-4B90-A8C1-76EBE3F69EB5}" presName="sibTrans" presStyleLbl="sibTrans2D1" presStyleIdx="1" presStyleCnt="3"/>
      <dgm:spPr/>
      <dgm:t>
        <a:bodyPr/>
        <a:lstStyle/>
        <a:p>
          <a:endParaRPr lang="es-MX"/>
        </a:p>
      </dgm:t>
    </dgm:pt>
    <dgm:pt modelId="{74D4F906-F7DC-41B7-8B28-5D08D25BA0A7}" type="pres">
      <dgm:prSet presAssocID="{84AFF841-B127-4B90-A8C1-76EBE3F69EB5}" presName="connectorText" presStyleLbl="sibTrans2D1" presStyleIdx="1" presStyleCnt="3"/>
      <dgm:spPr/>
      <dgm:t>
        <a:bodyPr/>
        <a:lstStyle/>
        <a:p>
          <a:endParaRPr lang="es-MX"/>
        </a:p>
      </dgm:t>
    </dgm:pt>
    <dgm:pt modelId="{0B1E2822-FA18-4798-9AA8-E0A4B706C8D6}" type="pres">
      <dgm:prSet presAssocID="{4C2F50FE-8180-4563-A006-EAD23BC0ACA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066D58-D4F7-429F-A127-D2DF69F8AAAC}" type="pres">
      <dgm:prSet presAssocID="{4175C292-09C0-4E03-9266-F6E26E25098D}" presName="sibTrans" presStyleLbl="sibTrans2D1" presStyleIdx="2" presStyleCnt="3"/>
      <dgm:spPr/>
      <dgm:t>
        <a:bodyPr/>
        <a:lstStyle/>
        <a:p>
          <a:endParaRPr lang="es-MX"/>
        </a:p>
      </dgm:t>
    </dgm:pt>
    <dgm:pt modelId="{44439CBA-F641-4CE0-9EA6-2D968EDBA9BA}" type="pres">
      <dgm:prSet presAssocID="{4175C292-09C0-4E03-9266-F6E26E25098D}" presName="connectorText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F343A057-DC97-4E77-91DD-77493F5AEE4B}" type="presOf" srcId="{4175C292-09C0-4E03-9266-F6E26E25098D}" destId="{44439CBA-F641-4CE0-9EA6-2D968EDBA9BA}" srcOrd="1" destOrd="0" presId="urn:microsoft.com/office/officeart/2005/8/layout/cycle7"/>
    <dgm:cxn modelId="{DD17DE6E-6776-41BE-8EC4-6749E84B3256}" type="presOf" srcId="{4C2F50FE-8180-4563-A006-EAD23BC0ACA0}" destId="{0B1E2822-FA18-4798-9AA8-E0A4B706C8D6}" srcOrd="0" destOrd="0" presId="urn:microsoft.com/office/officeart/2005/8/layout/cycle7"/>
    <dgm:cxn modelId="{C7784623-FE81-49AA-A351-3598D312E453}" type="presOf" srcId="{4175C292-09C0-4E03-9266-F6E26E25098D}" destId="{31066D58-D4F7-429F-A127-D2DF69F8AAAC}" srcOrd="0" destOrd="0" presId="urn:microsoft.com/office/officeart/2005/8/layout/cycle7"/>
    <dgm:cxn modelId="{808A6A60-40DC-43EE-9E0C-3FD0BCDAC139}" type="presOf" srcId="{B111EEEC-B681-42BC-ADFF-6E97112EDAF9}" destId="{2376AE3A-1514-49E9-B433-2E163E824954}" srcOrd="0" destOrd="0" presId="urn:microsoft.com/office/officeart/2005/8/layout/cycle7"/>
    <dgm:cxn modelId="{067E67F1-F0CA-4610-8B41-E5C33D48AE75}" srcId="{D1E16F95-EFEB-43FA-BB75-5F01B102D350}" destId="{4C2F50FE-8180-4563-A006-EAD23BC0ACA0}" srcOrd="2" destOrd="0" parTransId="{147E6A5E-409D-4310-8D6E-7E35A1D32229}" sibTransId="{4175C292-09C0-4E03-9266-F6E26E25098D}"/>
    <dgm:cxn modelId="{9BAF7176-05E0-4C56-9D93-2E14646D80F4}" type="presOf" srcId="{84AFF841-B127-4B90-A8C1-76EBE3F69EB5}" destId="{74D4F906-F7DC-41B7-8B28-5D08D25BA0A7}" srcOrd="1" destOrd="0" presId="urn:microsoft.com/office/officeart/2005/8/layout/cycle7"/>
    <dgm:cxn modelId="{458346D2-90D3-4819-9A6D-189F3AC1A290}" type="presOf" srcId="{84AFF841-B127-4B90-A8C1-76EBE3F69EB5}" destId="{CCF83D36-FC9F-44D2-A77D-C1EFCA3C2C7A}" srcOrd="0" destOrd="0" presId="urn:microsoft.com/office/officeart/2005/8/layout/cycle7"/>
    <dgm:cxn modelId="{3412E5AF-8C82-493F-AEDB-DA804B6232B2}" type="presOf" srcId="{520D3CD6-3C57-444D-87E0-A7CEAAD4DB3B}" destId="{28E64006-67C7-441E-BAC3-10C0BF8655C2}" srcOrd="0" destOrd="0" presId="urn:microsoft.com/office/officeart/2005/8/layout/cycle7"/>
    <dgm:cxn modelId="{6966972A-94AE-4D56-AC45-B2E05156C299}" srcId="{D1E16F95-EFEB-43FA-BB75-5F01B102D350}" destId="{520D3CD6-3C57-444D-87E0-A7CEAAD4DB3B}" srcOrd="0" destOrd="0" parTransId="{BF1DDE90-1FBA-4A29-A779-FCF139141EFA}" sibTransId="{81F2E3DE-F8FC-4EDA-A7E2-C520B752B61F}"/>
    <dgm:cxn modelId="{7CCAE322-5698-4828-8DF3-9FC679538753}" type="presOf" srcId="{81F2E3DE-F8FC-4EDA-A7E2-C520B752B61F}" destId="{4A9C9B77-3CE7-4BBC-AF7E-E31BA7112BFD}" srcOrd="1" destOrd="0" presId="urn:microsoft.com/office/officeart/2005/8/layout/cycle7"/>
    <dgm:cxn modelId="{8D8FE71A-A039-487E-9A2C-54655AEEAD80}" type="presOf" srcId="{81F2E3DE-F8FC-4EDA-A7E2-C520B752B61F}" destId="{24100444-D549-4A56-AC4E-4CC91F81F441}" srcOrd="0" destOrd="0" presId="urn:microsoft.com/office/officeart/2005/8/layout/cycle7"/>
    <dgm:cxn modelId="{7444BB6D-7021-47F3-9983-0FAAD8D7D347}" srcId="{D1E16F95-EFEB-43FA-BB75-5F01B102D350}" destId="{B111EEEC-B681-42BC-ADFF-6E97112EDAF9}" srcOrd="1" destOrd="0" parTransId="{DB006D9F-F5AA-4EC2-A2CF-830A98C5A054}" sibTransId="{84AFF841-B127-4B90-A8C1-76EBE3F69EB5}"/>
    <dgm:cxn modelId="{FC0BBCA8-0290-4FBD-8FC6-1FB82B28C5BA}" type="presOf" srcId="{D1E16F95-EFEB-43FA-BB75-5F01B102D350}" destId="{6B7A0854-4FCE-41BB-8C1F-BE74FD73D009}" srcOrd="0" destOrd="0" presId="urn:microsoft.com/office/officeart/2005/8/layout/cycle7"/>
    <dgm:cxn modelId="{35077BDD-4E6C-4F2A-8754-8B9F0FCE1E91}" type="presParOf" srcId="{6B7A0854-4FCE-41BB-8C1F-BE74FD73D009}" destId="{28E64006-67C7-441E-BAC3-10C0BF8655C2}" srcOrd="0" destOrd="0" presId="urn:microsoft.com/office/officeart/2005/8/layout/cycle7"/>
    <dgm:cxn modelId="{F2D5FF51-846A-492D-BDFC-ED821A79ECD7}" type="presParOf" srcId="{6B7A0854-4FCE-41BB-8C1F-BE74FD73D009}" destId="{24100444-D549-4A56-AC4E-4CC91F81F441}" srcOrd="1" destOrd="0" presId="urn:microsoft.com/office/officeart/2005/8/layout/cycle7"/>
    <dgm:cxn modelId="{1853ADA6-B25B-4FD2-9212-0A22DE024A04}" type="presParOf" srcId="{24100444-D549-4A56-AC4E-4CC91F81F441}" destId="{4A9C9B77-3CE7-4BBC-AF7E-E31BA7112BFD}" srcOrd="0" destOrd="0" presId="urn:microsoft.com/office/officeart/2005/8/layout/cycle7"/>
    <dgm:cxn modelId="{EE918953-E662-41C3-925E-73A058974A81}" type="presParOf" srcId="{6B7A0854-4FCE-41BB-8C1F-BE74FD73D009}" destId="{2376AE3A-1514-49E9-B433-2E163E824954}" srcOrd="2" destOrd="0" presId="urn:microsoft.com/office/officeart/2005/8/layout/cycle7"/>
    <dgm:cxn modelId="{983954FF-AC6C-43FD-A094-E680BC336397}" type="presParOf" srcId="{6B7A0854-4FCE-41BB-8C1F-BE74FD73D009}" destId="{CCF83D36-FC9F-44D2-A77D-C1EFCA3C2C7A}" srcOrd="3" destOrd="0" presId="urn:microsoft.com/office/officeart/2005/8/layout/cycle7"/>
    <dgm:cxn modelId="{5992E668-89BD-4FE6-92A5-720498DFB6BD}" type="presParOf" srcId="{CCF83D36-FC9F-44D2-A77D-C1EFCA3C2C7A}" destId="{74D4F906-F7DC-41B7-8B28-5D08D25BA0A7}" srcOrd="0" destOrd="0" presId="urn:microsoft.com/office/officeart/2005/8/layout/cycle7"/>
    <dgm:cxn modelId="{5C35AC71-362D-41A1-83D9-4870D2A2BCB2}" type="presParOf" srcId="{6B7A0854-4FCE-41BB-8C1F-BE74FD73D009}" destId="{0B1E2822-FA18-4798-9AA8-E0A4B706C8D6}" srcOrd="4" destOrd="0" presId="urn:microsoft.com/office/officeart/2005/8/layout/cycle7"/>
    <dgm:cxn modelId="{2697C352-E10C-4B74-9A4B-155F6A5705AC}" type="presParOf" srcId="{6B7A0854-4FCE-41BB-8C1F-BE74FD73D009}" destId="{31066D58-D4F7-429F-A127-D2DF69F8AAAC}" srcOrd="5" destOrd="0" presId="urn:microsoft.com/office/officeart/2005/8/layout/cycle7"/>
    <dgm:cxn modelId="{3007DA63-6A8E-4D5A-ACEC-3C9C201FDFFF}" type="presParOf" srcId="{31066D58-D4F7-429F-A127-D2DF69F8AAAC}" destId="{44439CBA-F641-4CE0-9EA6-2D968EDBA9BA}" srcOrd="0" destOrd="0" presId="urn:microsoft.com/office/officeart/2005/8/layout/cycle7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66C986-DD0D-48E6-9C7A-EB53EDE6A72D}" type="doc">
      <dgm:prSet loTypeId="urn:microsoft.com/office/officeart/2005/8/layout/hProcess4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130FEA9F-BBEE-4D20-8179-5CE23F48BE2F}">
      <dgm:prSet phldrT="[Texto]"/>
      <dgm:spPr/>
      <dgm:t>
        <a:bodyPr/>
        <a:lstStyle/>
        <a:p>
          <a:r>
            <a:rPr lang="es-MX" dirty="0" smtClean="0"/>
            <a:t>PRACTICAS DE GESTION DE CAPITAL HUMANO</a:t>
          </a:r>
          <a:endParaRPr lang="es-MX" dirty="0"/>
        </a:p>
      </dgm:t>
    </dgm:pt>
    <dgm:pt modelId="{2D82EDB5-9CC5-40D4-8B50-A323F7B62F48}" type="parTrans" cxnId="{BB51D171-2F22-4B55-AF3B-A6CE83BCC308}">
      <dgm:prSet/>
      <dgm:spPr/>
      <dgm:t>
        <a:bodyPr/>
        <a:lstStyle/>
        <a:p>
          <a:endParaRPr lang="es-MX"/>
        </a:p>
      </dgm:t>
    </dgm:pt>
    <dgm:pt modelId="{E4BB0FAF-61D3-491E-9653-BEDC17EF5D25}" type="sibTrans" cxnId="{BB51D171-2F22-4B55-AF3B-A6CE83BCC308}">
      <dgm:prSet/>
      <dgm:spPr/>
      <dgm:t>
        <a:bodyPr/>
        <a:lstStyle/>
        <a:p>
          <a:endParaRPr lang="es-MX"/>
        </a:p>
      </dgm:t>
    </dgm:pt>
    <dgm:pt modelId="{1660902E-C1C8-465B-BD48-18AD8017A5CA}">
      <dgm:prSet phldrT="[Texto]"/>
      <dgm:spPr/>
      <dgm:t>
        <a:bodyPr/>
        <a:lstStyle/>
        <a:p>
          <a:r>
            <a:rPr lang="es-MX" dirty="0" smtClean="0"/>
            <a:t>Habilidades y Competencias del Talento Humano para la ejecución de la estrategia UNIVISION OPTICAL</a:t>
          </a:r>
          <a:endParaRPr lang="es-MX" dirty="0"/>
        </a:p>
      </dgm:t>
    </dgm:pt>
    <dgm:pt modelId="{69C95BEE-0BE3-4A25-AE47-92E6A5CA1588}" type="parTrans" cxnId="{6318E9C8-FE7E-43C5-B6EC-7FD65F149D32}">
      <dgm:prSet/>
      <dgm:spPr/>
      <dgm:t>
        <a:bodyPr/>
        <a:lstStyle/>
        <a:p>
          <a:endParaRPr lang="es-MX"/>
        </a:p>
      </dgm:t>
    </dgm:pt>
    <dgm:pt modelId="{30399C30-E2AD-49AA-917D-17BF042E4DFB}" type="sibTrans" cxnId="{6318E9C8-FE7E-43C5-B6EC-7FD65F149D32}">
      <dgm:prSet/>
      <dgm:spPr/>
      <dgm:t>
        <a:bodyPr/>
        <a:lstStyle/>
        <a:p>
          <a:endParaRPr lang="es-MX"/>
        </a:p>
      </dgm:t>
    </dgm:pt>
    <dgm:pt modelId="{B08B85B8-0DD4-4B7E-893C-8A8529B317FF}">
      <dgm:prSet phldrT="[Texto]"/>
      <dgm:spPr/>
      <dgm:t>
        <a:bodyPr/>
        <a:lstStyle/>
        <a:p>
          <a:r>
            <a:rPr lang="es-MX" dirty="0" smtClean="0"/>
            <a:t>INFORMACIÓN ACCESIBLE DISPONIBLE</a:t>
          </a:r>
          <a:endParaRPr lang="es-MX" dirty="0"/>
        </a:p>
      </dgm:t>
    </dgm:pt>
    <dgm:pt modelId="{6CCCB609-B649-4487-B36B-48BEA51D42C5}" type="parTrans" cxnId="{8A126933-7029-4860-954D-617262BB30F9}">
      <dgm:prSet/>
      <dgm:spPr/>
      <dgm:t>
        <a:bodyPr/>
        <a:lstStyle/>
        <a:p>
          <a:endParaRPr lang="es-MX"/>
        </a:p>
      </dgm:t>
    </dgm:pt>
    <dgm:pt modelId="{A95BBC6B-0447-439F-BDA0-1531C8087A59}" type="sibTrans" cxnId="{8A126933-7029-4860-954D-617262BB30F9}">
      <dgm:prSet/>
      <dgm:spPr/>
      <dgm:t>
        <a:bodyPr/>
        <a:lstStyle/>
        <a:p>
          <a:endParaRPr lang="es-MX"/>
        </a:p>
      </dgm:t>
    </dgm:pt>
    <dgm:pt modelId="{2FAEDB2A-EDD9-4F8C-BEDB-E8221C8E5C60}">
      <dgm:prSet phldrT="[Texto]"/>
      <dgm:spPr/>
      <dgm:t>
        <a:bodyPr/>
        <a:lstStyle/>
        <a:p>
          <a:r>
            <a:rPr lang="es-MX" dirty="0" smtClean="0"/>
            <a:t>Información disponible y útil para tomar decisiones distribuida en tablero de indicadores</a:t>
          </a:r>
          <a:endParaRPr lang="es-MX" dirty="0"/>
        </a:p>
      </dgm:t>
    </dgm:pt>
    <dgm:pt modelId="{00ADCF6D-E871-4085-B3CA-FB996572F11C}" type="parTrans" cxnId="{733A6DE0-1E73-4C1D-B79E-F6879D565712}">
      <dgm:prSet/>
      <dgm:spPr/>
      <dgm:t>
        <a:bodyPr/>
        <a:lstStyle/>
        <a:p>
          <a:endParaRPr lang="es-MX"/>
        </a:p>
      </dgm:t>
    </dgm:pt>
    <dgm:pt modelId="{709FEBA3-2437-4849-9DB9-5A7F6F05EFC7}" type="sibTrans" cxnId="{733A6DE0-1E73-4C1D-B79E-F6879D565712}">
      <dgm:prSet/>
      <dgm:spPr/>
      <dgm:t>
        <a:bodyPr/>
        <a:lstStyle/>
        <a:p>
          <a:endParaRPr lang="es-MX"/>
        </a:p>
      </dgm:t>
    </dgm:pt>
    <dgm:pt modelId="{36DEB11C-0045-4661-8D36-5334D5413D89}">
      <dgm:prSet phldrT="[Texto]"/>
      <dgm:spPr/>
      <dgm:t>
        <a:bodyPr/>
        <a:lstStyle/>
        <a:p>
          <a:r>
            <a:rPr lang="es-MX" dirty="0" smtClean="0"/>
            <a:t>DISCIPLINAS ORGANIZACIONALES</a:t>
          </a:r>
          <a:endParaRPr lang="es-MX" dirty="0"/>
        </a:p>
      </dgm:t>
    </dgm:pt>
    <dgm:pt modelId="{64C2F42E-967C-4C8C-9C13-ECEA93BD0281}" type="parTrans" cxnId="{2D732083-94B6-4604-B022-F66EDAFEAC99}">
      <dgm:prSet/>
      <dgm:spPr/>
      <dgm:t>
        <a:bodyPr/>
        <a:lstStyle/>
        <a:p>
          <a:endParaRPr lang="es-MX"/>
        </a:p>
      </dgm:t>
    </dgm:pt>
    <dgm:pt modelId="{FDD0FF9B-A1B8-450C-9074-D206EFDFFEDE}" type="sibTrans" cxnId="{2D732083-94B6-4604-B022-F66EDAFEAC99}">
      <dgm:prSet/>
      <dgm:spPr/>
      <dgm:t>
        <a:bodyPr/>
        <a:lstStyle/>
        <a:p>
          <a:endParaRPr lang="es-MX"/>
        </a:p>
      </dgm:t>
    </dgm:pt>
    <dgm:pt modelId="{D40ACC28-4162-44A2-B20D-05768309B74C}">
      <dgm:prSet phldrT="[Texto]"/>
      <dgm:spPr/>
      <dgm:t>
        <a:bodyPr/>
        <a:lstStyle/>
        <a:p>
          <a:endParaRPr lang="es-MX" dirty="0"/>
        </a:p>
      </dgm:t>
    </dgm:pt>
    <dgm:pt modelId="{6759AFC9-3EE6-4F3E-A486-934F47437EB2}" type="parTrans" cxnId="{BAD0EB79-B29E-4377-B84E-FA777E37381E}">
      <dgm:prSet/>
      <dgm:spPr/>
      <dgm:t>
        <a:bodyPr/>
        <a:lstStyle/>
        <a:p>
          <a:endParaRPr lang="es-MX"/>
        </a:p>
      </dgm:t>
    </dgm:pt>
    <dgm:pt modelId="{4F425FF7-F677-4A51-835E-015AD73D8A7C}" type="sibTrans" cxnId="{BAD0EB79-B29E-4377-B84E-FA777E37381E}">
      <dgm:prSet/>
      <dgm:spPr/>
      <dgm:t>
        <a:bodyPr/>
        <a:lstStyle/>
        <a:p>
          <a:endParaRPr lang="es-MX"/>
        </a:p>
      </dgm:t>
    </dgm:pt>
    <dgm:pt modelId="{B3A893BE-623F-477A-BE44-35E3528E39E7}">
      <dgm:prSet phldrT="[Texto]"/>
      <dgm:spPr/>
      <dgm:t>
        <a:bodyPr/>
        <a:lstStyle/>
        <a:p>
          <a:r>
            <a:rPr lang="es-MX" dirty="0" smtClean="0"/>
            <a:t>Cultura de Mejora </a:t>
          </a:r>
          <a:r>
            <a:rPr lang="es-MX" dirty="0" smtClean="0"/>
            <a:t>Continua</a:t>
          </a:r>
          <a:endParaRPr lang="es-MX" dirty="0"/>
        </a:p>
      </dgm:t>
    </dgm:pt>
    <dgm:pt modelId="{2684B48F-7355-4923-BB55-797AD390CDB5}" type="parTrans" cxnId="{1A69F37C-5BD2-41E3-80E7-BF3C7CA38248}">
      <dgm:prSet/>
      <dgm:spPr/>
      <dgm:t>
        <a:bodyPr/>
        <a:lstStyle/>
        <a:p>
          <a:endParaRPr lang="es-MX"/>
        </a:p>
      </dgm:t>
    </dgm:pt>
    <dgm:pt modelId="{5994AAF1-FAB3-4BF4-A8C8-A5F89A5589D7}" type="sibTrans" cxnId="{1A69F37C-5BD2-41E3-80E7-BF3C7CA38248}">
      <dgm:prSet/>
      <dgm:spPr/>
      <dgm:t>
        <a:bodyPr/>
        <a:lstStyle/>
        <a:p>
          <a:endParaRPr lang="es-MX"/>
        </a:p>
      </dgm:t>
    </dgm:pt>
    <dgm:pt modelId="{56BCEDF6-AF93-4027-A820-DB4EE7B8AAE2}" type="pres">
      <dgm:prSet presAssocID="{F366C986-DD0D-48E6-9C7A-EB53EDE6A72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3A14C3E-5873-4294-AE32-45E11B7FD407}" type="pres">
      <dgm:prSet presAssocID="{F366C986-DD0D-48E6-9C7A-EB53EDE6A72D}" presName="tSp" presStyleCnt="0"/>
      <dgm:spPr/>
    </dgm:pt>
    <dgm:pt modelId="{9F41E294-AF78-4DCF-845F-9F95C96D35FD}" type="pres">
      <dgm:prSet presAssocID="{F366C986-DD0D-48E6-9C7A-EB53EDE6A72D}" presName="bSp" presStyleCnt="0"/>
      <dgm:spPr/>
    </dgm:pt>
    <dgm:pt modelId="{1F4B1A70-BF17-4933-90D1-F9F1367256ED}" type="pres">
      <dgm:prSet presAssocID="{F366C986-DD0D-48E6-9C7A-EB53EDE6A72D}" presName="process" presStyleCnt="0"/>
      <dgm:spPr/>
    </dgm:pt>
    <dgm:pt modelId="{B936B2D9-C028-48BB-A230-1871D9AB3EC5}" type="pres">
      <dgm:prSet presAssocID="{130FEA9F-BBEE-4D20-8179-5CE23F48BE2F}" presName="composite1" presStyleCnt="0"/>
      <dgm:spPr/>
    </dgm:pt>
    <dgm:pt modelId="{5BF335D5-EC2A-4CAF-A49D-3DE4153C6857}" type="pres">
      <dgm:prSet presAssocID="{130FEA9F-BBEE-4D20-8179-5CE23F48BE2F}" presName="dummyNode1" presStyleLbl="node1" presStyleIdx="0" presStyleCnt="3"/>
      <dgm:spPr/>
    </dgm:pt>
    <dgm:pt modelId="{10D23C3F-4D87-42B6-BFF8-5F69E09E771D}" type="pres">
      <dgm:prSet presAssocID="{130FEA9F-BBEE-4D20-8179-5CE23F48BE2F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35EE6B0-009E-4E51-8BE7-B353967B48F3}" type="pres">
      <dgm:prSet presAssocID="{130FEA9F-BBEE-4D20-8179-5CE23F48BE2F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7B17D0-A62D-4DE2-A4C6-611698F126AE}" type="pres">
      <dgm:prSet presAssocID="{130FEA9F-BBEE-4D20-8179-5CE23F48BE2F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2120272-8515-4435-A166-7EEB5EA37BBF}" type="pres">
      <dgm:prSet presAssocID="{130FEA9F-BBEE-4D20-8179-5CE23F48BE2F}" presName="connSite1" presStyleCnt="0"/>
      <dgm:spPr/>
    </dgm:pt>
    <dgm:pt modelId="{E76C014F-BD31-4719-8903-CD9FD4357312}" type="pres">
      <dgm:prSet presAssocID="{E4BB0FAF-61D3-491E-9653-BEDC17EF5D25}" presName="Name9" presStyleLbl="sibTrans2D1" presStyleIdx="0" presStyleCnt="2"/>
      <dgm:spPr/>
      <dgm:t>
        <a:bodyPr/>
        <a:lstStyle/>
        <a:p>
          <a:endParaRPr lang="es-MX"/>
        </a:p>
      </dgm:t>
    </dgm:pt>
    <dgm:pt modelId="{86C2C3B5-B33C-4641-AD7F-6D57FA7FCE5F}" type="pres">
      <dgm:prSet presAssocID="{B08B85B8-0DD4-4B7E-893C-8A8529B317FF}" presName="composite2" presStyleCnt="0"/>
      <dgm:spPr/>
    </dgm:pt>
    <dgm:pt modelId="{2D9613BD-5FB8-4E5D-9B97-2CF9AFA77317}" type="pres">
      <dgm:prSet presAssocID="{B08B85B8-0DD4-4B7E-893C-8A8529B317FF}" presName="dummyNode2" presStyleLbl="node1" presStyleIdx="0" presStyleCnt="3"/>
      <dgm:spPr/>
    </dgm:pt>
    <dgm:pt modelId="{0EE71559-10D3-4386-B030-AA6D5953635F}" type="pres">
      <dgm:prSet presAssocID="{B08B85B8-0DD4-4B7E-893C-8A8529B317FF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9DB26D2-B4EF-4548-BBCC-8A092AA95E16}" type="pres">
      <dgm:prSet presAssocID="{B08B85B8-0DD4-4B7E-893C-8A8529B317FF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CB28CF-B91B-48A0-AE5A-3461AE8B58BF}" type="pres">
      <dgm:prSet presAssocID="{B08B85B8-0DD4-4B7E-893C-8A8529B317FF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7527388-FE33-4969-B88D-0A80BA5E61CE}" type="pres">
      <dgm:prSet presAssocID="{B08B85B8-0DD4-4B7E-893C-8A8529B317FF}" presName="connSite2" presStyleCnt="0"/>
      <dgm:spPr/>
    </dgm:pt>
    <dgm:pt modelId="{AC4A70FA-13C0-4644-8278-199AB164C887}" type="pres">
      <dgm:prSet presAssocID="{A95BBC6B-0447-439F-BDA0-1531C8087A59}" presName="Name18" presStyleLbl="sibTrans2D1" presStyleIdx="1" presStyleCnt="2"/>
      <dgm:spPr/>
      <dgm:t>
        <a:bodyPr/>
        <a:lstStyle/>
        <a:p>
          <a:endParaRPr lang="es-MX"/>
        </a:p>
      </dgm:t>
    </dgm:pt>
    <dgm:pt modelId="{43FCC6B7-DF8B-4010-BD1E-98D6D240FEF1}" type="pres">
      <dgm:prSet presAssocID="{36DEB11C-0045-4661-8D36-5334D5413D89}" presName="composite1" presStyleCnt="0"/>
      <dgm:spPr/>
    </dgm:pt>
    <dgm:pt modelId="{A1B479C4-6D2D-4517-A0BB-2A102D127166}" type="pres">
      <dgm:prSet presAssocID="{36DEB11C-0045-4661-8D36-5334D5413D89}" presName="dummyNode1" presStyleLbl="node1" presStyleIdx="1" presStyleCnt="3"/>
      <dgm:spPr/>
    </dgm:pt>
    <dgm:pt modelId="{B5535CC7-2791-489C-A614-FA10DC9CDABF}" type="pres">
      <dgm:prSet presAssocID="{36DEB11C-0045-4661-8D36-5334D5413D8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994880D-B201-4A0B-AF55-BB973476CB22}" type="pres">
      <dgm:prSet presAssocID="{36DEB11C-0045-4661-8D36-5334D5413D8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A016881-25C6-485D-B86B-40941FAB1CCA}" type="pres">
      <dgm:prSet presAssocID="{36DEB11C-0045-4661-8D36-5334D5413D8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9D5623B-A1E8-4079-817A-F723D48D2049}" type="pres">
      <dgm:prSet presAssocID="{36DEB11C-0045-4661-8D36-5334D5413D89}" presName="connSite1" presStyleCnt="0"/>
      <dgm:spPr/>
    </dgm:pt>
  </dgm:ptLst>
  <dgm:cxnLst>
    <dgm:cxn modelId="{2D732083-94B6-4604-B022-F66EDAFEAC99}" srcId="{F366C986-DD0D-48E6-9C7A-EB53EDE6A72D}" destId="{36DEB11C-0045-4661-8D36-5334D5413D89}" srcOrd="2" destOrd="0" parTransId="{64C2F42E-967C-4C8C-9C13-ECEA93BD0281}" sibTransId="{FDD0FF9B-A1B8-450C-9074-D206EFDFFEDE}"/>
    <dgm:cxn modelId="{59953E4A-EF7E-4726-93FB-9AE7F2E1D67F}" type="presOf" srcId="{E4BB0FAF-61D3-491E-9653-BEDC17EF5D25}" destId="{E76C014F-BD31-4719-8903-CD9FD4357312}" srcOrd="0" destOrd="0" presId="urn:microsoft.com/office/officeart/2005/8/layout/hProcess4"/>
    <dgm:cxn modelId="{BAD0EB79-B29E-4377-B84E-FA777E37381E}" srcId="{36DEB11C-0045-4661-8D36-5334D5413D89}" destId="{D40ACC28-4162-44A2-B20D-05768309B74C}" srcOrd="0" destOrd="0" parTransId="{6759AFC9-3EE6-4F3E-A486-934F47437EB2}" sibTransId="{4F425FF7-F677-4A51-835E-015AD73D8A7C}"/>
    <dgm:cxn modelId="{8A3DDDE7-6EBB-4448-AF79-74471E65D7D4}" type="presOf" srcId="{2FAEDB2A-EDD9-4F8C-BEDB-E8221C8E5C60}" destId="{19DB26D2-B4EF-4548-BBCC-8A092AA95E16}" srcOrd="1" destOrd="0" presId="urn:microsoft.com/office/officeart/2005/8/layout/hProcess4"/>
    <dgm:cxn modelId="{04B156F4-45B2-45AB-BD09-1EE76A7A1E1F}" type="presOf" srcId="{B3A893BE-623F-477A-BE44-35E3528E39E7}" destId="{B5535CC7-2791-489C-A614-FA10DC9CDABF}" srcOrd="0" destOrd="1" presId="urn:microsoft.com/office/officeart/2005/8/layout/hProcess4"/>
    <dgm:cxn modelId="{E3E7100D-58E3-446C-AE9E-BC871DF0F261}" type="presOf" srcId="{B3A893BE-623F-477A-BE44-35E3528E39E7}" destId="{D994880D-B201-4A0B-AF55-BB973476CB22}" srcOrd="1" destOrd="1" presId="urn:microsoft.com/office/officeart/2005/8/layout/hProcess4"/>
    <dgm:cxn modelId="{BBB4F3F5-5FB9-4747-A9F1-5999A68AE1AF}" type="presOf" srcId="{1660902E-C1C8-465B-BD48-18AD8017A5CA}" destId="{D35EE6B0-009E-4E51-8BE7-B353967B48F3}" srcOrd="1" destOrd="0" presId="urn:microsoft.com/office/officeart/2005/8/layout/hProcess4"/>
    <dgm:cxn modelId="{BB51D171-2F22-4B55-AF3B-A6CE83BCC308}" srcId="{F366C986-DD0D-48E6-9C7A-EB53EDE6A72D}" destId="{130FEA9F-BBEE-4D20-8179-5CE23F48BE2F}" srcOrd="0" destOrd="0" parTransId="{2D82EDB5-9CC5-40D4-8B50-A323F7B62F48}" sibTransId="{E4BB0FAF-61D3-491E-9653-BEDC17EF5D25}"/>
    <dgm:cxn modelId="{45ABFF2D-4F2C-44DA-8CE9-7987F8A66AB3}" type="presOf" srcId="{A95BBC6B-0447-439F-BDA0-1531C8087A59}" destId="{AC4A70FA-13C0-4644-8278-199AB164C887}" srcOrd="0" destOrd="0" presId="urn:microsoft.com/office/officeart/2005/8/layout/hProcess4"/>
    <dgm:cxn modelId="{D1232D8C-111F-46AF-B8E0-B69736047E33}" type="presOf" srcId="{D40ACC28-4162-44A2-B20D-05768309B74C}" destId="{B5535CC7-2791-489C-A614-FA10DC9CDABF}" srcOrd="0" destOrd="0" presId="urn:microsoft.com/office/officeart/2005/8/layout/hProcess4"/>
    <dgm:cxn modelId="{733A6DE0-1E73-4C1D-B79E-F6879D565712}" srcId="{B08B85B8-0DD4-4B7E-893C-8A8529B317FF}" destId="{2FAEDB2A-EDD9-4F8C-BEDB-E8221C8E5C60}" srcOrd="0" destOrd="0" parTransId="{00ADCF6D-E871-4085-B3CA-FB996572F11C}" sibTransId="{709FEBA3-2437-4849-9DB9-5A7F6F05EFC7}"/>
    <dgm:cxn modelId="{9711FCE3-F98D-4851-8974-3DAAEAA0F221}" type="presOf" srcId="{F366C986-DD0D-48E6-9C7A-EB53EDE6A72D}" destId="{56BCEDF6-AF93-4027-A820-DB4EE7B8AAE2}" srcOrd="0" destOrd="0" presId="urn:microsoft.com/office/officeart/2005/8/layout/hProcess4"/>
    <dgm:cxn modelId="{14E0AC62-9D6D-4077-865F-D7BA49F71808}" type="presOf" srcId="{130FEA9F-BBEE-4D20-8179-5CE23F48BE2F}" destId="{167B17D0-A62D-4DE2-A4C6-611698F126AE}" srcOrd="0" destOrd="0" presId="urn:microsoft.com/office/officeart/2005/8/layout/hProcess4"/>
    <dgm:cxn modelId="{1A69F37C-5BD2-41E3-80E7-BF3C7CA38248}" srcId="{36DEB11C-0045-4661-8D36-5334D5413D89}" destId="{B3A893BE-623F-477A-BE44-35E3528E39E7}" srcOrd="1" destOrd="0" parTransId="{2684B48F-7355-4923-BB55-797AD390CDB5}" sibTransId="{5994AAF1-FAB3-4BF4-A8C8-A5F89A5589D7}"/>
    <dgm:cxn modelId="{8A126933-7029-4860-954D-617262BB30F9}" srcId="{F366C986-DD0D-48E6-9C7A-EB53EDE6A72D}" destId="{B08B85B8-0DD4-4B7E-893C-8A8529B317FF}" srcOrd="1" destOrd="0" parTransId="{6CCCB609-B649-4487-B36B-48BEA51D42C5}" sibTransId="{A95BBC6B-0447-439F-BDA0-1531C8087A59}"/>
    <dgm:cxn modelId="{411D99D7-FA44-4BBA-8AB4-69A7260525EC}" type="presOf" srcId="{D40ACC28-4162-44A2-B20D-05768309B74C}" destId="{D994880D-B201-4A0B-AF55-BB973476CB22}" srcOrd="1" destOrd="0" presId="urn:microsoft.com/office/officeart/2005/8/layout/hProcess4"/>
    <dgm:cxn modelId="{B8399515-97D6-449F-9B55-79BDCDA43C56}" type="presOf" srcId="{2FAEDB2A-EDD9-4F8C-BEDB-E8221C8E5C60}" destId="{0EE71559-10D3-4386-B030-AA6D5953635F}" srcOrd="0" destOrd="0" presId="urn:microsoft.com/office/officeart/2005/8/layout/hProcess4"/>
    <dgm:cxn modelId="{9C729472-F251-495A-925B-EA16711FAF2C}" type="presOf" srcId="{36DEB11C-0045-4661-8D36-5334D5413D89}" destId="{1A016881-25C6-485D-B86B-40941FAB1CCA}" srcOrd="0" destOrd="0" presId="urn:microsoft.com/office/officeart/2005/8/layout/hProcess4"/>
    <dgm:cxn modelId="{F2BD4C4D-A954-4D72-A4F9-52A0EAE0FF37}" type="presOf" srcId="{1660902E-C1C8-465B-BD48-18AD8017A5CA}" destId="{10D23C3F-4D87-42B6-BFF8-5F69E09E771D}" srcOrd="0" destOrd="0" presId="urn:microsoft.com/office/officeart/2005/8/layout/hProcess4"/>
    <dgm:cxn modelId="{A9ABC974-56E5-474D-91E1-4A1D09CF9C0B}" type="presOf" srcId="{B08B85B8-0DD4-4B7E-893C-8A8529B317FF}" destId="{D1CB28CF-B91B-48A0-AE5A-3461AE8B58BF}" srcOrd="0" destOrd="0" presId="urn:microsoft.com/office/officeart/2005/8/layout/hProcess4"/>
    <dgm:cxn modelId="{6318E9C8-FE7E-43C5-B6EC-7FD65F149D32}" srcId="{130FEA9F-BBEE-4D20-8179-5CE23F48BE2F}" destId="{1660902E-C1C8-465B-BD48-18AD8017A5CA}" srcOrd="0" destOrd="0" parTransId="{69C95BEE-0BE3-4A25-AE47-92E6A5CA1588}" sibTransId="{30399C30-E2AD-49AA-917D-17BF042E4DFB}"/>
    <dgm:cxn modelId="{A6585AA4-D642-4ADC-B8D4-0C77419819D0}" type="presParOf" srcId="{56BCEDF6-AF93-4027-A820-DB4EE7B8AAE2}" destId="{C3A14C3E-5873-4294-AE32-45E11B7FD407}" srcOrd="0" destOrd="0" presId="urn:microsoft.com/office/officeart/2005/8/layout/hProcess4"/>
    <dgm:cxn modelId="{BA149369-28E5-4129-A957-6B9907130FAD}" type="presParOf" srcId="{56BCEDF6-AF93-4027-A820-DB4EE7B8AAE2}" destId="{9F41E294-AF78-4DCF-845F-9F95C96D35FD}" srcOrd="1" destOrd="0" presId="urn:microsoft.com/office/officeart/2005/8/layout/hProcess4"/>
    <dgm:cxn modelId="{06AB6E66-DD53-4325-BE38-B7A5DEC6E770}" type="presParOf" srcId="{56BCEDF6-AF93-4027-A820-DB4EE7B8AAE2}" destId="{1F4B1A70-BF17-4933-90D1-F9F1367256ED}" srcOrd="2" destOrd="0" presId="urn:microsoft.com/office/officeart/2005/8/layout/hProcess4"/>
    <dgm:cxn modelId="{7F5CB66F-9809-407B-86E5-637725D651DE}" type="presParOf" srcId="{1F4B1A70-BF17-4933-90D1-F9F1367256ED}" destId="{B936B2D9-C028-48BB-A230-1871D9AB3EC5}" srcOrd="0" destOrd="0" presId="urn:microsoft.com/office/officeart/2005/8/layout/hProcess4"/>
    <dgm:cxn modelId="{427D16C3-336C-48D1-988A-0740C9189644}" type="presParOf" srcId="{B936B2D9-C028-48BB-A230-1871D9AB3EC5}" destId="{5BF335D5-EC2A-4CAF-A49D-3DE4153C6857}" srcOrd="0" destOrd="0" presId="urn:microsoft.com/office/officeart/2005/8/layout/hProcess4"/>
    <dgm:cxn modelId="{CAA2ADB8-F9D3-4BF6-A155-553D362BF356}" type="presParOf" srcId="{B936B2D9-C028-48BB-A230-1871D9AB3EC5}" destId="{10D23C3F-4D87-42B6-BFF8-5F69E09E771D}" srcOrd="1" destOrd="0" presId="urn:microsoft.com/office/officeart/2005/8/layout/hProcess4"/>
    <dgm:cxn modelId="{FE40CFE4-1C45-4FAF-86CF-7A7271A6F6C9}" type="presParOf" srcId="{B936B2D9-C028-48BB-A230-1871D9AB3EC5}" destId="{D35EE6B0-009E-4E51-8BE7-B353967B48F3}" srcOrd="2" destOrd="0" presId="urn:microsoft.com/office/officeart/2005/8/layout/hProcess4"/>
    <dgm:cxn modelId="{935BE594-A6B5-4B72-9E7C-AD6A2CA5F723}" type="presParOf" srcId="{B936B2D9-C028-48BB-A230-1871D9AB3EC5}" destId="{167B17D0-A62D-4DE2-A4C6-611698F126AE}" srcOrd="3" destOrd="0" presId="urn:microsoft.com/office/officeart/2005/8/layout/hProcess4"/>
    <dgm:cxn modelId="{1670155B-87A0-4900-A55E-E803A66BC2C2}" type="presParOf" srcId="{B936B2D9-C028-48BB-A230-1871D9AB3EC5}" destId="{82120272-8515-4435-A166-7EEB5EA37BBF}" srcOrd="4" destOrd="0" presId="urn:microsoft.com/office/officeart/2005/8/layout/hProcess4"/>
    <dgm:cxn modelId="{773ABD4C-6568-4800-8E82-68C64EBF0F4A}" type="presParOf" srcId="{1F4B1A70-BF17-4933-90D1-F9F1367256ED}" destId="{E76C014F-BD31-4719-8903-CD9FD4357312}" srcOrd="1" destOrd="0" presId="urn:microsoft.com/office/officeart/2005/8/layout/hProcess4"/>
    <dgm:cxn modelId="{D91615DE-869B-4506-956C-4F2FEF140A3B}" type="presParOf" srcId="{1F4B1A70-BF17-4933-90D1-F9F1367256ED}" destId="{86C2C3B5-B33C-4641-AD7F-6D57FA7FCE5F}" srcOrd="2" destOrd="0" presId="urn:microsoft.com/office/officeart/2005/8/layout/hProcess4"/>
    <dgm:cxn modelId="{63CC66F2-E3F6-441F-BD39-F293756F4E40}" type="presParOf" srcId="{86C2C3B5-B33C-4641-AD7F-6D57FA7FCE5F}" destId="{2D9613BD-5FB8-4E5D-9B97-2CF9AFA77317}" srcOrd="0" destOrd="0" presId="urn:microsoft.com/office/officeart/2005/8/layout/hProcess4"/>
    <dgm:cxn modelId="{3B9FDB3C-3E1D-41A9-BBDC-F0D705115A20}" type="presParOf" srcId="{86C2C3B5-B33C-4641-AD7F-6D57FA7FCE5F}" destId="{0EE71559-10D3-4386-B030-AA6D5953635F}" srcOrd="1" destOrd="0" presId="urn:microsoft.com/office/officeart/2005/8/layout/hProcess4"/>
    <dgm:cxn modelId="{5A7011D7-6DA8-4D8D-A694-77E7A0ED30D5}" type="presParOf" srcId="{86C2C3B5-B33C-4641-AD7F-6D57FA7FCE5F}" destId="{19DB26D2-B4EF-4548-BBCC-8A092AA95E16}" srcOrd="2" destOrd="0" presId="urn:microsoft.com/office/officeart/2005/8/layout/hProcess4"/>
    <dgm:cxn modelId="{2498693E-D180-4A1C-8942-6CECCC6CE2BA}" type="presParOf" srcId="{86C2C3B5-B33C-4641-AD7F-6D57FA7FCE5F}" destId="{D1CB28CF-B91B-48A0-AE5A-3461AE8B58BF}" srcOrd="3" destOrd="0" presId="urn:microsoft.com/office/officeart/2005/8/layout/hProcess4"/>
    <dgm:cxn modelId="{FA2107B5-4726-45BD-8431-2CE728278EDD}" type="presParOf" srcId="{86C2C3B5-B33C-4641-AD7F-6D57FA7FCE5F}" destId="{D7527388-FE33-4969-B88D-0A80BA5E61CE}" srcOrd="4" destOrd="0" presId="urn:microsoft.com/office/officeart/2005/8/layout/hProcess4"/>
    <dgm:cxn modelId="{5241728F-EA3C-4D2B-8BD0-7CE6CA85DCF5}" type="presParOf" srcId="{1F4B1A70-BF17-4933-90D1-F9F1367256ED}" destId="{AC4A70FA-13C0-4644-8278-199AB164C887}" srcOrd="3" destOrd="0" presId="urn:microsoft.com/office/officeart/2005/8/layout/hProcess4"/>
    <dgm:cxn modelId="{8741A91F-F4FD-46C3-B302-6908788DC472}" type="presParOf" srcId="{1F4B1A70-BF17-4933-90D1-F9F1367256ED}" destId="{43FCC6B7-DF8B-4010-BD1E-98D6D240FEF1}" srcOrd="4" destOrd="0" presId="urn:microsoft.com/office/officeart/2005/8/layout/hProcess4"/>
    <dgm:cxn modelId="{B2CAB712-11DA-4CCC-BF7D-94C7B4F40BAE}" type="presParOf" srcId="{43FCC6B7-DF8B-4010-BD1E-98D6D240FEF1}" destId="{A1B479C4-6D2D-4517-A0BB-2A102D127166}" srcOrd="0" destOrd="0" presId="urn:microsoft.com/office/officeart/2005/8/layout/hProcess4"/>
    <dgm:cxn modelId="{5B17271E-90CD-4459-B456-6B9F4941A1F3}" type="presParOf" srcId="{43FCC6B7-DF8B-4010-BD1E-98D6D240FEF1}" destId="{B5535CC7-2791-489C-A614-FA10DC9CDABF}" srcOrd="1" destOrd="0" presId="urn:microsoft.com/office/officeart/2005/8/layout/hProcess4"/>
    <dgm:cxn modelId="{2F9F27FE-815E-4ECE-8727-6A37A29ECA66}" type="presParOf" srcId="{43FCC6B7-DF8B-4010-BD1E-98D6D240FEF1}" destId="{D994880D-B201-4A0B-AF55-BB973476CB22}" srcOrd="2" destOrd="0" presId="urn:microsoft.com/office/officeart/2005/8/layout/hProcess4"/>
    <dgm:cxn modelId="{D2B0CA4D-5D35-4D03-8DC5-70E17864AB14}" type="presParOf" srcId="{43FCC6B7-DF8B-4010-BD1E-98D6D240FEF1}" destId="{1A016881-25C6-485D-B86B-40941FAB1CCA}" srcOrd="3" destOrd="0" presId="urn:microsoft.com/office/officeart/2005/8/layout/hProcess4"/>
    <dgm:cxn modelId="{A0F47EBB-5FFB-49F0-B168-71B5DE6A0F84}" type="presParOf" srcId="{43FCC6B7-DF8B-4010-BD1E-98D6D240FEF1}" destId="{39D5623B-A1E8-4079-817A-F723D48D2049}" srcOrd="4" destOrd="0" presId="urn:microsoft.com/office/officeart/2005/8/layout/h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4E15C8-56C0-4152-8A82-7D56F7E3FC5B}" type="doc">
      <dgm:prSet loTypeId="urn:microsoft.com/office/officeart/2005/8/layout/cycle4#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AB0991F5-E19F-4D9A-B190-6FD63B56CB2E}">
      <dgm:prSet phldrT="[Texto]" custT="1"/>
      <dgm:spPr/>
      <dgm:t>
        <a:bodyPr/>
        <a:lstStyle/>
        <a:p>
          <a:r>
            <a:rPr lang="es-ES" sz="1600" b="1" dirty="0">
              <a:solidFill>
                <a:sysClr val="windowText" lastClr="000000"/>
              </a:solidFill>
              <a:latin typeface="Arial Narrow" pitchFamily="34" charset="0"/>
            </a:rPr>
            <a:t>ACTUAR</a:t>
          </a:r>
        </a:p>
      </dgm:t>
    </dgm:pt>
    <dgm:pt modelId="{CEDFD141-C2A1-4CA3-9E15-B0E223927836}" type="parTrans" cxnId="{5FC1E992-CB2D-427A-8909-DD0799CA5477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C91877A1-2857-4CA5-A6CD-160EF1CE30B3}" type="sibTrans" cxnId="{5FC1E992-CB2D-427A-8909-DD0799CA5477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D776DE81-46D4-4C31-A56D-22636A20F0A3}">
      <dgm:prSet phldrT="[Texto]" custT="1"/>
      <dgm:spPr/>
      <dgm:t>
        <a:bodyPr/>
        <a:lstStyle/>
        <a:p>
          <a:r>
            <a:rPr lang="es-ES" sz="1050" dirty="0">
              <a:latin typeface="Arial Narrow" pitchFamily="34" charset="0"/>
            </a:rPr>
            <a:t>Actuar para verificar  causa de resultados,  para cambiar o mejorar estrategias y decisiones</a:t>
          </a:r>
        </a:p>
      </dgm:t>
    </dgm:pt>
    <dgm:pt modelId="{A80E4E62-5DA7-43B8-8453-9DC797F08D2A}" type="parTrans" cxnId="{D44F249C-34BB-48A9-91D5-2496351756C3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624745B7-4A9A-4D75-AD86-59A4BC57DF78}" type="sibTrans" cxnId="{D44F249C-34BB-48A9-91D5-2496351756C3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A85EE192-36B0-4C7D-BF94-2727145A47BD}">
      <dgm:prSet phldrT="[Texto]" custT="1"/>
      <dgm:spPr/>
      <dgm:t>
        <a:bodyPr/>
        <a:lstStyle/>
        <a:p>
          <a:r>
            <a:rPr lang="es-ES" sz="1200" b="1" dirty="0">
              <a:solidFill>
                <a:sysClr val="windowText" lastClr="000000"/>
              </a:solidFill>
              <a:latin typeface="Arial Narrow" pitchFamily="34" charset="0"/>
            </a:rPr>
            <a:t>PLANIFICAR</a:t>
          </a:r>
        </a:p>
      </dgm:t>
    </dgm:pt>
    <dgm:pt modelId="{0524E76D-A269-4C07-A4C3-F48E6ECB98E5}" type="parTrans" cxnId="{37D135FE-5BBA-4DA4-9242-9A584930DDEC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103B8A3A-EDE9-407E-ADF8-A01AE46FA214}" type="sibTrans" cxnId="{37D135FE-5BBA-4DA4-9242-9A584930DDEC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FD8B60E7-E10F-4300-9580-E64D4E0A5A8A}">
      <dgm:prSet phldrT="[Texto]" custT="1"/>
      <dgm:spPr/>
      <dgm:t>
        <a:bodyPr/>
        <a:lstStyle/>
        <a:p>
          <a:r>
            <a:rPr lang="es-ES" sz="700" dirty="0">
              <a:latin typeface="Arial Narrow" pitchFamily="34" charset="0"/>
            </a:rPr>
            <a:t> </a:t>
          </a:r>
          <a:r>
            <a:rPr lang="es-ES" sz="900" dirty="0">
              <a:latin typeface="Arial Narrow" pitchFamily="34" charset="0"/>
            </a:rPr>
            <a:t>Establecer / ajustar:</a:t>
          </a:r>
        </a:p>
      </dgm:t>
    </dgm:pt>
    <dgm:pt modelId="{C80AB4D1-3119-4190-AC44-26CF542570F0}" type="parTrans" cxnId="{7A5A695F-DBE2-4CB8-81EC-D471E407820F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D5265D08-DE28-44B9-A437-6EB5F387447C}" type="sibTrans" cxnId="{7A5A695F-DBE2-4CB8-81EC-D471E407820F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DA70B098-8626-4AB3-8A26-EE740E6BA24A}">
      <dgm:prSet phldrT="[Texto]" custT="1"/>
      <dgm:spPr/>
      <dgm:t>
        <a:bodyPr/>
        <a:lstStyle/>
        <a:p>
          <a:r>
            <a:rPr lang="es-ES" sz="1800" b="1" dirty="0">
              <a:solidFill>
                <a:sysClr val="windowText" lastClr="000000"/>
              </a:solidFill>
              <a:latin typeface="Arial Narrow" pitchFamily="34" charset="0"/>
            </a:rPr>
            <a:t>HACER</a:t>
          </a:r>
        </a:p>
      </dgm:t>
    </dgm:pt>
    <dgm:pt modelId="{CD79FCF4-BE73-4989-B8DF-DD7CC8851A05}" type="parTrans" cxnId="{0D2D75F8-16B6-478B-A9A8-4A2EC9A4ACA2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FB003702-1753-4301-B7B9-21C5FABE73C5}" type="sibTrans" cxnId="{0D2D75F8-16B6-478B-A9A8-4A2EC9A4ACA2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F36FB1C7-143B-4655-B580-30079366230A}">
      <dgm:prSet phldrT="[Texto]" custT="1"/>
      <dgm:spPr/>
      <dgm:t>
        <a:bodyPr/>
        <a:lstStyle/>
        <a:p>
          <a:r>
            <a:rPr lang="es-ES" sz="1200" dirty="0" smtClean="0">
              <a:latin typeface="Arial Narrow" pitchFamily="34" charset="0"/>
            </a:rPr>
            <a:t>Desarrollar </a:t>
          </a:r>
          <a:r>
            <a:rPr lang="es-ES" sz="1200" dirty="0">
              <a:latin typeface="Arial Narrow" pitchFamily="34" charset="0"/>
            </a:rPr>
            <a:t>plan, ejecutar acciones </a:t>
          </a:r>
          <a:r>
            <a:rPr lang="es-ES" sz="1200" dirty="0" smtClean="0">
              <a:latin typeface="Arial Narrow" pitchFamily="34" charset="0"/>
            </a:rPr>
            <a:t>planeadas</a:t>
          </a:r>
          <a:r>
            <a:rPr lang="es-ES" sz="1200" dirty="0">
              <a:latin typeface="Arial Narrow" pitchFamily="34" charset="0"/>
            </a:rPr>
            <a:t>.</a:t>
          </a:r>
        </a:p>
      </dgm:t>
    </dgm:pt>
    <dgm:pt modelId="{815448E7-0801-4E2A-8505-DC61EEE68581}" type="parTrans" cxnId="{75B73C10-7352-48CF-ACBA-4FCB93B1F770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DBFFE527-0B9D-47A6-B656-0A9766EBECEC}" type="sibTrans" cxnId="{75B73C10-7352-48CF-ACBA-4FCB93B1F770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25D5C90D-A76A-49BC-8675-5C5968458379}">
      <dgm:prSet phldrT="[Texto]" custT="1"/>
      <dgm:spPr/>
      <dgm:t>
        <a:bodyPr/>
        <a:lstStyle/>
        <a:p>
          <a:r>
            <a:rPr lang="es-ES" sz="1200" b="1" dirty="0">
              <a:solidFill>
                <a:sysClr val="windowText" lastClr="000000"/>
              </a:solidFill>
              <a:latin typeface="Arial Narrow" pitchFamily="34" charset="0"/>
            </a:rPr>
            <a:t>VERIFICAR</a:t>
          </a:r>
        </a:p>
      </dgm:t>
    </dgm:pt>
    <dgm:pt modelId="{D02AFCF6-70C4-414B-9742-0A42152FD786}" type="parTrans" cxnId="{7A35C05F-2D38-4E5E-8AFE-109C4A99C965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7C4F2037-CC30-4431-8348-BFA7EC0A73D0}" type="sibTrans" cxnId="{7A35C05F-2D38-4E5E-8AFE-109C4A99C965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271FD9D8-F807-44C3-954E-CE6477A86C46}">
      <dgm:prSet phldrT="[Texto]" custT="1"/>
      <dgm:spPr/>
      <dgm:t>
        <a:bodyPr/>
        <a:lstStyle/>
        <a:p>
          <a:r>
            <a:rPr lang="es-ES" sz="1200" dirty="0">
              <a:latin typeface="Arial Narrow" pitchFamily="34" charset="0"/>
            </a:rPr>
            <a:t>Verificar  si resultados  se ajustan a lo planeado</a:t>
          </a:r>
        </a:p>
      </dgm:t>
    </dgm:pt>
    <dgm:pt modelId="{2D17264C-BE67-436C-BB0E-9B779ACE0F01}" type="parTrans" cxnId="{59E4C6B9-1105-4503-A441-2863E32632E6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8AB29695-37E5-42E2-B334-8D4271AEA288}" type="sibTrans" cxnId="{59E4C6B9-1105-4503-A441-2863E32632E6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46C5F977-8DA1-4F6F-A6F3-D706EAEA4BCB}">
      <dgm:prSet phldrT="[Texto]" custT="1"/>
      <dgm:spPr/>
      <dgm:t>
        <a:bodyPr/>
        <a:lstStyle/>
        <a:p>
          <a:endParaRPr lang="es-ES" sz="1000" dirty="0">
            <a:latin typeface="Arial Narrow" pitchFamily="34" charset="0"/>
          </a:endParaRPr>
        </a:p>
      </dgm:t>
    </dgm:pt>
    <dgm:pt modelId="{9CB758B5-4AFE-48F7-981E-8CCA789A4C62}" type="parTrans" cxnId="{7FCDB5D5-2BB3-4DF1-A6B5-FDBF7B31C7EE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77D04879-8F66-4B2B-A538-9D5BEE184600}" type="sibTrans" cxnId="{7FCDB5D5-2BB3-4DF1-A6B5-FDBF7B31C7EE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3B6B2173-4075-4DAF-8E92-31E2A90A5F8F}">
      <dgm:prSet phldrT="[Texto]" custT="1"/>
      <dgm:spPr/>
      <dgm:t>
        <a:bodyPr/>
        <a:lstStyle/>
        <a:p>
          <a:r>
            <a:rPr lang="es-ES" sz="900" dirty="0">
              <a:latin typeface="Arial Narrow" pitchFamily="34" charset="0"/>
            </a:rPr>
            <a:t>Objetivos, Estrategias, Plan de acción, decisiones</a:t>
          </a:r>
        </a:p>
      </dgm:t>
    </dgm:pt>
    <dgm:pt modelId="{25F400D1-20F8-4F88-91FB-4DCE2EC910E5}" type="parTrans" cxnId="{92D1E998-62B7-4957-B470-130888D8F934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400448AB-CC8F-4260-92D3-B988653D8C52}" type="sibTrans" cxnId="{92D1E998-62B7-4957-B470-130888D8F934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3F92AA6D-BC65-4622-8A4B-23FAC3954C41}">
      <dgm:prSet phldrT="[Texto]" custT="1"/>
      <dgm:spPr/>
      <dgm:t>
        <a:bodyPr/>
        <a:lstStyle/>
        <a:p>
          <a:r>
            <a:rPr lang="es-ES" sz="900" dirty="0">
              <a:latin typeface="Arial Narrow" pitchFamily="34" charset="0"/>
            </a:rPr>
            <a:t>En función de superar resultados previos</a:t>
          </a:r>
        </a:p>
      </dgm:t>
    </dgm:pt>
    <dgm:pt modelId="{0AD3ABDB-AFC9-4EA2-8F8D-7CD5737686C6}" type="parTrans" cxnId="{B9402219-95E7-47FA-B42E-DC606EE68B8A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9CB3690D-10AF-4015-AE48-3EBCA5E75B0C}" type="sibTrans" cxnId="{B9402219-95E7-47FA-B42E-DC606EE68B8A}">
      <dgm:prSet/>
      <dgm:spPr/>
      <dgm:t>
        <a:bodyPr/>
        <a:lstStyle/>
        <a:p>
          <a:endParaRPr lang="es-ES" sz="2000">
            <a:latin typeface="Arial Narrow" pitchFamily="34" charset="0"/>
          </a:endParaRPr>
        </a:p>
      </dgm:t>
    </dgm:pt>
    <dgm:pt modelId="{BAC755FF-4C67-43B2-B595-DC408E78FC04}" type="pres">
      <dgm:prSet presAssocID="{754E15C8-56C0-4152-8A82-7D56F7E3FC5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B9CE028-8B01-4B6A-8ACA-6231C8BCF80B}" type="pres">
      <dgm:prSet presAssocID="{754E15C8-56C0-4152-8A82-7D56F7E3FC5B}" presName="children" presStyleCnt="0"/>
      <dgm:spPr/>
    </dgm:pt>
    <dgm:pt modelId="{C1F15015-0987-457C-A22E-03BAC8060EF7}" type="pres">
      <dgm:prSet presAssocID="{754E15C8-56C0-4152-8A82-7D56F7E3FC5B}" presName="child1group" presStyleCnt="0"/>
      <dgm:spPr/>
    </dgm:pt>
    <dgm:pt modelId="{B0A6164C-9414-4FAC-927B-2DB0C5D9B702}" type="pres">
      <dgm:prSet presAssocID="{754E15C8-56C0-4152-8A82-7D56F7E3FC5B}" presName="child1" presStyleLbl="bgAcc1" presStyleIdx="0" presStyleCnt="4"/>
      <dgm:spPr/>
      <dgm:t>
        <a:bodyPr/>
        <a:lstStyle/>
        <a:p>
          <a:endParaRPr lang="es-ES"/>
        </a:p>
      </dgm:t>
    </dgm:pt>
    <dgm:pt modelId="{A461D12E-C6FB-481C-8AB1-E9B0D681D5C3}" type="pres">
      <dgm:prSet presAssocID="{754E15C8-56C0-4152-8A82-7D56F7E3FC5B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2C244C-3D4B-4830-84E8-5EC361F7FDDC}" type="pres">
      <dgm:prSet presAssocID="{754E15C8-56C0-4152-8A82-7D56F7E3FC5B}" presName="child2group" presStyleCnt="0"/>
      <dgm:spPr/>
    </dgm:pt>
    <dgm:pt modelId="{BEC92BAC-4705-4815-9A5F-BF95695781DB}" type="pres">
      <dgm:prSet presAssocID="{754E15C8-56C0-4152-8A82-7D56F7E3FC5B}" presName="child2" presStyleLbl="bgAcc1" presStyleIdx="1" presStyleCnt="4" custLinFactNeighborX="4217"/>
      <dgm:spPr/>
      <dgm:t>
        <a:bodyPr/>
        <a:lstStyle/>
        <a:p>
          <a:endParaRPr lang="es-ES"/>
        </a:p>
      </dgm:t>
    </dgm:pt>
    <dgm:pt modelId="{2E630A04-83FD-4A62-967D-1C97C5F6EEDB}" type="pres">
      <dgm:prSet presAssocID="{754E15C8-56C0-4152-8A82-7D56F7E3FC5B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94AB0D-BF8A-499A-8A9F-3CB7B9FA6187}" type="pres">
      <dgm:prSet presAssocID="{754E15C8-56C0-4152-8A82-7D56F7E3FC5B}" presName="child3group" presStyleCnt="0"/>
      <dgm:spPr/>
    </dgm:pt>
    <dgm:pt modelId="{5A01B0AF-CF12-4F1E-9E7D-1ACEA25868E9}" type="pres">
      <dgm:prSet presAssocID="{754E15C8-56C0-4152-8A82-7D56F7E3FC5B}" presName="child3" presStyleLbl="bgAcc1" presStyleIdx="2" presStyleCnt="4" custLinFactNeighborX="7832" custLinFactNeighborY="0"/>
      <dgm:spPr/>
      <dgm:t>
        <a:bodyPr/>
        <a:lstStyle/>
        <a:p>
          <a:endParaRPr lang="es-ES"/>
        </a:p>
      </dgm:t>
    </dgm:pt>
    <dgm:pt modelId="{8A6266E4-1545-4114-916A-6CC383713679}" type="pres">
      <dgm:prSet presAssocID="{754E15C8-56C0-4152-8A82-7D56F7E3FC5B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491949-ABB4-4ED1-BCE4-7EC144C71392}" type="pres">
      <dgm:prSet presAssocID="{754E15C8-56C0-4152-8A82-7D56F7E3FC5B}" presName="child4group" presStyleCnt="0"/>
      <dgm:spPr/>
    </dgm:pt>
    <dgm:pt modelId="{CB67058E-F10D-430B-A614-E8993825F23B}" type="pres">
      <dgm:prSet presAssocID="{754E15C8-56C0-4152-8A82-7D56F7E3FC5B}" presName="child4" presStyleLbl="bgAcc1" presStyleIdx="3" presStyleCnt="4" custLinFactNeighborX="-7832" custLinFactNeighborY="0"/>
      <dgm:spPr/>
      <dgm:t>
        <a:bodyPr/>
        <a:lstStyle/>
        <a:p>
          <a:endParaRPr lang="es-ES"/>
        </a:p>
      </dgm:t>
    </dgm:pt>
    <dgm:pt modelId="{AF97DBFD-F807-4E3E-8281-FC54C6E7B4E6}" type="pres">
      <dgm:prSet presAssocID="{754E15C8-56C0-4152-8A82-7D56F7E3FC5B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4BE21E-517F-44D3-AF2D-1FB6C44BBD3B}" type="pres">
      <dgm:prSet presAssocID="{754E15C8-56C0-4152-8A82-7D56F7E3FC5B}" presName="childPlaceholder" presStyleCnt="0"/>
      <dgm:spPr/>
    </dgm:pt>
    <dgm:pt modelId="{2625E3B8-FA0C-4E34-8C08-D056C6B2137D}" type="pres">
      <dgm:prSet presAssocID="{754E15C8-56C0-4152-8A82-7D56F7E3FC5B}" presName="circle" presStyleCnt="0"/>
      <dgm:spPr/>
    </dgm:pt>
    <dgm:pt modelId="{F0346250-5005-4D2B-B1F6-1D874EAB073D}" type="pres">
      <dgm:prSet presAssocID="{754E15C8-56C0-4152-8A82-7D56F7E3FC5B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F86969-BD49-4E32-9CDB-A915A10308CB}" type="pres">
      <dgm:prSet presAssocID="{754E15C8-56C0-4152-8A82-7D56F7E3FC5B}" presName="quadrant2" presStyleLbl="node1" presStyleIdx="1" presStyleCnt="4" custLinFactNeighborX="-1621" custLinFactNeighborY="230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D79694F-F2B0-40BF-BCFA-DAE20F654B06}" type="pres">
      <dgm:prSet presAssocID="{754E15C8-56C0-4152-8A82-7D56F7E3FC5B}" presName="quadrant3" presStyleLbl="node1" presStyleIdx="2" presStyleCnt="4" custLinFactNeighborX="-1621" custLinFactNeighborY="7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F6492-FFA9-44C9-A242-4A924FF269F2}" type="pres">
      <dgm:prSet presAssocID="{754E15C8-56C0-4152-8A82-7D56F7E3FC5B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1861966-053D-4D49-A4B1-7D7C45823BEA}" type="pres">
      <dgm:prSet presAssocID="{754E15C8-56C0-4152-8A82-7D56F7E3FC5B}" presName="quadrantPlaceholder" presStyleCnt="0"/>
      <dgm:spPr/>
    </dgm:pt>
    <dgm:pt modelId="{75A08E27-FD4F-4029-A839-DEC3C3B6375E}" type="pres">
      <dgm:prSet presAssocID="{754E15C8-56C0-4152-8A82-7D56F7E3FC5B}" presName="center1" presStyleLbl="fgShp" presStyleIdx="0" presStyleCnt="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</dgm:pt>
    <dgm:pt modelId="{4AAE57E0-8215-4FE9-B4E8-A598A96423AF}" type="pres">
      <dgm:prSet presAssocID="{754E15C8-56C0-4152-8A82-7D56F7E3FC5B}" presName="center2" presStyleLbl="fgShp" presStyleIdx="1" presStyleCnt="2" custScaleX="95557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prstGeom prst="circularArrow">
          <a:avLst/>
        </a:prstGeom>
      </dgm:spPr>
    </dgm:pt>
  </dgm:ptLst>
  <dgm:cxnLst>
    <dgm:cxn modelId="{F8D27FF2-20B5-4C1B-AAAF-DB197E806B05}" type="presOf" srcId="{FD8B60E7-E10F-4300-9580-E64D4E0A5A8A}" destId="{2E630A04-83FD-4A62-967D-1C97C5F6EEDB}" srcOrd="1" destOrd="0" presId="urn:microsoft.com/office/officeart/2005/8/layout/cycle4#1"/>
    <dgm:cxn modelId="{62EE30B7-CE39-4B98-B5AB-6C8D2FF44D2F}" type="presOf" srcId="{A85EE192-36B0-4C7D-BF94-2727145A47BD}" destId="{E3F86969-BD49-4E32-9CDB-A915A10308CB}" srcOrd="0" destOrd="0" presId="urn:microsoft.com/office/officeart/2005/8/layout/cycle4#1"/>
    <dgm:cxn modelId="{DF87D129-B8BC-4C17-9AA0-375C53FBCD3D}" type="presOf" srcId="{754E15C8-56C0-4152-8A82-7D56F7E3FC5B}" destId="{BAC755FF-4C67-43B2-B595-DC408E78FC04}" srcOrd="0" destOrd="0" presId="urn:microsoft.com/office/officeart/2005/8/layout/cycle4#1"/>
    <dgm:cxn modelId="{92D1E998-62B7-4957-B470-130888D8F934}" srcId="{A85EE192-36B0-4C7D-BF94-2727145A47BD}" destId="{3B6B2173-4075-4DAF-8E92-31E2A90A5F8F}" srcOrd="1" destOrd="0" parTransId="{25F400D1-20F8-4F88-91FB-4DCE2EC910E5}" sibTransId="{400448AB-CC8F-4260-92D3-B988653D8C52}"/>
    <dgm:cxn modelId="{8E634674-13C9-4981-AFEB-3E3AEA1E5566}" type="presOf" srcId="{25D5C90D-A76A-49BC-8675-5C5968458379}" destId="{C7BF6492-FFA9-44C9-A242-4A924FF269F2}" srcOrd="0" destOrd="0" presId="urn:microsoft.com/office/officeart/2005/8/layout/cycle4#1"/>
    <dgm:cxn modelId="{7FCDB5D5-2BB3-4DF1-A6B5-FDBF7B31C7EE}" srcId="{A85EE192-36B0-4C7D-BF94-2727145A47BD}" destId="{46C5F977-8DA1-4F6F-A6F3-D706EAEA4BCB}" srcOrd="3" destOrd="0" parTransId="{9CB758B5-4AFE-48F7-981E-8CCA789A4C62}" sibTransId="{77D04879-8F66-4B2B-A538-9D5BEE184600}"/>
    <dgm:cxn modelId="{1345C9AF-7C1A-47E3-9513-7F25B9F99B3D}" type="presOf" srcId="{46C5F977-8DA1-4F6F-A6F3-D706EAEA4BCB}" destId="{2E630A04-83FD-4A62-967D-1C97C5F6EEDB}" srcOrd="1" destOrd="3" presId="urn:microsoft.com/office/officeart/2005/8/layout/cycle4#1"/>
    <dgm:cxn modelId="{A87869C7-9648-465F-8BC8-A1D48B08CB7F}" type="presOf" srcId="{3F92AA6D-BC65-4622-8A4B-23FAC3954C41}" destId="{BEC92BAC-4705-4815-9A5F-BF95695781DB}" srcOrd="0" destOrd="2" presId="urn:microsoft.com/office/officeart/2005/8/layout/cycle4#1"/>
    <dgm:cxn modelId="{5C3D06ED-D99E-44F7-B644-05C5FB7DE1B8}" type="presOf" srcId="{271FD9D8-F807-44C3-954E-CE6477A86C46}" destId="{CB67058E-F10D-430B-A614-E8993825F23B}" srcOrd="0" destOrd="0" presId="urn:microsoft.com/office/officeart/2005/8/layout/cycle4#1"/>
    <dgm:cxn modelId="{D44F249C-34BB-48A9-91D5-2496351756C3}" srcId="{AB0991F5-E19F-4D9A-B190-6FD63B56CB2E}" destId="{D776DE81-46D4-4C31-A56D-22636A20F0A3}" srcOrd="0" destOrd="0" parTransId="{A80E4E62-5DA7-43B8-8453-9DC797F08D2A}" sibTransId="{624745B7-4A9A-4D75-AD86-59A4BC57DF78}"/>
    <dgm:cxn modelId="{E3850D1A-BC9A-443A-8D6A-05E291B174F5}" type="presOf" srcId="{FD8B60E7-E10F-4300-9580-E64D4E0A5A8A}" destId="{BEC92BAC-4705-4815-9A5F-BF95695781DB}" srcOrd="0" destOrd="0" presId="urn:microsoft.com/office/officeart/2005/8/layout/cycle4#1"/>
    <dgm:cxn modelId="{B06CCA09-4C9B-476B-8294-06B9B02A6FF1}" type="presOf" srcId="{3B6B2173-4075-4DAF-8E92-31E2A90A5F8F}" destId="{2E630A04-83FD-4A62-967D-1C97C5F6EEDB}" srcOrd="1" destOrd="1" presId="urn:microsoft.com/office/officeart/2005/8/layout/cycle4#1"/>
    <dgm:cxn modelId="{5FC1E992-CB2D-427A-8909-DD0799CA5477}" srcId="{754E15C8-56C0-4152-8A82-7D56F7E3FC5B}" destId="{AB0991F5-E19F-4D9A-B190-6FD63B56CB2E}" srcOrd="0" destOrd="0" parTransId="{CEDFD141-C2A1-4CA3-9E15-B0E223927836}" sibTransId="{C91877A1-2857-4CA5-A6CD-160EF1CE30B3}"/>
    <dgm:cxn modelId="{7FDA767A-8979-4B63-893A-CF7BC9D3FA63}" type="presOf" srcId="{3B6B2173-4075-4DAF-8E92-31E2A90A5F8F}" destId="{BEC92BAC-4705-4815-9A5F-BF95695781DB}" srcOrd="0" destOrd="1" presId="urn:microsoft.com/office/officeart/2005/8/layout/cycle4#1"/>
    <dgm:cxn modelId="{7A35C05F-2D38-4E5E-8AFE-109C4A99C965}" srcId="{754E15C8-56C0-4152-8A82-7D56F7E3FC5B}" destId="{25D5C90D-A76A-49BC-8675-5C5968458379}" srcOrd="3" destOrd="0" parTransId="{D02AFCF6-70C4-414B-9742-0A42152FD786}" sibTransId="{7C4F2037-CC30-4431-8348-BFA7EC0A73D0}"/>
    <dgm:cxn modelId="{F3AAC5E7-9245-4BEE-9646-11EAEB387264}" type="presOf" srcId="{AB0991F5-E19F-4D9A-B190-6FD63B56CB2E}" destId="{F0346250-5005-4D2B-B1F6-1D874EAB073D}" srcOrd="0" destOrd="0" presId="urn:microsoft.com/office/officeart/2005/8/layout/cycle4#1"/>
    <dgm:cxn modelId="{D82F697C-7941-4AEC-8621-930E0BCDB16E}" type="presOf" srcId="{F36FB1C7-143B-4655-B580-30079366230A}" destId="{8A6266E4-1545-4114-916A-6CC383713679}" srcOrd="1" destOrd="0" presId="urn:microsoft.com/office/officeart/2005/8/layout/cycle4#1"/>
    <dgm:cxn modelId="{1BCA6A43-4D1C-4163-9A42-A4D7708ACAD0}" type="presOf" srcId="{D776DE81-46D4-4C31-A56D-22636A20F0A3}" destId="{B0A6164C-9414-4FAC-927B-2DB0C5D9B702}" srcOrd="0" destOrd="0" presId="urn:microsoft.com/office/officeart/2005/8/layout/cycle4#1"/>
    <dgm:cxn modelId="{B9402219-95E7-47FA-B42E-DC606EE68B8A}" srcId="{A85EE192-36B0-4C7D-BF94-2727145A47BD}" destId="{3F92AA6D-BC65-4622-8A4B-23FAC3954C41}" srcOrd="2" destOrd="0" parTransId="{0AD3ABDB-AFC9-4EA2-8F8D-7CD5737686C6}" sibTransId="{9CB3690D-10AF-4015-AE48-3EBCA5E75B0C}"/>
    <dgm:cxn modelId="{0082896B-6E3E-454B-8AE0-3F261F379133}" type="presOf" srcId="{D776DE81-46D4-4C31-A56D-22636A20F0A3}" destId="{A461D12E-C6FB-481C-8AB1-E9B0D681D5C3}" srcOrd="1" destOrd="0" presId="urn:microsoft.com/office/officeart/2005/8/layout/cycle4#1"/>
    <dgm:cxn modelId="{0D2D75F8-16B6-478B-A9A8-4A2EC9A4ACA2}" srcId="{754E15C8-56C0-4152-8A82-7D56F7E3FC5B}" destId="{DA70B098-8626-4AB3-8A26-EE740E6BA24A}" srcOrd="2" destOrd="0" parTransId="{CD79FCF4-BE73-4989-B8DF-DD7CC8851A05}" sibTransId="{FB003702-1753-4301-B7B9-21C5FABE73C5}"/>
    <dgm:cxn modelId="{75B73C10-7352-48CF-ACBA-4FCB93B1F770}" srcId="{DA70B098-8626-4AB3-8A26-EE740E6BA24A}" destId="{F36FB1C7-143B-4655-B580-30079366230A}" srcOrd="0" destOrd="0" parTransId="{815448E7-0801-4E2A-8505-DC61EEE68581}" sibTransId="{DBFFE527-0B9D-47A6-B656-0A9766EBECEC}"/>
    <dgm:cxn modelId="{109453D9-7089-4E1A-8D00-F2C6A4B4DE75}" type="presOf" srcId="{46C5F977-8DA1-4F6F-A6F3-D706EAEA4BCB}" destId="{BEC92BAC-4705-4815-9A5F-BF95695781DB}" srcOrd="0" destOrd="3" presId="urn:microsoft.com/office/officeart/2005/8/layout/cycle4#1"/>
    <dgm:cxn modelId="{E6475E79-8770-4A5B-99E1-64EDD0B78212}" type="presOf" srcId="{271FD9D8-F807-44C3-954E-CE6477A86C46}" destId="{AF97DBFD-F807-4E3E-8281-FC54C6E7B4E6}" srcOrd="1" destOrd="0" presId="urn:microsoft.com/office/officeart/2005/8/layout/cycle4#1"/>
    <dgm:cxn modelId="{7A5A695F-DBE2-4CB8-81EC-D471E407820F}" srcId="{A85EE192-36B0-4C7D-BF94-2727145A47BD}" destId="{FD8B60E7-E10F-4300-9580-E64D4E0A5A8A}" srcOrd="0" destOrd="0" parTransId="{C80AB4D1-3119-4190-AC44-26CF542570F0}" sibTransId="{D5265D08-DE28-44B9-A437-6EB5F387447C}"/>
    <dgm:cxn modelId="{8A1EBE41-E0B9-47F4-AD96-5F9893F23942}" type="presOf" srcId="{DA70B098-8626-4AB3-8A26-EE740E6BA24A}" destId="{1D79694F-F2B0-40BF-BCFA-DAE20F654B06}" srcOrd="0" destOrd="0" presId="urn:microsoft.com/office/officeart/2005/8/layout/cycle4#1"/>
    <dgm:cxn modelId="{59E4C6B9-1105-4503-A441-2863E32632E6}" srcId="{25D5C90D-A76A-49BC-8675-5C5968458379}" destId="{271FD9D8-F807-44C3-954E-CE6477A86C46}" srcOrd="0" destOrd="0" parTransId="{2D17264C-BE67-436C-BB0E-9B779ACE0F01}" sibTransId="{8AB29695-37E5-42E2-B334-8D4271AEA288}"/>
    <dgm:cxn modelId="{37D135FE-5BBA-4DA4-9242-9A584930DDEC}" srcId="{754E15C8-56C0-4152-8A82-7D56F7E3FC5B}" destId="{A85EE192-36B0-4C7D-BF94-2727145A47BD}" srcOrd="1" destOrd="0" parTransId="{0524E76D-A269-4C07-A4C3-F48E6ECB98E5}" sibTransId="{103B8A3A-EDE9-407E-ADF8-A01AE46FA214}"/>
    <dgm:cxn modelId="{B5AC18FC-10A7-477F-8A84-277223672569}" type="presOf" srcId="{F36FB1C7-143B-4655-B580-30079366230A}" destId="{5A01B0AF-CF12-4F1E-9E7D-1ACEA25868E9}" srcOrd="0" destOrd="0" presId="urn:microsoft.com/office/officeart/2005/8/layout/cycle4#1"/>
    <dgm:cxn modelId="{752E13FB-7846-4E9B-A7FF-AD63C08AB06C}" type="presOf" srcId="{3F92AA6D-BC65-4622-8A4B-23FAC3954C41}" destId="{2E630A04-83FD-4A62-967D-1C97C5F6EEDB}" srcOrd="1" destOrd="2" presId="urn:microsoft.com/office/officeart/2005/8/layout/cycle4#1"/>
    <dgm:cxn modelId="{2B8D602D-766D-40C5-940B-44F23088A8E2}" type="presParOf" srcId="{BAC755FF-4C67-43B2-B595-DC408E78FC04}" destId="{EB9CE028-8B01-4B6A-8ACA-6231C8BCF80B}" srcOrd="0" destOrd="0" presId="urn:microsoft.com/office/officeart/2005/8/layout/cycle4#1"/>
    <dgm:cxn modelId="{9FD2D013-7D36-42E4-9EA0-EF19FF33F5A3}" type="presParOf" srcId="{EB9CE028-8B01-4B6A-8ACA-6231C8BCF80B}" destId="{C1F15015-0987-457C-A22E-03BAC8060EF7}" srcOrd="0" destOrd="0" presId="urn:microsoft.com/office/officeart/2005/8/layout/cycle4#1"/>
    <dgm:cxn modelId="{B331907C-0898-49F0-8AB1-027140B169CE}" type="presParOf" srcId="{C1F15015-0987-457C-A22E-03BAC8060EF7}" destId="{B0A6164C-9414-4FAC-927B-2DB0C5D9B702}" srcOrd="0" destOrd="0" presId="urn:microsoft.com/office/officeart/2005/8/layout/cycle4#1"/>
    <dgm:cxn modelId="{FFE1C366-3C70-44FB-9027-B1A632A13BA3}" type="presParOf" srcId="{C1F15015-0987-457C-A22E-03BAC8060EF7}" destId="{A461D12E-C6FB-481C-8AB1-E9B0D681D5C3}" srcOrd="1" destOrd="0" presId="urn:microsoft.com/office/officeart/2005/8/layout/cycle4#1"/>
    <dgm:cxn modelId="{EBA72E64-EDE9-457D-83F0-0DE5C81498F6}" type="presParOf" srcId="{EB9CE028-8B01-4B6A-8ACA-6231C8BCF80B}" destId="{912C244C-3D4B-4830-84E8-5EC361F7FDDC}" srcOrd="1" destOrd="0" presId="urn:microsoft.com/office/officeart/2005/8/layout/cycle4#1"/>
    <dgm:cxn modelId="{E47E8EE2-26E9-46F7-B5BD-80E0756A5793}" type="presParOf" srcId="{912C244C-3D4B-4830-84E8-5EC361F7FDDC}" destId="{BEC92BAC-4705-4815-9A5F-BF95695781DB}" srcOrd="0" destOrd="0" presId="urn:microsoft.com/office/officeart/2005/8/layout/cycle4#1"/>
    <dgm:cxn modelId="{673620CC-642A-4FBB-87EA-3B8EE9BAD030}" type="presParOf" srcId="{912C244C-3D4B-4830-84E8-5EC361F7FDDC}" destId="{2E630A04-83FD-4A62-967D-1C97C5F6EEDB}" srcOrd="1" destOrd="0" presId="urn:microsoft.com/office/officeart/2005/8/layout/cycle4#1"/>
    <dgm:cxn modelId="{32DC4824-15A3-4983-8806-8C91AC689049}" type="presParOf" srcId="{EB9CE028-8B01-4B6A-8ACA-6231C8BCF80B}" destId="{8B94AB0D-BF8A-499A-8A9F-3CB7B9FA6187}" srcOrd="2" destOrd="0" presId="urn:microsoft.com/office/officeart/2005/8/layout/cycle4#1"/>
    <dgm:cxn modelId="{DE44F475-D3D4-445E-AB54-43F276EFAA30}" type="presParOf" srcId="{8B94AB0D-BF8A-499A-8A9F-3CB7B9FA6187}" destId="{5A01B0AF-CF12-4F1E-9E7D-1ACEA25868E9}" srcOrd="0" destOrd="0" presId="urn:microsoft.com/office/officeart/2005/8/layout/cycle4#1"/>
    <dgm:cxn modelId="{135D7DCA-F8A8-4877-9F19-16128ECF10ED}" type="presParOf" srcId="{8B94AB0D-BF8A-499A-8A9F-3CB7B9FA6187}" destId="{8A6266E4-1545-4114-916A-6CC383713679}" srcOrd="1" destOrd="0" presId="urn:microsoft.com/office/officeart/2005/8/layout/cycle4#1"/>
    <dgm:cxn modelId="{EE765A58-942D-4A48-9C0B-34DB20B3465D}" type="presParOf" srcId="{EB9CE028-8B01-4B6A-8ACA-6231C8BCF80B}" destId="{01491949-ABB4-4ED1-BCE4-7EC144C71392}" srcOrd="3" destOrd="0" presId="urn:microsoft.com/office/officeart/2005/8/layout/cycle4#1"/>
    <dgm:cxn modelId="{1F4742CC-75FE-4331-8F10-F7915BDD147B}" type="presParOf" srcId="{01491949-ABB4-4ED1-BCE4-7EC144C71392}" destId="{CB67058E-F10D-430B-A614-E8993825F23B}" srcOrd="0" destOrd="0" presId="urn:microsoft.com/office/officeart/2005/8/layout/cycle4#1"/>
    <dgm:cxn modelId="{34FB70F9-2713-4A7F-AE90-293077E0CB93}" type="presParOf" srcId="{01491949-ABB4-4ED1-BCE4-7EC144C71392}" destId="{AF97DBFD-F807-4E3E-8281-FC54C6E7B4E6}" srcOrd="1" destOrd="0" presId="urn:microsoft.com/office/officeart/2005/8/layout/cycle4#1"/>
    <dgm:cxn modelId="{1824B6E1-18E5-4973-9987-62BE098A6A54}" type="presParOf" srcId="{EB9CE028-8B01-4B6A-8ACA-6231C8BCF80B}" destId="{7E4BE21E-517F-44D3-AF2D-1FB6C44BBD3B}" srcOrd="4" destOrd="0" presId="urn:microsoft.com/office/officeart/2005/8/layout/cycle4#1"/>
    <dgm:cxn modelId="{5FBFE1C4-1C3B-49EF-ABCE-07DE3FCA48F6}" type="presParOf" srcId="{BAC755FF-4C67-43B2-B595-DC408E78FC04}" destId="{2625E3B8-FA0C-4E34-8C08-D056C6B2137D}" srcOrd="1" destOrd="0" presId="urn:microsoft.com/office/officeart/2005/8/layout/cycle4#1"/>
    <dgm:cxn modelId="{1D066CEB-35A2-4B27-9DAB-4BFE410122B2}" type="presParOf" srcId="{2625E3B8-FA0C-4E34-8C08-D056C6B2137D}" destId="{F0346250-5005-4D2B-B1F6-1D874EAB073D}" srcOrd="0" destOrd="0" presId="urn:microsoft.com/office/officeart/2005/8/layout/cycle4#1"/>
    <dgm:cxn modelId="{9F558A60-2398-4C60-A564-DEBB255472F0}" type="presParOf" srcId="{2625E3B8-FA0C-4E34-8C08-D056C6B2137D}" destId="{E3F86969-BD49-4E32-9CDB-A915A10308CB}" srcOrd="1" destOrd="0" presId="urn:microsoft.com/office/officeart/2005/8/layout/cycle4#1"/>
    <dgm:cxn modelId="{A6E09BDF-F779-42E7-BAC7-534A8931D512}" type="presParOf" srcId="{2625E3B8-FA0C-4E34-8C08-D056C6B2137D}" destId="{1D79694F-F2B0-40BF-BCFA-DAE20F654B06}" srcOrd="2" destOrd="0" presId="urn:microsoft.com/office/officeart/2005/8/layout/cycle4#1"/>
    <dgm:cxn modelId="{49FAE8F8-679F-456B-8DEF-E5ED14321307}" type="presParOf" srcId="{2625E3B8-FA0C-4E34-8C08-D056C6B2137D}" destId="{C7BF6492-FFA9-44C9-A242-4A924FF269F2}" srcOrd="3" destOrd="0" presId="urn:microsoft.com/office/officeart/2005/8/layout/cycle4#1"/>
    <dgm:cxn modelId="{60715CEB-D982-417B-A2F0-24A65EA9C0EE}" type="presParOf" srcId="{2625E3B8-FA0C-4E34-8C08-D056C6B2137D}" destId="{91861966-053D-4D49-A4B1-7D7C45823BEA}" srcOrd="4" destOrd="0" presId="urn:microsoft.com/office/officeart/2005/8/layout/cycle4#1"/>
    <dgm:cxn modelId="{AB794B7D-B11A-44E4-BCEE-F6A131742212}" type="presParOf" srcId="{BAC755FF-4C67-43B2-B595-DC408E78FC04}" destId="{75A08E27-FD4F-4029-A839-DEC3C3B6375E}" srcOrd="2" destOrd="0" presId="urn:microsoft.com/office/officeart/2005/8/layout/cycle4#1"/>
    <dgm:cxn modelId="{B54D986E-EB17-4C61-B91C-A042224DC3AF}" type="presParOf" srcId="{BAC755FF-4C67-43B2-B595-DC408E78FC04}" destId="{4AAE57E0-8215-4FE9-B4E8-A598A96423AF}" srcOrd="3" destOrd="0" presId="urn:microsoft.com/office/officeart/2005/8/layout/cycle4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02C7E-9CCE-4362-9E64-96766166B1AC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B2AB1-E42C-4AD1-A05C-C536BCFC6053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2AB1-E42C-4AD1-A05C-C536BCFC6053}" type="slidenum">
              <a:rPr lang="es-MX" smtClean="0"/>
              <a:pPr/>
              <a:t>1</a:t>
            </a:fld>
            <a:endParaRPr lang="es-MX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2AB1-E42C-4AD1-A05C-C536BCFC6053}" type="slidenum">
              <a:rPr lang="es-MX" smtClean="0"/>
              <a:pPr/>
              <a:t>8</a:t>
            </a:fld>
            <a:endParaRPr lang="es-MX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2AB1-E42C-4AD1-A05C-C536BCFC6053}" type="slidenum">
              <a:rPr lang="es-MX" smtClean="0"/>
              <a:pPr/>
              <a:t>10</a:t>
            </a:fld>
            <a:endParaRPr lang="es-MX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B2AB1-E42C-4AD1-A05C-C536BCFC6053}" type="slidenum">
              <a:rPr lang="es-MX" smtClean="0"/>
              <a:pPr/>
              <a:t>18</a:t>
            </a:fld>
            <a:endParaRPr lang="es-MX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1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dirty="0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9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MX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83F2062-BA4A-41BE-8327-4E5C5A7866B4}" type="datetimeFigureOut">
              <a:rPr lang="es-MX" smtClean="0"/>
              <a:pPr/>
              <a:t>17/12/2014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7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863BF05-212B-409E-97CB-9E7D21BB2998}" type="slidenum">
              <a:rPr lang="es-MX" smtClean="0"/>
              <a:pPr/>
              <a:t>‹Nº›</a:t>
            </a:fld>
            <a:endParaRPr lang="es-MX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diagramLayout" Target="../diagrams/layout2.xml"/><Relationship Id="rId7" Type="http://schemas.openxmlformats.org/officeDocument/2006/relationships/diagramLayout" Target="../diagrams/layou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openxmlformats.org/officeDocument/2006/relationships/diagramData" Target="../diagrams/data3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Colors" Target="../diagrams/colors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Diseño de un modelo de gestión gerencial para Univisión óptica basado en el diamante de la excelencia organizacional y el empleo de balanced scorecard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MX" dirty="0" smtClean="0"/>
          </a:p>
          <a:p>
            <a:r>
              <a:rPr lang="es-MX" dirty="0" smtClean="0"/>
              <a:t>Autora:  SUSAN BOLAÑOS</a:t>
            </a:r>
          </a:p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0"/>
            <a:ext cx="52149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MX" dirty="0" smtClean="0"/>
              <a:t>PROCESOS</a:t>
            </a:r>
            <a:endParaRPr lang="es-MX" dirty="0"/>
          </a:p>
        </p:txBody>
      </p:sp>
      <p:sp>
        <p:nvSpPr>
          <p:cNvPr id="2079" name="Rectangle 3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pSp>
        <p:nvGrpSpPr>
          <p:cNvPr id="2049" name="Lienzo 247"/>
          <p:cNvGrpSpPr>
            <a:grpSpLocks/>
          </p:cNvGrpSpPr>
          <p:nvPr/>
        </p:nvGrpSpPr>
        <p:grpSpPr bwMode="auto">
          <a:xfrm>
            <a:off x="571472" y="928670"/>
            <a:ext cx="7858083" cy="5286412"/>
            <a:chOff x="0" y="0"/>
            <a:chExt cx="53091" cy="36163"/>
          </a:xfrm>
        </p:grpSpPr>
        <p:sp>
          <p:nvSpPr>
            <p:cNvPr id="2078" name="AutoShape 30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2609" cy="36163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271" name="AutoShape 249"/>
            <p:cNvSpPr>
              <a:spLocks noChangeArrowheads="1"/>
            </p:cNvSpPr>
            <p:nvPr/>
          </p:nvSpPr>
          <p:spPr bwMode="auto">
            <a:xfrm>
              <a:off x="14478" y="6100"/>
              <a:ext cx="29883" cy="6723"/>
            </a:xfrm>
            <a:prstGeom prst="chevron">
              <a:avLst>
                <a:gd name="adj" fmla="val 31773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PROCESO DIRECTIVO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cs typeface="Arial" pitchFamily="34" charset="0"/>
              </a:endParaRPr>
            </a:p>
          </p:txBody>
        </p:sp>
        <p:sp>
          <p:nvSpPr>
            <p:cNvPr id="1272" name="AutoShape 250"/>
            <p:cNvSpPr>
              <a:spLocks noChangeArrowheads="1"/>
            </p:cNvSpPr>
            <p:nvPr/>
          </p:nvSpPr>
          <p:spPr bwMode="auto">
            <a:xfrm>
              <a:off x="5575" y="27163"/>
              <a:ext cx="7347" cy="2692"/>
            </a:xfrm>
            <a:prstGeom prst="homePlate">
              <a:avLst>
                <a:gd name="adj" fmla="val 27861"/>
              </a:avLst>
            </a:prstGeom>
            <a:solidFill>
              <a:srgbClr val="FFFFFF"/>
            </a:solidFill>
            <a:ln w="12700">
              <a:solidFill>
                <a:srgbClr val="4F81B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OFTALMOLOGÍA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3" name="AutoShape 251"/>
            <p:cNvSpPr>
              <a:spLocks noChangeArrowheads="1"/>
            </p:cNvSpPr>
            <p:nvPr/>
          </p:nvSpPr>
          <p:spPr bwMode="auto">
            <a:xfrm>
              <a:off x="5600" y="30317"/>
              <a:ext cx="7347" cy="2692"/>
            </a:xfrm>
            <a:prstGeom prst="homePlate">
              <a:avLst>
                <a:gd name="adj" fmla="val 31158"/>
              </a:avLst>
            </a:prstGeom>
            <a:solidFill>
              <a:srgbClr val="FFFFFF"/>
            </a:solidFill>
            <a:ln w="12700">
              <a:solidFill>
                <a:srgbClr val="4F81B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IMPUESTOS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4" name="AutoShape 252"/>
            <p:cNvSpPr>
              <a:spLocks noChangeArrowheads="1"/>
            </p:cNvSpPr>
            <p:nvPr/>
          </p:nvSpPr>
          <p:spPr bwMode="auto">
            <a:xfrm>
              <a:off x="5676" y="33471"/>
              <a:ext cx="7354" cy="2692"/>
            </a:xfrm>
            <a:prstGeom prst="homePlate">
              <a:avLst>
                <a:gd name="adj" fmla="val 38397"/>
              </a:avLst>
            </a:prstGeom>
            <a:solidFill>
              <a:srgbClr val="FFFFFF"/>
            </a:solidFill>
            <a:ln w="12700">
              <a:solidFill>
                <a:srgbClr val="4F81B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LABORATORIO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5" name="AutoShape 253"/>
            <p:cNvSpPr>
              <a:spLocks noChangeArrowheads="1"/>
            </p:cNvSpPr>
            <p:nvPr/>
          </p:nvSpPr>
          <p:spPr bwMode="auto">
            <a:xfrm>
              <a:off x="0" y="7330"/>
              <a:ext cx="7240" cy="18271"/>
            </a:xfrm>
            <a:prstGeom prst="homePlate">
              <a:avLst>
                <a:gd name="adj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D6E3BC"/>
                </a:gs>
              </a:gsLst>
              <a:lin ang="5400000" scaled="1"/>
            </a:gra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CLIENTE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6" name="AutoShape 254"/>
            <p:cNvSpPr>
              <a:spLocks noChangeArrowheads="1"/>
            </p:cNvSpPr>
            <p:nvPr/>
          </p:nvSpPr>
          <p:spPr bwMode="auto">
            <a:xfrm>
              <a:off x="42473" y="9774"/>
              <a:ext cx="10618" cy="18278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CLIENTE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8" name="Rectangle 255"/>
            <p:cNvSpPr>
              <a:spLocks noChangeArrowheads="1"/>
            </p:cNvSpPr>
            <p:nvPr/>
          </p:nvSpPr>
          <p:spPr bwMode="auto">
            <a:xfrm>
              <a:off x="0" y="28414"/>
              <a:ext cx="6274" cy="6017"/>
            </a:xfrm>
            <a:prstGeom prst="rect">
              <a:avLst/>
            </a:prstGeom>
            <a:noFill/>
            <a:ln w="12700">
              <a:noFill/>
              <a:prstDash val="dash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Otros Proveedores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79" name="AutoShape 256"/>
            <p:cNvSpPr>
              <a:spLocks noChangeArrowheads="1"/>
            </p:cNvSpPr>
            <p:nvPr/>
          </p:nvSpPr>
          <p:spPr bwMode="auto">
            <a:xfrm>
              <a:off x="3390" y="1173"/>
              <a:ext cx="7100" cy="223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C0504D"/>
              </a:solidFill>
              <a:prstDash val="dash"/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SRI-MSP-MDMQ</a:t>
              </a:r>
              <a:endParaRPr kumimoji="0" lang="es-E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0" name="AutoShape 257"/>
            <p:cNvSpPr>
              <a:spLocks noChangeArrowheads="1"/>
            </p:cNvSpPr>
            <p:nvPr/>
          </p:nvSpPr>
          <p:spPr bwMode="auto">
            <a:xfrm>
              <a:off x="5435" y="8317"/>
              <a:ext cx="6979" cy="2691"/>
            </a:xfrm>
            <a:prstGeom prst="rightArrow">
              <a:avLst>
                <a:gd name="adj1" fmla="val 86991"/>
                <a:gd name="adj2" fmla="val 63900"/>
              </a:avLst>
            </a:prstGeom>
            <a:solidFill>
              <a:srgbClr val="0070C0"/>
            </a:solidFill>
            <a:ln w="3175">
              <a:noFill/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P. DIRECTIVOS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1" name="AutoShape 258"/>
            <p:cNvSpPr>
              <a:spLocks noChangeArrowheads="1"/>
            </p:cNvSpPr>
            <p:nvPr/>
          </p:nvSpPr>
          <p:spPr bwMode="auto">
            <a:xfrm>
              <a:off x="5054" y="18543"/>
              <a:ext cx="6979" cy="2354"/>
            </a:xfrm>
            <a:prstGeom prst="rightArrow">
              <a:avLst>
                <a:gd name="adj1" fmla="val 80370"/>
                <a:gd name="adj2" fmla="val 65485"/>
              </a:avLst>
            </a:prstGeom>
            <a:solidFill>
              <a:srgbClr val="0070C0"/>
            </a:solidFill>
            <a:ln w="3175">
              <a:noFill/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P. PRIMARIOS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2" name="AutoShape 259"/>
            <p:cNvSpPr>
              <a:spLocks noChangeArrowheads="1"/>
            </p:cNvSpPr>
            <p:nvPr/>
          </p:nvSpPr>
          <p:spPr bwMode="auto">
            <a:xfrm>
              <a:off x="4768" y="24288"/>
              <a:ext cx="6979" cy="2691"/>
            </a:xfrm>
            <a:prstGeom prst="rightArrow">
              <a:avLst>
                <a:gd name="adj1" fmla="val 72648"/>
                <a:gd name="adj2" fmla="val 57284"/>
              </a:avLst>
            </a:prstGeom>
            <a:solidFill>
              <a:srgbClr val="0070C0"/>
            </a:solidFill>
            <a:ln w="3175">
              <a:noFill/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P. APOYO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3" name="AutoShape 260"/>
            <p:cNvSpPr>
              <a:spLocks noChangeArrowheads="1"/>
            </p:cNvSpPr>
            <p:nvPr/>
          </p:nvSpPr>
          <p:spPr bwMode="auto">
            <a:xfrm>
              <a:off x="12649" y="5388"/>
              <a:ext cx="36658" cy="29885"/>
            </a:xfrm>
            <a:prstGeom prst="homePlate">
              <a:avLst>
                <a:gd name="adj" fmla="val 13584"/>
              </a:avLst>
            </a:prstGeom>
            <a:noFill/>
            <a:ln w="9525">
              <a:solidFill>
                <a:srgbClr val="E36C0A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284" name="AutoShape 261"/>
            <p:cNvSpPr>
              <a:spLocks noChangeArrowheads="1"/>
            </p:cNvSpPr>
            <p:nvPr/>
          </p:nvSpPr>
          <p:spPr bwMode="auto">
            <a:xfrm>
              <a:off x="13430" y="16054"/>
              <a:ext cx="20161" cy="6811"/>
            </a:xfrm>
            <a:prstGeom prst="chevron">
              <a:avLst>
                <a:gd name="adj" fmla="val 30738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OPERACIONES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5" name="AutoShape 262"/>
            <p:cNvSpPr>
              <a:spLocks noChangeShapeType="1"/>
            </p:cNvSpPr>
            <p:nvPr/>
          </p:nvSpPr>
          <p:spPr bwMode="auto">
            <a:xfrm flipV="1">
              <a:off x="46228" y="4547"/>
              <a:ext cx="6" cy="24075"/>
            </a:xfrm>
            <a:prstGeom prst="straightConnector1">
              <a:avLst/>
            </a:prstGeom>
            <a:noFill/>
            <a:ln w="9525">
              <a:solidFill>
                <a:srgbClr val="FBD4B4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286" name="AutoShape 264"/>
            <p:cNvSpPr>
              <a:spLocks noChangeArrowheads="1"/>
            </p:cNvSpPr>
            <p:nvPr/>
          </p:nvSpPr>
          <p:spPr bwMode="auto">
            <a:xfrm>
              <a:off x="17913" y="19118"/>
              <a:ext cx="11506" cy="3024"/>
            </a:xfrm>
            <a:prstGeom prst="chevron">
              <a:avLst>
                <a:gd name="adj" fmla="val 3634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2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DIAGNÓSTICO</a:t>
              </a: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7" name="AutoShape 265"/>
            <p:cNvSpPr>
              <a:spLocks noChangeShapeType="1"/>
            </p:cNvSpPr>
            <p:nvPr/>
          </p:nvSpPr>
          <p:spPr bwMode="auto">
            <a:xfrm rot="16200000">
              <a:off x="12065" y="21487"/>
              <a:ext cx="7879" cy="6166"/>
            </a:xfrm>
            <a:prstGeom prst="bentConnector3">
              <a:avLst>
                <a:gd name="adj1" fmla="val 49958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289" name="AutoShape 266"/>
            <p:cNvSpPr>
              <a:spLocks noChangeArrowheads="1"/>
            </p:cNvSpPr>
            <p:nvPr/>
          </p:nvSpPr>
          <p:spPr bwMode="auto">
            <a:xfrm>
              <a:off x="31855" y="16127"/>
              <a:ext cx="12745" cy="6811"/>
            </a:xfrm>
            <a:prstGeom prst="chevron">
              <a:avLst>
                <a:gd name="adj" fmla="val 32981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COMERCIAL</a:t>
              </a:r>
              <a:endParaRPr kumimoji="0" lang="es-E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0" name="AutoShape 267"/>
            <p:cNvSpPr>
              <a:spLocks noChangeArrowheads="1"/>
            </p:cNvSpPr>
            <p:nvPr/>
          </p:nvSpPr>
          <p:spPr bwMode="auto">
            <a:xfrm>
              <a:off x="34436" y="19130"/>
              <a:ext cx="6839" cy="3024"/>
            </a:xfrm>
            <a:prstGeom prst="chevron">
              <a:avLst>
                <a:gd name="adj" fmla="val 2712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VENTAS</a:t>
              </a:r>
              <a:endParaRPr kumimoji="0" lang="es-E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1" name="AutoShape 268"/>
            <p:cNvSpPr>
              <a:spLocks noChangeArrowheads="1"/>
            </p:cNvSpPr>
            <p:nvPr/>
          </p:nvSpPr>
          <p:spPr bwMode="auto">
            <a:xfrm>
              <a:off x="24615" y="9285"/>
              <a:ext cx="11157" cy="3023"/>
            </a:xfrm>
            <a:prstGeom prst="chevron">
              <a:avLst>
                <a:gd name="adj" fmla="val 32738"/>
              </a:avLst>
            </a:prstGeom>
            <a:solidFill>
              <a:srgbClr val="DDD8C2"/>
            </a:solidFill>
            <a:ln w="12700">
              <a:solidFill>
                <a:srgbClr val="C2D69B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>
                  <a:alpha val="50000"/>
                </a:srgbClr>
              </a:outerShdw>
            </a:effectLst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GERENCIA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2" name="AutoShape 269"/>
            <p:cNvSpPr>
              <a:spLocks noChangeShapeType="1"/>
            </p:cNvSpPr>
            <p:nvPr/>
          </p:nvSpPr>
          <p:spPr bwMode="auto">
            <a:xfrm flipV="1">
              <a:off x="12553" y="13913"/>
              <a:ext cx="34919" cy="6"/>
            </a:xfrm>
            <a:prstGeom prst="straightConnector1">
              <a:avLst/>
            </a:prstGeom>
            <a:noFill/>
            <a:ln w="9525">
              <a:solidFill>
                <a:srgbClr val="FABF8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293" name="Oval 270"/>
            <p:cNvSpPr>
              <a:spLocks noChangeArrowheads="1"/>
            </p:cNvSpPr>
            <p:nvPr/>
          </p:nvSpPr>
          <p:spPr bwMode="auto">
            <a:xfrm>
              <a:off x="49110" y="8993"/>
              <a:ext cx="7" cy="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294" name="AutoShape 271"/>
            <p:cNvSpPr>
              <a:spLocks noChangeShapeType="1"/>
            </p:cNvSpPr>
            <p:nvPr/>
          </p:nvSpPr>
          <p:spPr bwMode="auto">
            <a:xfrm flipV="1">
              <a:off x="12553" y="24851"/>
              <a:ext cx="35281" cy="6"/>
            </a:xfrm>
            <a:prstGeom prst="straightConnector1">
              <a:avLst/>
            </a:prstGeom>
            <a:noFill/>
            <a:ln w="9525">
              <a:solidFill>
                <a:srgbClr val="FABF8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295" name="AutoShape 272"/>
            <p:cNvSpPr>
              <a:spLocks noChangeArrowheads="1"/>
            </p:cNvSpPr>
            <p:nvPr/>
          </p:nvSpPr>
          <p:spPr bwMode="auto">
            <a:xfrm rot="-5400000">
              <a:off x="25311" y="14907"/>
              <a:ext cx="8738" cy="29159"/>
            </a:xfrm>
            <a:prstGeom prst="homePlate">
              <a:avLst>
                <a:gd name="adj" fmla="val 25000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PROCESOS APOYO</a:t>
              </a:r>
              <a:endParaRPr kumimoji="0" lang="es-E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6" name="AutoShape 273"/>
            <p:cNvSpPr>
              <a:spLocks noChangeArrowheads="1"/>
            </p:cNvSpPr>
            <p:nvPr/>
          </p:nvSpPr>
          <p:spPr bwMode="auto">
            <a:xfrm>
              <a:off x="16960" y="30074"/>
              <a:ext cx="10078" cy="3024"/>
            </a:xfrm>
            <a:prstGeom prst="chevron">
              <a:avLst>
                <a:gd name="adj" fmla="val 3274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ADMINISTRACIÓN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7" name="AutoShape 274"/>
            <p:cNvSpPr>
              <a:spLocks noChangeArrowheads="1"/>
            </p:cNvSpPr>
            <p:nvPr/>
          </p:nvSpPr>
          <p:spPr bwMode="auto">
            <a:xfrm>
              <a:off x="26212" y="30133"/>
              <a:ext cx="8643" cy="3024"/>
            </a:xfrm>
            <a:prstGeom prst="chevron">
              <a:avLst>
                <a:gd name="adj" fmla="val 3666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SERVICIOS GENERALES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98" name="AutoShape 275"/>
            <p:cNvSpPr>
              <a:spLocks noChangeArrowheads="1"/>
            </p:cNvSpPr>
            <p:nvPr/>
          </p:nvSpPr>
          <p:spPr bwMode="auto">
            <a:xfrm>
              <a:off x="33959" y="30163"/>
              <a:ext cx="8998" cy="3023"/>
            </a:xfrm>
            <a:prstGeom prst="chevron">
              <a:avLst>
                <a:gd name="adj" fmla="val 3628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ADQUISICIONES</a:t>
              </a:r>
              <a:endParaRPr kumimoji="0" lang="es-E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0" name="AutoShape 276"/>
            <p:cNvSpPr>
              <a:spLocks noChangeShapeType="1"/>
            </p:cNvSpPr>
            <p:nvPr/>
          </p:nvSpPr>
          <p:spPr bwMode="auto">
            <a:xfrm flipV="1">
              <a:off x="13030" y="33186"/>
              <a:ext cx="24841" cy="1631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  <p:sp>
          <p:nvSpPr>
            <p:cNvPr id="1301" name="AutoShape 277"/>
            <p:cNvSpPr>
              <a:spLocks noChangeShapeType="1"/>
            </p:cNvSpPr>
            <p:nvPr/>
          </p:nvSpPr>
          <p:spPr bwMode="auto">
            <a:xfrm flipV="1">
              <a:off x="12947" y="31586"/>
              <a:ext cx="5074" cy="77"/>
            </a:xfrm>
            <a:prstGeom prst="bentConnector3">
              <a:avLst>
                <a:gd name="adj1" fmla="val 49935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s-MX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/>
          <a:lstStyle/>
          <a:p>
            <a:pPr algn="ctr"/>
            <a:r>
              <a:rPr lang="es-MX" dirty="0" smtClean="0"/>
              <a:t>ESTRUCTURA ORGANIZACIONAL</a:t>
            </a:r>
            <a:endParaRPr lang="es-MX" dirty="0"/>
          </a:p>
        </p:txBody>
      </p:sp>
      <p:sp>
        <p:nvSpPr>
          <p:cNvPr id="28708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sp>
        <p:nvSpPr>
          <p:cNvPr id="28763" name="Rectangle 9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pSp>
        <p:nvGrpSpPr>
          <p:cNvPr id="28725" name="Lienzo 48"/>
          <p:cNvGrpSpPr>
            <a:grpSpLocks/>
          </p:cNvGrpSpPr>
          <p:nvPr/>
        </p:nvGrpSpPr>
        <p:grpSpPr bwMode="auto">
          <a:xfrm>
            <a:off x="857269" y="857232"/>
            <a:ext cx="7143800" cy="5643602"/>
            <a:chOff x="497" y="0"/>
            <a:chExt cx="49669" cy="44005"/>
          </a:xfrm>
        </p:grpSpPr>
        <p:sp>
          <p:nvSpPr>
            <p:cNvPr id="28762" name="AutoShape 90"/>
            <p:cNvSpPr>
              <a:spLocks noChangeAspect="1" noChangeArrowheads="1"/>
            </p:cNvSpPr>
            <p:nvPr/>
          </p:nvSpPr>
          <p:spPr bwMode="auto">
            <a:xfrm>
              <a:off x="497" y="0"/>
              <a:ext cx="49669" cy="44005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D6E3BC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AutoShape 50"/>
            <p:cNvSpPr>
              <a:spLocks noChangeArrowheads="1"/>
            </p:cNvSpPr>
            <p:nvPr/>
          </p:nvSpPr>
          <p:spPr bwMode="auto">
            <a:xfrm>
              <a:off x="15360" y="3632"/>
              <a:ext cx="16199" cy="33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GERENCIA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AutoShape 51"/>
            <p:cNvSpPr>
              <a:spLocks noChangeArrowheads="1"/>
            </p:cNvSpPr>
            <p:nvPr/>
          </p:nvSpPr>
          <p:spPr bwMode="auto">
            <a:xfrm>
              <a:off x="1397" y="25304"/>
              <a:ext cx="12598" cy="26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SUCURSAL TENA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AutoShape 52"/>
            <p:cNvSpPr>
              <a:spLocks noChangeArrowheads="1"/>
            </p:cNvSpPr>
            <p:nvPr/>
          </p:nvSpPr>
          <p:spPr bwMode="auto">
            <a:xfrm>
              <a:off x="15265" y="8401"/>
              <a:ext cx="16199" cy="33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ADMINISTRACIÓN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55"/>
            <p:cNvSpPr>
              <a:spLocks noChangeArrowheads="1"/>
            </p:cNvSpPr>
            <p:nvPr/>
          </p:nvSpPr>
          <p:spPr bwMode="auto">
            <a:xfrm>
              <a:off x="33807" y="13252"/>
              <a:ext cx="12598" cy="26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LABORATORIO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56"/>
            <p:cNvSpPr>
              <a:spLocks noChangeArrowheads="1"/>
            </p:cNvSpPr>
            <p:nvPr/>
          </p:nvSpPr>
          <p:spPr bwMode="auto">
            <a:xfrm>
              <a:off x="33394" y="25304"/>
              <a:ext cx="12598" cy="2655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LOCAL ALAMEDA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57"/>
            <p:cNvSpPr>
              <a:spLocks noChangeArrowheads="1"/>
            </p:cNvSpPr>
            <p:nvPr/>
          </p:nvSpPr>
          <p:spPr bwMode="auto">
            <a:xfrm>
              <a:off x="16923" y="25298"/>
              <a:ext cx="12598" cy="26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LOCAL 9 DE OCTBRE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Rectangle 61"/>
            <p:cNvSpPr>
              <a:spLocks noChangeArrowheads="1"/>
            </p:cNvSpPr>
            <p:nvPr/>
          </p:nvSpPr>
          <p:spPr bwMode="auto">
            <a:xfrm>
              <a:off x="6363" y="34182"/>
              <a:ext cx="8997" cy="3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VENTAS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Rectangle 62"/>
            <p:cNvSpPr>
              <a:spLocks noChangeArrowheads="1"/>
            </p:cNvSpPr>
            <p:nvPr/>
          </p:nvSpPr>
          <p:spPr bwMode="auto">
            <a:xfrm>
              <a:off x="38893" y="34982"/>
              <a:ext cx="8998" cy="3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VENTAS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63"/>
            <p:cNvSpPr>
              <a:spLocks noChangeArrowheads="1"/>
            </p:cNvSpPr>
            <p:nvPr/>
          </p:nvSpPr>
          <p:spPr bwMode="auto">
            <a:xfrm>
              <a:off x="33807" y="16732"/>
              <a:ext cx="12598" cy="26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OFTALMOLOGÍA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ectangle 64"/>
            <p:cNvSpPr>
              <a:spLocks noChangeArrowheads="1"/>
            </p:cNvSpPr>
            <p:nvPr/>
          </p:nvSpPr>
          <p:spPr bwMode="auto">
            <a:xfrm>
              <a:off x="22466" y="34232"/>
              <a:ext cx="8998" cy="3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VENTAS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65"/>
            <p:cNvSpPr>
              <a:spLocks noChangeArrowheads="1"/>
            </p:cNvSpPr>
            <p:nvPr/>
          </p:nvSpPr>
          <p:spPr bwMode="auto">
            <a:xfrm>
              <a:off x="4432" y="16732"/>
              <a:ext cx="12598" cy="29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SERVICIOS GENERALES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73"/>
            <p:cNvSpPr>
              <a:spLocks noChangeShapeType="1"/>
            </p:cNvSpPr>
            <p:nvPr/>
          </p:nvSpPr>
          <p:spPr bwMode="auto">
            <a:xfrm rot="16200000" flipH="1">
              <a:off x="2607" y="32089"/>
              <a:ext cx="6502" cy="1010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77"/>
            <p:cNvSpPr>
              <a:spLocks noChangeShapeType="1"/>
            </p:cNvSpPr>
            <p:nvPr/>
          </p:nvSpPr>
          <p:spPr bwMode="auto">
            <a:xfrm>
              <a:off x="23368" y="11722"/>
              <a:ext cx="10439" cy="633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78"/>
            <p:cNvSpPr>
              <a:spLocks noChangeShapeType="1"/>
            </p:cNvSpPr>
            <p:nvPr/>
          </p:nvSpPr>
          <p:spPr bwMode="auto">
            <a:xfrm rot="16200000" flipH="1">
              <a:off x="36607" y="28943"/>
              <a:ext cx="3270" cy="1302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87"/>
            <p:cNvSpPr>
              <a:spLocks noChangeShapeType="1"/>
            </p:cNvSpPr>
            <p:nvPr/>
          </p:nvSpPr>
          <p:spPr bwMode="auto">
            <a:xfrm rot="5400000">
              <a:off x="21629" y="22840"/>
              <a:ext cx="3403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90"/>
            <p:cNvSpPr>
              <a:spLocks noChangeShapeType="1"/>
            </p:cNvSpPr>
            <p:nvPr/>
          </p:nvSpPr>
          <p:spPr bwMode="auto">
            <a:xfrm rot="10800000" flipV="1">
              <a:off x="17030" y="14929"/>
              <a:ext cx="6433" cy="3295"/>
            </a:xfrm>
            <a:prstGeom prst="bentConnector3">
              <a:avLst>
                <a:gd name="adj1" fmla="val 49949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93"/>
            <p:cNvSpPr>
              <a:spLocks noChangeShapeType="1"/>
            </p:cNvSpPr>
            <p:nvPr/>
          </p:nvSpPr>
          <p:spPr bwMode="auto">
            <a:xfrm>
              <a:off x="23368" y="11722"/>
              <a:ext cx="10439" cy="2857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97"/>
            <p:cNvSpPr>
              <a:spLocks noChangeArrowheads="1"/>
            </p:cNvSpPr>
            <p:nvPr/>
          </p:nvSpPr>
          <p:spPr bwMode="auto">
            <a:xfrm>
              <a:off x="23361" y="21132"/>
              <a:ext cx="7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98"/>
            <p:cNvSpPr>
              <a:spLocks noChangeShapeType="1"/>
            </p:cNvSpPr>
            <p:nvPr/>
          </p:nvSpPr>
          <p:spPr bwMode="auto">
            <a:xfrm>
              <a:off x="23371" y="11718"/>
              <a:ext cx="6" cy="94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100"/>
            <p:cNvSpPr>
              <a:spLocks noChangeShapeType="1"/>
            </p:cNvSpPr>
            <p:nvPr/>
          </p:nvSpPr>
          <p:spPr bwMode="auto">
            <a:xfrm rot="16200000" flipH="1">
              <a:off x="18698" y="32514"/>
              <a:ext cx="6534" cy="1003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102"/>
            <p:cNvSpPr>
              <a:spLocks noChangeShapeType="1"/>
            </p:cNvSpPr>
            <p:nvPr/>
          </p:nvSpPr>
          <p:spPr bwMode="auto">
            <a:xfrm rot="16200000" flipH="1">
              <a:off x="34731" y="32623"/>
              <a:ext cx="7029" cy="1295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104"/>
            <p:cNvSpPr>
              <a:spLocks noChangeShapeType="1"/>
            </p:cNvSpPr>
            <p:nvPr/>
          </p:nvSpPr>
          <p:spPr bwMode="auto">
            <a:xfrm rot="5400000">
              <a:off x="22695" y="7626"/>
              <a:ext cx="1447" cy="95"/>
            </a:xfrm>
            <a:prstGeom prst="bentConnector3">
              <a:avLst>
                <a:gd name="adj1" fmla="val 4977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AutoShape 110"/>
            <p:cNvSpPr>
              <a:spLocks noChangeArrowheads="1"/>
            </p:cNvSpPr>
            <p:nvPr/>
          </p:nvSpPr>
          <p:spPr bwMode="auto">
            <a:xfrm>
              <a:off x="4330" y="13252"/>
              <a:ext cx="12599" cy="26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ADQUISICIONES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AutoShape 111"/>
            <p:cNvSpPr>
              <a:spLocks noChangeShapeType="1"/>
            </p:cNvSpPr>
            <p:nvPr/>
          </p:nvSpPr>
          <p:spPr bwMode="auto">
            <a:xfrm rot="10800000" flipV="1">
              <a:off x="16925" y="11725"/>
              <a:ext cx="6439" cy="2864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Rectangle 112"/>
            <p:cNvSpPr>
              <a:spLocks noChangeArrowheads="1"/>
            </p:cNvSpPr>
            <p:nvPr/>
          </p:nvSpPr>
          <p:spPr bwMode="auto">
            <a:xfrm>
              <a:off x="6457" y="29522"/>
              <a:ext cx="8997" cy="331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DIAGNÓSTICO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AutoShape 113"/>
            <p:cNvSpPr>
              <a:spLocks noChangeShapeType="1"/>
            </p:cNvSpPr>
            <p:nvPr/>
          </p:nvSpPr>
          <p:spPr bwMode="auto">
            <a:xfrm rot="16200000" flipH="1">
              <a:off x="4210" y="29102"/>
              <a:ext cx="3295" cy="1010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2" name="Rectangle 114"/>
            <p:cNvSpPr>
              <a:spLocks noChangeArrowheads="1"/>
            </p:cNvSpPr>
            <p:nvPr/>
          </p:nvSpPr>
          <p:spPr bwMode="auto">
            <a:xfrm>
              <a:off x="22466" y="29749"/>
              <a:ext cx="8998" cy="332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DIAGNÓSTICO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4" name="AutoShape 115"/>
            <p:cNvSpPr>
              <a:spLocks noChangeShapeType="1"/>
            </p:cNvSpPr>
            <p:nvPr/>
          </p:nvSpPr>
          <p:spPr bwMode="auto">
            <a:xfrm rot="16200000" flipH="1">
              <a:off x="20333" y="29120"/>
              <a:ext cx="3270" cy="997"/>
            </a:xfrm>
            <a:prstGeom prst="bentConnector3">
              <a:avLst>
                <a:gd name="adj1" fmla="val 49903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5" name="Rectangle 116"/>
            <p:cNvSpPr>
              <a:spLocks noChangeArrowheads="1"/>
            </p:cNvSpPr>
            <p:nvPr/>
          </p:nvSpPr>
          <p:spPr bwMode="auto">
            <a:xfrm>
              <a:off x="38893" y="29756"/>
              <a:ext cx="8998" cy="331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DIAGNÓSTICO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6" name="AutoShape 120"/>
            <p:cNvSpPr>
              <a:spLocks noChangeShapeType="1"/>
            </p:cNvSpPr>
            <p:nvPr/>
          </p:nvSpPr>
          <p:spPr bwMode="auto">
            <a:xfrm>
              <a:off x="23371" y="11718"/>
              <a:ext cx="10636" cy="9716"/>
            </a:xfrm>
            <a:prstGeom prst="bentConnector3">
              <a:avLst>
                <a:gd name="adj1" fmla="val 49972"/>
              </a:avLst>
            </a:prstGeom>
            <a:noFill/>
            <a:ln w="9525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7" name="AutoShape 119"/>
            <p:cNvSpPr>
              <a:spLocks noChangeArrowheads="1"/>
            </p:cNvSpPr>
            <p:nvPr/>
          </p:nvSpPr>
          <p:spPr bwMode="auto">
            <a:xfrm>
              <a:off x="34004" y="20110"/>
              <a:ext cx="12598" cy="265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IMPUESTOS</a:t>
              </a:r>
              <a:endParaRPr kumimoji="0" lang="es-E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78" name="AutoShape 57"/>
            <p:cNvSpPr>
              <a:spLocks noChangeArrowheads="1"/>
            </p:cNvSpPr>
            <p:nvPr/>
          </p:nvSpPr>
          <p:spPr bwMode="auto">
            <a:xfrm>
              <a:off x="18866" y="39852"/>
              <a:ext cx="12598" cy="266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round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flatTx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OPTICA MOVIL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9" name="AutoShape 57"/>
            <p:cNvSpPr>
              <a:spLocks noChangeShapeType="1"/>
            </p:cNvSpPr>
            <p:nvPr/>
          </p:nvSpPr>
          <p:spPr bwMode="auto">
            <a:xfrm>
              <a:off x="21463" y="34366"/>
              <a:ext cx="1" cy="484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8" name="AutoShape 56"/>
            <p:cNvSpPr>
              <a:spLocks noChangeShapeType="1"/>
            </p:cNvSpPr>
            <p:nvPr/>
          </p:nvSpPr>
          <p:spPr bwMode="auto">
            <a:xfrm>
              <a:off x="23463" y="22764"/>
              <a:ext cx="9931" cy="3868"/>
            </a:xfrm>
            <a:prstGeom prst="bentConnector3">
              <a:avLst>
                <a:gd name="adj1" fmla="val 67134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7" name="AutoShape 55"/>
            <p:cNvSpPr>
              <a:spLocks noChangeShapeType="1"/>
            </p:cNvSpPr>
            <p:nvPr/>
          </p:nvSpPr>
          <p:spPr bwMode="auto">
            <a:xfrm rot="10800000" flipV="1">
              <a:off x="7696" y="17272"/>
              <a:ext cx="15634" cy="5492"/>
            </a:xfrm>
            <a:prstGeom prst="bentConnector3">
              <a:avLst>
                <a:gd name="adj1" fmla="val 11898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726" name="AutoShape 54"/>
            <p:cNvSpPr>
              <a:spLocks noChangeShapeType="1"/>
            </p:cNvSpPr>
            <p:nvPr/>
          </p:nvSpPr>
          <p:spPr bwMode="auto">
            <a:xfrm>
              <a:off x="7696" y="22764"/>
              <a:ext cx="1" cy="254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AMBIENTE INTERNO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100% de Satisfacción del Cliente</a:t>
            </a:r>
          </a:p>
          <a:p>
            <a:r>
              <a:rPr lang="es-MX" dirty="0" smtClean="0"/>
              <a:t>Evolución de Filosofía del Negocio</a:t>
            </a:r>
          </a:p>
          <a:p>
            <a:r>
              <a:rPr lang="es-MX" dirty="0" smtClean="0"/>
              <a:t>Experiencia en la actividad</a:t>
            </a:r>
          </a:p>
          <a:p>
            <a:r>
              <a:rPr lang="es-MX" dirty="0" smtClean="0"/>
              <a:t>Procesos con niveles aceptables de Competitividad</a:t>
            </a:r>
          </a:p>
          <a:p>
            <a:r>
              <a:rPr lang="es-MX" dirty="0" smtClean="0"/>
              <a:t>Tecnología Moderna</a:t>
            </a:r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smtClean="0"/>
              <a:t>No hay Planificación Estratégica</a:t>
            </a:r>
          </a:p>
          <a:p>
            <a:r>
              <a:rPr lang="es-MX" dirty="0" smtClean="0"/>
              <a:t>Falta de instructivos y normativa organizacional</a:t>
            </a:r>
          </a:p>
          <a:p>
            <a:r>
              <a:rPr lang="es-MX" dirty="0" smtClean="0"/>
              <a:t>Carencias en áreas administrativo-financieras</a:t>
            </a:r>
          </a:p>
          <a:p>
            <a:r>
              <a:rPr lang="es-MX" dirty="0" smtClean="0"/>
              <a:t>Control mínimo</a:t>
            </a:r>
          </a:p>
          <a:p>
            <a:r>
              <a:rPr lang="es-MX" dirty="0" smtClean="0"/>
              <a:t>Independencia de negocio limita recursos financieros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MX" dirty="0" smtClean="0"/>
              <a:t>FORTALEZAS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DEBILIDADES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Matriz </a:t>
            </a:r>
            <a:r>
              <a:rPr lang="es-MX" dirty="0" smtClean="0"/>
              <a:t>FODA</a:t>
            </a:r>
            <a:endParaRPr lang="es-MX" dirty="0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30721" name="Lienzo 1434"/>
          <p:cNvGrpSpPr>
            <a:grpSpLocks/>
          </p:cNvGrpSpPr>
          <p:nvPr/>
        </p:nvGrpSpPr>
        <p:grpSpPr bwMode="auto">
          <a:xfrm>
            <a:off x="1785918" y="1571656"/>
            <a:ext cx="6391284" cy="4502156"/>
            <a:chOff x="0" y="590"/>
            <a:chExt cx="51047" cy="37160"/>
          </a:xfrm>
        </p:grpSpPr>
        <p:sp>
          <p:nvSpPr>
            <p:cNvPr id="30743" name="AutoShape 23"/>
            <p:cNvSpPr>
              <a:spLocks noChangeAspect="1" noChangeArrowheads="1"/>
            </p:cNvSpPr>
            <p:nvPr/>
          </p:nvSpPr>
          <p:spPr bwMode="auto">
            <a:xfrm>
              <a:off x="0" y="590"/>
              <a:ext cx="51047" cy="37160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1F497D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83" name="AutoShape 1436"/>
            <p:cNvSpPr>
              <a:spLocks noChangeArrowheads="1"/>
            </p:cNvSpPr>
            <p:nvPr/>
          </p:nvSpPr>
          <p:spPr bwMode="auto">
            <a:xfrm>
              <a:off x="17246" y="3454"/>
              <a:ext cx="14402" cy="7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9BBB59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OPORTUNIDADES</a:t>
              </a:r>
              <a:endPara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" name="AutoShape 1437"/>
            <p:cNvSpPr>
              <a:spLocks noChangeArrowheads="1"/>
            </p:cNvSpPr>
            <p:nvPr/>
          </p:nvSpPr>
          <p:spPr bwMode="auto">
            <a:xfrm>
              <a:off x="33153" y="3454"/>
              <a:ext cx="14402" cy="7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8064A2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AMENAZAS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5" name="AutoShape 1438"/>
            <p:cNvSpPr>
              <a:spLocks noChangeArrowheads="1"/>
            </p:cNvSpPr>
            <p:nvPr/>
          </p:nvSpPr>
          <p:spPr bwMode="auto">
            <a:xfrm>
              <a:off x="482" y="16027"/>
              <a:ext cx="14402" cy="7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F79646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FORTALEZAS</a:t>
              </a:r>
              <a:endParaRPr kumimoji="0" lang="es-MX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6" name="AutoShape 1439"/>
            <p:cNvSpPr>
              <a:spLocks noChangeArrowheads="1"/>
            </p:cNvSpPr>
            <p:nvPr/>
          </p:nvSpPr>
          <p:spPr bwMode="auto">
            <a:xfrm>
              <a:off x="482" y="26028"/>
              <a:ext cx="14402" cy="720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63500" cmpd="thickThin">
              <a:solidFill>
                <a:srgbClr val="C0504D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DEBILIDADES</a:t>
              </a:r>
              <a:endParaRPr kumimoji="0" lang="es-MX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3" name="AutoShape 1440"/>
            <p:cNvSpPr>
              <a:spLocks noChangeArrowheads="1"/>
            </p:cNvSpPr>
            <p:nvPr/>
          </p:nvSpPr>
          <p:spPr bwMode="auto">
            <a:xfrm rot="16200000">
              <a:off x="21050" y="23742"/>
              <a:ext cx="6839" cy="11881"/>
            </a:xfrm>
            <a:prstGeom prst="homePlate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sz="1400" b="1" dirty="0" smtClean="0">
                  <a:latin typeface="Arial" pitchFamily="34" charset="0"/>
                  <a:cs typeface="Arial" pitchFamily="34" charset="0"/>
                </a:rPr>
                <a:t>Estrategias DO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100" dirty="0" smtClean="0"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" pitchFamily="34" charset="0"/>
                  <a:cs typeface="Arial" pitchFamily="34" charset="0"/>
                </a:rPr>
                <a:t>FORTALECIMIENTO</a:t>
              </a:r>
            </a:p>
          </p:txBody>
        </p:sp>
        <p:sp>
          <p:nvSpPr>
            <p:cNvPr id="94" name="AutoShape 1441"/>
            <p:cNvSpPr>
              <a:spLocks noChangeShapeType="1"/>
            </p:cNvSpPr>
            <p:nvPr/>
          </p:nvSpPr>
          <p:spPr bwMode="auto">
            <a:xfrm>
              <a:off x="31965" y="7054"/>
              <a:ext cx="458" cy="9075"/>
            </a:xfrm>
            <a:prstGeom prst="bentConnector2">
              <a:avLst/>
            </a:prstGeom>
            <a:noFill/>
            <a:ln w="38100">
              <a:solidFill>
                <a:srgbClr val="974706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5" name="AutoShape 1442"/>
            <p:cNvSpPr>
              <a:spLocks noChangeArrowheads="1"/>
            </p:cNvSpPr>
            <p:nvPr/>
          </p:nvSpPr>
          <p:spPr bwMode="auto">
            <a:xfrm>
              <a:off x="18485" y="16980"/>
              <a:ext cx="11880" cy="8242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Estrategias FO </a:t>
              </a: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CRECIMIENTO</a:t>
              </a:r>
              <a:endPara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" name="AutoShape 1443"/>
            <p:cNvSpPr>
              <a:spLocks noChangeArrowheads="1"/>
            </p:cNvSpPr>
            <p:nvPr/>
          </p:nvSpPr>
          <p:spPr bwMode="auto">
            <a:xfrm rot="16200000">
              <a:off x="37448" y="23890"/>
              <a:ext cx="6695" cy="11982"/>
            </a:xfrm>
            <a:prstGeom prst="homePlate">
              <a:avLst>
                <a:gd name="adj" fmla="val 233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Estrategias DA</a:t>
              </a:r>
              <a:endParaRPr kumimoji="0" lang="es-MX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SOBREVIVENCIA</a:t>
              </a:r>
              <a:endParaRPr kumimoji="0" lang="es-MX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AutoShape 1444"/>
            <p:cNvSpPr>
              <a:spLocks noChangeArrowheads="1"/>
            </p:cNvSpPr>
            <p:nvPr/>
          </p:nvSpPr>
          <p:spPr bwMode="auto">
            <a:xfrm>
              <a:off x="34417" y="17107"/>
              <a:ext cx="11880" cy="7639"/>
            </a:xfrm>
            <a:prstGeom prst="flowChartMagneticDisk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Estrategias FA </a:t>
              </a:r>
              <a:r>
                <a:rPr kumimoji="0" lang="es-MX" sz="1200" b="0" i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DEFENSA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Oval 1445"/>
            <p:cNvSpPr>
              <a:spLocks noChangeArrowheads="1"/>
            </p:cNvSpPr>
            <p:nvPr/>
          </p:nvSpPr>
          <p:spPr bwMode="auto">
            <a:xfrm>
              <a:off x="32423" y="16129"/>
              <a:ext cx="6" cy="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3" name="AutoShape 1446"/>
            <p:cNvSpPr>
              <a:spLocks noChangeShapeType="1"/>
            </p:cNvSpPr>
            <p:nvPr/>
          </p:nvSpPr>
          <p:spPr bwMode="auto">
            <a:xfrm rot="5400000">
              <a:off x="24219" y="22332"/>
              <a:ext cx="14414" cy="2013"/>
            </a:xfrm>
            <a:prstGeom prst="bentConnector2">
              <a:avLst/>
            </a:prstGeom>
            <a:noFill/>
            <a:ln w="38100">
              <a:solidFill>
                <a:srgbClr val="974706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4" name="AutoShape 1447"/>
            <p:cNvSpPr>
              <a:spLocks noChangeShapeType="1"/>
            </p:cNvSpPr>
            <p:nvPr/>
          </p:nvSpPr>
          <p:spPr bwMode="auto">
            <a:xfrm rot="5400000">
              <a:off x="20364" y="15036"/>
              <a:ext cx="8154" cy="19"/>
            </a:xfrm>
            <a:prstGeom prst="bentConnector3">
              <a:avLst>
                <a:gd name="adj1" fmla="val 34889"/>
              </a:avLst>
            </a:prstGeom>
            <a:noFill/>
            <a:ln w="38100">
              <a:solidFill>
                <a:srgbClr val="938953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5" name="AutoShape 1448"/>
            <p:cNvSpPr>
              <a:spLocks noChangeShapeType="1"/>
            </p:cNvSpPr>
            <p:nvPr/>
          </p:nvSpPr>
          <p:spPr bwMode="auto">
            <a:xfrm rot="16200000" flipH="1">
              <a:off x="36219" y="15107"/>
              <a:ext cx="8281" cy="6"/>
            </a:xfrm>
            <a:prstGeom prst="bentConnector3">
              <a:avLst>
                <a:gd name="adj1" fmla="val 35125"/>
              </a:avLst>
            </a:prstGeom>
            <a:noFill/>
            <a:ln w="38100">
              <a:solidFill>
                <a:srgbClr val="7F1F2F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6" name="AutoShape 1449"/>
            <p:cNvSpPr>
              <a:spLocks noChangeShapeType="1"/>
            </p:cNvSpPr>
            <p:nvPr/>
          </p:nvSpPr>
          <p:spPr bwMode="auto">
            <a:xfrm>
              <a:off x="47872" y="7054"/>
              <a:ext cx="591" cy="6579"/>
            </a:xfrm>
            <a:prstGeom prst="bentConnector2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7" name="AutoShape 1450"/>
            <p:cNvSpPr>
              <a:spLocks noChangeShapeType="1"/>
            </p:cNvSpPr>
            <p:nvPr/>
          </p:nvSpPr>
          <p:spPr bwMode="auto">
            <a:xfrm rot="5400000">
              <a:off x="38887" y="21100"/>
              <a:ext cx="17037" cy="2115"/>
            </a:xfrm>
            <a:prstGeom prst="bentConnector2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8" name="AutoShape 1451"/>
            <p:cNvSpPr>
              <a:spLocks noChangeShapeType="1"/>
            </p:cNvSpPr>
            <p:nvPr/>
          </p:nvSpPr>
          <p:spPr bwMode="auto">
            <a:xfrm rot="5400000" flipH="1" flipV="1">
              <a:off x="14535" y="202"/>
              <a:ext cx="26492" cy="40189"/>
            </a:xfrm>
            <a:prstGeom prst="bentConnector4">
              <a:avLst>
                <a:gd name="adj1" fmla="val -7431"/>
                <a:gd name="adj2" fmla="val 104898"/>
              </a:avLst>
            </a:prstGeom>
            <a:noFill/>
            <a:ln w="19050">
              <a:solidFill>
                <a:srgbClr val="9E0434"/>
              </a:solidFill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9" name="AutoShape 1452"/>
            <p:cNvSpPr>
              <a:spLocks noChangeShapeType="1"/>
            </p:cNvSpPr>
            <p:nvPr/>
          </p:nvSpPr>
          <p:spPr bwMode="auto">
            <a:xfrm rot="-5400000">
              <a:off x="8344" y="7080"/>
              <a:ext cx="8604" cy="8559"/>
            </a:xfrm>
            <a:prstGeom prst="bentConnector2">
              <a:avLst/>
            </a:prstGeom>
            <a:noFill/>
            <a:ln w="19050">
              <a:solidFill>
                <a:srgbClr val="76923C"/>
              </a:solidFill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0" name="AutoShape 1453"/>
            <p:cNvSpPr>
              <a:spLocks noChangeShapeType="1"/>
            </p:cNvSpPr>
            <p:nvPr/>
          </p:nvSpPr>
          <p:spPr bwMode="auto">
            <a:xfrm rot="-5400000">
              <a:off x="17735" y="-6916"/>
              <a:ext cx="12573" cy="32671"/>
            </a:xfrm>
            <a:prstGeom prst="bentConnector3">
              <a:avLst>
                <a:gd name="adj1" fmla="val 115657"/>
              </a:avLst>
            </a:prstGeom>
            <a:noFill/>
            <a:ln w="19050">
              <a:solidFill>
                <a:srgbClr val="7F1F2F"/>
              </a:solidFill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1" name="AutoShape 1454"/>
            <p:cNvSpPr>
              <a:spLocks noChangeShapeType="1"/>
            </p:cNvSpPr>
            <p:nvPr/>
          </p:nvSpPr>
          <p:spPr bwMode="auto">
            <a:xfrm flipV="1">
              <a:off x="15201" y="7054"/>
              <a:ext cx="1728" cy="2257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C89E04"/>
              </a:solidFill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2" name="Oval 1455"/>
            <p:cNvSpPr>
              <a:spLocks noChangeArrowheads="1"/>
            </p:cNvSpPr>
            <p:nvPr/>
          </p:nvSpPr>
          <p:spPr bwMode="auto">
            <a:xfrm>
              <a:off x="48456" y="13633"/>
              <a:ext cx="7" cy="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3" name="Oval 1456"/>
            <p:cNvSpPr>
              <a:spLocks noChangeArrowheads="1"/>
            </p:cNvSpPr>
            <p:nvPr/>
          </p:nvSpPr>
          <p:spPr bwMode="auto">
            <a:xfrm>
              <a:off x="8362" y="15659"/>
              <a:ext cx="7" cy="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MX" dirty="0" smtClean="0"/>
              <a:t>ESTRATEGIAS </a:t>
            </a:r>
            <a:endParaRPr lang="es-MX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428596" y="1500174"/>
          <a:ext cx="4143404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3 Diagrama"/>
          <p:cNvGraphicFramePr/>
          <p:nvPr/>
        </p:nvGraphicFramePr>
        <p:xfrm>
          <a:off x="4714876" y="1500174"/>
          <a:ext cx="369094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PROPUESTA DE MODELO DE GESTION GERENCIAL CON EL ENFOQUE DE DIAMANTE ORGANIZACIONAL</a:t>
            </a:r>
            <a:endParaRPr lang="es-MX" dirty="0"/>
          </a:p>
        </p:txBody>
      </p:sp>
      <p:sp>
        <p:nvSpPr>
          <p:cNvPr id="8" name="7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9" name="8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428604"/>
            <a:ext cx="657229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1.- ASPECTOS ORGNIZACIONALES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2400" dirty="0" smtClean="0"/>
              <a:t>a) Recursos</a:t>
            </a:r>
          </a:p>
          <a:p>
            <a:r>
              <a:rPr lang="es-MX" sz="2400" dirty="0" smtClean="0"/>
              <a:t>b) Procesos</a:t>
            </a:r>
          </a:p>
          <a:p>
            <a:r>
              <a:rPr lang="es-MX" sz="2400" dirty="0" smtClean="0"/>
              <a:t>c) Estructura Organizacional</a:t>
            </a:r>
            <a:endParaRPr lang="es-MX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654032"/>
          </a:xfrm>
        </p:spPr>
        <p:txBody>
          <a:bodyPr/>
          <a:lstStyle/>
          <a:p>
            <a:pPr algn="ctr"/>
            <a:r>
              <a:rPr lang="es-MX" dirty="0" smtClean="0"/>
              <a:t>a) Tecnología </a:t>
            </a:r>
            <a:r>
              <a:rPr lang="es-MX" dirty="0" err="1" smtClean="0"/>
              <a:t>optica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33793" name="Picture 1" descr="F:\Fotografias Iphone\IMG_3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714776" cy="4953035"/>
          </a:xfrm>
          <a:prstGeom prst="rect">
            <a:avLst/>
          </a:prstGeom>
          <a:noFill/>
        </p:spPr>
      </p:pic>
      <p:pic>
        <p:nvPicPr>
          <p:cNvPr id="10" name="9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714488"/>
            <a:ext cx="450598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51115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b) PROCESOS</a:t>
            </a:r>
            <a:endParaRPr lang="es-MX" dirty="0"/>
          </a:p>
        </p:txBody>
      </p:sp>
      <p:sp>
        <p:nvSpPr>
          <p:cNvPr id="37945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/>
          </a:p>
        </p:txBody>
      </p:sp>
      <p:grpSp>
        <p:nvGrpSpPr>
          <p:cNvPr id="37889" name="Lienzo 1354"/>
          <p:cNvGrpSpPr>
            <a:grpSpLocks/>
          </p:cNvGrpSpPr>
          <p:nvPr/>
        </p:nvGrpSpPr>
        <p:grpSpPr bwMode="auto">
          <a:xfrm>
            <a:off x="642910" y="1000108"/>
            <a:ext cx="7858180" cy="5500726"/>
            <a:chOff x="0" y="0"/>
            <a:chExt cx="53797" cy="39789"/>
          </a:xfrm>
        </p:grpSpPr>
        <p:sp>
          <p:nvSpPr>
            <p:cNvPr id="37944" name="AutoShape 56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3797" cy="39789"/>
            </a:xfrm>
            <a:prstGeom prst="rect">
              <a:avLst/>
            </a:prstGeom>
            <a:solidFill>
              <a:srgbClr val="DDD8C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177" name="AutoShape 1356"/>
            <p:cNvSpPr>
              <a:spLocks noChangeArrowheads="1"/>
            </p:cNvSpPr>
            <p:nvPr/>
          </p:nvSpPr>
          <p:spPr bwMode="auto">
            <a:xfrm rot="5400000">
              <a:off x="26315" y="-10660"/>
              <a:ext cx="8995" cy="31822"/>
            </a:xfrm>
            <a:prstGeom prst="homePlate">
              <a:avLst>
                <a:gd name="adj" fmla="val 16460"/>
              </a:avLst>
            </a:prstGeom>
            <a:solidFill>
              <a:srgbClr val="C0504D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622423">
                  <a:alpha val="50000"/>
                </a:srgbClr>
              </a:outerShdw>
            </a:effectLst>
          </p:spPr>
          <p:txBody>
            <a:bodyPr vert="vert270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PROCESO ESTRATÉGICOS</a:t>
              </a:r>
              <a:endParaRPr kumimoji="0" lang="es-MX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8" name="AutoShape 1357"/>
            <p:cNvSpPr>
              <a:spLocks noChangeArrowheads="1"/>
            </p:cNvSpPr>
            <p:nvPr/>
          </p:nvSpPr>
          <p:spPr bwMode="auto">
            <a:xfrm>
              <a:off x="6179" y="24494"/>
              <a:ext cx="7073" cy="2224"/>
            </a:xfrm>
            <a:prstGeom prst="homePlate">
              <a:avLst>
                <a:gd name="adj" fmla="val 34306"/>
              </a:avLst>
            </a:prstGeom>
            <a:solidFill>
              <a:srgbClr val="FFFFFF"/>
            </a:solidFill>
            <a:ln w="12700">
              <a:solidFill>
                <a:srgbClr val="4F81B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Oftalmología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79" name="AutoShape 1358"/>
            <p:cNvSpPr>
              <a:spLocks noChangeArrowheads="1"/>
            </p:cNvSpPr>
            <p:nvPr/>
          </p:nvSpPr>
          <p:spPr bwMode="auto">
            <a:xfrm>
              <a:off x="6204" y="27171"/>
              <a:ext cx="7072" cy="2224"/>
            </a:xfrm>
            <a:prstGeom prst="homePlate">
              <a:avLst>
                <a:gd name="adj" fmla="val 38350"/>
              </a:avLst>
            </a:prstGeom>
            <a:solidFill>
              <a:srgbClr val="FFFFFF"/>
            </a:solidFill>
            <a:ln w="12700">
              <a:solidFill>
                <a:srgbClr val="4F81B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Contabilidad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0" name="AutoShape 1359"/>
            <p:cNvSpPr>
              <a:spLocks noChangeArrowheads="1"/>
            </p:cNvSpPr>
            <p:nvPr/>
          </p:nvSpPr>
          <p:spPr bwMode="auto">
            <a:xfrm>
              <a:off x="6277" y="30426"/>
              <a:ext cx="7079" cy="2225"/>
            </a:xfrm>
            <a:prstGeom prst="homePlate">
              <a:avLst>
                <a:gd name="adj" fmla="val 47238"/>
              </a:avLst>
            </a:prstGeom>
            <a:solidFill>
              <a:srgbClr val="FFFFFF"/>
            </a:solidFill>
            <a:ln w="12700">
              <a:solidFill>
                <a:srgbClr val="4F81B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Laboratorio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1" name="AutoShape 1360"/>
            <p:cNvSpPr>
              <a:spLocks noChangeArrowheads="1"/>
            </p:cNvSpPr>
            <p:nvPr/>
          </p:nvSpPr>
          <p:spPr bwMode="auto">
            <a:xfrm>
              <a:off x="47928" y="13088"/>
              <a:ext cx="5221" cy="8542"/>
            </a:xfrm>
            <a:prstGeom prst="star24">
              <a:avLst>
                <a:gd name="adj" fmla="val 375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FBD4B4"/>
                </a:gs>
              </a:gsLst>
              <a:lin ang="5400000" scaled="1"/>
            </a:gradFill>
            <a:ln w="12700">
              <a:solidFill>
                <a:srgbClr val="FABF8F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974706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CLIENTE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2" name="AutoShape 1361"/>
            <p:cNvSpPr>
              <a:spLocks noChangeArrowheads="1"/>
            </p:cNvSpPr>
            <p:nvPr/>
          </p:nvSpPr>
          <p:spPr bwMode="auto">
            <a:xfrm>
              <a:off x="6247" y="33055"/>
              <a:ext cx="7280" cy="2224"/>
            </a:xfrm>
            <a:prstGeom prst="homePlate">
              <a:avLst>
                <a:gd name="adj" fmla="val 34158"/>
              </a:avLst>
            </a:prstGeom>
            <a:solidFill>
              <a:srgbClr val="FFFFFF"/>
            </a:solidFill>
            <a:ln w="12700">
              <a:solidFill>
                <a:srgbClr val="1F497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Otros Proveedores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3" name="AutoShape 1362"/>
            <p:cNvSpPr>
              <a:spLocks noChangeArrowheads="1"/>
            </p:cNvSpPr>
            <p:nvPr/>
          </p:nvSpPr>
          <p:spPr bwMode="auto">
            <a:xfrm rot="-5400000">
              <a:off x="294" y="5671"/>
              <a:ext cx="9007" cy="2066"/>
            </a:xfrm>
            <a:prstGeom prst="roundRect">
              <a:avLst>
                <a:gd name="adj" fmla="val 16667"/>
              </a:avLst>
            </a:prstGeom>
            <a:noFill/>
            <a:ln w="12700">
              <a:noFill/>
              <a:prstDash val="dash"/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SRI-MSP-MDMQ-SC-MRL</a:t>
              </a:r>
              <a:endParaRPr kumimoji="0" lang="es-MX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4" name="AutoShape 1363"/>
            <p:cNvSpPr>
              <a:spLocks noChangeArrowheads="1"/>
            </p:cNvSpPr>
            <p:nvPr/>
          </p:nvSpPr>
          <p:spPr bwMode="auto">
            <a:xfrm>
              <a:off x="14841" y="11388"/>
              <a:ext cx="32574" cy="12328"/>
            </a:xfrm>
            <a:prstGeom prst="homePlate">
              <a:avLst>
                <a:gd name="adj" fmla="val 20221"/>
              </a:avLst>
            </a:prstGeom>
            <a:solidFill>
              <a:srgbClr val="8064A2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PROCESOS GENERADORES DE VALOR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5" name="AutoShape 1364"/>
            <p:cNvSpPr>
              <a:spLocks noChangeArrowheads="1"/>
            </p:cNvSpPr>
            <p:nvPr/>
          </p:nvSpPr>
          <p:spPr bwMode="auto">
            <a:xfrm>
              <a:off x="14841" y="15083"/>
              <a:ext cx="15942" cy="7862"/>
            </a:xfrm>
            <a:prstGeom prst="chevron">
              <a:avLst>
                <a:gd name="adj" fmla="val 17273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PRODUCCIÓN SERVICIOS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6" name="AutoShape 1365"/>
            <p:cNvSpPr>
              <a:spLocks noChangeArrowheads="1"/>
            </p:cNvSpPr>
            <p:nvPr/>
          </p:nvSpPr>
          <p:spPr bwMode="auto">
            <a:xfrm>
              <a:off x="16864" y="19002"/>
              <a:ext cx="11131" cy="2755"/>
            </a:xfrm>
            <a:prstGeom prst="chevron">
              <a:avLst>
                <a:gd name="adj" fmla="val 40777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72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Diagnóstico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7" name="AutoShape 1366"/>
            <p:cNvSpPr>
              <a:spLocks noChangeArrowheads="1"/>
            </p:cNvSpPr>
            <p:nvPr/>
          </p:nvSpPr>
          <p:spPr bwMode="auto">
            <a:xfrm>
              <a:off x="30752" y="15125"/>
              <a:ext cx="15245" cy="7862"/>
            </a:xfrm>
            <a:prstGeom prst="chevron">
              <a:avLst>
                <a:gd name="adj" fmla="val 17425"/>
              </a:avLst>
            </a:prstGeom>
            <a:solidFill>
              <a:srgbClr val="4BACC6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COMERCIALIZACIÓN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8" name="AutoShape 1367"/>
            <p:cNvSpPr>
              <a:spLocks noChangeArrowheads="1"/>
            </p:cNvSpPr>
            <p:nvPr/>
          </p:nvSpPr>
          <p:spPr bwMode="auto">
            <a:xfrm>
              <a:off x="32213" y="18948"/>
              <a:ext cx="5196" cy="2755"/>
            </a:xfrm>
            <a:prstGeom prst="chevron">
              <a:avLst>
                <a:gd name="adj" fmla="val 23837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Ventas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89" name="AutoShape 1368"/>
            <p:cNvSpPr>
              <a:spLocks noChangeArrowheads="1"/>
            </p:cNvSpPr>
            <p:nvPr/>
          </p:nvSpPr>
          <p:spPr bwMode="auto">
            <a:xfrm>
              <a:off x="38283" y="3249"/>
              <a:ext cx="7622" cy="4099"/>
            </a:xfrm>
            <a:prstGeom prst="chevron">
              <a:avLst>
                <a:gd name="adj" fmla="val 17424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Mejora Continua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0" name="AutoShape 1369"/>
            <p:cNvSpPr>
              <a:spLocks noChangeArrowheads="1"/>
            </p:cNvSpPr>
            <p:nvPr/>
          </p:nvSpPr>
          <p:spPr bwMode="auto">
            <a:xfrm rot="16200000">
              <a:off x="23882" y="16151"/>
              <a:ext cx="14077" cy="32165"/>
            </a:xfrm>
            <a:prstGeom prst="homePlate">
              <a:avLst>
                <a:gd name="adj" fmla="val 18324"/>
              </a:avLst>
            </a:prstGeom>
            <a:solidFill>
              <a:srgbClr val="92D050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3F3151">
                  <a:alpha val="50000"/>
                </a:srgbClr>
              </a:outerShdw>
            </a:effectLst>
          </p:spPr>
          <p:txBody>
            <a:bodyPr vert="vert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Bodoni MT Poster Compressed" pitchFamily="18" charset="0"/>
                  <a:ea typeface="Calibri" pitchFamily="34" charset="0"/>
                  <a:cs typeface="Times New Roman" pitchFamily="18" charset="0"/>
                </a:rPr>
                <a:t>PROCESOS APOYO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1" name="AutoShape 1370"/>
            <p:cNvSpPr>
              <a:spLocks noChangeArrowheads="1"/>
            </p:cNvSpPr>
            <p:nvPr/>
          </p:nvSpPr>
          <p:spPr bwMode="auto">
            <a:xfrm>
              <a:off x="15709" y="29214"/>
              <a:ext cx="6235" cy="4100"/>
            </a:xfrm>
            <a:prstGeom prst="chevron">
              <a:avLst>
                <a:gd name="adj" fmla="val 15785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Gestión Financiera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2" name="AutoShape 1371"/>
            <p:cNvSpPr>
              <a:spLocks noChangeArrowheads="1"/>
            </p:cNvSpPr>
            <p:nvPr/>
          </p:nvSpPr>
          <p:spPr bwMode="auto">
            <a:xfrm>
              <a:off x="27806" y="29269"/>
              <a:ext cx="6235" cy="4099"/>
            </a:xfrm>
            <a:prstGeom prst="chevron">
              <a:avLst>
                <a:gd name="adj" fmla="val 1395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Servicios Generales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3" name="AutoShape 1372"/>
            <p:cNvSpPr>
              <a:spLocks noChangeArrowheads="1"/>
            </p:cNvSpPr>
            <p:nvPr/>
          </p:nvSpPr>
          <p:spPr bwMode="auto">
            <a:xfrm>
              <a:off x="33833" y="29293"/>
              <a:ext cx="6235" cy="4099"/>
            </a:xfrm>
            <a:prstGeom prst="chevron">
              <a:avLst>
                <a:gd name="adj" fmla="val 1299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Adquisiciones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4" name="AutoShape 1373"/>
            <p:cNvSpPr>
              <a:spLocks noChangeShapeType="1"/>
            </p:cNvSpPr>
            <p:nvPr/>
          </p:nvSpPr>
          <p:spPr bwMode="auto">
            <a:xfrm flipV="1">
              <a:off x="16302" y="33392"/>
              <a:ext cx="20373" cy="1067"/>
            </a:xfrm>
            <a:prstGeom prst="bentConnector2">
              <a:avLst/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195" name="AutoShape 1374"/>
            <p:cNvSpPr>
              <a:spLocks noChangeShapeType="1"/>
            </p:cNvSpPr>
            <p:nvPr/>
          </p:nvSpPr>
          <p:spPr bwMode="auto">
            <a:xfrm flipV="1">
              <a:off x="13276" y="28274"/>
              <a:ext cx="1779" cy="6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196" name="AutoShape 1375"/>
            <p:cNvSpPr>
              <a:spLocks noChangeArrowheads="1"/>
            </p:cNvSpPr>
            <p:nvPr/>
          </p:nvSpPr>
          <p:spPr bwMode="auto">
            <a:xfrm>
              <a:off x="15648" y="3279"/>
              <a:ext cx="7622" cy="4100"/>
            </a:xfrm>
            <a:prstGeom prst="chevron">
              <a:avLst>
                <a:gd name="adj" fmla="val 1742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Planeación Estratégica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7" name="AutoShape 1376"/>
            <p:cNvSpPr>
              <a:spLocks noChangeArrowheads="1"/>
            </p:cNvSpPr>
            <p:nvPr/>
          </p:nvSpPr>
          <p:spPr bwMode="auto">
            <a:xfrm>
              <a:off x="36944" y="18948"/>
              <a:ext cx="7623" cy="2755"/>
            </a:xfrm>
            <a:prstGeom prst="chevron">
              <a:avLst>
                <a:gd name="adj" fmla="val 1664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Servicio al Cliente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8" name="AutoShape 1377"/>
            <p:cNvSpPr>
              <a:spLocks noChangeArrowheads="1"/>
            </p:cNvSpPr>
            <p:nvPr/>
          </p:nvSpPr>
          <p:spPr bwMode="auto">
            <a:xfrm>
              <a:off x="21760" y="29214"/>
              <a:ext cx="6235" cy="4100"/>
            </a:xfrm>
            <a:prstGeom prst="chevron">
              <a:avLst>
                <a:gd name="adj" fmla="val 13236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Gestión Tal. Humano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99" name="AutoShape 1378"/>
            <p:cNvSpPr>
              <a:spLocks noChangeShapeType="1"/>
            </p:cNvSpPr>
            <p:nvPr/>
          </p:nvSpPr>
          <p:spPr bwMode="auto">
            <a:xfrm flipV="1">
              <a:off x="13252" y="20376"/>
              <a:ext cx="4749" cy="5233"/>
            </a:xfrm>
            <a:prstGeom prst="bentConnector3">
              <a:avLst>
                <a:gd name="adj1" fmla="val 37968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00" name="Rectangle 1379"/>
            <p:cNvSpPr>
              <a:spLocks noChangeArrowheads="1"/>
            </p:cNvSpPr>
            <p:nvPr/>
          </p:nvSpPr>
          <p:spPr bwMode="auto">
            <a:xfrm>
              <a:off x="421" y="753"/>
              <a:ext cx="3815" cy="38017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A5A5A5"/>
              </a:solidFill>
              <a:prstDash val="dash"/>
              <a:miter lim="800000"/>
              <a:headEnd/>
              <a:tailEnd/>
            </a:ln>
          </p:spPr>
          <p:txBody>
            <a:bodyPr vert="vert270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STAKEHOLDERS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1" name="Rectangle 1380"/>
            <p:cNvSpPr>
              <a:spLocks noChangeArrowheads="1"/>
            </p:cNvSpPr>
            <p:nvPr/>
          </p:nvSpPr>
          <p:spPr bwMode="auto">
            <a:xfrm>
              <a:off x="2035" y="1356"/>
              <a:ext cx="1730" cy="9320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prstDash val="dash"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vert270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Estado: marco normativo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2" name="Rectangle 1381"/>
            <p:cNvSpPr>
              <a:spLocks noChangeArrowheads="1"/>
            </p:cNvSpPr>
            <p:nvPr/>
          </p:nvSpPr>
          <p:spPr bwMode="auto">
            <a:xfrm>
              <a:off x="2445" y="24804"/>
              <a:ext cx="1730" cy="13673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prstDash val="dash"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vert270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PROVEEDORES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3" name="Rectangle 1382"/>
            <p:cNvSpPr>
              <a:spLocks noChangeArrowheads="1"/>
            </p:cNvSpPr>
            <p:nvPr/>
          </p:nvSpPr>
          <p:spPr bwMode="auto">
            <a:xfrm>
              <a:off x="2237" y="11388"/>
              <a:ext cx="1730" cy="11315"/>
            </a:xfrm>
            <a:prstGeom prst="rect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95B3D7"/>
              </a:solidFill>
              <a:prstDash val="dash"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vert270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CLIENTES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4" name="AutoShape 1383"/>
            <p:cNvSpPr>
              <a:spLocks noChangeArrowheads="1"/>
            </p:cNvSpPr>
            <p:nvPr/>
          </p:nvSpPr>
          <p:spPr bwMode="auto">
            <a:xfrm>
              <a:off x="40068" y="29293"/>
              <a:ext cx="6235" cy="4099"/>
            </a:xfrm>
            <a:prstGeom prst="chevron">
              <a:avLst>
                <a:gd name="adj" fmla="val 12993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6DDE8"/>
                </a:gs>
              </a:gsLst>
              <a:lin ang="5400000" scaled="1"/>
            </a:gradFill>
            <a:ln w="12700">
              <a:solidFill>
                <a:srgbClr val="92CDDC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05867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Marketing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6" name="Oval 1384"/>
            <p:cNvSpPr>
              <a:spLocks noChangeArrowheads="1"/>
            </p:cNvSpPr>
            <p:nvPr/>
          </p:nvSpPr>
          <p:spPr bwMode="auto">
            <a:xfrm>
              <a:off x="16296" y="34453"/>
              <a:ext cx="6" cy="6"/>
            </a:xfrm>
            <a:prstGeom prst="ellipse">
              <a:avLst/>
            </a:prstGeom>
            <a:noFill/>
            <a:ln w="9525">
              <a:solidFill>
                <a:srgbClr val="1F497D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07" name="AutoShape 1385"/>
            <p:cNvSpPr>
              <a:spLocks noChangeShapeType="1"/>
            </p:cNvSpPr>
            <p:nvPr/>
          </p:nvSpPr>
          <p:spPr bwMode="auto">
            <a:xfrm rot="10800000">
              <a:off x="13356" y="31541"/>
              <a:ext cx="2940" cy="2918"/>
            </a:xfrm>
            <a:prstGeom prst="bentConnector3">
              <a:avLst>
                <a:gd name="adj1" fmla="val 49894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08" name="AutoShape 1386"/>
            <p:cNvSpPr>
              <a:spLocks noChangeArrowheads="1"/>
            </p:cNvSpPr>
            <p:nvPr/>
          </p:nvSpPr>
          <p:spPr bwMode="auto">
            <a:xfrm>
              <a:off x="23246" y="3279"/>
              <a:ext cx="7622" cy="4100"/>
            </a:xfrm>
            <a:prstGeom prst="chevron">
              <a:avLst>
                <a:gd name="adj" fmla="val 17420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Gestión Gerencial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09" name="AutoShape 1387"/>
            <p:cNvSpPr>
              <a:spLocks noChangeArrowheads="1"/>
            </p:cNvSpPr>
            <p:nvPr/>
          </p:nvSpPr>
          <p:spPr bwMode="auto">
            <a:xfrm>
              <a:off x="30642" y="3279"/>
              <a:ext cx="7623" cy="4100"/>
            </a:xfrm>
            <a:prstGeom prst="chevron">
              <a:avLst>
                <a:gd name="adj" fmla="val 17422"/>
              </a:avLst>
            </a:prstGeom>
            <a:gradFill rotWithShape="0">
              <a:gsLst>
                <a:gs pos="0">
                  <a:srgbClr val="95B3D7"/>
                </a:gs>
                <a:gs pos="50000">
                  <a:srgbClr val="DBE5F1"/>
                </a:gs>
                <a:gs pos="100000">
                  <a:srgbClr val="95B3D7"/>
                </a:gs>
              </a:gsLst>
              <a:lin ang="18900000" scaled="1"/>
            </a:gradFill>
            <a:ln w="12700">
              <a:solidFill>
                <a:srgbClr val="95B3D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10800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Políticas y Normativa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0" name="AutoShape 1388"/>
            <p:cNvSpPr>
              <a:spLocks noChangeArrowheads="1"/>
            </p:cNvSpPr>
            <p:nvPr/>
          </p:nvSpPr>
          <p:spPr bwMode="auto">
            <a:xfrm>
              <a:off x="19407" y="35207"/>
              <a:ext cx="8588" cy="2755"/>
            </a:xfrm>
            <a:prstGeom prst="chevron">
              <a:avLst>
                <a:gd name="adj" fmla="val 3939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Asesoría Legal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1" name="AutoShape 1389"/>
            <p:cNvSpPr>
              <a:spLocks noChangeArrowheads="1"/>
            </p:cNvSpPr>
            <p:nvPr/>
          </p:nvSpPr>
          <p:spPr bwMode="auto">
            <a:xfrm>
              <a:off x="31253" y="35213"/>
              <a:ext cx="8815" cy="2755"/>
            </a:xfrm>
            <a:prstGeom prst="chevron">
              <a:avLst>
                <a:gd name="adj" fmla="val 19242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solidFill>
                <a:srgbClr val="B2A1C7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Evaluación  Gestión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2" name="AutoShape 1390"/>
            <p:cNvSpPr>
              <a:spLocks noChangeArrowheads="1"/>
            </p:cNvSpPr>
            <p:nvPr/>
          </p:nvSpPr>
          <p:spPr bwMode="auto">
            <a:xfrm>
              <a:off x="6130" y="35786"/>
              <a:ext cx="7079" cy="2224"/>
            </a:xfrm>
            <a:prstGeom prst="homePlate">
              <a:avLst>
                <a:gd name="adj" fmla="val 47259"/>
              </a:avLst>
            </a:prstGeom>
            <a:solidFill>
              <a:srgbClr val="FFFFFF"/>
            </a:solidFill>
            <a:ln w="12700">
              <a:solidFill>
                <a:srgbClr val="4F81BD"/>
              </a:solidFill>
              <a:prstDash val="dash"/>
              <a:miter lim="800000"/>
              <a:headEnd/>
              <a:tailEnd/>
            </a:ln>
            <a:effectLst/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As. Jurídico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3" name="AutoShape 1391"/>
            <p:cNvSpPr>
              <a:spLocks noChangeShapeType="1"/>
            </p:cNvSpPr>
            <p:nvPr/>
          </p:nvSpPr>
          <p:spPr bwMode="auto">
            <a:xfrm flipV="1">
              <a:off x="13209" y="36581"/>
              <a:ext cx="7292" cy="320"/>
            </a:xfrm>
            <a:prstGeom prst="bentConnector3">
              <a:avLst>
                <a:gd name="adj1" fmla="val 42472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14" name="AutoShape 1392"/>
            <p:cNvSpPr>
              <a:spLocks noChangeShapeType="1"/>
            </p:cNvSpPr>
            <p:nvPr/>
          </p:nvSpPr>
          <p:spPr bwMode="auto">
            <a:xfrm rot="10800000">
              <a:off x="13527" y="34170"/>
              <a:ext cx="2769" cy="289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15" name="Oval 1393"/>
            <p:cNvSpPr>
              <a:spLocks noChangeArrowheads="1"/>
            </p:cNvSpPr>
            <p:nvPr/>
          </p:nvSpPr>
          <p:spPr bwMode="auto">
            <a:xfrm>
              <a:off x="15055" y="28268"/>
              <a:ext cx="6" cy="6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16" name="AutoShape 1394"/>
            <p:cNvSpPr>
              <a:spLocks noChangeShapeType="1"/>
            </p:cNvSpPr>
            <p:nvPr/>
          </p:nvSpPr>
          <p:spPr bwMode="auto">
            <a:xfrm rot="10800000">
              <a:off x="15061" y="28421"/>
              <a:ext cx="1302" cy="2990"/>
            </a:xfrm>
            <a:prstGeom prst="bentConnector3">
              <a:avLst>
                <a:gd name="adj1" fmla="val 75120"/>
              </a:avLst>
            </a:prstGeom>
            <a:noFill/>
            <a:ln w="9525">
              <a:solidFill>
                <a:srgbClr val="1F497D"/>
              </a:solidFill>
              <a:prstDash val="dash"/>
              <a:miter lim="800000"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17" name="AutoShape 1395"/>
            <p:cNvSpPr>
              <a:spLocks noChangeArrowheads="1"/>
            </p:cNvSpPr>
            <p:nvPr/>
          </p:nvSpPr>
          <p:spPr bwMode="auto">
            <a:xfrm rot="5400000" flipV="1">
              <a:off x="48609" y="20218"/>
              <a:ext cx="2050" cy="5568"/>
            </a:xfrm>
            <a:custGeom>
              <a:avLst/>
              <a:gdLst>
                <a:gd name="T0" fmla="*/ 154869 w 21600"/>
                <a:gd name="T1" fmla="*/ 0 h 21600"/>
                <a:gd name="T2" fmla="*/ 104764 w 21600"/>
                <a:gd name="T3" fmla="*/ 86648 h 21600"/>
                <a:gd name="T4" fmla="*/ 0 w 21600"/>
                <a:gd name="T5" fmla="*/ 467479 h 21600"/>
                <a:gd name="T6" fmla="*/ 92238 w 21600"/>
                <a:gd name="T7" fmla="*/ 556860 h 21600"/>
                <a:gd name="T8" fmla="*/ 184477 w 21600"/>
                <a:gd name="T9" fmla="*/ 326588 h 21600"/>
                <a:gd name="T10" fmla="*/ 204974 w 21600"/>
                <a:gd name="T11" fmla="*/ 8664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4667 h 21600"/>
                <a:gd name="T20" fmla="*/ 1944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320" y="0"/>
                  </a:moveTo>
                  <a:lnTo>
                    <a:pt x="11040" y="3361"/>
                  </a:lnTo>
                  <a:lnTo>
                    <a:pt x="13200" y="3361"/>
                  </a:lnTo>
                  <a:lnTo>
                    <a:pt x="13200" y="14667"/>
                  </a:lnTo>
                  <a:lnTo>
                    <a:pt x="0" y="14667"/>
                  </a:lnTo>
                  <a:lnTo>
                    <a:pt x="0" y="21600"/>
                  </a:lnTo>
                  <a:lnTo>
                    <a:pt x="19440" y="21600"/>
                  </a:lnTo>
                  <a:lnTo>
                    <a:pt x="19440" y="3361"/>
                  </a:lnTo>
                  <a:lnTo>
                    <a:pt x="21600" y="3361"/>
                  </a:lnTo>
                  <a:lnTo>
                    <a:pt x="16320" y="0"/>
                  </a:lnTo>
                  <a:close/>
                </a:path>
              </a:pathLst>
            </a:custGeom>
            <a:solidFill>
              <a:srgbClr val="365F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18" name="Text Box 1396"/>
            <p:cNvSpPr txBox="1">
              <a:spLocks noChangeArrowheads="1"/>
            </p:cNvSpPr>
            <p:nvPr/>
          </p:nvSpPr>
          <p:spPr bwMode="auto">
            <a:xfrm>
              <a:off x="47788" y="23831"/>
              <a:ext cx="3466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Reclamos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19" name="Rectangle 1397"/>
            <p:cNvSpPr>
              <a:spLocks noChangeArrowheads="1"/>
            </p:cNvSpPr>
            <p:nvPr/>
          </p:nvSpPr>
          <p:spPr bwMode="auto">
            <a:xfrm>
              <a:off x="46724" y="9754"/>
              <a:ext cx="4157" cy="14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Atención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0" name="Text Box 1398"/>
            <p:cNvSpPr txBox="1">
              <a:spLocks noChangeArrowheads="1"/>
            </p:cNvSpPr>
            <p:nvPr/>
          </p:nvSpPr>
          <p:spPr bwMode="auto">
            <a:xfrm>
              <a:off x="47006" y="21757"/>
              <a:ext cx="3465" cy="1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Satisfacción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1" name="AutoShape 1399"/>
            <p:cNvSpPr>
              <a:spLocks noChangeArrowheads="1"/>
            </p:cNvSpPr>
            <p:nvPr/>
          </p:nvSpPr>
          <p:spPr bwMode="auto">
            <a:xfrm flipV="1">
              <a:off x="46254" y="10929"/>
              <a:ext cx="5544" cy="1863"/>
            </a:xfrm>
            <a:custGeom>
              <a:avLst/>
              <a:gdLst>
                <a:gd name="T0" fmla="*/ 473717 w 21600"/>
                <a:gd name="T1" fmla="*/ 0 h 21600"/>
                <a:gd name="T2" fmla="*/ 393019 w 21600"/>
                <a:gd name="T3" fmla="*/ 54238 h 21600"/>
                <a:gd name="T4" fmla="*/ 0 w 21600"/>
                <a:gd name="T5" fmla="*/ 165371 h 21600"/>
                <a:gd name="T6" fmla="*/ 266812 w 21600"/>
                <a:gd name="T7" fmla="*/ 186285 h 21600"/>
                <a:gd name="T8" fmla="*/ 533624 w 21600"/>
                <a:gd name="T9" fmla="*/ 121327 h 21600"/>
                <a:gd name="T10" fmla="*/ 554415 w 21600"/>
                <a:gd name="T11" fmla="*/ 54238 h 21600"/>
                <a:gd name="T12" fmla="*/ 17694720 60000 65536"/>
                <a:gd name="T13" fmla="*/ 11796480 60000 65536"/>
                <a:gd name="T14" fmla="*/ 11796480 60000 65536"/>
                <a:gd name="T15" fmla="*/ 5898240 60000 65536"/>
                <a:gd name="T16" fmla="*/ 0 60000 65536"/>
                <a:gd name="T17" fmla="*/ 0 60000 65536"/>
                <a:gd name="T18" fmla="*/ 0 w 21600"/>
                <a:gd name="T19" fmla="*/ 16750 h 21600"/>
                <a:gd name="T20" fmla="*/ 20790 w 21600"/>
                <a:gd name="T21" fmla="*/ 21600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8456" y="0"/>
                  </a:moveTo>
                  <a:lnTo>
                    <a:pt x="15312" y="6289"/>
                  </a:lnTo>
                  <a:lnTo>
                    <a:pt x="16122" y="6289"/>
                  </a:lnTo>
                  <a:lnTo>
                    <a:pt x="16122" y="16750"/>
                  </a:lnTo>
                  <a:lnTo>
                    <a:pt x="0" y="16750"/>
                  </a:lnTo>
                  <a:lnTo>
                    <a:pt x="0" y="21600"/>
                  </a:lnTo>
                  <a:lnTo>
                    <a:pt x="20790" y="21600"/>
                  </a:lnTo>
                  <a:lnTo>
                    <a:pt x="20790" y="6289"/>
                  </a:lnTo>
                  <a:lnTo>
                    <a:pt x="21600" y="6289"/>
                  </a:lnTo>
                  <a:lnTo>
                    <a:pt x="18456" y="0"/>
                  </a:lnTo>
                  <a:close/>
                </a:path>
              </a:pathLst>
            </a:custGeom>
            <a:solidFill>
              <a:srgbClr val="365F9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22" name="Rectangle 1400"/>
            <p:cNvSpPr>
              <a:spLocks noChangeArrowheads="1"/>
            </p:cNvSpPr>
            <p:nvPr/>
          </p:nvSpPr>
          <p:spPr bwMode="auto">
            <a:xfrm>
              <a:off x="46724" y="11345"/>
              <a:ext cx="4157" cy="1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Atención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3" name="AutoShape 1401"/>
            <p:cNvSpPr>
              <a:spLocks noChangeArrowheads="1"/>
            </p:cNvSpPr>
            <p:nvPr/>
          </p:nvSpPr>
          <p:spPr bwMode="auto">
            <a:xfrm>
              <a:off x="6847" y="11885"/>
              <a:ext cx="1730" cy="11315"/>
            </a:xfrm>
            <a:prstGeom prst="homePlate">
              <a:avLst>
                <a:gd name="adj" fmla="val 25000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B8CCE4"/>
                </a:gs>
              </a:gsLst>
              <a:lin ang="5400000" scaled="1"/>
            </a:gradFill>
            <a:ln w="12700">
              <a:noFill/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vert270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MT Ext Condensed Bold" pitchFamily="34" charset="0"/>
                  <a:ea typeface="Calibri" pitchFamily="34" charset="0"/>
                  <a:cs typeface="Times New Roman" pitchFamily="18" charset="0"/>
                </a:rPr>
                <a:t>Requerimientos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4" name="AutoShape 1402"/>
            <p:cNvSpPr>
              <a:spLocks noChangeArrowheads="1"/>
            </p:cNvSpPr>
            <p:nvPr/>
          </p:nvSpPr>
          <p:spPr bwMode="auto">
            <a:xfrm>
              <a:off x="16033" y="8838"/>
              <a:ext cx="1730" cy="1820"/>
            </a:xfrm>
            <a:prstGeom prst="upDownArrow">
              <a:avLst>
                <a:gd name="adj1" fmla="val 50000"/>
                <a:gd name="adj2" fmla="val 21333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25" name="AutoShape 1403"/>
            <p:cNvSpPr>
              <a:spLocks noChangeArrowheads="1"/>
            </p:cNvSpPr>
            <p:nvPr/>
          </p:nvSpPr>
          <p:spPr bwMode="auto">
            <a:xfrm>
              <a:off x="17867" y="8838"/>
              <a:ext cx="1730" cy="1820"/>
            </a:xfrm>
            <a:prstGeom prst="upDownArrow">
              <a:avLst>
                <a:gd name="adj1" fmla="val 50000"/>
                <a:gd name="adj2" fmla="val 21333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27" name="AutoShape 1404"/>
            <p:cNvSpPr>
              <a:spLocks noChangeArrowheads="1"/>
            </p:cNvSpPr>
            <p:nvPr/>
          </p:nvSpPr>
          <p:spPr bwMode="auto">
            <a:xfrm>
              <a:off x="41003" y="9127"/>
              <a:ext cx="1730" cy="1821"/>
            </a:xfrm>
            <a:prstGeom prst="upDownArrow">
              <a:avLst>
                <a:gd name="adj1" fmla="val 50000"/>
                <a:gd name="adj2" fmla="val 21344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28" name="AutoShape 1405"/>
            <p:cNvSpPr>
              <a:spLocks noChangeArrowheads="1"/>
            </p:cNvSpPr>
            <p:nvPr/>
          </p:nvSpPr>
          <p:spPr bwMode="auto">
            <a:xfrm>
              <a:off x="42837" y="9127"/>
              <a:ext cx="1730" cy="1821"/>
            </a:xfrm>
            <a:prstGeom prst="upDownArrow">
              <a:avLst>
                <a:gd name="adj1" fmla="val 50000"/>
                <a:gd name="adj2" fmla="val 21344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29" name="AutoShape 1406"/>
            <p:cNvSpPr>
              <a:spLocks noChangeArrowheads="1"/>
            </p:cNvSpPr>
            <p:nvPr/>
          </p:nvSpPr>
          <p:spPr bwMode="auto">
            <a:xfrm>
              <a:off x="16033" y="24301"/>
              <a:ext cx="1730" cy="1821"/>
            </a:xfrm>
            <a:prstGeom prst="upDownArrow">
              <a:avLst>
                <a:gd name="adj1" fmla="val 50000"/>
                <a:gd name="adj2" fmla="val 21344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30" name="AutoShape 1407"/>
            <p:cNvSpPr>
              <a:spLocks noChangeArrowheads="1"/>
            </p:cNvSpPr>
            <p:nvPr/>
          </p:nvSpPr>
          <p:spPr bwMode="auto">
            <a:xfrm>
              <a:off x="17867" y="24301"/>
              <a:ext cx="1730" cy="1821"/>
            </a:xfrm>
            <a:prstGeom prst="upDownArrow">
              <a:avLst>
                <a:gd name="adj1" fmla="val 50000"/>
                <a:gd name="adj2" fmla="val 21344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31" name="AutoShape 1408"/>
            <p:cNvSpPr>
              <a:spLocks noChangeArrowheads="1"/>
            </p:cNvSpPr>
            <p:nvPr/>
          </p:nvSpPr>
          <p:spPr bwMode="auto">
            <a:xfrm>
              <a:off x="41003" y="24590"/>
              <a:ext cx="1730" cy="1821"/>
            </a:xfrm>
            <a:prstGeom prst="upDownArrow">
              <a:avLst>
                <a:gd name="adj1" fmla="val 50000"/>
                <a:gd name="adj2" fmla="val 21344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  <p:sp>
          <p:nvSpPr>
            <p:cNvPr id="1232" name="AutoShape 1409"/>
            <p:cNvSpPr>
              <a:spLocks noChangeArrowheads="1"/>
            </p:cNvSpPr>
            <p:nvPr/>
          </p:nvSpPr>
          <p:spPr bwMode="auto">
            <a:xfrm>
              <a:off x="42837" y="24590"/>
              <a:ext cx="1730" cy="1821"/>
            </a:xfrm>
            <a:prstGeom prst="upDownArrow">
              <a:avLst>
                <a:gd name="adj1" fmla="val 50000"/>
                <a:gd name="adj2" fmla="val 21344"/>
              </a:avLst>
            </a:prstGeom>
            <a:solidFill>
              <a:srgbClr val="00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eaVert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1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44033" name="Lienzo 1100"/>
          <p:cNvGrpSpPr>
            <a:grpSpLocks/>
          </p:cNvGrpSpPr>
          <p:nvPr/>
        </p:nvGrpSpPr>
        <p:grpSpPr bwMode="auto">
          <a:xfrm>
            <a:off x="1000100" y="1500174"/>
            <a:ext cx="7215238" cy="5143536"/>
            <a:chOff x="0" y="0"/>
            <a:chExt cx="52920" cy="40640"/>
          </a:xfrm>
        </p:grpSpPr>
        <p:sp>
          <p:nvSpPr>
            <p:cNvPr id="44100" name="AutoShape 68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2920" cy="40640"/>
            </a:xfrm>
            <a:prstGeom prst="rect">
              <a:avLst/>
            </a:prstGeom>
            <a:solidFill>
              <a:srgbClr val="EAF1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6" name="Rectangle 1102"/>
            <p:cNvSpPr>
              <a:spLocks noChangeArrowheads="1"/>
            </p:cNvSpPr>
            <p:nvPr/>
          </p:nvSpPr>
          <p:spPr bwMode="auto">
            <a:xfrm>
              <a:off x="10629" y="663"/>
              <a:ext cx="9722" cy="715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48" name="Rectangle 1103"/>
            <p:cNvSpPr>
              <a:spLocks noChangeArrowheads="1"/>
            </p:cNvSpPr>
            <p:nvPr/>
          </p:nvSpPr>
          <p:spPr bwMode="auto">
            <a:xfrm>
              <a:off x="0" y="28734"/>
              <a:ext cx="52882" cy="8913"/>
            </a:xfrm>
            <a:prstGeom prst="rect">
              <a:avLst/>
            </a:prstGeom>
            <a:solidFill>
              <a:srgbClr val="D6E3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49" name="Rectangle 1104"/>
            <p:cNvSpPr>
              <a:spLocks noChangeArrowheads="1"/>
            </p:cNvSpPr>
            <p:nvPr/>
          </p:nvSpPr>
          <p:spPr bwMode="auto">
            <a:xfrm>
              <a:off x="1581" y="2549"/>
              <a:ext cx="8001" cy="33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PROCESOS ESTRATÉGICOS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0" name="Rectangle 1105"/>
            <p:cNvSpPr>
              <a:spLocks noChangeArrowheads="1"/>
            </p:cNvSpPr>
            <p:nvPr/>
          </p:nvSpPr>
          <p:spPr bwMode="auto">
            <a:xfrm>
              <a:off x="10629" y="663"/>
              <a:ext cx="9722" cy="348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PROCESOS NORMATIVOS ESTRATÉGICOS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1" name="AutoShape 1106"/>
            <p:cNvSpPr>
              <a:spLocks noChangeShapeType="1"/>
            </p:cNvSpPr>
            <p:nvPr/>
          </p:nvSpPr>
          <p:spPr bwMode="auto">
            <a:xfrm>
              <a:off x="9582" y="4237"/>
              <a:ext cx="1047" cy="7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52" name="Rectangle 1107"/>
            <p:cNvSpPr>
              <a:spLocks noChangeArrowheads="1"/>
            </p:cNvSpPr>
            <p:nvPr/>
          </p:nvSpPr>
          <p:spPr bwMode="auto">
            <a:xfrm>
              <a:off x="23583" y="1052"/>
              <a:ext cx="8001" cy="271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JUNTA DE SOCIOS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3" name="AutoShape 1108"/>
            <p:cNvSpPr>
              <a:spLocks noChangeShapeType="1"/>
            </p:cNvSpPr>
            <p:nvPr/>
          </p:nvSpPr>
          <p:spPr bwMode="auto">
            <a:xfrm flipV="1">
              <a:off x="20351" y="6083"/>
              <a:ext cx="3175" cy="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54" name="AutoShape 1109"/>
            <p:cNvSpPr>
              <a:spLocks noChangeShapeType="1"/>
            </p:cNvSpPr>
            <p:nvPr/>
          </p:nvSpPr>
          <p:spPr bwMode="auto">
            <a:xfrm>
              <a:off x="20351" y="2405"/>
              <a:ext cx="3137" cy="7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55" name="Rectangle 1110"/>
            <p:cNvSpPr>
              <a:spLocks noChangeArrowheads="1"/>
            </p:cNvSpPr>
            <p:nvPr/>
          </p:nvSpPr>
          <p:spPr bwMode="auto">
            <a:xfrm>
              <a:off x="10629" y="4367"/>
              <a:ext cx="9722" cy="348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PROCESOS</a:t>
              </a:r>
              <a:endParaRPr kumimoji="0" lang="es-MX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GESTIÓN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6" name="Rectangle 1111"/>
            <p:cNvSpPr>
              <a:spLocks noChangeArrowheads="1"/>
            </p:cNvSpPr>
            <p:nvPr/>
          </p:nvSpPr>
          <p:spPr bwMode="auto">
            <a:xfrm>
              <a:off x="23622" y="4627"/>
              <a:ext cx="8001" cy="29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GERENCIA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57" name="AutoShape 1112"/>
            <p:cNvSpPr>
              <a:spLocks noChangeShapeType="1"/>
            </p:cNvSpPr>
            <p:nvPr/>
          </p:nvSpPr>
          <p:spPr bwMode="auto">
            <a:xfrm rot="5400000">
              <a:off x="13105" y="-786"/>
              <a:ext cx="6104" cy="22930"/>
            </a:xfrm>
            <a:prstGeom prst="bentConnector3">
              <a:avLst>
                <a:gd name="adj1" fmla="val 49116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58" name="Oval 1113"/>
            <p:cNvSpPr>
              <a:spLocks noChangeArrowheads="1"/>
            </p:cNvSpPr>
            <p:nvPr/>
          </p:nvSpPr>
          <p:spPr bwMode="auto">
            <a:xfrm>
              <a:off x="4686" y="13731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59" name="Rectangle 1114"/>
            <p:cNvSpPr>
              <a:spLocks noChangeArrowheads="1"/>
            </p:cNvSpPr>
            <p:nvPr/>
          </p:nvSpPr>
          <p:spPr bwMode="auto">
            <a:xfrm>
              <a:off x="18535" y="32186"/>
              <a:ext cx="5042" cy="29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MARKETING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0" name="AutoShape 1115"/>
            <p:cNvSpPr>
              <a:spLocks noChangeShapeType="1"/>
            </p:cNvSpPr>
            <p:nvPr/>
          </p:nvSpPr>
          <p:spPr bwMode="auto">
            <a:xfrm>
              <a:off x="4686" y="13738"/>
              <a:ext cx="38" cy="13834"/>
            </a:xfrm>
            <a:prstGeom prst="straightConnector1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1" name="Oval 1116"/>
            <p:cNvSpPr>
              <a:spLocks noChangeArrowheads="1"/>
            </p:cNvSpPr>
            <p:nvPr/>
          </p:nvSpPr>
          <p:spPr bwMode="auto">
            <a:xfrm>
              <a:off x="4718" y="27572"/>
              <a:ext cx="6" cy="7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2" name="Rectangle 1117"/>
            <p:cNvSpPr>
              <a:spLocks noChangeArrowheads="1"/>
            </p:cNvSpPr>
            <p:nvPr/>
          </p:nvSpPr>
          <p:spPr bwMode="auto">
            <a:xfrm>
              <a:off x="30880" y="13608"/>
              <a:ext cx="6" cy="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3" name="AutoShape 1118"/>
            <p:cNvSpPr>
              <a:spLocks noChangeShapeType="1"/>
            </p:cNvSpPr>
            <p:nvPr/>
          </p:nvSpPr>
          <p:spPr bwMode="auto">
            <a:xfrm rot="16200000" flipH="1">
              <a:off x="15860" y="16442"/>
              <a:ext cx="4511" cy="26778"/>
            </a:xfrm>
            <a:prstGeom prst="bentConnector3">
              <a:avLst>
                <a:gd name="adj1" fmla="val 50912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4" name="Rectangle 1119"/>
            <p:cNvSpPr>
              <a:spLocks noChangeArrowheads="1"/>
            </p:cNvSpPr>
            <p:nvPr/>
          </p:nvSpPr>
          <p:spPr bwMode="auto">
            <a:xfrm>
              <a:off x="14941" y="12993"/>
              <a:ext cx="7201" cy="38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PROCESO PRODUCCIÓN SERVICIO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5" name="Rectangle 1120"/>
            <p:cNvSpPr>
              <a:spLocks noChangeArrowheads="1"/>
            </p:cNvSpPr>
            <p:nvPr/>
          </p:nvSpPr>
          <p:spPr bwMode="auto">
            <a:xfrm>
              <a:off x="23578" y="13547"/>
              <a:ext cx="7201" cy="271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DIAGNÓSTICO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6" name="AutoShape 1121"/>
            <p:cNvSpPr>
              <a:spLocks noChangeShapeType="1"/>
            </p:cNvSpPr>
            <p:nvPr/>
          </p:nvSpPr>
          <p:spPr bwMode="auto">
            <a:xfrm>
              <a:off x="22237" y="14934"/>
              <a:ext cx="1251" cy="34"/>
            </a:xfrm>
            <a:prstGeom prst="bentConnector3">
              <a:avLst>
                <a:gd name="adj1" fmla="val 49745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7" name="AutoShape 1122"/>
            <p:cNvSpPr>
              <a:spLocks noChangeShapeType="1"/>
            </p:cNvSpPr>
            <p:nvPr/>
          </p:nvSpPr>
          <p:spPr bwMode="auto">
            <a:xfrm flipV="1">
              <a:off x="12382" y="14934"/>
              <a:ext cx="2464" cy="3725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8" name="Rectangle 1123"/>
            <p:cNvSpPr>
              <a:spLocks noChangeArrowheads="1"/>
            </p:cNvSpPr>
            <p:nvPr/>
          </p:nvSpPr>
          <p:spPr bwMode="auto">
            <a:xfrm>
              <a:off x="14941" y="20375"/>
              <a:ext cx="7201" cy="387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PROCESO COMERCIAL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9" name="Rectangle 1124"/>
            <p:cNvSpPr>
              <a:spLocks noChangeArrowheads="1"/>
            </p:cNvSpPr>
            <p:nvPr/>
          </p:nvSpPr>
          <p:spPr bwMode="auto">
            <a:xfrm>
              <a:off x="23583" y="18734"/>
              <a:ext cx="7201" cy="271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VENTAS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0" name="AutoShape 1125"/>
            <p:cNvSpPr>
              <a:spLocks noChangeShapeType="1"/>
            </p:cNvSpPr>
            <p:nvPr/>
          </p:nvSpPr>
          <p:spPr bwMode="auto">
            <a:xfrm flipV="1">
              <a:off x="22237" y="20088"/>
              <a:ext cx="1251" cy="2228"/>
            </a:xfrm>
            <a:prstGeom prst="bentConnector3">
              <a:avLst>
                <a:gd name="adj1" fmla="val 49745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71" name="Rectangle 1126"/>
            <p:cNvSpPr>
              <a:spLocks noChangeArrowheads="1"/>
            </p:cNvSpPr>
            <p:nvPr/>
          </p:nvSpPr>
          <p:spPr bwMode="auto">
            <a:xfrm>
              <a:off x="23583" y="22015"/>
              <a:ext cx="7201" cy="310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SERVICIO AL CLIENTE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2" name="AutoShape 1127"/>
            <p:cNvSpPr>
              <a:spLocks noChangeShapeType="1"/>
            </p:cNvSpPr>
            <p:nvPr/>
          </p:nvSpPr>
          <p:spPr bwMode="auto">
            <a:xfrm>
              <a:off x="22237" y="22316"/>
              <a:ext cx="1251" cy="1257"/>
            </a:xfrm>
            <a:prstGeom prst="bentConnector3">
              <a:avLst>
                <a:gd name="adj1" fmla="val 49745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73" name="AutoShape 1128"/>
            <p:cNvSpPr>
              <a:spLocks noChangeShapeType="1"/>
            </p:cNvSpPr>
            <p:nvPr/>
          </p:nvSpPr>
          <p:spPr bwMode="auto">
            <a:xfrm>
              <a:off x="12382" y="18659"/>
              <a:ext cx="2464" cy="3657"/>
            </a:xfrm>
            <a:prstGeom prst="bent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74" name="Rectangle 1129"/>
            <p:cNvSpPr>
              <a:spLocks noChangeArrowheads="1"/>
            </p:cNvSpPr>
            <p:nvPr/>
          </p:nvSpPr>
          <p:spPr bwMode="auto">
            <a:xfrm>
              <a:off x="33928" y="9295"/>
              <a:ext cx="7200" cy="271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ASESORÍA LEGAL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5" name="AutoShape 1130"/>
            <p:cNvSpPr>
              <a:spLocks noChangeShapeType="1"/>
            </p:cNvSpPr>
            <p:nvPr/>
          </p:nvSpPr>
          <p:spPr bwMode="auto">
            <a:xfrm rot="16200000" flipH="1">
              <a:off x="13212" y="19091"/>
              <a:ext cx="4511" cy="21488"/>
            </a:xfrm>
            <a:prstGeom prst="bentConnector3">
              <a:avLst>
                <a:gd name="adj1" fmla="val 50912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76" name="Rectangle 1131"/>
            <p:cNvSpPr>
              <a:spLocks noChangeArrowheads="1"/>
            </p:cNvSpPr>
            <p:nvPr/>
          </p:nvSpPr>
          <p:spPr bwMode="auto">
            <a:xfrm>
              <a:off x="28803" y="32186"/>
              <a:ext cx="5398" cy="29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TALENTO HUMANO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7" name="Rectangle 1132"/>
            <p:cNvSpPr>
              <a:spLocks noChangeArrowheads="1"/>
            </p:cNvSpPr>
            <p:nvPr/>
          </p:nvSpPr>
          <p:spPr bwMode="auto">
            <a:xfrm>
              <a:off x="24053" y="32186"/>
              <a:ext cx="4318" cy="290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COMPRA</a:t>
              </a: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S</a:t>
              </a:r>
              <a:endPara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79" name="AutoShape 1133"/>
            <p:cNvSpPr>
              <a:spLocks noChangeShapeType="1"/>
            </p:cNvSpPr>
            <p:nvPr/>
          </p:nvSpPr>
          <p:spPr bwMode="auto">
            <a:xfrm rot="16200000" flipH="1">
              <a:off x="29210" y="6040"/>
              <a:ext cx="3028" cy="621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0" name="Rectangle 1134"/>
            <p:cNvSpPr>
              <a:spLocks noChangeArrowheads="1"/>
            </p:cNvSpPr>
            <p:nvPr/>
          </p:nvSpPr>
          <p:spPr bwMode="auto">
            <a:xfrm>
              <a:off x="12376" y="32247"/>
              <a:ext cx="5759" cy="29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GESTIÓN FINANCIERA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1" name="AutoShape 1135"/>
            <p:cNvSpPr>
              <a:spLocks noChangeShapeType="1"/>
            </p:cNvSpPr>
            <p:nvPr/>
          </p:nvSpPr>
          <p:spPr bwMode="auto">
            <a:xfrm rot="16200000" flipH="1">
              <a:off x="7706" y="24597"/>
              <a:ext cx="4572" cy="10535"/>
            </a:xfrm>
            <a:prstGeom prst="bentConnector3">
              <a:avLst>
                <a:gd name="adj1" fmla="val 50972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2" name="AutoShape 1136"/>
            <p:cNvSpPr>
              <a:spLocks noChangeShapeType="1"/>
            </p:cNvSpPr>
            <p:nvPr/>
          </p:nvSpPr>
          <p:spPr bwMode="auto">
            <a:xfrm rot="16200000" flipH="1">
              <a:off x="10634" y="21669"/>
              <a:ext cx="4511" cy="16332"/>
            </a:xfrm>
            <a:prstGeom prst="bentConnector3">
              <a:avLst>
                <a:gd name="adj1" fmla="val 50912"/>
              </a:avLst>
            </a:prstGeom>
            <a:noFill/>
            <a:ln w="19050">
              <a:solidFill>
                <a:srgbClr val="000000"/>
              </a:solidFill>
              <a:prstDash val="sysDot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3" name="Rectangle 1137"/>
            <p:cNvSpPr>
              <a:spLocks noChangeArrowheads="1"/>
            </p:cNvSpPr>
            <p:nvPr/>
          </p:nvSpPr>
          <p:spPr bwMode="auto">
            <a:xfrm>
              <a:off x="36804" y="17792"/>
              <a:ext cx="8001" cy="27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CLIENTE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84" name="Rectangle 1138"/>
            <p:cNvSpPr>
              <a:spLocks noChangeArrowheads="1"/>
            </p:cNvSpPr>
            <p:nvPr/>
          </p:nvSpPr>
          <p:spPr bwMode="auto">
            <a:xfrm>
              <a:off x="30867" y="24981"/>
              <a:ext cx="6" cy="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5" name="AutoShape 1139"/>
            <p:cNvSpPr>
              <a:spLocks noChangeShapeType="1"/>
            </p:cNvSpPr>
            <p:nvPr/>
          </p:nvSpPr>
          <p:spPr bwMode="auto">
            <a:xfrm flipH="1" flipV="1">
              <a:off x="30886" y="13615"/>
              <a:ext cx="5817" cy="4026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6" name="Rectangle 1140"/>
            <p:cNvSpPr>
              <a:spLocks noChangeArrowheads="1"/>
            </p:cNvSpPr>
            <p:nvPr/>
          </p:nvSpPr>
          <p:spPr bwMode="auto">
            <a:xfrm>
              <a:off x="36798" y="17634"/>
              <a:ext cx="6" cy="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7" name="Rectangle 1141"/>
            <p:cNvSpPr>
              <a:spLocks noChangeArrowheads="1"/>
            </p:cNvSpPr>
            <p:nvPr/>
          </p:nvSpPr>
          <p:spPr bwMode="auto">
            <a:xfrm>
              <a:off x="36798" y="20402"/>
              <a:ext cx="6" cy="7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89" name="AutoShape 1142"/>
            <p:cNvSpPr>
              <a:spLocks noChangeShapeType="1"/>
            </p:cNvSpPr>
            <p:nvPr/>
          </p:nvSpPr>
          <p:spPr bwMode="auto">
            <a:xfrm flipV="1">
              <a:off x="30873" y="20505"/>
              <a:ext cx="5931" cy="4483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0" name="Rectangle 1143"/>
            <p:cNvSpPr>
              <a:spLocks noChangeArrowheads="1"/>
            </p:cNvSpPr>
            <p:nvPr/>
          </p:nvSpPr>
          <p:spPr bwMode="auto">
            <a:xfrm>
              <a:off x="2279" y="33245"/>
              <a:ext cx="6477" cy="348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PROCESOS SOPORTE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91" name="AutoShape 1144"/>
            <p:cNvSpPr>
              <a:spLocks noChangeShapeType="1"/>
            </p:cNvSpPr>
            <p:nvPr/>
          </p:nvSpPr>
          <p:spPr bwMode="auto">
            <a:xfrm flipV="1">
              <a:off x="21088" y="26020"/>
              <a:ext cx="6" cy="387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2" name="Rectangle 1145"/>
            <p:cNvSpPr>
              <a:spLocks noChangeArrowheads="1"/>
            </p:cNvSpPr>
            <p:nvPr/>
          </p:nvSpPr>
          <p:spPr bwMode="auto">
            <a:xfrm>
              <a:off x="21082" y="29896"/>
              <a:ext cx="6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3" name="AutoShape 1146"/>
            <p:cNvSpPr>
              <a:spLocks noChangeShapeType="1"/>
            </p:cNvSpPr>
            <p:nvPr/>
          </p:nvSpPr>
          <p:spPr bwMode="auto">
            <a:xfrm flipV="1">
              <a:off x="15252" y="26020"/>
              <a:ext cx="7" cy="387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4" name="Rectangle 1147"/>
            <p:cNvSpPr>
              <a:spLocks noChangeArrowheads="1"/>
            </p:cNvSpPr>
            <p:nvPr/>
          </p:nvSpPr>
          <p:spPr bwMode="auto">
            <a:xfrm>
              <a:off x="15246" y="29896"/>
              <a:ext cx="6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5" name="AutoShape 1148"/>
            <p:cNvSpPr>
              <a:spLocks noChangeShapeType="1"/>
            </p:cNvSpPr>
            <p:nvPr/>
          </p:nvSpPr>
          <p:spPr bwMode="auto">
            <a:xfrm flipV="1">
              <a:off x="26187" y="26020"/>
              <a:ext cx="6" cy="387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6" name="Rectangle 1149"/>
            <p:cNvSpPr>
              <a:spLocks noChangeArrowheads="1"/>
            </p:cNvSpPr>
            <p:nvPr/>
          </p:nvSpPr>
          <p:spPr bwMode="auto">
            <a:xfrm>
              <a:off x="26181" y="29896"/>
              <a:ext cx="6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7" name="AutoShape 1150"/>
            <p:cNvSpPr>
              <a:spLocks noChangeShapeType="1"/>
            </p:cNvSpPr>
            <p:nvPr/>
          </p:nvSpPr>
          <p:spPr bwMode="auto">
            <a:xfrm flipV="1">
              <a:off x="31565" y="26020"/>
              <a:ext cx="7" cy="387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8" name="Rectangle 1151"/>
            <p:cNvSpPr>
              <a:spLocks noChangeArrowheads="1"/>
            </p:cNvSpPr>
            <p:nvPr/>
          </p:nvSpPr>
          <p:spPr bwMode="auto">
            <a:xfrm>
              <a:off x="31559" y="29896"/>
              <a:ext cx="6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9" name="Rectangle 1152"/>
            <p:cNvSpPr>
              <a:spLocks noChangeArrowheads="1"/>
            </p:cNvSpPr>
            <p:nvPr/>
          </p:nvSpPr>
          <p:spPr bwMode="auto">
            <a:xfrm>
              <a:off x="6953" y="14866"/>
              <a:ext cx="5334" cy="75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LOCALES:</a:t>
              </a: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Quito Matriz</a:t>
              </a: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Tena</a:t>
              </a: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Unidad Móvil</a:t>
              </a: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Quito 2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0" name="AutoShape 1153"/>
            <p:cNvSpPr>
              <a:spLocks noChangeShapeType="1"/>
            </p:cNvSpPr>
            <p:nvPr/>
          </p:nvSpPr>
          <p:spPr bwMode="auto">
            <a:xfrm rot="-5400000">
              <a:off x="1334" y="22043"/>
              <a:ext cx="8913" cy="2140"/>
            </a:xfrm>
            <a:prstGeom prst="bentConnector2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1" name="Rectangle 1154"/>
            <p:cNvSpPr>
              <a:spLocks noChangeArrowheads="1"/>
            </p:cNvSpPr>
            <p:nvPr/>
          </p:nvSpPr>
          <p:spPr bwMode="auto">
            <a:xfrm>
              <a:off x="34886" y="32233"/>
              <a:ext cx="5760" cy="2905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SERVICIOS GENERALES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02" name="AutoShape 1155"/>
            <p:cNvSpPr>
              <a:spLocks noChangeShapeType="1"/>
            </p:cNvSpPr>
            <p:nvPr/>
          </p:nvSpPr>
          <p:spPr bwMode="auto">
            <a:xfrm rot="16200000" flipH="1">
              <a:off x="18964" y="13339"/>
              <a:ext cx="4559" cy="33045"/>
            </a:xfrm>
            <a:prstGeom prst="bentConnector3">
              <a:avLst>
                <a:gd name="adj1" fmla="val 50977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3" name="AutoShape 1156"/>
            <p:cNvSpPr>
              <a:spLocks noChangeShapeType="1"/>
            </p:cNvSpPr>
            <p:nvPr/>
          </p:nvSpPr>
          <p:spPr bwMode="auto">
            <a:xfrm flipV="1">
              <a:off x="37757" y="26027"/>
              <a:ext cx="6" cy="3876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4" name="Rectangle 1157"/>
            <p:cNvSpPr>
              <a:spLocks noChangeArrowheads="1"/>
            </p:cNvSpPr>
            <p:nvPr/>
          </p:nvSpPr>
          <p:spPr bwMode="auto">
            <a:xfrm>
              <a:off x="37750" y="29896"/>
              <a:ext cx="7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5" name="Rectangle 1158"/>
            <p:cNvSpPr>
              <a:spLocks noChangeArrowheads="1"/>
            </p:cNvSpPr>
            <p:nvPr/>
          </p:nvSpPr>
          <p:spPr bwMode="auto">
            <a:xfrm>
              <a:off x="52870" y="25330"/>
              <a:ext cx="6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6" name="AutoShape 1159"/>
            <p:cNvSpPr>
              <a:spLocks noChangeShapeType="1"/>
            </p:cNvSpPr>
            <p:nvPr/>
          </p:nvSpPr>
          <p:spPr bwMode="auto">
            <a:xfrm flipV="1">
              <a:off x="38" y="28823"/>
              <a:ext cx="52832" cy="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7" name="Rectangle 1160"/>
            <p:cNvSpPr>
              <a:spLocks noChangeArrowheads="1"/>
            </p:cNvSpPr>
            <p:nvPr/>
          </p:nvSpPr>
          <p:spPr bwMode="auto">
            <a:xfrm>
              <a:off x="31" y="25337"/>
              <a:ext cx="7" cy="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8" name="AutoShape 1161"/>
            <p:cNvSpPr>
              <a:spLocks noChangeShapeType="1"/>
            </p:cNvSpPr>
            <p:nvPr/>
          </p:nvSpPr>
          <p:spPr bwMode="auto">
            <a:xfrm rot="5400000">
              <a:off x="5004" y="32713"/>
              <a:ext cx="1045" cy="26"/>
            </a:xfrm>
            <a:prstGeom prst="bentConnector3">
              <a:avLst>
                <a:gd name="adj1" fmla="val 49699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10" name="Rectangle 1163"/>
            <p:cNvSpPr>
              <a:spLocks noChangeArrowheads="1"/>
            </p:cNvSpPr>
            <p:nvPr/>
          </p:nvSpPr>
          <p:spPr bwMode="auto">
            <a:xfrm>
              <a:off x="5537" y="32192"/>
              <a:ext cx="6" cy="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11" name="AutoShape 1164"/>
            <p:cNvSpPr>
              <a:spLocks noChangeShapeType="1"/>
            </p:cNvSpPr>
            <p:nvPr/>
          </p:nvSpPr>
          <p:spPr bwMode="auto">
            <a:xfrm rot="16200000" flipH="1">
              <a:off x="2820" y="29476"/>
              <a:ext cx="4614" cy="826"/>
            </a:xfrm>
            <a:prstGeom prst="bentConnector3">
              <a:avLst>
                <a:gd name="adj1" fmla="val 49931"/>
              </a:avLst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" name="Rectangle 1137"/>
            <p:cNvSpPr>
              <a:spLocks noChangeArrowheads="1"/>
            </p:cNvSpPr>
            <p:nvPr/>
          </p:nvSpPr>
          <p:spPr bwMode="auto">
            <a:xfrm>
              <a:off x="24053" y="11023"/>
              <a:ext cx="6382" cy="1969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OFTALMOLOGÍA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ctangle 1137"/>
            <p:cNvSpPr>
              <a:spLocks noChangeArrowheads="1"/>
            </p:cNvSpPr>
            <p:nvPr/>
          </p:nvSpPr>
          <p:spPr bwMode="auto">
            <a:xfrm>
              <a:off x="22142" y="37649"/>
              <a:ext cx="8001" cy="271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prstDash val="dash"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Franklin Gothic Medium Cond" pitchFamily="34" charset="0"/>
                  <a:ea typeface="Calibri" pitchFamily="34" charset="0"/>
                  <a:cs typeface="Times New Roman" pitchFamily="18" charset="0"/>
                </a:rPr>
                <a:t>LABORATORIO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AutoShape 1142"/>
            <p:cNvSpPr>
              <a:spLocks noChangeShapeType="1"/>
            </p:cNvSpPr>
            <p:nvPr/>
          </p:nvSpPr>
          <p:spPr bwMode="auto">
            <a:xfrm flipV="1">
              <a:off x="26143" y="35185"/>
              <a:ext cx="69" cy="2464"/>
            </a:xfrm>
            <a:prstGeom prst="straightConnector1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71" name="70 Título"/>
          <p:cNvSpPr>
            <a:spLocks noGrp="1"/>
          </p:cNvSpPr>
          <p:nvPr>
            <p:ph type="title" idx="4294967295"/>
          </p:nvPr>
        </p:nvSpPr>
        <p:spPr>
          <a:xfrm>
            <a:off x="1285852" y="500042"/>
            <a:ext cx="6181748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c) ESTRUCTURA ORGANIZACIONAL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AGENDA</a:t>
            </a:r>
            <a:endParaRPr lang="es-MX" dirty="0"/>
          </a:p>
        </p:txBody>
      </p:sp>
      <p:sp>
        <p:nvSpPr>
          <p:cNvPr id="4" name="3 Rectángulo redondeado"/>
          <p:cNvSpPr/>
          <p:nvPr/>
        </p:nvSpPr>
        <p:spPr>
          <a:xfrm>
            <a:off x="500034" y="1643050"/>
            <a:ext cx="2357454" cy="85725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INTRODUCCIÓN</a:t>
            </a:r>
            <a:endParaRPr lang="es-MX" dirty="0"/>
          </a:p>
        </p:txBody>
      </p:sp>
      <p:sp>
        <p:nvSpPr>
          <p:cNvPr id="5" name="4 Rectángulo redondeado"/>
          <p:cNvSpPr/>
          <p:nvPr/>
        </p:nvSpPr>
        <p:spPr>
          <a:xfrm>
            <a:off x="3143240" y="1643050"/>
            <a:ext cx="250033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JUSTIFICACIÓN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5929322" y="1643050"/>
            <a:ext cx="250033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OBJETIVOS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00760" y="3286124"/>
            <a:ext cx="2428892" cy="7858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HIPÓTESIS</a:t>
            </a:r>
            <a:endParaRPr lang="es-MX" dirty="0"/>
          </a:p>
        </p:txBody>
      </p:sp>
      <p:sp>
        <p:nvSpPr>
          <p:cNvPr id="9" name="8 Rectángulo redondeado"/>
          <p:cNvSpPr/>
          <p:nvPr/>
        </p:nvSpPr>
        <p:spPr>
          <a:xfrm>
            <a:off x="3143240" y="3286124"/>
            <a:ext cx="2500330" cy="7858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DIAGNOSTICO SITUACIONAL</a:t>
            </a:r>
            <a:endParaRPr lang="es-MX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28596" y="3286124"/>
            <a:ext cx="2500330" cy="7858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PROPUESTA DEL MODELO DE GESTION</a:t>
            </a:r>
            <a:endParaRPr lang="es-MX" dirty="0"/>
          </a:p>
        </p:txBody>
      </p:sp>
      <p:sp>
        <p:nvSpPr>
          <p:cNvPr id="12" name="11 Rectángulo redondeado"/>
          <p:cNvSpPr/>
          <p:nvPr/>
        </p:nvSpPr>
        <p:spPr>
          <a:xfrm>
            <a:off x="357158" y="5214950"/>
            <a:ext cx="2500330" cy="8572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PROGRAMACIÓN OPERATIVA</a:t>
            </a:r>
            <a:endParaRPr lang="es-MX" dirty="0"/>
          </a:p>
        </p:txBody>
      </p:sp>
      <p:sp>
        <p:nvSpPr>
          <p:cNvPr id="13" name="12 Rectángulo redondeado"/>
          <p:cNvSpPr/>
          <p:nvPr/>
        </p:nvSpPr>
        <p:spPr>
          <a:xfrm>
            <a:off x="3143240" y="5214950"/>
            <a:ext cx="250033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EVALUACIÓN FINANCIERA</a:t>
            </a:r>
            <a:endParaRPr lang="es-MX" dirty="0"/>
          </a:p>
        </p:txBody>
      </p:sp>
      <p:sp>
        <p:nvSpPr>
          <p:cNvPr id="14" name="13 Rectángulo redondeado"/>
          <p:cNvSpPr/>
          <p:nvPr/>
        </p:nvSpPr>
        <p:spPr>
          <a:xfrm>
            <a:off x="5929322" y="5214950"/>
            <a:ext cx="2857520" cy="8572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CONCLUSIONES Y RECOMENDACIONES</a:t>
            </a:r>
            <a:endParaRPr lang="es-MX" dirty="0"/>
          </a:p>
        </p:txBody>
      </p:sp>
      <p:sp>
        <p:nvSpPr>
          <p:cNvPr id="17" name="16 Flecha a la derecha con muesca"/>
          <p:cNvSpPr/>
          <p:nvPr/>
        </p:nvSpPr>
        <p:spPr>
          <a:xfrm>
            <a:off x="5572132" y="2000240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Flecha a la derecha con muesca"/>
          <p:cNvSpPr/>
          <p:nvPr/>
        </p:nvSpPr>
        <p:spPr>
          <a:xfrm>
            <a:off x="5572132" y="5500702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Flecha a la derecha con muesca"/>
          <p:cNvSpPr/>
          <p:nvPr/>
        </p:nvSpPr>
        <p:spPr>
          <a:xfrm>
            <a:off x="2714612" y="5572140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22 Flecha a la derecha con muesca"/>
          <p:cNvSpPr/>
          <p:nvPr/>
        </p:nvSpPr>
        <p:spPr>
          <a:xfrm rot="10800000">
            <a:off x="5572132" y="3571876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Flecha a la derecha con muesca"/>
          <p:cNvSpPr/>
          <p:nvPr/>
        </p:nvSpPr>
        <p:spPr>
          <a:xfrm rot="10800000">
            <a:off x="2714612" y="3571876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24 Flecha a la derecha con muesca"/>
          <p:cNvSpPr/>
          <p:nvPr/>
        </p:nvSpPr>
        <p:spPr>
          <a:xfrm rot="5400000">
            <a:off x="7000892" y="2786058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25 Flecha a la derecha con muesca"/>
          <p:cNvSpPr/>
          <p:nvPr/>
        </p:nvSpPr>
        <p:spPr>
          <a:xfrm rot="5400000">
            <a:off x="1357290" y="4572008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Flecha a la derecha con muesca"/>
          <p:cNvSpPr/>
          <p:nvPr/>
        </p:nvSpPr>
        <p:spPr>
          <a:xfrm>
            <a:off x="2714612" y="2000240"/>
            <a:ext cx="500066" cy="214314"/>
          </a:xfrm>
          <a:prstGeom prst="notched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2.- enfoque del modelo gerencial diamante organizacional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/>
              <a:t>ESQUEMA REFERENCIAL ENFOQUE ESTRATEGICO  UNIVISION OPTICAL</a:t>
            </a:r>
            <a:endParaRPr lang="es-MX" dirty="0"/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46081" name="Group 1"/>
          <p:cNvGrpSpPr>
            <a:grpSpLocks noChangeAspect="1"/>
          </p:cNvGrpSpPr>
          <p:nvPr/>
        </p:nvGrpSpPr>
        <p:grpSpPr bwMode="auto">
          <a:xfrm>
            <a:off x="427662" y="1857357"/>
            <a:ext cx="8001245" cy="3791743"/>
            <a:chOff x="2342" y="7380"/>
            <a:chExt cx="8398" cy="3981"/>
          </a:xfrm>
        </p:grpSpPr>
        <p:sp>
          <p:nvSpPr>
            <p:cNvPr id="46099" name="AutoShape 19"/>
            <p:cNvSpPr>
              <a:spLocks noChangeArrowheads="1" noTextEdit="1"/>
            </p:cNvSpPr>
            <p:nvPr/>
          </p:nvSpPr>
          <p:spPr bwMode="auto">
            <a:xfrm>
              <a:off x="2343" y="7380"/>
              <a:ext cx="8397" cy="3981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6098" name="AutoShape 18"/>
            <p:cNvSpPr>
              <a:spLocks noChangeArrowheads="1"/>
            </p:cNvSpPr>
            <p:nvPr/>
          </p:nvSpPr>
          <p:spPr bwMode="auto">
            <a:xfrm>
              <a:off x="6717" y="7850"/>
              <a:ext cx="3465" cy="3240"/>
            </a:xfrm>
            <a:prstGeom prst="plaque">
              <a:avLst>
                <a:gd name="adj" fmla="val 13620"/>
              </a:avLst>
            </a:prstGeom>
            <a:solidFill>
              <a:srgbClr val="FFE7E5"/>
            </a:solidFill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6097" name="AutoShape 17"/>
            <p:cNvSpPr>
              <a:spLocks noChangeArrowheads="1"/>
            </p:cNvSpPr>
            <p:nvPr/>
          </p:nvSpPr>
          <p:spPr bwMode="auto">
            <a:xfrm>
              <a:off x="2342" y="8505"/>
              <a:ext cx="4263" cy="2052"/>
            </a:xfrm>
            <a:prstGeom prst="rightArrowCallout">
              <a:avLst>
                <a:gd name="adj1" fmla="val 25000"/>
                <a:gd name="adj2" fmla="val 25000"/>
                <a:gd name="adj3" fmla="val 22246"/>
                <a:gd name="adj4" fmla="val 86667"/>
              </a:avLst>
            </a:prstGeom>
            <a:solidFill>
              <a:srgbClr val="DBE5F1"/>
            </a:solidFill>
            <a:ln w="9525">
              <a:solidFill>
                <a:srgbClr val="8DB3E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 Estratégico Corporativo</a:t>
              </a:r>
              <a:endParaRPr kumimoji="0" lang="es-MX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6" name="AutoShape 16"/>
            <p:cNvSpPr>
              <a:spLocks noChangeArrowheads="1"/>
            </p:cNvSpPr>
            <p:nvPr/>
          </p:nvSpPr>
          <p:spPr bwMode="auto">
            <a:xfrm>
              <a:off x="3716" y="9200"/>
              <a:ext cx="1157" cy="486"/>
            </a:xfrm>
            <a:prstGeom prst="rightArrowCallout">
              <a:avLst>
                <a:gd name="adj1" fmla="val 50000"/>
                <a:gd name="adj2" fmla="val 41667"/>
                <a:gd name="adj3" fmla="val 39722"/>
                <a:gd name="adj4" fmla="val 71343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Visión</a:t>
              </a:r>
              <a:endParaRPr kumimoji="0" lang="es-MX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5" name="AutoShape 15"/>
            <p:cNvSpPr>
              <a:spLocks noChangeArrowheads="1"/>
            </p:cNvSpPr>
            <p:nvPr/>
          </p:nvSpPr>
          <p:spPr bwMode="auto">
            <a:xfrm>
              <a:off x="2516" y="9200"/>
              <a:ext cx="1129" cy="486"/>
            </a:xfrm>
            <a:prstGeom prst="rightArrowCallout">
              <a:avLst>
                <a:gd name="adj1" fmla="val 50000"/>
                <a:gd name="adj2" fmla="val 41667"/>
                <a:gd name="adj3" fmla="val 38760"/>
                <a:gd name="adj4" fmla="val 71343"/>
              </a:avLst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Misión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4" name="AutoShape 14"/>
            <p:cNvSpPr>
              <a:spLocks noChangeArrowheads="1"/>
            </p:cNvSpPr>
            <p:nvPr/>
          </p:nvSpPr>
          <p:spPr bwMode="auto">
            <a:xfrm>
              <a:off x="2906" y="9834"/>
              <a:ext cx="1409" cy="486"/>
            </a:xfrm>
            <a:prstGeom prst="upArrowCallout">
              <a:avLst>
                <a:gd name="adj1" fmla="val 72479"/>
                <a:gd name="adj2" fmla="val 72479"/>
                <a:gd name="adj3" fmla="val 16667"/>
                <a:gd name="adj4" fmla="val 66667"/>
              </a:avLst>
            </a:prstGeom>
            <a:ln>
              <a:headEnd/>
              <a:tailEnd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Valores</a:t>
              </a:r>
              <a:endParaRPr kumimoji="0" lang="es-MX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 flipV="1">
              <a:off x="4966" y="9105"/>
              <a:ext cx="752" cy="932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vert270" wrap="square" lIns="18000" tIns="0" rIns="18000" bIns="0" numCol="1" anchor="ctr" anchorCtr="0" compatLnSpc="1">
              <a:prstTxWarp prst="textNoShape">
                <a:avLst/>
              </a:prstTxWarp>
              <a:scene3d>
                <a:camera prst="orthographicFront">
                  <a:rot lat="0" lon="0" rev="0"/>
                </a:camera>
                <a:lightRig rig="threePt" dir="t"/>
              </a:scene3d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Estratégicos</a:t>
              </a: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(Objetivos)</a:t>
              </a:r>
              <a:endParaRPr kumimoji="0" lang="es-MX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9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6792" y="7917"/>
              <a:ext cx="3288" cy="3038"/>
            </a:xfrm>
            <a:prstGeom prst="rect">
              <a:avLst/>
            </a:prstGeom>
          </p:spPr>
          <p:txBody>
            <a:bodyPr wrap="none" fromWordArt="1">
              <a:prstTxWarp prst="textArchDown">
                <a:avLst>
                  <a:gd name="adj" fmla="val 20513338"/>
                </a:avLst>
              </a:prstTxWarp>
            </a:bodyPr>
            <a:lstStyle/>
            <a:p>
              <a:pPr algn="ctr" rtl="0"/>
              <a:r>
                <a:rPr lang="es-MX" sz="800" b="1" kern="10" spc="400" dirty="0" smtClean="0">
                  <a:ln w="952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1F497D"/>
                  </a:solidFill>
                  <a:effectLst/>
                  <a:latin typeface="Arial Narrow"/>
                </a:rPr>
                <a:t>                              Univisión </a:t>
              </a:r>
              <a:r>
                <a:rPr lang="es-MX" sz="800" b="1" kern="10" spc="400" dirty="0" err="1" smtClean="0">
                  <a:ln w="952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1F497D"/>
                  </a:solidFill>
                  <a:effectLst/>
                  <a:latin typeface="Arial Narrow"/>
                </a:rPr>
                <a:t>Optical</a:t>
              </a:r>
              <a:r>
                <a:rPr lang="es-MX" sz="800" b="1" kern="10" spc="400" dirty="0" smtClean="0">
                  <a:ln w="952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1F497D"/>
                  </a:solidFill>
                  <a:effectLst/>
                  <a:latin typeface="Arial Narrow"/>
                </a:rPr>
                <a:t>                              </a:t>
              </a:r>
              <a:endParaRPr lang="es-MX" sz="800" b="1" kern="10" spc="400" dirty="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/>
                <a:latin typeface="Arial Narrow"/>
              </a:endParaRPr>
            </a:p>
          </p:txBody>
        </p:sp>
        <p:sp>
          <p:nvSpPr>
            <p:cNvPr id="4609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6957" y="7998"/>
              <a:ext cx="3027" cy="1688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0137930"/>
                </a:avLst>
              </a:prstTxWarp>
            </a:bodyPr>
            <a:lstStyle/>
            <a:p>
              <a:pPr algn="ctr" rtl="0"/>
              <a:r>
                <a:rPr lang="es-MX" sz="800" b="1" kern="10" spc="160" smtClean="0">
                  <a:ln w="9525">
                    <a:solidFill>
                      <a:srgbClr val="1F497D"/>
                    </a:solidFill>
                    <a:round/>
                    <a:headEnd/>
                    <a:tailEnd/>
                  </a:ln>
                  <a:solidFill>
                    <a:srgbClr val="1F497D"/>
                  </a:solidFill>
                  <a:effectLst/>
                  <a:latin typeface="Tw Cen MT"/>
                </a:rPr>
                <a:t>           Metodología Modelo de Gestión          </a:t>
              </a:r>
              <a:endParaRPr lang="es-MX" sz="800" b="1" kern="10" spc="160">
                <a:ln w="9525">
                  <a:solidFill>
                    <a:srgbClr val="1F497D"/>
                  </a:solidFill>
                  <a:round/>
                  <a:headEnd/>
                  <a:tailEnd/>
                </a:ln>
                <a:solidFill>
                  <a:srgbClr val="1F497D"/>
                </a:solidFill>
                <a:effectLst/>
                <a:latin typeface="Tw Cen MT"/>
              </a:endParaRPr>
            </a:p>
          </p:txBody>
        </p:sp>
        <p:sp>
          <p:nvSpPr>
            <p:cNvPr id="46090" name="WordArt 10"/>
            <p:cNvSpPr>
              <a:spLocks noChangeArrowheads="1" noChangeShapeType="1" noTextEdit="1"/>
            </p:cNvSpPr>
            <p:nvPr/>
          </p:nvSpPr>
          <p:spPr bwMode="auto">
            <a:xfrm rot="5400000">
              <a:off x="6308" y="9151"/>
              <a:ext cx="1553" cy="436"/>
            </a:xfrm>
            <a:prstGeom prst="rect">
              <a:avLst/>
            </a:prstGeom>
          </p:spPr>
          <p:txBody>
            <a:bodyPr vert="wordArtVert" wrap="none" fromWordArt="1">
              <a:prstTxWarp prst="textArchDown">
                <a:avLst>
                  <a:gd name="adj" fmla="val 317446"/>
                </a:avLst>
              </a:prstTxWarp>
            </a:bodyPr>
            <a:lstStyle/>
            <a:p>
              <a:pPr algn="ctr" rtl="0" fontAlgn="auto"/>
              <a:r>
                <a:rPr lang="es-MX" sz="800" kern="10" spc="0" smtClean="0">
                  <a:ln w="9525">
                    <a:solidFill>
                      <a:srgbClr val="4E6128"/>
                    </a:solidFill>
                    <a:round/>
                    <a:headEnd/>
                    <a:tailEnd/>
                  </a:ln>
                  <a:solidFill>
                    <a:srgbClr val="4E6128"/>
                  </a:solidFill>
                  <a:effectLst/>
                  <a:latin typeface="Arial Narrow Special G1"/>
                </a:rPr>
                <a:t>Diamante</a:t>
              </a:r>
              <a:endParaRPr lang="es-MX" sz="800" kern="10" spc="0">
                <a:ln w="9525">
                  <a:solidFill>
                    <a:srgbClr val="4E6128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Narrow Special G1"/>
              </a:endParaRPr>
            </a:p>
          </p:txBody>
        </p:sp>
        <p:sp>
          <p:nvSpPr>
            <p:cNvPr id="46089" name="WordArt 9"/>
            <p:cNvSpPr>
              <a:spLocks noChangeArrowheads="1" noChangeShapeType="1" noTextEdit="1"/>
            </p:cNvSpPr>
            <p:nvPr/>
          </p:nvSpPr>
          <p:spPr bwMode="auto">
            <a:xfrm rot="5929803">
              <a:off x="8345" y="9003"/>
              <a:ext cx="2227" cy="1032"/>
            </a:xfrm>
            <a:prstGeom prst="rect">
              <a:avLst/>
            </a:prstGeom>
          </p:spPr>
          <p:txBody>
            <a:bodyPr wrap="none" fromWordArt="1">
              <a:prstTxWarp prst="textArchUp">
                <a:avLst>
                  <a:gd name="adj" fmla="val 11781182"/>
                </a:avLst>
              </a:prstTxWarp>
            </a:bodyPr>
            <a:lstStyle/>
            <a:p>
              <a:pPr algn="ctr" rtl="0"/>
              <a:r>
                <a:rPr lang="es-MX" sz="800" kern="10" spc="400" smtClean="0">
                  <a:ln w="9525">
                    <a:solidFill>
                      <a:srgbClr val="4E6128"/>
                    </a:solidFill>
                    <a:round/>
                    <a:headEnd/>
                    <a:tailEnd/>
                  </a:ln>
                  <a:solidFill>
                    <a:srgbClr val="4E6128"/>
                  </a:solidFill>
                  <a:effectLst/>
                  <a:latin typeface="Arial Narrow"/>
                </a:rPr>
                <a:t>Excelencia Organizacional</a:t>
              </a:r>
              <a:endParaRPr lang="es-MX" sz="800" kern="10" spc="400">
                <a:ln w="9525">
                  <a:solidFill>
                    <a:srgbClr val="4E6128"/>
                  </a:solidFill>
                  <a:round/>
                  <a:headEnd/>
                  <a:tailEnd/>
                </a:ln>
                <a:solidFill>
                  <a:srgbClr val="4E6128"/>
                </a:solidFill>
                <a:effectLst/>
                <a:latin typeface="Arial Narrow"/>
              </a:endParaRPr>
            </a:p>
          </p:txBody>
        </p:sp>
        <p:sp>
          <p:nvSpPr>
            <p:cNvPr id="46088" name="Rectangle 8"/>
            <p:cNvSpPr>
              <a:spLocks noChangeArrowheads="1"/>
            </p:cNvSpPr>
            <p:nvPr/>
          </p:nvSpPr>
          <p:spPr bwMode="auto">
            <a:xfrm>
              <a:off x="6717" y="7472"/>
              <a:ext cx="3465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Implementación Estrategia Univisión </a:t>
              </a:r>
              <a:r>
                <a:rPr kumimoji="0" lang="es-MX" sz="14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Optical</a:t>
              </a:r>
              <a:endParaRPr kumimoji="0" lang="es-MX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2682" y="7472"/>
              <a:ext cx="3930" cy="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Generación estrategias de valor</a:t>
              </a:r>
              <a:endParaRPr kumimoji="0" lang="es-MX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4796" y="10469"/>
              <a:ext cx="1239" cy="621"/>
            </a:xfrm>
            <a:prstGeom prst="rect">
              <a:avLst/>
            </a:prstGeom>
            <a:solidFill>
              <a:srgbClr val="D8D8D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Matriz innovación estratégica</a:t>
              </a: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.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5" name="AutoShape 5"/>
            <p:cNvSpPr>
              <a:spLocks noChangeShapeType="1"/>
            </p:cNvSpPr>
            <p:nvPr/>
          </p:nvSpPr>
          <p:spPr bwMode="auto">
            <a:xfrm rot="5400000" flipH="1">
              <a:off x="5154" y="10207"/>
              <a:ext cx="432" cy="92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rgbClr val="80808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46084" name="AutoShape 4"/>
            <p:cNvSpPr>
              <a:spLocks noChangeArrowheads="1"/>
            </p:cNvSpPr>
            <p:nvPr/>
          </p:nvSpPr>
          <p:spPr bwMode="auto">
            <a:xfrm>
              <a:off x="2342" y="10455"/>
              <a:ext cx="1903" cy="635"/>
            </a:xfrm>
            <a:prstGeom prst="upArrowCallout">
              <a:avLst>
                <a:gd name="adj1" fmla="val 74921"/>
                <a:gd name="adj2" fmla="val 74921"/>
                <a:gd name="adj3" fmla="val 16667"/>
                <a:gd name="adj4" fmla="val 66667"/>
              </a:avLst>
            </a:prstGeom>
            <a:solidFill>
              <a:srgbClr val="D8D8D8"/>
            </a:solidFill>
            <a:ln w="9525">
              <a:solidFill>
                <a:srgbClr val="BFBFBF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Diagnóstico </a:t>
              </a:r>
              <a:endParaRPr kumimoji="0" lang="es-MX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083" name="AutoShape 3"/>
            <p:cNvSpPr>
              <a:spLocks noChangeArrowheads="1"/>
            </p:cNvSpPr>
            <p:nvPr/>
          </p:nvSpPr>
          <p:spPr bwMode="auto">
            <a:xfrm>
              <a:off x="4386" y="10565"/>
              <a:ext cx="376" cy="255"/>
            </a:xfrm>
            <a:custGeom>
              <a:avLst/>
              <a:gdLst>
                <a:gd name="G0" fmla="+- 16214 0 0"/>
                <a:gd name="G1" fmla="+- 3129 0 0"/>
                <a:gd name="G2" fmla="+- 21600 0 3129"/>
                <a:gd name="G3" fmla="+- 10800 0 3129"/>
                <a:gd name="G4" fmla="+- 21600 0 16214"/>
                <a:gd name="G5" fmla="*/ G4 G3 10800"/>
                <a:gd name="G6" fmla="+- 21600 0 G5"/>
                <a:gd name="T0" fmla="*/ 16214 w 21600"/>
                <a:gd name="T1" fmla="*/ 0 h 21600"/>
                <a:gd name="T2" fmla="*/ 0 w 21600"/>
                <a:gd name="T3" fmla="*/ 10800 h 21600"/>
                <a:gd name="T4" fmla="*/ 16214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14" y="0"/>
                  </a:moveTo>
                  <a:lnTo>
                    <a:pt x="16214" y="3129"/>
                  </a:lnTo>
                  <a:lnTo>
                    <a:pt x="3375" y="3129"/>
                  </a:lnTo>
                  <a:lnTo>
                    <a:pt x="3375" y="18471"/>
                  </a:lnTo>
                  <a:lnTo>
                    <a:pt x="16214" y="18471"/>
                  </a:lnTo>
                  <a:lnTo>
                    <a:pt x="16214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29"/>
                  </a:moveTo>
                  <a:lnTo>
                    <a:pt x="1350" y="18471"/>
                  </a:lnTo>
                  <a:lnTo>
                    <a:pt x="2700" y="18471"/>
                  </a:lnTo>
                  <a:lnTo>
                    <a:pt x="2700" y="3129"/>
                  </a:lnTo>
                  <a:close/>
                </a:path>
                <a:path w="21600" h="21600">
                  <a:moveTo>
                    <a:pt x="0" y="3129"/>
                  </a:moveTo>
                  <a:lnTo>
                    <a:pt x="0" y="18471"/>
                  </a:lnTo>
                  <a:lnTo>
                    <a:pt x="675" y="18471"/>
                  </a:lnTo>
                  <a:lnTo>
                    <a:pt x="675" y="3129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62" y="8287"/>
              <a:ext cx="3034" cy="25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571744"/>
            <a:ext cx="400052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12 Pergamino vertical"/>
          <p:cNvSpPr/>
          <p:nvPr/>
        </p:nvSpPr>
        <p:spPr>
          <a:xfrm>
            <a:off x="4714876" y="214290"/>
            <a:ext cx="4000528" cy="2500330"/>
          </a:xfrm>
          <a:prstGeom prst="verticalScroll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VISION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En el 2019 ser una cadena de centros optométricos altamente competitivos que brinda soluciones de salud visual preventiva y correctiva que supere las expectativas de nuestros clientes, empleados y accionistas, apoyados en un modelo de negocios de excelencia y mejoramiento continuo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4" name="13 Pergamino vertical"/>
          <p:cNvSpPr/>
          <p:nvPr/>
        </p:nvSpPr>
        <p:spPr>
          <a:xfrm>
            <a:off x="0" y="142852"/>
            <a:ext cx="4000496" cy="2857520"/>
          </a:xfrm>
          <a:prstGeom prst="vertic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solidFill>
                  <a:schemeClr val="tx1"/>
                </a:solidFill>
              </a:rPr>
              <a:t>MISION</a:t>
            </a:r>
          </a:p>
          <a:p>
            <a:pPr algn="ctr"/>
            <a:r>
              <a:rPr lang="es-MX" sz="1400" dirty="0" smtClean="0">
                <a:solidFill>
                  <a:schemeClr val="tx1"/>
                </a:solidFill>
              </a:rPr>
              <a:t>Somos una empresa especializada en brindar soluciones de salud visual preventiva y correctiva con servicios y productos personalizados que satisfagan calidad, moda, tendencia y elegancia; con personal capacitado y tecnología de punta, que aportan valor a la sociedad con altos niveles de eficiencia y competitividad</a:t>
            </a:r>
            <a:endParaRPr lang="es-MX" sz="1400" dirty="0">
              <a:solidFill>
                <a:schemeClr val="tx1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929190" y="428625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i="1" dirty="0" smtClean="0">
                <a:solidFill>
                  <a:schemeClr val="tx1"/>
                </a:solidFill>
              </a:rPr>
              <a:t>Al Cuidado de su Salud Visual!</a:t>
            </a:r>
            <a:endParaRPr lang="es-MX" sz="1600" i="1" dirty="0">
              <a:solidFill>
                <a:schemeClr val="tx1"/>
              </a:solidFill>
            </a:endParaRPr>
          </a:p>
        </p:txBody>
      </p:sp>
      <p:sp>
        <p:nvSpPr>
          <p:cNvPr id="17" name="16 Bisel"/>
          <p:cNvSpPr/>
          <p:nvPr/>
        </p:nvSpPr>
        <p:spPr>
          <a:xfrm>
            <a:off x="714348" y="3429000"/>
            <a:ext cx="2643206" cy="1928826"/>
          </a:xfrm>
          <a:prstGeom prst="beve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400" b="1" dirty="0" smtClean="0"/>
              <a:t>VALORES</a:t>
            </a:r>
          </a:p>
          <a:p>
            <a:pPr algn="ctr"/>
            <a:r>
              <a:rPr lang="es-MX" sz="1400" dirty="0" smtClean="0"/>
              <a:t>Compromiso</a:t>
            </a:r>
          </a:p>
          <a:p>
            <a:pPr algn="ctr"/>
            <a:r>
              <a:rPr lang="es-MX" sz="1400" dirty="0" smtClean="0"/>
              <a:t>Trabajo en equipo</a:t>
            </a:r>
          </a:p>
          <a:p>
            <a:pPr algn="ctr"/>
            <a:r>
              <a:rPr lang="es-MX" sz="1400" dirty="0" smtClean="0"/>
              <a:t>Eficiencia</a:t>
            </a:r>
          </a:p>
          <a:p>
            <a:pPr algn="ctr"/>
            <a:r>
              <a:rPr lang="es-MX" sz="1400" dirty="0" smtClean="0"/>
              <a:t>Calidad</a:t>
            </a:r>
          </a:p>
          <a:p>
            <a:pPr algn="ctr"/>
            <a:r>
              <a:rPr lang="es-MX" sz="1400" dirty="0" smtClean="0"/>
              <a:t>Ética Profesional</a:t>
            </a:r>
            <a:endParaRPr lang="es-MX" sz="1400" dirty="0"/>
          </a:p>
        </p:txBody>
      </p:sp>
      <p:sp>
        <p:nvSpPr>
          <p:cNvPr id="18" name="17 Bisel"/>
          <p:cNvSpPr/>
          <p:nvPr/>
        </p:nvSpPr>
        <p:spPr>
          <a:xfrm>
            <a:off x="4143372" y="4786322"/>
            <a:ext cx="3214710" cy="1857388"/>
          </a:xfrm>
          <a:prstGeom prst="bevel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1200" b="1" dirty="0" smtClean="0"/>
              <a:t>PRINCIPIOS CORPORATIVOS</a:t>
            </a:r>
          </a:p>
          <a:p>
            <a:pPr algn="ctr"/>
            <a:r>
              <a:rPr lang="es-MX" sz="1200" dirty="0" smtClean="0"/>
              <a:t>Responsabilidad</a:t>
            </a:r>
          </a:p>
          <a:p>
            <a:pPr algn="ctr"/>
            <a:r>
              <a:rPr lang="es-MX" sz="1200" dirty="0" smtClean="0"/>
              <a:t>Honestidad</a:t>
            </a:r>
          </a:p>
          <a:p>
            <a:pPr algn="ctr"/>
            <a:r>
              <a:rPr lang="es-MX" sz="1200" dirty="0" smtClean="0"/>
              <a:t>Puntualidad</a:t>
            </a:r>
          </a:p>
          <a:p>
            <a:pPr algn="ctr"/>
            <a:r>
              <a:rPr lang="es-MX" sz="1200" dirty="0" smtClean="0"/>
              <a:t>Cordialidad</a:t>
            </a:r>
          </a:p>
          <a:p>
            <a:pPr algn="ctr"/>
            <a:r>
              <a:rPr lang="es-MX" sz="1200" dirty="0" smtClean="0"/>
              <a:t>Confianza</a:t>
            </a:r>
          </a:p>
          <a:p>
            <a:pPr algn="ctr"/>
            <a:r>
              <a:rPr lang="es-MX" sz="1200" dirty="0" smtClean="0"/>
              <a:t>Excelencia en el Servicio</a:t>
            </a:r>
          </a:p>
          <a:p>
            <a:pPr algn="ctr"/>
            <a:r>
              <a:rPr lang="es-MX" sz="1200" dirty="0" smtClean="0"/>
              <a:t>Objetividad</a:t>
            </a:r>
            <a:endParaRPr lang="es-MX" sz="1200" dirty="0"/>
          </a:p>
        </p:txBody>
      </p:sp>
      <p:sp>
        <p:nvSpPr>
          <p:cNvPr id="19" name="18 Rectángulo redondeado"/>
          <p:cNvSpPr/>
          <p:nvPr/>
        </p:nvSpPr>
        <p:spPr>
          <a:xfrm>
            <a:off x="571472" y="5929330"/>
            <a:ext cx="2928958" cy="6429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FOCO ESTRATÉGICO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56" name="Rectangle 5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grpSp>
        <p:nvGrpSpPr>
          <p:cNvPr id="47105" name="Lienzo 896"/>
          <p:cNvGrpSpPr>
            <a:grpSpLocks/>
          </p:cNvGrpSpPr>
          <p:nvPr/>
        </p:nvGrpSpPr>
        <p:grpSpPr bwMode="auto">
          <a:xfrm>
            <a:off x="1643042" y="1142984"/>
            <a:ext cx="5667375" cy="5203825"/>
            <a:chOff x="0" y="0"/>
            <a:chExt cx="56667" cy="52038"/>
          </a:xfrm>
        </p:grpSpPr>
        <p:sp>
          <p:nvSpPr>
            <p:cNvPr id="47155" name="AutoShape 51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56667" cy="52038"/>
            </a:xfrm>
            <a:prstGeom prst="rect">
              <a:avLst/>
            </a:prstGeom>
            <a:solidFill>
              <a:srgbClr val="F2F2F2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29" name="Rectangle 898"/>
            <p:cNvSpPr>
              <a:spLocks noChangeArrowheads="1"/>
            </p:cNvSpPr>
            <p:nvPr/>
          </p:nvSpPr>
          <p:spPr bwMode="auto">
            <a:xfrm>
              <a:off x="1231" y="39179"/>
              <a:ext cx="54001" cy="10681"/>
            </a:xfrm>
            <a:prstGeom prst="rect">
              <a:avLst/>
            </a:prstGeom>
            <a:gradFill rotWithShape="0">
              <a:gsLst>
                <a:gs pos="0">
                  <a:srgbClr val="8064A2"/>
                </a:gs>
                <a:gs pos="100000">
                  <a:srgbClr val="3F3151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dist="63500" dir="18412194" algn="ctr" rotWithShape="0">
                <a:srgbClr val="CCC0D9">
                  <a:alpha val="50000"/>
                </a:srgbClr>
              </a:outerShdw>
            </a:effectLst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APRENDIZAJE</a:t>
              </a:r>
              <a:endParaRPr kumimoji="0" lang="es-MX" sz="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ORGANIZACIONAL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0" name="Rectangle 899"/>
            <p:cNvSpPr>
              <a:spLocks noChangeArrowheads="1"/>
            </p:cNvSpPr>
            <p:nvPr/>
          </p:nvSpPr>
          <p:spPr bwMode="auto">
            <a:xfrm>
              <a:off x="1231" y="27559"/>
              <a:ext cx="54001" cy="9721"/>
            </a:xfrm>
            <a:prstGeom prst="rect">
              <a:avLst/>
            </a:prstGeom>
            <a:gradFill rotWithShape="0">
              <a:gsLst>
                <a:gs pos="0">
                  <a:srgbClr val="4BACC6"/>
                </a:gs>
                <a:gs pos="100000">
                  <a:srgbClr val="205867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dist="63500" dir="18412194" algn="ctr" rotWithShape="0">
                <a:srgbClr val="B6DDE8">
                  <a:alpha val="50000"/>
                </a:srgbClr>
              </a:outerShdw>
            </a:effectLst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200" b="1" dirty="0"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PROCESOS</a:t>
              </a:r>
              <a:endPara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1" name="Rectangle 900"/>
            <p:cNvSpPr>
              <a:spLocks noChangeArrowheads="1"/>
            </p:cNvSpPr>
            <p:nvPr/>
          </p:nvSpPr>
          <p:spPr bwMode="auto">
            <a:xfrm>
              <a:off x="1231" y="16129"/>
              <a:ext cx="54001" cy="9721"/>
            </a:xfrm>
            <a:prstGeom prst="rect">
              <a:avLst/>
            </a:prstGeom>
            <a:gradFill rotWithShape="0">
              <a:gsLst>
                <a:gs pos="0">
                  <a:srgbClr val="9BBB59"/>
                </a:gs>
                <a:gs pos="100000">
                  <a:srgbClr val="4E6128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dist="81320" dir="18519588" algn="ctr" rotWithShape="0">
                <a:srgbClr val="D6E3BC">
                  <a:alpha val="50000"/>
                </a:srgbClr>
              </a:outerShdw>
            </a:effectLst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s-MX" sz="1200" b="1" dirty="0"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CLIENTES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2" name="Rectangle 901"/>
            <p:cNvSpPr>
              <a:spLocks noChangeArrowheads="1"/>
            </p:cNvSpPr>
            <p:nvPr/>
          </p:nvSpPr>
          <p:spPr bwMode="auto">
            <a:xfrm>
              <a:off x="1231" y="4857"/>
              <a:ext cx="54001" cy="9722"/>
            </a:xfrm>
            <a:prstGeom prst="rect">
              <a:avLst/>
            </a:prstGeom>
            <a:gradFill rotWithShape="0">
              <a:gsLst>
                <a:gs pos="0">
                  <a:srgbClr val="F79646"/>
                </a:gs>
                <a:gs pos="100000">
                  <a:srgbClr val="974706"/>
                </a:gs>
              </a:gsLst>
              <a:lin ang="2700000" scaled="1"/>
            </a:gradFill>
            <a:ln w="12700">
              <a:solidFill>
                <a:srgbClr val="F2F2F2"/>
              </a:solidFill>
              <a:miter lim="800000"/>
              <a:headEnd/>
              <a:tailEnd/>
            </a:ln>
            <a:effectLst>
              <a:outerShdw dist="74053" dir="18057825" algn="ctr" rotWithShape="0">
                <a:srgbClr val="FBD4B4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FINANZAS</a:t>
              </a:r>
              <a:endParaRPr kumimoji="0" lang="es-MX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FINANZAS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3" name="AutoShape 902"/>
            <p:cNvSpPr>
              <a:spLocks noChangeArrowheads="1"/>
            </p:cNvSpPr>
            <p:nvPr/>
          </p:nvSpPr>
          <p:spPr bwMode="auto">
            <a:xfrm>
              <a:off x="30810" y="10680"/>
              <a:ext cx="12598" cy="2521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Incrementar Ventas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4" name="AutoShape 903"/>
            <p:cNvSpPr>
              <a:spLocks noChangeArrowheads="1"/>
            </p:cNvSpPr>
            <p:nvPr/>
          </p:nvSpPr>
          <p:spPr bwMode="auto">
            <a:xfrm>
              <a:off x="4152" y="9055"/>
              <a:ext cx="12599" cy="288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Controlar Costos y Gastos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5" name="AutoShape 904"/>
            <p:cNvSpPr>
              <a:spLocks noChangeArrowheads="1"/>
            </p:cNvSpPr>
            <p:nvPr/>
          </p:nvSpPr>
          <p:spPr bwMode="auto">
            <a:xfrm>
              <a:off x="2152" y="17557"/>
              <a:ext cx="10802" cy="39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Mantener calidad y variedad de productos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6" name="AutoShape 905"/>
            <p:cNvSpPr>
              <a:spLocks noChangeArrowheads="1"/>
            </p:cNvSpPr>
            <p:nvPr/>
          </p:nvSpPr>
          <p:spPr bwMode="auto">
            <a:xfrm>
              <a:off x="13201" y="17653"/>
              <a:ext cx="14402" cy="39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Mejorar factores diferenciadores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7" name="AutoShape 906"/>
            <p:cNvSpPr>
              <a:spLocks noChangeArrowheads="1"/>
            </p:cNvSpPr>
            <p:nvPr/>
          </p:nvSpPr>
          <p:spPr bwMode="auto">
            <a:xfrm>
              <a:off x="42443" y="17748"/>
              <a:ext cx="12598" cy="39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Mejorar gestión de marca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8" name="AutoShape 907"/>
            <p:cNvSpPr>
              <a:spLocks noChangeArrowheads="1"/>
            </p:cNvSpPr>
            <p:nvPr/>
          </p:nvSpPr>
          <p:spPr bwMode="auto">
            <a:xfrm>
              <a:off x="28860" y="17805"/>
              <a:ext cx="13265" cy="39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Elevar la Calidad </a:t>
              </a: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Arial" pitchFamily="34" charset="0"/>
                </a:rPr>
                <a:t>de Servicios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9" name="AutoShape 908"/>
            <p:cNvSpPr>
              <a:spLocks noChangeArrowheads="1"/>
            </p:cNvSpPr>
            <p:nvPr/>
          </p:nvSpPr>
          <p:spPr bwMode="auto">
            <a:xfrm>
              <a:off x="29908" y="28340"/>
              <a:ext cx="11259" cy="396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Mejorar el proceso de servicio al cliente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0" name="AutoShape 909"/>
            <p:cNvSpPr>
              <a:spLocks noChangeArrowheads="1"/>
            </p:cNvSpPr>
            <p:nvPr/>
          </p:nvSpPr>
          <p:spPr bwMode="auto">
            <a:xfrm>
              <a:off x="43408" y="28803"/>
              <a:ext cx="10605" cy="39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Desarrollar inteligencia de mercado</a:t>
              </a:r>
              <a:endPara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1" name="AutoShape 910"/>
            <p:cNvSpPr>
              <a:spLocks noChangeArrowheads="1"/>
            </p:cNvSpPr>
            <p:nvPr/>
          </p:nvSpPr>
          <p:spPr bwMode="auto">
            <a:xfrm>
              <a:off x="18484" y="831"/>
              <a:ext cx="20149" cy="2572"/>
            </a:xfrm>
            <a:prstGeom prst="plaque">
              <a:avLst>
                <a:gd name="adj" fmla="val 16667"/>
              </a:avLst>
            </a:prstGeom>
            <a:solidFill>
              <a:srgbClr val="F2F2F2"/>
            </a:solidFill>
            <a:ln w="9525">
              <a:solidFill>
                <a:srgbClr val="D8D8D8"/>
              </a:solidFill>
              <a:miter lim="800000"/>
              <a:headEnd/>
              <a:tailEnd/>
            </a:ln>
          </p:spPr>
          <p:txBody>
            <a:bodyPr vert="horz" wrap="square" lIns="18000" tIns="10800" rIns="18000" bIns="1080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VISIÓN UNIVISIÓN OPTICAL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2" name="AutoShape 911"/>
            <p:cNvSpPr>
              <a:spLocks noChangeArrowheads="1"/>
            </p:cNvSpPr>
            <p:nvPr/>
          </p:nvSpPr>
          <p:spPr bwMode="auto">
            <a:xfrm>
              <a:off x="6845" y="45326"/>
              <a:ext cx="12598" cy="3238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Desarrollar cultura de mejoramiento permanente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3" name="AutoShape 912"/>
            <p:cNvSpPr>
              <a:spLocks noChangeArrowheads="1"/>
            </p:cNvSpPr>
            <p:nvPr/>
          </p:nvSpPr>
          <p:spPr bwMode="auto">
            <a:xfrm>
              <a:off x="32334" y="40233"/>
              <a:ext cx="10801" cy="323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Incorporar y mantener tecnología de punta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4" name="AutoShape 913"/>
            <p:cNvSpPr>
              <a:spLocks noChangeShapeType="1"/>
            </p:cNvSpPr>
            <p:nvPr/>
          </p:nvSpPr>
          <p:spPr bwMode="auto">
            <a:xfrm rot="5400000" flipH="1">
              <a:off x="33223" y="6788"/>
              <a:ext cx="3670" cy="4108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45" name="AutoShape 914"/>
            <p:cNvSpPr>
              <a:spLocks noChangeShapeType="1"/>
            </p:cNvSpPr>
            <p:nvPr/>
          </p:nvSpPr>
          <p:spPr bwMode="auto">
            <a:xfrm rot="-5400000">
              <a:off x="14345" y="3523"/>
              <a:ext cx="1638" cy="9417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46" name="AutoShape 915"/>
            <p:cNvSpPr>
              <a:spLocks noChangeShapeType="1"/>
            </p:cNvSpPr>
            <p:nvPr/>
          </p:nvSpPr>
          <p:spPr bwMode="auto">
            <a:xfrm rot="5400000" flipH="1">
              <a:off x="4260" y="24816"/>
              <a:ext cx="7867" cy="1276"/>
            </a:xfrm>
            <a:prstGeom prst="curvedConnector3">
              <a:avLst>
                <a:gd name="adj1" fmla="val 49958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47" name="AutoShape 916"/>
            <p:cNvSpPr>
              <a:spLocks noChangeShapeType="1"/>
            </p:cNvSpPr>
            <p:nvPr/>
          </p:nvSpPr>
          <p:spPr bwMode="auto">
            <a:xfrm rot="10800000">
              <a:off x="857" y="16313"/>
              <a:ext cx="1676" cy="15056"/>
            </a:xfrm>
            <a:prstGeom prst="curvedConnector2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48" name="AutoShape 917"/>
            <p:cNvSpPr>
              <a:spLocks noChangeShapeType="1"/>
            </p:cNvSpPr>
            <p:nvPr/>
          </p:nvSpPr>
          <p:spPr bwMode="auto">
            <a:xfrm rot="-5400000">
              <a:off x="20155" y="602"/>
              <a:ext cx="4356" cy="29553"/>
            </a:xfrm>
            <a:prstGeom prst="curvedConnector3">
              <a:avLst>
                <a:gd name="adj1" fmla="val 50000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49" name="AutoShape 918"/>
            <p:cNvSpPr>
              <a:spLocks noChangeShapeType="1"/>
            </p:cNvSpPr>
            <p:nvPr/>
          </p:nvSpPr>
          <p:spPr bwMode="auto">
            <a:xfrm flipV="1">
              <a:off x="19443" y="43472"/>
              <a:ext cx="18295" cy="3473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0" name="AutoShape 919"/>
            <p:cNvSpPr>
              <a:spLocks noChangeShapeType="1"/>
            </p:cNvSpPr>
            <p:nvPr/>
          </p:nvSpPr>
          <p:spPr bwMode="auto">
            <a:xfrm flipV="1">
              <a:off x="19443" y="43472"/>
              <a:ext cx="5988" cy="3473"/>
            </a:xfrm>
            <a:prstGeom prst="curvedConnector2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1" name="AutoShape 920"/>
            <p:cNvSpPr>
              <a:spLocks noChangeShapeType="1"/>
            </p:cNvSpPr>
            <p:nvPr/>
          </p:nvSpPr>
          <p:spPr bwMode="auto">
            <a:xfrm flipV="1">
              <a:off x="19443" y="43472"/>
              <a:ext cx="29547" cy="3473"/>
            </a:xfrm>
            <a:prstGeom prst="curvedConnector2">
              <a:avLst/>
            </a:prstGeom>
            <a:noFill/>
            <a:ln w="317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2" name="AutoShape 921"/>
            <p:cNvSpPr>
              <a:spLocks noChangeShapeType="1"/>
            </p:cNvSpPr>
            <p:nvPr/>
          </p:nvSpPr>
          <p:spPr bwMode="auto">
            <a:xfrm rot="-5400000">
              <a:off x="26530" y="7073"/>
              <a:ext cx="4452" cy="16707"/>
            </a:xfrm>
            <a:prstGeom prst="curvedConnector3">
              <a:avLst>
                <a:gd name="adj1" fmla="val 50069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3" name="AutoShape 922"/>
            <p:cNvSpPr>
              <a:spLocks noChangeShapeType="1"/>
            </p:cNvSpPr>
            <p:nvPr/>
          </p:nvSpPr>
          <p:spPr bwMode="auto">
            <a:xfrm rot="-5400000">
              <a:off x="33998" y="14699"/>
              <a:ext cx="4604" cy="1613"/>
            </a:xfrm>
            <a:prstGeom prst="curvedConnector3">
              <a:avLst>
                <a:gd name="adj1" fmla="val 50069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4" name="AutoShape 923"/>
            <p:cNvSpPr>
              <a:spLocks noChangeShapeType="1"/>
            </p:cNvSpPr>
            <p:nvPr/>
          </p:nvSpPr>
          <p:spPr bwMode="auto">
            <a:xfrm rot="5400000" flipH="1">
              <a:off x="38296" y="29546"/>
              <a:ext cx="7931" cy="13450"/>
            </a:xfrm>
            <a:prstGeom prst="curvedConnector3">
              <a:avLst>
                <a:gd name="adj1" fmla="val 49958"/>
              </a:avLst>
            </a:prstGeom>
            <a:noFill/>
            <a:ln w="3175">
              <a:solidFill>
                <a:srgbClr val="1C1A1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5" name="AutoShape 924"/>
            <p:cNvSpPr>
              <a:spLocks noChangeShapeType="1"/>
            </p:cNvSpPr>
            <p:nvPr/>
          </p:nvSpPr>
          <p:spPr bwMode="auto">
            <a:xfrm rot="-5400000">
              <a:off x="45179" y="25241"/>
              <a:ext cx="7093" cy="32"/>
            </a:xfrm>
            <a:prstGeom prst="curvedConnector3">
              <a:avLst>
                <a:gd name="adj1" fmla="val 49954"/>
              </a:avLst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6" name="AutoShape 925"/>
            <p:cNvSpPr>
              <a:spLocks noChangeShapeType="1"/>
            </p:cNvSpPr>
            <p:nvPr/>
          </p:nvSpPr>
          <p:spPr bwMode="auto">
            <a:xfrm rot="10800000">
              <a:off x="41167" y="30321"/>
              <a:ext cx="2241" cy="463"/>
            </a:xfrm>
            <a:prstGeom prst="curvedConnector3">
              <a:avLst>
                <a:gd name="adj1" fmla="val 50144"/>
              </a:avLst>
            </a:prstGeom>
            <a:noFill/>
            <a:ln w="3175">
              <a:solidFill>
                <a:srgbClr val="1C1A1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7" name="AutoShape 926"/>
            <p:cNvSpPr>
              <a:spLocks noChangeShapeType="1"/>
            </p:cNvSpPr>
            <p:nvPr/>
          </p:nvSpPr>
          <p:spPr bwMode="auto">
            <a:xfrm rot="5400000" flipH="1">
              <a:off x="43173" y="12179"/>
              <a:ext cx="5804" cy="5334"/>
            </a:xfrm>
            <a:prstGeom prst="curvedConnector2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8" name="AutoShape 927"/>
            <p:cNvSpPr>
              <a:spLocks noChangeShapeType="1"/>
            </p:cNvSpPr>
            <p:nvPr/>
          </p:nvSpPr>
          <p:spPr bwMode="auto">
            <a:xfrm rot="5400000" flipH="1" flipV="1">
              <a:off x="21659" y="19475"/>
              <a:ext cx="1048" cy="26708"/>
            </a:xfrm>
            <a:prstGeom prst="curvedConnector3">
              <a:avLst>
                <a:gd name="adj1" fmla="val -218181"/>
              </a:avLst>
            </a:prstGeom>
            <a:noFill/>
            <a:ln w="3175">
              <a:solidFill>
                <a:srgbClr val="1C1A1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59" name="AutoShape 928"/>
            <p:cNvSpPr>
              <a:spLocks noChangeShapeType="1"/>
            </p:cNvSpPr>
            <p:nvPr/>
          </p:nvSpPr>
          <p:spPr bwMode="auto">
            <a:xfrm rot="-5400000">
              <a:off x="11512" y="34582"/>
              <a:ext cx="12376" cy="9118"/>
            </a:xfrm>
            <a:prstGeom prst="curvedConnector3">
              <a:avLst>
                <a:gd name="adj1" fmla="val 49972"/>
              </a:avLst>
            </a:prstGeom>
            <a:noFill/>
            <a:ln w="3175">
              <a:solidFill>
                <a:srgbClr val="1C1A1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0" name="AutoShape 929"/>
            <p:cNvSpPr>
              <a:spLocks noChangeShapeType="1"/>
            </p:cNvSpPr>
            <p:nvPr/>
          </p:nvSpPr>
          <p:spPr bwMode="auto">
            <a:xfrm rot="-5400000">
              <a:off x="10731" y="19716"/>
              <a:ext cx="7772" cy="1157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1" name="AutoShape 930"/>
            <p:cNvSpPr>
              <a:spLocks noChangeShapeType="1"/>
            </p:cNvSpPr>
            <p:nvPr/>
          </p:nvSpPr>
          <p:spPr bwMode="auto">
            <a:xfrm rot="-5400000">
              <a:off x="25266" y="18763"/>
              <a:ext cx="7220" cy="13234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2" name="AutoShape 931"/>
            <p:cNvSpPr>
              <a:spLocks noChangeShapeType="1"/>
            </p:cNvSpPr>
            <p:nvPr/>
          </p:nvSpPr>
          <p:spPr bwMode="auto">
            <a:xfrm rot="5400000" flipH="1">
              <a:off x="5004" y="37179"/>
              <a:ext cx="11976" cy="431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3" name="Rectangle 932"/>
            <p:cNvSpPr>
              <a:spLocks noChangeArrowheads="1"/>
            </p:cNvSpPr>
            <p:nvPr/>
          </p:nvSpPr>
          <p:spPr bwMode="auto">
            <a:xfrm>
              <a:off x="850" y="16306"/>
              <a:ext cx="7" cy="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4" name="AutoShape 933"/>
            <p:cNvSpPr>
              <a:spLocks noChangeShapeType="1"/>
            </p:cNvSpPr>
            <p:nvPr/>
          </p:nvSpPr>
          <p:spPr bwMode="auto">
            <a:xfrm rot="-5400000">
              <a:off x="-400" y="11753"/>
              <a:ext cx="5810" cy="3295"/>
            </a:xfrm>
            <a:prstGeom prst="curvedConnector2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5" name="AutoShape 934"/>
            <p:cNvSpPr>
              <a:spLocks noChangeShapeType="1"/>
            </p:cNvSpPr>
            <p:nvPr/>
          </p:nvSpPr>
          <p:spPr bwMode="auto">
            <a:xfrm rot="-5400000">
              <a:off x="24650" y="21259"/>
              <a:ext cx="12561" cy="3556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66" name="AutoShape 935"/>
            <p:cNvSpPr>
              <a:spLocks noChangeArrowheads="1"/>
            </p:cNvSpPr>
            <p:nvPr/>
          </p:nvSpPr>
          <p:spPr bwMode="auto">
            <a:xfrm>
              <a:off x="15963" y="28987"/>
              <a:ext cx="12599" cy="39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Arial" pitchFamily="34" charset="0"/>
                </a:rPr>
                <a:t>Abrir nuevos espacios de negocios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7" name="AutoShape 936"/>
            <p:cNvSpPr>
              <a:spLocks noChangeArrowheads="1"/>
            </p:cNvSpPr>
            <p:nvPr/>
          </p:nvSpPr>
          <p:spPr bwMode="auto">
            <a:xfrm>
              <a:off x="2533" y="29387"/>
              <a:ext cx="12599" cy="396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Arial" pitchFamily="34" charset="0"/>
                </a:rPr>
                <a:t>Mejorar gestión procesos administrativo-operativos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8" name="AutoShape 937"/>
            <p:cNvSpPr>
              <a:spLocks noChangeArrowheads="1"/>
            </p:cNvSpPr>
            <p:nvPr/>
          </p:nvSpPr>
          <p:spPr bwMode="auto">
            <a:xfrm>
              <a:off x="20402" y="5568"/>
              <a:ext cx="12598" cy="2883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Incrementar Rentabilidad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9" name="AutoShape 938"/>
            <p:cNvSpPr>
              <a:spLocks noChangeArrowheads="1"/>
            </p:cNvSpPr>
            <p:nvPr/>
          </p:nvSpPr>
          <p:spPr bwMode="auto">
            <a:xfrm>
              <a:off x="43586" y="40233"/>
              <a:ext cx="10801" cy="323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Impulsar el conocimiento organizacional del modelo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0" name="AutoShape 939"/>
            <p:cNvSpPr>
              <a:spLocks noChangeArrowheads="1"/>
            </p:cNvSpPr>
            <p:nvPr/>
          </p:nvSpPr>
          <p:spPr bwMode="auto">
            <a:xfrm>
              <a:off x="19132" y="40233"/>
              <a:ext cx="12598" cy="323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8000" tIns="0" rIns="1800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 Narrow" pitchFamily="34" charset="0"/>
                  <a:ea typeface="Calibri" pitchFamily="34" charset="0"/>
                  <a:cs typeface="Times New Roman" pitchFamily="18" charset="0"/>
                </a:rPr>
                <a:t>Mantener personal capacitado y actualizado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71" name="AutoShape 940"/>
            <p:cNvSpPr>
              <a:spLocks noChangeShapeType="1"/>
            </p:cNvSpPr>
            <p:nvPr/>
          </p:nvSpPr>
          <p:spPr bwMode="auto">
            <a:xfrm rot="-5400000">
              <a:off x="26517" y="31216"/>
              <a:ext cx="7931" cy="10109"/>
            </a:xfrm>
            <a:prstGeom prst="curvedConnector3">
              <a:avLst>
                <a:gd name="adj1" fmla="val 49958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2" name="AutoShape 941"/>
            <p:cNvSpPr>
              <a:spLocks noChangeShapeType="1"/>
            </p:cNvSpPr>
            <p:nvPr/>
          </p:nvSpPr>
          <p:spPr bwMode="auto">
            <a:xfrm rot="5400000" flipH="1">
              <a:off x="32670" y="35172"/>
              <a:ext cx="7931" cy="2197"/>
            </a:xfrm>
            <a:prstGeom prst="curvedConnector3">
              <a:avLst>
                <a:gd name="adj1" fmla="val 49958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3" name="AutoShape 942"/>
            <p:cNvSpPr>
              <a:spLocks noChangeShapeType="1"/>
            </p:cNvSpPr>
            <p:nvPr/>
          </p:nvSpPr>
          <p:spPr bwMode="auto">
            <a:xfrm flipV="1">
              <a:off x="28562" y="30321"/>
              <a:ext cx="1346" cy="64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4" name="AutoShape 943"/>
            <p:cNvSpPr>
              <a:spLocks noChangeShapeType="1"/>
            </p:cNvSpPr>
            <p:nvPr/>
          </p:nvSpPr>
          <p:spPr bwMode="auto">
            <a:xfrm rot="-5400000">
              <a:off x="24948" y="5594"/>
              <a:ext cx="7677" cy="39910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5" name="AutoShape 944"/>
            <p:cNvSpPr>
              <a:spLocks noChangeShapeType="1"/>
            </p:cNvSpPr>
            <p:nvPr/>
          </p:nvSpPr>
          <p:spPr bwMode="auto">
            <a:xfrm rot="-5400000">
              <a:off x="18358" y="12242"/>
              <a:ext cx="7620" cy="26663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6" name="AutoShape 945"/>
            <p:cNvSpPr>
              <a:spLocks noChangeShapeType="1"/>
            </p:cNvSpPr>
            <p:nvPr/>
          </p:nvSpPr>
          <p:spPr bwMode="auto">
            <a:xfrm rot="5400000" flipH="1">
              <a:off x="32231" y="25032"/>
              <a:ext cx="6573" cy="44"/>
            </a:xfrm>
            <a:prstGeom prst="curvedConnector3">
              <a:avLst>
                <a:gd name="adj1" fmla="val 49954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777" name="AutoShape 946"/>
            <p:cNvSpPr>
              <a:spLocks noChangeShapeType="1"/>
            </p:cNvSpPr>
            <p:nvPr/>
          </p:nvSpPr>
          <p:spPr bwMode="auto">
            <a:xfrm rot="5400000" flipH="1">
              <a:off x="24605" y="17412"/>
              <a:ext cx="6725" cy="15138"/>
            </a:xfrm>
            <a:prstGeom prst="curvedConnector3">
              <a:avLst>
                <a:gd name="adj1" fmla="val 49954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54" name="5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Autofit/>
          </a:bodyPr>
          <a:lstStyle/>
          <a:p>
            <a:pPr algn="ctr"/>
            <a:r>
              <a:rPr lang="es-MX" sz="2000" b="1" dirty="0" smtClean="0"/>
              <a:t>MATRIZ Y RUTAS ESTRATÉGICAS UNIVISION OPTICAL</a:t>
            </a:r>
            <a:endParaRPr lang="es-MX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3600" b="1" dirty="0" smtClean="0"/>
              <a:t>3 </a:t>
            </a:r>
            <a:r>
              <a:rPr lang="es-MX" sz="4000" b="1" dirty="0" smtClean="0"/>
              <a:t>m</a:t>
            </a:r>
            <a:r>
              <a:rPr lang="es-MX" b="1" dirty="0" smtClean="0"/>
              <a:t>s 						BSC</a:t>
            </a:r>
            <a:endParaRPr lang="es-MX" b="1" dirty="0"/>
          </a:p>
        </p:txBody>
      </p:sp>
      <p:graphicFrame>
        <p:nvGraphicFramePr>
          <p:cNvPr id="3" name="2 Diagrama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979163" cy="417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BSC DE 1er. NIVEL UNIVISION OPTICAL</a:t>
            </a:r>
            <a:endParaRPr lang="es-MX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74" name="Imagen 62" descr="BD06998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214554"/>
            <a:ext cx="419100" cy="485775"/>
          </a:xfrm>
          <a:prstGeom prst="rect">
            <a:avLst/>
          </a:prstGeom>
          <a:solidFill>
            <a:srgbClr val="FFFFFF"/>
          </a:solidFill>
        </p:spPr>
      </p:pic>
      <p:grpSp>
        <p:nvGrpSpPr>
          <p:cNvPr id="53249" name="Lienzo 325"/>
          <p:cNvGrpSpPr>
            <a:grpSpLocks/>
          </p:cNvGrpSpPr>
          <p:nvPr/>
        </p:nvGrpSpPr>
        <p:grpSpPr bwMode="auto">
          <a:xfrm>
            <a:off x="928662" y="857232"/>
            <a:ext cx="6902786" cy="5643602"/>
            <a:chOff x="-1664" y="-491"/>
            <a:chExt cx="53594" cy="38798"/>
          </a:xfrm>
        </p:grpSpPr>
        <p:sp>
          <p:nvSpPr>
            <p:cNvPr id="53277" name="AutoShape 29"/>
            <p:cNvSpPr>
              <a:spLocks noChangeAspect="1" noChangeArrowheads="1"/>
            </p:cNvSpPr>
            <p:nvPr/>
          </p:nvSpPr>
          <p:spPr bwMode="auto">
            <a:xfrm>
              <a:off x="-1664" y="-491"/>
              <a:ext cx="52692" cy="38798"/>
            </a:xfrm>
            <a:prstGeom prst="rect">
              <a:avLst/>
            </a:prstGeom>
            <a:solidFill>
              <a:srgbClr val="EEECE1"/>
            </a:solidFill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36" name="Rectangle 327"/>
            <p:cNvSpPr>
              <a:spLocks noChangeArrowheads="1"/>
            </p:cNvSpPr>
            <p:nvPr/>
          </p:nvSpPr>
          <p:spPr bwMode="auto">
            <a:xfrm>
              <a:off x="1295" y="710"/>
              <a:ext cx="39719" cy="9806"/>
            </a:xfrm>
            <a:prstGeom prst="rect">
              <a:avLst/>
            </a:prstGeom>
            <a:solidFill>
              <a:srgbClr val="FABF8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 ESTRATÉGICO CORPORATIVO</a:t>
              </a:r>
              <a:endPara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7" name="AutoShape 328"/>
            <p:cNvSpPr>
              <a:spLocks noChangeArrowheads="1"/>
            </p:cNvSpPr>
            <p:nvPr/>
          </p:nvSpPr>
          <p:spPr bwMode="auto">
            <a:xfrm>
              <a:off x="1866" y="1478"/>
              <a:ext cx="7563" cy="6821"/>
            </a:xfrm>
            <a:prstGeom prst="sun">
              <a:avLst>
                <a:gd name="adj" fmla="val 125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MISIÓN VISIÓN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8" name="Oval 329"/>
            <p:cNvSpPr>
              <a:spLocks noChangeArrowheads="1"/>
            </p:cNvSpPr>
            <p:nvPr/>
          </p:nvSpPr>
          <p:spPr bwMode="auto">
            <a:xfrm>
              <a:off x="10249" y="711"/>
              <a:ext cx="12058" cy="980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Objetivos</a:t>
              </a:r>
              <a:r>
                <a:rPr kumimoji="0" lang="es-MX" sz="1400" b="0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Estratégicos</a:t>
              </a:r>
              <a:endParaRPr kumimoji="0" lang="es-MX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39" name="Rectangle 330"/>
            <p:cNvSpPr>
              <a:spLocks noChangeArrowheads="1"/>
            </p:cNvSpPr>
            <p:nvPr/>
          </p:nvSpPr>
          <p:spPr bwMode="auto">
            <a:xfrm>
              <a:off x="22861" y="1429"/>
              <a:ext cx="5397" cy="73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r>
                <a:rPr kumimoji="0" lang="es-MX" sz="18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KPIs</a:t>
              </a:r>
              <a:r>
                <a:rPr kumimoji="0" lang="es-MX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</a:p>
          </p:txBody>
        </p:sp>
        <p:sp>
          <p:nvSpPr>
            <p:cNvPr id="1440" name="Rectangle 331"/>
            <p:cNvSpPr>
              <a:spLocks noChangeArrowheads="1"/>
            </p:cNvSpPr>
            <p:nvPr/>
          </p:nvSpPr>
          <p:spPr bwMode="auto">
            <a:xfrm>
              <a:off x="28536" y="1307"/>
              <a:ext cx="5398" cy="73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METAS</a:t>
              </a:r>
            </a:p>
          </p:txBody>
        </p:sp>
        <p:sp>
          <p:nvSpPr>
            <p:cNvPr id="1441" name="Rectangle 332"/>
            <p:cNvSpPr>
              <a:spLocks noChangeArrowheads="1"/>
            </p:cNvSpPr>
            <p:nvPr/>
          </p:nvSpPr>
          <p:spPr bwMode="auto">
            <a:xfrm>
              <a:off x="34251" y="1307"/>
              <a:ext cx="5398" cy="73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MEDIOS</a:t>
              </a:r>
            </a:p>
          </p:txBody>
        </p:sp>
        <p:sp>
          <p:nvSpPr>
            <p:cNvPr id="1442" name="Rectangle 333"/>
            <p:cNvSpPr>
              <a:spLocks noChangeArrowheads="1"/>
            </p:cNvSpPr>
            <p:nvPr/>
          </p:nvSpPr>
          <p:spPr bwMode="auto">
            <a:xfrm>
              <a:off x="9772" y="11881"/>
              <a:ext cx="23375" cy="7759"/>
            </a:xfrm>
            <a:prstGeom prst="rect">
              <a:avLst/>
            </a:prstGeom>
            <a:solidFill>
              <a:srgbClr val="8DB3E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 PROCESOS AGREGADORES DE VALOR UNIVISIÓN OPTICAL                                      Objetivos / KPI / Metas / Medios</a:t>
              </a:r>
              <a:endParaRPr kumimoji="0" lang="es-MX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3" name="Rectangle 334"/>
            <p:cNvSpPr>
              <a:spLocks noChangeArrowheads="1"/>
            </p:cNvSpPr>
            <p:nvPr/>
          </p:nvSpPr>
          <p:spPr bwMode="auto">
            <a:xfrm>
              <a:off x="9677" y="20834"/>
              <a:ext cx="42253" cy="8010"/>
            </a:xfrm>
            <a:prstGeom prst="rect">
              <a:avLst/>
            </a:prstGeom>
            <a:solidFill>
              <a:srgbClr val="CCC0D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 PROCESOS APOYO UNIVISIÓN OPTICAL</a:t>
              </a: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Objetivos / KPI / Metas / Medios</a:t>
              </a:r>
              <a:endParaRPr kumimoji="0" lang="es-MX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4" name="AutoShape 335"/>
            <p:cNvSpPr>
              <a:spLocks noChangeArrowheads="1"/>
            </p:cNvSpPr>
            <p:nvPr/>
          </p:nvSpPr>
          <p:spPr bwMode="auto">
            <a:xfrm>
              <a:off x="10629" y="25092"/>
              <a:ext cx="7563" cy="2899"/>
            </a:xfrm>
            <a:prstGeom prst="chevron">
              <a:avLst>
                <a:gd name="adj" fmla="val 335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Marketing</a:t>
              </a:r>
              <a:endPara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5" name="AutoShape 336"/>
            <p:cNvSpPr>
              <a:spLocks noChangeArrowheads="1"/>
            </p:cNvSpPr>
            <p:nvPr/>
          </p:nvSpPr>
          <p:spPr bwMode="auto">
            <a:xfrm>
              <a:off x="17189" y="25092"/>
              <a:ext cx="7563" cy="2899"/>
            </a:xfrm>
            <a:prstGeom prst="chevron">
              <a:avLst>
                <a:gd name="adj" fmla="val 335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Gestión Financiera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6" name="AutoShape 337"/>
            <p:cNvSpPr>
              <a:spLocks noChangeArrowheads="1"/>
            </p:cNvSpPr>
            <p:nvPr/>
          </p:nvSpPr>
          <p:spPr bwMode="auto">
            <a:xfrm>
              <a:off x="23901" y="25092"/>
              <a:ext cx="7563" cy="2899"/>
            </a:xfrm>
            <a:prstGeom prst="chevron">
              <a:avLst>
                <a:gd name="adj" fmla="val 335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Talento Humano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7" name="AutoShape 338"/>
            <p:cNvSpPr>
              <a:spLocks noChangeArrowheads="1"/>
            </p:cNvSpPr>
            <p:nvPr/>
          </p:nvSpPr>
          <p:spPr bwMode="auto">
            <a:xfrm>
              <a:off x="30689" y="25092"/>
              <a:ext cx="7563" cy="2899"/>
            </a:xfrm>
            <a:prstGeom prst="chevron">
              <a:avLst>
                <a:gd name="adj" fmla="val 335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Talento Humano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8" name="AutoShape 339"/>
            <p:cNvSpPr>
              <a:spLocks noChangeArrowheads="1"/>
            </p:cNvSpPr>
            <p:nvPr/>
          </p:nvSpPr>
          <p:spPr bwMode="auto">
            <a:xfrm>
              <a:off x="37299" y="25092"/>
              <a:ext cx="7563" cy="2899"/>
            </a:xfrm>
            <a:prstGeom prst="chevron">
              <a:avLst>
                <a:gd name="adj" fmla="val 335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Compras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9" name="AutoShape 340"/>
            <p:cNvSpPr>
              <a:spLocks noChangeArrowheads="1"/>
            </p:cNvSpPr>
            <p:nvPr/>
          </p:nvSpPr>
          <p:spPr bwMode="auto">
            <a:xfrm>
              <a:off x="44062" y="25092"/>
              <a:ext cx="7563" cy="2899"/>
            </a:xfrm>
            <a:prstGeom prst="chevron">
              <a:avLst>
                <a:gd name="adj" fmla="val 3357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Servicios Generales.</a:t>
              </a:r>
              <a:endPara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0" name="AutoShape 341"/>
            <p:cNvSpPr>
              <a:spLocks noChangeArrowheads="1"/>
            </p:cNvSpPr>
            <p:nvPr/>
          </p:nvSpPr>
          <p:spPr bwMode="auto">
            <a:xfrm>
              <a:off x="10287" y="16144"/>
              <a:ext cx="7918" cy="2899"/>
            </a:xfrm>
            <a:prstGeom prst="chevron">
              <a:avLst>
                <a:gd name="adj" fmla="val 4059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Diagnóstico</a:t>
              </a:r>
              <a:endParaRPr kumimoji="0" lang="es-MX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1" name="AutoShape 342"/>
            <p:cNvSpPr>
              <a:spLocks noChangeArrowheads="1"/>
            </p:cNvSpPr>
            <p:nvPr/>
          </p:nvSpPr>
          <p:spPr bwMode="auto">
            <a:xfrm>
              <a:off x="17526" y="16144"/>
              <a:ext cx="7200" cy="2899"/>
            </a:xfrm>
            <a:prstGeom prst="chevron">
              <a:avLst>
                <a:gd name="adj" fmla="val 369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Ventas</a:t>
              </a: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2" name="AutoShape 343"/>
            <p:cNvSpPr>
              <a:spLocks noChangeArrowheads="1"/>
            </p:cNvSpPr>
            <p:nvPr/>
          </p:nvSpPr>
          <p:spPr bwMode="auto">
            <a:xfrm>
              <a:off x="24669" y="16144"/>
              <a:ext cx="7919" cy="2899"/>
            </a:xfrm>
            <a:prstGeom prst="chevron">
              <a:avLst>
                <a:gd name="adj" fmla="val 40595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Servicio al Cliente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3" name="Rectangle 344"/>
            <p:cNvSpPr>
              <a:spLocks noChangeArrowheads="1"/>
            </p:cNvSpPr>
            <p:nvPr/>
          </p:nvSpPr>
          <p:spPr bwMode="auto">
            <a:xfrm>
              <a:off x="9772" y="30470"/>
              <a:ext cx="23375" cy="7760"/>
            </a:xfrm>
            <a:prstGeom prst="rect">
              <a:avLst/>
            </a:prstGeom>
            <a:solidFill>
              <a:srgbClr val="C2D69B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105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PLAN PROCESOS ESTRATÉGICOS UNIVISIÓN OPTICAL                                                        Objetivos / KPI / Metas / Medios</a:t>
              </a:r>
              <a:endParaRPr kumimoji="0" lang="es-MX" sz="105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4" name="AutoShape 345"/>
            <p:cNvSpPr>
              <a:spLocks noChangeArrowheads="1"/>
            </p:cNvSpPr>
            <p:nvPr/>
          </p:nvSpPr>
          <p:spPr bwMode="auto">
            <a:xfrm>
              <a:off x="17526" y="34733"/>
              <a:ext cx="7200" cy="2900"/>
            </a:xfrm>
            <a:prstGeom prst="chevron">
              <a:avLst>
                <a:gd name="adj" fmla="val 3689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Junta</a:t>
              </a:r>
              <a:endPara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Socios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5" name="AutoShape 346"/>
            <p:cNvSpPr>
              <a:spLocks noChangeArrowheads="1"/>
            </p:cNvSpPr>
            <p:nvPr/>
          </p:nvSpPr>
          <p:spPr bwMode="auto">
            <a:xfrm>
              <a:off x="24669" y="34733"/>
              <a:ext cx="7919" cy="2900"/>
            </a:xfrm>
            <a:prstGeom prst="chevron">
              <a:avLst>
                <a:gd name="adj" fmla="val 4058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sz="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Gerencia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6" name="AutoShape 347"/>
            <p:cNvSpPr>
              <a:spLocks noChangeShapeType="1"/>
            </p:cNvSpPr>
            <p:nvPr/>
          </p:nvSpPr>
          <p:spPr bwMode="auto">
            <a:xfrm rot="10800000" flipH="1">
              <a:off x="9772" y="10516"/>
              <a:ext cx="11386" cy="5247"/>
            </a:xfrm>
            <a:prstGeom prst="bentConnector4">
              <a:avLst>
                <a:gd name="adj1" fmla="val -20079"/>
                <a:gd name="adj2" fmla="val 86926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58" name="AutoShape 348"/>
            <p:cNvSpPr>
              <a:spLocks noChangeShapeType="1"/>
            </p:cNvSpPr>
            <p:nvPr/>
          </p:nvSpPr>
          <p:spPr bwMode="auto">
            <a:xfrm rot="10800000" flipH="1">
              <a:off x="9677" y="15763"/>
              <a:ext cx="95" cy="9079"/>
            </a:xfrm>
            <a:prstGeom prst="bentConnector3">
              <a:avLst>
                <a:gd name="adj1" fmla="val -24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459" name="AutoShape 349"/>
            <p:cNvSpPr>
              <a:spLocks noChangeShapeType="1"/>
            </p:cNvSpPr>
            <p:nvPr/>
          </p:nvSpPr>
          <p:spPr bwMode="auto">
            <a:xfrm rot="10800000">
              <a:off x="9677" y="24842"/>
              <a:ext cx="95" cy="9505"/>
            </a:xfrm>
            <a:prstGeom prst="bentConnector3">
              <a:avLst>
                <a:gd name="adj1" fmla="val 250000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  <p:sp>
        <p:nvSpPr>
          <p:cNvPr id="5327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53281" name="Rectangle 33"/>
          <p:cNvSpPr>
            <a:spLocks noChangeArrowheads="1"/>
          </p:cNvSpPr>
          <p:nvPr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OBJETIVOS ESTRATÉGICOS</a:t>
            </a:r>
            <a:endParaRPr kumimoji="0" 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0" y="4857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85" name="Rectangle 37"/>
          <p:cNvSpPr>
            <a:spLocks noChangeArrowheads="1"/>
          </p:cNvSpPr>
          <p:nvPr/>
        </p:nvSpPr>
        <p:spPr bwMode="auto">
          <a:xfrm>
            <a:off x="0" y="990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auto">
          <a:xfrm>
            <a:off x="0" y="15430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714348" y="214290"/>
            <a:ext cx="657229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 smtClean="0">
                <a:solidFill>
                  <a:schemeClr val="tx1"/>
                </a:solidFill>
              </a:rPr>
              <a:t>Alineamiento Estratégico</a:t>
            </a:r>
            <a:endParaRPr lang="es-MX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9"/>
            <a:ext cx="8724451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Indicadores Proceso Generador de Valor Univisión </a:t>
            </a:r>
            <a:r>
              <a:rPr lang="es-MX" dirty="0" err="1" smtClean="0"/>
              <a:t>Optical</a:t>
            </a:r>
            <a:r>
              <a:rPr lang="es-MX" dirty="0" smtClean="0"/>
              <a:t> Perspectiva Clientes 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8929718" cy="458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Indicadores Procesos Estratégicos Univisión </a:t>
            </a:r>
            <a:r>
              <a:rPr lang="es-MX" dirty="0" err="1" smtClean="0"/>
              <a:t>Optical</a:t>
            </a:r>
            <a:r>
              <a:rPr lang="es-MX" dirty="0" smtClean="0"/>
              <a:t> Perspectiva Clientes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7467600" cy="582612"/>
          </a:xfrm>
        </p:spPr>
        <p:txBody>
          <a:bodyPr/>
          <a:lstStyle/>
          <a:p>
            <a:r>
              <a:rPr lang="es-MX" b="1" dirty="0" smtClean="0"/>
              <a:t>4.- CULTURA DE EJECUCIÓN</a:t>
            </a:r>
            <a:endParaRPr lang="es-MX" b="1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12 Diagrama"/>
          <p:cNvGraphicFramePr/>
          <p:nvPr/>
        </p:nvGraphicFramePr>
        <p:xfrm>
          <a:off x="214282" y="857232"/>
          <a:ext cx="8501122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INTRODUCCIÓN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57200" y="1600203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14282" y="1071546"/>
            <a:ext cx="3857652" cy="16430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dirty="0" smtClean="0"/>
              <a:t>Ajuste y Mejora de cada fase del Diamante de la Excelencia Organizacional</a:t>
            </a:r>
            <a:endParaRPr lang="es-MX" sz="24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/>
          <a:lstStyle/>
          <a:p>
            <a:r>
              <a:rPr lang="es-MX" b="1" dirty="0" smtClean="0"/>
              <a:t>5.- REFINAMIENTO</a:t>
            </a:r>
            <a:endParaRPr lang="es-MX" b="1" dirty="0"/>
          </a:p>
        </p:txBody>
      </p:sp>
      <p:sp>
        <p:nvSpPr>
          <p:cNvPr id="3" name="2 Estrella de 10 puntas"/>
          <p:cNvSpPr/>
          <p:nvPr/>
        </p:nvSpPr>
        <p:spPr>
          <a:xfrm>
            <a:off x="5286380" y="714356"/>
            <a:ext cx="3143272" cy="2928958"/>
          </a:xfrm>
          <a:prstGeom prst="star10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7200" b="1" dirty="0" smtClean="0"/>
              <a:t>N° 1</a:t>
            </a:r>
            <a:endParaRPr lang="es-MX" sz="72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1000100" y="3429000"/>
          <a:ext cx="512445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PROGRAMACION OPERATIVA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52149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775" y="962025"/>
            <a:ext cx="8934450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PLAN OPERATIVO 2014 UNIVISION OPTICAL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8" y="1252538"/>
            <a:ext cx="8848725" cy="435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EVALUACIÓN FINANCIERA</a:t>
            </a:r>
            <a:endParaRPr lang="es-MX" dirty="0"/>
          </a:p>
        </p:txBody>
      </p:sp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142984"/>
            <a:ext cx="557216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3724" y="1100138"/>
            <a:ext cx="3509977" cy="5683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r>
              <a:rPr lang="es-MX" b="1" dirty="0" smtClean="0"/>
              <a:t>ESTADO DE SITUACIÓN FINANCIERA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2063" y="2209800"/>
            <a:ext cx="661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Presupuesto Anual de Ventas </a:t>
            </a:r>
            <a:endParaRPr lang="es-MX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414337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 fontScale="90000"/>
          </a:bodyPr>
          <a:lstStyle/>
          <a:p>
            <a:r>
              <a:rPr lang="es-MX" dirty="0" smtClean="0"/>
              <a:t>ESTADO DE RESULTADOS UNIVISIÓN OPTICAL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CONCLUSIONES</a:t>
            </a:r>
            <a:endParaRPr lang="es-MX" dirty="0"/>
          </a:p>
        </p:txBody>
      </p:sp>
      <p:sp>
        <p:nvSpPr>
          <p:cNvPr id="3" name="2 CuadroTexto"/>
          <p:cNvSpPr txBox="1"/>
          <p:nvPr/>
        </p:nvSpPr>
        <p:spPr>
          <a:xfrm>
            <a:off x="785786" y="1785926"/>
            <a:ext cx="77153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MX" dirty="0" smtClean="0"/>
              <a:t> </a:t>
            </a:r>
            <a:r>
              <a:rPr lang="es-MX" sz="2400" dirty="0" smtClean="0"/>
              <a:t>Para Univisión </a:t>
            </a:r>
            <a:r>
              <a:rPr lang="es-MX" sz="2400" dirty="0" err="1" smtClean="0"/>
              <a:t>Optical</a:t>
            </a:r>
            <a:r>
              <a:rPr lang="es-MX" sz="2400" dirty="0" smtClean="0"/>
              <a:t> tener una trayectoria y un mercado ganado sin el establecimiento claro de una dirección por la cual orientar las operaciones NO </a:t>
            </a:r>
            <a:r>
              <a:rPr lang="es-MX" sz="2400" b="1" dirty="0" smtClean="0"/>
              <a:t>es suficiente </a:t>
            </a:r>
            <a:r>
              <a:rPr lang="es-MX" sz="2400" dirty="0" smtClean="0"/>
              <a:t>para mantenerse vigente en un ambiente competitivo.</a:t>
            </a:r>
          </a:p>
          <a:p>
            <a:pPr algn="just">
              <a:buFontTx/>
              <a:buChar char="-"/>
            </a:pPr>
            <a:endParaRPr lang="es-MX" sz="2400" dirty="0" smtClean="0"/>
          </a:p>
          <a:p>
            <a:pPr algn="just">
              <a:buFontTx/>
              <a:buChar char="-"/>
            </a:pPr>
            <a:endParaRPr lang="es-MX" sz="2400" dirty="0" smtClean="0"/>
          </a:p>
          <a:p>
            <a:pPr algn="just">
              <a:buFontTx/>
              <a:buChar char="-"/>
            </a:pPr>
            <a:r>
              <a:rPr lang="es-MX" sz="2400" dirty="0" smtClean="0"/>
              <a:t> </a:t>
            </a:r>
            <a:r>
              <a:rPr lang="es-MX" sz="2400" dirty="0" smtClean="0"/>
              <a:t> El Diamante de la Excelencia Organizacional mediante la integración de la Planificación </a:t>
            </a:r>
            <a:r>
              <a:rPr lang="es-MX" sz="2400" dirty="0" smtClean="0"/>
              <a:t>E</a:t>
            </a:r>
            <a:r>
              <a:rPr lang="es-MX" sz="2400" dirty="0" smtClean="0"/>
              <a:t>stratégica y BSC orienta a Univisión </a:t>
            </a:r>
            <a:r>
              <a:rPr lang="es-MX" sz="2400" dirty="0" err="1" smtClean="0"/>
              <a:t>Optical</a:t>
            </a:r>
            <a:r>
              <a:rPr lang="es-MX" sz="2400" dirty="0" smtClean="0"/>
              <a:t> a tener mejor organización para lograr los objetivos que se persigue a nivel corporativo.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RECOMENDACIONES</a:t>
            </a:r>
            <a:endParaRPr lang="es-MX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571472" y="1714488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s-MX" dirty="0" smtClean="0"/>
              <a:t> </a:t>
            </a:r>
            <a:r>
              <a:rPr lang="es-MX" sz="2800" dirty="0" smtClean="0"/>
              <a:t>Participación de profesionales capacitados que lideren el desarrollo y la aplicación de los aspectos que requiere la metodología</a:t>
            </a:r>
          </a:p>
          <a:p>
            <a:pPr algn="just">
              <a:buFontTx/>
              <a:buChar char="-"/>
            </a:pPr>
            <a:endParaRPr lang="es-MX" sz="2800" dirty="0" smtClean="0"/>
          </a:p>
          <a:p>
            <a:pPr algn="just">
              <a:buFontTx/>
              <a:buChar char="-"/>
            </a:pPr>
            <a:r>
              <a:rPr lang="es-MX" sz="2800" dirty="0" smtClean="0"/>
              <a:t>Para que Univisión </a:t>
            </a:r>
            <a:r>
              <a:rPr lang="es-MX" sz="2800" dirty="0" err="1" smtClean="0"/>
              <a:t>Optical</a:t>
            </a:r>
            <a:r>
              <a:rPr lang="es-MX" sz="2800" dirty="0" smtClean="0"/>
              <a:t> pueda asegurar su competitividad debe aplicar la metodología del diamante de la excelencia organizacional, enfocada en grandes objetivos reales con filosofía de mejoramiento permanente</a:t>
            </a:r>
          </a:p>
          <a:p>
            <a:pPr>
              <a:buFontTx/>
              <a:buChar char="-"/>
            </a:pPr>
            <a:endParaRPr lang="es-MX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JUSTIFICACIÓN</a:t>
            </a:r>
            <a:endParaRPr lang="es-MX" dirty="0"/>
          </a:p>
        </p:txBody>
      </p:sp>
      <p:pic>
        <p:nvPicPr>
          <p:cNvPr id="4" name="3 Marcador de contenido"/>
          <p:cNvPicPr>
            <a:picLocks noGrp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2000234" y="4572008"/>
            <a:ext cx="52864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 redondeado"/>
          <p:cNvSpPr/>
          <p:nvPr/>
        </p:nvSpPr>
        <p:spPr>
          <a:xfrm>
            <a:off x="500035" y="3071812"/>
            <a:ext cx="271464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Procesos NO Establecidos</a:t>
            </a:r>
            <a:endParaRPr lang="es-MX" dirty="0"/>
          </a:p>
        </p:txBody>
      </p:sp>
      <p:sp>
        <p:nvSpPr>
          <p:cNvPr id="7" name="6 Rectángulo redondeado"/>
          <p:cNvSpPr/>
          <p:nvPr/>
        </p:nvSpPr>
        <p:spPr>
          <a:xfrm>
            <a:off x="3286118" y="1571614"/>
            <a:ext cx="271464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Administración Empírica</a:t>
            </a:r>
            <a:endParaRPr lang="es-MX" dirty="0"/>
          </a:p>
        </p:txBody>
      </p:sp>
      <p:sp>
        <p:nvSpPr>
          <p:cNvPr id="8" name="7 Rectángulo redondeado"/>
          <p:cNvSpPr/>
          <p:nvPr/>
        </p:nvSpPr>
        <p:spPr>
          <a:xfrm>
            <a:off x="6000760" y="3143248"/>
            <a:ext cx="271464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Falta de Imagen Corporativa</a:t>
            </a:r>
            <a:endParaRPr lang="es-MX" dirty="0"/>
          </a:p>
        </p:txBody>
      </p:sp>
      <p:cxnSp>
        <p:nvCxnSpPr>
          <p:cNvPr id="10" name="9 Conector recto de flecha"/>
          <p:cNvCxnSpPr>
            <a:stCxn id="7" idx="2"/>
          </p:cNvCxnSpPr>
          <p:nvPr/>
        </p:nvCxnSpPr>
        <p:spPr>
          <a:xfrm rot="5400000">
            <a:off x="3821903" y="353615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>
            <a:stCxn id="6" idx="3"/>
          </p:cNvCxnSpPr>
          <p:nvPr/>
        </p:nvCxnSpPr>
        <p:spPr>
          <a:xfrm>
            <a:off x="3214681" y="3643315"/>
            <a:ext cx="1214447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 de flecha"/>
          <p:cNvCxnSpPr>
            <a:stCxn id="8" idx="1"/>
          </p:cNvCxnSpPr>
          <p:nvPr/>
        </p:nvCxnSpPr>
        <p:spPr>
          <a:xfrm rot="10800000" flipV="1">
            <a:off x="4786314" y="3714752"/>
            <a:ext cx="1214447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285852" y="1500174"/>
            <a:ext cx="635798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2400" i="1" dirty="0" smtClean="0"/>
          </a:p>
          <a:p>
            <a:pPr algn="just"/>
            <a:endParaRPr lang="es-MX" sz="2400" i="1" dirty="0" smtClean="0"/>
          </a:p>
          <a:p>
            <a:pPr algn="just"/>
            <a:endParaRPr lang="es-MX" sz="2400" i="1" dirty="0" smtClean="0"/>
          </a:p>
          <a:p>
            <a:pPr algn="just"/>
            <a:endParaRPr lang="es-MX" sz="2400" i="1" dirty="0" smtClean="0"/>
          </a:p>
          <a:p>
            <a:pPr algn="ctr"/>
            <a:r>
              <a:rPr lang="es-MX" sz="2400" i="1" dirty="0" smtClean="0"/>
              <a:t>“Yo fortalezco mi organización para hacer bien lo que en efecto debo hacer, logrando que el cliente me vea como quiero que me vea y me premie comprándome a mí y no a mi competencia”</a:t>
            </a:r>
          </a:p>
          <a:p>
            <a:pPr algn="ctr"/>
            <a:endParaRPr lang="es-MX" sz="2400" i="1" dirty="0" smtClean="0"/>
          </a:p>
          <a:p>
            <a:pPr algn="ctr"/>
            <a:endParaRPr lang="es-MX" sz="2400" i="1" dirty="0" smtClean="0"/>
          </a:p>
          <a:p>
            <a:pPr algn="just"/>
            <a:endParaRPr lang="es-MX" sz="2400" i="1" dirty="0" smtClean="0"/>
          </a:p>
          <a:p>
            <a:pPr algn="just"/>
            <a:endParaRPr lang="es-MX" sz="2400" i="1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428604"/>
            <a:ext cx="5214975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OBJETIVO GENERAL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MX" dirty="0" smtClean="0"/>
              <a:t>DISEÑAR UN MODELO DE GESTION GERENCIAL</a:t>
            </a:r>
          </a:p>
          <a:p>
            <a:endParaRPr lang="es-MX" dirty="0" smtClean="0"/>
          </a:p>
          <a:p>
            <a:endParaRPr lang="es-MX" dirty="0" smtClean="0"/>
          </a:p>
          <a:p>
            <a:pPr>
              <a:buNone/>
            </a:pPr>
            <a:r>
              <a:rPr lang="es-MX" dirty="0" smtClean="0"/>
              <a:t>OBJETIVOS </a:t>
            </a:r>
            <a:r>
              <a:rPr lang="es-MX" dirty="0" smtClean="0"/>
              <a:t>ESPECIFICOS:</a:t>
            </a:r>
            <a:endParaRPr lang="es-MX" dirty="0" smtClean="0"/>
          </a:p>
          <a:p>
            <a:r>
              <a:rPr lang="es-MX" dirty="0" smtClean="0"/>
              <a:t>- Diagnóstico de Macro y Micro Entorno</a:t>
            </a:r>
          </a:p>
          <a:p>
            <a:r>
              <a:rPr lang="es-MX" dirty="0" smtClean="0"/>
              <a:t>- Enfoque estratégico bajo el Diamante    	Organizacional</a:t>
            </a:r>
          </a:p>
          <a:p>
            <a:r>
              <a:rPr lang="es-MX" dirty="0" smtClean="0"/>
              <a:t>- Impacto Financiero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/>
              <a:t>HIPÓTESIS</a:t>
            </a:r>
            <a:endParaRPr lang="es-MX" b="1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es-MX" sz="3000" dirty="0" smtClean="0"/>
              <a:t>El diseño de un Modelo de Gestión Gerencial basado en el Diamante de Excelencia Organizacional y la aplicación de BSC permitirá optimizar la gestión directiva y operativa del servicio de UNIVISION OPTICAL con la finalidad de mejorar la organización, dirección para elevar la calidad del servicio óptico</a:t>
            </a:r>
            <a:r>
              <a:rPr lang="es-MX" sz="2800" dirty="0" smtClean="0"/>
              <a:t>.</a:t>
            </a:r>
            <a:endParaRPr lang="es-MX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DIAGNÓSTICO SITUACIONAL DE  UNIVISION OPTICAL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MACROAMBIENTE (PEST)</a:t>
            </a:r>
            <a:endParaRPr lang="es-MX" dirty="0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sz="2500" dirty="0" smtClean="0"/>
              <a:t>Servicios de ópticas en política sanitaria del estado</a:t>
            </a:r>
            <a:endParaRPr lang="es-MX" sz="2500" dirty="0" smtClean="0"/>
          </a:p>
          <a:p>
            <a:r>
              <a:rPr lang="es-ES" sz="2500" dirty="0" smtClean="0"/>
              <a:t>Inflación Controlada</a:t>
            </a:r>
            <a:endParaRPr lang="es-MX" sz="2500" dirty="0" smtClean="0"/>
          </a:p>
          <a:p>
            <a:r>
              <a:rPr lang="es-ES" sz="2500" dirty="0" smtClean="0"/>
              <a:t>Crecimiento de la población consumidora.</a:t>
            </a:r>
            <a:endParaRPr lang="es-MX" sz="2500" dirty="0" smtClean="0"/>
          </a:p>
          <a:p>
            <a:r>
              <a:rPr lang="es-ES" sz="2500" dirty="0" smtClean="0"/>
              <a:t>Factores ambientales como contaminación</a:t>
            </a:r>
            <a:endParaRPr lang="es-MX" sz="2500" dirty="0" smtClean="0"/>
          </a:p>
          <a:p>
            <a:r>
              <a:rPr lang="es-ES" sz="2500" dirty="0" smtClean="0"/>
              <a:t>Masificación en uso de internet y oportunidad de publicitar servicios a población con menores costos.</a:t>
            </a:r>
            <a:endParaRPr lang="es-MX" sz="2500" dirty="0" smtClean="0"/>
          </a:p>
          <a:p>
            <a:endParaRPr lang="es-MX" dirty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b="0" dirty="0" smtClean="0"/>
              <a:t>Decisión política que eliminan afiliaciones</a:t>
            </a:r>
            <a:r>
              <a:rPr lang="es-ES" b="0" baseline="0" dirty="0" smtClean="0"/>
              <a:t> a colegios</a:t>
            </a:r>
            <a:endParaRPr lang="es-MX" b="0" dirty="0" smtClean="0"/>
          </a:p>
          <a:p>
            <a:r>
              <a:rPr lang="es-ES" dirty="0" smtClean="0"/>
              <a:t>Política de fronteras abiertas</a:t>
            </a:r>
            <a:endParaRPr lang="es-MX" dirty="0" smtClean="0"/>
          </a:p>
          <a:p>
            <a:r>
              <a:rPr lang="es-ES" dirty="0" smtClean="0"/>
              <a:t>Falta de controles del MSP.</a:t>
            </a:r>
            <a:endParaRPr lang="es-MX" dirty="0" smtClean="0"/>
          </a:p>
          <a:p>
            <a:r>
              <a:rPr lang="es-ES" dirty="0" smtClean="0"/>
              <a:t>Balanza comercial no petrolera negativa con riesgo</a:t>
            </a:r>
            <a:endParaRPr lang="es-MX" dirty="0" smtClean="0"/>
          </a:p>
          <a:p>
            <a:r>
              <a:rPr lang="es-ES" dirty="0" smtClean="0"/>
              <a:t>Políticas de estado que eliminan retenciones de pagos en roles.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MX" dirty="0" smtClean="0"/>
              <a:t>OPORTUNIDAD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AMENAZA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MICROAMBIENTE (PORTER)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es-MX" dirty="0" smtClean="0"/>
          </a:p>
          <a:p>
            <a:r>
              <a:rPr lang="es-MX" dirty="0" smtClean="0"/>
              <a:t>Confianza del Cliente por buen servicio</a:t>
            </a:r>
          </a:p>
          <a:p>
            <a:r>
              <a:rPr lang="es-MX" dirty="0" smtClean="0"/>
              <a:t>Nuevos Hábitos de Vida</a:t>
            </a:r>
          </a:p>
          <a:p>
            <a:r>
              <a:rPr lang="es-MX" dirty="0" smtClean="0"/>
              <a:t>Crédito directo con proveedores</a:t>
            </a:r>
          </a:p>
          <a:p>
            <a:r>
              <a:rPr lang="es-MX" dirty="0" smtClean="0"/>
              <a:t>Cultura sobre prevención Visual</a:t>
            </a:r>
          </a:p>
          <a:p>
            <a:r>
              <a:rPr lang="es-MX" dirty="0" smtClean="0"/>
              <a:t>Productos sustitutos de mala calidad</a:t>
            </a:r>
            <a:endParaRPr lang="es-MX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s-MX" dirty="0" smtClean="0"/>
              <a:t>No hay barreras para competidores</a:t>
            </a:r>
          </a:p>
          <a:p>
            <a:r>
              <a:rPr lang="es-MX" dirty="0" smtClean="0"/>
              <a:t>Competencia desleal</a:t>
            </a:r>
          </a:p>
          <a:p>
            <a:r>
              <a:rPr lang="es-MX" dirty="0" smtClean="0"/>
              <a:t>Facilidad de importaciones del Cliente Final</a:t>
            </a:r>
          </a:p>
          <a:p>
            <a:r>
              <a:rPr lang="es-MX" dirty="0" smtClean="0"/>
              <a:t>Trato preferencial de proveedores</a:t>
            </a:r>
          </a:p>
          <a:p>
            <a:r>
              <a:rPr lang="es-MX" dirty="0" smtClean="0"/>
              <a:t>Productos alternativos con menores precios</a:t>
            </a:r>
            <a:endParaRPr lang="es-MX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s-MX" dirty="0" smtClean="0"/>
              <a:t>OPORTUNIDAD</a:t>
            </a:r>
            <a:endParaRPr lang="es-MX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AMENAZA</a:t>
            </a:r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1253</TotalTime>
  <Words>1240</Words>
  <Application>Microsoft Office PowerPoint</Application>
  <PresentationFormat>Presentación en pantalla (4:3)</PresentationFormat>
  <Paragraphs>359</Paragraphs>
  <Slides>40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Mirador</vt:lpstr>
      <vt:lpstr>Diseño de un modelo de gestión gerencial para Univisión óptica basado en el diamante de la excelencia organizacional y el empleo de balanced scorecard</vt:lpstr>
      <vt:lpstr>AGENDA</vt:lpstr>
      <vt:lpstr>INTRODUCCIÓN</vt:lpstr>
      <vt:lpstr>JUSTIFICACIÓN</vt:lpstr>
      <vt:lpstr>OBJETIVO GENERAL</vt:lpstr>
      <vt:lpstr>HIPÓTESIS</vt:lpstr>
      <vt:lpstr>DIAGNÓSTICO SITUACIONAL DE  UNIVISION OPTICAL</vt:lpstr>
      <vt:lpstr>MACROAMBIENTE (PEST)</vt:lpstr>
      <vt:lpstr>MICROAMBIENTE (PORTER)</vt:lpstr>
      <vt:lpstr>PROCESOS</vt:lpstr>
      <vt:lpstr>ESTRUCTURA ORGANIZACIONAL</vt:lpstr>
      <vt:lpstr>AMBIENTE INTERNO</vt:lpstr>
      <vt:lpstr>Matriz FODA</vt:lpstr>
      <vt:lpstr>ESTRATEGIAS </vt:lpstr>
      <vt:lpstr>PROPUESTA DE MODELO DE GESTION GERENCIAL CON EL ENFOQUE DE DIAMANTE ORGANIZACIONAL</vt:lpstr>
      <vt:lpstr>1.- ASPECTOS ORGNIZACIONALES</vt:lpstr>
      <vt:lpstr>a) Tecnología optica </vt:lpstr>
      <vt:lpstr>b) PROCESOS</vt:lpstr>
      <vt:lpstr>c) ESTRUCTURA ORGANIZACIONAL</vt:lpstr>
      <vt:lpstr>2.- enfoque del modelo gerencial diamante organizacional</vt:lpstr>
      <vt:lpstr>ESQUEMA REFERENCIAL ENFOQUE ESTRATEGICO  UNIVISION OPTICAL</vt:lpstr>
      <vt:lpstr>Diapositiva 22</vt:lpstr>
      <vt:lpstr>MATRIZ Y RUTAS ESTRATÉGICAS UNIVISION OPTICAL</vt:lpstr>
      <vt:lpstr>3 ms       BSC</vt:lpstr>
      <vt:lpstr>BSC DE 1er. NIVEL UNIVISION OPTICAL</vt:lpstr>
      <vt:lpstr>Diapositiva 26</vt:lpstr>
      <vt:lpstr>Indicadores Proceso Generador de Valor Univisión Optical Perspectiva Clientes </vt:lpstr>
      <vt:lpstr>Indicadores Procesos Estratégicos Univisión Optical Perspectiva Clientes</vt:lpstr>
      <vt:lpstr>4.- CULTURA DE EJECUCIÓN</vt:lpstr>
      <vt:lpstr>5.- REFINAMIENTO</vt:lpstr>
      <vt:lpstr>PROGRAMACION OPERATIVA</vt:lpstr>
      <vt:lpstr>PLAN OPERATIVO 2014 UNIVISION OPTICAL</vt:lpstr>
      <vt:lpstr>Diapositiva 33</vt:lpstr>
      <vt:lpstr>EVALUACIÓN FINANCIERA</vt:lpstr>
      <vt:lpstr>ESTADO DE SITUACIÓN FINANCIERA</vt:lpstr>
      <vt:lpstr>Presupuesto Anual de Ventas </vt:lpstr>
      <vt:lpstr>ESTADO DE RESULTADOS UNIVISIÓN OPTICAL</vt:lpstr>
      <vt:lpstr>CONCLUSIONES</vt:lpstr>
      <vt:lpstr>RECOMENDACIONES</vt:lpstr>
      <vt:lpstr>Diapositiva 40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Diseño de un modelo de gestión gerencial para Univisión optical basado en el diamante de la excelencia organizacional y el empleo de balanced scorecard</dc:title>
  <dc:creator>user</dc:creator>
  <cp:lastModifiedBy>user</cp:lastModifiedBy>
  <cp:revision>80</cp:revision>
  <dcterms:created xsi:type="dcterms:W3CDTF">2014-12-17T10:41:58Z</dcterms:created>
  <dcterms:modified xsi:type="dcterms:W3CDTF">2014-12-18T12:51:27Z</dcterms:modified>
</cp:coreProperties>
</file>