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42"/>
  </p:notesMasterIdLst>
  <p:handoutMasterIdLst>
    <p:handoutMasterId r:id="rId43"/>
  </p:handoutMasterIdLst>
  <p:sldIdLst>
    <p:sldId id="256" r:id="rId2"/>
    <p:sldId id="319" r:id="rId3"/>
    <p:sldId id="320" r:id="rId4"/>
    <p:sldId id="321" r:id="rId5"/>
    <p:sldId id="322" r:id="rId6"/>
    <p:sldId id="278" r:id="rId7"/>
    <p:sldId id="287" r:id="rId8"/>
    <p:sldId id="292" r:id="rId9"/>
    <p:sldId id="262" r:id="rId10"/>
    <p:sldId id="301" r:id="rId11"/>
    <p:sldId id="263" r:id="rId12"/>
    <p:sldId id="323" r:id="rId13"/>
    <p:sldId id="264" r:id="rId14"/>
    <p:sldId id="294" r:id="rId15"/>
    <p:sldId id="265" r:id="rId16"/>
    <p:sldId id="295" r:id="rId17"/>
    <p:sldId id="266" r:id="rId18"/>
    <p:sldId id="267" r:id="rId19"/>
    <p:sldId id="276" r:id="rId20"/>
    <p:sldId id="296" r:id="rId21"/>
    <p:sldId id="324" r:id="rId22"/>
    <p:sldId id="325" r:id="rId23"/>
    <p:sldId id="302" r:id="rId24"/>
    <p:sldId id="311" r:id="rId25"/>
    <p:sldId id="312" r:id="rId26"/>
    <p:sldId id="314" r:id="rId27"/>
    <p:sldId id="315" r:id="rId28"/>
    <p:sldId id="316" r:id="rId29"/>
    <p:sldId id="317" r:id="rId30"/>
    <p:sldId id="318" r:id="rId31"/>
    <p:sldId id="307" r:id="rId32"/>
    <p:sldId id="268" r:id="rId33"/>
    <p:sldId id="269" r:id="rId34"/>
    <p:sldId id="270" r:id="rId35"/>
    <p:sldId id="309" r:id="rId36"/>
    <p:sldId id="272" r:id="rId37"/>
    <p:sldId id="273" r:id="rId38"/>
    <p:sldId id="274" r:id="rId39"/>
    <p:sldId id="275" r:id="rId40"/>
    <p:sldId id="326" r:id="rId4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5539"/>
    <a:srgbClr val="FF99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9" autoAdjust="0"/>
    <p:restoredTop sz="94660"/>
  </p:normalViewPr>
  <p:slideViewPr>
    <p:cSldViewPr>
      <p:cViewPr varScale="1">
        <p:scale>
          <a:sx n="70" d="100"/>
          <a:sy n="70" d="100"/>
        </p:scale>
        <p:origin x="1368" y="72"/>
      </p:cViewPr>
      <p:guideLst>
        <p:guide orient="horz" pos="2160"/>
        <p:guide pos="2880"/>
      </p:guideLst>
    </p:cSldViewPr>
  </p:slideViewPr>
  <p:notesTextViewPr>
    <p:cViewPr>
      <p:scale>
        <a:sx n="1" d="1"/>
        <a:sy n="1" d="1"/>
      </p:scale>
      <p:origin x="0" y="0"/>
    </p:cViewPr>
  </p:notesTextViewPr>
  <p:sorterViewPr>
    <p:cViewPr>
      <p:scale>
        <a:sx n="100" d="100"/>
        <a:sy n="100" d="100"/>
      </p:scale>
      <p:origin x="0" y="-1216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ata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ata3.xml.rels><?xml version="1.0" encoding="UTF-8" standalone="yes"?>
<Relationships xmlns="http://schemas.openxmlformats.org/package/2006/relationships"><Relationship Id="rId1" Type="http://schemas.openxmlformats.org/officeDocument/2006/relationships/image" Target="../media/image3.png"/></Relationships>
</file>

<file path=ppt/diagrams/_rels/data6.xml.rels><?xml version="1.0" encoding="UTF-8" standalone="yes"?>
<Relationships xmlns="http://schemas.openxmlformats.org/package/2006/relationships"><Relationship Id="rId1" Type="http://schemas.openxmlformats.org/officeDocument/2006/relationships/image" Target="../media/image6.png"/></Relationships>
</file>

<file path=ppt/diagrams/_rels/data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ata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6018D5-7086-44F7-9387-30E2D14E47D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06AF4BED-4628-4B2A-B06E-91F0EBB8258D}">
      <dgm:prSet/>
      <dgm:spPr/>
      <dgm:t>
        <a:bodyPr/>
        <a:lstStyle/>
        <a:p>
          <a:pPr rtl="0"/>
          <a:r>
            <a:rPr lang="es-EC" dirty="0" smtClean="0"/>
            <a:t>Una vez que el país decidió entrar en el proceso de acreditación de los servicios de salud hospitalarios, ha incrementado el interés y los esfuerzos dirigidos para alcanzar la calidad,  enmarcándose en el mejoramiento de las condiciones de atención en los hospitales públicos del país.</a:t>
          </a:r>
        </a:p>
      </dgm:t>
    </dgm:pt>
    <dgm:pt modelId="{07785DB0-8875-489D-A232-933ACAD8CB86}" type="parTrans" cxnId="{DD7EAC2C-5DC5-4D88-BEA6-17D910048853}">
      <dgm:prSet/>
      <dgm:spPr/>
      <dgm:t>
        <a:bodyPr/>
        <a:lstStyle/>
        <a:p>
          <a:endParaRPr lang="es-EC"/>
        </a:p>
      </dgm:t>
    </dgm:pt>
    <dgm:pt modelId="{A52A49CA-E89A-4DDE-91AB-7BE24146779C}" type="sibTrans" cxnId="{DD7EAC2C-5DC5-4D88-BEA6-17D910048853}">
      <dgm:prSet/>
      <dgm:spPr/>
      <dgm:t>
        <a:bodyPr/>
        <a:lstStyle/>
        <a:p>
          <a:endParaRPr lang="es-EC"/>
        </a:p>
      </dgm:t>
    </dgm:pt>
    <dgm:pt modelId="{003BE6C4-F9B3-4C1A-B26B-E410200C2CA9}">
      <dgm:prSet/>
      <dgm:spPr/>
      <dgm:t>
        <a:bodyPr/>
        <a:lstStyle/>
        <a:p>
          <a:pPr rtl="0"/>
          <a:r>
            <a:rPr lang="es-EC" dirty="0" smtClean="0"/>
            <a:t>De lo que se conoce hasta el momento se ha realizado evaluaciones en base a estándares de calidad propuestos por la  ACI en algunos hospitales del MSP, sin embargo existen otros estándares con igual credibilidad que los antes mencionados que no han sido tomados en consideración para la acreditación.</a:t>
          </a:r>
          <a:endParaRPr lang="es-EC" dirty="0"/>
        </a:p>
      </dgm:t>
    </dgm:pt>
    <dgm:pt modelId="{F9E13C58-FD92-4817-8BA3-C9F40FD40CF7}" type="parTrans" cxnId="{5A36A674-A374-4FD2-922C-046961790B73}">
      <dgm:prSet/>
      <dgm:spPr/>
      <dgm:t>
        <a:bodyPr/>
        <a:lstStyle/>
        <a:p>
          <a:endParaRPr lang="es-EC"/>
        </a:p>
      </dgm:t>
    </dgm:pt>
    <dgm:pt modelId="{AC5B0CFB-F5DB-412B-917C-BD001D0C0B16}" type="sibTrans" cxnId="{5A36A674-A374-4FD2-922C-046961790B73}">
      <dgm:prSet/>
      <dgm:spPr/>
      <dgm:t>
        <a:bodyPr/>
        <a:lstStyle/>
        <a:p>
          <a:endParaRPr lang="es-EC"/>
        </a:p>
      </dgm:t>
    </dgm:pt>
    <dgm:pt modelId="{816D09DF-7AD1-4CE7-A6F5-BA93726C60E0}" type="pres">
      <dgm:prSet presAssocID="{626018D5-7086-44F7-9387-30E2D14E47D8}" presName="vert0" presStyleCnt="0">
        <dgm:presLayoutVars>
          <dgm:dir/>
          <dgm:animOne val="branch"/>
          <dgm:animLvl val="lvl"/>
        </dgm:presLayoutVars>
      </dgm:prSet>
      <dgm:spPr/>
      <dgm:t>
        <a:bodyPr/>
        <a:lstStyle/>
        <a:p>
          <a:endParaRPr lang="es-EC"/>
        </a:p>
      </dgm:t>
    </dgm:pt>
    <dgm:pt modelId="{4DD4A674-CFB5-4E5D-9711-12F04C0D0D17}" type="pres">
      <dgm:prSet presAssocID="{06AF4BED-4628-4B2A-B06E-91F0EBB8258D}" presName="thickLine" presStyleLbl="alignNode1" presStyleIdx="0" presStyleCnt="2"/>
      <dgm:spPr/>
    </dgm:pt>
    <dgm:pt modelId="{A571A0BE-1065-4F8D-9D81-EE95FD76724B}" type="pres">
      <dgm:prSet presAssocID="{06AF4BED-4628-4B2A-B06E-91F0EBB8258D}" presName="horz1" presStyleCnt="0"/>
      <dgm:spPr/>
    </dgm:pt>
    <dgm:pt modelId="{E6F09FFB-9554-4FA1-94D1-C6B79D4255B3}" type="pres">
      <dgm:prSet presAssocID="{06AF4BED-4628-4B2A-B06E-91F0EBB8258D}" presName="tx1" presStyleLbl="revTx" presStyleIdx="0" presStyleCnt="2"/>
      <dgm:spPr/>
      <dgm:t>
        <a:bodyPr/>
        <a:lstStyle/>
        <a:p>
          <a:endParaRPr lang="es-EC"/>
        </a:p>
      </dgm:t>
    </dgm:pt>
    <dgm:pt modelId="{C848AF12-6128-416B-9288-48D4186C8657}" type="pres">
      <dgm:prSet presAssocID="{06AF4BED-4628-4B2A-B06E-91F0EBB8258D}" presName="vert1" presStyleCnt="0"/>
      <dgm:spPr/>
    </dgm:pt>
    <dgm:pt modelId="{C19D5595-2B91-424F-975C-33504D01A451}" type="pres">
      <dgm:prSet presAssocID="{003BE6C4-F9B3-4C1A-B26B-E410200C2CA9}" presName="thickLine" presStyleLbl="alignNode1" presStyleIdx="1" presStyleCnt="2"/>
      <dgm:spPr/>
    </dgm:pt>
    <dgm:pt modelId="{12248F98-2EF0-44DE-B7A5-A0B8F108A51D}" type="pres">
      <dgm:prSet presAssocID="{003BE6C4-F9B3-4C1A-B26B-E410200C2CA9}" presName="horz1" presStyleCnt="0"/>
      <dgm:spPr/>
    </dgm:pt>
    <dgm:pt modelId="{3BFEBB4F-D6BA-40C4-8F84-573B8806BBC9}" type="pres">
      <dgm:prSet presAssocID="{003BE6C4-F9B3-4C1A-B26B-E410200C2CA9}" presName="tx1" presStyleLbl="revTx" presStyleIdx="1" presStyleCnt="2"/>
      <dgm:spPr/>
      <dgm:t>
        <a:bodyPr/>
        <a:lstStyle/>
        <a:p>
          <a:endParaRPr lang="es-EC"/>
        </a:p>
      </dgm:t>
    </dgm:pt>
    <dgm:pt modelId="{ABE4B97C-3943-4915-B925-660A7DB650D9}" type="pres">
      <dgm:prSet presAssocID="{003BE6C4-F9B3-4C1A-B26B-E410200C2CA9}" presName="vert1" presStyleCnt="0"/>
      <dgm:spPr/>
    </dgm:pt>
  </dgm:ptLst>
  <dgm:cxnLst>
    <dgm:cxn modelId="{5A36A674-A374-4FD2-922C-046961790B73}" srcId="{626018D5-7086-44F7-9387-30E2D14E47D8}" destId="{003BE6C4-F9B3-4C1A-B26B-E410200C2CA9}" srcOrd="1" destOrd="0" parTransId="{F9E13C58-FD92-4817-8BA3-C9F40FD40CF7}" sibTransId="{AC5B0CFB-F5DB-412B-917C-BD001D0C0B16}"/>
    <dgm:cxn modelId="{28D2ADF5-4E4D-4C57-8F87-0124E8BF8A6D}" type="presOf" srcId="{003BE6C4-F9B3-4C1A-B26B-E410200C2CA9}" destId="{3BFEBB4F-D6BA-40C4-8F84-573B8806BBC9}" srcOrd="0" destOrd="0" presId="urn:microsoft.com/office/officeart/2008/layout/LinedList"/>
    <dgm:cxn modelId="{68FA1D7D-1B80-4F79-9B01-B219829E8A48}" type="presOf" srcId="{06AF4BED-4628-4B2A-B06E-91F0EBB8258D}" destId="{E6F09FFB-9554-4FA1-94D1-C6B79D4255B3}" srcOrd="0" destOrd="0" presId="urn:microsoft.com/office/officeart/2008/layout/LinedList"/>
    <dgm:cxn modelId="{95A62EC1-414A-43B6-B5AC-4DC864881FE5}" type="presOf" srcId="{626018D5-7086-44F7-9387-30E2D14E47D8}" destId="{816D09DF-7AD1-4CE7-A6F5-BA93726C60E0}" srcOrd="0" destOrd="0" presId="urn:microsoft.com/office/officeart/2008/layout/LinedList"/>
    <dgm:cxn modelId="{DD7EAC2C-5DC5-4D88-BEA6-17D910048853}" srcId="{626018D5-7086-44F7-9387-30E2D14E47D8}" destId="{06AF4BED-4628-4B2A-B06E-91F0EBB8258D}" srcOrd="0" destOrd="0" parTransId="{07785DB0-8875-489D-A232-933ACAD8CB86}" sibTransId="{A52A49CA-E89A-4DDE-91AB-7BE24146779C}"/>
    <dgm:cxn modelId="{CFD4046C-D947-421F-9ABF-E0D8A1DA9593}" type="presParOf" srcId="{816D09DF-7AD1-4CE7-A6F5-BA93726C60E0}" destId="{4DD4A674-CFB5-4E5D-9711-12F04C0D0D17}" srcOrd="0" destOrd="0" presId="urn:microsoft.com/office/officeart/2008/layout/LinedList"/>
    <dgm:cxn modelId="{98E179AF-2CE0-4551-91C8-8037DB98B999}" type="presParOf" srcId="{816D09DF-7AD1-4CE7-A6F5-BA93726C60E0}" destId="{A571A0BE-1065-4F8D-9D81-EE95FD76724B}" srcOrd="1" destOrd="0" presId="urn:microsoft.com/office/officeart/2008/layout/LinedList"/>
    <dgm:cxn modelId="{8E37AD25-63ED-4905-A1C0-15903E36C87A}" type="presParOf" srcId="{A571A0BE-1065-4F8D-9D81-EE95FD76724B}" destId="{E6F09FFB-9554-4FA1-94D1-C6B79D4255B3}" srcOrd="0" destOrd="0" presId="urn:microsoft.com/office/officeart/2008/layout/LinedList"/>
    <dgm:cxn modelId="{3E01585B-51FD-4B45-A09B-63138762AFFE}" type="presParOf" srcId="{A571A0BE-1065-4F8D-9D81-EE95FD76724B}" destId="{C848AF12-6128-416B-9288-48D4186C8657}" srcOrd="1" destOrd="0" presId="urn:microsoft.com/office/officeart/2008/layout/LinedList"/>
    <dgm:cxn modelId="{7A928AB5-7B09-404A-B6D6-8B594128D924}" type="presParOf" srcId="{816D09DF-7AD1-4CE7-A6F5-BA93726C60E0}" destId="{C19D5595-2B91-424F-975C-33504D01A451}" srcOrd="2" destOrd="0" presId="urn:microsoft.com/office/officeart/2008/layout/LinedList"/>
    <dgm:cxn modelId="{6669AB88-31BC-4298-8B65-DECA28ADC997}" type="presParOf" srcId="{816D09DF-7AD1-4CE7-A6F5-BA93726C60E0}" destId="{12248F98-2EF0-44DE-B7A5-A0B8F108A51D}" srcOrd="3" destOrd="0" presId="urn:microsoft.com/office/officeart/2008/layout/LinedList"/>
    <dgm:cxn modelId="{C8605058-C11A-4522-B31A-4C73F7664F9E}" type="presParOf" srcId="{12248F98-2EF0-44DE-B7A5-A0B8F108A51D}" destId="{3BFEBB4F-D6BA-40C4-8F84-573B8806BBC9}" srcOrd="0" destOrd="0" presId="urn:microsoft.com/office/officeart/2008/layout/LinedList"/>
    <dgm:cxn modelId="{A556B300-8B91-4687-8F91-47D967776133}" type="presParOf" srcId="{12248F98-2EF0-44DE-B7A5-A0B8F108A51D}" destId="{ABE4B97C-3943-4915-B925-660A7DB650D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C79504B-9B3F-4282-AB39-F9732CC632EA}"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s-ES"/>
        </a:p>
      </dgm:t>
    </dgm:pt>
    <dgm:pt modelId="{987C1545-6016-4915-B75A-7E56A7CE4A27}">
      <dgm:prSet phldrT="[Texto]" custT="1"/>
      <dgm:spPr/>
      <dgm:t>
        <a:bodyPr/>
        <a:lstStyle/>
        <a:p>
          <a:r>
            <a:rPr lang="es-ES" sz="2000" dirty="0" smtClean="0"/>
            <a:t>Oro</a:t>
          </a:r>
          <a:endParaRPr lang="es-ES" sz="2000" dirty="0"/>
        </a:p>
      </dgm:t>
    </dgm:pt>
    <dgm:pt modelId="{46C1ECEC-4D10-4757-8C11-9151A00A8AE5}" type="parTrans" cxnId="{60CC52FB-21B4-4F56-8308-7518DE7E3BDF}">
      <dgm:prSet/>
      <dgm:spPr/>
      <dgm:t>
        <a:bodyPr/>
        <a:lstStyle/>
        <a:p>
          <a:endParaRPr lang="es-ES" sz="1600"/>
        </a:p>
      </dgm:t>
    </dgm:pt>
    <dgm:pt modelId="{CAC46B9C-5512-42C3-9A9E-B142A9A403B2}" type="sibTrans" cxnId="{60CC52FB-21B4-4F56-8308-7518DE7E3BDF}">
      <dgm:prSet/>
      <dgm:spPr/>
      <dgm:t>
        <a:bodyPr/>
        <a:lstStyle/>
        <a:p>
          <a:endParaRPr lang="es-ES" sz="1600"/>
        </a:p>
      </dgm:t>
    </dgm:pt>
    <dgm:pt modelId="{E0B9908D-E502-4C97-8B2C-C1F75E73F9FE}">
      <dgm:prSet phldrT="[Texto]" custT="1"/>
      <dgm:spPr/>
      <dgm:t>
        <a:bodyPr/>
        <a:lstStyle/>
        <a:p>
          <a:r>
            <a:rPr lang="es-ES" sz="2000" dirty="0" smtClean="0"/>
            <a:t>Platino</a:t>
          </a:r>
          <a:endParaRPr lang="es-ES" sz="2000" dirty="0"/>
        </a:p>
      </dgm:t>
    </dgm:pt>
    <dgm:pt modelId="{7E217239-D099-49D5-8E2F-CEB345E865B0}" type="parTrans" cxnId="{1005C90B-F9B0-4079-A8F4-263E7DA750C8}">
      <dgm:prSet/>
      <dgm:spPr/>
      <dgm:t>
        <a:bodyPr/>
        <a:lstStyle/>
        <a:p>
          <a:endParaRPr lang="es-ES" sz="1600"/>
        </a:p>
      </dgm:t>
    </dgm:pt>
    <dgm:pt modelId="{7A683B92-0C80-48FE-9607-59995CFE3F50}" type="sibTrans" cxnId="{1005C90B-F9B0-4079-A8F4-263E7DA750C8}">
      <dgm:prSet/>
      <dgm:spPr/>
      <dgm:t>
        <a:bodyPr/>
        <a:lstStyle/>
        <a:p>
          <a:endParaRPr lang="es-ES" sz="1600"/>
        </a:p>
      </dgm:t>
    </dgm:pt>
    <dgm:pt modelId="{50AABA2A-1C00-49B2-B22C-439301EF860B}">
      <dgm:prSet phldrT="[Texto]" custT="1"/>
      <dgm:spPr/>
      <dgm:t>
        <a:bodyPr/>
        <a:lstStyle/>
        <a:p>
          <a:r>
            <a:rPr lang="es-ES" sz="2000" dirty="0" smtClean="0"/>
            <a:t>Diamante</a:t>
          </a:r>
          <a:endParaRPr lang="es-ES" sz="2000" dirty="0"/>
        </a:p>
      </dgm:t>
    </dgm:pt>
    <dgm:pt modelId="{0CC98FE9-2280-415C-B782-5478C33FBF64}" type="parTrans" cxnId="{57CE6764-4C70-428C-8861-A09F7A226913}">
      <dgm:prSet/>
      <dgm:spPr/>
      <dgm:t>
        <a:bodyPr/>
        <a:lstStyle/>
        <a:p>
          <a:endParaRPr lang="es-ES" sz="1600"/>
        </a:p>
      </dgm:t>
    </dgm:pt>
    <dgm:pt modelId="{4AB886AD-7654-47FE-A537-95605F09B25B}" type="sibTrans" cxnId="{57CE6764-4C70-428C-8861-A09F7A226913}">
      <dgm:prSet/>
      <dgm:spPr/>
      <dgm:t>
        <a:bodyPr/>
        <a:lstStyle/>
        <a:p>
          <a:endParaRPr lang="es-ES" sz="1600"/>
        </a:p>
      </dgm:t>
    </dgm:pt>
    <dgm:pt modelId="{D7E5B06F-E969-4D6D-86C1-F7FBD0DEFD1D}" type="pres">
      <dgm:prSet presAssocID="{AC79504B-9B3F-4282-AB39-F9732CC632EA}" presName="Name0" presStyleCnt="0">
        <dgm:presLayoutVars>
          <dgm:chMax val="7"/>
          <dgm:chPref val="7"/>
          <dgm:dir/>
          <dgm:animLvl val="lvl"/>
        </dgm:presLayoutVars>
      </dgm:prSet>
      <dgm:spPr/>
      <dgm:t>
        <a:bodyPr/>
        <a:lstStyle/>
        <a:p>
          <a:endParaRPr lang="es-EC"/>
        </a:p>
      </dgm:t>
    </dgm:pt>
    <dgm:pt modelId="{6751828A-442D-479D-81A4-A25A74F9E337}" type="pres">
      <dgm:prSet presAssocID="{987C1545-6016-4915-B75A-7E56A7CE4A27}" presName="Accent1" presStyleCnt="0"/>
      <dgm:spPr/>
    </dgm:pt>
    <dgm:pt modelId="{06CFCEF2-A13A-4A7E-AAB3-4FF7F4B5FCAD}" type="pres">
      <dgm:prSet presAssocID="{987C1545-6016-4915-B75A-7E56A7CE4A27}" presName="Accent" presStyleLbl="node1" presStyleIdx="0" presStyleCnt="3"/>
      <dgm:spPr>
        <a:solidFill>
          <a:srgbClr val="FFFF00"/>
        </a:solidFill>
        <a:ln>
          <a:solidFill>
            <a:srgbClr val="FF9900"/>
          </a:solidFill>
        </a:ln>
      </dgm:spPr>
    </dgm:pt>
    <dgm:pt modelId="{9E04B8D7-246C-44CE-834C-10C6DB21B63E}" type="pres">
      <dgm:prSet presAssocID="{987C1545-6016-4915-B75A-7E56A7CE4A27}" presName="Parent1" presStyleLbl="revTx" presStyleIdx="0" presStyleCnt="3">
        <dgm:presLayoutVars>
          <dgm:chMax val="1"/>
          <dgm:chPref val="1"/>
          <dgm:bulletEnabled val="1"/>
        </dgm:presLayoutVars>
      </dgm:prSet>
      <dgm:spPr/>
      <dgm:t>
        <a:bodyPr/>
        <a:lstStyle/>
        <a:p>
          <a:endParaRPr lang="es-ES"/>
        </a:p>
      </dgm:t>
    </dgm:pt>
    <dgm:pt modelId="{1A8EB96A-9E32-4DEF-9B3F-D22897DB3217}" type="pres">
      <dgm:prSet presAssocID="{E0B9908D-E502-4C97-8B2C-C1F75E73F9FE}" presName="Accent2" presStyleCnt="0"/>
      <dgm:spPr/>
    </dgm:pt>
    <dgm:pt modelId="{D863A3BB-4976-493F-A2EF-261E5C4A0A2E}" type="pres">
      <dgm:prSet presAssocID="{E0B9908D-E502-4C97-8B2C-C1F75E73F9FE}" presName="Accent" presStyleLbl="node1" presStyleIdx="1" presStyleCnt="3"/>
      <dgm:spPr>
        <a:solidFill>
          <a:schemeClr val="accent6">
            <a:lumMod val="60000"/>
            <a:lumOff val="40000"/>
          </a:schemeClr>
        </a:solidFill>
        <a:ln>
          <a:solidFill>
            <a:schemeClr val="accent6">
              <a:lumMod val="75000"/>
            </a:schemeClr>
          </a:solidFill>
        </a:ln>
      </dgm:spPr>
    </dgm:pt>
    <dgm:pt modelId="{4DCD3858-B2EC-4FBE-A4A2-0CB66C5F6881}" type="pres">
      <dgm:prSet presAssocID="{E0B9908D-E502-4C97-8B2C-C1F75E73F9FE}" presName="Parent2" presStyleLbl="revTx" presStyleIdx="1" presStyleCnt="3">
        <dgm:presLayoutVars>
          <dgm:chMax val="1"/>
          <dgm:chPref val="1"/>
          <dgm:bulletEnabled val="1"/>
        </dgm:presLayoutVars>
      </dgm:prSet>
      <dgm:spPr/>
      <dgm:t>
        <a:bodyPr/>
        <a:lstStyle/>
        <a:p>
          <a:endParaRPr lang="es-EC"/>
        </a:p>
      </dgm:t>
    </dgm:pt>
    <dgm:pt modelId="{BA77489F-3D92-4F29-B0F6-B590073B072A}" type="pres">
      <dgm:prSet presAssocID="{50AABA2A-1C00-49B2-B22C-439301EF860B}" presName="Accent3" presStyleCnt="0"/>
      <dgm:spPr/>
    </dgm:pt>
    <dgm:pt modelId="{4171A7BA-ACFF-40E3-90BD-9E165F488295}" type="pres">
      <dgm:prSet presAssocID="{50AABA2A-1C00-49B2-B22C-439301EF860B}" presName="Accent" presStyleLbl="node1" presStyleIdx="2" presStyleCnt="3"/>
      <dgm:spPr>
        <a:solidFill>
          <a:schemeClr val="bg1">
            <a:lumMod val="95000"/>
          </a:schemeClr>
        </a:solidFill>
        <a:ln>
          <a:solidFill>
            <a:schemeClr val="tx1"/>
          </a:solidFill>
        </a:ln>
      </dgm:spPr>
    </dgm:pt>
    <dgm:pt modelId="{A1B97F58-D8BD-49DC-B47E-B80C4630115F}" type="pres">
      <dgm:prSet presAssocID="{50AABA2A-1C00-49B2-B22C-439301EF860B}" presName="Parent3" presStyleLbl="revTx" presStyleIdx="2" presStyleCnt="3">
        <dgm:presLayoutVars>
          <dgm:chMax val="1"/>
          <dgm:chPref val="1"/>
          <dgm:bulletEnabled val="1"/>
        </dgm:presLayoutVars>
      </dgm:prSet>
      <dgm:spPr/>
      <dgm:t>
        <a:bodyPr/>
        <a:lstStyle/>
        <a:p>
          <a:endParaRPr lang="es-EC"/>
        </a:p>
      </dgm:t>
    </dgm:pt>
  </dgm:ptLst>
  <dgm:cxnLst>
    <dgm:cxn modelId="{1005C90B-F9B0-4079-A8F4-263E7DA750C8}" srcId="{AC79504B-9B3F-4282-AB39-F9732CC632EA}" destId="{E0B9908D-E502-4C97-8B2C-C1F75E73F9FE}" srcOrd="1" destOrd="0" parTransId="{7E217239-D099-49D5-8E2F-CEB345E865B0}" sibTransId="{7A683B92-0C80-48FE-9607-59995CFE3F50}"/>
    <dgm:cxn modelId="{033DFD5A-044C-454B-9616-E15C7C0C2163}" type="presOf" srcId="{50AABA2A-1C00-49B2-B22C-439301EF860B}" destId="{A1B97F58-D8BD-49DC-B47E-B80C4630115F}" srcOrd="0" destOrd="0" presId="urn:microsoft.com/office/officeart/2009/layout/CircleArrowProcess"/>
    <dgm:cxn modelId="{490921E3-3DF7-4E30-98B2-B8BD4E4A87A4}" type="presOf" srcId="{E0B9908D-E502-4C97-8B2C-C1F75E73F9FE}" destId="{4DCD3858-B2EC-4FBE-A4A2-0CB66C5F6881}" srcOrd="0" destOrd="0" presId="urn:microsoft.com/office/officeart/2009/layout/CircleArrowProcess"/>
    <dgm:cxn modelId="{57CE6764-4C70-428C-8861-A09F7A226913}" srcId="{AC79504B-9B3F-4282-AB39-F9732CC632EA}" destId="{50AABA2A-1C00-49B2-B22C-439301EF860B}" srcOrd="2" destOrd="0" parTransId="{0CC98FE9-2280-415C-B782-5478C33FBF64}" sibTransId="{4AB886AD-7654-47FE-A537-95605F09B25B}"/>
    <dgm:cxn modelId="{D866C733-69CB-42DD-9DA8-F7C7342DD3EC}" type="presOf" srcId="{AC79504B-9B3F-4282-AB39-F9732CC632EA}" destId="{D7E5B06F-E969-4D6D-86C1-F7FBD0DEFD1D}" srcOrd="0" destOrd="0" presId="urn:microsoft.com/office/officeart/2009/layout/CircleArrowProcess"/>
    <dgm:cxn modelId="{F065C431-35D4-4D62-8E46-B1FAF6495A48}" type="presOf" srcId="{987C1545-6016-4915-B75A-7E56A7CE4A27}" destId="{9E04B8D7-246C-44CE-834C-10C6DB21B63E}" srcOrd="0" destOrd="0" presId="urn:microsoft.com/office/officeart/2009/layout/CircleArrowProcess"/>
    <dgm:cxn modelId="{60CC52FB-21B4-4F56-8308-7518DE7E3BDF}" srcId="{AC79504B-9B3F-4282-AB39-F9732CC632EA}" destId="{987C1545-6016-4915-B75A-7E56A7CE4A27}" srcOrd="0" destOrd="0" parTransId="{46C1ECEC-4D10-4757-8C11-9151A00A8AE5}" sibTransId="{CAC46B9C-5512-42C3-9A9E-B142A9A403B2}"/>
    <dgm:cxn modelId="{DD57D240-F9E4-45AE-99F5-FF4F4AB51DCB}" type="presParOf" srcId="{D7E5B06F-E969-4D6D-86C1-F7FBD0DEFD1D}" destId="{6751828A-442D-479D-81A4-A25A74F9E337}" srcOrd="0" destOrd="0" presId="urn:microsoft.com/office/officeart/2009/layout/CircleArrowProcess"/>
    <dgm:cxn modelId="{62F67053-3CD6-49EC-8AC6-108A7E94C567}" type="presParOf" srcId="{6751828A-442D-479D-81A4-A25A74F9E337}" destId="{06CFCEF2-A13A-4A7E-AAB3-4FF7F4B5FCAD}" srcOrd="0" destOrd="0" presId="urn:microsoft.com/office/officeart/2009/layout/CircleArrowProcess"/>
    <dgm:cxn modelId="{E5B94AE8-B61D-4071-A1EC-F440C3716EB1}" type="presParOf" srcId="{D7E5B06F-E969-4D6D-86C1-F7FBD0DEFD1D}" destId="{9E04B8D7-246C-44CE-834C-10C6DB21B63E}" srcOrd="1" destOrd="0" presId="urn:microsoft.com/office/officeart/2009/layout/CircleArrowProcess"/>
    <dgm:cxn modelId="{ADE2E465-0998-461D-9BB2-6EE5E810B533}" type="presParOf" srcId="{D7E5B06F-E969-4D6D-86C1-F7FBD0DEFD1D}" destId="{1A8EB96A-9E32-4DEF-9B3F-D22897DB3217}" srcOrd="2" destOrd="0" presId="urn:microsoft.com/office/officeart/2009/layout/CircleArrowProcess"/>
    <dgm:cxn modelId="{F2F8558B-7C40-4894-B7B5-A91C5C472C52}" type="presParOf" srcId="{1A8EB96A-9E32-4DEF-9B3F-D22897DB3217}" destId="{D863A3BB-4976-493F-A2EF-261E5C4A0A2E}" srcOrd="0" destOrd="0" presId="urn:microsoft.com/office/officeart/2009/layout/CircleArrowProcess"/>
    <dgm:cxn modelId="{07FAF7F9-B925-4D36-A22A-AA03E1114825}" type="presParOf" srcId="{D7E5B06F-E969-4D6D-86C1-F7FBD0DEFD1D}" destId="{4DCD3858-B2EC-4FBE-A4A2-0CB66C5F6881}" srcOrd="3" destOrd="0" presId="urn:microsoft.com/office/officeart/2009/layout/CircleArrowProcess"/>
    <dgm:cxn modelId="{02A2B9F0-9160-4911-AACD-01E154CD7BAF}" type="presParOf" srcId="{D7E5B06F-E969-4D6D-86C1-F7FBD0DEFD1D}" destId="{BA77489F-3D92-4F29-B0F6-B590073B072A}" srcOrd="4" destOrd="0" presId="urn:microsoft.com/office/officeart/2009/layout/CircleArrowProcess"/>
    <dgm:cxn modelId="{B63AE654-A4B6-46D0-855A-AFA4CBF77E1A}" type="presParOf" srcId="{BA77489F-3D92-4F29-B0F6-B590073B072A}" destId="{4171A7BA-ACFF-40E3-90BD-9E165F488295}" srcOrd="0" destOrd="0" presId="urn:microsoft.com/office/officeart/2009/layout/CircleArrowProcess"/>
    <dgm:cxn modelId="{49823889-E9F4-4FEC-ABC3-2706A5F8BD15}" type="presParOf" srcId="{D7E5B06F-E969-4D6D-86C1-F7FBD0DEFD1D}" destId="{A1B97F58-D8BD-49DC-B47E-B80C4630115F}"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2F2D9F7-C3F2-40B7-A44C-998590B745C8}" type="doc">
      <dgm:prSet loTypeId="urn:microsoft.com/office/officeart/2005/8/layout/vList3" loCatId="list" qsTypeId="urn:microsoft.com/office/officeart/2005/8/quickstyle/simple1" qsCatId="simple" csTypeId="urn:microsoft.com/office/officeart/2005/8/colors/accent0_2" csCatId="mainScheme" phldr="1"/>
      <dgm:spPr/>
      <dgm:t>
        <a:bodyPr/>
        <a:lstStyle/>
        <a:p>
          <a:endParaRPr lang="es-EC"/>
        </a:p>
      </dgm:t>
    </dgm:pt>
    <dgm:pt modelId="{A5D2FE9E-B7E7-40B8-86F5-8AC85237FC0A}">
      <dgm:prSet/>
      <dgm:spPr/>
      <dgm:t>
        <a:bodyPr/>
        <a:lstStyle/>
        <a:p>
          <a:pPr rtl="0"/>
          <a:r>
            <a:rPr lang="es-EC" dirty="0" smtClean="0"/>
            <a:t>Población:  280 </a:t>
          </a:r>
          <a:r>
            <a:rPr lang="es-EC" dirty="0" err="1" smtClean="0"/>
            <a:t>HCL’s</a:t>
          </a:r>
          <a:endParaRPr lang="es-EC" dirty="0"/>
        </a:p>
      </dgm:t>
    </dgm:pt>
    <dgm:pt modelId="{45BCAB85-27BE-4AFE-A7BF-9C8B233C994F}" type="parTrans" cxnId="{931ACD74-4481-4E75-A127-3C52020204D8}">
      <dgm:prSet/>
      <dgm:spPr/>
      <dgm:t>
        <a:bodyPr/>
        <a:lstStyle/>
        <a:p>
          <a:endParaRPr lang="es-EC"/>
        </a:p>
      </dgm:t>
    </dgm:pt>
    <dgm:pt modelId="{3E0A45E5-4D84-4183-B166-71075586211A}" type="sibTrans" cxnId="{931ACD74-4481-4E75-A127-3C52020204D8}">
      <dgm:prSet/>
      <dgm:spPr/>
      <dgm:t>
        <a:bodyPr/>
        <a:lstStyle/>
        <a:p>
          <a:endParaRPr lang="es-EC"/>
        </a:p>
      </dgm:t>
    </dgm:pt>
    <dgm:pt modelId="{D2B16153-CD13-451C-8301-6804D5983BF8}">
      <dgm:prSet/>
      <dgm:spPr/>
      <dgm:t>
        <a:bodyPr/>
        <a:lstStyle/>
        <a:p>
          <a:pPr rtl="0"/>
          <a:r>
            <a:rPr lang="es-EC" dirty="0" smtClean="0"/>
            <a:t>Muestra: nivel de confianza del 95% , un  error muestral de 0,5% obteniendo una muestra de 163 historias clínicas. </a:t>
          </a:r>
          <a:endParaRPr lang="es-EC" dirty="0"/>
        </a:p>
      </dgm:t>
    </dgm:pt>
    <dgm:pt modelId="{4CBCEA02-9CAA-4521-B132-C7DADB898FE5}" type="parTrans" cxnId="{079C73D5-6C36-4938-8CF9-131B6116303D}">
      <dgm:prSet/>
      <dgm:spPr/>
      <dgm:t>
        <a:bodyPr/>
        <a:lstStyle/>
        <a:p>
          <a:endParaRPr lang="es-EC"/>
        </a:p>
      </dgm:t>
    </dgm:pt>
    <dgm:pt modelId="{BC80333B-1D6F-496E-80DD-6D06830F72D4}" type="sibTrans" cxnId="{079C73D5-6C36-4938-8CF9-131B6116303D}">
      <dgm:prSet/>
      <dgm:spPr/>
      <dgm:t>
        <a:bodyPr/>
        <a:lstStyle/>
        <a:p>
          <a:endParaRPr lang="es-EC"/>
        </a:p>
      </dgm:t>
    </dgm:pt>
    <dgm:pt modelId="{3BC0D770-C859-4926-9D58-6858CE1976A7}" type="pres">
      <dgm:prSet presAssocID="{F2F2D9F7-C3F2-40B7-A44C-998590B745C8}" presName="linearFlow" presStyleCnt="0">
        <dgm:presLayoutVars>
          <dgm:dir/>
          <dgm:resizeHandles val="exact"/>
        </dgm:presLayoutVars>
      </dgm:prSet>
      <dgm:spPr/>
      <dgm:t>
        <a:bodyPr/>
        <a:lstStyle/>
        <a:p>
          <a:endParaRPr lang="es-EC"/>
        </a:p>
      </dgm:t>
    </dgm:pt>
    <dgm:pt modelId="{099579E4-8180-49F5-8BB3-A36233479CF9}" type="pres">
      <dgm:prSet presAssocID="{A5D2FE9E-B7E7-40B8-86F5-8AC85237FC0A}" presName="composite" presStyleCnt="0"/>
      <dgm:spPr/>
    </dgm:pt>
    <dgm:pt modelId="{0056565C-7E6D-432F-BE57-3389822EF462}" type="pres">
      <dgm:prSet presAssocID="{A5D2FE9E-B7E7-40B8-86F5-8AC85237FC0A}" presName="imgShp" presStyleLbl="fgImgPlace1" presStyleIdx="0" presStyleCnt="2"/>
      <dgm:spPr>
        <a:blipFill rotWithShape="1">
          <a:blip xmlns:r="http://schemas.openxmlformats.org/officeDocument/2006/relationships" r:embed="rId1"/>
          <a:stretch>
            <a:fillRect/>
          </a:stretch>
        </a:blipFill>
      </dgm:spPr>
    </dgm:pt>
    <dgm:pt modelId="{0A2097F4-1BCD-475C-8017-745FDBA412AA}" type="pres">
      <dgm:prSet presAssocID="{A5D2FE9E-B7E7-40B8-86F5-8AC85237FC0A}" presName="txShp" presStyleLbl="node1" presStyleIdx="0" presStyleCnt="2">
        <dgm:presLayoutVars>
          <dgm:bulletEnabled val="1"/>
        </dgm:presLayoutVars>
      </dgm:prSet>
      <dgm:spPr/>
      <dgm:t>
        <a:bodyPr/>
        <a:lstStyle/>
        <a:p>
          <a:endParaRPr lang="es-EC"/>
        </a:p>
      </dgm:t>
    </dgm:pt>
    <dgm:pt modelId="{BD84F2E9-62F7-4D80-AAD8-DD92895F0E61}" type="pres">
      <dgm:prSet presAssocID="{3E0A45E5-4D84-4183-B166-71075586211A}" presName="spacing" presStyleCnt="0"/>
      <dgm:spPr/>
    </dgm:pt>
    <dgm:pt modelId="{103461C5-628D-4F2E-969E-EEEC383F1A21}" type="pres">
      <dgm:prSet presAssocID="{D2B16153-CD13-451C-8301-6804D5983BF8}" presName="composite" presStyleCnt="0"/>
      <dgm:spPr/>
    </dgm:pt>
    <dgm:pt modelId="{BFF2A828-3A6E-48B8-86E3-C95928F66DB0}" type="pres">
      <dgm:prSet presAssocID="{D2B16153-CD13-451C-8301-6804D5983BF8}" presName="imgShp" presStyleLbl="fgImgPlace1" presStyleIdx="1" presStyleCnt="2"/>
      <dgm:spPr>
        <a:blipFill rotWithShape="1">
          <a:blip xmlns:r="http://schemas.openxmlformats.org/officeDocument/2006/relationships" r:embed="rId2"/>
          <a:stretch>
            <a:fillRect/>
          </a:stretch>
        </a:blipFill>
      </dgm:spPr>
    </dgm:pt>
    <dgm:pt modelId="{6DDE651A-A741-411D-AACC-CCF3AF202B1D}" type="pres">
      <dgm:prSet presAssocID="{D2B16153-CD13-451C-8301-6804D5983BF8}" presName="txShp" presStyleLbl="node1" presStyleIdx="1" presStyleCnt="2">
        <dgm:presLayoutVars>
          <dgm:bulletEnabled val="1"/>
        </dgm:presLayoutVars>
      </dgm:prSet>
      <dgm:spPr/>
      <dgm:t>
        <a:bodyPr/>
        <a:lstStyle/>
        <a:p>
          <a:endParaRPr lang="es-EC"/>
        </a:p>
      </dgm:t>
    </dgm:pt>
  </dgm:ptLst>
  <dgm:cxnLst>
    <dgm:cxn modelId="{3B0CA393-4906-4412-B9BC-9FED47267524}" type="presOf" srcId="{A5D2FE9E-B7E7-40B8-86F5-8AC85237FC0A}" destId="{0A2097F4-1BCD-475C-8017-745FDBA412AA}" srcOrd="0" destOrd="0" presId="urn:microsoft.com/office/officeart/2005/8/layout/vList3"/>
    <dgm:cxn modelId="{AEA4D4B5-EB43-4FC9-8F98-994CFB7EEA4E}" type="presOf" srcId="{F2F2D9F7-C3F2-40B7-A44C-998590B745C8}" destId="{3BC0D770-C859-4926-9D58-6858CE1976A7}" srcOrd="0" destOrd="0" presId="urn:microsoft.com/office/officeart/2005/8/layout/vList3"/>
    <dgm:cxn modelId="{4B85EDE5-69CD-4ECE-9071-0C8F8E1785A5}" type="presOf" srcId="{D2B16153-CD13-451C-8301-6804D5983BF8}" destId="{6DDE651A-A741-411D-AACC-CCF3AF202B1D}" srcOrd="0" destOrd="0" presId="urn:microsoft.com/office/officeart/2005/8/layout/vList3"/>
    <dgm:cxn modelId="{931ACD74-4481-4E75-A127-3C52020204D8}" srcId="{F2F2D9F7-C3F2-40B7-A44C-998590B745C8}" destId="{A5D2FE9E-B7E7-40B8-86F5-8AC85237FC0A}" srcOrd="0" destOrd="0" parTransId="{45BCAB85-27BE-4AFE-A7BF-9C8B233C994F}" sibTransId="{3E0A45E5-4D84-4183-B166-71075586211A}"/>
    <dgm:cxn modelId="{079C73D5-6C36-4938-8CF9-131B6116303D}" srcId="{F2F2D9F7-C3F2-40B7-A44C-998590B745C8}" destId="{D2B16153-CD13-451C-8301-6804D5983BF8}" srcOrd="1" destOrd="0" parTransId="{4CBCEA02-9CAA-4521-B132-C7DADB898FE5}" sibTransId="{BC80333B-1D6F-496E-80DD-6D06830F72D4}"/>
    <dgm:cxn modelId="{6ECA9CCC-9B4F-4373-B5CF-0881F2F471C2}" type="presParOf" srcId="{3BC0D770-C859-4926-9D58-6858CE1976A7}" destId="{099579E4-8180-49F5-8BB3-A36233479CF9}" srcOrd="0" destOrd="0" presId="urn:microsoft.com/office/officeart/2005/8/layout/vList3"/>
    <dgm:cxn modelId="{99C444F0-C662-4755-BFA9-CF4DB422814C}" type="presParOf" srcId="{099579E4-8180-49F5-8BB3-A36233479CF9}" destId="{0056565C-7E6D-432F-BE57-3389822EF462}" srcOrd="0" destOrd="0" presId="urn:microsoft.com/office/officeart/2005/8/layout/vList3"/>
    <dgm:cxn modelId="{8DED2AF3-A065-4222-920B-9D67650C045F}" type="presParOf" srcId="{099579E4-8180-49F5-8BB3-A36233479CF9}" destId="{0A2097F4-1BCD-475C-8017-745FDBA412AA}" srcOrd="1" destOrd="0" presId="urn:microsoft.com/office/officeart/2005/8/layout/vList3"/>
    <dgm:cxn modelId="{2AE95E93-15F4-415E-96CA-B515999B90AB}" type="presParOf" srcId="{3BC0D770-C859-4926-9D58-6858CE1976A7}" destId="{BD84F2E9-62F7-4D80-AAD8-DD92895F0E61}" srcOrd="1" destOrd="0" presId="urn:microsoft.com/office/officeart/2005/8/layout/vList3"/>
    <dgm:cxn modelId="{556D3027-91B8-4476-AEF7-907725EF3B2E}" type="presParOf" srcId="{3BC0D770-C859-4926-9D58-6858CE1976A7}" destId="{103461C5-628D-4F2E-969E-EEEC383F1A21}" srcOrd="2" destOrd="0" presId="urn:microsoft.com/office/officeart/2005/8/layout/vList3"/>
    <dgm:cxn modelId="{D183D4DF-45EA-4335-A148-34D4CB8220E7}" type="presParOf" srcId="{103461C5-628D-4F2E-969E-EEEC383F1A21}" destId="{BFF2A828-3A6E-48B8-86E3-C95928F66DB0}" srcOrd="0" destOrd="0" presId="urn:microsoft.com/office/officeart/2005/8/layout/vList3"/>
    <dgm:cxn modelId="{5635F16F-0CE7-4DF7-B842-8AA900D8F913}" type="presParOf" srcId="{103461C5-628D-4F2E-969E-EEEC383F1A21}" destId="{6DDE651A-A741-411D-AACC-CCF3AF202B1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AE43125-ABE0-431E-8A64-83D8B4B48ABA}" type="doc">
      <dgm:prSet loTypeId="urn:microsoft.com/office/officeart/2005/8/layout/cycle4" loCatId="relationship" qsTypeId="urn:microsoft.com/office/officeart/2005/8/quickstyle/simple1" qsCatId="simple" csTypeId="urn:microsoft.com/office/officeart/2005/8/colors/colorful2" csCatId="colorful" phldr="1"/>
      <dgm:spPr/>
      <dgm:t>
        <a:bodyPr/>
        <a:lstStyle/>
        <a:p>
          <a:endParaRPr lang="es-EC"/>
        </a:p>
      </dgm:t>
    </dgm:pt>
    <dgm:pt modelId="{6DF09C61-A832-45E3-AE62-09AA523A8A8F}">
      <dgm:prSet custT="1"/>
      <dgm:spPr/>
      <dgm:t>
        <a:bodyPr/>
        <a:lstStyle/>
        <a:p>
          <a:pPr rtl="0"/>
          <a:r>
            <a:rPr lang="es-ES" sz="1800" dirty="0" smtClean="0"/>
            <a:t>Área física mínima: 15 m2 - cumple</a:t>
          </a:r>
          <a:endParaRPr lang="es-EC" sz="1800" dirty="0"/>
        </a:p>
      </dgm:t>
    </dgm:pt>
    <dgm:pt modelId="{EE686A29-E7A2-44EF-B3B5-F71DF4890FCA}" type="parTrans" cxnId="{D9029BE5-BC7E-487F-B9B2-AAEBAF7702F2}">
      <dgm:prSet/>
      <dgm:spPr/>
      <dgm:t>
        <a:bodyPr/>
        <a:lstStyle/>
        <a:p>
          <a:endParaRPr lang="es-EC" sz="4400"/>
        </a:p>
      </dgm:t>
    </dgm:pt>
    <dgm:pt modelId="{A69FF2AC-3C55-4573-AD3B-E0D5C827A7B8}" type="sibTrans" cxnId="{D9029BE5-BC7E-487F-B9B2-AAEBAF7702F2}">
      <dgm:prSet/>
      <dgm:spPr/>
      <dgm:t>
        <a:bodyPr/>
        <a:lstStyle/>
        <a:p>
          <a:endParaRPr lang="es-EC" sz="4400"/>
        </a:p>
      </dgm:t>
    </dgm:pt>
    <dgm:pt modelId="{AD108228-E4C5-43D7-B2D4-E455343017DC}">
      <dgm:prSet custT="1"/>
      <dgm:spPr/>
      <dgm:t>
        <a:bodyPr/>
        <a:lstStyle/>
        <a:p>
          <a:pPr rtl="0"/>
          <a:r>
            <a:rPr lang="es-ES" sz="1800" smtClean="0"/>
            <a:t>Letrero informativo – cumple</a:t>
          </a:r>
          <a:endParaRPr lang="es-EC" sz="1800"/>
        </a:p>
      </dgm:t>
    </dgm:pt>
    <dgm:pt modelId="{2C43694D-2A0D-4509-A6D1-5D6E8E706887}" type="parTrans" cxnId="{ADC19BCA-7626-4B71-A59C-B25421B26B2F}">
      <dgm:prSet/>
      <dgm:spPr/>
      <dgm:t>
        <a:bodyPr/>
        <a:lstStyle/>
        <a:p>
          <a:endParaRPr lang="es-EC" sz="4400"/>
        </a:p>
      </dgm:t>
    </dgm:pt>
    <dgm:pt modelId="{D6EF1D45-DE02-445D-ACB2-ADB682E642F0}" type="sibTrans" cxnId="{ADC19BCA-7626-4B71-A59C-B25421B26B2F}">
      <dgm:prSet/>
      <dgm:spPr/>
      <dgm:t>
        <a:bodyPr/>
        <a:lstStyle/>
        <a:p>
          <a:endParaRPr lang="es-EC" sz="4400"/>
        </a:p>
      </dgm:t>
    </dgm:pt>
    <dgm:pt modelId="{6E736B5F-70C8-4B1C-94F0-F5E86BC5486C}">
      <dgm:prSet custT="1"/>
      <dgm:spPr/>
      <dgm:t>
        <a:bodyPr/>
        <a:lstStyle/>
        <a:p>
          <a:pPr rtl="0"/>
          <a:r>
            <a:rPr lang="es-ES" sz="1800" b="1" dirty="0" smtClean="0"/>
            <a:t>     Vestíbulo</a:t>
          </a:r>
          <a:r>
            <a:rPr lang="es-ES" sz="1800" dirty="0" smtClean="0"/>
            <a:t> para colocación de insumos y prendas de protección </a:t>
          </a:r>
          <a:r>
            <a:rPr lang="es-ES" sz="1800" b="1" dirty="0" smtClean="0">
              <a:solidFill>
                <a:schemeClr val="bg1"/>
              </a:solidFill>
            </a:rPr>
            <a:t>– no cumple</a:t>
          </a:r>
          <a:endParaRPr lang="es-EC" sz="1800" b="1" dirty="0">
            <a:solidFill>
              <a:schemeClr val="bg1"/>
            </a:solidFill>
          </a:endParaRPr>
        </a:p>
      </dgm:t>
    </dgm:pt>
    <dgm:pt modelId="{A0140CE1-2F54-4176-866D-ED5F1CA33BDA}" type="parTrans" cxnId="{BBA93BC6-B334-4334-8BA8-FFD213504068}">
      <dgm:prSet/>
      <dgm:spPr/>
      <dgm:t>
        <a:bodyPr/>
        <a:lstStyle/>
        <a:p>
          <a:endParaRPr lang="es-EC" sz="4400"/>
        </a:p>
      </dgm:t>
    </dgm:pt>
    <dgm:pt modelId="{68D8EB94-05DA-4817-82FA-953E9A158DA2}" type="sibTrans" cxnId="{BBA93BC6-B334-4334-8BA8-FFD213504068}">
      <dgm:prSet/>
      <dgm:spPr/>
      <dgm:t>
        <a:bodyPr/>
        <a:lstStyle/>
        <a:p>
          <a:endParaRPr lang="es-EC" sz="4400"/>
        </a:p>
      </dgm:t>
    </dgm:pt>
    <dgm:pt modelId="{9F18D761-7308-492F-AA34-E77E049C41D9}">
      <dgm:prSet custT="1"/>
      <dgm:spPr/>
      <dgm:t>
        <a:bodyPr/>
        <a:lstStyle/>
        <a:p>
          <a:pPr rtl="0"/>
          <a:r>
            <a:rPr lang="es-ES" sz="1800" smtClean="0"/>
            <a:t>Máximo 2 camas/sala - cumple</a:t>
          </a:r>
          <a:endParaRPr lang="es-EC" sz="1800"/>
        </a:p>
      </dgm:t>
    </dgm:pt>
    <dgm:pt modelId="{85109F0C-99DE-43E9-BF3F-53D4AC7139B5}" type="parTrans" cxnId="{4DE52046-0704-4D02-8231-9EDEEBCCF239}">
      <dgm:prSet/>
      <dgm:spPr/>
      <dgm:t>
        <a:bodyPr/>
        <a:lstStyle/>
        <a:p>
          <a:endParaRPr lang="es-EC" sz="4400"/>
        </a:p>
      </dgm:t>
    </dgm:pt>
    <dgm:pt modelId="{16E8BBD0-8F04-4B6D-A884-9E736296BB22}" type="sibTrans" cxnId="{4DE52046-0704-4D02-8231-9EDEEBCCF239}">
      <dgm:prSet/>
      <dgm:spPr/>
      <dgm:t>
        <a:bodyPr/>
        <a:lstStyle/>
        <a:p>
          <a:endParaRPr lang="es-EC" sz="4400"/>
        </a:p>
      </dgm:t>
    </dgm:pt>
    <dgm:pt modelId="{FEDB22F6-ABF8-4983-8672-100BB0F388FC}" type="pres">
      <dgm:prSet presAssocID="{FAE43125-ABE0-431E-8A64-83D8B4B48ABA}" presName="cycleMatrixDiagram" presStyleCnt="0">
        <dgm:presLayoutVars>
          <dgm:chMax val="1"/>
          <dgm:dir/>
          <dgm:animLvl val="lvl"/>
          <dgm:resizeHandles val="exact"/>
        </dgm:presLayoutVars>
      </dgm:prSet>
      <dgm:spPr/>
      <dgm:t>
        <a:bodyPr/>
        <a:lstStyle/>
        <a:p>
          <a:endParaRPr lang="es-EC"/>
        </a:p>
      </dgm:t>
    </dgm:pt>
    <dgm:pt modelId="{532E5700-7282-42FA-8FF1-FB7691D0CE10}" type="pres">
      <dgm:prSet presAssocID="{FAE43125-ABE0-431E-8A64-83D8B4B48ABA}" presName="children" presStyleCnt="0"/>
      <dgm:spPr/>
    </dgm:pt>
    <dgm:pt modelId="{834601C5-4F21-4B0F-9CA1-510632CAF247}" type="pres">
      <dgm:prSet presAssocID="{FAE43125-ABE0-431E-8A64-83D8B4B48ABA}" presName="childPlaceholder" presStyleCnt="0"/>
      <dgm:spPr/>
    </dgm:pt>
    <dgm:pt modelId="{633726E1-C605-44F9-B758-0B191BD2BEA0}" type="pres">
      <dgm:prSet presAssocID="{FAE43125-ABE0-431E-8A64-83D8B4B48ABA}" presName="circle" presStyleCnt="0"/>
      <dgm:spPr/>
    </dgm:pt>
    <dgm:pt modelId="{4C8A0D71-5D67-4AB5-9C9F-DB33AAB04D5C}" type="pres">
      <dgm:prSet presAssocID="{FAE43125-ABE0-431E-8A64-83D8B4B48ABA}" presName="quadrant1" presStyleLbl="node1" presStyleIdx="0" presStyleCnt="4">
        <dgm:presLayoutVars>
          <dgm:chMax val="1"/>
          <dgm:bulletEnabled val="1"/>
        </dgm:presLayoutVars>
      </dgm:prSet>
      <dgm:spPr/>
      <dgm:t>
        <a:bodyPr/>
        <a:lstStyle/>
        <a:p>
          <a:endParaRPr lang="es-EC"/>
        </a:p>
      </dgm:t>
    </dgm:pt>
    <dgm:pt modelId="{E332BF65-8623-4FC2-B073-DE2D0AC8D8D7}" type="pres">
      <dgm:prSet presAssocID="{FAE43125-ABE0-431E-8A64-83D8B4B48ABA}" presName="quadrant2" presStyleLbl="node1" presStyleIdx="1" presStyleCnt="4">
        <dgm:presLayoutVars>
          <dgm:chMax val="1"/>
          <dgm:bulletEnabled val="1"/>
        </dgm:presLayoutVars>
      </dgm:prSet>
      <dgm:spPr/>
      <dgm:t>
        <a:bodyPr/>
        <a:lstStyle/>
        <a:p>
          <a:endParaRPr lang="es-EC"/>
        </a:p>
      </dgm:t>
    </dgm:pt>
    <dgm:pt modelId="{F55C2D6C-91D7-49C6-B227-451CF1A78D16}" type="pres">
      <dgm:prSet presAssocID="{FAE43125-ABE0-431E-8A64-83D8B4B48ABA}" presName="quadrant3" presStyleLbl="node1" presStyleIdx="2" presStyleCnt="4">
        <dgm:presLayoutVars>
          <dgm:chMax val="1"/>
          <dgm:bulletEnabled val="1"/>
        </dgm:presLayoutVars>
      </dgm:prSet>
      <dgm:spPr/>
      <dgm:t>
        <a:bodyPr/>
        <a:lstStyle/>
        <a:p>
          <a:endParaRPr lang="es-EC"/>
        </a:p>
      </dgm:t>
    </dgm:pt>
    <dgm:pt modelId="{7C474C56-8B93-4FC6-B8A7-9DBB0BD4317F}" type="pres">
      <dgm:prSet presAssocID="{FAE43125-ABE0-431E-8A64-83D8B4B48ABA}" presName="quadrant4" presStyleLbl="node1" presStyleIdx="3" presStyleCnt="4">
        <dgm:presLayoutVars>
          <dgm:chMax val="1"/>
          <dgm:bulletEnabled val="1"/>
        </dgm:presLayoutVars>
      </dgm:prSet>
      <dgm:spPr/>
      <dgm:t>
        <a:bodyPr/>
        <a:lstStyle/>
        <a:p>
          <a:endParaRPr lang="es-EC"/>
        </a:p>
      </dgm:t>
    </dgm:pt>
    <dgm:pt modelId="{E6CD27A3-C786-4D95-A467-959E189693A0}" type="pres">
      <dgm:prSet presAssocID="{FAE43125-ABE0-431E-8A64-83D8B4B48ABA}" presName="quadrantPlaceholder" presStyleCnt="0"/>
      <dgm:spPr/>
    </dgm:pt>
    <dgm:pt modelId="{3A3E539B-D4DA-4A53-BBB9-A72658C7CBCD}" type="pres">
      <dgm:prSet presAssocID="{FAE43125-ABE0-431E-8A64-83D8B4B48ABA}" presName="center1" presStyleLbl="fgShp" presStyleIdx="0" presStyleCnt="2"/>
      <dgm:spPr/>
    </dgm:pt>
    <dgm:pt modelId="{32343603-7105-4EA4-983E-8562EDC8E83C}" type="pres">
      <dgm:prSet presAssocID="{FAE43125-ABE0-431E-8A64-83D8B4B48ABA}" presName="center2" presStyleLbl="fgShp" presStyleIdx="1" presStyleCnt="2"/>
      <dgm:spPr/>
    </dgm:pt>
  </dgm:ptLst>
  <dgm:cxnLst>
    <dgm:cxn modelId="{A81CA841-899F-4EC9-8944-408379AEAD26}" type="presOf" srcId="{FAE43125-ABE0-431E-8A64-83D8B4B48ABA}" destId="{FEDB22F6-ABF8-4983-8672-100BB0F388FC}" srcOrd="0" destOrd="0" presId="urn:microsoft.com/office/officeart/2005/8/layout/cycle4"/>
    <dgm:cxn modelId="{4944E705-D790-4D8E-9DBE-9005F99D7049}" type="presOf" srcId="{9F18D761-7308-492F-AA34-E77E049C41D9}" destId="{7C474C56-8B93-4FC6-B8A7-9DBB0BD4317F}" srcOrd="0" destOrd="0" presId="urn:microsoft.com/office/officeart/2005/8/layout/cycle4"/>
    <dgm:cxn modelId="{4DE52046-0704-4D02-8231-9EDEEBCCF239}" srcId="{FAE43125-ABE0-431E-8A64-83D8B4B48ABA}" destId="{9F18D761-7308-492F-AA34-E77E049C41D9}" srcOrd="3" destOrd="0" parTransId="{85109F0C-99DE-43E9-BF3F-53D4AC7139B5}" sibTransId="{16E8BBD0-8F04-4B6D-A884-9E736296BB22}"/>
    <dgm:cxn modelId="{ADC19BCA-7626-4B71-A59C-B25421B26B2F}" srcId="{FAE43125-ABE0-431E-8A64-83D8B4B48ABA}" destId="{AD108228-E4C5-43D7-B2D4-E455343017DC}" srcOrd="1" destOrd="0" parTransId="{2C43694D-2A0D-4509-A6D1-5D6E8E706887}" sibTransId="{D6EF1D45-DE02-445D-ACB2-ADB682E642F0}"/>
    <dgm:cxn modelId="{BBA93BC6-B334-4334-8BA8-FFD213504068}" srcId="{FAE43125-ABE0-431E-8A64-83D8B4B48ABA}" destId="{6E736B5F-70C8-4B1C-94F0-F5E86BC5486C}" srcOrd="2" destOrd="0" parTransId="{A0140CE1-2F54-4176-866D-ED5F1CA33BDA}" sibTransId="{68D8EB94-05DA-4817-82FA-953E9A158DA2}"/>
    <dgm:cxn modelId="{21491DEC-14B4-4A2F-8DEC-ADEF41E46B0C}" type="presOf" srcId="{AD108228-E4C5-43D7-B2D4-E455343017DC}" destId="{E332BF65-8623-4FC2-B073-DE2D0AC8D8D7}" srcOrd="0" destOrd="0" presId="urn:microsoft.com/office/officeart/2005/8/layout/cycle4"/>
    <dgm:cxn modelId="{D665CCF7-92C9-454D-B36B-BF869A3CB5C1}" type="presOf" srcId="{6DF09C61-A832-45E3-AE62-09AA523A8A8F}" destId="{4C8A0D71-5D67-4AB5-9C9F-DB33AAB04D5C}" srcOrd="0" destOrd="0" presId="urn:microsoft.com/office/officeart/2005/8/layout/cycle4"/>
    <dgm:cxn modelId="{B8539CF2-F375-43DD-8745-7CE5DF9E7610}" type="presOf" srcId="{6E736B5F-70C8-4B1C-94F0-F5E86BC5486C}" destId="{F55C2D6C-91D7-49C6-B227-451CF1A78D16}" srcOrd="0" destOrd="0" presId="urn:microsoft.com/office/officeart/2005/8/layout/cycle4"/>
    <dgm:cxn modelId="{D9029BE5-BC7E-487F-B9B2-AAEBAF7702F2}" srcId="{FAE43125-ABE0-431E-8A64-83D8B4B48ABA}" destId="{6DF09C61-A832-45E3-AE62-09AA523A8A8F}" srcOrd="0" destOrd="0" parTransId="{EE686A29-E7A2-44EF-B3B5-F71DF4890FCA}" sibTransId="{A69FF2AC-3C55-4573-AD3B-E0D5C827A7B8}"/>
    <dgm:cxn modelId="{764DD4BF-C386-4D10-A8DE-D12A3DB5C074}" type="presParOf" srcId="{FEDB22F6-ABF8-4983-8672-100BB0F388FC}" destId="{532E5700-7282-42FA-8FF1-FB7691D0CE10}" srcOrd="0" destOrd="0" presId="urn:microsoft.com/office/officeart/2005/8/layout/cycle4"/>
    <dgm:cxn modelId="{F4022780-7D87-46A0-A849-1B4B893A3E83}" type="presParOf" srcId="{532E5700-7282-42FA-8FF1-FB7691D0CE10}" destId="{834601C5-4F21-4B0F-9CA1-510632CAF247}" srcOrd="0" destOrd="0" presId="urn:microsoft.com/office/officeart/2005/8/layout/cycle4"/>
    <dgm:cxn modelId="{5DA893B7-8B7B-447D-BFC7-88E00451BBF9}" type="presParOf" srcId="{FEDB22F6-ABF8-4983-8672-100BB0F388FC}" destId="{633726E1-C605-44F9-B758-0B191BD2BEA0}" srcOrd="1" destOrd="0" presId="urn:microsoft.com/office/officeart/2005/8/layout/cycle4"/>
    <dgm:cxn modelId="{2CA738B5-9BE1-4925-A6BE-42C21BBEF415}" type="presParOf" srcId="{633726E1-C605-44F9-B758-0B191BD2BEA0}" destId="{4C8A0D71-5D67-4AB5-9C9F-DB33AAB04D5C}" srcOrd="0" destOrd="0" presId="urn:microsoft.com/office/officeart/2005/8/layout/cycle4"/>
    <dgm:cxn modelId="{E2F15056-970A-4E48-93F3-BC5C7C4611E9}" type="presParOf" srcId="{633726E1-C605-44F9-B758-0B191BD2BEA0}" destId="{E332BF65-8623-4FC2-B073-DE2D0AC8D8D7}" srcOrd="1" destOrd="0" presId="urn:microsoft.com/office/officeart/2005/8/layout/cycle4"/>
    <dgm:cxn modelId="{ADB56672-C465-4D6F-BD58-B3ECF7E5EE92}" type="presParOf" srcId="{633726E1-C605-44F9-B758-0B191BD2BEA0}" destId="{F55C2D6C-91D7-49C6-B227-451CF1A78D16}" srcOrd="2" destOrd="0" presId="urn:microsoft.com/office/officeart/2005/8/layout/cycle4"/>
    <dgm:cxn modelId="{2266CC4F-8AD9-4945-942F-C85B0CD511A6}" type="presParOf" srcId="{633726E1-C605-44F9-B758-0B191BD2BEA0}" destId="{7C474C56-8B93-4FC6-B8A7-9DBB0BD4317F}" srcOrd="3" destOrd="0" presId="urn:microsoft.com/office/officeart/2005/8/layout/cycle4"/>
    <dgm:cxn modelId="{CC197E77-4EF9-4F1E-AE4E-56D487BCEC0D}" type="presParOf" srcId="{633726E1-C605-44F9-B758-0B191BD2BEA0}" destId="{E6CD27A3-C786-4D95-A467-959E189693A0}" srcOrd="4" destOrd="0" presId="urn:microsoft.com/office/officeart/2005/8/layout/cycle4"/>
    <dgm:cxn modelId="{C1D97D21-96EE-4BBB-B592-C509D6765D73}" type="presParOf" srcId="{FEDB22F6-ABF8-4983-8672-100BB0F388FC}" destId="{3A3E539B-D4DA-4A53-BBB9-A72658C7CBCD}" srcOrd="2" destOrd="0" presId="urn:microsoft.com/office/officeart/2005/8/layout/cycle4"/>
    <dgm:cxn modelId="{E32D775F-21C3-4034-92BC-B6E54FB09760}" type="presParOf" srcId="{FEDB22F6-ABF8-4983-8672-100BB0F388FC}" destId="{32343603-7105-4EA4-983E-8562EDC8E83C}"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41EE3A1-F6F4-47D6-865E-4920D0DD08DF}"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s-ES"/>
        </a:p>
      </dgm:t>
    </dgm:pt>
    <dgm:pt modelId="{3F6289D9-EDD7-46D9-B009-50CDB4A22860}">
      <dgm:prSet custT="1"/>
      <dgm:spPr/>
      <dgm:t>
        <a:bodyPr/>
        <a:lstStyle/>
        <a:p>
          <a:pPr rtl="0"/>
          <a:r>
            <a:rPr lang="es-ES" sz="1600" b="1" dirty="0" smtClean="0"/>
            <a:t>Comité  para la evaluación a la calidad y seguridad de la atención médica.</a:t>
          </a:r>
          <a:r>
            <a:rPr lang="es-ES" sz="1600" b="1" dirty="0" smtClean="0">
              <a:effectLst/>
            </a:rPr>
            <a:t> </a:t>
          </a:r>
          <a:endParaRPr lang="es-ES" sz="1600" b="1" dirty="0">
            <a:effectLst/>
          </a:endParaRPr>
        </a:p>
      </dgm:t>
    </dgm:pt>
    <dgm:pt modelId="{65C74A52-E18B-4CEF-9C71-4EA4979685D2}" type="parTrans" cxnId="{725ED18A-A328-45EB-B006-A8CC061309C0}">
      <dgm:prSet/>
      <dgm:spPr/>
      <dgm:t>
        <a:bodyPr/>
        <a:lstStyle/>
        <a:p>
          <a:endParaRPr lang="es-ES" sz="1200"/>
        </a:p>
      </dgm:t>
    </dgm:pt>
    <dgm:pt modelId="{721D4FF7-2009-4E9E-9E35-AA96D7838018}" type="sibTrans" cxnId="{725ED18A-A328-45EB-B006-A8CC061309C0}">
      <dgm:prSet/>
      <dgm:spPr/>
      <dgm:t>
        <a:bodyPr/>
        <a:lstStyle/>
        <a:p>
          <a:endParaRPr lang="es-ES" sz="1200"/>
        </a:p>
      </dgm:t>
    </dgm:pt>
    <dgm:pt modelId="{CA2F95CF-B541-40EC-A8C4-05B1C692C50B}">
      <dgm:prSet custT="1"/>
      <dgm:spPr/>
      <dgm:t>
        <a:bodyPr/>
        <a:lstStyle/>
        <a:p>
          <a:pPr rtl="0"/>
          <a:r>
            <a:rPr lang="es-ES" sz="1800" dirty="0" smtClean="0"/>
            <a:t>Estructura funcional</a:t>
          </a:r>
          <a:endParaRPr lang="es-ES" sz="1800" dirty="0"/>
        </a:p>
      </dgm:t>
    </dgm:pt>
    <dgm:pt modelId="{B57F610F-DF1E-4948-81AE-389EC258941F}" type="parTrans" cxnId="{84873C7B-A1F3-47A9-9D51-95AD4B74C928}">
      <dgm:prSet/>
      <dgm:spPr/>
      <dgm:t>
        <a:bodyPr/>
        <a:lstStyle/>
        <a:p>
          <a:endParaRPr lang="es-ES" sz="1200"/>
        </a:p>
      </dgm:t>
    </dgm:pt>
    <dgm:pt modelId="{31DE3DE5-A74D-4076-ABA6-6087C3B121A8}" type="sibTrans" cxnId="{84873C7B-A1F3-47A9-9D51-95AD4B74C928}">
      <dgm:prSet/>
      <dgm:spPr/>
      <dgm:t>
        <a:bodyPr/>
        <a:lstStyle/>
        <a:p>
          <a:endParaRPr lang="es-ES" sz="1200"/>
        </a:p>
      </dgm:t>
    </dgm:pt>
    <dgm:pt modelId="{CC28ECB4-B4E8-48FE-B35E-D3A8365E1B2F}">
      <dgm:prSet custT="1"/>
      <dgm:spPr/>
      <dgm:t>
        <a:bodyPr/>
        <a:lstStyle/>
        <a:p>
          <a:pPr rtl="0"/>
          <a:r>
            <a:rPr lang="es-ES" sz="1600" dirty="0" smtClean="0"/>
            <a:t>Actividades</a:t>
          </a:r>
          <a:endParaRPr lang="es-ES" sz="1800" dirty="0"/>
        </a:p>
      </dgm:t>
    </dgm:pt>
    <dgm:pt modelId="{2D968F96-16F7-45E0-8D15-82E36D126E12}" type="parTrans" cxnId="{C3F03969-ED7A-448A-8876-813C60290740}">
      <dgm:prSet/>
      <dgm:spPr/>
      <dgm:t>
        <a:bodyPr/>
        <a:lstStyle/>
        <a:p>
          <a:endParaRPr lang="es-ES" sz="1200"/>
        </a:p>
      </dgm:t>
    </dgm:pt>
    <dgm:pt modelId="{72430187-53C0-4A71-9263-DC01C1A184DF}" type="sibTrans" cxnId="{C3F03969-ED7A-448A-8876-813C60290740}">
      <dgm:prSet/>
      <dgm:spPr/>
      <dgm:t>
        <a:bodyPr/>
        <a:lstStyle/>
        <a:p>
          <a:endParaRPr lang="es-ES" sz="1200"/>
        </a:p>
      </dgm:t>
    </dgm:pt>
    <dgm:pt modelId="{D00EC4E0-9188-4F33-9BFD-37A5E06FED96}">
      <dgm:prSet custT="1"/>
      <dgm:spPr/>
      <dgm:t>
        <a:bodyPr/>
        <a:lstStyle/>
        <a:p>
          <a:pPr rtl="0"/>
          <a:r>
            <a:rPr lang="es-ES" sz="1600" dirty="0" smtClean="0"/>
            <a:t>Objetivos</a:t>
          </a:r>
          <a:endParaRPr lang="es-ES" sz="1600" dirty="0"/>
        </a:p>
      </dgm:t>
    </dgm:pt>
    <dgm:pt modelId="{E7F4F23C-692E-402E-AF28-D3A7B27567C9}" type="parTrans" cxnId="{E8EBF2E8-EEF3-4E6B-8EF9-8E1580606BBD}">
      <dgm:prSet/>
      <dgm:spPr/>
      <dgm:t>
        <a:bodyPr/>
        <a:lstStyle/>
        <a:p>
          <a:endParaRPr lang="es-ES" sz="1200"/>
        </a:p>
      </dgm:t>
    </dgm:pt>
    <dgm:pt modelId="{2F749251-6B96-4324-A471-D73A480EE5A5}" type="sibTrans" cxnId="{E8EBF2E8-EEF3-4E6B-8EF9-8E1580606BBD}">
      <dgm:prSet/>
      <dgm:spPr/>
      <dgm:t>
        <a:bodyPr/>
        <a:lstStyle/>
        <a:p>
          <a:endParaRPr lang="es-ES" sz="1200"/>
        </a:p>
      </dgm:t>
    </dgm:pt>
    <dgm:pt modelId="{9F2F540B-77FB-4A62-ACD9-3FB8CF1DF855}">
      <dgm:prSet custT="1"/>
      <dgm:spPr/>
      <dgm:t>
        <a:bodyPr/>
        <a:lstStyle/>
        <a:p>
          <a:pPr rtl="0"/>
          <a:r>
            <a:rPr lang="es-ES" sz="1600" dirty="0" smtClean="0"/>
            <a:t>Funciones</a:t>
          </a:r>
          <a:endParaRPr lang="es-ES" sz="1600" dirty="0"/>
        </a:p>
      </dgm:t>
    </dgm:pt>
    <dgm:pt modelId="{CB7191CE-4572-49F0-8CC5-92C68091BDBA}" type="parTrans" cxnId="{7FCAA1AD-7195-4032-8E09-2A1F91CC7995}">
      <dgm:prSet/>
      <dgm:spPr/>
      <dgm:t>
        <a:bodyPr/>
        <a:lstStyle/>
        <a:p>
          <a:endParaRPr lang="es-ES"/>
        </a:p>
      </dgm:t>
    </dgm:pt>
    <dgm:pt modelId="{F85CD17A-2FB4-4CA6-A911-DA1A3F89DC26}" type="sibTrans" cxnId="{7FCAA1AD-7195-4032-8E09-2A1F91CC7995}">
      <dgm:prSet/>
      <dgm:spPr/>
      <dgm:t>
        <a:bodyPr/>
        <a:lstStyle/>
        <a:p>
          <a:endParaRPr lang="es-ES"/>
        </a:p>
      </dgm:t>
    </dgm:pt>
    <dgm:pt modelId="{79AF7A40-A39E-477F-BBE7-2AE73327490F}" type="pres">
      <dgm:prSet presAssocID="{641EE3A1-F6F4-47D6-865E-4920D0DD08DF}" presName="hierChild1" presStyleCnt="0">
        <dgm:presLayoutVars>
          <dgm:orgChart val="1"/>
          <dgm:chPref val="1"/>
          <dgm:dir/>
          <dgm:animOne val="branch"/>
          <dgm:animLvl val="lvl"/>
          <dgm:resizeHandles/>
        </dgm:presLayoutVars>
      </dgm:prSet>
      <dgm:spPr/>
      <dgm:t>
        <a:bodyPr/>
        <a:lstStyle/>
        <a:p>
          <a:endParaRPr lang="es-EC"/>
        </a:p>
      </dgm:t>
    </dgm:pt>
    <dgm:pt modelId="{028ABC49-17AB-45F5-B1F6-6FA66DEDCCC4}" type="pres">
      <dgm:prSet presAssocID="{3F6289D9-EDD7-46D9-B009-50CDB4A22860}" presName="hierRoot1" presStyleCnt="0">
        <dgm:presLayoutVars>
          <dgm:hierBranch val="init"/>
        </dgm:presLayoutVars>
      </dgm:prSet>
      <dgm:spPr/>
    </dgm:pt>
    <dgm:pt modelId="{4539216D-5DAB-4EC0-A69A-BA9ECA7AD21A}" type="pres">
      <dgm:prSet presAssocID="{3F6289D9-EDD7-46D9-B009-50CDB4A22860}" presName="rootComposite1" presStyleCnt="0"/>
      <dgm:spPr/>
    </dgm:pt>
    <dgm:pt modelId="{A3728EB7-E922-4A4B-83C1-8113854C3C30}" type="pres">
      <dgm:prSet presAssocID="{3F6289D9-EDD7-46D9-B009-50CDB4A22860}" presName="rootText1" presStyleLbl="node0" presStyleIdx="0" presStyleCnt="1" custScaleX="170375" custScaleY="121514" custLinFactNeighborX="599" custLinFactNeighborY="-58382">
        <dgm:presLayoutVars>
          <dgm:chPref val="3"/>
        </dgm:presLayoutVars>
      </dgm:prSet>
      <dgm:spPr/>
      <dgm:t>
        <a:bodyPr/>
        <a:lstStyle/>
        <a:p>
          <a:endParaRPr lang="es-ES"/>
        </a:p>
      </dgm:t>
    </dgm:pt>
    <dgm:pt modelId="{C843C62C-10C1-483F-99A8-F2BEF65F9840}" type="pres">
      <dgm:prSet presAssocID="{3F6289D9-EDD7-46D9-B009-50CDB4A22860}" presName="rootConnector1" presStyleLbl="node1" presStyleIdx="0" presStyleCnt="0"/>
      <dgm:spPr/>
      <dgm:t>
        <a:bodyPr/>
        <a:lstStyle/>
        <a:p>
          <a:endParaRPr lang="es-EC"/>
        </a:p>
      </dgm:t>
    </dgm:pt>
    <dgm:pt modelId="{678B8EA6-895B-47F4-B706-B0D82A5C39F6}" type="pres">
      <dgm:prSet presAssocID="{3F6289D9-EDD7-46D9-B009-50CDB4A22860}" presName="hierChild2" presStyleCnt="0"/>
      <dgm:spPr/>
    </dgm:pt>
    <dgm:pt modelId="{A9848858-B667-4744-9015-AC0BEFF63D56}" type="pres">
      <dgm:prSet presAssocID="{B57F610F-DF1E-4948-81AE-389EC258941F}" presName="Name37" presStyleLbl="parChTrans1D2" presStyleIdx="0" presStyleCnt="4"/>
      <dgm:spPr/>
      <dgm:t>
        <a:bodyPr/>
        <a:lstStyle/>
        <a:p>
          <a:endParaRPr lang="es-EC"/>
        </a:p>
      </dgm:t>
    </dgm:pt>
    <dgm:pt modelId="{3054644C-1197-4D8F-8253-BE662344979F}" type="pres">
      <dgm:prSet presAssocID="{CA2F95CF-B541-40EC-A8C4-05B1C692C50B}" presName="hierRoot2" presStyleCnt="0">
        <dgm:presLayoutVars>
          <dgm:hierBranch val="init"/>
        </dgm:presLayoutVars>
      </dgm:prSet>
      <dgm:spPr/>
    </dgm:pt>
    <dgm:pt modelId="{DFB205D3-BB6D-4081-9F0C-E59796B8B2E9}" type="pres">
      <dgm:prSet presAssocID="{CA2F95CF-B541-40EC-A8C4-05B1C692C50B}" presName="rootComposite" presStyleCnt="0"/>
      <dgm:spPr/>
    </dgm:pt>
    <dgm:pt modelId="{4A950D4E-EF3B-42A5-98ED-BF905CD42F9E}" type="pres">
      <dgm:prSet presAssocID="{CA2F95CF-B541-40EC-A8C4-05B1C692C50B}" presName="rootText" presStyleLbl="node2" presStyleIdx="0" presStyleCnt="4">
        <dgm:presLayoutVars>
          <dgm:chPref val="3"/>
        </dgm:presLayoutVars>
      </dgm:prSet>
      <dgm:spPr/>
      <dgm:t>
        <a:bodyPr/>
        <a:lstStyle/>
        <a:p>
          <a:endParaRPr lang="es-ES"/>
        </a:p>
      </dgm:t>
    </dgm:pt>
    <dgm:pt modelId="{3DCE4964-2F01-4400-B2BB-2B370E778466}" type="pres">
      <dgm:prSet presAssocID="{CA2F95CF-B541-40EC-A8C4-05B1C692C50B}" presName="rootConnector" presStyleLbl="node2" presStyleIdx="0" presStyleCnt="4"/>
      <dgm:spPr/>
      <dgm:t>
        <a:bodyPr/>
        <a:lstStyle/>
        <a:p>
          <a:endParaRPr lang="es-EC"/>
        </a:p>
      </dgm:t>
    </dgm:pt>
    <dgm:pt modelId="{48C1EB02-1CBD-4B33-A4F2-211AF870B8A8}" type="pres">
      <dgm:prSet presAssocID="{CA2F95CF-B541-40EC-A8C4-05B1C692C50B}" presName="hierChild4" presStyleCnt="0"/>
      <dgm:spPr/>
    </dgm:pt>
    <dgm:pt modelId="{EB010C30-325C-499E-9E66-6BCFA366F948}" type="pres">
      <dgm:prSet presAssocID="{CA2F95CF-B541-40EC-A8C4-05B1C692C50B}" presName="hierChild5" presStyleCnt="0"/>
      <dgm:spPr/>
    </dgm:pt>
    <dgm:pt modelId="{45B4A932-7C48-4B93-9578-50CEF8F10F31}" type="pres">
      <dgm:prSet presAssocID="{E7F4F23C-692E-402E-AF28-D3A7B27567C9}" presName="Name37" presStyleLbl="parChTrans1D2" presStyleIdx="1" presStyleCnt="4"/>
      <dgm:spPr/>
      <dgm:t>
        <a:bodyPr/>
        <a:lstStyle/>
        <a:p>
          <a:endParaRPr lang="es-EC"/>
        </a:p>
      </dgm:t>
    </dgm:pt>
    <dgm:pt modelId="{8CD00D45-99CC-4E99-87F2-992D39F72496}" type="pres">
      <dgm:prSet presAssocID="{D00EC4E0-9188-4F33-9BFD-37A5E06FED96}" presName="hierRoot2" presStyleCnt="0">
        <dgm:presLayoutVars>
          <dgm:hierBranch val="init"/>
        </dgm:presLayoutVars>
      </dgm:prSet>
      <dgm:spPr/>
    </dgm:pt>
    <dgm:pt modelId="{30DDD374-D70A-411B-B329-2F2BE09AE4D0}" type="pres">
      <dgm:prSet presAssocID="{D00EC4E0-9188-4F33-9BFD-37A5E06FED96}" presName="rootComposite" presStyleCnt="0"/>
      <dgm:spPr/>
    </dgm:pt>
    <dgm:pt modelId="{AF4AEAE6-B8E3-44B3-9916-3AA1CE9D2B0B}" type="pres">
      <dgm:prSet presAssocID="{D00EC4E0-9188-4F33-9BFD-37A5E06FED96}" presName="rootText" presStyleLbl="node2" presStyleIdx="1" presStyleCnt="4" custLinFactNeighborX="292" custLinFactNeighborY="58082">
        <dgm:presLayoutVars>
          <dgm:chPref val="3"/>
        </dgm:presLayoutVars>
      </dgm:prSet>
      <dgm:spPr/>
      <dgm:t>
        <a:bodyPr/>
        <a:lstStyle/>
        <a:p>
          <a:endParaRPr lang="es-ES"/>
        </a:p>
      </dgm:t>
    </dgm:pt>
    <dgm:pt modelId="{035C9DFB-4A9C-41A9-AFCB-B58EB2AA3A7D}" type="pres">
      <dgm:prSet presAssocID="{D00EC4E0-9188-4F33-9BFD-37A5E06FED96}" presName="rootConnector" presStyleLbl="node2" presStyleIdx="1" presStyleCnt="4"/>
      <dgm:spPr/>
      <dgm:t>
        <a:bodyPr/>
        <a:lstStyle/>
        <a:p>
          <a:endParaRPr lang="es-EC"/>
        </a:p>
      </dgm:t>
    </dgm:pt>
    <dgm:pt modelId="{7F4D5280-0BEF-4EA8-A0DE-99D43557B4BB}" type="pres">
      <dgm:prSet presAssocID="{D00EC4E0-9188-4F33-9BFD-37A5E06FED96}" presName="hierChild4" presStyleCnt="0"/>
      <dgm:spPr/>
    </dgm:pt>
    <dgm:pt modelId="{C1F3FD04-0618-495B-AE78-C71CE834E5D5}" type="pres">
      <dgm:prSet presAssocID="{D00EC4E0-9188-4F33-9BFD-37A5E06FED96}" presName="hierChild5" presStyleCnt="0"/>
      <dgm:spPr/>
    </dgm:pt>
    <dgm:pt modelId="{6A657104-7094-4CC2-80FB-0DFA07F42555}" type="pres">
      <dgm:prSet presAssocID="{CB7191CE-4572-49F0-8CC5-92C68091BDBA}" presName="Name37" presStyleLbl="parChTrans1D2" presStyleIdx="2" presStyleCnt="4"/>
      <dgm:spPr/>
      <dgm:t>
        <a:bodyPr/>
        <a:lstStyle/>
        <a:p>
          <a:endParaRPr lang="es-EC"/>
        </a:p>
      </dgm:t>
    </dgm:pt>
    <dgm:pt modelId="{58A64DF4-955B-433E-9E1C-B16EE9BD1DA0}" type="pres">
      <dgm:prSet presAssocID="{9F2F540B-77FB-4A62-ACD9-3FB8CF1DF855}" presName="hierRoot2" presStyleCnt="0">
        <dgm:presLayoutVars>
          <dgm:hierBranch val="init"/>
        </dgm:presLayoutVars>
      </dgm:prSet>
      <dgm:spPr/>
    </dgm:pt>
    <dgm:pt modelId="{1BC5AA31-F8C3-47D4-9906-BE926C6DF138}" type="pres">
      <dgm:prSet presAssocID="{9F2F540B-77FB-4A62-ACD9-3FB8CF1DF855}" presName="rootComposite" presStyleCnt="0"/>
      <dgm:spPr/>
    </dgm:pt>
    <dgm:pt modelId="{5B8F5991-05C7-4650-B38A-BEEEE21A834C}" type="pres">
      <dgm:prSet presAssocID="{9F2F540B-77FB-4A62-ACD9-3FB8CF1DF855}" presName="rootText" presStyleLbl="node2" presStyleIdx="2" presStyleCnt="4" custLinFactNeighborX="225" custLinFactNeighborY="58082">
        <dgm:presLayoutVars>
          <dgm:chPref val="3"/>
        </dgm:presLayoutVars>
      </dgm:prSet>
      <dgm:spPr/>
      <dgm:t>
        <a:bodyPr/>
        <a:lstStyle/>
        <a:p>
          <a:endParaRPr lang="es-ES"/>
        </a:p>
      </dgm:t>
    </dgm:pt>
    <dgm:pt modelId="{B24936D0-5D25-4427-A69C-659FEEF4BC44}" type="pres">
      <dgm:prSet presAssocID="{9F2F540B-77FB-4A62-ACD9-3FB8CF1DF855}" presName="rootConnector" presStyleLbl="node2" presStyleIdx="2" presStyleCnt="4"/>
      <dgm:spPr/>
      <dgm:t>
        <a:bodyPr/>
        <a:lstStyle/>
        <a:p>
          <a:endParaRPr lang="es-EC"/>
        </a:p>
      </dgm:t>
    </dgm:pt>
    <dgm:pt modelId="{4FB3D0C0-4DB4-4A8C-A810-2721C9150FE2}" type="pres">
      <dgm:prSet presAssocID="{9F2F540B-77FB-4A62-ACD9-3FB8CF1DF855}" presName="hierChild4" presStyleCnt="0"/>
      <dgm:spPr/>
    </dgm:pt>
    <dgm:pt modelId="{64C50C6D-1ED0-438C-9101-1D96DC5E732C}" type="pres">
      <dgm:prSet presAssocID="{9F2F540B-77FB-4A62-ACD9-3FB8CF1DF855}" presName="hierChild5" presStyleCnt="0"/>
      <dgm:spPr/>
    </dgm:pt>
    <dgm:pt modelId="{5BB61B8A-A78F-4088-B2AB-234199B9F0AC}" type="pres">
      <dgm:prSet presAssocID="{2D968F96-16F7-45E0-8D15-82E36D126E12}" presName="Name37" presStyleLbl="parChTrans1D2" presStyleIdx="3" presStyleCnt="4"/>
      <dgm:spPr/>
      <dgm:t>
        <a:bodyPr/>
        <a:lstStyle/>
        <a:p>
          <a:endParaRPr lang="es-EC"/>
        </a:p>
      </dgm:t>
    </dgm:pt>
    <dgm:pt modelId="{0181473D-80CC-4395-B12D-4ACEC2F18858}" type="pres">
      <dgm:prSet presAssocID="{CC28ECB4-B4E8-48FE-B35E-D3A8365E1B2F}" presName="hierRoot2" presStyleCnt="0">
        <dgm:presLayoutVars>
          <dgm:hierBranch val="init"/>
        </dgm:presLayoutVars>
      </dgm:prSet>
      <dgm:spPr/>
    </dgm:pt>
    <dgm:pt modelId="{4764DE1A-3CDE-41E3-8233-C1A9076851D3}" type="pres">
      <dgm:prSet presAssocID="{CC28ECB4-B4E8-48FE-B35E-D3A8365E1B2F}" presName="rootComposite" presStyleCnt="0"/>
      <dgm:spPr/>
    </dgm:pt>
    <dgm:pt modelId="{E53F3199-24CA-4CE4-B3C3-2A4DFB45F9C4}" type="pres">
      <dgm:prSet presAssocID="{CC28ECB4-B4E8-48FE-B35E-D3A8365E1B2F}" presName="rootText" presStyleLbl="node2" presStyleIdx="3" presStyleCnt="4">
        <dgm:presLayoutVars>
          <dgm:chPref val="3"/>
        </dgm:presLayoutVars>
      </dgm:prSet>
      <dgm:spPr/>
      <dgm:t>
        <a:bodyPr/>
        <a:lstStyle/>
        <a:p>
          <a:endParaRPr lang="es-ES"/>
        </a:p>
      </dgm:t>
    </dgm:pt>
    <dgm:pt modelId="{F54882FC-4B44-4ED9-B03B-70DF9F9C72E0}" type="pres">
      <dgm:prSet presAssocID="{CC28ECB4-B4E8-48FE-B35E-D3A8365E1B2F}" presName="rootConnector" presStyleLbl="node2" presStyleIdx="3" presStyleCnt="4"/>
      <dgm:spPr/>
      <dgm:t>
        <a:bodyPr/>
        <a:lstStyle/>
        <a:p>
          <a:endParaRPr lang="es-EC"/>
        </a:p>
      </dgm:t>
    </dgm:pt>
    <dgm:pt modelId="{5B8F7438-4610-4E35-926A-32C82D98F09A}" type="pres">
      <dgm:prSet presAssocID="{CC28ECB4-B4E8-48FE-B35E-D3A8365E1B2F}" presName="hierChild4" presStyleCnt="0"/>
      <dgm:spPr/>
    </dgm:pt>
    <dgm:pt modelId="{7CC449AA-02F3-457B-A8D4-0F90701B0BAC}" type="pres">
      <dgm:prSet presAssocID="{CC28ECB4-B4E8-48FE-B35E-D3A8365E1B2F}" presName="hierChild5" presStyleCnt="0"/>
      <dgm:spPr/>
    </dgm:pt>
    <dgm:pt modelId="{CC51AAD6-6621-48F0-AD7C-07D114F21B74}" type="pres">
      <dgm:prSet presAssocID="{3F6289D9-EDD7-46D9-B009-50CDB4A22860}" presName="hierChild3" presStyleCnt="0"/>
      <dgm:spPr/>
    </dgm:pt>
  </dgm:ptLst>
  <dgm:cxnLst>
    <dgm:cxn modelId="{5090F8AE-D3C5-4702-887B-6C1C2FAF73BF}" type="presOf" srcId="{9F2F540B-77FB-4A62-ACD9-3FB8CF1DF855}" destId="{5B8F5991-05C7-4650-B38A-BEEEE21A834C}" srcOrd="0" destOrd="0" presId="urn:microsoft.com/office/officeart/2005/8/layout/orgChart1"/>
    <dgm:cxn modelId="{976975FD-317E-426E-8BE5-AA2901D90323}" type="presOf" srcId="{2D968F96-16F7-45E0-8D15-82E36D126E12}" destId="{5BB61B8A-A78F-4088-B2AB-234199B9F0AC}" srcOrd="0" destOrd="0" presId="urn:microsoft.com/office/officeart/2005/8/layout/orgChart1"/>
    <dgm:cxn modelId="{02808AB9-A908-4416-B37C-871320E52432}" type="presOf" srcId="{CC28ECB4-B4E8-48FE-B35E-D3A8365E1B2F}" destId="{F54882FC-4B44-4ED9-B03B-70DF9F9C72E0}" srcOrd="1" destOrd="0" presId="urn:microsoft.com/office/officeart/2005/8/layout/orgChart1"/>
    <dgm:cxn modelId="{7FCAA1AD-7195-4032-8E09-2A1F91CC7995}" srcId="{3F6289D9-EDD7-46D9-B009-50CDB4A22860}" destId="{9F2F540B-77FB-4A62-ACD9-3FB8CF1DF855}" srcOrd="2" destOrd="0" parTransId="{CB7191CE-4572-49F0-8CC5-92C68091BDBA}" sibTransId="{F85CD17A-2FB4-4CA6-A911-DA1A3F89DC26}"/>
    <dgm:cxn modelId="{C1F34DBD-C950-4C95-BA71-681A4FBFBAE0}" type="presOf" srcId="{3F6289D9-EDD7-46D9-B009-50CDB4A22860}" destId="{A3728EB7-E922-4A4B-83C1-8113854C3C30}" srcOrd="0" destOrd="0" presId="urn:microsoft.com/office/officeart/2005/8/layout/orgChart1"/>
    <dgm:cxn modelId="{60CF9A80-E8C0-477C-A05E-0D77275325B5}" type="presOf" srcId="{CA2F95CF-B541-40EC-A8C4-05B1C692C50B}" destId="{4A950D4E-EF3B-42A5-98ED-BF905CD42F9E}" srcOrd="0" destOrd="0" presId="urn:microsoft.com/office/officeart/2005/8/layout/orgChart1"/>
    <dgm:cxn modelId="{3A9AE9A1-04FE-4337-8B04-32EBEDFC6DD1}" type="presOf" srcId="{641EE3A1-F6F4-47D6-865E-4920D0DD08DF}" destId="{79AF7A40-A39E-477F-BBE7-2AE73327490F}" srcOrd="0" destOrd="0" presId="urn:microsoft.com/office/officeart/2005/8/layout/orgChart1"/>
    <dgm:cxn modelId="{E8EBF2E8-EEF3-4E6B-8EF9-8E1580606BBD}" srcId="{3F6289D9-EDD7-46D9-B009-50CDB4A22860}" destId="{D00EC4E0-9188-4F33-9BFD-37A5E06FED96}" srcOrd="1" destOrd="0" parTransId="{E7F4F23C-692E-402E-AF28-D3A7B27567C9}" sibTransId="{2F749251-6B96-4324-A471-D73A480EE5A5}"/>
    <dgm:cxn modelId="{96E15234-77D9-4629-99FA-B74728AABCDA}" type="presOf" srcId="{B57F610F-DF1E-4948-81AE-389EC258941F}" destId="{A9848858-B667-4744-9015-AC0BEFF63D56}" srcOrd="0" destOrd="0" presId="urn:microsoft.com/office/officeart/2005/8/layout/orgChart1"/>
    <dgm:cxn modelId="{C3F03969-ED7A-448A-8876-813C60290740}" srcId="{3F6289D9-EDD7-46D9-B009-50CDB4A22860}" destId="{CC28ECB4-B4E8-48FE-B35E-D3A8365E1B2F}" srcOrd="3" destOrd="0" parTransId="{2D968F96-16F7-45E0-8D15-82E36D126E12}" sibTransId="{72430187-53C0-4A71-9263-DC01C1A184DF}"/>
    <dgm:cxn modelId="{A8501A4D-3CB6-4D7B-9EA0-C127F5C293D7}" type="presOf" srcId="{CC28ECB4-B4E8-48FE-B35E-D3A8365E1B2F}" destId="{E53F3199-24CA-4CE4-B3C3-2A4DFB45F9C4}" srcOrd="0" destOrd="0" presId="urn:microsoft.com/office/officeart/2005/8/layout/orgChart1"/>
    <dgm:cxn modelId="{369C809F-06AC-49D3-84E3-CB3DB59A19F3}" type="presOf" srcId="{D00EC4E0-9188-4F33-9BFD-37A5E06FED96}" destId="{035C9DFB-4A9C-41A9-AFCB-B58EB2AA3A7D}" srcOrd="1" destOrd="0" presId="urn:microsoft.com/office/officeart/2005/8/layout/orgChart1"/>
    <dgm:cxn modelId="{E9F3B4CF-9FC7-449E-94D7-7C07887315B7}" type="presOf" srcId="{E7F4F23C-692E-402E-AF28-D3A7B27567C9}" destId="{45B4A932-7C48-4B93-9578-50CEF8F10F31}" srcOrd="0" destOrd="0" presId="urn:microsoft.com/office/officeart/2005/8/layout/orgChart1"/>
    <dgm:cxn modelId="{84873C7B-A1F3-47A9-9D51-95AD4B74C928}" srcId="{3F6289D9-EDD7-46D9-B009-50CDB4A22860}" destId="{CA2F95CF-B541-40EC-A8C4-05B1C692C50B}" srcOrd="0" destOrd="0" parTransId="{B57F610F-DF1E-4948-81AE-389EC258941F}" sibTransId="{31DE3DE5-A74D-4076-ABA6-6087C3B121A8}"/>
    <dgm:cxn modelId="{725ED18A-A328-45EB-B006-A8CC061309C0}" srcId="{641EE3A1-F6F4-47D6-865E-4920D0DD08DF}" destId="{3F6289D9-EDD7-46D9-B009-50CDB4A22860}" srcOrd="0" destOrd="0" parTransId="{65C74A52-E18B-4CEF-9C71-4EA4979685D2}" sibTransId="{721D4FF7-2009-4E9E-9E35-AA96D7838018}"/>
    <dgm:cxn modelId="{5CBDD75E-F6A4-4415-A4C3-E33A0F792841}" type="presOf" srcId="{CA2F95CF-B541-40EC-A8C4-05B1C692C50B}" destId="{3DCE4964-2F01-4400-B2BB-2B370E778466}" srcOrd="1" destOrd="0" presId="urn:microsoft.com/office/officeart/2005/8/layout/orgChart1"/>
    <dgm:cxn modelId="{2F3E20A4-1328-418E-AC11-2EEB05EC0C01}" type="presOf" srcId="{9F2F540B-77FB-4A62-ACD9-3FB8CF1DF855}" destId="{B24936D0-5D25-4427-A69C-659FEEF4BC44}" srcOrd="1" destOrd="0" presId="urn:microsoft.com/office/officeart/2005/8/layout/orgChart1"/>
    <dgm:cxn modelId="{8F973523-BFD5-42B6-8286-76FBA29FF358}" type="presOf" srcId="{CB7191CE-4572-49F0-8CC5-92C68091BDBA}" destId="{6A657104-7094-4CC2-80FB-0DFA07F42555}" srcOrd="0" destOrd="0" presId="urn:microsoft.com/office/officeart/2005/8/layout/orgChart1"/>
    <dgm:cxn modelId="{5D240AEA-DBEF-443A-AAFC-C8F14A5A916B}" type="presOf" srcId="{3F6289D9-EDD7-46D9-B009-50CDB4A22860}" destId="{C843C62C-10C1-483F-99A8-F2BEF65F9840}" srcOrd="1" destOrd="0" presId="urn:microsoft.com/office/officeart/2005/8/layout/orgChart1"/>
    <dgm:cxn modelId="{4C558F6F-232C-4E39-8315-FE4C9088C27D}" type="presOf" srcId="{D00EC4E0-9188-4F33-9BFD-37A5E06FED96}" destId="{AF4AEAE6-B8E3-44B3-9916-3AA1CE9D2B0B}" srcOrd="0" destOrd="0" presId="urn:microsoft.com/office/officeart/2005/8/layout/orgChart1"/>
    <dgm:cxn modelId="{6739083E-01FE-499B-B777-1CAED61635F7}" type="presParOf" srcId="{79AF7A40-A39E-477F-BBE7-2AE73327490F}" destId="{028ABC49-17AB-45F5-B1F6-6FA66DEDCCC4}" srcOrd="0" destOrd="0" presId="urn:microsoft.com/office/officeart/2005/8/layout/orgChart1"/>
    <dgm:cxn modelId="{04874B2D-8BAA-4E6D-B97A-3CDE38B3D1EC}" type="presParOf" srcId="{028ABC49-17AB-45F5-B1F6-6FA66DEDCCC4}" destId="{4539216D-5DAB-4EC0-A69A-BA9ECA7AD21A}" srcOrd="0" destOrd="0" presId="urn:microsoft.com/office/officeart/2005/8/layout/orgChart1"/>
    <dgm:cxn modelId="{97E9E76D-2854-4B6C-8E86-09407C1F3128}" type="presParOf" srcId="{4539216D-5DAB-4EC0-A69A-BA9ECA7AD21A}" destId="{A3728EB7-E922-4A4B-83C1-8113854C3C30}" srcOrd="0" destOrd="0" presId="urn:microsoft.com/office/officeart/2005/8/layout/orgChart1"/>
    <dgm:cxn modelId="{33615AB2-BEC3-4900-88F0-1BE5E6008E06}" type="presParOf" srcId="{4539216D-5DAB-4EC0-A69A-BA9ECA7AD21A}" destId="{C843C62C-10C1-483F-99A8-F2BEF65F9840}" srcOrd="1" destOrd="0" presId="urn:microsoft.com/office/officeart/2005/8/layout/orgChart1"/>
    <dgm:cxn modelId="{4561F6E9-5ECE-4AED-AFBD-518122672F99}" type="presParOf" srcId="{028ABC49-17AB-45F5-B1F6-6FA66DEDCCC4}" destId="{678B8EA6-895B-47F4-B706-B0D82A5C39F6}" srcOrd="1" destOrd="0" presId="urn:microsoft.com/office/officeart/2005/8/layout/orgChart1"/>
    <dgm:cxn modelId="{D38EF45C-3F73-4C4C-9C84-700B4933E813}" type="presParOf" srcId="{678B8EA6-895B-47F4-B706-B0D82A5C39F6}" destId="{A9848858-B667-4744-9015-AC0BEFF63D56}" srcOrd="0" destOrd="0" presId="urn:microsoft.com/office/officeart/2005/8/layout/orgChart1"/>
    <dgm:cxn modelId="{D3885B7F-D41C-45CE-98E5-EA7FDB47183F}" type="presParOf" srcId="{678B8EA6-895B-47F4-B706-B0D82A5C39F6}" destId="{3054644C-1197-4D8F-8253-BE662344979F}" srcOrd="1" destOrd="0" presId="urn:microsoft.com/office/officeart/2005/8/layout/orgChart1"/>
    <dgm:cxn modelId="{157B8A73-4D87-490B-A292-A044814EB764}" type="presParOf" srcId="{3054644C-1197-4D8F-8253-BE662344979F}" destId="{DFB205D3-BB6D-4081-9F0C-E59796B8B2E9}" srcOrd="0" destOrd="0" presId="urn:microsoft.com/office/officeart/2005/8/layout/orgChart1"/>
    <dgm:cxn modelId="{30C94B66-3E71-4824-B1C3-4E1865B6E735}" type="presParOf" srcId="{DFB205D3-BB6D-4081-9F0C-E59796B8B2E9}" destId="{4A950D4E-EF3B-42A5-98ED-BF905CD42F9E}" srcOrd="0" destOrd="0" presId="urn:microsoft.com/office/officeart/2005/8/layout/orgChart1"/>
    <dgm:cxn modelId="{A5FF2406-833A-44D1-9BB9-7A320F1016D3}" type="presParOf" srcId="{DFB205D3-BB6D-4081-9F0C-E59796B8B2E9}" destId="{3DCE4964-2F01-4400-B2BB-2B370E778466}" srcOrd="1" destOrd="0" presId="urn:microsoft.com/office/officeart/2005/8/layout/orgChart1"/>
    <dgm:cxn modelId="{214E2504-AA44-456D-A471-91BDE85ECA91}" type="presParOf" srcId="{3054644C-1197-4D8F-8253-BE662344979F}" destId="{48C1EB02-1CBD-4B33-A4F2-211AF870B8A8}" srcOrd="1" destOrd="0" presId="urn:microsoft.com/office/officeart/2005/8/layout/orgChart1"/>
    <dgm:cxn modelId="{45A2F31D-3D71-4B39-947F-7A9F98EF3D38}" type="presParOf" srcId="{3054644C-1197-4D8F-8253-BE662344979F}" destId="{EB010C30-325C-499E-9E66-6BCFA366F948}" srcOrd="2" destOrd="0" presId="urn:microsoft.com/office/officeart/2005/8/layout/orgChart1"/>
    <dgm:cxn modelId="{A99D6FB4-ECBF-44AD-A0B6-170565690CDF}" type="presParOf" srcId="{678B8EA6-895B-47F4-B706-B0D82A5C39F6}" destId="{45B4A932-7C48-4B93-9578-50CEF8F10F31}" srcOrd="2" destOrd="0" presId="urn:microsoft.com/office/officeart/2005/8/layout/orgChart1"/>
    <dgm:cxn modelId="{162DEB69-99B1-4EF8-97A3-4F35B158CC6A}" type="presParOf" srcId="{678B8EA6-895B-47F4-B706-B0D82A5C39F6}" destId="{8CD00D45-99CC-4E99-87F2-992D39F72496}" srcOrd="3" destOrd="0" presId="urn:microsoft.com/office/officeart/2005/8/layout/orgChart1"/>
    <dgm:cxn modelId="{6D0624EA-FDCA-43CF-BBA9-DA00E02B669C}" type="presParOf" srcId="{8CD00D45-99CC-4E99-87F2-992D39F72496}" destId="{30DDD374-D70A-411B-B329-2F2BE09AE4D0}" srcOrd="0" destOrd="0" presId="urn:microsoft.com/office/officeart/2005/8/layout/orgChart1"/>
    <dgm:cxn modelId="{5FBEFE2B-4211-4CA5-9E91-E6B6375AA8D8}" type="presParOf" srcId="{30DDD374-D70A-411B-B329-2F2BE09AE4D0}" destId="{AF4AEAE6-B8E3-44B3-9916-3AA1CE9D2B0B}" srcOrd="0" destOrd="0" presId="urn:microsoft.com/office/officeart/2005/8/layout/orgChart1"/>
    <dgm:cxn modelId="{C84D9021-CD21-47BA-BCBF-2968743CE1FB}" type="presParOf" srcId="{30DDD374-D70A-411B-B329-2F2BE09AE4D0}" destId="{035C9DFB-4A9C-41A9-AFCB-B58EB2AA3A7D}" srcOrd="1" destOrd="0" presId="urn:microsoft.com/office/officeart/2005/8/layout/orgChart1"/>
    <dgm:cxn modelId="{BE1B597C-D490-4777-AFC3-127865F6A57D}" type="presParOf" srcId="{8CD00D45-99CC-4E99-87F2-992D39F72496}" destId="{7F4D5280-0BEF-4EA8-A0DE-99D43557B4BB}" srcOrd="1" destOrd="0" presId="urn:microsoft.com/office/officeart/2005/8/layout/orgChart1"/>
    <dgm:cxn modelId="{53D321DF-2C42-44F1-B760-19C23D81F5F3}" type="presParOf" srcId="{8CD00D45-99CC-4E99-87F2-992D39F72496}" destId="{C1F3FD04-0618-495B-AE78-C71CE834E5D5}" srcOrd="2" destOrd="0" presId="urn:microsoft.com/office/officeart/2005/8/layout/orgChart1"/>
    <dgm:cxn modelId="{193F4483-6407-4051-B236-32B854A3780F}" type="presParOf" srcId="{678B8EA6-895B-47F4-B706-B0D82A5C39F6}" destId="{6A657104-7094-4CC2-80FB-0DFA07F42555}" srcOrd="4" destOrd="0" presId="urn:microsoft.com/office/officeart/2005/8/layout/orgChart1"/>
    <dgm:cxn modelId="{F0EA1719-F735-48A5-B5A9-8808E39A604C}" type="presParOf" srcId="{678B8EA6-895B-47F4-B706-B0D82A5C39F6}" destId="{58A64DF4-955B-433E-9E1C-B16EE9BD1DA0}" srcOrd="5" destOrd="0" presId="urn:microsoft.com/office/officeart/2005/8/layout/orgChart1"/>
    <dgm:cxn modelId="{479D3FF3-6577-400A-AFE4-46E5753778F5}" type="presParOf" srcId="{58A64DF4-955B-433E-9E1C-B16EE9BD1DA0}" destId="{1BC5AA31-F8C3-47D4-9906-BE926C6DF138}" srcOrd="0" destOrd="0" presId="urn:microsoft.com/office/officeart/2005/8/layout/orgChart1"/>
    <dgm:cxn modelId="{C79E1E30-5EB6-4779-88C3-4FA4CE5076F0}" type="presParOf" srcId="{1BC5AA31-F8C3-47D4-9906-BE926C6DF138}" destId="{5B8F5991-05C7-4650-B38A-BEEEE21A834C}" srcOrd="0" destOrd="0" presId="urn:microsoft.com/office/officeart/2005/8/layout/orgChart1"/>
    <dgm:cxn modelId="{4C3A02BB-D7BC-4F91-ACA7-46C646F923F9}" type="presParOf" srcId="{1BC5AA31-F8C3-47D4-9906-BE926C6DF138}" destId="{B24936D0-5D25-4427-A69C-659FEEF4BC44}" srcOrd="1" destOrd="0" presId="urn:microsoft.com/office/officeart/2005/8/layout/orgChart1"/>
    <dgm:cxn modelId="{48EE82B3-32CE-486B-9F2B-AC3AA9792F82}" type="presParOf" srcId="{58A64DF4-955B-433E-9E1C-B16EE9BD1DA0}" destId="{4FB3D0C0-4DB4-4A8C-A810-2721C9150FE2}" srcOrd="1" destOrd="0" presId="urn:microsoft.com/office/officeart/2005/8/layout/orgChart1"/>
    <dgm:cxn modelId="{421DEB8E-CA6D-463D-9EE0-A136F2AAD299}" type="presParOf" srcId="{58A64DF4-955B-433E-9E1C-B16EE9BD1DA0}" destId="{64C50C6D-1ED0-438C-9101-1D96DC5E732C}" srcOrd="2" destOrd="0" presId="urn:microsoft.com/office/officeart/2005/8/layout/orgChart1"/>
    <dgm:cxn modelId="{D62C9FC9-C3E7-43E2-A91E-2634DD131257}" type="presParOf" srcId="{678B8EA6-895B-47F4-B706-B0D82A5C39F6}" destId="{5BB61B8A-A78F-4088-B2AB-234199B9F0AC}" srcOrd="6" destOrd="0" presId="urn:microsoft.com/office/officeart/2005/8/layout/orgChart1"/>
    <dgm:cxn modelId="{3DFF78F1-9A14-41FB-BF7C-8E94BB8925AB}" type="presParOf" srcId="{678B8EA6-895B-47F4-B706-B0D82A5C39F6}" destId="{0181473D-80CC-4395-B12D-4ACEC2F18858}" srcOrd="7" destOrd="0" presId="urn:microsoft.com/office/officeart/2005/8/layout/orgChart1"/>
    <dgm:cxn modelId="{598BC78D-7AEF-45DF-9572-429D6100C3B7}" type="presParOf" srcId="{0181473D-80CC-4395-B12D-4ACEC2F18858}" destId="{4764DE1A-3CDE-41E3-8233-C1A9076851D3}" srcOrd="0" destOrd="0" presId="urn:microsoft.com/office/officeart/2005/8/layout/orgChart1"/>
    <dgm:cxn modelId="{1BDFCEE8-BBE8-4070-AD53-CE44968E5546}" type="presParOf" srcId="{4764DE1A-3CDE-41E3-8233-C1A9076851D3}" destId="{E53F3199-24CA-4CE4-B3C3-2A4DFB45F9C4}" srcOrd="0" destOrd="0" presId="urn:microsoft.com/office/officeart/2005/8/layout/orgChart1"/>
    <dgm:cxn modelId="{F0CDE34F-D661-4E71-8457-DCC9AB099F30}" type="presParOf" srcId="{4764DE1A-3CDE-41E3-8233-C1A9076851D3}" destId="{F54882FC-4B44-4ED9-B03B-70DF9F9C72E0}" srcOrd="1" destOrd="0" presId="urn:microsoft.com/office/officeart/2005/8/layout/orgChart1"/>
    <dgm:cxn modelId="{57079666-2D5D-45D1-8B1A-907A6EC87D8E}" type="presParOf" srcId="{0181473D-80CC-4395-B12D-4ACEC2F18858}" destId="{5B8F7438-4610-4E35-926A-32C82D98F09A}" srcOrd="1" destOrd="0" presId="urn:microsoft.com/office/officeart/2005/8/layout/orgChart1"/>
    <dgm:cxn modelId="{AA24BF69-1A11-4804-95C5-1FB40B3F1529}" type="presParOf" srcId="{0181473D-80CC-4395-B12D-4ACEC2F18858}" destId="{7CC449AA-02F3-457B-A8D4-0F90701B0BAC}" srcOrd="2" destOrd="0" presId="urn:microsoft.com/office/officeart/2005/8/layout/orgChart1"/>
    <dgm:cxn modelId="{08CC10FE-F1DF-4465-82FA-EFED828FDC4F}" type="presParOf" srcId="{028ABC49-17AB-45F5-B1F6-6FA66DEDCCC4}" destId="{CC51AAD6-6621-48F0-AD7C-07D114F21B7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BC546D4-CD39-40AD-A37B-D2B413B5BC75}" type="doc">
      <dgm:prSet loTypeId="urn:microsoft.com/office/officeart/2005/8/layout/radial1" loCatId="cycle" qsTypeId="urn:microsoft.com/office/officeart/2005/8/quickstyle/simple4" qsCatId="simple" csTypeId="urn:microsoft.com/office/officeart/2005/8/colors/colorful1" csCatId="colorful" phldr="1"/>
      <dgm:spPr/>
      <dgm:t>
        <a:bodyPr/>
        <a:lstStyle/>
        <a:p>
          <a:endParaRPr lang="es-ES"/>
        </a:p>
      </dgm:t>
    </dgm:pt>
    <dgm:pt modelId="{A014177F-E7A3-4DD9-A7BF-187B6B22B5AA}">
      <dgm:prSet phldrT="[Texto]"/>
      <dgm:spPr>
        <a:solidFill>
          <a:srgbClr val="FFFF00"/>
        </a:solidFill>
      </dgm:spPr>
      <dgm:t>
        <a:bodyPr/>
        <a:lstStyle/>
        <a:p>
          <a:r>
            <a:rPr lang="es-ES" b="1" dirty="0" smtClean="0">
              <a:solidFill>
                <a:schemeClr val="tx1"/>
              </a:solidFill>
            </a:rPr>
            <a:t>FUNCIONES DEL COMITÉ </a:t>
          </a:r>
          <a:endParaRPr lang="es-ES" b="1" dirty="0">
            <a:solidFill>
              <a:schemeClr val="tx1"/>
            </a:solidFill>
          </a:endParaRPr>
        </a:p>
      </dgm:t>
    </dgm:pt>
    <dgm:pt modelId="{57CBB4B4-2402-4DC8-8665-5C048CCD4A88}" type="parTrans" cxnId="{73EED0DB-D73D-4156-818B-039EE83CCC0D}">
      <dgm:prSet/>
      <dgm:spPr/>
      <dgm:t>
        <a:bodyPr/>
        <a:lstStyle/>
        <a:p>
          <a:endParaRPr lang="es-ES"/>
        </a:p>
      </dgm:t>
    </dgm:pt>
    <dgm:pt modelId="{98BC006F-F61D-445F-9C3D-0D2034A93232}" type="sibTrans" cxnId="{73EED0DB-D73D-4156-818B-039EE83CCC0D}">
      <dgm:prSet/>
      <dgm:spPr/>
      <dgm:t>
        <a:bodyPr/>
        <a:lstStyle/>
        <a:p>
          <a:endParaRPr lang="es-ES"/>
        </a:p>
      </dgm:t>
    </dgm:pt>
    <dgm:pt modelId="{A7A531B2-8556-4462-88BD-C63AEFFA3DEE}">
      <dgm:prSet phldrT="[Texto]"/>
      <dgm:spPr/>
      <dgm:t>
        <a:bodyPr/>
        <a:lstStyle/>
        <a:p>
          <a:r>
            <a:rPr lang="es-ES" dirty="0" smtClean="0"/>
            <a:t>Dirigir y participar en el proceso de autoevaluación</a:t>
          </a:r>
          <a:endParaRPr lang="es-ES" dirty="0"/>
        </a:p>
      </dgm:t>
    </dgm:pt>
    <dgm:pt modelId="{034C22FC-8EAE-4DAC-A817-6CFCA406E12B}" type="parTrans" cxnId="{DA5B394C-3E72-415B-AEA6-FF25F8764290}">
      <dgm:prSet/>
      <dgm:spPr/>
      <dgm:t>
        <a:bodyPr/>
        <a:lstStyle/>
        <a:p>
          <a:endParaRPr lang="es-ES"/>
        </a:p>
      </dgm:t>
    </dgm:pt>
    <dgm:pt modelId="{E94C0332-DAFA-4F02-B1B5-D73993567617}" type="sibTrans" cxnId="{DA5B394C-3E72-415B-AEA6-FF25F8764290}">
      <dgm:prSet/>
      <dgm:spPr/>
      <dgm:t>
        <a:bodyPr/>
        <a:lstStyle/>
        <a:p>
          <a:endParaRPr lang="es-ES"/>
        </a:p>
      </dgm:t>
    </dgm:pt>
    <dgm:pt modelId="{FE8D3619-E4F6-436F-A4E8-5766CBEA8900}">
      <dgm:prSet phldrT="[Texto]"/>
      <dgm:spPr/>
      <dgm:t>
        <a:bodyPr/>
        <a:lstStyle/>
        <a:p>
          <a:r>
            <a:rPr lang="es-ES" dirty="0" smtClean="0"/>
            <a:t>Garantizar trato digno y adecuado</a:t>
          </a:r>
          <a:endParaRPr lang="es-ES" dirty="0"/>
        </a:p>
      </dgm:t>
    </dgm:pt>
    <dgm:pt modelId="{1735FD15-CE6A-4DA1-9487-8A39B7DE2CC8}" type="parTrans" cxnId="{19F3420B-DF58-4ECA-A85B-D9D3C72C900E}">
      <dgm:prSet/>
      <dgm:spPr/>
      <dgm:t>
        <a:bodyPr/>
        <a:lstStyle/>
        <a:p>
          <a:endParaRPr lang="es-ES"/>
        </a:p>
      </dgm:t>
    </dgm:pt>
    <dgm:pt modelId="{0A97E4F0-2BBE-4D34-8ADF-736A15C46CB0}" type="sibTrans" cxnId="{19F3420B-DF58-4ECA-A85B-D9D3C72C900E}">
      <dgm:prSet/>
      <dgm:spPr/>
      <dgm:t>
        <a:bodyPr/>
        <a:lstStyle/>
        <a:p>
          <a:endParaRPr lang="es-ES"/>
        </a:p>
      </dgm:t>
    </dgm:pt>
    <dgm:pt modelId="{81168D34-6E8F-4693-9343-68F5C230FC5A}">
      <dgm:prSet phldrT="[Texto]"/>
      <dgm:spPr/>
      <dgm:t>
        <a:bodyPr/>
        <a:lstStyle/>
        <a:p>
          <a:r>
            <a:rPr lang="es-ES" dirty="0" smtClean="0"/>
            <a:t>Impulsar la calidad </a:t>
          </a:r>
          <a:endParaRPr lang="es-ES" dirty="0"/>
        </a:p>
      </dgm:t>
    </dgm:pt>
    <dgm:pt modelId="{8FB6F50D-2AA6-499A-B541-8C4971E94EC3}" type="parTrans" cxnId="{D243722D-5C21-46D2-94FD-D326C9B9F73C}">
      <dgm:prSet/>
      <dgm:spPr/>
      <dgm:t>
        <a:bodyPr/>
        <a:lstStyle/>
        <a:p>
          <a:endParaRPr lang="es-ES"/>
        </a:p>
      </dgm:t>
    </dgm:pt>
    <dgm:pt modelId="{85773F5C-DDB5-4758-8C6D-34BF075C3650}" type="sibTrans" cxnId="{D243722D-5C21-46D2-94FD-D326C9B9F73C}">
      <dgm:prSet/>
      <dgm:spPr/>
      <dgm:t>
        <a:bodyPr/>
        <a:lstStyle/>
        <a:p>
          <a:endParaRPr lang="es-ES"/>
        </a:p>
      </dgm:t>
    </dgm:pt>
    <dgm:pt modelId="{030BC0F1-E1D7-4A4B-BAC2-ADE709855FF0}">
      <dgm:prSet phldrT="[Texto]"/>
      <dgm:spPr/>
      <dgm:t>
        <a:bodyPr/>
        <a:lstStyle/>
        <a:p>
          <a:r>
            <a:rPr lang="es-ES" dirty="0" smtClean="0"/>
            <a:t>Plan de trabajo anual </a:t>
          </a:r>
          <a:endParaRPr lang="es-ES" dirty="0"/>
        </a:p>
      </dgm:t>
    </dgm:pt>
    <dgm:pt modelId="{78785B15-B708-411E-9944-25F6972E42B4}" type="parTrans" cxnId="{8B2DE479-78D1-4A2B-AAC6-84DF2B8F956B}">
      <dgm:prSet/>
      <dgm:spPr/>
      <dgm:t>
        <a:bodyPr/>
        <a:lstStyle/>
        <a:p>
          <a:endParaRPr lang="es-ES"/>
        </a:p>
      </dgm:t>
    </dgm:pt>
    <dgm:pt modelId="{EC6FFC89-0284-41C1-82DA-FAAB632CE295}" type="sibTrans" cxnId="{8B2DE479-78D1-4A2B-AAC6-84DF2B8F956B}">
      <dgm:prSet/>
      <dgm:spPr/>
      <dgm:t>
        <a:bodyPr/>
        <a:lstStyle/>
        <a:p>
          <a:endParaRPr lang="es-ES"/>
        </a:p>
      </dgm:t>
    </dgm:pt>
    <dgm:pt modelId="{D59B1195-AA42-4423-96FF-BACD0B78E209}">
      <dgm:prSet phldrT="[Texto]"/>
      <dgm:spPr/>
      <dgm:t>
        <a:bodyPr/>
        <a:lstStyle/>
        <a:p>
          <a:r>
            <a:rPr lang="es-ES" dirty="0" smtClean="0"/>
            <a:t>Garantizar los servicios médicos de calidad </a:t>
          </a:r>
          <a:endParaRPr lang="es-ES" dirty="0"/>
        </a:p>
      </dgm:t>
    </dgm:pt>
    <dgm:pt modelId="{97E0471C-D032-4493-99D1-1126726F50E5}" type="parTrans" cxnId="{F0BF53F7-AFFF-4342-87F5-5B624B7FB6C6}">
      <dgm:prSet/>
      <dgm:spPr/>
      <dgm:t>
        <a:bodyPr/>
        <a:lstStyle/>
        <a:p>
          <a:endParaRPr lang="es-ES"/>
        </a:p>
      </dgm:t>
    </dgm:pt>
    <dgm:pt modelId="{6BF59AF6-18AE-4261-9733-DF6460F7CFD4}" type="sibTrans" cxnId="{F0BF53F7-AFFF-4342-87F5-5B624B7FB6C6}">
      <dgm:prSet/>
      <dgm:spPr/>
      <dgm:t>
        <a:bodyPr/>
        <a:lstStyle/>
        <a:p>
          <a:endParaRPr lang="es-ES"/>
        </a:p>
      </dgm:t>
    </dgm:pt>
    <dgm:pt modelId="{DAB20FA9-37AD-4CD2-8673-4331A03B8CB5}" type="pres">
      <dgm:prSet presAssocID="{3BC546D4-CD39-40AD-A37B-D2B413B5BC75}" presName="cycle" presStyleCnt="0">
        <dgm:presLayoutVars>
          <dgm:chMax val="1"/>
          <dgm:dir/>
          <dgm:animLvl val="ctr"/>
          <dgm:resizeHandles val="exact"/>
        </dgm:presLayoutVars>
      </dgm:prSet>
      <dgm:spPr/>
      <dgm:t>
        <a:bodyPr/>
        <a:lstStyle/>
        <a:p>
          <a:endParaRPr lang="es-EC"/>
        </a:p>
      </dgm:t>
    </dgm:pt>
    <dgm:pt modelId="{B59D7A77-26C7-4505-B2EC-CB850C56B855}" type="pres">
      <dgm:prSet presAssocID="{A014177F-E7A3-4DD9-A7BF-187B6B22B5AA}" presName="centerShape" presStyleLbl="node0" presStyleIdx="0" presStyleCnt="1" custScaleX="122170" custScaleY="117676"/>
      <dgm:spPr/>
      <dgm:t>
        <a:bodyPr/>
        <a:lstStyle/>
        <a:p>
          <a:endParaRPr lang="es-ES"/>
        </a:p>
      </dgm:t>
    </dgm:pt>
    <dgm:pt modelId="{0A418282-2A24-480E-80A6-67159253D371}" type="pres">
      <dgm:prSet presAssocID="{034C22FC-8EAE-4DAC-A817-6CFCA406E12B}" presName="Name9" presStyleLbl="parChTrans1D2" presStyleIdx="0" presStyleCnt="5"/>
      <dgm:spPr/>
      <dgm:t>
        <a:bodyPr/>
        <a:lstStyle/>
        <a:p>
          <a:endParaRPr lang="es-EC"/>
        </a:p>
      </dgm:t>
    </dgm:pt>
    <dgm:pt modelId="{3B5A211F-1D9B-4AA8-8A2B-E53DECB996FA}" type="pres">
      <dgm:prSet presAssocID="{034C22FC-8EAE-4DAC-A817-6CFCA406E12B}" presName="connTx" presStyleLbl="parChTrans1D2" presStyleIdx="0" presStyleCnt="5"/>
      <dgm:spPr/>
      <dgm:t>
        <a:bodyPr/>
        <a:lstStyle/>
        <a:p>
          <a:endParaRPr lang="es-EC"/>
        </a:p>
      </dgm:t>
    </dgm:pt>
    <dgm:pt modelId="{C1C7219B-55B4-408C-8BA0-68317D0E6B41}" type="pres">
      <dgm:prSet presAssocID="{A7A531B2-8556-4462-88BD-C63AEFFA3DEE}" presName="node" presStyleLbl="node1" presStyleIdx="0" presStyleCnt="5">
        <dgm:presLayoutVars>
          <dgm:bulletEnabled val="1"/>
        </dgm:presLayoutVars>
      </dgm:prSet>
      <dgm:spPr/>
      <dgm:t>
        <a:bodyPr/>
        <a:lstStyle/>
        <a:p>
          <a:endParaRPr lang="es-ES"/>
        </a:p>
      </dgm:t>
    </dgm:pt>
    <dgm:pt modelId="{89DEE7B3-4635-45DC-BA6A-D1B37241502B}" type="pres">
      <dgm:prSet presAssocID="{97E0471C-D032-4493-99D1-1126726F50E5}" presName="Name9" presStyleLbl="parChTrans1D2" presStyleIdx="1" presStyleCnt="5"/>
      <dgm:spPr/>
      <dgm:t>
        <a:bodyPr/>
        <a:lstStyle/>
        <a:p>
          <a:endParaRPr lang="es-EC"/>
        </a:p>
      </dgm:t>
    </dgm:pt>
    <dgm:pt modelId="{CEF7A7AE-8EA3-4767-A371-B61064572E32}" type="pres">
      <dgm:prSet presAssocID="{97E0471C-D032-4493-99D1-1126726F50E5}" presName="connTx" presStyleLbl="parChTrans1D2" presStyleIdx="1" presStyleCnt="5"/>
      <dgm:spPr/>
      <dgm:t>
        <a:bodyPr/>
        <a:lstStyle/>
        <a:p>
          <a:endParaRPr lang="es-EC"/>
        </a:p>
      </dgm:t>
    </dgm:pt>
    <dgm:pt modelId="{9B27B225-86A1-415D-A189-C7A1D2D57F5B}" type="pres">
      <dgm:prSet presAssocID="{D59B1195-AA42-4423-96FF-BACD0B78E209}" presName="node" presStyleLbl="node1" presStyleIdx="1" presStyleCnt="5">
        <dgm:presLayoutVars>
          <dgm:bulletEnabled val="1"/>
        </dgm:presLayoutVars>
      </dgm:prSet>
      <dgm:spPr/>
      <dgm:t>
        <a:bodyPr/>
        <a:lstStyle/>
        <a:p>
          <a:endParaRPr lang="es-ES"/>
        </a:p>
      </dgm:t>
    </dgm:pt>
    <dgm:pt modelId="{6B55BEE8-3DAC-412B-9BBC-2B3E6DA01DC8}" type="pres">
      <dgm:prSet presAssocID="{1735FD15-CE6A-4DA1-9487-8A39B7DE2CC8}" presName="Name9" presStyleLbl="parChTrans1D2" presStyleIdx="2" presStyleCnt="5"/>
      <dgm:spPr/>
      <dgm:t>
        <a:bodyPr/>
        <a:lstStyle/>
        <a:p>
          <a:endParaRPr lang="es-EC"/>
        </a:p>
      </dgm:t>
    </dgm:pt>
    <dgm:pt modelId="{1E0F3373-3A35-4E46-BB41-1FB035B8E82D}" type="pres">
      <dgm:prSet presAssocID="{1735FD15-CE6A-4DA1-9487-8A39B7DE2CC8}" presName="connTx" presStyleLbl="parChTrans1D2" presStyleIdx="2" presStyleCnt="5"/>
      <dgm:spPr/>
      <dgm:t>
        <a:bodyPr/>
        <a:lstStyle/>
        <a:p>
          <a:endParaRPr lang="es-EC"/>
        </a:p>
      </dgm:t>
    </dgm:pt>
    <dgm:pt modelId="{5F455428-883F-429B-9301-3109307806A6}" type="pres">
      <dgm:prSet presAssocID="{FE8D3619-E4F6-436F-A4E8-5766CBEA8900}" presName="node" presStyleLbl="node1" presStyleIdx="2" presStyleCnt="5">
        <dgm:presLayoutVars>
          <dgm:bulletEnabled val="1"/>
        </dgm:presLayoutVars>
      </dgm:prSet>
      <dgm:spPr/>
      <dgm:t>
        <a:bodyPr/>
        <a:lstStyle/>
        <a:p>
          <a:endParaRPr lang="es-ES"/>
        </a:p>
      </dgm:t>
    </dgm:pt>
    <dgm:pt modelId="{A961A548-5451-40C0-AB12-723A774E8506}" type="pres">
      <dgm:prSet presAssocID="{8FB6F50D-2AA6-499A-B541-8C4971E94EC3}" presName="Name9" presStyleLbl="parChTrans1D2" presStyleIdx="3" presStyleCnt="5"/>
      <dgm:spPr/>
      <dgm:t>
        <a:bodyPr/>
        <a:lstStyle/>
        <a:p>
          <a:endParaRPr lang="es-EC"/>
        </a:p>
      </dgm:t>
    </dgm:pt>
    <dgm:pt modelId="{6E64F3EC-E075-4BC8-8F8E-855B224987E8}" type="pres">
      <dgm:prSet presAssocID="{8FB6F50D-2AA6-499A-B541-8C4971E94EC3}" presName="connTx" presStyleLbl="parChTrans1D2" presStyleIdx="3" presStyleCnt="5"/>
      <dgm:spPr/>
      <dgm:t>
        <a:bodyPr/>
        <a:lstStyle/>
        <a:p>
          <a:endParaRPr lang="es-EC"/>
        </a:p>
      </dgm:t>
    </dgm:pt>
    <dgm:pt modelId="{57A82E52-AE48-4CA3-BC66-E0282847FD39}" type="pres">
      <dgm:prSet presAssocID="{81168D34-6E8F-4693-9343-68F5C230FC5A}" presName="node" presStyleLbl="node1" presStyleIdx="3" presStyleCnt="5">
        <dgm:presLayoutVars>
          <dgm:bulletEnabled val="1"/>
        </dgm:presLayoutVars>
      </dgm:prSet>
      <dgm:spPr/>
      <dgm:t>
        <a:bodyPr/>
        <a:lstStyle/>
        <a:p>
          <a:endParaRPr lang="es-ES"/>
        </a:p>
      </dgm:t>
    </dgm:pt>
    <dgm:pt modelId="{FB8FD110-A1AD-4F25-B481-F3E336553B0B}" type="pres">
      <dgm:prSet presAssocID="{78785B15-B708-411E-9944-25F6972E42B4}" presName="Name9" presStyleLbl="parChTrans1D2" presStyleIdx="4" presStyleCnt="5"/>
      <dgm:spPr/>
      <dgm:t>
        <a:bodyPr/>
        <a:lstStyle/>
        <a:p>
          <a:endParaRPr lang="es-EC"/>
        </a:p>
      </dgm:t>
    </dgm:pt>
    <dgm:pt modelId="{C25A6F0F-357B-413D-8EAB-410F842577A4}" type="pres">
      <dgm:prSet presAssocID="{78785B15-B708-411E-9944-25F6972E42B4}" presName="connTx" presStyleLbl="parChTrans1D2" presStyleIdx="4" presStyleCnt="5"/>
      <dgm:spPr/>
      <dgm:t>
        <a:bodyPr/>
        <a:lstStyle/>
        <a:p>
          <a:endParaRPr lang="es-EC"/>
        </a:p>
      </dgm:t>
    </dgm:pt>
    <dgm:pt modelId="{8B04DF59-8835-42E4-9507-A09F72CE8366}" type="pres">
      <dgm:prSet presAssocID="{030BC0F1-E1D7-4A4B-BAC2-ADE709855FF0}" presName="node" presStyleLbl="node1" presStyleIdx="4" presStyleCnt="5">
        <dgm:presLayoutVars>
          <dgm:bulletEnabled val="1"/>
        </dgm:presLayoutVars>
      </dgm:prSet>
      <dgm:spPr/>
      <dgm:t>
        <a:bodyPr/>
        <a:lstStyle/>
        <a:p>
          <a:endParaRPr lang="es-ES"/>
        </a:p>
      </dgm:t>
    </dgm:pt>
  </dgm:ptLst>
  <dgm:cxnLst>
    <dgm:cxn modelId="{F0BF53F7-AFFF-4342-87F5-5B624B7FB6C6}" srcId="{A014177F-E7A3-4DD9-A7BF-187B6B22B5AA}" destId="{D59B1195-AA42-4423-96FF-BACD0B78E209}" srcOrd="1" destOrd="0" parTransId="{97E0471C-D032-4493-99D1-1126726F50E5}" sibTransId="{6BF59AF6-18AE-4261-9733-DF6460F7CFD4}"/>
    <dgm:cxn modelId="{AE852E5C-3072-4D5C-90CD-20B4A5DE6751}" type="presOf" srcId="{A7A531B2-8556-4462-88BD-C63AEFFA3DEE}" destId="{C1C7219B-55B4-408C-8BA0-68317D0E6B41}" srcOrd="0" destOrd="0" presId="urn:microsoft.com/office/officeart/2005/8/layout/radial1"/>
    <dgm:cxn modelId="{DA5B394C-3E72-415B-AEA6-FF25F8764290}" srcId="{A014177F-E7A3-4DD9-A7BF-187B6B22B5AA}" destId="{A7A531B2-8556-4462-88BD-C63AEFFA3DEE}" srcOrd="0" destOrd="0" parTransId="{034C22FC-8EAE-4DAC-A817-6CFCA406E12B}" sibTransId="{E94C0332-DAFA-4F02-B1B5-D73993567617}"/>
    <dgm:cxn modelId="{3EB18C48-5041-437B-8C7C-34AB4E480FBB}" type="presOf" srcId="{030BC0F1-E1D7-4A4B-BAC2-ADE709855FF0}" destId="{8B04DF59-8835-42E4-9507-A09F72CE8366}" srcOrd="0" destOrd="0" presId="urn:microsoft.com/office/officeart/2005/8/layout/radial1"/>
    <dgm:cxn modelId="{D589EF5B-8695-4610-993C-D3A302680044}" type="presOf" srcId="{78785B15-B708-411E-9944-25F6972E42B4}" destId="{FB8FD110-A1AD-4F25-B481-F3E336553B0B}" srcOrd="0" destOrd="0" presId="urn:microsoft.com/office/officeart/2005/8/layout/radial1"/>
    <dgm:cxn modelId="{6D856A55-E0F9-4B8C-B225-FEBCA86B5012}" type="presOf" srcId="{D59B1195-AA42-4423-96FF-BACD0B78E209}" destId="{9B27B225-86A1-415D-A189-C7A1D2D57F5B}" srcOrd="0" destOrd="0" presId="urn:microsoft.com/office/officeart/2005/8/layout/radial1"/>
    <dgm:cxn modelId="{19F3420B-DF58-4ECA-A85B-D9D3C72C900E}" srcId="{A014177F-E7A3-4DD9-A7BF-187B6B22B5AA}" destId="{FE8D3619-E4F6-436F-A4E8-5766CBEA8900}" srcOrd="2" destOrd="0" parTransId="{1735FD15-CE6A-4DA1-9487-8A39B7DE2CC8}" sibTransId="{0A97E4F0-2BBE-4D34-8ADF-736A15C46CB0}"/>
    <dgm:cxn modelId="{73EED0DB-D73D-4156-818B-039EE83CCC0D}" srcId="{3BC546D4-CD39-40AD-A37B-D2B413B5BC75}" destId="{A014177F-E7A3-4DD9-A7BF-187B6B22B5AA}" srcOrd="0" destOrd="0" parTransId="{57CBB4B4-2402-4DC8-8665-5C048CCD4A88}" sibTransId="{98BC006F-F61D-445F-9C3D-0D2034A93232}"/>
    <dgm:cxn modelId="{0513C212-1F87-4BD5-B5F2-389F8D4B7E8A}" type="presOf" srcId="{A014177F-E7A3-4DD9-A7BF-187B6B22B5AA}" destId="{B59D7A77-26C7-4505-B2EC-CB850C56B855}" srcOrd="0" destOrd="0" presId="urn:microsoft.com/office/officeart/2005/8/layout/radial1"/>
    <dgm:cxn modelId="{1C2CEC3F-9EB3-4DDD-895B-466D14CC3BBD}" type="presOf" srcId="{034C22FC-8EAE-4DAC-A817-6CFCA406E12B}" destId="{0A418282-2A24-480E-80A6-67159253D371}" srcOrd="0" destOrd="0" presId="urn:microsoft.com/office/officeart/2005/8/layout/radial1"/>
    <dgm:cxn modelId="{0BD0C40B-CAA0-4B2A-A02A-1902610D475C}" type="presOf" srcId="{81168D34-6E8F-4693-9343-68F5C230FC5A}" destId="{57A82E52-AE48-4CA3-BC66-E0282847FD39}" srcOrd="0" destOrd="0" presId="urn:microsoft.com/office/officeart/2005/8/layout/radial1"/>
    <dgm:cxn modelId="{45AAE1AA-47A6-466E-BE6F-E1570A39DF17}" type="presOf" srcId="{97E0471C-D032-4493-99D1-1126726F50E5}" destId="{CEF7A7AE-8EA3-4767-A371-B61064572E32}" srcOrd="1" destOrd="0" presId="urn:microsoft.com/office/officeart/2005/8/layout/radial1"/>
    <dgm:cxn modelId="{10D54FE4-D7EE-41AF-8517-EA4FB0A6D972}" type="presOf" srcId="{1735FD15-CE6A-4DA1-9487-8A39B7DE2CC8}" destId="{6B55BEE8-3DAC-412B-9BBC-2B3E6DA01DC8}" srcOrd="0" destOrd="0" presId="urn:microsoft.com/office/officeart/2005/8/layout/radial1"/>
    <dgm:cxn modelId="{9C6C7904-5EBE-46BD-9381-99C22B58E31E}" type="presOf" srcId="{1735FD15-CE6A-4DA1-9487-8A39B7DE2CC8}" destId="{1E0F3373-3A35-4E46-BB41-1FB035B8E82D}" srcOrd="1" destOrd="0" presId="urn:microsoft.com/office/officeart/2005/8/layout/radial1"/>
    <dgm:cxn modelId="{8B2DE479-78D1-4A2B-AAC6-84DF2B8F956B}" srcId="{A014177F-E7A3-4DD9-A7BF-187B6B22B5AA}" destId="{030BC0F1-E1D7-4A4B-BAC2-ADE709855FF0}" srcOrd="4" destOrd="0" parTransId="{78785B15-B708-411E-9944-25F6972E42B4}" sibTransId="{EC6FFC89-0284-41C1-82DA-FAAB632CE295}"/>
    <dgm:cxn modelId="{FDAEE32A-EAD3-4A2D-966C-5F71A6C01CA2}" type="presOf" srcId="{8FB6F50D-2AA6-499A-B541-8C4971E94EC3}" destId="{A961A548-5451-40C0-AB12-723A774E8506}" srcOrd="0" destOrd="0" presId="urn:microsoft.com/office/officeart/2005/8/layout/radial1"/>
    <dgm:cxn modelId="{A9C8AEF1-B1DE-49B2-AD65-17BBBC17DE6E}" type="presOf" srcId="{3BC546D4-CD39-40AD-A37B-D2B413B5BC75}" destId="{DAB20FA9-37AD-4CD2-8673-4331A03B8CB5}" srcOrd="0" destOrd="0" presId="urn:microsoft.com/office/officeart/2005/8/layout/radial1"/>
    <dgm:cxn modelId="{BB5342D3-28CA-4147-A3EE-A47AA8928293}" type="presOf" srcId="{78785B15-B708-411E-9944-25F6972E42B4}" destId="{C25A6F0F-357B-413D-8EAB-410F842577A4}" srcOrd="1" destOrd="0" presId="urn:microsoft.com/office/officeart/2005/8/layout/radial1"/>
    <dgm:cxn modelId="{D243722D-5C21-46D2-94FD-D326C9B9F73C}" srcId="{A014177F-E7A3-4DD9-A7BF-187B6B22B5AA}" destId="{81168D34-6E8F-4693-9343-68F5C230FC5A}" srcOrd="3" destOrd="0" parTransId="{8FB6F50D-2AA6-499A-B541-8C4971E94EC3}" sibTransId="{85773F5C-DDB5-4758-8C6D-34BF075C3650}"/>
    <dgm:cxn modelId="{B9137C90-AFF7-4695-8A7D-085445C4AF0A}" type="presOf" srcId="{034C22FC-8EAE-4DAC-A817-6CFCA406E12B}" destId="{3B5A211F-1D9B-4AA8-8A2B-E53DECB996FA}" srcOrd="1" destOrd="0" presId="urn:microsoft.com/office/officeart/2005/8/layout/radial1"/>
    <dgm:cxn modelId="{8CAB8103-ACBB-4468-86FD-FD3DA6382F07}" type="presOf" srcId="{97E0471C-D032-4493-99D1-1126726F50E5}" destId="{89DEE7B3-4635-45DC-BA6A-D1B37241502B}" srcOrd="0" destOrd="0" presId="urn:microsoft.com/office/officeart/2005/8/layout/radial1"/>
    <dgm:cxn modelId="{9D82068F-5337-4FAD-8477-450DF2595EE9}" type="presOf" srcId="{8FB6F50D-2AA6-499A-B541-8C4971E94EC3}" destId="{6E64F3EC-E075-4BC8-8F8E-855B224987E8}" srcOrd="1" destOrd="0" presId="urn:microsoft.com/office/officeart/2005/8/layout/radial1"/>
    <dgm:cxn modelId="{48A5C9BC-5CA1-46B3-8880-389AA9441FC4}" type="presOf" srcId="{FE8D3619-E4F6-436F-A4E8-5766CBEA8900}" destId="{5F455428-883F-429B-9301-3109307806A6}" srcOrd="0" destOrd="0" presId="urn:microsoft.com/office/officeart/2005/8/layout/radial1"/>
    <dgm:cxn modelId="{8BDA25D9-2E87-47D9-A3EB-58465743FACE}" type="presParOf" srcId="{DAB20FA9-37AD-4CD2-8673-4331A03B8CB5}" destId="{B59D7A77-26C7-4505-B2EC-CB850C56B855}" srcOrd="0" destOrd="0" presId="urn:microsoft.com/office/officeart/2005/8/layout/radial1"/>
    <dgm:cxn modelId="{2AFCB27D-978B-4991-A944-46B03F587FBE}" type="presParOf" srcId="{DAB20FA9-37AD-4CD2-8673-4331A03B8CB5}" destId="{0A418282-2A24-480E-80A6-67159253D371}" srcOrd="1" destOrd="0" presId="urn:microsoft.com/office/officeart/2005/8/layout/radial1"/>
    <dgm:cxn modelId="{9472816A-F367-497A-AA4C-51A6CA8D541B}" type="presParOf" srcId="{0A418282-2A24-480E-80A6-67159253D371}" destId="{3B5A211F-1D9B-4AA8-8A2B-E53DECB996FA}" srcOrd="0" destOrd="0" presId="urn:microsoft.com/office/officeart/2005/8/layout/radial1"/>
    <dgm:cxn modelId="{A7C5E079-7BE3-4C29-8715-94ACB458EE67}" type="presParOf" srcId="{DAB20FA9-37AD-4CD2-8673-4331A03B8CB5}" destId="{C1C7219B-55B4-408C-8BA0-68317D0E6B41}" srcOrd="2" destOrd="0" presId="urn:microsoft.com/office/officeart/2005/8/layout/radial1"/>
    <dgm:cxn modelId="{088815F0-C591-44CC-806D-4D0E5A5B2328}" type="presParOf" srcId="{DAB20FA9-37AD-4CD2-8673-4331A03B8CB5}" destId="{89DEE7B3-4635-45DC-BA6A-D1B37241502B}" srcOrd="3" destOrd="0" presId="urn:microsoft.com/office/officeart/2005/8/layout/radial1"/>
    <dgm:cxn modelId="{79369445-F9CE-40E9-8EC9-965CDC2B73F1}" type="presParOf" srcId="{89DEE7B3-4635-45DC-BA6A-D1B37241502B}" destId="{CEF7A7AE-8EA3-4767-A371-B61064572E32}" srcOrd="0" destOrd="0" presId="urn:microsoft.com/office/officeart/2005/8/layout/radial1"/>
    <dgm:cxn modelId="{1220F162-DE86-4193-8B39-E893B326A477}" type="presParOf" srcId="{DAB20FA9-37AD-4CD2-8673-4331A03B8CB5}" destId="{9B27B225-86A1-415D-A189-C7A1D2D57F5B}" srcOrd="4" destOrd="0" presId="urn:microsoft.com/office/officeart/2005/8/layout/radial1"/>
    <dgm:cxn modelId="{95169F6D-58ED-4AA7-8B86-7ECC4E3B0DDA}" type="presParOf" srcId="{DAB20FA9-37AD-4CD2-8673-4331A03B8CB5}" destId="{6B55BEE8-3DAC-412B-9BBC-2B3E6DA01DC8}" srcOrd="5" destOrd="0" presId="urn:microsoft.com/office/officeart/2005/8/layout/radial1"/>
    <dgm:cxn modelId="{1D71189C-4B24-457B-B690-F7CFA552F511}" type="presParOf" srcId="{6B55BEE8-3DAC-412B-9BBC-2B3E6DA01DC8}" destId="{1E0F3373-3A35-4E46-BB41-1FB035B8E82D}" srcOrd="0" destOrd="0" presId="urn:microsoft.com/office/officeart/2005/8/layout/radial1"/>
    <dgm:cxn modelId="{E23FE0E4-A5B8-43C1-90BE-BD558D084CA1}" type="presParOf" srcId="{DAB20FA9-37AD-4CD2-8673-4331A03B8CB5}" destId="{5F455428-883F-429B-9301-3109307806A6}" srcOrd="6" destOrd="0" presId="urn:microsoft.com/office/officeart/2005/8/layout/radial1"/>
    <dgm:cxn modelId="{6B864570-7B2D-4E22-9769-211F0D9BBE63}" type="presParOf" srcId="{DAB20FA9-37AD-4CD2-8673-4331A03B8CB5}" destId="{A961A548-5451-40C0-AB12-723A774E8506}" srcOrd="7" destOrd="0" presId="urn:microsoft.com/office/officeart/2005/8/layout/radial1"/>
    <dgm:cxn modelId="{1BCB1D78-A0B2-4F03-AF8C-6C507E863B18}" type="presParOf" srcId="{A961A548-5451-40C0-AB12-723A774E8506}" destId="{6E64F3EC-E075-4BC8-8F8E-855B224987E8}" srcOrd="0" destOrd="0" presId="urn:microsoft.com/office/officeart/2005/8/layout/radial1"/>
    <dgm:cxn modelId="{89BCB85F-FCAF-47B1-BFF9-9014B90CF659}" type="presParOf" srcId="{DAB20FA9-37AD-4CD2-8673-4331A03B8CB5}" destId="{57A82E52-AE48-4CA3-BC66-E0282847FD39}" srcOrd="8" destOrd="0" presId="urn:microsoft.com/office/officeart/2005/8/layout/radial1"/>
    <dgm:cxn modelId="{8F7F84BA-DC68-4CE1-B7A0-C495608A28E5}" type="presParOf" srcId="{DAB20FA9-37AD-4CD2-8673-4331A03B8CB5}" destId="{FB8FD110-A1AD-4F25-B481-F3E336553B0B}" srcOrd="9" destOrd="0" presId="urn:microsoft.com/office/officeart/2005/8/layout/radial1"/>
    <dgm:cxn modelId="{A12FB9D1-88F2-4268-94C1-D199A922AD10}" type="presParOf" srcId="{FB8FD110-A1AD-4F25-B481-F3E336553B0B}" destId="{C25A6F0F-357B-413D-8EAB-410F842577A4}" srcOrd="0" destOrd="0" presId="urn:microsoft.com/office/officeart/2005/8/layout/radial1"/>
    <dgm:cxn modelId="{A1C176B5-1C1D-4840-BF70-01F1B1B8AC17}" type="presParOf" srcId="{DAB20FA9-37AD-4CD2-8673-4331A03B8CB5}" destId="{8B04DF59-8835-42E4-9507-A09F72CE8366}"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4418D41-8682-42B5-B2C9-2C2ABDF783FD}" type="doc">
      <dgm:prSet loTypeId="urn:microsoft.com/office/officeart/2005/8/layout/radial6" loCatId="cycle" qsTypeId="urn:microsoft.com/office/officeart/2005/8/quickstyle/simple1" qsCatId="simple" csTypeId="urn:microsoft.com/office/officeart/2005/8/colors/colorful4" csCatId="colorful" phldr="1"/>
      <dgm:spPr/>
      <dgm:t>
        <a:bodyPr/>
        <a:lstStyle/>
        <a:p>
          <a:endParaRPr lang="es-ES"/>
        </a:p>
      </dgm:t>
    </dgm:pt>
    <dgm:pt modelId="{6FC49A63-BFDC-4076-ABAF-B74EA76CCE98}">
      <dgm:prSet phldrT="[Texto]" custT="1"/>
      <dgm:spPr/>
      <dgm:t>
        <a:bodyPr/>
        <a:lstStyle/>
        <a:p>
          <a:r>
            <a:rPr lang="es-ES" sz="2400" dirty="0" smtClean="0"/>
            <a:t> </a:t>
          </a:r>
          <a:endParaRPr lang="es-ES" sz="2400" dirty="0"/>
        </a:p>
      </dgm:t>
    </dgm:pt>
    <dgm:pt modelId="{E3501100-0DC7-4FE5-A7CA-F22A2EC0762F}" type="parTrans" cxnId="{EA6A9FFD-C65D-470A-9B7B-E8A5BB878C97}">
      <dgm:prSet/>
      <dgm:spPr/>
      <dgm:t>
        <a:bodyPr/>
        <a:lstStyle/>
        <a:p>
          <a:endParaRPr lang="es-ES" sz="2400"/>
        </a:p>
      </dgm:t>
    </dgm:pt>
    <dgm:pt modelId="{2555C596-B74B-41B8-9CFD-12FDFF31B83B}" type="sibTrans" cxnId="{EA6A9FFD-C65D-470A-9B7B-E8A5BB878C97}">
      <dgm:prSet/>
      <dgm:spPr/>
      <dgm:t>
        <a:bodyPr/>
        <a:lstStyle/>
        <a:p>
          <a:endParaRPr lang="es-ES" sz="2400"/>
        </a:p>
      </dgm:t>
    </dgm:pt>
    <dgm:pt modelId="{695FE502-B648-4B74-AE4C-B310F9057E0D}">
      <dgm:prSet phldrT="[Texto]" custT="1"/>
      <dgm:spPr/>
      <dgm:t>
        <a:bodyPr/>
        <a:lstStyle/>
        <a:p>
          <a:r>
            <a:rPr lang="es-ES" sz="1800" dirty="0" smtClean="0"/>
            <a:t>Cronograma de actividades </a:t>
          </a:r>
          <a:endParaRPr lang="es-ES" sz="1800" dirty="0"/>
        </a:p>
      </dgm:t>
    </dgm:pt>
    <dgm:pt modelId="{F29D5050-CAD9-4E49-A539-CB855D084A83}" type="parTrans" cxnId="{C4932F71-B989-45FF-961C-F7A93D08E1FA}">
      <dgm:prSet/>
      <dgm:spPr/>
      <dgm:t>
        <a:bodyPr/>
        <a:lstStyle/>
        <a:p>
          <a:endParaRPr lang="es-ES" sz="2400"/>
        </a:p>
      </dgm:t>
    </dgm:pt>
    <dgm:pt modelId="{D29489D6-666C-4703-9FFA-6795D7FAAAB4}" type="sibTrans" cxnId="{C4932F71-B989-45FF-961C-F7A93D08E1FA}">
      <dgm:prSet/>
      <dgm:spPr/>
      <dgm:t>
        <a:bodyPr/>
        <a:lstStyle/>
        <a:p>
          <a:endParaRPr lang="es-ES" sz="2400"/>
        </a:p>
      </dgm:t>
    </dgm:pt>
    <dgm:pt modelId="{8A120A8C-DDDF-4013-BE59-A6C2DB4C3DAA}">
      <dgm:prSet phldrT="[Texto]" custT="1"/>
      <dgm:spPr/>
      <dgm:t>
        <a:bodyPr/>
        <a:lstStyle/>
        <a:p>
          <a:r>
            <a:rPr lang="es-ES" sz="1800" dirty="0" err="1" smtClean="0"/>
            <a:t>Infraestruc</a:t>
          </a:r>
          <a:r>
            <a:rPr lang="es-ES" sz="1800" dirty="0" smtClean="0"/>
            <a:t>-tura</a:t>
          </a:r>
          <a:endParaRPr lang="es-ES" sz="1800" dirty="0"/>
        </a:p>
      </dgm:t>
    </dgm:pt>
    <dgm:pt modelId="{FDAF83E3-22F6-48E5-A06E-B209070A5702}" type="parTrans" cxnId="{53021EFF-2AC1-4A71-8EAB-CF88AEE0547F}">
      <dgm:prSet/>
      <dgm:spPr/>
      <dgm:t>
        <a:bodyPr/>
        <a:lstStyle/>
        <a:p>
          <a:endParaRPr lang="es-ES" sz="2400"/>
        </a:p>
      </dgm:t>
    </dgm:pt>
    <dgm:pt modelId="{09FBBCB7-E0CC-4EBC-8412-E0E8B2A50811}" type="sibTrans" cxnId="{53021EFF-2AC1-4A71-8EAB-CF88AEE0547F}">
      <dgm:prSet/>
      <dgm:spPr/>
      <dgm:t>
        <a:bodyPr/>
        <a:lstStyle/>
        <a:p>
          <a:endParaRPr lang="es-ES" sz="2400"/>
        </a:p>
      </dgm:t>
    </dgm:pt>
    <dgm:pt modelId="{D3E8F229-AC6F-42D8-A940-3C1A7314333D}">
      <dgm:prSet phldrT="[Texto]" custT="1"/>
      <dgm:spPr/>
      <dgm:t>
        <a:bodyPr/>
        <a:lstStyle/>
        <a:p>
          <a:r>
            <a:rPr lang="es-ES" sz="1800" dirty="0" smtClean="0"/>
            <a:t>Talento Humano</a:t>
          </a:r>
          <a:endParaRPr lang="es-ES" sz="1800" dirty="0"/>
        </a:p>
      </dgm:t>
    </dgm:pt>
    <dgm:pt modelId="{A3BB26D8-518E-4069-874B-452031D758B5}" type="parTrans" cxnId="{96289273-B8EC-4DF3-9B20-FD240CCC7624}">
      <dgm:prSet/>
      <dgm:spPr/>
      <dgm:t>
        <a:bodyPr/>
        <a:lstStyle/>
        <a:p>
          <a:endParaRPr lang="es-ES" sz="2400"/>
        </a:p>
      </dgm:t>
    </dgm:pt>
    <dgm:pt modelId="{2CBEA575-ADE0-456C-A9EE-7951B07817F4}" type="sibTrans" cxnId="{96289273-B8EC-4DF3-9B20-FD240CCC7624}">
      <dgm:prSet/>
      <dgm:spPr/>
      <dgm:t>
        <a:bodyPr/>
        <a:lstStyle/>
        <a:p>
          <a:endParaRPr lang="es-ES" sz="2400"/>
        </a:p>
      </dgm:t>
    </dgm:pt>
    <dgm:pt modelId="{E9F0CA0A-2E22-4966-AD79-B81AE4A8556E}">
      <dgm:prSet phldrT="[Texto]" custT="1"/>
      <dgm:spPr/>
      <dgm:t>
        <a:bodyPr/>
        <a:lstStyle/>
        <a:p>
          <a:r>
            <a:rPr lang="es-ES" sz="1800" dirty="0" smtClean="0"/>
            <a:t>Plan de capacitación </a:t>
          </a:r>
          <a:endParaRPr lang="es-ES" sz="1800" dirty="0"/>
        </a:p>
      </dgm:t>
    </dgm:pt>
    <dgm:pt modelId="{8BF0E0CE-A416-4A41-B62D-A08262105BBA}" type="parTrans" cxnId="{F881F3D3-0DD0-43EF-83B0-96AB3EF25029}">
      <dgm:prSet/>
      <dgm:spPr/>
      <dgm:t>
        <a:bodyPr/>
        <a:lstStyle/>
        <a:p>
          <a:endParaRPr lang="es-ES" sz="2400"/>
        </a:p>
      </dgm:t>
    </dgm:pt>
    <dgm:pt modelId="{E39A7A39-369F-4F27-807F-56796E672DD0}" type="sibTrans" cxnId="{F881F3D3-0DD0-43EF-83B0-96AB3EF25029}">
      <dgm:prSet/>
      <dgm:spPr/>
      <dgm:t>
        <a:bodyPr/>
        <a:lstStyle/>
        <a:p>
          <a:endParaRPr lang="es-ES" sz="2400"/>
        </a:p>
      </dgm:t>
    </dgm:pt>
    <dgm:pt modelId="{342240D8-3A49-4A60-804D-162903EBA6E1}">
      <dgm:prSet phldrT="[Texto]" custT="1"/>
      <dgm:spPr/>
      <dgm:t>
        <a:bodyPr/>
        <a:lstStyle/>
        <a:p>
          <a:r>
            <a:rPr lang="es-ES" sz="1800" dirty="0" smtClean="0"/>
            <a:t>Manejo de historias Clínicas</a:t>
          </a:r>
          <a:endParaRPr lang="es-ES" sz="1800" dirty="0"/>
        </a:p>
      </dgm:t>
    </dgm:pt>
    <dgm:pt modelId="{91EEA883-36C9-47B3-908D-2D5E8F544118}" type="parTrans" cxnId="{A52E2A94-5424-48F5-BE3B-CA60BD0EDD85}">
      <dgm:prSet/>
      <dgm:spPr/>
      <dgm:t>
        <a:bodyPr/>
        <a:lstStyle/>
        <a:p>
          <a:endParaRPr lang="es-ES" sz="2400"/>
        </a:p>
      </dgm:t>
    </dgm:pt>
    <dgm:pt modelId="{C2C3F415-3C89-47C1-8C23-EC45817F88B8}" type="sibTrans" cxnId="{A52E2A94-5424-48F5-BE3B-CA60BD0EDD85}">
      <dgm:prSet/>
      <dgm:spPr/>
      <dgm:t>
        <a:bodyPr/>
        <a:lstStyle/>
        <a:p>
          <a:endParaRPr lang="es-ES" sz="2400"/>
        </a:p>
      </dgm:t>
    </dgm:pt>
    <dgm:pt modelId="{BB9C916C-5D36-428B-8084-15C0813CC9A9}">
      <dgm:prSet phldrT="[Texto]" custT="1"/>
      <dgm:spPr/>
      <dgm:t>
        <a:bodyPr/>
        <a:lstStyle/>
        <a:p>
          <a:r>
            <a:rPr lang="es-ES" sz="1800" dirty="0" smtClean="0"/>
            <a:t>Protocolos  </a:t>
          </a:r>
          <a:endParaRPr lang="es-ES" sz="1800" dirty="0"/>
        </a:p>
      </dgm:t>
    </dgm:pt>
    <dgm:pt modelId="{855DF5FE-2D3A-4056-AA24-DCD0439EF3FE}" type="parTrans" cxnId="{61141A0B-3D22-4233-A6DA-06645F1AACBB}">
      <dgm:prSet/>
      <dgm:spPr/>
      <dgm:t>
        <a:bodyPr/>
        <a:lstStyle/>
        <a:p>
          <a:endParaRPr lang="es-ES" sz="2400"/>
        </a:p>
      </dgm:t>
    </dgm:pt>
    <dgm:pt modelId="{444A5C37-465B-4912-8A16-2D8FDF181724}" type="sibTrans" cxnId="{61141A0B-3D22-4233-A6DA-06645F1AACBB}">
      <dgm:prSet/>
      <dgm:spPr/>
      <dgm:t>
        <a:bodyPr/>
        <a:lstStyle/>
        <a:p>
          <a:endParaRPr lang="es-ES" sz="2400"/>
        </a:p>
      </dgm:t>
    </dgm:pt>
    <dgm:pt modelId="{236720AE-C194-49D2-9AF4-C49C9A9F4687}" type="pres">
      <dgm:prSet presAssocID="{84418D41-8682-42B5-B2C9-2C2ABDF783FD}" presName="Name0" presStyleCnt="0">
        <dgm:presLayoutVars>
          <dgm:chMax val="1"/>
          <dgm:dir/>
          <dgm:animLvl val="ctr"/>
          <dgm:resizeHandles val="exact"/>
        </dgm:presLayoutVars>
      </dgm:prSet>
      <dgm:spPr/>
      <dgm:t>
        <a:bodyPr/>
        <a:lstStyle/>
        <a:p>
          <a:endParaRPr lang="es-EC"/>
        </a:p>
      </dgm:t>
    </dgm:pt>
    <dgm:pt modelId="{7261E9E0-667B-4724-972F-578930608760}" type="pres">
      <dgm:prSet presAssocID="{6FC49A63-BFDC-4076-ABAF-B74EA76CCE98}" presName="centerShape" presStyleLbl="node0" presStyleIdx="0" presStyleCnt="1" custScaleX="119465" custScaleY="119465"/>
      <dgm:spPr/>
      <dgm:t>
        <a:bodyPr/>
        <a:lstStyle/>
        <a:p>
          <a:endParaRPr lang="es-ES"/>
        </a:p>
      </dgm:t>
    </dgm:pt>
    <dgm:pt modelId="{B4F82D15-E76C-448C-8A3F-9F7B0109F8AB}" type="pres">
      <dgm:prSet presAssocID="{695FE502-B648-4B74-AE4C-B310F9057E0D}" presName="node" presStyleLbl="node1" presStyleIdx="0" presStyleCnt="6" custScaleX="120469" custScaleY="120583">
        <dgm:presLayoutVars>
          <dgm:bulletEnabled val="1"/>
        </dgm:presLayoutVars>
      </dgm:prSet>
      <dgm:spPr/>
      <dgm:t>
        <a:bodyPr/>
        <a:lstStyle/>
        <a:p>
          <a:endParaRPr lang="es-EC"/>
        </a:p>
      </dgm:t>
    </dgm:pt>
    <dgm:pt modelId="{A4C70993-D7C7-4ECD-B9C6-A3C97FC85A9A}" type="pres">
      <dgm:prSet presAssocID="{695FE502-B648-4B74-AE4C-B310F9057E0D}" presName="dummy" presStyleCnt="0"/>
      <dgm:spPr/>
    </dgm:pt>
    <dgm:pt modelId="{9C0C17E4-F888-4EE8-A645-EE76F6B87C6B}" type="pres">
      <dgm:prSet presAssocID="{D29489D6-666C-4703-9FFA-6795D7FAAAB4}" presName="sibTrans" presStyleLbl="sibTrans2D1" presStyleIdx="0" presStyleCnt="6"/>
      <dgm:spPr/>
      <dgm:t>
        <a:bodyPr/>
        <a:lstStyle/>
        <a:p>
          <a:endParaRPr lang="es-EC"/>
        </a:p>
      </dgm:t>
    </dgm:pt>
    <dgm:pt modelId="{00E5B34C-BEB5-46A8-8B61-826DBE5F5A2F}" type="pres">
      <dgm:prSet presAssocID="{8A120A8C-DDDF-4013-BE59-A6C2DB4C3DAA}" presName="node" presStyleLbl="node1" presStyleIdx="1" presStyleCnt="6" custScaleX="120469" custScaleY="120583">
        <dgm:presLayoutVars>
          <dgm:bulletEnabled val="1"/>
        </dgm:presLayoutVars>
      </dgm:prSet>
      <dgm:spPr/>
      <dgm:t>
        <a:bodyPr/>
        <a:lstStyle/>
        <a:p>
          <a:endParaRPr lang="es-ES"/>
        </a:p>
      </dgm:t>
    </dgm:pt>
    <dgm:pt modelId="{6C925951-1197-4E6F-B80B-D0AB70345287}" type="pres">
      <dgm:prSet presAssocID="{8A120A8C-DDDF-4013-BE59-A6C2DB4C3DAA}" presName="dummy" presStyleCnt="0"/>
      <dgm:spPr/>
    </dgm:pt>
    <dgm:pt modelId="{D14D4C63-D98B-4809-A0B2-1E81EC97955B}" type="pres">
      <dgm:prSet presAssocID="{09FBBCB7-E0CC-4EBC-8412-E0E8B2A50811}" presName="sibTrans" presStyleLbl="sibTrans2D1" presStyleIdx="1" presStyleCnt="6"/>
      <dgm:spPr/>
      <dgm:t>
        <a:bodyPr/>
        <a:lstStyle/>
        <a:p>
          <a:endParaRPr lang="es-EC"/>
        </a:p>
      </dgm:t>
    </dgm:pt>
    <dgm:pt modelId="{97E305E3-14DB-4BDC-9558-F352E9388440}" type="pres">
      <dgm:prSet presAssocID="{D3E8F229-AC6F-42D8-A940-3C1A7314333D}" presName="node" presStyleLbl="node1" presStyleIdx="2" presStyleCnt="6" custScaleX="120469" custScaleY="120583">
        <dgm:presLayoutVars>
          <dgm:bulletEnabled val="1"/>
        </dgm:presLayoutVars>
      </dgm:prSet>
      <dgm:spPr/>
      <dgm:t>
        <a:bodyPr/>
        <a:lstStyle/>
        <a:p>
          <a:endParaRPr lang="es-ES"/>
        </a:p>
      </dgm:t>
    </dgm:pt>
    <dgm:pt modelId="{6986C387-A7C9-4B1F-93E9-ACB9EA60DF40}" type="pres">
      <dgm:prSet presAssocID="{D3E8F229-AC6F-42D8-A940-3C1A7314333D}" presName="dummy" presStyleCnt="0"/>
      <dgm:spPr/>
    </dgm:pt>
    <dgm:pt modelId="{50CCA2E5-6AB1-4271-8F98-20B6FC83E264}" type="pres">
      <dgm:prSet presAssocID="{2CBEA575-ADE0-456C-A9EE-7951B07817F4}" presName="sibTrans" presStyleLbl="sibTrans2D1" presStyleIdx="2" presStyleCnt="6"/>
      <dgm:spPr/>
      <dgm:t>
        <a:bodyPr/>
        <a:lstStyle/>
        <a:p>
          <a:endParaRPr lang="es-EC"/>
        </a:p>
      </dgm:t>
    </dgm:pt>
    <dgm:pt modelId="{A25E2F3F-7C6F-497A-837A-F605166EC77F}" type="pres">
      <dgm:prSet presAssocID="{E9F0CA0A-2E22-4966-AD79-B81AE4A8556E}" presName="node" presStyleLbl="node1" presStyleIdx="3" presStyleCnt="6" custScaleX="120469" custScaleY="120583">
        <dgm:presLayoutVars>
          <dgm:bulletEnabled val="1"/>
        </dgm:presLayoutVars>
      </dgm:prSet>
      <dgm:spPr/>
      <dgm:t>
        <a:bodyPr/>
        <a:lstStyle/>
        <a:p>
          <a:endParaRPr lang="es-ES"/>
        </a:p>
      </dgm:t>
    </dgm:pt>
    <dgm:pt modelId="{E5FB4666-F383-4831-B9BA-6128FCE686D0}" type="pres">
      <dgm:prSet presAssocID="{E9F0CA0A-2E22-4966-AD79-B81AE4A8556E}" presName="dummy" presStyleCnt="0"/>
      <dgm:spPr/>
    </dgm:pt>
    <dgm:pt modelId="{58BE6C94-9EA8-40B6-9738-3CE072DDD8B0}" type="pres">
      <dgm:prSet presAssocID="{E39A7A39-369F-4F27-807F-56796E672DD0}" presName="sibTrans" presStyleLbl="sibTrans2D1" presStyleIdx="3" presStyleCnt="6"/>
      <dgm:spPr/>
      <dgm:t>
        <a:bodyPr/>
        <a:lstStyle/>
        <a:p>
          <a:endParaRPr lang="es-EC"/>
        </a:p>
      </dgm:t>
    </dgm:pt>
    <dgm:pt modelId="{631136A3-21A7-4036-9085-E84A51573392}" type="pres">
      <dgm:prSet presAssocID="{342240D8-3A49-4A60-804D-162903EBA6E1}" presName="node" presStyleLbl="node1" presStyleIdx="4" presStyleCnt="6" custScaleX="120469" custScaleY="120583">
        <dgm:presLayoutVars>
          <dgm:bulletEnabled val="1"/>
        </dgm:presLayoutVars>
      </dgm:prSet>
      <dgm:spPr/>
      <dgm:t>
        <a:bodyPr/>
        <a:lstStyle/>
        <a:p>
          <a:endParaRPr lang="es-EC"/>
        </a:p>
      </dgm:t>
    </dgm:pt>
    <dgm:pt modelId="{BDEC3FE4-8033-4581-9E93-1CDC55B9BF33}" type="pres">
      <dgm:prSet presAssocID="{342240D8-3A49-4A60-804D-162903EBA6E1}" presName="dummy" presStyleCnt="0"/>
      <dgm:spPr/>
    </dgm:pt>
    <dgm:pt modelId="{0617023D-B6A4-414C-8F75-02FA764093A2}" type="pres">
      <dgm:prSet presAssocID="{C2C3F415-3C89-47C1-8C23-EC45817F88B8}" presName="sibTrans" presStyleLbl="sibTrans2D1" presStyleIdx="4" presStyleCnt="6"/>
      <dgm:spPr/>
      <dgm:t>
        <a:bodyPr/>
        <a:lstStyle/>
        <a:p>
          <a:endParaRPr lang="es-EC"/>
        </a:p>
      </dgm:t>
    </dgm:pt>
    <dgm:pt modelId="{3667BADE-EDA6-49DF-9BFF-1C33E0D2D17F}" type="pres">
      <dgm:prSet presAssocID="{BB9C916C-5D36-428B-8084-15C0813CC9A9}" presName="node" presStyleLbl="node1" presStyleIdx="5" presStyleCnt="6" custScaleX="120469" custScaleY="120583">
        <dgm:presLayoutVars>
          <dgm:bulletEnabled val="1"/>
        </dgm:presLayoutVars>
      </dgm:prSet>
      <dgm:spPr/>
      <dgm:t>
        <a:bodyPr/>
        <a:lstStyle/>
        <a:p>
          <a:endParaRPr lang="es-EC"/>
        </a:p>
      </dgm:t>
    </dgm:pt>
    <dgm:pt modelId="{BD540DB8-97DD-48A4-B147-B12E6BC5E8E8}" type="pres">
      <dgm:prSet presAssocID="{BB9C916C-5D36-428B-8084-15C0813CC9A9}" presName="dummy" presStyleCnt="0"/>
      <dgm:spPr/>
    </dgm:pt>
    <dgm:pt modelId="{2F3B697C-E489-4303-895E-C83A1E83931F}" type="pres">
      <dgm:prSet presAssocID="{444A5C37-465B-4912-8A16-2D8FDF181724}" presName="sibTrans" presStyleLbl="sibTrans2D1" presStyleIdx="5" presStyleCnt="6"/>
      <dgm:spPr/>
      <dgm:t>
        <a:bodyPr/>
        <a:lstStyle/>
        <a:p>
          <a:endParaRPr lang="es-EC"/>
        </a:p>
      </dgm:t>
    </dgm:pt>
  </dgm:ptLst>
  <dgm:cxnLst>
    <dgm:cxn modelId="{01C805A6-EB62-4867-B55B-82D0EBEAB0B7}" type="presOf" srcId="{342240D8-3A49-4A60-804D-162903EBA6E1}" destId="{631136A3-21A7-4036-9085-E84A51573392}" srcOrd="0" destOrd="0" presId="urn:microsoft.com/office/officeart/2005/8/layout/radial6"/>
    <dgm:cxn modelId="{A52E2A94-5424-48F5-BE3B-CA60BD0EDD85}" srcId="{6FC49A63-BFDC-4076-ABAF-B74EA76CCE98}" destId="{342240D8-3A49-4A60-804D-162903EBA6E1}" srcOrd="4" destOrd="0" parTransId="{91EEA883-36C9-47B3-908D-2D5E8F544118}" sibTransId="{C2C3F415-3C89-47C1-8C23-EC45817F88B8}"/>
    <dgm:cxn modelId="{A3966735-7CE9-4BAA-80A7-B17B403077E1}" type="presOf" srcId="{8A120A8C-DDDF-4013-BE59-A6C2DB4C3DAA}" destId="{00E5B34C-BEB5-46A8-8B61-826DBE5F5A2F}" srcOrd="0" destOrd="0" presId="urn:microsoft.com/office/officeart/2005/8/layout/radial6"/>
    <dgm:cxn modelId="{576A34D1-8A30-4DA1-AE31-29C5E7374144}" type="presOf" srcId="{D3E8F229-AC6F-42D8-A940-3C1A7314333D}" destId="{97E305E3-14DB-4BDC-9558-F352E9388440}" srcOrd="0" destOrd="0" presId="urn:microsoft.com/office/officeart/2005/8/layout/radial6"/>
    <dgm:cxn modelId="{688DAFEE-303C-48E2-A723-3DAC19289040}" type="presOf" srcId="{2CBEA575-ADE0-456C-A9EE-7951B07817F4}" destId="{50CCA2E5-6AB1-4271-8F98-20B6FC83E264}" srcOrd="0" destOrd="0" presId="urn:microsoft.com/office/officeart/2005/8/layout/radial6"/>
    <dgm:cxn modelId="{9D1A3412-1198-47DF-B9C7-16A09A742940}" type="presOf" srcId="{444A5C37-465B-4912-8A16-2D8FDF181724}" destId="{2F3B697C-E489-4303-895E-C83A1E83931F}" srcOrd="0" destOrd="0" presId="urn:microsoft.com/office/officeart/2005/8/layout/radial6"/>
    <dgm:cxn modelId="{53021EFF-2AC1-4A71-8EAB-CF88AEE0547F}" srcId="{6FC49A63-BFDC-4076-ABAF-B74EA76CCE98}" destId="{8A120A8C-DDDF-4013-BE59-A6C2DB4C3DAA}" srcOrd="1" destOrd="0" parTransId="{FDAF83E3-22F6-48E5-A06E-B209070A5702}" sibTransId="{09FBBCB7-E0CC-4EBC-8412-E0E8B2A50811}"/>
    <dgm:cxn modelId="{BB56517C-7A6B-496E-BB63-63EEC3F87FAF}" type="presOf" srcId="{09FBBCB7-E0CC-4EBC-8412-E0E8B2A50811}" destId="{D14D4C63-D98B-4809-A0B2-1E81EC97955B}" srcOrd="0" destOrd="0" presId="urn:microsoft.com/office/officeart/2005/8/layout/radial6"/>
    <dgm:cxn modelId="{DC60B29E-0167-4263-968B-664781821190}" type="presOf" srcId="{6FC49A63-BFDC-4076-ABAF-B74EA76CCE98}" destId="{7261E9E0-667B-4724-972F-578930608760}" srcOrd="0" destOrd="0" presId="urn:microsoft.com/office/officeart/2005/8/layout/radial6"/>
    <dgm:cxn modelId="{5DAC0049-3A19-40FF-B51B-05AAB5481DEB}" type="presOf" srcId="{D29489D6-666C-4703-9FFA-6795D7FAAAB4}" destId="{9C0C17E4-F888-4EE8-A645-EE76F6B87C6B}" srcOrd="0" destOrd="0" presId="urn:microsoft.com/office/officeart/2005/8/layout/radial6"/>
    <dgm:cxn modelId="{F881F3D3-0DD0-43EF-83B0-96AB3EF25029}" srcId="{6FC49A63-BFDC-4076-ABAF-B74EA76CCE98}" destId="{E9F0CA0A-2E22-4966-AD79-B81AE4A8556E}" srcOrd="3" destOrd="0" parTransId="{8BF0E0CE-A416-4A41-B62D-A08262105BBA}" sibTransId="{E39A7A39-369F-4F27-807F-56796E672DD0}"/>
    <dgm:cxn modelId="{C16EDF1A-6E86-4671-AF2B-7C43FD946ED6}" type="presOf" srcId="{BB9C916C-5D36-428B-8084-15C0813CC9A9}" destId="{3667BADE-EDA6-49DF-9BFF-1C33E0D2D17F}" srcOrd="0" destOrd="0" presId="urn:microsoft.com/office/officeart/2005/8/layout/radial6"/>
    <dgm:cxn modelId="{2959C9E5-C6AB-4497-9867-CB5D39C0D9C3}" type="presOf" srcId="{C2C3F415-3C89-47C1-8C23-EC45817F88B8}" destId="{0617023D-B6A4-414C-8F75-02FA764093A2}" srcOrd="0" destOrd="0" presId="urn:microsoft.com/office/officeart/2005/8/layout/radial6"/>
    <dgm:cxn modelId="{C4932F71-B989-45FF-961C-F7A93D08E1FA}" srcId="{6FC49A63-BFDC-4076-ABAF-B74EA76CCE98}" destId="{695FE502-B648-4B74-AE4C-B310F9057E0D}" srcOrd="0" destOrd="0" parTransId="{F29D5050-CAD9-4E49-A539-CB855D084A83}" sibTransId="{D29489D6-666C-4703-9FFA-6795D7FAAAB4}"/>
    <dgm:cxn modelId="{96289273-B8EC-4DF3-9B20-FD240CCC7624}" srcId="{6FC49A63-BFDC-4076-ABAF-B74EA76CCE98}" destId="{D3E8F229-AC6F-42D8-A940-3C1A7314333D}" srcOrd="2" destOrd="0" parTransId="{A3BB26D8-518E-4069-874B-452031D758B5}" sibTransId="{2CBEA575-ADE0-456C-A9EE-7951B07817F4}"/>
    <dgm:cxn modelId="{1E0C6F8F-C7F8-4A96-B011-0923DDFBC1EE}" type="presOf" srcId="{695FE502-B648-4B74-AE4C-B310F9057E0D}" destId="{B4F82D15-E76C-448C-8A3F-9F7B0109F8AB}" srcOrd="0" destOrd="0" presId="urn:microsoft.com/office/officeart/2005/8/layout/radial6"/>
    <dgm:cxn modelId="{2D8FAA4A-B3E1-44B6-9196-33DDC781AFE5}" type="presOf" srcId="{E9F0CA0A-2E22-4966-AD79-B81AE4A8556E}" destId="{A25E2F3F-7C6F-497A-837A-F605166EC77F}" srcOrd="0" destOrd="0" presId="urn:microsoft.com/office/officeart/2005/8/layout/radial6"/>
    <dgm:cxn modelId="{14F78A7F-7F11-4522-B92A-07BB8592F91A}" type="presOf" srcId="{84418D41-8682-42B5-B2C9-2C2ABDF783FD}" destId="{236720AE-C194-49D2-9AF4-C49C9A9F4687}" srcOrd="0" destOrd="0" presId="urn:microsoft.com/office/officeart/2005/8/layout/radial6"/>
    <dgm:cxn modelId="{EA6A9FFD-C65D-470A-9B7B-E8A5BB878C97}" srcId="{84418D41-8682-42B5-B2C9-2C2ABDF783FD}" destId="{6FC49A63-BFDC-4076-ABAF-B74EA76CCE98}" srcOrd="0" destOrd="0" parTransId="{E3501100-0DC7-4FE5-A7CA-F22A2EC0762F}" sibTransId="{2555C596-B74B-41B8-9CFD-12FDFF31B83B}"/>
    <dgm:cxn modelId="{69219F1E-BBCD-402D-8866-A00D1CC66B25}" type="presOf" srcId="{E39A7A39-369F-4F27-807F-56796E672DD0}" destId="{58BE6C94-9EA8-40B6-9738-3CE072DDD8B0}" srcOrd="0" destOrd="0" presId="urn:microsoft.com/office/officeart/2005/8/layout/radial6"/>
    <dgm:cxn modelId="{61141A0B-3D22-4233-A6DA-06645F1AACBB}" srcId="{6FC49A63-BFDC-4076-ABAF-B74EA76CCE98}" destId="{BB9C916C-5D36-428B-8084-15C0813CC9A9}" srcOrd="5" destOrd="0" parTransId="{855DF5FE-2D3A-4056-AA24-DCD0439EF3FE}" sibTransId="{444A5C37-465B-4912-8A16-2D8FDF181724}"/>
    <dgm:cxn modelId="{F3791C56-D846-4BC8-818A-4BC2092E09DA}" type="presParOf" srcId="{236720AE-C194-49D2-9AF4-C49C9A9F4687}" destId="{7261E9E0-667B-4724-972F-578930608760}" srcOrd="0" destOrd="0" presId="urn:microsoft.com/office/officeart/2005/8/layout/radial6"/>
    <dgm:cxn modelId="{6054C783-AA23-4AF8-8072-7E1B7EB17983}" type="presParOf" srcId="{236720AE-C194-49D2-9AF4-C49C9A9F4687}" destId="{B4F82D15-E76C-448C-8A3F-9F7B0109F8AB}" srcOrd="1" destOrd="0" presId="urn:microsoft.com/office/officeart/2005/8/layout/radial6"/>
    <dgm:cxn modelId="{EC39FA18-2398-4E93-9DAF-D8567B5D924A}" type="presParOf" srcId="{236720AE-C194-49D2-9AF4-C49C9A9F4687}" destId="{A4C70993-D7C7-4ECD-B9C6-A3C97FC85A9A}" srcOrd="2" destOrd="0" presId="urn:microsoft.com/office/officeart/2005/8/layout/radial6"/>
    <dgm:cxn modelId="{6424438B-31BA-44B7-B3DC-966D6F3FA3F9}" type="presParOf" srcId="{236720AE-C194-49D2-9AF4-C49C9A9F4687}" destId="{9C0C17E4-F888-4EE8-A645-EE76F6B87C6B}" srcOrd="3" destOrd="0" presId="urn:microsoft.com/office/officeart/2005/8/layout/radial6"/>
    <dgm:cxn modelId="{7B569129-26F8-4A59-91CA-BF694AAEFCE7}" type="presParOf" srcId="{236720AE-C194-49D2-9AF4-C49C9A9F4687}" destId="{00E5B34C-BEB5-46A8-8B61-826DBE5F5A2F}" srcOrd="4" destOrd="0" presId="urn:microsoft.com/office/officeart/2005/8/layout/radial6"/>
    <dgm:cxn modelId="{E115B209-4A25-44C6-A3E4-4AA85F0F2F7C}" type="presParOf" srcId="{236720AE-C194-49D2-9AF4-C49C9A9F4687}" destId="{6C925951-1197-4E6F-B80B-D0AB70345287}" srcOrd="5" destOrd="0" presId="urn:microsoft.com/office/officeart/2005/8/layout/radial6"/>
    <dgm:cxn modelId="{C68C0384-9D00-4255-A1EA-D63DF44C5287}" type="presParOf" srcId="{236720AE-C194-49D2-9AF4-C49C9A9F4687}" destId="{D14D4C63-D98B-4809-A0B2-1E81EC97955B}" srcOrd="6" destOrd="0" presId="urn:microsoft.com/office/officeart/2005/8/layout/radial6"/>
    <dgm:cxn modelId="{ED812807-58C2-4362-9F05-D3EADB3F8344}" type="presParOf" srcId="{236720AE-C194-49D2-9AF4-C49C9A9F4687}" destId="{97E305E3-14DB-4BDC-9558-F352E9388440}" srcOrd="7" destOrd="0" presId="urn:microsoft.com/office/officeart/2005/8/layout/radial6"/>
    <dgm:cxn modelId="{2B8BBB9C-54D1-49E2-A383-9C0865157FA7}" type="presParOf" srcId="{236720AE-C194-49D2-9AF4-C49C9A9F4687}" destId="{6986C387-A7C9-4B1F-93E9-ACB9EA60DF40}" srcOrd="8" destOrd="0" presId="urn:microsoft.com/office/officeart/2005/8/layout/radial6"/>
    <dgm:cxn modelId="{51317D3F-B9DF-436E-95FB-8BB2FB034375}" type="presParOf" srcId="{236720AE-C194-49D2-9AF4-C49C9A9F4687}" destId="{50CCA2E5-6AB1-4271-8F98-20B6FC83E264}" srcOrd="9" destOrd="0" presId="urn:microsoft.com/office/officeart/2005/8/layout/radial6"/>
    <dgm:cxn modelId="{B4ADBC50-DBD1-40FC-8174-5C6DD88B0A2E}" type="presParOf" srcId="{236720AE-C194-49D2-9AF4-C49C9A9F4687}" destId="{A25E2F3F-7C6F-497A-837A-F605166EC77F}" srcOrd="10" destOrd="0" presId="urn:microsoft.com/office/officeart/2005/8/layout/radial6"/>
    <dgm:cxn modelId="{C50C696F-225A-4F99-A4D9-E9549044CFAA}" type="presParOf" srcId="{236720AE-C194-49D2-9AF4-C49C9A9F4687}" destId="{E5FB4666-F383-4831-B9BA-6128FCE686D0}" srcOrd="11" destOrd="0" presId="urn:microsoft.com/office/officeart/2005/8/layout/radial6"/>
    <dgm:cxn modelId="{F52F7E4B-3CBC-4121-A8FA-9E0FCAF18067}" type="presParOf" srcId="{236720AE-C194-49D2-9AF4-C49C9A9F4687}" destId="{58BE6C94-9EA8-40B6-9738-3CE072DDD8B0}" srcOrd="12" destOrd="0" presId="urn:microsoft.com/office/officeart/2005/8/layout/radial6"/>
    <dgm:cxn modelId="{EF3879A2-D637-495C-A9D1-CA70DEC0394B}" type="presParOf" srcId="{236720AE-C194-49D2-9AF4-C49C9A9F4687}" destId="{631136A3-21A7-4036-9085-E84A51573392}" srcOrd="13" destOrd="0" presId="urn:microsoft.com/office/officeart/2005/8/layout/radial6"/>
    <dgm:cxn modelId="{6C905D4E-1139-4EC7-9684-9B0328230363}" type="presParOf" srcId="{236720AE-C194-49D2-9AF4-C49C9A9F4687}" destId="{BDEC3FE4-8033-4581-9E93-1CDC55B9BF33}" srcOrd="14" destOrd="0" presId="urn:microsoft.com/office/officeart/2005/8/layout/radial6"/>
    <dgm:cxn modelId="{A28E8EF6-9580-4889-8CD9-6834C1EF1EF3}" type="presParOf" srcId="{236720AE-C194-49D2-9AF4-C49C9A9F4687}" destId="{0617023D-B6A4-414C-8F75-02FA764093A2}" srcOrd="15" destOrd="0" presId="urn:microsoft.com/office/officeart/2005/8/layout/radial6"/>
    <dgm:cxn modelId="{6DBBFBA3-F99F-4508-AB7C-BDB4C4298603}" type="presParOf" srcId="{236720AE-C194-49D2-9AF4-C49C9A9F4687}" destId="{3667BADE-EDA6-49DF-9BFF-1C33E0D2D17F}" srcOrd="16" destOrd="0" presId="urn:microsoft.com/office/officeart/2005/8/layout/radial6"/>
    <dgm:cxn modelId="{7AF37964-AB68-4BF8-B1F4-295ADC7D3DBE}" type="presParOf" srcId="{236720AE-C194-49D2-9AF4-C49C9A9F4687}" destId="{BD540DB8-97DD-48A4-B147-B12E6BC5E8E8}" srcOrd="17" destOrd="0" presId="urn:microsoft.com/office/officeart/2005/8/layout/radial6"/>
    <dgm:cxn modelId="{DD3489C3-F184-498B-A974-034FA973DA23}" type="presParOf" srcId="{236720AE-C194-49D2-9AF4-C49C9A9F4687}" destId="{2F3B697C-E489-4303-895E-C83A1E83931F}"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88D3CBC-DA8A-4EAE-A8AB-2B706B697531}" type="doc">
      <dgm:prSet loTypeId="urn:microsoft.com/office/officeart/2005/8/layout/venn1" loCatId="relationship" qsTypeId="urn:microsoft.com/office/officeart/2005/8/quickstyle/simple1" qsCatId="simple" csTypeId="urn:microsoft.com/office/officeart/2005/8/colors/colorful2" csCatId="colorful" phldr="1"/>
      <dgm:spPr/>
      <dgm:t>
        <a:bodyPr/>
        <a:lstStyle/>
        <a:p>
          <a:endParaRPr lang="es-EC"/>
        </a:p>
      </dgm:t>
    </dgm:pt>
    <dgm:pt modelId="{5BDC37CB-6405-4E19-AC6C-FCA94D47720C}">
      <dgm:prSet custT="1"/>
      <dgm:spPr/>
      <dgm:t>
        <a:bodyPr/>
        <a:lstStyle/>
        <a:p>
          <a:pPr rtl="0"/>
          <a:r>
            <a:rPr lang="es-EC" sz="6600" dirty="0" smtClean="0"/>
            <a:t>GRACIAS</a:t>
          </a:r>
          <a:endParaRPr lang="es-EC" sz="5500" dirty="0"/>
        </a:p>
      </dgm:t>
    </dgm:pt>
    <dgm:pt modelId="{A3E7C8FF-FFB0-43C7-9096-618476CD3EDD}" type="parTrans" cxnId="{9947F41D-50A3-4796-B082-C74F92721F58}">
      <dgm:prSet/>
      <dgm:spPr/>
      <dgm:t>
        <a:bodyPr/>
        <a:lstStyle/>
        <a:p>
          <a:endParaRPr lang="es-EC"/>
        </a:p>
      </dgm:t>
    </dgm:pt>
    <dgm:pt modelId="{BC64B6E8-9E55-4937-913A-968C4019DED0}" type="sibTrans" cxnId="{9947F41D-50A3-4796-B082-C74F92721F58}">
      <dgm:prSet/>
      <dgm:spPr/>
      <dgm:t>
        <a:bodyPr/>
        <a:lstStyle/>
        <a:p>
          <a:endParaRPr lang="es-EC"/>
        </a:p>
      </dgm:t>
    </dgm:pt>
    <dgm:pt modelId="{76C6F324-3AD5-4C6A-9319-D3F1D925E625}" type="pres">
      <dgm:prSet presAssocID="{B88D3CBC-DA8A-4EAE-A8AB-2B706B697531}" presName="compositeShape" presStyleCnt="0">
        <dgm:presLayoutVars>
          <dgm:chMax val="7"/>
          <dgm:dir/>
          <dgm:resizeHandles val="exact"/>
        </dgm:presLayoutVars>
      </dgm:prSet>
      <dgm:spPr/>
      <dgm:t>
        <a:bodyPr/>
        <a:lstStyle/>
        <a:p>
          <a:endParaRPr lang="es-EC"/>
        </a:p>
      </dgm:t>
    </dgm:pt>
    <dgm:pt modelId="{98E5DDC6-8978-4B6B-A214-C012FB12216E}" type="pres">
      <dgm:prSet presAssocID="{5BDC37CB-6405-4E19-AC6C-FCA94D47720C}" presName="circ1TxSh" presStyleLbl="vennNode1" presStyleIdx="0" presStyleCnt="1" custScaleX="152736" custLinFactNeighborY="-959"/>
      <dgm:spPr/>
      <dgm:t>
        <a:bodyPr/>
        <a:lstStyle/>
        <a:p>
          <a:endParaRPr lang="es-EC"/>
        </a:p>
      </dgm:t>
    </dgm:pt>
  </dgm:ptLst>
  <dgm:cxnLst>
    <dgm:cxn modelId="{432D6F6B-3E45-4EAE-8894-238F58A65A16}" type="presOf" srcId="{5BDC37CB-6405-4E19-AC6C-FCA94D47720C}" destId="{98E5DDC6-8978-4B6B-A214-C012FB12216E}" srcOrd="0" destOrd="0" presId="urn:microsoft.com/office/officeart/2005/8/layout/venn1"/>
    <dgm:cxn modelId="{3C9B67D0-1BAE-4B37-A5BA-87E19EBDF421}" type="presOf" srcId="{B88D3CBC-DA8A-4EAE-A8AB-2B706B697531}" destId="{76C6F324-3AD5-4C6A-9319-D3F1D925E625}" srcOrd="0" destOrd="0" presId="urn:microsoft.com/office/officeart/2005/8/layout/venn1"/>
    <dgm:cxn modelId="{9947F41D-50A3-4796-B082-C74F92721F58}" srcId="{B88D3CBC-DA8A-4EAE-A8AB-2B706B697531}" destId="{5BDC37CB-6405-4E19-AC6C-FCA94D47720C}" srcOrd="0" destOrd="0" parTransId="{A3E7C8FF-FFB0-43C7-9096-618476CD3EDD}" sibTransId="{BC64B6E8-9E55-4937-913A-968C4019DED0}"/>
    <dgm:cxn modelId="{A173934A-1CED-46F4-9545-6F5D1CECDBB7}" type="presParOf" srcId="{76C6F324-3AD5-4C6A-9319-D3F1D925E625}" destId="{98E5DDC6-8978-4B6B-A214-C012FB12216E}"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6D05D9-BC46-478B-AE8D-F37A5384151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CE829873-98E0-4659-837E-63EC1372EB26}">
      <dgm:prSet/>
      <dgm:spPr/>
      <dgm:t>
        <a:bodyPr/>
        <a:lstStyle/>
        <a:p>
          <a:pPr rtl="0"/>
          <a:r>
            <a:rPr lang="es-EC" dirty="0" smtClean="0"/>
            <a:t>El conocimiento de la realidad actual del servicio de medicina interna servirá de insumo para que el esfuerzo que ha realizado el Hospital Eugenio Espejo por conseguir la acreditación en calidad, sea alcanzado de forma exitosa. </a:t>
          </a:r>
          <a:endParaRPr lang="es-EC" dirty="0"/>
        </a:p>
      </dgm:t>
    </dgm:pt>
    <dgm:pt modelId="{BB6AB2F5-8A95-430E-8A79-F97222CCCCA5}" type="parTrans" cxnId="{1A832685-9675-4008-ACB5-BB5DC67AF7CC}">
      <dgm:prSet/>
      <dgm:spPr/>
      <dgm:t>
        <a:bodyPr/>
        <a:lstStyle/>
        <a:p>
          <a:endParaRPr lang="es-EC"/>
        </a:p>
      </dgm:t>
    </dgm:pt>
    <dgm:pt modelId="{78525565-B328-4DF0-A4BF-C2F307170C76}" type="sibTrans" cxnId="{1A832685-9675-4008-ACB5-BB5DC67AF7CC}">
      <dgm:prSet/>
      <dgm:spPr/>
      <dgm:t>
        <a:bodyPr/>
        <a:lstStyle/>
        <a:p>
          <a:endParaRPr lang="es-EC"/>
        </a:p>
      </dgm:t>
    </dgm:pt>
    <dgm:pt modelId="{00F32CD5-E269-4C69-ADFB-EA40E829FA46}">
      <dgm:prSet/>
      <dgm:spPr/>
      <dgm:t>
        <a:bodyPr/>
        <a:lstStyle/>
        <a:p>
          <a:pPr rtl="0"/>
          <a:r>
            <a:rPr lang="es-EC" dirty="0" smtClean="0"/>
            <a:t>De esta manera mediante el presente trabajo de investigación se pretende realizar la evaluación del servicio con respecto a los estándares nacionales e internacionales propuestos y de esta manera  apoyar el esfuerzo que ha venido realizando el Hospital Eugenio Espejo.</a:t>
          </a:r>
          <a:endParaRPr lang="es-EC" dirty="0"/>
        </a:p>
      </dgm:t>
    </dgm:pt>
    <dgm:pt modelId="{9C0741F3-0B94-475D-A934-531597AB1509}" type="parTrans" cxnId="{3A51743D-699E-4A50-9222-59D22452FDE3}">
      <dgm:prSet/>
      <dgm:spPr/>
      <dgm:t>
        <a:bodyPr/>
        <a:lstStyle/>
        <a:p>
          <a:endParaRPr lang="es-EC"/>
        </a:p>
      </dgm:t>
    </dgm:pt>
    <dgm:pt modelId="{B17CD075-59B6-4B9F-BBA3-6CBD064E4F1B}" type="sibTrans" cxnId="{3A51743D-699E-4A50-9222-59D22452FDE3}">
      <dgm:prSet/>
      <dgm:spPr/>
      <dgm:t>
        <a:bodyPr/>
        <a:lstStyle/>
        <a:p>
          <a:endParaRPr lang="es-EC"/>
        </a:p>
      </dgm:t>
    </dgm:pt>
    <dgm:pt modelId="{12ED428B-03E8-49DC-9684-C2DCE45BFF86}" type="pres">
      <dgm:prSet presAssocID="{976D05D9-BC46-478B-AE8D-F37A5384151E}" presName="vert0" presStyleCnt="0">
        <dgm:presLayoutVars>
          <dgm:dir/>
          <dgm:animOne val="branch"/>
          <dgm:animLvl val="lvl"/>
        </dgm:presLayoutVars>
      </dgm:prSet>
      <dgm:spPr/>
      <dgm:t>
        <a:bodyPr/>
        <a:lstStyle/>
        <a:p>
          <a:endParaRPr lang="es-EC"/>
        </a:p>
      </dgm:t>
    </dgm:pt>
    <dgm:pt modelId="{05E6CE03-C5BF-4354-8062-341E25E93D61}" type="pres">
      <dgm:prSet presAssocID="{CE829873-98E0-4659-837E-63EC1372EB26}" presName="thickLine" presStyleLbl="alignNode1" presStyleIdx="0" presStyleCnt="2"/>
      <dgm:spPr/>
    </dgm:pt>
    <dgm:pt modelId="{748C2FAC-C08E-4F31-9C6A-E496CBDFCB96}" type="pres">
      <dgm:prSet presAssocID="{CE829873-98E0-4659-837E-63EC1372EB26}" presName="horz1" presStyleCnt="0"/>
      <dgm:spPr/>
    </dgm:pt>
    <dgm:pt modelId="{905FA034-C707-415F-BA4A-04A40C10A638}" type="pres">
      <dgm:prSet presAssocID="{CE829873-98E0-4659-837E-63EC1372EB26}" presName="tx1" presStyleLbl="revTx" presStyleIdx="0" presStyleCnt="2"/>
      <dgm:spPr/>
      <dgm:t>
        <a:bodyPr/>
        <a:lstStyle/>
        <a:p>
          <a:endParaRPr lang="es-EC"/>
        </a:p>
      </dgm:t>
    </dgm:pt>
    <dgm:pt modelId="{24875B72-3C34-4273-9965-9945BEDBC41D}" type="pres">
      <dgm:prSet presAssocID="{CE829873-98E0-4659-837E-63EC1372EB26}" presName="vert1" presStyleCnt="0"/>
      <dgm:spPr/>
    </dgm:pt>
    <dgm:pt modelId="{207FA213-8116-4638-9B7E-790AE138C1B2}" type="pres">
      <dgm:prSet presAssocID="{00F32CD5-E269-4C69-ADFB-EA40E829FA46}" presName="thickLine" presStyleLbl="alignNode1" presStyleIdx="1" presStyleCnt="2"/>
      <dgm:spPr/>
    </dgm:pt>
    <dgm:pt modelId="{298982A3-6055-48D4-8DEA-F1936D5FE45E}" type="pres">
      <dgm:prSet presAssocID="{00F32CD5-E269-4C69-ADFB-EA40E829FA46}" presName="horz1" presStyleCnt="0"/>
      <dgm:spPr/>
    </dgm:pt>
    <dgm:pt modelId="{73937815-327A-45F5-9C0C-E164006FDC48}" type="pres">
      <dgm:prSet presAssocID="{00F32CD5-E269-4C69-ADFB-EA40E829FA46}" presName="tx1" presStyleLbl="revTx" presStyleIdx="1" presStyleCnt="2"/>
      <dgm:spPr/>
      <dgm:t>
        <a:bodyPr/>
        <a:lstStyle/>
        <a:p>
          <a:endParaRPr lang="es-EC"/>
        </a:p>
      </dgm:t>
    </dgm:pt>
    <dgm:pt modelId="{364ED991-6CE8-4A1B-9FC6-9123A568B8C3}" type="pres">
      <dgm:prSet presAssocID="{00F32CD5-E269-4C69-ADFB-EA40E829FA46}" presName="vert1" presStyleCnt="0"/>
      <dgm:spPr/>
    </dgm:pt>
  </dgm:ptLst>
  <dgm:cxnLst>
    <dgm:cxn modelId="{C56012A0-94CD-451E-8A49-D57D1391C542}" type="presOf" srcId="{00F32CD5-E269-4C69-ADFB-EA40E829FA46}" destId="{73937815-327A-45F5-9C0C-E164006FDC48}" srcOrd="0" destOrd="0" presId="urn:microsoft.com/office/officeart/2008/layout/LinedList"/>
    <dgm:cxn modelId="{34608619-A9A8-41E7-B5FC-CB862DB97C34}" type="presOf" srcId="{976D05D9-BC46-478B-AE8D-F37A5384151E}" destId="{12ED428B-03E8-49DC-9684-C2DCE45BFF86}" srcOrd="0" destOrd="0" presId="urn:microsoft.com/office/officeart/2008/layout/LinedList"/>
    <dgm:cxn modelId="{99A583F0-3530-456D-9BE9-98C749D661B3}" type="presOf" srcId="{CE829873-98E0-4659-837E-63EC1372EB26}" destId="{905FA034-C707-415F-BA4A-04A40C10A638}" srcOrd="0" destOrd="0" presId="urn:microsoft.com/office/officeart/2008/layout/LinedList"/>
    <dgm:cxn modelId="{1A832685-9675-4008-ACB5-BB5DC67AF7CC}" srcId="{976D05D9-BC46-478B-AE8D-F37A5384151E}" destId="{CE829873-98E0-4659-837E-63EC1372EB26}" srcOrd="0" destOrd="0" parTransId="{BB6AB2F5-8A95-430E-8A79-F97222CCCCA5}" sibTransId="{78525565-B328-4DF0-A4BF-C2F307170C76}"/>
    <dgm:cxn modelId="{3A51743D-699E-4A50-9222-59D22452FDE3}" srcId="{976D05D9-BC46-478B-AE8D-F37A5384151E}" destId="{00F32CD5-E269-4C69-ADFB-EA40E829FA46}" srcOrd="1" destOrd="0" parTransId="{9C0741F3-0B94-475D-A934-531597AB1509}" sibTransId="{B17CD075-59B6-4B9F-BBA3-6CBD064E4F1B}"/>
    <dgm:cxn modelId="{EEBC8171-AA07-4452-A526-EDFA2CC53115}" type="presParOf" srcId="{12ED428B-03E8-49DC-9684-C2DCE45BFF86}" destId="{05E6CE03-C5BF-4354-8062-341E25E93D61}" srcOrd="0" destOrd="0" presId="urn:microsoft.com/office/officeart/2008/layout/LinedList"/>
    <dgm:cxn modelId="{71FB8B85-67EE-4C6C-81D4-85690810252C}" type="presParOf" srcId="{12ED428B-03E8-49DC-9684-C2DCE45BFF86}" destId="{748C2FAC-C08E-4F31-9C6A-E496CBDFCB96}" srcOrd="1" destOrd="0" presId="urn:microsoft.com/office/officeart/2008/layout/LinedList"/>
    <dgm:cxn modelId="{0A60FA72-2B68-486E-A378-D0951727EBCE}" type="presParOf" srcId="{748C2FAC-C08E-4F31-9C6A-E496CBDFCB96}" destId="{905FA034-C707-415F-BA4A-04A40C10A638}" srcOrd="0" destOrd="0" presId="urn:microsoft.com/office/officeart/2008/layout/LinedList"/>
    <dgm:cxn modelId="{A932ED97-B67C-4486-B05D-A74E9A345567}" type="presParOf" srcId="{748C2FAC-C08E-4F31-9C6A-E496CBDFCB96}" destId="{24875B72-3C34-4273-9965-9945BEDBC41D}" srcOrd="1" destOrd="0" presId="urn:microsoft.com/office/officeart/2008/layout/LinedList"/>
    <dgm:cxn modelId="{312F59B9-E62A-4C86-842E-A1805CF36B45}" type="presParOf" srcId="{12ED428B-03E8-49DC-9684-C2DCE45BFF86}" destId="{207FA213-8116-4638-9B7E-790AE138C1B2}" srcOrd="2" destOrd="0" presId="urn:microsoft.com/office/officeart/2008/layout/LinedList"/>
    <dgm:cxn modelId="{D400C02D-08C4-414A-9F8E-A4CA7D742D5A}" type="presParOf" srcId="{12ED428B-03E8-49DC-9684-C2DCE45BFF86}" destId="{298982A3-6055-48D4-8DEA-F1936D5FE45E}" srcOrd="3" destOrd="0" presId="urn:microsoft.com/office/officeart/2008/layout/LinedList"/>
    <dgm:cxn modelId="{3946F1CB-8B8C-4204-AFD8-6E73AE15144F}" type="presParOf" srcId="{298982A3-6055-48D4-8DEA-F1936D5FE45E}" destId="{73937815-327A-45F5-9C0C-E164006FDC48}" srcOrd="0" destOrd="0" presId="urn:microsoft.com/office/officeart/2008/layout/LinedList"/>
    <dgm:cxn modelId="{ED0D5891-7101-49CB-B3AD-718DF15641D0}" type="presParOf" srcId="{298982A3-6055-48D4-8DEA-F1936D5FE45E}" destId="{364ED991-6CE8-4A1B-9FC6-9123A568B8C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AC2810-2311-412C-8B40-42C15B084769}" type="doc">
      <dgm:prSet loTypeId="urn:microsoft.com/office/officeart/2005/8/layout/vList3" loCatId="list" qsTypeId="urn:microsoft.com/office/officeart/2005/8/quickstyle/simple1" qsCatId="simple" csTypeId="urn:microsoft.com/office/officeart/2005/8/colors/colorful5" csCatId="colorful" phldr="1"/>
      <dgm:spPr/>
      <dgm:t>
        <a:bodyPr/>
        <a:lstStyle/>
        <a:p>
          <a:endParaRPr lang="es-EC"/>
        </a:p>
      </dgm:t>
    </dgm:pt>
    <dgm:pt modelId="{83E41753-0667-4853-A648-383C20E4F1BA}">
      <dgm:prSet/>
      <dgm:spPr/>
      <dgm:t>
        <a:bodyPr/>
        <a:lstStyle/>
        <a:p>
          <a:pPr rtl="0"/>
          <a:r>
            <a:rPr lang="es-EC" dirty="0" smtClean="0"/>
            <a:t>Evaluar la calidad y seguridad en la atención médica brindada a pacientes del servicio de Medicina Interna del Hospital Eugenio Espejo para apoyar el proceso de mejoramiento continuo.</a:t>
          </a:r>
          <a:endParaRPr lang="es-EC" dirty="0"/>
        </a:p>
      </dgm:t>
    </dgm:pt>
    <dgm:pt modelId="{F27CBB06-BC30-4373-89C5-68E67DA5900D}" type="parTrans" cxnId="{D8FDA7BC-9122-4617-ABD4-A4DA3EE4C9E4}">
      <dgm:prSet/>
      <dgm:spPr/>
      <dgm:t>
        <a:bodyPr/>
        <a:lstStyle/>
        <a:p>
          <a:endParaRPr lang="es-EC"/>
        </a:p>
      </dgm:t>
    </dgm:pt>
    <dgm:pt modelId="{FB29202D-671D-4B1D-94C6-F31947BCD44C}" type="sibTrans" cxnId="{D8FDA7BC-9122-4617-ABD4-A4DA3EE4C9E4}">
      <dgm:prSet/>
      <dgm:spPr/>
      <dgm:t>
        <a:bodyPr/>
        <a:lstStyle/>
        <a:p>
          <a:endParaRPr lang="es-EC"/>
        </a:p>
      </dgm:t>
    </dgm:pt>
    <dgm:pt modelId="{866EB249-10B7-4681-87A3-A890C88193CE}" type="pres">
      <dgm:prSet presAssocID="{14AC2810-2311-412C-8B40-42C15B084769}" presName="linearFlow" presStyleCnt="0">
        <dgm:presLayoutVars>
          <dgm:dir/>
          <dgm:resizeHandles val="exact"/>
        </dgm:presLayoutVars>
      </dgm:prSet>
      <dgm:spPr/>
      <dgm:t>
        <a:bodyPr/>
        <a:lstStyle/>
        <a:p>
          <a:endParaRPr lang="es-EC"/>
        </a:p>
      </dgm:t>
    </dgm:pt>
    <dgm:pt modelId="{62911DDF-2FE3-435F-B829-CF81BBD3FD78}" type="pres">
      <dgm:prSet presAssocID="{83E41753-0667-4853-A648-383C20E4F1BA}" presName="composite" presStyleCnt="0"/>
      <dgm:spPr/>
      <dgm:t>
        <a:bodyPr/>
        <a:lstStyle/>
        <a:p>
          <a:endParaRPr lang="es-EC"/>
        </a:p>
      </dgm:t>
    </dgm:pt>
    <dgm:pt modelId="{9E885B87-78D6-4088-9A0D-60C672AD0215}" type="pres">
      <dgm:prSet presAssocID="{83E41753-0667-4853-A648-383C20E4F1BA}" presName="imgShp" presStyleLbl="fgImgPlace1" presStyleIdx="0" presStyleCnt="1"/>
      <dgm:spPr>
        <a:blipFill rotWithShape="1">
          <a:blip xmlns:r="http://schemas.openxmlformats.org/officeDocument/2006/relationships" r:embed="rId1"/>
          <a:stretch>
            <a:fillRect/>
          </a:stretch>
        </a:blipFill>
      </dgm:spPr>
      <dgm:t>
        <a:bodyPr/>
        <a:lstStyle/>
        <a:p>
          <a:endParaRPr lang="es-EC"/>
        </a:p>
      </dgm:t>
    </dgm:pt>
    <dgm:pt modelId="{3CBF4CA4-48EF-4AA2-A7AA-DD625E935D4C}" type="pres">
      <dgm:prSet presAssocID="{83E41753-0667-4853-A648-383C20E4F1BA}" presName="txShp" presStyleLbl="node1" presStyleIdx="0" presStyleCnt="1">
        <dgm:presLayoutVars>
          <dgm:bulletEnabled val="1"/>
        </dgm:presLayoutVars>
      </dgm:prSet>
      <dgm:spPr/>
      <dgm:t>
        <a:bodyPr/>
        <a:lstStyle/>
        <a:p>
          <a:endParaRPr lang="es-EC"/>
        </a:p>
      </dgm:t>
    </dgm:pt>
  </dgm:ptLst>
  <dgm:cxnLst>
    <dgm:cxn modelId="{3E077B3E-22C1-41ED-B456-C6E6BE89F1E5}" type="presOf" srcId="{14AC2810-2311-412C-8B40-42C15B084769}" destId="{866EB249-10B7-4681-87A3-A890C88193CE}" srcOrd="0" destOrd="0" presId="urn:microsoft.com/office/officeart/2005/8/layout/vList3"/>
    <dgm:cxn modelId="{D8FDA7BC-9122-4617-ABD4-A4DA3EE4C9E4}" srcId="{14AC2810-2311-412C-8B40-42C15B084769}" destId="{83E41753-0667-4853-A648-383C20E4F1BA}" srcOrd="0" destOrd="0" parTransId="{F27CBB06-BC30-4373-89C5-68E67DA5900D}" sibTransId="{FB29202D-671D-4B1D-94C6-F31947BCD44C}"/>
    <dgm:cxn modelId="{A1FDCC38-D403-4188-B560-3B93FF17B440}" type="presOf" srcId="{83E41753-0667-4853-A648-383C20E4F1BA}" destId="{3CBF4CA4-48EF-4AA2-A7AA-DD625E935D4C}" srcOrd="0" destOrd="0" presId="urn:microsoft.com/office/officeart/2005/8/layout/vList3"/>
    <dgm:cxn modelId="{45524466-E54D-43E3-A9AB-67376A2DF9A0}" type="presParOf" srcId="{866EB249-10B7-4681-87A3-A890C88193CE}" destId="{62911DDF-2FE3-435F-B829-CF81BBD3FD78}" srcOrd="0" destOrd="0" presId="urn:microsoft.com/office/officeart/2005/8/layout/vList3"/>
    <dgm:cxn modelId="{AD44D08C-BDE3-4087-A266-F06F155EB61F}" type="presParOf" srcId="{62911DDF-2FE3-435F-B829-CF81BBD3FD78}" destId="{9E885B87-78D6-4088-9A0D-60C672AD0215}" srcOrd="0" destOrd="0" presId="urn:microsoft.com/office/officeart/2005/8/layout/vList3"/>
    <dgm:cxn modelId="{CF256C1E-1437-4D18-BB38-2021683FB1FA}" type="presParOf" srcId="{62911DDF-2FE3-435F-B829-CF81BBD3FD78}" destId="{3CBF4CA4-48EF-4AA2-A7AA-DD625E935D4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99B185-94CD-48B6-9622-A4E6955332AE}" type="doc">
      <dgm:prSet loTypeId="urn:microsoft.com/office/officeart/2005/8/layout/target3" loCatId="relationship" qsTypeId="urn:microsoft.com/office/officeart/2005/8/quickstyle/simple1" qsCatId="simple" csTypeId="urn:microsoft.com/office/officeart/2005/8/colors/colorful2" csCatId="colorful" phldr="1"/>
      <dgm:spPr/>
      <dgm:t>
        <a:bodyPr/>
        <a:lstStyle/>
        <a:p>
          <a:endParaRPr lang="es-EC"/>
        </a:p>
      </dgm:t>
    </dgm:pt>
    <dgm:pt modelId="{958412AF-D1D0-4490-ADFE-E7BFA6EF358E}">
      <dgm:prSet/>
      <dgm:spPr/>
      <dgm:t>
        <a:bodyPr/>
        <a:lstStyle/>
        <a:p>
          <a:pPr rtl="0"/>
          <a:r>
            <a:rPr lang="es-EC" smtClean="0"/>
            <a:t>Investigar e indagar  sobre información y datos específicos relacionados con la calidad de atención brindada en el servicio de Medicina Interna del Hospital Eugenio Espejo.</a:t>
          </a:r>
          <a:endParaRPr lang="es-EC"/>
        </a:p>
      </dgm:t>
    </dgm:pt>
    <dgm:pt modelId="{AD05A808-81F2-499B-A4FE-698F2024517C}" type="parTrans" cxnId="{A2822BDD-B743-4AD2-9B5E-207B772787DE}">
      <dgm:prSet/>
      <dgm:spPr/>
      <dgm:t>
        <a:bodyPr/>
        <a:lstStyle/>
        <a:p>
          <a:endParaRPr lang="es-EC"/>
        </a:p>
      </dgm:t>
    </dgm:pt>
    <dgm:pt modelId="{BBC29358-3339-4DCC-B84B-2E82D0D25107}" type="sibTrans" cxnId="{A2822BDD-B743-4AD2-9B5E-207B772787DE}">
      <dgm:prSet/>
      <dgm:spPr/>
      <dgm:t>
        <a:bodyPr/>
        <a:lstStyle/>
        <a:p>
          <a:endParaRPr lang="es-EC"/>
        </a:p>
      </dgm:t>
    </dgm:pt>
    <dgm:pt modelId="{2B31420D-FB56-446C-B6D1-1B461BB13FDF}">
      <dgm:prSet/>
      <dgm:spPr/>
      <dgm:t>
        <a:bodyPr/>
        <a:lstStyle/>
        <a:p>
          <a:pPr rtl="0"/>
          <a:r>
            <a:rPr lang="es-EC" smtClean="0"/>
            <a:t>Realizar el  Diagnóstico situacional  del servicio de Medicina Interna del Hospital Eugenio Espejo   para fortalecer su gestión.</a:t>
          </a:r>
          <a:endParaRPr lang="es-EC"/>
        </a:p>
      </dgm:t>
    </dgm:pt>
    <dgm:pt modelId="{37F41EC3-09C3-4E19-A9CD-9CA41FD5B530}" type="parTrans" cxnId="{23F78BC3-B8AF-413E-B794-C99AD0A62C7D}">
      <dgm:prSet/>
      <dgm:spPr/>
      <dgm:t>
        <a:bodyPr/>
        <a:lstStyle/>
        <a:p>
          <a:endParaRPr lang="es-EC"/>
        </a:p>
      </dgm:t>
    </dgm:pt>
    <dgm:pt modelId="{C0E4C3D6-856B-4471-B76A-C7C04AF1FEDF}" type="sibTrans" cxnId="{23F78BC3-B8AF-413E-B794-C99AD0A62C7D}">
      <dgm:prSet/>
      <dgm:spPr/>
      <dgm:t>
        <a:bodyPr/>
        <a:lstStyle/>
        <a:p>
          <a:endParaRPr lang="es-EC"/>
        </a:p>
      </dgm:t>
    </dgm:pt>
    <dgm:pt modelId="{7521EF5E-CE83-4316-BA4F-907BAC9953AC}">
      <dgm:prSet/>
      <dgm:spPr/>
      <dgm:t>
        <a:bodyPr/>
        <a:lstStyle/>
        <a:p>
          <a:pPr rtl="0"/>
          <a:r>
            <a:rPr lang="es-EC" dirty="0" smtClean="0"/>
            <a:t>Proponer un plan de mejora para garantizar la calidad y seguridad de la atención a pacientes en el servicio de Medicina Interna del Hospital Eugenio Espejo en base al cumplimiento de estándares nacionales e internacionales.</a:t>
          </a:r>
          <a:endParaRPr lang="es-EC" dirty="0"/>
        </a:p>
      </dgm:t>
    </dgm:pt>
    <dgm:pt modelId="{4A65EBAD-547F-494D-A645-1849CD2B5CC9}" type="parTrans" cxnId="{2F666CAE-1A03-4FAF-8138-FC7A987408CC}">
      <dgm:prSet/>
      <dgm:spPr/>
      <dgm:t>
        <a:bodyPr/>
        <a:lstStyle/>
        <a:p>
          <a:endParaRPr lang="es-EC"/>
        </a:p>
      </dgm:t>
    </dgm:pt>
    <dgm:pt modelId="{03B40D04-F1BD-4AF3-9271-92ED6F725FEA}" type="sibTrans" cxnId="{2F666CAE-1A03-4FAF-8138-FC7A987408CC}">
      <dgm:prSet/>
      <dgm:spPr/>
      <dgm:t>
        <a:bodyPr/>
        <a:lstStyle/>
        <a:p>
          <a:endParaRPr lang="es-EC"/>
        </a:p>
      </dgm:t>
    </dgm:pt>
    <dgm:pt modelId="{76CCB482-053D-4AB9-AC0B-A4436DA4E0A4}" type="pres">
      <dgm:prSet presAssocID="{9499B185-94CD-48B6-9622-A4E6955332AE}" presName="Name0" presStyleCnt="0">
        <dgm:presLayoutVars>
          <dgm:chMax val="7"/>
          <dgm:dir/>
          <dgm:animLvl val="lvl"/>
          <dgm:resizeHandles val="exact"/>
        </dgm:presLayoutVars>
      </dgm:prSet>
      <dgm:spPr/>
      <dgm:t>
        <a:bodyPr/>
        <a:lstStyle/>
        <a:p>
          <a:endParaRPr lang="es-EC"/>
        </a:p>
      </dgm:t>
    </dgm:pt>
    <dgm:pt modelId="{CC5B8957-67BD-48F6-B5D5-89BED1930DED}" type="pres">
      <dgm:prSet presAssocID="{958412AF-D1D0-4490-ADFE-E7BFA6EF358E}" presName="circle1" presStyleLbl="node1" presStyleIdx="0" presStyleCnt="3"/>
      <dgm:spPr/>
      <dgm:t>
        <a:bodyPr/>
        <a:lstStyle/>
        <a:p>
          <a:endParaRPr lang="es-EC"/>
        </a:p>
      </dgm:t>
    </dgm:pt>
    <dgm:pt modelId="{97CBD2DE-1D38-4656-BD1F-5BBD2AD83A4F}" type="pres">
      <dgm:prSet presAssocID="{958412AF-D1D0-4490-ADFE-E7BFA6EF358E}" presName="space" presStyleCnt="0"/>
      <dgm:spPr/>
      <dgm:t>
        <a:bodyPr/>
        <a:lstStyle/>
        <a:p>
          <a:endParaRPr lang="es-EC"/>
        </a:p>
      </dgm:t>
    </dgm:pt>
    <dgm:pt modelId="{6E0A8593-0E6B-4C70-B516-FA1F268DE57D}" type="pres">
      <dgm:prSet presAssocID="{958412AF-D1D0-4490-ADFE-E7BFA6EF358E}" presName="rect1" presStyleLbl="alignAcc1" presStyleIdx="0" presStyleCnt="3"/>
      <dgm:spPr/>
      <dgm:t>
        <a:bodyPr/>
        <a:lstStyle/>
        <a:p>
          <a:endParaRPr lang="es-EC"/>
        </a:p>
      </dgm:t>
    </dgm:pt>
    <dgm:pt modelId="{80D010AE-A01E-4AD4-89EE-3C1EEAC61AC3}" type="pres">
      <dgm:prSet presAssocID="{2B31420D-FB56-446C-B6D1-1B461BB13FDF}" presName="vertSpace2" presStyleLbl="node1" presStyleIdx="0" presStyleCnt="3"/>
      <dgm:spPr/>
      <dgm:t>
        <a:bodyPr/>
        <a:lstStyle/>
        <a:p>
          <a:endParaRPr lang="es-EC"/>
        </a:p>
      </dgm:t>
    </dgm:pt>
    <dgm:pt modelId="{BD3D6AE4-5460-4EF3-9F1A-048319D2694D}" type="pres">
      <dgm:prSet presAssocID="{2B31420D-FB56-446C-B6D1-1B461BB13FDF}" presName="circle2" presStyleLbl="node1" presStyleIdx="1" presStyleCnt="3"/>
      <dgm:spPr/>
      <dgm:t>
        <a:bodyPr/>
        <a:lstStyle/>
        <a:p>
          <a:endParaRPr lang="es-EC"/>
        </a:p>
      </dgm:t>
    </dgm:pt>
    <dgm:pt modelId="{3800E758-3333-4104-97FB-01860182CC63}" type="pres">
      <dgm:prSet presAssocID="{2B31420D-FB56-446C-B6D1-1B461BB13FDF}" presName="rect2" presStyleLbl="alignAcc1" presStyleIdx="1" presStyleCnt="3"/>
      <dgm:spPr/>
      <dgm:t>
        <a:bodyPr/>
        <a:lstStyle/>
        <a:p>
          <a:endParaRPr lang="es-EC"/>
        </a:p>
      </dgm:t>
    </dgm:pt>
    <dgm:pt modelId="{7ACA0025-FA6D-4085-99CA-5CD2BE1960FF}" type="pres">
      <dgm:prSet presAssocID="{7521EF5E-CE83-4316-BA4F-907BAC9953AC}" presName="vertSpace3" presStyleLbl="node1" presStyleIdx="1" presStyleCnt="3"/>
      <dgm:spPr/>
      <dgm:t>
        <a:bodyPr/>
        <a:lstStyle/>
        <a:p>
          <a:endParaRPr lang="es-EC"/>
        </a:p>
      </dgm:t>
    </dgm:pt>
    <dgm:pt modelId="{D570DDFC-9198-47CD-B9CC-720ACB25DDD3}" type="pres">
      <dgm:prSet presAssocID="{7521EF5E-CE83-4316-BA4F-907BAC9953AC}" presName="circle3" presStyleLbl="node1" presStyleIdx="2" presStyleCnt="3"/>
      <dgm:spPr/>
      <dgm:t>
        <a:bodyPr/>
        <a:lstStyle/>
        <a:p>
          <a:endParaRPr lang="es-EC"/>
        </a:p>
      </dgm:t>
    </dgm:pt>
    <dgm:pt modelId="{5DE0E436-A85C-46BD-9715-7507BA5C9DC6}" type="pres">
      <dgm:prSet presAssocID="{7521EF5E-CE83-4316-BA4F-907BAC9953AC}" presName="rect3" presStyleLbl="alignAcc1" presStyleIdx="2" presStyleCnt="3"/>
      <dgm:spPr/>
      <dgm:t>
        <a:bodyPr/>
        <a:lstStyle/>
        <a:p>
          <a:endParaRPr lang="es-EC"/>
        </a:p>
      </dgm:t>
    </dgm:pt>
    <dgm:pt modelId="{71DCAC21-A426-471D-ADC9-C57F2665A1BE}" type="pres">
      <dgm:prSet presAssocID="{958412AF-D1D0-4490-ADFE-E7BFA6EF358E}" presName="rect1ParTxNoCh" presStyleLbl="alignAcc1" presStyleIdx="2" presStyleCnt="3">
        <dgm:presLayoutVars>
          <dgm:chMax val="1"/>
          <dgm:bulletEnabled val="1"/>
        </dgm:presLayoutVars>
      </dgm:prSet>
      <dgm:spPr/>
      <dgm:t>
        <a:bodyPr/>
        <a:lstStyle/>
        <a:p>
          <a:endParaRPr lang="es-EC"/>
        </a:p>
      </dgm:t>
    </dgm:pt>
    <dgm:pt modelId="{697B58E1-64D9-49D8-835A-B29DC6CD98AB}" type="pres">
      <dgm:prSet presAssocID="{2B31420D-FB56-446C-B6D1-1B461BB13FDF}" presName="rect2ParTxNoCh" presStyleLbl="alignAcc1" presStyleIdx="2" presStyleCnt="3">
        <dgm:presLayoutVars>
          <dgm:chMax val="1"/>
          <dgm:bulletEnabled val="1"/>
        </dgm:presLayoutVars>
      </dgm:prSet>
      <dgm:spPr/>
      <dgm:t>
        <a:bodyPr/>
        <a:lstStyle/>
        <a:p>
          <a:endParaRPr lang="es-EC"/>
        </a:p>
      </dgm:t>
    </dgm:pt>
    <dgm:pt modelId="{AEC3E07A-2C72-4AC5-8C0D-C70890ED39DE}" type="pres">
      <dgm:prSet presAssocID="{7521EF5E-CE83-4316-BA4F-907BAC9953AC}" presName="rect3ParTxNoCh" presStyleLbl="alignAcc1" presStyleIdx="2" presStyleCnt="3">
        <dgm:presLayoutVars>
          <dgm:chMax val="1"/>
          <dgm:bulletEnabled val="1"/>
        </dgm:presLayoutVars>
      </dgm:prSet>
      <dgm:spPr/>
      <dgm:t>
        <a:bodyPr/>
        <a:lstStyle/>
        <a:p>
          <a:endParaRPr lang="es-EC"/>
        </a:p>
      </dgm:t>
    </dgm:pt>
  </dgm:ptLst>
  <dgm:cxnLst>
    <dgm:cxn modelId="{DB61C3FA-91E8-4E6A-AE24-70273F71D04C}" type="presOf" srcId="{2B31420D-FB56-446C-B6D1-1B461BB13FDF}" destId="{697B58E1-64D9-49D8-835A-B29DC6CD98AB}" srcOrd="1" destOrd="0" presId="urn:microsoft.com/office/officeart/2005/8/layout/target3"/>
    <dgm:cxn modelId="{A2822BDD-B743-4AD2-9B5E-207B772787DE}" srcId="{9499B185-94CD-48B6-9622-A4E6955332AE}" destId="{958412AF-D1D0-4490-ADFE-E7BFA6EF358E}" srcOrd="0" destOrd="0" parTransId="{AD05A808-81F2-499B-A4FE-698F2024517C}" sibTransId="{BBC29358-3339-4DCC-B84B-2E82D0D25107}"/>
    <dgm:cxn modelId="{F3C383E3-D024-4C8F-AA52-F77DB3BC84C0}" type="presOf" srcId="{958412AF-D1D0-4490-ADFE-E7BFA6EF358E}" destId="{71DCAC21-A426-471D-ADC9-C57F2665A1BE}" srcOrd="1" destOrd="0" presId="urn:microsoft.com/office/officeart/2005/8/layout/target3"/>
    <dgm:cxn modelId="{FAEECC61-682F-4829-A93F-D81384255F26}" type="presOf" srcId="{958412AF-D1D0-4490-ADFE-E7BFA6EF358E}" destId="{6E0A8593-0E6B-4C70-B516-FA1F268DE57D}" srcOrd="0" destOrd="0" presId="urn:microsoft.com/office/officeart/2005/8/layout/target3"/>
    <dgm:cxn modelId="{23F78BC3-B8AF-413E-B794-C99AD0A62C7D}" srcId="{9499B185-94CD-48B6-9622-A4E6955332AE}" destId="{2B31420D-FB56-446C-B6D1-1B461BB13FDF}" srcOrd="1" destOrd="0" parTransId="{37F41EC3-09C3-4E19-A9CD-9CA41FD5B530}" sibTransId="{C0E4C3D6-856B-4471-B76A-C7C04AF1FEDF}"/>
    <dgm:cxn modelId="{1C2344A3-4756-404A-8119-1CC393DA6047}" type="presOf" srcId="{9499B185-94CD-48B6-9622-A4E6955332AE}" destId="{76CCB482-053D-4AB9-AC0B-A4436DA4E0A4}" srcOrd="0" destOrd="0" presId="urn:microsoft.com/office/officeart/2005/8/layout/target3"/>
    <dgm:cxn modelId="{D8346900-1B3B-4ED9-9DA7-E15314000AD9}" type="presOf" srcId="{7521EF5E-CE83-4316-BA4F-907BAC9953AC}" destId="{5DE0E436-A85C-46BD-9715-7507BA5C9DC6}" srcOrd="0" destOrd="0" presId="urn:microsoft.com/office/officeart/2005/8/layout/target3"/>
    <dgm:cxn modelId="{2F666CAE-1A03-4FAF-8138-FC7A987408CC}" srcId="{9499B185-94CD-48B6-9622-A4E6955332AE}" destId="{7521EF5E-CE83-4316-BA4F-907BAC9953AC}" srcOrd="2" destOrd="0" parTransId="{4A65EBAD-547F-494D-A645-1849CD2B5CC9}" sibTransId="{03B40D04-F1BD-4AF3-9271-92ED6F725FEA}"/>
    <dgm:cxn modelId="{00D3A123-44B1-4C39-AD6B-883B9DEF10A8}" type="presOf" srcId="{7521EF5E-CE83-4316-BA4F-907BAC9953AC}" destId="{AEC3E07A-2C72-4AC5-8C0D-C70890ED39DE}" srcOrd="1" destOrd="0" presId="urn:microsoft.com/office/officeart/2005/8/layout/target3"/>
    <dgm:cxn modelId="{F03879D8-2E05-49A2-8ADC-708041696D65}" type="presOf" srcId="{2B31420D-FB56-446C-B6D1-1B461BB13FDF}" destId="{3800E758-3333-4104-97FB-01860182CC63}" srcOrd="0" destOrd="0" presId="urn:microsoft.com/office/officeart/2005/8/layout/target3"/>
    <dgm:cxn modelId="{2840022C-591B-42F5-B67D-B9A386C3C6F5}" type="presParOf" srcId="{76CCB482-053D-4AB9-AC0B-A4436DA4E0A4}" destId="{CC5B8957-67BD-48F6-B5D5-89BED1930DED}" srcOrd="0" destOrd="0" presId="urn:microsoft.com/office/officeart/2005/8/layout/target3"/>
    <dgm:cxn modelId="{B4311E3B-4DA3-4817-AB8F-3E130BC8C710}" type="presParOf" srcId="{76CCB482-053D-4AB9-AC0B-A4436DA4E0A4}" destId="{97CBD2DE-1D38-4656-BD1F-5BBD2AD83A4F}" srcOrd="1" destOrd="0" presId="urn:microsoft.com/office/officeart/2005/8/layout/target3"/>
    <dgm:cxn modelId="{E434CA21-2756-48C3-ADA2-41E3777855DB}" type="presParOf" srcId="{76CCB482-053D-4AB9-AC0B-A4436DA4E0A4}" destId="{6E0A8593-0E6B-4C70-B516-FA1F268DE57D}" srcOrd="2" destOrd="0" presId="urn:microsoft.com/office/officeart/2005/8/layout/target3"/>
    <dgm:cxn modelId="{9EE6818E-31E1-4CA8-8339-1540FA91C5B4}" type="presParOf" srcId="{76CCB482-053D-4AB9-AC0B-A4436DA4E0A4}" destId="{80D010AE-A01E-4AD4-89EE-3C1EEAC61AC3}" srcOrd="3" destOrd="0" presId="urn:microsoft.com/office/officeart/2005/8/layout/target3"/>
    <dgm:cxn modelId="{9E18D3DE-5C7E-4F5A-BBD8-313579BB2792}" type="presParOf" srcId="{76CCB482-053D-4AB9-AC0B-A4436DA4E0A4}" destId="{BD3D6AE4-5460-4EF3-9F1A-048319D2694D}" srcOrd="4" destOrd="0" presId="urn:microsoft.com/office/officeart/2005/8/layout/target3"/>
    <dgm:cxn modelId="{7484CC9A-7528-4479-82C0-6202C9947C42}" type="presParOf" srcId="{76CCB482-053D-4AB9-AC0B-A4436DA4E0A4}" destId="{3800E758-3333-4104-97FB-01860182CC63}" srcOrd="5" destOrd="0" presId="urn:microsoft.com/office/officeart/2005/8/layout/target3"/>
    <dgm:cxn modelId="{F101DA69-AFB3-446E-98EF-5C9098C77E31}" type="presParOf" srcId="{76CCB482-053D-4AB9-AC0B-A4436DA4E0A4}" destId="{7ACA0025-FA6D-4085-99CA-5CD2BE1960FF}" srcOrd="6" destOrd="0" presId="urn:microsoft.com/office/officeart/2005/8/layout/target3"/>
    <dgm:cxn modelId="{5BCE2F7E-BE58-4167-BB86-09FB5077FC4B}" type="presParOf" srcId="{76CCB482-053D-4AB9-AC0B-A4436DA4E0A4}" destId="{D570DDFC-9198-47CD-B9CC-720ACB25DDD3}" srcOrd="7" destOrd="0" presId="urn:microsoft.com/office/officeart/2005/8/layout/target3"/>
    <dgm:cxn modelId="{08FE210A-E1C1-445B-8EB3-83633CBBD50C}" type="presParOf" srcId="{76CCB482-053D-4AB9-AC0B-A4436DA4E0A4}" destId="{5DE0E436-A85C-46BD-9715-7507BA5C9DC6}" srcOrd="8" destOrd="0" presId="urn:microsoft.com/office/officeart/2005/8/layout/target3"/>
    <dgm:cxn modelId="{41EEA6A1-5930-4AD0-AF0F-C995002C257B}" type="presParOf" srcId="{76CCB482-053D-4AB9-AC0B-A4436DA4E0A4}" destId="{71DCAC21-A426-471D-ADC9-C57F2665A1BE}" srcOrd="9" destOrd="0" presId="urn:microsoft.com/office/officeart/2005/8/layout/target3"/>
    <dgm:cxn modelId="{3CE03F60-769A-42A1-96B5-33F664E57EE7}" type="presParOf" srcId="{76CCB482-053D-4AB9-AC0B-A4436DA4E0A4}" destId="{697B58E1-64D9-49D8-835A-B29DC6CD98AB}" srcOrd="10" destOrd="0" presId="urn:microsoft.com/office/officeart/2005/8/layout/target3"/>
    <dgm:cxn modelId="{7642DABA-4587-4D6D-9732-59D700991969}" type="presParOf" srcId="{76CCB482-053D-4AB9-AC0B-A4436DA4E0A4}" destId="{AEC3E07A-2C72-4AC5-8C0D-C70890ED39DE}"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B23927-0BE7-455E-9BC6-A0721E956B5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4DF3FF77-4B76-49CE-85C2-303F00520293}">
      <dgm:prSet/>
      <dgm:spPr/>
      <dgm:t>
        <a:bodyPr/>
        <a:lstStyle/>
        <a:p>
          <a:pPr rtl="0"/>
          <a:endParaRPr lang="es-EC"/>
        </a:p>
      </dgm:t>
    </dgm:pt>
    <dgm:pt modelId="{5BE9E836-86BB-4F76-80F9-B2ED9F11356D}" type="parTrans" cxnId="{04C96B73-7DA8-443F-B130-C3E87991E410}">
      <dgm:prSet/>
      <dgm:spPr/>
      <dgm:t>
        <a:bodyPr/>
        <a:lstStyle/>
        <a:p>
          <a:endParaRPr lang="es-EC"/>
        </a:p>
      </dgm:t>
    </dgm:pt>
    <dgm:pt modelId="{C4E047C2-0A78-4CBF-82B2-2B6FA6DB9006}" type="sibTrans" cxnId="{04C96B73-7DA8-443F-B130-C3E87991E410}">
      <dgm:prSet/>
      <dgm:spPr/>
      <dgm:t>
        <a:bodyPr/>
        <a:lstStyle/>
        <a:p>
          <a:endParaRPr lang="es-EC"/>
        </a:p>
      </dgm:t>
    </dgm:pt>
    <dgm:pt modelId="{3867E0C3-FE35-4C87-AF3C-AA16084855FF}">
      <dgm:prSet/>
      <dgm:spPr/>
      <dgm:t>
        <a:bodyPr/>
        <a:lstStyle/>
        <a:p>
          <a:pPr rtl="0"/>
          <a:r>
            <a:rPr lang="es-ES" dirty="0" smtClean="0"/>
            <a:t>Uno de los problemas de mayor relevancia identificado en el servicio de Medicina Interna del Hospital Eugenio Espejo  lo constituye el desconocimiento de la realidad de la calidad de la atención medica brindada en mencionado servicio.</a:t>
          </a:r>
          <a:endParaRPr lang="es-EC" dirty="0"/>
        </a:p>
      </dgm:t>
    </dgm:pt>
    <dgm:pt modelId="{C8F0312F-4692-4195-B3BB-628DA8C1E2E6}" type="parTrans" cxnId="{030BED41-FF9E-4B68-8231-FAAE12BFF847}">
      <dgm:prSet/>
      <dgm:spPr/>
      <dgm:t>
        <a:bodyPr/>
        <a:lstStyle/>
        <a:p>
          <a:endParaRPr lang="es-EC"/>
        </a:p>
      </dgm:t>
    </dgm:pt>
    <dgm:pt modelId="{27EC0BFC-312C-42EE-83BC-FEF04D4E36FF}" type="sibTrans" cxnId="{030BED41-FF9E-4B68-8231-FAAE12BFF847}">
      <dgm:prSet/>
      <dgm:spPr/>
      <dgm:t>
        <a:bodyPr/>
        <a:lstStyle/>
        <a:p>
          <a:endParaRPr lang="es-EC"/>
        </a:p>
      </dgm:t>
    </dgm:pt>
    <dgm:pt modelId="{7D11D2F1-0707-4FBF-A38E-003D5E2B8CBD}">
      <dgm:prSet/>
      <dgm:spPr/>
      <dgm:t>
        <a:bodyPr/>
        <a:lstStyle/>
        <a:p>
          <a:pPr rtl="0"/>
          <a:r>
            <a:rPr lang="es-ES" dirty="0" smtClean="0"/>
            <a:t>El desconocimiento de la existencia de un sistema de evaluación permanente que permita la aplicación y  el cumplimiento  de estándares. </a:t>
          </a:r>
          <a:endParaRPr lang="es-EC" dirty="0"/>
        </a:p>
      </dgm:t>
    </dgm:pt>
    <dgm:pt modelId="{11CF6C2F-0913-495E-AEB9-5F0413FD4E78}" type="parTrans" cxnId="{1C293CDA-3C9D-4A7E-A106-2B77B666B406}">
      <dgm:prSet/>
      <dgm:spPr/>
      <dgm:t>
        <a:bodyPr/>
        <a:lstStyle/>
        <a:p>
          <a:endParaRPr lang="es-EC"/>
        </a:p>
      </dgm:t>
    </dgm:pt>
    <dgm:pt modelId="{59770D93-9245-4F90-8E9A-96BCE75B4964}" type="sibTrans" cxnId="{1C293CDA-3C9D-4A7E-A106-2B77B666B406}">
      <dgm:prSet/>
      <dgm:spPr/>
      <dgm:t>
        <a:bodyPr/>
        <a:lstStyle/>
        <a:p>
          <a:endParaRPr lang="es-EC"/>
        </a:p>
      </dgm:t>
    </dgm:pt>
    <dgm:pt modelId="{4DD70ABB-1DD7-4CA5-92B8-CA07C049D8B5}" type="pres">
      <dgm:prSet presAssocID="{79B23927-0BE7-455E-9BC6-A0721E956B59}" presName="Name0" presStyleCnt="0">
        <dgm:presLayoutVars>
          <dgm:dir/>
          <dgm:animLvl val="lvl"/>
          <dgm:resizeHandles val="exact"/>
        </dgm:presLayoutVars>
      </dgm:prSet>
      <dgm:spPr/>
      <dgm:t>
        <a:bodyPr/>
        <a:lstStyle/>
        <a:p>
          <a:endParaRPr lang="es-EC"/>
        </a:p>
      </dgm:t>
    </dgm:pt>
    <dgm:pt modelId="{32963236-3DAC-4FCA-88E7-99B00967967B}" type="pres">
      <dgm:prSet presAssocID="{4DF3FF77-4B76-49CE-85C2-303F00520293}" presName="linNode" presStyleCnt="0"/>
      <dgm:spPr/>
      <dgm:t>
        <a:bodyPr/>
        <a:lstStyle/>
        <a:p>
          <a:endParaRPr lang="es-EC"/>
        </a:p>
      </dgm:t>
    </dgm:pt>
    <dgm:pt modelId="{518A5A2F-30EE-447B-B24A-3B3CD118FC1D}" type="pres">
      <dgm:prSet presAssocID="{4DF3FF77-4B76-49CE-85C2-303F00520293}" presName="parentText" presStyleLbl="node1" presStyleIdx="0" presStyleCnt="1">
        <dgm:presLayoutVars>
          <dgm:chMax val="1"/>
          <dgm:bulletEnabled val="1"/>
        </dgm:presLayoutVars>
      </dgm:prSet>
      <dgm:spPr/>
      <dgm:t>
        <a:bodyPr/>
        <a:lstStyle/>
        <a:p>
          <a:endParaRPr lang="es-EC"/>
        </a:p>
      </dgm:t>
    </dgm:pt>
    <dgm:pt modelId="{11F00DC1-0886-4778-A08C-0D57E16191EA}" type="pres">
      <dgm:prSet presAssocID="{4DF3FF77-4B76-49CE-85C2-303F00520293}" presName="descendantText" presStyleLbl="alignAccFollowNode1" presStyleIdx="0" presStyleCnt="1">
        <dgm:presLayoutVars>
          <dgm:bulletEnabled val="1"/>
        </dgm:presLayoutVars>
      </dgm:prSet>
      <dgm:spPr/>
      <dgm:t>
        <a:bodyPr/>
        <a:lstStyle/>
        <a:p>
          <a:endParaRPr lang="es-EC"/>
        </a:p>
      </dgm:t>
    </dgm:pt>
  </dgm:ptLst>
  <dgm:cxnLst>
    <dgm:cxn modelId="{7C0AB62D-C50B-45D7-AF13-958279E76F9F}" type="presOf" srcId="{4DF3FF77-4B76-49CE-85C2-303F00520293}" destId="{518A5A2F-30EE-447B-B24A-3B3CD118FC1D}" srcOrd="0" destOrd="0" presId="urn:microsoft.com/office/officeart/2005/8/layout/vList5"/>
    <dgm:cxn modelId="{1C293CDA-3C9D-4A7E-A106-2B77B666B406}" srcId="{4DF3FF77-4B76-49CE-85C2-303F00520293}" destId="{7D11D2F1-0707-4FBF-A38E-003D5E2B8CBD}" srcOrd="1" destOrd="0" parTransId="{11CF6C2F-0913-495E-AEB9-5F0413FD4E78}" sibTransId="{59770D93-9245-4F90-8E9A-96BCE75B4964}"/>
    <dgm:cxn modelId="{030BED41-FF9E-4B68-8231-FAAE12BFF847}" srcId="{4DF3FF77-4B76-49CE-85C2-303F00520293}" destId="{3867E0C3-FE35-4C87-AF3C-AA16084855FF}" srcOrd="0" destOrd="0" parTransId="{C8F0312F-4692-4195-B3BB-628DA8C1E2E6}" sibTransId="{27EC0BFC-312C-42EE-83BC-FEF04D4E36FF}"/>
    <dgm:cxn modelId="{2EA2EBF0-7348-4B62-B106-F0FF92804961}" type="presOf" srcId="{3867E0C3-FE35-4C87-AF3C-AA16084855FF}" destId="{11F00DC1-0886-4778-A08C-0D57E16191EA}" srcOrd="0" destOrd="0" presId="urn:microsoft.com/office/officeart/2005/8/layout/vList5"/>
    <dgm:cxn modelId="{04C96B73-7DA8-443F-B130-C3E87991E410}" srcId="{79B23927-0BE7-455E-9BC6-A0721E956B59}" destId="{4DF3FF77-4B76-49CE-85C2-303F00520293}" srcOrd="0" destOrd="0" parTransId="{5BE9E836-86BB-4F76-80F9-B2ED9F11356D}" sibTransId="{C4E047C2-0A78-4CBF-82B2-2B6FA6DB9006}"/>
    <dgm:cxn modelId="{4AA3963D-6080-450E-B2C2-FF57D28C26A0}" type="presOf" srcId="{7D11D2F1-0707-4FBF-A38E-003D5E2B8CBD}" destId="{11F00DC1-0886-4778-A08C-0D57E16191EA}" srcOrd="0" destOrd="1" presId="urn:microsoft.com/office/officeart/2005/8/layout/vList5"/>
    <dgm:cxn modelId="{6259FDC3-F031-4F2E-A82F-4C04856DBAF7}" type="presOf" srcId="{79B23927-0BE7-455E-9BC6-A0721E956B59}" destId="{4DD70ABB-1DD7-4CA5-92B8-CA07C049D8B5}" srcOrd="0" destOrd="0" presId="urn:microsoft.com/office/officeart/2005/8/layout/vList5"/>
    <dgm:cxn modelId="{E05AA36A-F94F-4C1B-9570-30753974578C}" type="presParOf" srcId="{4DD70ABB-1DD7-4CA5-92B8-CA07C049D8B5}" destId="{32963236-3DAC-4FCA-88E7-99B00967967B}" srcOrd="0" destOrd="0" presId="urn:microsoft.com/office/officeart/2005/8/layout/vList5"/>
    <dgm:cxn modelId="{23F9E9A7-C0E7-4ED9-912F-ED17FC6494C0}" type="presParOf" srcId="{32963236-3DAC-4FCA-88E7-99B00967967B}" destId="{518A5A2F-30EE-447B-B24A-3B3CD118FC1D}" srcOrd="0" destOrd="0" presId="urn:microsoft.com/office/officeart/2005/8/layout/vList5"/>
    <dgm:cxn modelId="{6A0EF7B4-E990-4159-AD0C-7766E877161B}" type="presParOf" srcId="{32963236-3DAC-4FCA-88E7-99B00967967B}" destId="{11F00DC1-0886-4778-A08C-0D57E16191E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5408C5-C777-47FC-A304-450C7D38BF2A}" type="doc">
      <dgm:prSet loTypeId="urn:microsoft.com/office/officeart/2008/layout/AlternatingPictureBlocks" loCatId="picture" qsTypeId="urn:microsoft.com/office/officeart/2005/8/quickstyle/simple1" qsCatId="simple" csTypeId="urn:microsoft.com/office/officeart/2005/8/colors/colorful3" csCatId="colorful" phldr="1"/>
      <dgm:spPr/>
      <dgm:t>
        <a:bodyPr/>
        <a:lstStyle/>
        <a:p>
          <a:endParaRPr lang="es-EC"/>
        </a:p>
      </dgm:t>
    </dgm:pt>
    <dgm:pt modelId="{29AF909E-55FB-42EA-A040-C0586893376C}">
      <dgm:prSet/>
      <dgm:spPr/>
      <dgm:t>
        <a:bodyPr/>
        <a:lstStyle/>
        <a:p>
          <a:pPr rtl="0"/>
          <a:r>
            <a:rPr lang="es-EC" dirty="0" smtClean="0"/>
            <a:t>¿El desconocimiento de la realidad de la calidad de la atención médica que se brinda en el servicio de Medicina Interna del Hospital Eugenio Espejo relacionado con la aplicación de estándares nacionales e internacionales podría ser el desencadenante de serios inconvenientes para la salud de las personas, la imagen y estabilidad de la Institución?</a:t>
          </a:r>
          <a:endParaRPr lang="es-EC" dirty="0"/>
        </a:p>
      </dgm:t>
    </dgm:pt>
    <dgm:pt modelId="{CEDBC46E-796D-4DCA-9A74-01971AFC38EF}" type="parTrans" cxnId="{C44174F1-CF0F-47A8-8734-EF2C677BFF16}">
      <dgm:prSet/>
      <dgm:spPr/>
      <dgm:t>
        <a:bodyPr/>
        <a:lstStyle/>
        <a:p>
          <a:endParaRPr lang="es-EC"/>
        </a:p>
      </dgm:t>
    </dgm:pt>
    <dgm:pt modelId="{E3CBE666-F1F1-44A1-A07E-670DDA649A1A}" type="sibTrans" cxnId="{C44174F1-CF0F-47A8-8734-EF2C677BFF16}">
      <dgm:prSet/>
      <dgm:spPr/>
      <dgm:t>
        <a:bodyPr/>
        <a:lstStyle/>
        <a:p>
          <a:endParaRPr lang="es-EC"/>
        </a:p>
      </dgm:t>
    </dgm:pt>
    <dgm:pt modelId="{4DC4BE64-780B-4ED6-A03F-EFBA922E7664}" type="pres">
      <dgm:prSet presAssocID="{3F5408C5-C777-47FC-A304-450C7D38BF2A}" presName="linearFlow" presStyleCnt="0">
        <dgm:presLayoutVars>
          <dgm:dir/>
          <dgm:resizeHandles val="exact"/>
        </dgm:presLayoutVars>
      </dgm:prSet>
      <dgm:spPr/>
      <dgm:t>
        <a:bodyPr/>
        <a:lstStyle/>
        <a:p>
          <a:endParaRPr lang="es-EC"/>
        </a:p>
      </dgm:t>
    </dgm:pt>
    <dgm:pt modelId="{9203B999-3594-4F17-943E-1ACCF608F739}" type="pres">
      <dgm:prSet presAssocID="{29AF909E-55FB-42EA-A040-C0586893376C}" presName="comp" presStyleCnt="0"/>
      <dgm:spPr/>
    </dgm:pt>
    <dgm:pt modelId="{915AF207-CB6D-487B-86FD-42D39CCB3A4C}" type="pres">
      <dgm:prSet presAssocID="{29AF909E-55FB-42EA-A040-C0586893376C}" presName="rect2" presStyleLbl="node1" presStyleIdx="0" presStyleCnt="1">
        <dgm:presLayoutVars>
          <dgm:bulletEnabled val="1"/>
        </dgm:presLayoutVars>
      </dgm:prSet>
      <dgm:spPr/>
      <dgm:t>
        <a:bodyPr/>
        <a:lstStyle/>
        <a:p>
          <a:endParaRPr lang="es-EC"/>
        </a:p>
      </dgm:t>
    </dgm:pt>
    <dgm:pt modelId="{C120FC5F-2C84-4157-825E-17953AB31A3E}" type="pres">
      <dgm:prSet presAssocID="{29AF909E-55FB-42EA-A040-C0586893376C}" presName="rect1" presStyleLbl="lnNode1" presStyleIdx="0" presStyleCnt="1" custScaleX="120806" custScaleY="113784" custLinFactNeighborX="2917" custLinFactNeighborY="-3207"/>
      <dgm:spPr>
        <a:blipFill rotWithShape="1">
          <a:blip xmlns:r="http://schemas.openxmlformats.org/officeDocument/2006/relationships" r:embed="rId1"/>
          <a:stretch>
            <a:fillRect/>
          </a:stretch>
        </a:blipFill>
      </dgm:spPr>
    </dgm:pt>
  </dgm:ptLst>
  <dgm:cxnLst>
    <dgm:cxn modelId="{8E0A8F64-DCB5-44BA-A523-C3E34C5CA998}" type="presOf" srcId="{3F5408C5-C777-47FC-A304-450C7D38BF2A}" destId="{4DC4BE64-780B-4ED6-A03F-EFBA922E7664}" srcOrd="0" destOrd="0" presId="urn:microsoft.com/office/officeart/2008/layout/AlternatingPictureBlocks"/>
    <dgm:cxn modelId="{C44174F1-CF0F-47A8-8734-EF2C677BFF16}" srcId="{3F5408C5-C777-47FC-A304-450C7D38BF2A}" destId="{29AF909E-55FB-42EA-A040-C0586893376C}" srcOrd="0" destOrd="0" parTransId="{CEDBC46E-796D-4DCA-9A74-01971AFC38EF}" sibTransId="{E3CBE666-F1F1-44A1-A07E-670DDA649A1A}"/>
    <dgm:cxn modelId="{48E29289-FE5B-4C16-9C50-35460D28CBB2}" type="presOf" srcId="{29AF909E-55FB-42EA-A040-C0586893376C}" destId="{915AF207-CB6D-487B-86FD-42D39CCB3A4C}" srcOrd="0" destOrd="0" presId="urn:microsoft.com/office/officeart/2008/layout/AlternatingPictureBlocks"/>
    <dgm:cxn modelId="{6BAE4934-5486-4E5B-8E64-CA0214776567}" type="presParOf" srcId="{4DC4BE64-780B-4ED6-A03F-EFBA922E7664}" destId="{9203B999-3594-4F17-943E-1ACCF608F739}" srcOrd="0" destOrd="0" presId="urn:microsoft.com/office/officeart/2008/layout/AlternatingPictureBlocks"/>
    <dgm:cxn modelId="{19AA2CFE-0E96-4B73-BDDD-92DF327B7CDD}" type="presParOf" srcId="{9203B999-3594-4F17-943E-1ACCF608F739}" destId="{915AF207-CB6D-487B-86FD-42D39CCB3A4C}" srcOrd="0" destOrd="0" presId="urn:microsoft.com/office/officeart/2008/layout/AlternatingPictureBlocks"/>
    <dgm:cxn modelId="{0B8CA168-85FB-4F5D-8CC2-7DB125C0BD76}" type="presParOf" srcId="{9203B999-3594-4F17-943E-1ACCF608F739}" destId="{C120FC5F-2C84-4157-825E-17953AB31A3E}"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DCA9A3-1078-4CA2-A606-67D183562A23}" type="doc">
      <dgm:prSet loTypeId="urn:microsoft.com/office/officeart/2005/8/layout/pyramid2" loCatId="pyramid" qsTypeId="urn:microsoft.com/office/officeart/2005/8/quickstyle/simple1" qsCatId="simple" csTypeId="urn:microsoft.com/office/officeart/2005/8/colors/colorful5" csCatId="colorful"/>
      <dgm:spPr/>
      <dgm:t>
        <a:bodyPr/>
        <a:lstStyle/>
        <a:p>
          <a:endParaRPr lang="es-EC"/>
        </a:p>
      </dgm:t>
    </dgm:pt>
    <dgm:pt modelId="{B8A5009F-5D9D-444D-9733-C874F4443127}">
      <dgm:prSet custT="1"/>
      <dgm:spPr/>
      <dgm:t>
        <a:bodyPr/>
        <a:lstStyle/>
        <a:p>
          <a:pPr rtl="0"/>
          <a:r>
            <a:rPr lang="es-EC" sz="1800" smtClean="0"/>
            <a:t>Periodo: Enero a Junio de 2015. </a:t>
          </a:r>
          <a:endParaRPr lang="es-EC" sz="1800"/>
        </a:p>
      </dgm:t>
    </dgm:pt>
    <dgm:pt modelId="{009DA1BB-E998-4391-AE01-EBD06B2864D1}" type="parTrans" cxnId="{301F064A-F5F5-40AB-9126-859200E6FC16}">
      <dgm:prSet/>
      <dgm:spPr/>
      <dgm:t>
        <a:bodyPr/>
        <a:lstStyle/>
        <a:p>
          <a:endParaRPr lang="es-EC"/>
        </a:p>
      </dgm:t>
    </dgm:pt>
    <dgm:pt modelId="{4CBE1E83-D74D-41AE-9ED2-402DCB643E4A}" type="sibTrans" cxnId="{301F064A-F5F5-40AB-9126-859200E6FC16}">
      <dgm:prSet/>
      <dgm:spPr/>
      <dgm:t>
        <a:bodyPr/>
        <a:lstStyle/>
        <a:p>
          <a:endParaRPr lang="es-EC"/>
        </a:p>
      </dgm:t>
    </dgm:pt>
    <dgm:pt modelId="{3AA976FE-BF4E-4777-81D4-F69C5193EAAC}">
      <dgm:prSet custT="1"/>
      <dgm:spPr/>
      <dgm:t>
        <a:bodyPr/>
        <a:lstStyle/>
        <a:p>
          <a:pPr rtl="0"/>
          <a:r>
            <a:rPr lang="es-EC" sz="1800" smtClean="0"/>
            <a:t>Personas inmersas en la investigación: investigador, director de tesis, jefe de docencia del Hospital Eugenio Espejo.  </a:t>
          </a:r>
          <a:endParaRPr lang="es-EC" sz="1800"/>
        </a:p>
      </dgm:t>
    </dgm:pt>
    <dgm:pt modelId="{D8D42266-DDE8-4810-904B-4F1FE133D009}" type="parTrans" cxnId="{8AD7BBAC-2A14-4C5E-AD00-54C4D25B8D0D}">
      <dgm:prSet/>
      <dgm:spPr/>
      <dgm:t>
        <a:bodyPr/>
        <a:lstStyle/>
        <a:p>
          <a:endParaRPr lang="es-EC"/>
        </a:p>
      </dgm:t>
    </dgm:pt>
    <dgm:pt modelId="{A7BE4B1B-46AF-4D4F-AF02-8807778B1EE9}" type="sibTrans" cxnId="{8AD7BBAC-2A14-4C5E-AD00-54C4D25B8D0D}">
      <dgm:prSet/>
      <dgm:spPr/>
      <dgm:t>
        <a:bodyPr/>
        <a:lstStyle/>
        <a:p>
          <a:endParaRPr lang="es-EC"/>
        </a:p>
      </dgm:t>
    </dgm:pt>
    <dgm:pt modelId="{F7AC637A-E4F2-41F4-9951-53514D28C5E9}">
      <dgm:prSet custT="1"/>
      <dgm:spPr/>
      <dgm:t>
        <a:bodyPr/>
        <a:lstStyle/>
        <a:p>
          <a:pPr rtl="0"/>
          <a:r>
            <a:rPr lang="es-EC" sz="1800" dirty="0" smtClean="0"/>
            <a:t>Tipo observacional, descriptiva</a:t>
          </a:r>
          <a:endParaRPr lang="es-EC" sz="1800" dirty="0"/>
        </a:p>
      </dgm:t>
    </dgm:pt>
    <dgm:pt modelId="{BEB6EEC6-B1E3-420B-8A46-2331B6B0093C}" type="parTrans" cxnId="{7D34C6B6-7354-451D-9F2D-6015D669029D}">
      <dgm:prSet/>
      <dgm:spPr/>
      <dgm:t>
        <a:bodyPr/>
        <a:lstStyle/>
        <a:p>
          <a:endParaRPr lang="es-EC"/>
        </a:p>
      </dgm:t>
    </dgm:pt>
    <dgm:pt modelId="{DE7FED3C-B1CC-45E4-8812-CDE81B360887}" type="sibTrans" cxnId="{7D34C6B6-7354-451D-9F2D-6015D669029D}">
      <dgm:prSet/>
      <dgm:spPr/>
      <dgm:t>
        <a:bodyPr/>
        <a:lstStyle/>
        <a:p>
          <a:endParaRPr lang="es-EC"/>
        </a:p>
      </dgm:t>
    </dgm:pt>
    <dgm:pt modelId="{23A41836-782C-48F9-98DC-CF97AE3E2C26}" type="pres">
      <dgm:prSet presAssocID="{A0DCA9A3-1078-4CA2-A606-67D183562A23}" presName="compositeShape" presStyleCnt="0">
        <dgm:presLayoutVars>
          <dgm:dir/>
          <dgm:resizeHandles/>
        </dgm:presLayoutVars>
      </dgm:prSet>
      <dgm:spPr/>
      <dgm:t>
        <a:bodyPr/>
        <a:lstStyle/>
        <a:p>
          <a:endParaRPr lang="es-EC"/>
        </a:p>
      </dgm:t>
    </dgm:pt>
    <dgm:pt modelId="{0672879E-2E7B-486E-9EBA-588CE2655CA9}" type="pres">
      <dgm:prSet presAssocID="{A0DCA9A3-1078-4CA2-A606-67D183562A23}" presName="pyramid" presStyleLbl="node1" presStyleIdx="0" presStyleCnt="1"/>
      <dgm:spPr/>
    </dgm:pt>
    <dgm:pt modelId="{E033355F-E3EE-427F-985E-203A674AD9C9}" type="pres">
      <dgm:prSet presAssocID="{A0DCA9A3-1078-4CA2-A606-67D183562A23}" presName="theList" presStyleCnt="0"/>
      <dgm:spPr/>
    </dgm:pt>
    <dgm:pt modelId="{A0F7CCFB-8357-4E43-BEA5-3D67C10B5470}" type="pres">
      <dgm:prSet presAssocID="{B8A5009F-5D9D-444D-9733-C874F4443127}" presName="aNode" presStyleLbl="fgAcc1" presStyleIdx="0" presStyleCnt="3">
        <dgm:presLayoutVars>
          <dgm:bulletEnabled val="1"/>
        </dgm:presLayoutVars>
      </dgm:prSet>
      <dgm:spPr/>
      <dgm:t>
        <a:bodyPr/>
        <a:lstStyle/>
        <a:p>
          <a:endParaRPr lang="es-EC"/>
        </a:p>
      </dgm:t>
    </dgm:pt>
    <dgm:pt modelId="{94CF5EE7-FD2E-48B5-BBEC-3DF9E5FEC610}" type="pres">
      <dgm:prSet presAssocID="{B8A5009F-5D9D-444D-9733-C874F4443127}" presName="aSpace" presStyleCnt="0"/>
      <dgm:spPr/>
    </dgm:pt>
    <dgm:pt modelId="{9E66F490-F737-4ED5-861A-98F43B200229}" type="pres">
      <dgm:prSet presAssocID="{3AA976FE-BF4E-4777-81D4-F69C5193EAAC}" presName="aNode" presStyleLbl="fgAcc1" presStyleIdx="1" presStyleCnt="3">
        <dgm:presLayoutVars>
          <dgm:bulletEnabled val="1"/>
        </dgm:presLayoutVars>
      </dgm:prSet>
      <dgm:spPr/>
      <dgm:t>
        <a:bodyPr/>
        <a:lstStyle/>
        <a:p>
          <a:endParaRPr lang="es-EC"/>
        </a:p>
      </dgm:t>
    </dgm:pt>
    <dgm:pt modelId="{0FF2E3F8-2784-47A8-9AA0-272A3C225AF4}" type="pres">
      <dgm:prSet presAssocID="{3AA976FE-BF4E-4777-81D4-F69C5193EAAC}" presName="aSpace" presStyleCnt="0"/>
      <dgm:spPr/>
    </dgm:pt>
    <dgm:pt modelId="{8A236332-01BC-4D1D-9E97-6F447B44A818}" type="pres">
      <dgm:prSet presAssocID="{F7AC637A-E4F2-41F4-9951-53514D28C5E9}" presName="aNode" presStyleLbl="fgAcc1" presStyleIdx="2" presStyleCnt="3">
        <dgm:presLayoutVars>
          <dgm:bulletEnabled val="1"/>
        </dgm:presLayoutVars>
      </dgm:prSet>
      <dgm:spPr/>
      <dgm:t>
        <a:bodyPr/>
        <a:lstStyle/>
        <a:p>
          <a:endParaRPr lang="es-EC"/>
        </a:p>
      </dgm:t>
    </dgm:pt>
    <dgm:pt modelId="{411094E6-A95E-4282-B8AA-2B05ED06E69B}" type="pres">
      <dgm:prSet presAssocID="{F7AC637A-E4F2-41F4-9951-53514D28C5E9}" presName="aSpace" presStyleCnt="0"/>
      <dgm:spPr/>
    </dgm:pt>
  </dgm:ptLst>
  <dgm:cxnLst>
    <dgm:cxn modelId="{7D34C6B6-7354-451D-9F2D-6015D669029D}" srcId="{A0DCA9A3-1078-4CA2-A606-67D183562A23}" destId="{F7AC637A-E4F2-41F4-9951-53514D28C5E9}" srcOrd="2" destOrd="0" parTransId="{BEB6EEC6-B1E3-420B-8A46-2331B6B0093C}" sibTransId="{DE7FED3C-B1CC-45E4-8812-CDE81B360887}"/>
    <dgm:cxn modelId="{8AD7BBAC-2A14-4C5E-AD00-54C4D25B8D0D}" srcId="{A0DCA9A3-1078-4CA2-A606-67D183562A23}" destId="{3AA976FE-BF4E-4777-81D4-F69C5193EAAC}" srcOrd="1" destOrd="0" parTransId="{D8D42266-DDE8-4810-904B-4F1FE133D009}" sibTransId="{A7BE4B1B-46AF-4D4F-AF02-8807778B1EE9}"/>
    <dgm:cxn modelId="{C47CCF36-6BE1-43A0-9205-9FD00A1DC853}" type="presOf" srcId="{B8A5009F-5D9D-444D-9733-C874F4443127}" destId="{A0F7CCFB-8357-4E43-BEA5-3D67C10B5470}" srcOrd="0" destOrd="0" presId="urn:microsoft.com/office/officeart/2005/8/layout/pyramid2"/>
    <dgm:cxn modelId="{301F064A-F5F5-40AB-9126-859200E6FC16}" srcId="{A0DCA9A3-1078-4CA2-A606-67D183562A23}" destId="{B8A5009F-5D9D-444D-9733-C874F4443127}" srcOrd="0" destOrd="0" parTransId="{009DA1BB-E998-4391-AE01-EBD06B2864D1}" sibTransId="{4CBE1E83-D74D-41AE-9ED2-402DCB643E4A}"/>
    <dgm:cxn modelId="{A1250582-116A-4F89-9428-1AC082E9D8B3}" type="presOf" srcId="{3AA976FE-BF4E-4777-81D4-F69C5193EAAC}" destId="{9E66F490-F737-4ED5-861A-98F43B200229}" srcOrd="0" destOrd="0" presId="urn:microsoft.com/office/officeart/2005/8/layout/pyramid2"/>
    <dgm:cxn modelId="{768EF2A7-DF43-482A-9CBC-6122798DDA78}" type="presOf" srcId="{A0DCA9A3-1078-4CA2-A606-67D183562A23}" destId="{23A41836-782C-48F9-98DC-CF97AE3E2C26}" srcOrd="0" destOrd="0" presId="urn:microsoft.com/office/officeart/2005/8/layout/pyramid2"/>
    <dgm:cxn modelId="{129C15DF-ACA2-489A-A1C3-C008F8FAC30B}" type="presOf" srcId="{F7AC637A-E4F2-41F4-9951-53514D28C5E9}" destId="{8A236332-01BC-4D1D-9E97-6F447B44A818}" srcOrd="0" destOrd="0" presId="urn:microsoft.com/office/officeart/2005/8/layout/pyramid2"/>
    <dgm:cxn modelId="{DE99C85E-CE95-4A36-9736-F9AA48FCC3F9}" type="presParOf" srcId="{23A41836-782C-48F9-98DC-CF97AE3E2C26}" destId="{0672879E-2E7B-486E-9EBA-588CE2655CA9}" srcOrd="0" destOrd="0" presId="urn:microsoft.com/office/officeart/2005/8/layout/pyramid2"/>
    <dgm:cxn modelId="{85689606-2F6C-4A50-A999-7CB39D2FBDF5}" type="presParOf" srcId="{23A41836-782C-48F9-98DC-CF97AE3E2C26}" destId="{E033355F-E3EE-427F-985E-203A674AD9C9}" srcOrd="1" destOrd="0" presId="urn:microsoft.com/office/officeart/2005/8/layout/pyramid2"/>
    <dgm:cxn modelId="{15528030-39C5-495C-8FCD-255C5642BEAC}" type="presParOf" srcId="{E033355F-E3EE-427F-985E-203A674AD9C9}" destId="{A0F7CCFB-8357-4E43-BEA5-3D67C10B5470}" srcOrd="0" destOrd="0" presId="urn:microsoft.com/office/officeart/2005/8/layout/pyramid2"/>
    <dgm:cxn modelId="{CDC6D2E1-5B20-4026-9675-5D7C363C3577}" type="presParOf" srcId="{E033355F-E3EE-427F-985E-203A674AD9C9}" destId="{94CF5EE7-FD2E-48B5-BBEC-3DF9E5FEC610}" srcOrd="1" destOrd="0" presId="urn:microsoft.com/office/officeart/2005/8/layout/pyramid2"/>
    <dgm:cxn modelId="{2E639DAE-DCE1-47E6-9555-E5C614E1CD23}" type="presParOf" srcId="{E033355F-E3EE-427F-985E-203A674AD9C9}" destId="{9E66F490-F737-4ED5-861A-98F43B200229}" srcOrd="2" destOrd="0" presId="urn:microsoft.com/office/officeart/2005/8/layout/pyramid2"/>
    <dgm:cxn modelId="{F891204C-BF0E-4777-9B8D-46548E651B4B}" type="presParOf" srcId="{E033355F-E3EE-427F-985E-203A674AD9C9}" destId="{0FF2E3F8-2784-47A8-9AA0-272A3C225AF4}" srcOrd="3" destOrd="0" presId="urn:microsoft.com/office/officeart/2005/8/layout/pyramid2"/>
    <dgm:cxn modelId="{61C9C943-4A4D-48A8-8107-D1875E346ADE}" type="presParOf" srcId="{E033355F-E3EE-427F-985E-203A674AD9C9}" destId="{8A236332-01BC-4D1D-9E97-6F447B44A818}" srcOrd="4" destOrd="0" presId="urn:microsoft.com/office/officeart/2005/8/layout/pyramid2"/>
    <dgm:cxn modelId="{AFD47EF5-9E2C-4CCA-BAAD-80F0E329D3F5}" type="presParOf" srcId="{E033355F-E3EE-427F-985E-203A674AD9C9}" destId="{411094E6-A95E-4282-B8AA-2B05ED06E69B}"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B682B30-2D25-4349-970D-B1A966DB1966}" type="doc">
      <dgm:prSet loTypeId="urn:microsoft.com/office/officeart/2005/8/layout/vList3" loCatId="list" qsTypeId="urn:microsoft.com/office/officeart/2005/8/quickstyle/simple1" qsCatId="simple" csTypeId="urn:microsoft.com/office/officeart/2005/8/colors/colorful3" csCatId="colorful" phldr="1"/>
      <dgm:spPr/>
      <dgm:t>
        <a:bodyPr/>
        <a:lstStyle/>
        <a:p>
          <a:endParaRPr lang="es-EC"/>
        </a:p>
      </dgm:t>
    </dgm:pt>
    <dgm:pt modelId="{00B81D6A-1997-476F-A49A-6AAF10B1046D}">
      <dgm:prSet/>
      <dgm:spPr/>
      <dgm:t>
        <a:bodyPr/>
        <a:lstStyle/>
        <a:p>
          <a:pPr rtl="0"/>
          <a:r>
            <a:rPr lang="es-EC" dirty="0" smtClean="0"/>
            <a:t>El diseño que se utilizó fue cualitativo transversal, debido a que mediante la técnica de la observación se buscó determinar la calidad del servicio de Medicina Interna  en un momento dado con una única  evaluación de la información obtenida.</a:t>
          </a:r>
          <a:endParaRPr lang="es-EC" dirty="0"/>
        </a:p>
      </dgm:t>
    </dgm:pt>
    <dgm:pt modelId="{3B107A75-DBDA-49A2-B82C-1E78D1F90243}" type="parTrans" cxnId="{18EFFED3-CD3B-439E-876A-D0D572107E3C}">
      <dgm:prSet/>
      <dgm:spPr/>
      <dgm:t>
        <a:bodyPr/>
        <a:lstStyle/>
        <a:p>
          <a:endParaRPr lang="es-EC"/>
        </a:p>
      </dgm:t>
    </dgm:pt>
    <dgm:pt modelId="{54E1B817-A006-4AAD-BCDC-64535103ABF5}" type="sibTrans" cxnId="{18EFFED3-CD3B-439E-876A-D0D572107E3C}">
      <dgm:prSet/>
      <dgm:spPr/>
      <dgm:t>
        <a:bodyPr/>
        <a:lstStyle/>
        <a:p>
          <a:endParaRPr lang="es-EC"/>
        </a:p>
      </dgm:t>
    </dgm:pt>
    <dgm:pt modelId="{4B9F0923-AE1C-4A9E-8A2F-CA63C43F40D1}">
      <dgm:prSet/>
      <dgm:spPr/>
      <dgm:t>
        <a:bodyPr/>
        <a:lstStyle/>
        <a:p>
          <a:pPr rtl="0"/>
          <a:r>
            <a:rPr lang="es-EC" smtClean="0"/>
            <a:t>Para la evaluación de las </a:t>
          </a:r>
          <a:r>
            <a:rPr lang="es-EC" b="1" smtClean="0"/>
            <a:t>historias clínicas  </a:t>
          </a:r>
          <a:r>
            <a:rPr lang="es-EC" smtClean="0"/>
            <a:t>se utilizó un diseño retrospectivo  el cual se realizó  durante el primer quimestre del año 2015.  </a:t>
          </a:r>
          <a:endParaRPr lang="es-EC"/>
        </a:p>
      </dgm:t>
    </dgm:pt>
    <dgm:pt modelId="{D8CC66C4-1AD8-4296-8104-6D22D40A17E4}" type="parTrans" cxnId="{1162AAEB-5860-43E6-A3DC-8BADE44BF6E4}">
      <dgm:prSet/>
      <dgm:spPr/>
      <dgm:t>
        <a:bodyPr/>
        <a:lstStyle/>
        <a:p>
          <a:endParaRPr lang="es-EC"/>
        </a:p>
      </dgm:t>
    </dgm:pt>
    <dgm:pt modelId="{A03C690D-192D-4D1C-BA6F-AFDB267F891E}" type="sibTrans" cxnId="{1162AAEB-5860-43E6-A3DC-8BADE44BF6E4}">
      <dgm:prSet/>
      <dgm:spPr/>
      <dgm:t>
        <a:bodyPr/>
        <a:lstStyle/>
        <a:p>
          <a:endParaRPr lang="es-EC"/>
        </a:p>
      </dgm:t>
    </dgm:pt>
    <dgm:pt modelId="{2C2E58A6-7803-47AE-9716-2DE3A24B3824}" type="pres">
      <dgm:prSet presAssocID="{CB682B30-2D25-4349-970D-B1A966DB1966}" presName="linearFlow" presStyleCnt="0">
        <dgm:presLayoutVars>
          <dgm:dir/>
          <dgm:resizeHandles val="exact"/>
        </dgm:presLayoutVars>
      </dgm:prSet>
      <dgm:spPr/>
      <dgm:t>
        <a:bodyPr/>
        <a:lstStyle/>
        <a:p>
          <a:endParaRPr lang="es-EC"/>
        </a:p>
      </dgm:t>
    </dgm:pt>
    <dgm:pt modelId="{AC70AB11-E00C-4E79-B6F2-02EB44D848E7}" type="pres">
      <dgm:prSet presAssocID="{00B81D6A-1997-476F-A49A-6AAF10B1046D}" presName="composite" presStyleCnt="0"/>
      <dgm:spPr/>
    </dgm:pt>
    <dgm:pt modelId="{2CC821AF-98AF-44B9-9475-2E8E671D47DA}" type="pres">
      <dgm:prSet presAssocID="{00B81D6A-1997-476F-A49A-6AAF10B1046D}" presName="imgShp" presStyleLbl="fgImgPlace1" presStyleIdx="0" presStyleCnt="2"/>
      <dgm:spPr>
        <a:blipFill rotWithShape="1">
          <a:blip xmlns:r="http://schemas.openxmlformats.org/officeDocument/2006/relationships" r:embed="rId1"/>
          <a:stretch>
            <a:fillRect/>
          </a:stretch>
        </a:blipFill>
      </dgm:spPr>
    </dgm:pt>
    <dgm:pt modelId="{BCAE927D-2346-4161-9CF6-8D21C0F75155}" type="pres">
      <dgm:prSet presAssocID="{00B81D6A-1997-476F-A49A-6AAF10B1046D}" presName="txShp" presStyleLbl="node1" presStyleIdx="0" presStyleCnt="2">
        <dgm:presLayoutVars>
          <dgm:bulletEnabled val="1"/>
        </dgm:presLayoutVars>
      </dgm:prSet>
      <dgm:spPr/>
      <dgm:t>
        <a:bodyPr/>
        <a:lstStyle/>
        <a:p>
          <a:endParaRPr lang="es-EC"/>
        </a:p>
      </dgm:t>
    </dgm:pt>
    <dgm:pt modelId="{843D05EB-48DF-4CB6-9F9A-3267CC8E1D04}" type="pres">
      <dgm:prSet presAssocID="{54E1B817-A006-4AAD-BCDC-64535103ABF5}" presName="spacing" presStyleCnt="0"/>
      <dgm:spPr/>
    </dgm:pt>
    <dgm:pt modelId="{706BE051-8389-4038-8A75-F5F5DEE478D5}" type="pres">
      <dgm:prSet presAssocID="{4B9F0923-AE1C-4A9E-8A2F-CA63C43F40D1}" presName="composite" presStyleCnt="0"/>
      <dgm:spPr/>
    </dgm:pt>
    <dgm:pt modelId="{C624409C-636A-4825-99DD-6BEBF16D8662}" type="pres">
      <dgm:prSet presAssocID="{4B9F0923-AE1C-4A9E-8A2F-CA63C43F40D1}" presName="imgShp" presStyleLbl="fgImgPlace1" presStyleIdx="1" presStyleCnt="2"/>
      <dgm:spPr>
        <a:blipFill rotWithShape="1">
          <a:blip xmlns:r="http://schemas.openxmlformats.org/officeDocument/2006/relationships" r:embed="rId2"/>
          <a:stretch>
            <a:fillRect/>
          </a:stretch>
        </a:blipFill>
      </dgm:spPr>
    </dgm:pt>
    <dgm:pt modelId="{5B7F0937-827C-43C4-9BCA-85D8BE0E11FC}" type="pres">
      <dgm:prSet presAssocID="{4B9F0923-AE1C-4A9E-8A2F-CA63C43F40D1}" presName="txShp" presStyleLbl="node1" presStyleIdx="1" presStyleCnt="2">
        <dgm:presLayoutVars>
          <dgm:bulletEnabled val="1"/>
        </dgm:presLayoutVars>
      </dgm:prSet>
      <dgm:spPr/>
      <dgm:t>
        <a:bodyPr/>
        <a:lstStyle/>
        <a:p>
          <a:endParaRPr lang="es-EC"/>
        </a:p>
      </dgm:t>
    </dgm:pt>
  </dgm:ptLst>
  <dgm:cxnLst>
    <dgm:cxn modelId="{18EFFED3-CD3B-439E-876A-D0D572107E3C}" srcId="{CB682B30-2D25-4349-970D-B1A966DB1966}" destId="{00B81D6A-1997-476F-A49A-6AAF10B1046D}" srcOrd="0" destOrd="0" parTransId="{3B107A75-DBDA-49A2-B82C-1E78D1F90243}" sibTransId="{54E1B817-A006-4AAD-BCDC-64535103ABF5}"/>
    <dgm:cxn modelId="{1162AAEB-5860-43E6-A3DC-8BADE44BF6E4}" srcId="{CB682B30-2D25-4349-970D-B1A966DB1966}" destId="{4B9F0923-AE1C-4A9E-8A2F-CA63C43F40D1}" srcOrd="1" destOrd="0" parTransId="{D8CC66C4-1AD8-4296-8104-6D22D40A17E4}" sibTransId="{A03C690D-192D-4D1C-BA6F-AFDB267F891E}"/>
    <dgm:cxn modelId="{DF9BC2F6-7A76-4AAA-A31E-DF9ADF71CBA7}" type="presOf" srcId="{4B9F0923-AE1C-4A9E-8A2F-CA63C43F40D1}" destId="{5B7F0937-827C-43C4-9BCA-85D8BE0E11FC}" srcOrd="0" destOrd="0" presId="urn:microsoft.com/office/officeart/2005/8/layout/vList3"/>
    <dgm:cxn modelId="{444AD204-BA15-43F9-8A30-D719DF8EB721}" type="presOf" srcId="{00B81D6A-1997-476F-A49A-6AAF10B1046D}" destId="{BCAE927D-2346-4161-9CF6-8D21C0F75155}" srcOrd="0" destOrd="0" presId="urn:microsoft.com/office/officeart/2005/8/layout/vList3"/>
    <dgm:cxn modelId="{4423641C-8D4A-4C55-AA73-3774A64648FC}" type="presOf" srcId="{CB682B30-2D25-4349-970D-B1A966DB1966}" destId="{2C2E58A6-7803-47AE-9716-2DE3A24B3824}" srcOrd="0" destOrd="0" presId="urn:microsoft.com/office/officeart/2005/8/layout/vList3"/>
    <dgm:cxn modelId="{A9AB2429-4849-42F4-A51F-79B7932BB986}" type="presParOf" srcId="{2C2E58A6-7803-47AE-9716-2DE3A24B3824}" destId="{AC70AB11-E00C-4E79-B6F2-02EB44D848E7}" srcOrd="0" destOrd="0" presId="urn:microsoft.com/office/officeart/2005/8/layout/vList3"/>
    <dgm:cxn modelId="{6B59CFE2-B146-4147-9F52-2DDD3F3BA40F}" type="presParOf" srcId="{AC70AB11-E00C-4E79-B6F2-02EB44D848E7}" destId="{2CC821AF-98AF-44B9-9475-2E8E671D47DA}" srcOrd="0" destOrd="0" presId="urn:microsoft.com/office/officeart/2005/8/layout/vList3"/>
    <dgm:cxn modelId="{1E7BD80B-ED93-4DF5-9B02-7C1723224A7D}" type="presParOf" srcId="{AC70AB11-E00C-4E79-B6F2-02EB44D848E7}" destId="{BCAE927D-2346-4161-9CF6-8D21C0F75155}" srcOrd="1" destOrd="0" presId="urn:microsoft.com/office/officeart/2005/8/layout/vList3"/>
    <dgm:cxn modelId="{D4A35341-2C32-4A39-B24A-B04BEBC7DE44}" type="presParOf" srcId="{2C2E58A6-7803-47AE-9716-2DE3A24B3824}" destId="{843D05EB-48DF-4CB6-9F9A-3267CC8E1D04}" srcOrd="1" destOrd="0" presId="urn:microsoft.com/office/officeart/2005/8/layout/vList3"/>
    <dgm:cxn modelId="{EA66A161-AA1E-45DB-96EB-9CB3B324167E}" type="presParOf" srcId="{2C2E58A6-7803-47AE-9716-2DE3A24B3824}" destId="{706BE051-8389-4038-8A75-F5F5DEE478D5}" srcOrd="2" destOrd="0" presId="urn:microsoft.com/office/officeart/2005/8/layout/vList3"/>
    <dgm:cxn modelId="{22E97DCA-267D-44C9-9F79-8CB93524C7F1}" type="presParOf" srcId="{706BE051-8389-4038-8A75-F5F5DEE478D5}" destId="{C624409C-636A-4825-99DD-6BEBF16D8662}" srcOrd="0" destOrd="0" presId="urn:microsoft.com/office/officeart/2005/8/layout/vList3"/>
    <dgm:cxn modelId="{38DB5584-C233-4EBC-865B-B1F968672B8F}" type="presParOf" srcId="{706BE051-8389-4038-8A75-F5F5DEE478D5}" destId="{5B7F0937-827C-43C4-9BCA-85D8BE0E11F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D574852-5EB2-41CD-9A01-8CD0A5AA0A68}" type="doc">
      <dgm:prSet loTypeId="urn:microsoft.com/office/officeart/2008/layout/AlternatingPictureBlocks" loCatId="list" qsTypeId="urn:microsoft.com/office/officeart/2005/8/quickstyle/simple1" qsCatId="simple" csTypeId="urn:microsoft.com/office/officeart/2005/8/colors/accent0_2" csCatId="mainScheme" phldr="1"/>
      <dgm:spPr/>
      <dgm:t>
        <a:bodyPr/>
        <a:lstStyle/>
        <a:p>
          <a:endParaRPr lang="es-EC"/>
        </a:p>
      </dgm:t>
    </dgm:pt>
    <dgm:pt modelId="{6472A7A1-E43A-4910-A9CE-91B3CA5A7B1F}">
      <dgm:prSet/>
      <dgm:spPr/>
      <dgm:t>
        <a:bodyPr/>
        <a:lstStyle/>
        <a:p>
          <a:pPr rtl="0"/>
          <a:r>
            <a:rPr lang="es-ES" dirty="0" smtClean="0"/>
            <a:t>Observación Directa.</a:t>
          </a:r>
          <a:endParaRPr lang="es-EC" dirty="0"/>
        </a:p>
      </dgm:t>
    </dgm:pt>
    <dgm:pt modelId="{18E9444F-E2A0-426A-808A-76212958CFCD}" type="parTrans" cxnId="{DF1A9E5C-CAB5-495A-BEB4-B3F7A048CD0B}">
      <dgm:prSet/>
      <dgm:spPr/>
      <dgm:t>
        <a:bodyPr/>
        <a:lstStyle/>
        <a:p>
          <a:endParaRPr lang="es-EC"/>
        </a:p>
      </dgm:t>
    </dgm:pt>
    <dgm:pt modelId="{490E6512-5341-4A42-A902-32970566C24F}" type="sibTrans" cxnId="{DF1A9E5C-CAB5-495A-BEB4-B3F7A048CD0B}">
      <dgm:prSet/>
      <dgm:spPr/>
      <dgm:t>
        <a:bodyPr/>
        <a:lstStyle/>
        <a:p>
          <a:endParaRPr lang="es-EC"/>
        </a:p>
      </dgm:t>
    </dgm:pt>
    <dgm:pt modelId="{AE4C70BE-9406-496B-9F39-9FDFB8EEEDC6}">
      <dgm:prSet/>
      <dgm:spPr/>
      <dgm:t>
        <a:bodyPr/>
        <a:lstStyle/>
        <a:p>
          <a:pPr rtl="0"/>
          <a:r>
            <a:rPr lang="es-ES" dirty="0" smtClean="0"/>
            <a:t>Entrevista no estructurada.</a:t>
          </a:r>
          <a:endParaRPr lang="es-EC" dirty="0"/>
        </a:p>
      </dgm:t>
    </dgm:pt>
    <dgm:pt modelId="{64155C1A-AB60-4A75-8355-8D96F4152602}" type="parTrans" cxnId="{2AFFF301-3B72-4F12-9974-D24974468403}">
      <dgm:prSet/>
      <dgm:spPr/>
      <dgm:t>
        <a:bodyPr/>
        <a:lstStyle/>
        <a:p>
          <a:endParaRPr lang="es-EC"/>
        </a:p>
      </dgm:t>
    </dgm:pt>
    <dgm:pt modelId="{418010B5-0391-461D-842D-DEEF34051473}" type="sibTrans" cxnId="{2AFFF301-3B72-4F12-9974-D24974468403}">
      <dgm:prSet/>
      <dgm:spPr/>
      <dgm:t>
        <a:bodyPr/>
        <a:lstStyle/>
        <a:p>
          <a:endParaRPr lang="es-EC"/>
        </a:p>
      </dgm:t>
    </dgm:pt>
    <dgm:pt modelId="{CCF80BCE-C685-437E-924B-58C098B59A79}">
      <dgm:prSet/>
      <dgm:spPr/>
      <dgm:t>
        <a:bodyPr/>
        <a:lstStyle/>
        <a:p>
          <a:pPr rtl="0"/>
          <a:r>
            <a:rPr lang="es-EC" dirty="0" smtClean="0"/>
            <a:t>Evaluación de Historias clínicas.</a:t>
          </a:r>
          <a:endParaRPr lang="es-EC" dirty="0"/>
        </a:p>
      </dgm:t>
    </dgm:pt>
    <dgm:pt modelId="{B2D49F05-0A76-4758-8F4A-078B72D8737B}" type="parTrans" cxnId="{7046838F-7911-4E78-B3C6-35A594867AB5}">
      <dgm:prSet/>
      <dgm:spPr/>
      <dgm:t>
        <a:bodyPr/>
        <a:lstStyle/>
        <a:p>
          <a:endParaRPr lang="es-EC"/>
        </a:p>
      </dgm:t>
    </dgm:pt>
    <dgm:pt modelId="{E3E91087-B7D4-4434-BD05-A8AE2C8B40BA}" type="sibTrans" cxnId="{7046838F-7911-4E78-B3C6-35A594867AB5}">
      <dgm:prSet/>
      <dgm:spPr/>
      <dgm:t>
        <a:bodyPr/>
        <a:lstStyle/>
        <a:p>
          <a:endParaRPr lang="es-EC"/>
        </a:p>
      </dgm:t>
    </dgm:pt>
    <dgm:pt modelId="{8266187C-1600-4B5E-B089-76CB713EC992}" type="pres">
      <dgm:prSet presAssocID="{0D574852-5EB2-41CD-9A01-8CD0A5AA0A68}" presName="linearFlow" presStyleCnt="0">
        <dgm:presLayoutVars>
          <dgm:dir/>
          <dgm:resizeHandles val="exact"/>
        </dgm:presLayoutVars>
      </dgm:prSet>
      <dgm:spPr/>
      <dgm:t>
        <a:bodyPr/>
        <a:lstStyle/>
        <a:p>
          <a:endParaRPr lang="es-EC"/>
        </a:p>
      </dgm:t>
    </dgm:pt>
    <dgm:pt modelId="{14E3A29D-0B9E-4AC2-9251-9C70A8313C31}" type="pres">
      <dgm:prSet presAssocID="{6472A7A1-E43A-4910-A9CE-91B3CA5A7B1F}" presName="comp" presStyleCnt="0"/>
      <dgm:spPr/>
    </dgm:pt>
    <dgm:pt modelId="{1C08C4BC-4492-4D81-B122-120666426167}" type="pres">
      <dgm:prSet presAssocID="{6472A7A1-E43A-4910-A9CE-91B3CA5A7B1F}" presName="rect2" presStyleLbl="node1" presStyleIdx="0" presStyleCnt="3" custScaleX="106192">
        <dgm:presLayoutVars>
          <dgm:bulletEnabled val="1"/>
        </dgm:presLayoutVars>
      </dgm:prSet>
      <dgm:spPr/>
      <dgm:t>
        <a:bodyPr/>
        <a:lstStyle/>
        <a:p>
          <a:endParaRPr lang="es-EC"/>
        </a:p>
      </dgm:t>
    </dgm:pt>
    <dgm:pt modelId="{44ED2E10-BA81-4DA5-BD0E-AAA4E0C27F5C}" type="pres">
      <dgm:prSet presAssocID="{6472A7A1-E43A-4910-A9CE-91B3CA5A7B1F}" presName="rect1" presStyleLbl="lnNode1" presStyleIdx="0" presStyleCnt="3"/>
      <dgm:spPr>
        <a:blipFill rotWithShape="1">
          <a:blip xmlns:r="http://schemas.openxmlformats.org/officeDocument/2006/relationships" r:embed="rId1"/>
          <a:stretch>
            <a:fillRect/>
          </a:stretch>
        </a:blipFill>
      </dgm:spPr>
    </dgm:pt>
    <dgm:pt modelId="{888649E5-7071-4EBE-8488-68819014A0D6}" type="pres">
      <dgm:prSet presAssocID="{490E6512-5341-4A42-A902-32970566C24F}" presName="sibTrans" presStyleCnt="0"/>
      <dgm:spPr/>
    </dgm:pt>
    <dgm:pt modelId="{A4EADD83-4AAC-4769-88AF-FC70E8120CEF}" type="pres">
      <dgm:prSet presAssocID="{AE4C70BE-9406-496B-9F39-9FDFB8EEEDC6}" presName="comp" presStyleCnt="0"/>
      <dgm:spPr/>
    </dgm:pt>
    <dgm:pt modelId="{FE9D3D9E-24D1-44AD-B0A2-0A35E70748C8}" type="pres">
      <dgm:prSet presAssocID="{AE4C70BE-9406-496B-9F39-9FDFB8EEEDC6}" presName="rect2" presStyleLbl="node1" presStyleIdx="1" presStyleCnt="3">
        <dgm:presLayoutVars>
          <dgm:bulletEnabled val="1"/>
        </dgm:presLayoutVars>
      </dgm:prSet>
      <dgm:spPr/>
      <dgm:t>
        <a:bodyPr/>
        <a:lstStyle/>
        <a:p>
          <a:endParaRPr lang="es-EC"/>
        </a:p>
      </dgm:t>
    </dgm:pt>
    <dgm:pt modelId="{38C51800-0EC0-4E9E-9D21-27500F1FCEE2}" type="pres">
      <dgm:prSet presAssocID="{AE4C70BE-9406-496B-9F39-9FDFB8EEEDC6}" presName="rect1" presStyleLbl="lnNode1" presStyleIdx="1" presStyleCnt="3"/>
      <dgm:spPr>
        <a:blipFill rotWithShape="1">
          <a:blip xmlns:r="http://schemas.openxmlformats.org/officeDocument/2006/relationships" r:embed="rId2"/>
          <a:stretch>
            <a:fillRect/>
          </a:stretch>
        </a:blipFill>
      </dgm:spPr>
    </dgm:pt>
    <dgm:pt modelId="{1FCF8DD9-7ECE-4DA5-A57D-AC18CC42F7A2}" type="pres">
      <dgm:prSet presAssocID="{418010B5-0391-461D-842D-DEEF34051473}" presName="sibTrans" presStyleCnt="0"/>
      <dgm:spPr/>
    </dgm:pt>
    <dgm:pt modelId="{761B16E3-F074-4473-BFE8-C9BB3FAE476A}" type="pres">
      <dgm:prSet presAssocID="{CCF80BCE-C685-437E-924B-58C098B59A79}" presName="comp" presStyleCnt="0"/>
      <dgm:spPr/>
    </dgm:pt>
    <dgm:pt modelId="{B9C82FAB-2B93-49DC-87B8-0B477AA858BB}" type="pres">
      <dgm:prSet presAssocID="{CCF80BCE-C685-437E-924B-58C098B59A79}" presName="rect2" presStyleLbl="node1" presStyleIdx="2" presStyleCnt="3">
        <dgm:presLayoutVars>
          <dgm:bulletEnabled val="1"/>
        </dgm:presLayoutVars>
      </dgm:prSet>
      <dgm:spPr/>
      <dgm:t>
        <a:bodyPr/>
        <a:lstStyle/>
        <a:p>
          <a:endParaRPr lang="es-EC"/>
        </a:p>
      </dgm:t>
    </dgm:pt>
    <dgm:pt modelId="{6E7A61FD-4FB8-453F-9618-3D8F360576DA}" type="pres">
      <dgm:prSet presAssocID="{CCF80BCE-C685-437E-924B-58C098B59A79}" presName="rect1" presStyleLbl="lnNode1" presStyleIdx="2" presStyleCnt="3"/>
      <dgm:spPr>
        <a:blipFill rotWithShape="1">
          <a:blip xmlns:r="http://schemas.openxmlformats.org/officeDocument/2006/relationships" r:embed="rId3"/>
          <a:stretch>
            <a:fillRect/>
          </a:stretch>
        </a:blipFill>
      </dgm:spPr>
    </dgm:pt>
  </dgm:ptLst>
  <dgm:cxnLst>
    <dgm:cxn modelId="{6BD12687-CFC9-486C-8996-1A60DD374F84}" type="presOf" srcId="{0D574852-5EB2-41CD-9A01-8CD0A5AA0A68}" destId="{8266187C-1600-4B5E-B089-76CB713EC992}" srcOrd="0" destOrd="0" presId="urn:microsoft.com/office/officeart/2008/layout/AlternatingPictureBlocks"/>
    <dgm:cxn modelId="{DF1A9E5C-CAB5-495A-BEB4-B3F7A048CD0B}" srcId="{0D574852-5EB2-41CD-9A01-8CD0A5AA0A68}" destId="{6472A7A1-E43A-4910-A9CE-91B3CA5A7B1F}" srcOrd="0" destOrd="0" parTransId="{18E9444F-E2A0-426A-808A-76212958CFCD}" sibTransId="{490E6512-5341-4A42-A902-32970566C24F}"/>
    <dgm:cxn modelId="{B7DB37E5-78BF-48BA-AC45-93FA2A3DAD15}" type="presOf" srcId="{CCF80BCE-C685-437E-924B-58C098B59A79}" destId="{B9C82FAB-2B93-49DC-87B8-0B477AA858BB}" srcOrd="0" destOrd="0" presId="urn:microsoft.com/office/officeart/2008/layout/AlternatingPictureBlocks"/>
    <dgm:cxn modelId="{A641DD02-8BE0-43AF-AB9E-4D53026BC278}" type="presOf" srcId="{AE4C70BE-9406-496B-9F39-9FDFB8EEEDC6}" destId="{FE9D3D9E-24D1-44AD-B0A2-0A35E70748C8}" srcOrd="0" destOrd="0" presId="urn:microsoft.com/office/officeart/2008/layout/AlternatingPictureBlocks"/>
    <dgm:cxn modelId="{36D551AB-A7D2-4FBF-BCE0-A9A1F26ECE1A}" type="presOf" srcId="{6472A7A1-E43A-4910-A9CE-91B3CA5A7B1F}" destId="{1C08C4BC-4492-4D81-B122-120666426167}" srcOrd="0" destOrd="0" presId="urn:microsoft.com/office/officeart/2008/layout/AlternatingPictureBlocks"/>
    <dgm:cxn modelId="{7046838F-7911-4E78-B3C6-35A594867AB5}" srcId="{0D574852-5EB2-41CD-9A01-8CD0A5AA0A68}" destId="{CCF80BCE-C685-437E-924B-58C098B59A79}" srcOrd="2" destOrd="0" parTransId="{B2D49F05-0A76-4758-8F4A-078B72D8737B}" sibTransId="{E3E91087-B7D4-4434-BD05-A8AE2C8B40BA}"/>
    <dgm:cxn modelId="{2AFFF301-3B72-4F12-9974-D24974468403}" srcId="{0D574852-5EB2-41CD-9A01-8CD0A5AA0A68}" destId="{AE4C70BE-9406-496B-9F39-9FDFB8EEEDC6}" srcOrd="1" destOrd="0" parTransId="{64155C1A-AB60-4A75-8355-8D96F4152602}" sibTransId="{418010B5-0391-461D-842D-DEEF34051473}"/>
    <dgm:cxn modelId="{0C2A9E3B-8791-467F-ABCB-17BA26BFE0A1}" type="presParOf" srcId="{8266187C-1600-4B5E-B089-76CB713EC992}" destId="{14E3A29D-0B9E-4AC2-9251-9C70A8313C31}" srcOrd="0" destOrd="0" presId="urn:microsoft.com/office/officeart/2008/layout/AlternatingPictureBlocks"/>
    <dgm:cxn modelId="{B50F4D23-312F-4C14-B62A-98BA4C3C8772}" type="presParOf" srcId="{14E3A29D-0B9E-4AC2-9251-9C70A8313C31}" destId="{1C08C4BC-4492-4D81-B122-120666426167}" srcOrd="0" destOrd="0" presId="urn:microsoft.com/office/officeart/2008/layout/AlternatingPictureBlocks"/>
    <dgm:cxn modelId="{66E1E473-9191-42DF-BB50-0714BBB08F78}" type="presParOf" srcId="{14E3A29D-0B9E-4AC2-9251-9C70A8313C31}" destId="{44ED2E10-BA81-4DA5-BD0E-AAA4E0C27F5C}" srcOrd="1" destOrd="0" presId="urn:microsoft.com/office/officeart/2008/layout/AlternatingPictureBlocks"/>
    <dgm:cxn modelId="{FBB5D317-20A2-41BF-8A0C-B8597F714195}" type="presParOf" srcId="{8266187C-1600-4B5E-B089-76CB713EC992}" destId="{888649E5-7071-4EBE-8488-68819014A0D6}" srcOrd="1" destOrd="0" presId="urn:microsoft.com/office/officeart/2008/layout/AlternatingPictureBlocks"/>
    <dgm:cxn modelId="{E5256BCB-ACF1-44AB-90F6-3F42BA0E505F}" type="presParOf" srcId="{8266187C-1600-4B5E-B089-76CB713EC992}" destId="{A4EADD83-4AAC-4769-88AF-FC70E8120CEF}" srcOrd="2" destOrd="0" presId="urn:microsoft.com/office/officeart/2008/layout/AlternatingPictureBlocks"/>
    <dgm:cxn modelId="{1F4A5AA7-1BDF-4EC7-9265-D5CFAA2E6C39}" type="presParOf" srcId="{A4EADD83-4AAC-4769-88AF-FC70E8120CEF}" destId="{FE9D3D9E-24D1-44AD-B0A2-0A35E70748C8}" srcOrd="0" destOrd="0" presId="urn:microsoft.com/office/officeart/2008/layout/AlternatingPictureBlocks"/>
    <dgm:cxn modelId="{B2B655FD-D08A-4CB3-9BD7-F441179F9A27}" type="presParOf" srcId="{A4EADD83-4AAC-4769-88AF-FC70E8120CEF}" destId="{38C51800-0EC0-4E9E-9D21-27500F1FCEE2}" srcOrd="1" destOrd="0" presId="urn:microsoft.com/office/officeart/2008/layout/AlternatingPictureBlocks"/>
    <dgm:cxn modelId="{9E2DE4B0-E067-462F-AC1A-B7DA6C95382E}" type="presParOf" srcId="{8266187C-1600-4B5E-B089-76CB713EC992}" destId="{1FCF8DD9-7ECE-4DA5-A57D-AC18CC42F7A2}" srcOrd="3" destOrd="0" presId="urn:microsoft.com/office/officeart/2008/layout/AlternatingPictureBlocks"/>
    <dgm:cxn modelId="{BA6E079E-6CD1-4F06-8574-0DD3C9CF0B34}" type="presParOf" srcId="{8266187C-1600-4B5E-B089-76CB713EC992}" destId="{761B16E3-F074-4473-BFE8-C9BB3FAE476A}" srcOrd="4" destOrd="0" presId="urn:microsoft.com/office/officeart/2008/layout/AlternatingPictureBlocks"/>
    <dgm:cxn modelId="{74576066-3CE3-4B6D-8B8B-96F00A10F702}" type="presParOf" srcId="{761B16E3-F074-4473-BFE8-C9BB3FAE476A}" destId="{B9C82FAB-2B93-49DC-87B8-0B477AA858BB}" srcOrd="0" destOrd="0" presId="urn:microsoft.com/office/officeart/2008/layout/AlternatingPictureBlocks"/>
    <dgm:cxn modelId="{F441CB68-9B70-443B-A786-52A511F0ED6E}" type="presParOf" srcId="{761B16E3-F074-4473-BFE8-C9BB3FAE476A}" destId="{6E7A61FD-4FB8-453F-9618-3D8F360576DA}"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4A674-CFB5-4E5D-9711-12F04C0D0D17}">
      <dsp:nvSpPr>
        <dsp:cNvPr id="0" name=""/>
        <dsp:cNvSpPr/>
      </dsp:nvSpPr>
      <dsp:spPr>
        <a:xfrm>
          <a:off x="0" y="0"/>
          <a:ext cx="8229600" cy="0"/>
        </a:xfrm>
        <a:prstGeom prst="lin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F09FFB-9554-4FA1-94D1-C6B79D4255B3}">
      <dsp:nvSpPr>
        <dsp:cNvPr id="0" name=""/>
        <dsp:cNvSpPr/>
      </dsp:nvSpPr>
      <dsp:spPr>
        <a:xfrm>
          <a:off x="0" y="0"/>
          <a:ext cx="8229600" cy="226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s-EC" sz="2500" kern="1200" dirty="0" smtClean="0"/>
            <a:t>Una vez que el país decidió entrar en el proceso de acreditación de los servicios de salud hospitalarios, ha incrementado el interés y los esfuerzos dirigidos para alcanzar la calidad,  enmarcándose en el mejoramiento de las condiciones de atención en los hospitales públicos del país.</a:t>
          </a:r>
        </a:p>
      </dsp:txBody>
      <dsp:txXfrm>
        <a:off x="0" y="0"/>
        <a:ext cx="8229600" cy="2262981"/>
      </dsp:txXfrm>
    </dsp:sp>
    <dsp:sp modelId="{C19D5595-2B91-424F-975C-33504D01A451}">
      <dsp:nvSpPr>
        <dsp:cNvPr id="0" name=""/>
        <dsp:cNvSpPr/>
      </dsp:nvSpPr>
      <dsp:spPr>
        <a:xfrm>
          <a:off x="0" y="2262981"/>
          <a:ext cx="8229600" cy="0"/>
        </a:xfrm>
        <a:prstGeom prst="lin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FEBB4F-D6BA-40C4-8F84-573B8806BBC9}">
      <dsp:nvSpPr>
        <dsp:cNvPr id="0" name=""/>
        <dsp:cNvSpPr/>
      </dsp:nvSpPr>
      <dsp:spPr>
        <a:xfrm>
          <a:off x="0" y="2262981"/>
          <a:ext cx="8229600" cy="226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s-EC" sz="2500" kern="1200" dirty="0" smtClean="0"/>
            <a:t>De lo que se conoce hasta el momento se ha realizado evaluaciones en base a estándares de calidad propuestos por la  ACI en algunos hospitales del MSP, sin embargo existen otros estándares con igual credibilidad que los antes mencionados que no han sido tomados en consideración para la acreditación.</a:t>
          </a:r>
          <a:endParaRPr lang="es-EC" sz="2500" kern="1200" dirty="0"/>
        </a:p>
      </dsp:txBody>
      <dsp:txXfrm>
        <a:off x="0" y="2262981"/>
        <a:ext cx="8229600" cy="226298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6CE03-C5BF-4354-8062-341E25E93D61}">
      <dsp:nvSpPr>
        <dsp:cNvPr id="0" name=""/>
        <dsp:cNvSpPr/>
      </dsp:nvSpPr>
      <dsp:spPr>
        <a:xfrm>
          <a:off x="0" y="0"/>
          <a:ext cx="8229600" cy="0"/>
        </a:xfrm>
        <a:prstGeom prst="lin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5FA034-C707-415F-BA4A-04A40C10A638}">
      <dsp:nvSpPr>
        <dsp:cNvPr id="0" name=""/>
        <dsp:cNvSpPr/>
      </dsp:nvSpPr>
      <dsp:spPr>
        <a:xfrm>
          <a:off x="0" y="0"/>
          <a:ext cx="8229600" cy="226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s-EC" sz="2600" kern="1200" dirty="0" smtClean="0"/>
            <a:t>El conocimiento de la realidad actual del servicio de medicina interna servirá de insumo para que el esfuerzo que ha realizado el Hospital Eugenio Espejo por conseguir la acreditación en calidad, sea alcanzado de forma exitosa. </a:t>
          </a:r>
          <a:endParaRPr lang="es-EC" sz="2600" kern="1200" dirty="0"/>
        </a:p>
      </dsp:txBody>
      <dsp:txXfrm>
        <a:off x="0" y="0"/>
        <a:ext cx="8229600" cy="2262981"/>
      </dsp:txXfrm>
    </dsp:sp>
    <dsp:sp modelId="{207FA213-8116-4638-9B7E-790AE138C1B2}">
      <dsp:nvSpPr>
        <dsp:cNvPr id="0" name=""/>
        <dsp:cNvSpPr/>
      </dsp:nvSpPr>
      <dsp:spPr>
        <a:xfrm>
          <a:off x="0" y="2262981"/>
          <a:ext cx="8229600" cy="0"/>
        </a:xfrm>
        <a:prstGeom prst="lin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937815-327A-45F5-9C0C-E164006FDC48}">
      <dsp:nvSpPr>
        <dsp:cNvPr id="0" name=""/>
        <dsp:cNvSpPr/>
      </dsp:nvSpPr>
      <dsp:spPr>
        <a:xfrm>
          <a:off x="0" y="2262981"/>
          <a:ext cx="8229600" cy="226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s-EC" sz="2600" kern="1200" dirty="0" smtClean="0"/>
            <a:t>De esta manera mediante el presente trabajo de investigación se pretende realizar la evaluación del servicio con respecto a los estándares nacionales e internacionales propuestos y de esta manera  apoyar el esfuerzo que ha venido realizando el Hospital Eugenio Espejo.</a:t>
          </a:r>
          <a:endParaRPr lang="es-EC" sz="2600" kern="1200" dirty="0"/>
        </a:p>
      </dsp:txBody>
      <dsp:txXfrm>
        <a:off x="0" y="2262981"/>
        <a:ext cx="8229600" cy="22629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C4C81F-00F6-47AB-AAF2-A8A8DFFF22B0}" type="datetimeFigureOut">
              <a:rPr lang="es-EC" smtClean="0"/>
              <a:t>27/10/2015</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002A10A-1B89-4311-8931-AA5392BDF1DD}" type="slidenum">
              <a:rPr lang="es-EC" smtClean="0"/>
              <a:t>‹Nº›</a:t>
            </a:fld>
            <a:endParaRPr lang="es-EC"/>
          </a:p>
        </p:txBody>
      </p:sp>
    </p:spTree>
    <p:extLst>
      <p:ext uri="{BB962C8B-B14F-4D97-AF65-F5344CB8AC3E}">
        <p14:creationId xmlns:p14="http://schemas.microsoft.com/office/powerpoint/2010/main" val="2429981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1AFB85-AACA-4C7B-8DDE-422A2304D9D5}" type="datetimeFigureOut">
              <a:rPr lang="es-EC" smtClean="0"/>
              <a:t>27/10/2015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F98E35-4ABB-41AA-B5BE-D3AF90BC2BEF}" type="slidenum">
              <a:rPr lang="es-EC" smtClean="0"/>
              <a:t>‹Nº›</a:t>
            </a:fld>
            <a:endParaRPr lang="es-EC"/>
          </a:p>
        </p:txBody>
      </p:sp>
    </p:spTree>
    <p:extLst>
      <p:ext uri="{BB962C8B-B14F-4D97-AF65-F5344CB8AC3E}">
        <p14:creationId xmlns:p14="http://schemas.microsoft.com/office/powerpoint/2010/main" val="2554349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2DF98E35-4ABB-41AA-B5BE-D3AF90BC2BEF}" type="slidenum">
              <a:rPr lang="es-EC" smtClean="0"/>
              <a:t>2</a:t>
            </a:fld>
            <a:endParaRPr lang="es-EC"/>
          </a:p>
        </p:txBody>
      </p:sp>
    </p:spTree>
    <p:extLst>
      <p:ext uri="{BB962C8B-B14F-4D97-AF65-F5344CB8AC3E}">
        <p14:creationId xmlns:p14="http://schemas.microsoft.com/office/powerpoint/2010/main" val="3165260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BA85E66C-1415-4445-BDE3-81EE441B404D}" type="datetimeFigureOut">
              <a:rPr lang="es-EC" smtClean="0"/>
              <a:t>27/10/2015</a:t>
            </a:fld>
            <a:endParaRPr lang="es-EC"/>
          </a:p>
        </p:txBody>
      </p:sp>
      <p:sp>
        <p:nvSpPr>
          <p:cNvPr id="8" name="Slide Number Placeholder 7"/>
          <p:cNvSpPr>
            <a:spLocks noGrp="1"/>
          </p:cNvSpPr>
          <p:nvPr>
            <p:ph type="sldNum" sz="quarter" idx="11"/>
          </p:nvPr>
        </p:nvSpPr>
        <p:spPr/>
        <p:txBody>
          <a:bodyPr/>
          <a:lstStyle/>
          <a:p>
            <a:fld id="{BB21DDC1-08E8-41BE-A35B-D870AEDC7818}" type="slidenum">
              <a:rPr lang="es-EC" smtClean="0"/>
              <a:t>‹Nº›</a:t>
            </a:fld>
            <a:endParaRPr lang="es-EC"/>
          </a:p>
        </p:txBody>
      </p:sp>
      <p:sp>
        <p:nvSpPr>
          <p:cNvPr id="9" name="Footer Placeholder 8"/>
          <p:cNvSpPr>
            <a:spLocks noGrp="1"/>
          </p:cNvSpPr>
          <p:nvPr>
            <p:ph type="ftr" sz="quarter" idx="12"/>
          </p:nvPr>
        </p:nvSpPr>
        <p:spPr/>
        <p:txBody>
          <a:bodyPr/>
          <a:lstStyle/>
          <a:p>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A85E66C-1415-4445-BDE3-81EE441B404D}" type="datetimeFigureOut">
              <a:rPr lang="es-EC" smtClean="0"/>
              <a:t>27/10/2015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B21DDC1-08E8-41BE-A35B-D870AEDC7818}"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A85E66C-1415-4445-BDE3-81EE441B404D}" type="datetimeFigureOut">
              <a:rPr lang="es-EC" smtClean="0"/>
              <a:t>27/10/2015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B21DDC1-08E8-41BE-A35B-D870AEDC7818}"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BA85E66C-1415-4445-BDE3-81EE441B404D}" type="datetimeFigureOut">
              <a:rPr lang="es-EC" smtClean="0"/>
              <a:t>27/10/2015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B21DDC1-08E8-41BE-A35B-D870AEDC7818}"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85E66C-1415-4445-BDE3-81EE441B404D}" type="datetimeFigureOut">
              <a:rPr lang="es-EC" smtClean="0"/>
              <a:t>27/10/2015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B21DDC1-08E8-41BE-A35B-D870AEDC7818}" type="slidenum">
              <a:rPr lang="es-EC" smtClean="0"/>
              <a:t>‹Nº›</a:t>
            </a:fld>
            <a:endParaRPr lang="es-EC"/>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Date Placeholder 4"/>
          <p:cNvSpPr>
            <a:spLocks noGrp="1"/>
          </p:cNvSpPr>
          <p:nvPr>
            <p:ph type="dt" sz="half" idx="10"/>
          </p:nvPr>
        </p:nvSpPr>
        <p:spPr/>
        <p:txBody>
          <a:bodyPr/>
          <a:lstStyle/>
          <a:p>
            <a:fld id="{BA85E66C-1415-4445-BDE3-81EE441B404D}" type="datetimeFigureOut">
              <a:rPr lang="es-EC" smtClean="0"/>
              <a:t>27/10/2015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B21DDC1-08E8-41BE-A35B-D870AEDC7818}" type="slidenum">
              <a:rPr lang="es-EC" smtClean="0"/>
              <a:t>‹Nº›</a:t>
            </a:fld>
            <a:endParaRPr lang="es-EC"/>
          </a:p>
        </p:txBody>
      </p:sp>
      <p:sp>
        <p:nvSpPr>
          <p:cNvPr id="9" name="Content Placeholder 8"/>
          <p:cNvSpPr>
            <a:spLocks noGrp="1"/>
          </p:cNvSpPr>
          <p:nvPr>
            <p:ph sz="quarter" idx="13"/>
          </p:nvPr>
        </p:nvSpPr>
        <p:spPr>
          <a:xfrm>
            <a:off x="365760" y="1600200"/>
            <a:ext cx="4041648" cy="45262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BA85E66C-1415-4445-BDE3-81EE441B404D}" type="datetimeFigureOut">
              <a:rPr lang="es-EC" smtClean="0"/>
              <a:t>27/10/2015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BB21DDC1-08E8-41BE-A35B-D870AEDC7818}" type="slidenum">
              <a:rPr lang="es-EC" smtClean="0"/>
              <a:t>‹Nº›</a:t>
            </a:fld>
            <a:endParaRPr lang="es-EC"/>
          </a:p>
        </p:txBody>
      </p:sp>
      <p:sp>
        <p:nvSpPr>
          <p:cNvPr id="11" name="Content Placeholder 10"/>
          <p:cNvSpPr>
            <a:spLocks noGrp="1"/>
          </p:cNvSpPr>
          <p:nvPr>
            <p:ph sz="quarter" idx="13"/>
          </p:nvPr>
        </p:nvSpPr>
        <p:spPr>
          <a:xfrm>
            <a:off x="457200" y="2212848"/>
            <a:ext cx="4041648"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A85E66C-1415-4445-BDE3-81EE441B404D}" type="datetimeFigureOut">
              <a:rPr lang="es-EC" smtClean="0"/>
              <a:t>27/10/2015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BB21DDC1-08E8-41BE-A35B-D870AEDC7818}"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85E66C-1415-4445-BDE3-81EE441B404D}" type="datetimeFigureOut">
              <a:rPr lang="es-EC" smtClean="0"/>
              <a:t>27/10/2015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BB21DDC1-08E8-41BE-A35B-D870AEDC7818}"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85E66C-1415-4445-BDE3-81EE441B404D}" type="datetimeFigureOut">
              <a:rPr lang="es-EC" smtClean="0"/>
              <a:t>27/10/2015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B21DDC1-08E8-41BE-A35B-D870AEDC7818}"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85E66C-1415-4445-BDE3-81EE441B404D}" type="datetimeFigureOut">
              <a:rPr lang="es-EC" smtClean="0"/>
              <a:t>27/10/2015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B21DDC1-08E8-41BE-A35B-D870AEDC7818}"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A85E66C-1415-4445-BDE3-81EE441B404D}" type="datetimeFigureOut">
              <a:rPr lang="es-EC" smtClean="0"/>
              <a:t>27/10/2015</a:t>
            </a:fld>
            <a:endParaRPr lang="es-EC"/>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EC"/>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B21DDC1-08E8-41BE-A35B-D870AEDC7818}" type="slidenum">
              <a:rPr lang="es-EC" smtClean="0"/>
              <a:t>‹Nº›</a:t>
            </a:fld>
            <a:endParaRPr lang="es-EC"/>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7.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21769"/>
            <a:ext cx="7772400" cy="2239889"/>
          </a:xfrm>
        </p:spPr>
        <p:txBody>
          <a:bodyPr>
            <a:normAutofit fontScale="90000"/>
          </a:bodyPr>
          <a:lstStyle/>
          <a:p>
            <a:r>
              <a:rPr lang="es-ES" sz="3100" b="1" dirty="0" smtClean="0"/>
              <a:t/>
            </a:r>
            <a:br>
              <a:rPr lang="es-ES" sz="3100" b="1" dirty="0" smtClean="0"/>
            </a:br>
            <a:r>
              <a:rPr lang="es-ES" sz="3100" b="1" dirty="0"/>
              <a:t/>
            </a:r>
            <a:br>
              <a:rPr lang="es-ES" sz="3100" b="1" dirty="0"/>
            </a:br>
            <a:r>
              <a:rPr lang="es-ES" sz="3100" b="1" dirty="0" smtClean="0"/>
              <a:t/>
            </a:r>
            <a:br>
              <a:rPr lang="es-ES" sz="3100" b="1" dirty="0" smtClean="0"/>
            </a:br>
            <a:r>
              <a:rPr lang="es-ES" sz="3100" b="1" dirty="0"/>
              <a:t/>
            </a:r>
            <a:br>
              <a:rPr lang="es-ES" sz="3100" b="1" dirty="0"/>
            </a:br>
            <a:r>
              <a:rPr lang="es-ES" sz="3100" b="1" dirty="0" smtClean="0"/>
              <a:t>TEMA: EVALUACIÓN A LA CALIDAD Y SEGURIDAD EN LA ATENCIÓN A PACIENTES DEL SERVICIO DE MEDICINA INTERNA DEL HOSPITAL EUGENIO ESPEJO.</a:t>
            </a:r>
            <a:endParaRPr lang="es-EC" dirty="0"/>
          </a:p>
        </p:txBody>
      </p:sp>
      <p:sp>
        <p:nvSpPr>
          <p:cNvPr id="3" name="2 Subtítulo"/>
          <p:cNvSpPr>
            <a:spLocks noGrp="1"/>
          </p:cNvSpPr>
          <p:nvPr>
            <p:ph type="subTitle" idx="1"/>
          </p:nvPr>
        </p:nvSpPr>
        <p:spPr>
          <a:xfrm>
            <a:off x="1371600" y="4361658"/>
            <a:ext cx="6400800" cy="1584176"/>
          </a:xfrm>
        </p:spPr>
        <p:txBody>
          <a:bodyPr>
            <a:normAutofit fontScale="85000" lnSpcReduction="10000"/>
          </a:bodyPr>
          <a:lstStyle/>
          <a:p>
            <a:r>
              <a:rPr lang="es-ES" b="1" dirty="0"/>
              <a:t> </a:t>
            </a:r>
            <a:endParaRPr lang="es-EC" dirty="0"/>
          </a:p>
          <a:p>
            <a:endParaRPr lang="es-ES" b="1" dirty="0" smtClean="0"/>
          </a:p>
          <a:p>
            <a:r>
              <a:rPr lang="es-ES" b="1" dirty="0" smtClean="0"/>
              <a:t>AUTORA</a:t>
            </a:r>
            <a:r>
              <a:rPr lang="es-ES" b="1" dirty="0"/>
              <a:t>: </a:t>
            </a:r>
            <a:r>
              <a:rPr lang="es-ES" b="1" dirty="0" smtClean="0"/>
              <a:t>DRA. VANESSA DEL CISNE POMA SOTO</a:t>
            </a:r>
          </a:p>
          <a:p>
            <a:r>
              <a:rPr lang="es-ES" b="1" dirty="0" smtClean="0"/>
              <a:t>DIRECTOR: DR. FREDDY ESCOBAR </a:t>
            </a:r>
            <a:endParaRPr lang="es-EC" dirty="0"/>
          </a:p>
          <a:p>
            <a:endParaRPr lang="es-EC" dirty="0"/>
          </a:p>
        </p:txBody>
      </p:sp>
      <p:pic>
        <p:nvPicPr>
          <p:cNvPr id="1026" name="Picture 2" descr="http://biotecnologia.espe.edu.ec/laboratorios-investigacion/wp-content/uploads/2014/07/logo-es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536200"/>
            <a:ext cx="4824536" cy="1551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96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Método  de investigación </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620915627"/>
              </p:ext>
            </p:extLst>
          </p:nvPr>
        </p:nvGraphicFramePr>
        <p:xfrm>
          <a:off x="-180528" y="1628800"/>
          <a:ext cx="9324528"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997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Instrumentos </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05929086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932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Norma para Servicios médicos </a:t>
            </a:r>
            <a:r>
              <a:rPr lang="es-ES" dirty="0" smtClean="0"/>
              <a:t>- ACI</a:t>
            </a:r>
            <a:endParaRPr lang="es-ES" dirty="0"/>
          </a:p>
        </p:txBody>
      </p:sp>
      <p:graphicFrame>
        <p:nvGraphicFramePr>
          <p:cNvPr id="4" name="Marcador de contenido 3"/>
          <p:cNvGraphicFramePr>
            <a:graphicFrameLocks noGrp="1"/>
          </p:cNvGraphicFramePr>
          <p:nvPr>
            <p:ph idx="1"/>
          </p:nvPr>
        </p:nvGraphicFramePr>
        <p:xfrm>
          <a:off x="2031032" y="1605952"/>
          <a:ext cx="4557192" cy="5043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8"/>
          <p:cNvSpPr/>
          <p:nvPr/>
        </p:nvSpPr>
        <p:spPr>
          <a:xfrm>
            <a:off x="6156176" y="2204864"/>
            <a:ext cx="2808312" cy="3960440"/>
          </a:xfrm>
          <a:prstGeom prst="rect">
            <a:avLst/>
          </a:prstGeom>
          <a:ln>
            <a:prstDash val="dash"/>
          </a:ln>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Wingdings" panose="05000000000000000000" pitchFamily="2" charset="2"/>
              <a:buChar char="§"/>
            </a:pPr>
            <a:r>
              <a:rPr lang="es-ES" sz="2000" spc="300" dirty="0" smtClean="0">
                <a:latin typeface="Arial Rounded MT Bold" panose="020F0704030504030204" pitchFamily="34" charset="0"/>
              </a:rPr>
              <a:t>Accesibilidad </a:t>
            </a:r>
          </a:p>
          <a:p>
            <a:pPr marL="285750" indent="-285750">
              <a:buFont typeface="Wingdings" panose="05000000000000000000" pitchFamily="2" charset="2"/>
              <a:buChar char="§"/>
            </a:pPr>
            <a:r>
              <a:rPr lang="es-ES" sz="2000" spc="300" dirty="0" smtClean="0">
                <a:latin typeface="Arial Rounded MT Bold" panose="020F0704030504030204" pitchFamily="34" charset="0"/>
              </a:rPr>
              <a:t>Continuidad del servicio</a:t>
            </a:r>
          </a:p>
          <a:p>
            <a:pPr marL="285750" indent="-285750">
              <a:buFont typeface="Wingdings" panose="05000000000000000000" pitchFamily="2" charset="2"/>
              <a:buChar char="§"/>
            </a:pPr>
            <a:r>
              <a:rPr lang="es-ES" sz="2000" spc="300" dirty="0" smtClean="0">
                <a:latin typeface="Arial Rounded MT Bold" panose="020F0704030504030204" pitchFamily="34" charset="0"/>
              </a:rPr>
              <a:t>Efectividad</a:t>
            </a:r>
          </a:p>
          <a:p>
            <a:pPr marL="285750" indent="-285750">
              <a:buFont typeface="Wingdings" panose="05000000000000000000" pitchFamily="2" charset="2"/>
              <a:buChar char="§"/>
            </a:pPr>
            <a:r>
              <a:rPr lang="es-ES" sz="2000" spc="300" dirty="0" smtClean="0">
                <a:latin typeface="Arial Rounded MT Bold" panose="020F0704030504030204" pitchFamily="34" charset="0"/>
              </a:rPr>
              <a:t>Eficiencia</a:t>
            </a:r>
          </a:p>
          <a:p>
            <a:pPr marL="285750" indent="-285750">
              <a:buFont typeface="Wingdings" panose="05000000000000000000" pitchFamily="2" charset="2"/>
              <a:buChar char="§"/>
            </a:pPr>
            <a:r>
              <a:rPr lang="es-ES" sz="2000" spc="300" dirty="0" smtClean="0">
                <a:latin typeface="Arial Rounded MT Bold" panose="020F0704030504030204" pitchFamily="34" charset="0"/>
              </a:rPr>
              <a:t>Enfoque en la Población</a:t>
            </a:r>
          </a:p>
          <a:p>
            <a:pPr marL="285750" indent="-285750">
              <a:buFont typeface="Wingdings" panose="05000000000000000000" pitchFamily="2" charset="2"/>
              <a:buChar char="§"/>
            </a:pPr>
            <a:r>
              <a:rPr lang="es-ES" sz="2000" spc="300" dirty="0" smtClean="0">
                <a:latin typeface="Arial Rounded MT Bold" panose="020F0704030504030204" pitchFamily="34" charset="0"/>
              </a:rPr>
              <a:t>Seguridad </a:t>
            </a:r>
          </a:p>
          <a:p>
            <a:pPr marL="285750" indent="-285750">
              <a:buFont typeface="Wingdings" panose="05000000000000000000" pitchFamily="2" charset="2"/>
              <a:buChar char="§"/>
            </a:pPr>
            <a:r>
              <a:rPr lang="es-ES" sz="2000" spc="300" dirty="0" smtClean="0">
                <a:latin typeface="Arial Rounded MT Bold" panose="020F0704030504030204" pitchFamily="34" charset="0"/>
              </a:rPr>
              <a:t>Vida Laboral </a:t>
            </a:r>
          </a:p>
        </p:txBody>
      </p:sp>
      <p:sp>
        <p:nvSpPr>
          <p:cNvPr id="10" name="CuadroTexto 9"/>
          <p:cNvSpPr txBox="1"/>
          <p:nvPr/>
        </p:nvSpPr>
        <p:spPr>
          <a:xfrm>
            <a:off x="179512" y="3284984"/>
            <a:ext cx="2286715" cy="1089529"/>
          </a:xfrm>
          <a:prstGeom prst="rect">
            <a:avLst/>
          </a:prstGeom>
          <a:noFill/>
        </p:spPr>
        <p:txBody>
          <a:bodyPr wrap="square" rtlCol="0">
            <a:spAutoFit/>
          </a:bodyPr>
          <a:lstStyle/>
          <a:p>
            <a:pPr lvl="0" algn="ctr" defTabSz="2533650">
              <a:lnSpc>
                <a:spcPct val="90000"/>
              </a:lnSpc>
              <a:spcBef>
                <a:spcPct val="0"/>
              </a:spcBef>
              <a:spcAft>
                <a:spcPct val="35000"/>
              </a:spcAft>
            </a:pPr>
            <a:r>
              <a:rPr lang="es-ES" sz="3600" dirty="0"/>
              <a:t>142 Criterios</a:t>
            </a:r>
          </a:p>
        </p:txBody>
      </p:sp>
      <p:sp>
        <p:nvSpPr>
          <p:cNvPr id="11" name="Abrir llave 10"/>
          <p:cNvSpPr/>
          <p:nvPr/>
        </p:nvSpPr>
        <p:spPr>
          <a:xfrm>
            <a:off x="2459082" y="1830481"/>
            <a:ext cx="672758" cy="4781128"/>
          </a:xfrm>
          <a:prstGeom prst="leftBrace">
            <a:avLst>
              <a:gd name="adj1" fmla="val 8333"/>
              <a:gd name="adj2" fmla="val 49429"/>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s-ES"/>
          </a:p>
        </p:txBody>
      </p:sp>
      <p:sp>
        <p:nvSpPr>
          <p:cNvPr id="12" name="Rectángulo 11"/>
          <p:cNvSpPr/>
          <p:nvPr/>
        </p:nvSpPr>
        <p:spPr>
          <a:xfrm>
            <a:off x="6799745" y="2204864"/>
            <a:ext cx="1887055" cy="369332"/>
          </a:xfrm>
          <a:prstGeom prst="rect">
            <a:avLst/>
          </a:prstGeom>
        </p:spPr>
        <p:txBody>
          <a:bodyPr wrap="none">
            <a:spAutoFit/>
          </a:bodyPr>
          <a:lstStyle/>
          <a:p>
            <a:pPr algn="ctr"/>
            <a:r>
              <a:rPr lang="es-ES" b="1" dirty="0">
                <a:solidFill>
                  <a:srgbClr val="FF0000"/>
                </a:solidFill>
              </a:rPr>
              <a:t>DIMENSIONES</a:t>
            </a:r>
            <a:r>
              <a:rPr lang="es-ES" dirty="0">
                <a:solidFill>
                  <a:srgbClr val="FF0000"/>
                </a:solidFill>
              </a:rPr>
              <a:t>:</a:t>
            </a:r>
          </a:p>
        </p:txBody>
      </p:sp>
    </p:spTree>
    <p:extLst>
      <p:ext uri="{BB962C8B-B14F-4D97-AF65-F5344CB8AC3E}">
        <p14:creationId xmlns:p14="http://schemas.microsoft.com/office/powerpoint/2010/main" val="347741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Población y Muestra </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570951215"/>
              </p:ext>
            </p:extLst>
          </p:nvPr>
        </p:nvGraphicFramePr>
        <p:xfrm>
          <a:off x="467544" y="177281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0822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C" dirty="0" smtClean="0"/>
              <a:t>Resultados </a:t>
            </a:r>
            <a:endParaRPr lang="es-EC" dirty="0"/>
          </a:p>
        </p:txBody>
      </p:sp>
      <p:sp>
        <p:nvSpPr>
          <p:cNvPr id="5" name="4 Subtítulo"/>
          <p:cNvSpPr>
            <a:spLocks noGrp="1"/>
          </p:cNvSpPr>
          <p:nvPr>
            <p:ph type="subTitle" idx="1"/>
          </p:nvPr>
        </p:nvSpPr>
        <p:spPr/>
        <p:txBody>
          <a:bodyPr>
            <a:normAutofit/>
          </a:bodyPr>
          <a:lstStyle/>
          <a:p>
            <a:r>
              <a:rPr lang="es-EC" sz="3200" dirty="0" smtClean="0"/>
              <a:t>Evaluación de historias clínicas </a:t>
            </a:r>
            <a:endParaRPr lang="es-EC" sz="3200" dirty="0"/>
          </a:p>
        </p:txBody>
      </p:sp>
    </p:spTree>
    <p:extLst>
      <p:ext uri="{BB962C8B-B14F-4D97-AF65-F5344CB8AC3E}">
        <p14:creationId xmlns:p14="http://schemas.microsoft.com/office/powerpoint/2010/main" val="239748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RESULTADOS </a:t>
            </a:r>
            <a:endParaRPr lang="es-EC"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094258"/>
            <a:ext cx="8229600" cy="3537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780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C" dirty="0" smtClean="0"/>
              <a:t>Resultados </a:t>
            </a:r>
            <a:endParaRPr lang="es-EC" dirty="0"/>
          </a:p>
        </p:txBody>
      </p:sp>
      <p:sp>
        <p:nvSpPr>
          <p:cNvPr id="5" name="4 Subtítulo"/>
          <p:cNvSpPr>
            <a:spLocks noGrp="1"/>
          </p:cNvSpPr>
          <p:nvPr>
            <p:ph type="subTitle" idx="1"/>
          </p:nvPr>
        </p:nvSpPr>
        <p:spPr/>
        <p:txBody>
          <a:bodyPr>
            <a:noAutofit/>
          </a:bodyPr>
          <a:lstStyle/>
          <a:p>
            <a:r>
              <a:rPr lang="es-EC" sz="3200" dirty="0" smtClean="0"/>
              <a:t>Evaluación de estándares Internacionales </a:t>
            </a:r>
            <a:r>
              <a:rPr lang="es-EC" sz="3200" dirty="0" err="1"/>
              <a:t>A</a:t>
            </a:r>
            <a:r>
              <a:rPr lang="es-EC" sz="3200" dirty="0" err="1" smtClean="0"/>
              <a:t>ccreditation</a:t>
            </a:r>
            <a:r>
              <a:rPr lang="es-EC" sz="3200" dirty="0" smtClean="0"/>
              <a:t> </a:t>
            </a:r>
            <a:r>
              <a:rPr lang="es-EC" sz="3200" dirty="0" err="1" smtClean="0"/>
              <a:t>Canada</a:t>
            </a:r>
            <a:r>
              <a:rPr lang="es-EC" sz="3200" dirty="0" smtClean="0"/>
              <a:t> International.</a:t>
            </a:r>
            <a:endParaRPr lang="es-EC" sz="3200" dirty="0"/>
          </a:p>
        </p:txBody>
      </p:sp>
    </p:spTree>
    <p:extLst>
      <p:ext uri="{BB962C8B-B14F-4D97-AF65-F5344CB8AC3E}">
        <p14:creationId xmlns:p14="http://schemas.microsoft.com/office/powerpoint/2010/main" val="1224404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b="1" dirty="0"/>
              <a:t>Porcentaje de cumplimiento de los estándares según las dimensiones de la </a:t>
            </a:r>
            <a:r>
              <a:rPr lang="es-ES" sz="2800" b="1" dirty="0" smtClean="0"/>
              <a:t>calidad</a:t>
            </a:r>
            <a:endParaRPr lang="es-EC" sz="48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559911870"/>
              </p:ext>
            </p:extLst>
          </p:nvPr>
        </p:nvGraphicFramePr>
        <p:xfrm>
          <a:off x="467544" y="1556792"/>
          <a:ext cx="7848871" cy="5097009"/>
        </p:xfrm>
        <a:graphic>
          <a:graphicData uri="http://schemas.openxmlformats.org/drawingml/2006/table">
            <a:tbl>
              <a:tblPr firstRow="1" firstCol="1" bandRow="1">
                <a:tableStyleId>{5C22544A-7EE6-4342-B048-85BDC9FD1C3A}</a:tableStyleId>
              </a:tblPr>
              <a:tblGrid>
                <a:gridCol w="2304256"/>
                <a:gridCol w="1152128"/>
                <a:gridCol w="792088"/>
                <a:gridCol w="1512168"/>
                <a:gridCol w="936104"/>
                <a:gridCol w="1152127"/>
              </a:tblGrid>
              <a:tr h="640080">
                <a:tc>
                  <a:txBody>
                    <a:bodyPr/>
                    <a:lstStyle/>
                    <a:p>
                      <a:pPr indent="252095" algn="ctr">
                        <a:lnSpc>
                          <a:spcPct val="150000"/>
                        </a:lnSpc>
                        <a:spcAft>
                          <a:spcPts val="0"/>
                        </a:spcAft>
                      </a:pPr>
                      <a:r>
                        <a:rPr lang="es-ES" sz="1600" dirty="0" smtClean="0">
                          <a:effectLst/>
                          <a:latin typeface="Arial" panose="020B0604020202020204" pitchFamily="34" charset="0"/>
                          <a:cs typeface="Arial" panose="020B0604020202020204" pitchFamily="34" charset="0"/>
                        </a:rPr>
                        <a:t>DIMENSIONES</a:t>
                      </a:r>
                      <a:endParaRPr lang="es-EC" sz="1600" dirty="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S" sz="1400" dirty="0" smtClean="0">
                          <a:effectLst/>
                          <a:latin typeface="Arial" panose="020B0604020202020204" pitchFamily="34" charset="0"/>
                          <a:cs typeface="Arial" panose="020B0604020202020204" pitchFamily="34" charset="0"/>
                        </a:rPr>
                        <a:t>CUMPLE</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S" sz="1400" dirty="0" smtClean="0">
                          <a:effectLst/>
                          <a:latin typeface="Arial" panose="020B0604020202020204" pitchFamily="34" charset="0"/>
                          <a:cs typeface="Arial" panose="020B0604020202020204" pitchFamily="34" charset="0"/>
                        </a:rPr>
                        <a:t>% </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S" sz="1400" dirty="0" smtClean="0">
                          <a:effectLst/>
                          <a:latin typeface="Arial" panose="020B0604020202020204" pitchFamily="34" charset="0"/>
                          <a:cs typeface="Arial" panose="020B0604020202020204" pitchFamily="34" charset="0"/>
                        </a:rPr>
                        <a:t>NO CUMPLE</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C" sz="1400" dirty="0" smtClean="0">
                          <a:effectLst/>
                          <a:latin typeface="Arial" panose="020B0604020202020204" pitchFamily="34" charset="0"/>
                          <a:ea typeface="Calibri"/>
                          <a:cs typeface="Arial" panose="020B0604020202020204" pitchFamily="34" charset="0"/>
                        </a:rPr>
                        <a:t>%</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S" sz="1400" dirty="0" smtClean="0">
                          <a:effectLst/>
                          <a:latin typeface="Arial" panose="020B0604020202020204" pitchFamily="34" charset="0"/>
                          <a:cs typeface="Arial" panose="020B0604020202020204" pitchFamily="34" charset="0"/>
                        </a:rPr>
                        <a:t>TOTAL</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tc>
              </a:tr>
              <a:tr h="304889">
                <a:tc>
                  <a:txBody>
                    <a:bodyPr/>
                    <a:lstStyle/>
                    <a:p>
                      <a:pPr indent="252095" algn="ctr">
                        <a:lnSpc>
                          <a:spcPct val="150000"/>
                        </a:lnSpc>
                        <a:spcAft>
                          <a:spcPts val="0"/>
                        </a:spcAft>
                      </a:pPr>
                      <a:r>
                        <a:rPr lang="es-ES" sz="1400" dirty="0">
                          <a:effectLst/>
                          <a:latin typeface="Arial" panose="020B0604020202020204" pitchFamily="34" charset="0"/>
                          <a:cs typeface="Arial" panose="020B0604020202020204" pitchFamily="34" charset="0"/>
                        </a:rPr>
                        <a:t>Accesibilidad </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S" sz="1400">
                          <a:effectLst/>
                          <a:latin typeface="Arial" panose="020B0604020202020204" pitchFamily="34" charset="0"/>
                          <a:cs typeface="Arial" panose="020B0604020202020204" pitchFamily="34" charset="0"/>
                        </a:rPr>
                        <a:t>5</a:t>
                      </a:r>
                      <a:endParaRPr lang="es-EC" sz="140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S" sz="1400" dirty="0" smtClean="0">
                          <a:effectLst/>
                          <a:latin typeface="Arial" panose="020B0604020202020204" pitchFamily="34" charset="0"/>
                          <a:cs typeface="Arial" panose="020B0604020202020204" pitchFamily="34" charset="0"/>
                        </a:rPr>
                        <a:t>83%</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S" sz="1400" dirty="0">
                          <a:effectLst/>
                          <a:latin typeface="Arial" panose="020B0604020202020204" pitchFamily="34" charset="0"/>
                          <a:cs typeface="Arial" panose="020B0604020202020204" pitchFamily="34" charset="0"/>
                        </a:rPr>
                        <a:t>1</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C" sz="1400" dirty="0" smtClean="0">
                          <a:effectLst/>
                          <a:latin typeface="Arial" panose="020B0604020202020204" pitchFamily="34" charset="0"/>
                          <a:ea typeface="Calibri"/>
                          <a:cs typeface="Arial" panose="020B0604020202020204" pitchFamily="34" charset="0"/>
                        </a:rPr>
                        <a:t>17%</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S" sz="1400" dirty="0">
                          <a:effectLst/>
                          <a:latin typeface="Arial" panose="020B0604020202020204" pitchFamily="34" charset="0"/>
                          <a:cs typeface="Arial" panose="020B0604020202020204" pitchFamily="34" charset="0"/>
                        </a:rPr>
                        <a:t>6</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tc>
              </a:tr>
              <a:tr h="609778">
                <a:tc>
                  <a:txBody>
                    <a:bodyPr/>
                    <a:lstStyle/>
                    <a:p>
                      <a:pPr indent="252095" algn="ctr">
                        <a:lnSpc>
                          <a:spcPct val="150000"/>
                        </a:lnSpc>
                        <a:spcAft>
                          <a:spcPts val="0"/>
                        </a:spcAft>
                      </a:pPr>
                      <a:r>
                        <a:rPr lang="es-ES" sz="1400" dirty="0">
                          <a:effectLst/>
                          <a:latin typeface="Arial" panose="020B0604020202020204" pitchFamily="34" charset="0"/>
                          <a:cs typeface="Arial" panose="020B0604020202020204" pitchFamily="34" charset="0"/>
                        </a:rPr>
                        <a:t>Continuidad del servicio </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S" sz="1400" dirty="0">
                          <a:effectLst/>
                          <a:latin typeface="Arial" panose="020B0604020202020204" pitchFamily="34" charset="0"/>
                          <a:cs typeface="Arial" panose="020B0604020202020204" pitchFamily="34" charset="0"/>
                        </a:rPr>
                        <a:t>5</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S" sz="1400" dirty="0" smtClean="0">
                          <a:effectLst/>
                          <a:latin typeface="Arial" panose="020B0604020202020204" pitchFamily="34" charset="0"/>
                          <a:cs typeface="Arial" panose="020B0604020202020204" pitchFamily="34" charset="0"/>
                        </a:rPr>
                        <a:t>63%</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S" sz="1400" dirty="0">
                          <a:effectLst/>
                          <a:latin typeface="Arial" panose="020B0604020202020204" pitchFamily="34" charset="0"/>
                          <a:cs typeface="Arial" panose="020B0604020202020204" pitchFamily="34" charset="0"/>
                        </a:rPr>
                        <a:t>3</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C" sz="1400" dirty="0" smtClean="0">
                          <a:effectLst/>
                          <a:latin typeface="Arial" panose="020B0604020202020204" pitchFamily="34" charset="0"/>
                          <a:ea typeface="Calibri"/>
                          <a:cs typeface="Arial" panose="020B0604020202020204" pitchFamily="34" charset="0"/>
                        </a:rPr>
                        <a:t>37%</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S" sz="1400" dirty="0">
                          <a:effectLst/>
                          <a:latin typeface="Arial" panose="020B0604020202020204" pitchFamily="34" charset="0"/>
                          <a:cs typeface="Arial" panose="020B0604020202020204" pitchFamily="34" charset="0"/>
                        </a:rPr>
                        <a:t>8</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tc>
              </a:tr>
              <a:tr h="474144">
                <a:tc>
                  <a:txBody>
                    <a:bodyPr/>
                    <a:lstStyle/>
                    <a:p>
                      <a:pPr indent="252095" algn="ctr">
                        <a:lnSpc>
                          <a:spcPct val="150000"/>
                        </a:lnSpc>
                        <a:spcAft>
                          <a:spcPts val="0"/>
                        </a:spcAft>
                      </a:pPr>
                      <a:r>
                        <a:rPr lang="es-ES" sz="1400">
                          <a:effectLst/>
                          <a:latin typeface="Arial" panose="020B0604020202020204" pitchFamily="34" charset="0"/>
                          <a:cs typeface="Arial" panose="020B0604020202020204" pitchFamily="34" charset="0"/>
                        </a:rPr>
                        <a:t>Efectividad</a:t>
                      </a:r>
                      <a:endParaRPr lang="es-EC" sz="140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S" sz="1400" dirty="0">
                          <a:effectLst/>
                          <a:latin typeface="Arial" panose="020B0604020202020204" pitchFamily="34" charset="0"/>
                          <a:cs typeface="Arial" panose="020B0604020202020204" pitchFamily="34" charset="0"/>
                        </a:rPr>
                        <a:t>46</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S" sz="1400" dirty="0" smtClean="0">
                          <a:effectLst/>
                          <a:latin typeface="Arial" panose="020B0604020202020204" pitchFamily="34" charset="0"/>
                          <a:cs typeface="Arial" panose="020B0604020202020204" pitchFamily="34" charset="0"/>
                        </a:rPr>
                        <a:t>71%</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S" sz="1400" dirty="0">
                          <a:effectLst/>
                          <a:latin typeface="Arial" panose="020B0604020202020204" pitchFamily="34" charset="0"/>
                          <a:cs typeface="Arial" panose="020B0604020202020204" pitchFamily="34" charset="0"/>
                        </a:rPr>
                        <a:t>19</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C" sz="1400" dirty="0" smtClean="0">
                          <a:effectLst/>
                          <a:latin typeface="Arial" panose="020B0604020202020204" pitchFamily="34" charset="0"/>
                          <a:ea typeface="Calibri"/>
                          <a:cs typeface="Arial" panose="020B0604020202020204" pitchFamily="34" charset="0"/>
                        </a:rPr>
                        <a:t>29%</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S" sz="1400" dirty="0">
                          <a:effectLst/>
                          <a:latin typeface="Arial" panose="020B0604020202020204" pitchFamily="34" charset="0"/>
                          <a:cs typeface="Arial" panose="020B0604020202020204" pitchFamily="34" charset="0"/>
                        </a:rPr>
                        <a:t>65</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tc>
              </a:tr>
              <a:tr h="304889">
                <a:tc>
                  <a:txBody>
                    <a:bodyPr/>
                    <a:lstStyle/>
                    <a:p>
                      <a:pPr indent="252095" algn="ctr">
                        <a:lnSpc>
                          <a:spcPct val="150000"/>
                        </a:lnSpc>
                        <a:spcAft>
                          <a:spcPts val="0"/>
                        </a:spcAft>
                      </a:pPr>
                      <a:r>
                        <a:rPr lang="es-ES" sz="1400">
                          <a:effectLst/>
                          <a:latin typeface="Arial" panose="020B0604020202020204" pitchFamily="34" charset="0"/>
                          <a:cs typeface="Arial" panose="020B0604020202020204" pitchFamily="34" charset="0"/>
                        </a:rPr>
                        <a:t>Eficiencia </a:t>
                      </a:r>
                      <a:endParaRPr lang="es-EC" sz="140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S" sz="1400" dirty="0">
                          <a:effectLst/>
                          <a:latin typeface="Arial" panose="020B0604020202020204" pitchFamily="34" charset="0"/>
                          <a:cs typeface="Arial" panose="020B0604020202020204" pitchFamily="34" charset="0"/>
                        </a:rPr>
                        <a:t>1</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S" sz="1400" dirty="0" smtClean="0">
                          <a:effectLst/>
                          <a:latin typeface="Arial" panose="020B0604020202020204" pitchFamily="34" charset="0"/>
                          <a:cs typeface="Arial" panose="020B0604020202020204" pitchFamily="34" charset="0"/>
                        </a:rPr>
                        <a:t>33%</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S" sz="1400" dirty="0">
                          <a:effectLst/>
                          <a:latin typeface="Arial" panose="020B0604020202020204" pitchFamily="34" charset="0"/>
                          <a:cs typeface="Arial" panose="020B0604020202020204" pitchFamily="34" charset="0"/>
                        </a:rPr>
                        <a:t>2</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C" sz="1400" dirty="0" smtClean="0">
                          <a:effectLst/>
                          <a:latin typeface="Arial" panose="020B0604020202020204" pitchFamily="34" charset="0"/>
                          <a:ea typeface="Calibri"/>
                          <a:cs typeface="Arial" panose="020B0604020202020204" pitchFamily="34" charset="0"/>
                        </a:rPr>
                        <a:t>67%</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S" sz="1400" dirty="0">
                          <a:effectLst/>
                          <a:latin typeface="Arial" panose="020B0604020202020204" pitchFamily="34" charset="0"/>
                          <a:cs typeface="Arial" panose="020B0604020202020204" pitchFamily="34" charset="0"/>
                        </a:rPr>
                        <a:t>3</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tc>
              </a:tr>
              <a:tr h="609778">
                <a:tc>
                  <a:txBody>
                    <a:bodyPr/>
                    <a:lstStyle/>
                    <a:p>
                      <a:pPr indent="252095" algn="ctr">
                        <a:lnSpc>
                          <a:spcPct val="150000"/>
                        </a:lnSpc>
                        <a:spcAft>
                          <a:spcPts val="0"/>
                        </a:spcAft>
                      </a:pPr>
                      <a:r>
                        <a:rPr lang="es-ES" sz="1400">
                          <a:effectLst/>
                          <a:latin typeface="Arial" panose="020B0604020202020204" pitchFamily="34" charset="0"/>
                          <a:cs typeface="Arial" panose="020B0604020202020204" pitchFamily="34" charset="0"/>
                        </a:rPr>
                        <a:t>Enfoque en la población </a:t>
                      </a:r>
                      <a:endParaRPr lang="es-EC" sz="140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S" sz="1400" dirty="0">
                          <a:effectLst/>
                          <a:latin typeface="Arial" panose="020B0604020202020204" pitchFamily="34" charset="0"/>
                          <a:cs typeface="Arial" panose="020B0604020202020204" pitchFamily="34" charset="0"/>
                        </a:rPr>
                        <a:t> </a:t>
                      </a:r>
                      <a:r>
                        <a:rPr lang="es-ES" sz="1400" dirty="0" smtClean="0">
                          <a:effectLst/>
                          <a:latin typeface="Arial" panose="020B0604020202020204" pitchFamily="34" charset="0"/>
                          <a:cs typeface="Arial" panose="020B0604020202020204" pitchFamily="34" charset="0"/>
                        </a:rPr>
                        <a:t>0</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solidFill>
                      <a:srgbClr val="FF5539"/>
                    </a:solidFill>
                  </a:tcPr>
                </a:tc>
                <a:tc>
                  <a:txBody>
                    <a:bodyPr/>
                    <a:lstStyle/>
                    <a:p>
                      <a:pPr indent="252095" algn="ctr">
                        <a:lnSpc>
                          <a:spcPct val="150000"/>
                        </a:lnSpc>
                        <a:spcAft>
                          <a:spcPts val="0"/>
                        </a:spcAft>
                      </a:pPr>
                      <a:r>
                        <a:rPr lang="es-ES" sz="1400" dirty="0" smtClean="0">
                          <a:effectLst/>
                          <a:latin typeface="Arial" panose="020B0604020202020204" pitchFamily="34" charset="0"/>
                          <a:cs typeface="Arial" panose="020B0604020202020204" pitchFamily="34" charset="0"/>
                        </a:rPr>
                        <a:t>0%</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solidFill>
                      <a:srgbClr val="FF5539"/>
                    </a:solidFill>
                  </a:tcPr>
                </a:tc>
                <a:tc>
                  <a:txBody>
                    <a:bodyPr/>
                    <a:lstStyle/>
                    <a:p>
                      <a:pPr indent="252095" algn="ctr">
                        <a:lnSpc>
                          <a:spcPct val="150000"/>
                        </a:lnSpc>
                        <a:spcAft>
                          <a:spcPts val="0"/>
                        </a:spcAft>
                      </a:pPr>
                      <a:r>
                        <a:rPr lang="es-ES" sz="1400" dirty="0">
                          <a:effectLst/>
                          <a:latin typeface="Arial" panose="020B0604020202020204" pitchFamily="34" charset="0"/>
                          <a:cs typeface="Arial" panose="020B0604020202020204" pitchFamily="34" charset="0"/>
                        </a:rPr>
                        <a:t>5</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C" sz="1400" dirty="0" smtClean="0">
                          <a:effectLst/>
                          <a:latin typeface="Arial" panose="020B0604020202020204" pitchFamily="34" charset="0"/>
                          <a:ea typeface="Calibri"/>
                          <a:cs typeface="Arial" panose="020B0604020202020204" pitchFamily="34" charset="0"/>
                        </a:rPr>
                        <a:t>100%</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S" sz="1400" dirty="0">
                          <a:effectLst/>
                          <a:latin typeface="Arial" panose="020B0604020202020204" pitchFamily="34" charset="0"/>
                          <a:cs typeface="Arial" panose="020B0604020202020204" pitchFamily="34" charset="0"/>
                        </a:rPr>
                        <a:t>5</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tc>
              </a:tr>
              <a:tr h="474144">
                <a:tc>
                  <a:txBody>
                    <a:bodyPr/>
                    <a:lstStyle/>
                    <a:p>
                      <a:pPr indent="252095" algn="ctr">
                        <a:lnSpc>
                          <a:spcPct val="150000"/>
                        </a:lnSpc>
                        <a:spcAft>
                          <a:spcPts val="0"/>
                        </a:spcAft>
                      </a:pPr>
                      <a:r>
                        <a:rPr lang="es-ES" sz="1400" dirty="0">
                          <a:effectLst/>
                          <a:latin typeface="Arial" panose="020B0604020202020204" pitchFamily="34" charset="0"/>
                          <a:cs typeface="Arial" panose="020B0604020202020204" pitchFamily="34" charset="0"/>
                        </a:rPr>
                        <a:t>Seguridad</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S" sz="1400">
                          <a:effectLst/>
                          <a:latin typeface="Arial" panose="020B0604020202020204" pitchFamily="34" charset="0"/>
                          <a:cs typeface="Arial" panose="020B0604020202020204" pitchFamily="34" charset="0"/>
                        </a:rPr>
                        <a:t>15</a:t>
                      </a:r>
                      <a:endParaRPr lang="es-EC" sz="140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S" sz="1400" dirty="0" smtClean="0">
                          <a:effectLst/>
                          <a:latin typeface="Arial" panose="020B0604020202020204" pitchFamily="34" charset="0"/>
                          <a:cs typeface="Arial" panose="020B0604020202020204" pitchFamily="34" charset="0"/>
                        </a:rPr>
                        <a:t>68%</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S" sz="1400" dirty="0">
                          <a:effectLst/>
                          <a:latin typeface="Arial" panose="020B0604020202020204" pitchFamily="34" charset="0"/>
                          <a:cs typeface="Arial" panose="020B0604020202020204" pitchFamily="34" charset="0"/>
                        </a:rPr>
                        <a:t>7</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C" sz="1400" dirty="0" smtClean="0">
                          <a:effectLst/>
                          <a:latin typeface="Arial" panose="020B0604020202020204" pitchFamily="34" charset="0"/>
                          <a:ea typeface="Calibri"/>
                          <a:cs typeface="Arial" panose="020B0604020202020204" pitchFamily="34" charset="0"/>
                        </a:rPr>
                        <a:t>32%</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S" sz="1400" dirty="0">
                          <a:effectLst/>
                          <a:latin typeface="Arial" panose="020B0604020202020204" pitchFamily="34" charset="0"/>
                          <a:cs typeface="Arial" panose="020B0604020202020204" pitchFamily="34" charset="0"/>
                        </a:rPr>
                        <a:t>22</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tc>
              </a:tr>
              <a:tr h="609778">
                <a:tc>
                  <a:txBody>
                    <a:bodyPr/>
                    <a:lstStyle/>
                    <a:p>
                      <a:pPr indent="252095" algn="ctr">
                        <a:lnSpc>
                          <a:spcPct val="150000"/>
                        </a:lnSpc>
                        <a:spcAft>
                          <a:spcPts val="0"/>
                        </a:spcAft>
                      </a:pPr>
                      <a:r>
                        <a:rPr lang="es-ES" sz="1400" dirty="0">
                          <a:effectLst/>
                          <a:latin typeface="Arial" panose="020B0604020202020204" pitchFamily="34" charset="0"/>
                          <a:cs typeface="Arial" panose="020B0604020202020204" pitchFamily="34" charset="0"/>
                        </a:rPr>
                        <a:t>Servicios enfocados al cliente</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S" sz="1400">
                          <a:effectLst/>
                          <a:latin typeface="Arial" panose="020B0604020202020204" pitchFamily="34" charset="0"/>
                          <a:cs typeface="Arial" panose="020B0604020202020204" pitchFamily="34" charset="0"/>
                        </a:rPr>
                        <a:t>12</a:t>
                      </a:r>
                      <a:endParaRPr lang="es-EC" sz="140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S" sz="1400" dirty="0" smtClean="0">
                          <a:effectLst/>
                          <a:latin typeface="Arial" panose="020B0604020202020204" pitchFamily="34" charset="0"/>
                          <a:cs typeface="Arial" panose="020B0604020202020204" pitchFamily="34" charset="0"/>
                        </a:rPr>
                        <a:t>67%</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S" sz="1400" dirty="0">
                          <a:effectLst/>
                          <a:latin typeface="Arial" panose="020B0604020202020204" pitchFamily="34" charset="0"/>
                          <a:cs typeface="Arial" panose="020B0604020202020204" pitchFamily="34" charset="0"/>
                        </a:rPr>
                        <a:t>6</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C" sz="1400" dirty="0" smtClean="0">
                          <a:effectLst/>
                          <a:latin typeface="Arial" panose="020B0604020202020204" pitchFamily="34" charset="0"/>
                          <a:ea typeface="Calibri"/>
                          <a:cs typeface="Arial" panose="020B0604020202020204" pitchFamily="34" charset="0"/>
                        </a:rPr>
                        <a:t>33%</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S" sz="1400" dirty="0">
                          <a:effectLst/>
                          <a:latin typeface="Arial" panose="020B0604020202020204" pitchFamily="34" charset="0"/>
                          <a:cs typeface="Arial" panose="020B0604020202020204" pitchFamily="34" charset="0"/>
                        </a:rPr>
                        <a:t>18</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tc>
              </a:tr>
              <a:tr h="474144">
                <a:tc>
                  <a:txBody>
                    <a:bodyPr/>
                    <a:lstStyle/>
                    <a:p>
                      <a:pPr indent="252095" algn="ctr">
                        <a:lnSpc>
                          <a:spcPct val="150000"/>
                        </a:lnSpc>
                        <a:spcAft>
                          <a:spcPts val="0"/>
                        </a:spcAft>
                      </a:pPr>
                      <a:r>
                        <a:rPr lang="es-ES" sz="1400">
                          <a:effectLst/>
                          <a:latin typeface="Arial" panose="020B0604020202020204" pitchFamily="34" charset="0"/>
                          <a:cs typeface="Arial" panose="020B0604020202020204" pitchFamily="34" charset="0"/>
                        </a:rPr>
                        <a:t>Vida Laboral </a:t>
                      </a:r>
                      <a:endParaRPr lang="es-EC" sz="140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S" sz="1400">
                          <a:effectLst/>
                          <a:latin typeface="Arial" panose="020B0604020202020204" pitchFamily="34" charset="0"/>
                          <a:cs typeface="Arial" panose="020B0604020202020204" pitchFamily="34" charset="0"/>
                        </a:rPr>
                        <a:t>6</a:t>
                      </a:r>
                      <a:endParaRPr lang="es-EC" sz="140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S" sz="1400" dirty="0" smtClean="0">
                          <a:effectLst/>
                          <a:latin typeface="Arial" panose="020B0604020202020204" pitchFamily="34" charset="0"/>
                          <a:cs typeface="Arial" panose="020B0604020202020204" pitchFamily="34" charset="0"/>
                        </a:rPr>
                        <a:t>40%</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S" sz="1400" dirty="0">
                          <a:effectLst/>
                          <a:latin typeface="Arial" panose="020B0604020202020204" pitchFamily="34" charset="0"/>
                          <a:cs typeface="Arial" panose="020B0604020202020204" pitchFamily="34" charset="0"/>
                        </a:rPr>
                        <a:t>9</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C" sz="1400" dirty="0" smtClean="0">
                          <a:effectLst/>
                          <a:latin typeface="Arial" panose="020B0604020202020204" pitchFamily="34" charset="0"/>
                          <a:ea typeface="Calibri"/>
                          <a:cs typeface="Arial" panose="020B0604020202020204" pitchFamily="34" charset="0"/>
                        </a:rPr>
                        <a:t>60%</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S" sz="1400" dirty="0">
                          <a:effectLst/>
                          <a:latin typeface="Arial" panose="020B0604020202020204" pitchFamily="34" charset="0"/>
                          <a:cs typeface="Arial" panose="020B0604020202020204" pitchFamily="34" charset="0"/>
                        </a:rPr>
                        <a:t>15</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tc>
              </a:tr>
              <a:tr h="474177">
                <a:tc>
                  <a:txBody>
                    <a:bodyPr/>
                    <a:lstStyle/>
                    <a:p>
                      <a:pPr indent="252095" algn="ctr">
                        <a:lnSpc>
                          <a:spcPct val="150000"/>
                        </a:lnSpc>
                        <a:spcAft>
                          <a:spcPts val="0"/>
                        </a:spcAft>
                      </a:pPr>
                      <a:r>
                        <a:rPr lang="es-ES" sz="1400">
                          <a:effectLst/>
                          <a:latin typeface="Arial" panose="020B0604020202020204" pitchFamily="34" charset="0"/>
                          <a:cs typeface="Arial" panose="020B0604020202020204" pitchFamily="34" charset="0"/>
                        </a:rPr>
                        <a:t>Total general</a:t>
                      </a:r>
                      <a:endParaRPr lang="es-EC" sz="140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S" sz="1400">
                          <a:effectLst/>
                          <a:latin typeface="Arial" panose="020B0604020202020204" pitchFamily="34" charset="0"/>
                          <a:cs typeface="Arial" panose="020B0604020202020204" pitchFamily="34" charset="0"/>
                        </a:rPr>
                        <a:t>90</a:t>
                      </a:r>
                      <a:endParaRPr lang="es-EC" sz="140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S" sz="1400" dirty="0" smtClean="0">
                          <a:effectLst/>
                          <a:latin typeface="Arial" panose="020B0604020202020204" pitchFamily="34" charset="0"/>
                          <a:cs typeface="Arial" panose="020B0604020202020204" pitchFamily="34" charset="0"/>
                        </a:rPr>
                        <a:t>63%</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S" sz="1400" dirty="0">
                          <a:effectLst/>
                          <a:latin typeface="Arial" panose="020B0604020202020204" pitchFamily="34" charset="0"/>
                          <a:cs typeface="Arial" panose="020B0604020202020204" pitchFamily="34" charset="0"/>
                        </a:rPr>
                        <a:t>52</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C" sz="1400" dirty="0" smtClean="0">
                          <a:effectLst/>
                          <a:latin typeface="Arial" panose="020B0604020202020204" pitchFamily="34" charset="0"/>
                          <a:ea typeface="Calibri"/>
                          <a:cs typeface="Arial" panose="020B0604020202020204" pitchFamily="34" charset="0"/>
                        </a:rPr>
                        <a:t>37%</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tc>
                <a:tc>
                  <a:txBody>
                    <a:bodyPr/>
                    <a:lstStyle/>
                    <a:p>
                      <a:pPr indent="252095" algn="ctr">
                        <a:lnSpc>
                          <a:spcPct val="150000"/>
                        </a:lnSpc>
                        <a:spcAft>
                          <a:spcPts val="0"/>
                        </a:spcAft>
                      </a:pPr>
                      <a:r>
                        <a:rPr lang="es-ES" sz="1400" dirty="0">
                          <a:effectLst/>
                          <a:latin typeface="Arial" panose="020B0604020202020204" pitchFamily="34" charset="0"/>
                          <a:cs typeface="Arial" panose="020B0604020202020204" pitchFamily="34" charset="0"/>
                        </a:rPr>
                        <a:t>142</a:t>
                      </a:r>
                      <a:endParaRPr lang="es-EC" sz="1400" dirty="0">
                        <a:effectLst/>
                        <a:latin typeface="Arial" panose="020B0604020202020204" pitchFamily="34" charset="0"/>
                        <a:ea typeface="Calibri"/>
                        <a:cs typeface="Arial" panose="020B0604020202020204" pitchFamily="34" charset="0"/>
                      </a:endParaRPr>
                    </a:p>
                  </a:txBody>
                  <a:tcPr marL="40743" marR="40743" marT="0" marB="0" anchor="ctr"/>
                </a:tc>
              </a:tr>
            </a:tbl>
          </a:graphicData>
        </a:graphic>
      </p:graphicFrame>
    </p:spTree>
    <p:extLst>
      <p:ext uri="{BB962C8B-B14F-4D97-AF65-F5344CB8AC3E}">
        <p14:creationId xmlns:p14="http://schemas.microsoft.com/office/powerpoint/2010/main" val="52905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72616"/>
            <a:ext cx="8229600" cy="1600200"/>
          </a:xfrm>
        </p:spPr>
        <p:txBody>
          <a:bodyPr>
            <a:noAutofit/>
          </a:bodyPr>
          <a:lstStyle/>
          <a:p>
            <a:r>
              <a:rPr lang="es-ES" sz="4000" b="1" dirty="0"/>
              <a:t>Porcentaje de cumplimiento según el nivel de </a:t>
            </a:r>
            <a:r>
              <a:rPr lang="es-ES" sz="4000" b="1" dirty="0" smtClean="0"/>
              <a:t>acreditación</a:t>
            </a:r>
            <a:endParaRPr lang="es-EC" sz="40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757676859"/>
              </p:ext>
            </p:extLst>
          </p:nvPr>
        </p:nvGraphicFramePr>
        <p:xfrm>
          <a:off x="1259632" y="1988840"/>
          <a:ext cx="6768752" cy="3528390"/>
        </p:xfrm>
        <a:graphic>
          <a:graphicData uri="http://schemas.openxmlformats.org/drawingml/2006/table">
            <a:tbl>
              <a:tblPr firstRow="1" firstCol="1" bandRow="1">
                <a:tableStyleId>{5C22544A-7EE6-4342-B048-85BDC9FD1C3A}</a:tableStyleId>
              </a:tblPr>
              <a:tblGrid>
                <a:gridCol w="1816007"/>
                <a:gridCol w="1208329"/>
                <a:gridCol w="720080"/>
                <a:gridCol w="1224136"/>
                <a:gridCol w="792088"/>
                <a:gridCol w="1008112"/>
              </a:tblGrid>
              <a:tr h="705678">
                <a:tc>
                  <a:txBody>
                    <a:bodyPr/>
                    <a:lstStyle/>
                    <a:p>
                      <a:pPr indent="252095" algn="ctr">
                        <a:lnSpc>
                          <a:spcPct val="150000"/>
                        </a:lnSpc>
                        <a:spcAft>
                          <a:spcPts val="0"/>
                        </a:spcAft>
                      </a:pPr>
                      <a:endParaRPr lang="es-ES" sz="1400" dirty="0" smtClean="0">
                        <a:effectLst/>
                      </a:endParaRPr>
                    </a:p>
                    <a:p>
                      <a:pPr indent="252095" algn="ctr">
                        <a:lnSpc>
                          <a:spcPct val="150000"/>
                        </a:lnSpc>
                        <a:spcAft>
                          <a:spcPts val="0"/>
                        </a:spcAft>
                      </a:pPr>
                      <a:endParaRPr lang="es-EC" sz="1600" dirty="0">
                        <a:effectLst/>
                        <a:latin typeface="Times New Roman"/>
                        <a:ea typeface="Calibri"/>
                        <a:cs typeface="Times New Roman"/>
                      </a:endParaRPr>
                    </a:p>
                  </a:txBody>
                  <a:tcPr marL="44450" marR="44450" marT="0" marB="0" anchor="b"/>
                </a:tc>
                <a:tc>
                  <a:txBody>
                    <a:bodyPr/>
                    <a:lstStyle/>
                    <a:p>
                      <a:pPr indent="252095" algn="ctr">
                        <a:lnSpc>
                          <a:spcPct val="150000"/>
                        </a:lnSpc>
                        <a:spcAft>
                          <a:spcPts val="0"/>
                        </a:spcAft>
                      </a:pPr>
                      <a:r>
                        <a:rPr lang="es-ES" sz="1400" dirty="0" smtClean="0">
                          <a:effectLst/>
                        </a:rPr>
                        <a:t>CUMPLE</a:t>
                      </a:r>
                      <a:endParaRPr lang="es-EC" sz="1600" dirty="0">
                        <a:effectLst/>
                        <a:latin typeface="Times New Roman"/>
                        <a:ea typeface="Calibri"/>
                        <a:cs typeface="Times New Roman"/>
                      </a:endParaRPr>
                    </a:p>
                  </a:txBody>
                  <a:tcPr marL="44450" marR="44450" marT="0" marB="0" anchor="b"/>
                </a:tc>
                <a:tc>
                  <a:txBody>
                    <a:bodyPr/>
                    <a:lstStyle/>
                    <a:p>
                      <a:pPr indent="252095" algn="ctr">
                        <a:lnSpc>
                          <a:spcPct val="150000"/>
                        </a:lnSpc>
                        <a:spcAft>
                          <a:spcPts val="0"/>
                        </a:spcAft>
                      </a:pPr>
                      <a:r>
                        <a:rPr lang="es-ES" sz="1400" dirty="0" smtClean="0">
                          <a:effectLst/>
                        </a:rPr>
                        <a:t>%</a:t>
                      </a:r>
                      <a:endParaRPr lang="es-EC" sz="1600" dirty="0">
                        <a:effectLst/>
                        <a:latin typeface="Times New Roman"/>
                        <a:ea typeface="Calibri"/>
                        <a:cs typeface="Times New Roman"/>
                      </a:endParaRPr>
                    </a:p>
                  </a:txBody>
                  <a:tcPr marL="44450" marR="44450" marT="0" marB="0" anchor="b"/>
                </a:tc>
                <a:tc>
                  <a:txBody>
                    <a:bodyPr/>
                    <a:lstStyle/>
                    <a:p>
                      <a:pPr indent="252095" algn="ctr">
                        <a:lnSpc>
                          <a:spcPct val="150000"/>
                        </a:lnSpc>
                        <a:spcAft>
                          <a:spcPts val="0"/>
                        </a:spcAft>
                      </a:pPr>
                      <a:r>
                        <a:rPr lang="es-ES" sz="1400" dirty="0" smtClean="0">
                          <a:effectLst/>
                        </a:rPr>
                        <a:t>NO CUMPLE</a:t>
                      </a:r>
                      <a:endParaRPr lang="es-EC" sz="1600" dirty="0">
                        <a:effectLst/>
                        <a:latin typeface="Times New Roman"/>
                        <a:ea typeface="Calibri"/>
                        <a:cs typeface="Times New Roman"/>
                      </a:endParaRPr>
                    </a:p>
                  </a:txBody>
                  <a:tcPr marL="44450" marR="44450" marT="0" marB="0" anchor="b"/>
                </a:tc>
                <a:tc>
                  <a:txBody>
                    <a:bodyPr/>
                    <a:lstStyle/>
                    <a:p>
                      <a:pPr indent="252095" algn="ctr">
                        <a:lnSpc>
                          <a:spcPct val="150000"/>
                        </a:lnSpc>
                        <a:spcAft>
                          <a:spcPts val="0"/>
                        </a:spcAft>
                      </a:pPr>
                      <a:r>
                        <a:rPr lang="es-ES" sz="1400" dirty="0" smtClean="0">
                          <a:effectLst/>
                        </a:rPr>
                        <a:t>%</a:t>
                      </a:r>
                      <a:endParaRPr lang="es-EC" sz="1600" dirty="0">
                        <a:effectLst/>
                        <a:latin typeface="Times New Roman"/>
                        <a:ea typeface="Calibri"/>
                        <a:cs typeface="Times New Roman"/>
                      </a:endParaRPr>
                    </a:p>
                  </a:txBody>
                  <a:tcPr marL="44450" marR="44450" marT="0" marB="0" anchor="b"/>
                </a:tc>
                <a:tc>
                  <a:txBody>
                    <a:bodyPr/>
                    <a:lstStyle/>
                    <a:p>
                      <a:pPr indent="252095" algn="ctr">
                        <a:lnSpc>
                          <a:spcPct val="150000"/>
                        </a:lnSpc>
                        <a:spcAft>
                          <a:spcPts val="0"/>
                        </a:spcAft>
                      </a:pPr>
                      <a:r>
                        <a:rPr lang="es-ES" sz="1400" dirty="0" smtClean="0">
                          <a:effectLst/>
                        </a:rPr>
                        <a:t>TOTAL</a:t>
                      </a:r>
                      <a:endParaRPr lang="es-EC" sz="1600" dirty="0">
                        <a:effectLst/>
                        <a:latin typeface="Times New Roman"/>
                        <a:ea typeface="Calibri"/>
                        <a:cs typeface="Times New Roman"/>
                      </a:endParaRPr>
                    </a:p>
                  </a:txBody>
                  <a:tcPr marL="44450" marR="44450" marT="0" marB="0" anchor="b"/>
                </a:tc>
              </a:tr>
              <a:tr h="705678">
                <a:tc>
                  <a:txBody>
                    <a:bodyPr/>
                    <a:lstStyle/>
                    <a:p>
                      <a:pPr indent="252095" algn="l">
                        <a:lnSpc>
                          <a:spcPct val="150000"/>
                        </a:lnSpc>
                        <a:spcAft>
                          <a:spcPts val="0"/>
                        </a:spcAft>
                      </a:pPr>
                      <a:r>
                        <a:rPr lang="es-ES" sz="1400" dirty="0">
                          <a:effectLst/>
                        </a:rPr>
                        <a:t>Oro</a:t>
                      </a:r>
                      <a:endParaRPr lang="es-EC" sz="1600" dirty="0">
                        <a:effectLst/>
                        <a:latin typeface="Times New Roman"/>
                        <a:ea typeface="Calibri"/>
                        <a:cs typeface="Times New Roman"/>
                      </a:endParaRPr>
                    </a:p>
                  </a:txBody>
                  <a:tcPr marL="44450" marR="44450" marT="0" marB="0" anchor="b"/>
                </a:tc>
                <a:tc>
                  <a:txBody>
                    <a:bodyPr/>
                    <a:lstStyle/>
                    <a:p>
                      <a:pPr indent="252095" algn="r">
                        <a:lnSpc>
                          <a:spcPct val="150000"/>
                        </a:lnSpc>
                        <a:spcAft>
                          <a:spcPts val="0"/>
                        </a:spcAft>
                      </a:pPr>
                      <a:r>
                        <a:rPr lang="es-ES" sz="1400" dirty="0">
                          <a:effectLst/>
                        </a:rPr>
                        <a:t>53</a:t>
                      </a:r>
                      <a:endParaRPr lang="es-EC" sz="1600" dirty="0">
                        <a:effectLst/>
                        <a:latin typeface="Times New Roman"/>
                        <a:ea typeface="Calibri"/>
                        <a:cs typeface="Times New Roman"/>
                      </a:endParaRPr>
                    </a:p>
                  </a:txBody>
                  <a:tcPr marL="44450" marR="44450" marT="0" marB="0" anchor="b">
                    <a:solidFill>
                      <a:srgbClr val="92D050"/>
                    </a:solidFill>
                  </a:tcPr>
                </a:tc>
                <a:tc>
                  <a:txBody>
                    <a:bodyPr/>
                    <a:lstStyle/>
                    <a:p>
                      <a:pPr indent="252095" algn="r">
                        <a:lnSpc>
                          <a:spcPct val="150000"/>
                        </a:lnSpc>
                        <a:spcAft>
                          <a:spcPts val="0"/>
                        </a:spcAft>
                      </a:pPr>
                      <a:r>
                        <a:rPr lang="es-ES" sz="1400" dirty="0" smtClean="0">
                          <a:effectLst/>
                        </a:rPr>
                        <a:t>84%</a:t>
                      </a:r>
                      <a:endParaRPr lang="es-EC" sz="1600" dirty="0">
                        <a:effectLst/>
                        <a:latin typeface="Times New Roman"/>
                        <a:ea typeface="Calibri"/>
                        <a:cs typeface="Times New Roman"/>
                      </a:endParaRPr>
                    </a:p>
                  </a:txBody>
                  <a:tcPr marL="44450" marR="44450" marT="0" marB="0" anchor="b">
                    <a:solidFill>
                      <a:srgbClr val="92D050"/>
                    </a:solidFill>
                  </a:tcPr>
                </a:tc>
                <a:tc>
                  <a:txBody>
                    <a:bodyPr/>
                    <a:lstStyle/>
                    <a:p>
                      <a:pPr indent="252095" algn="r">
                        <a:lnSpc>
                          <a:spcPct val="150000"/>
                        </a:lnSpc>
                        <a:spcAft>
                          <a:spcPts val="0"/>
                        </a:spcAft>
                      </a:pPr>
                      <a:r>
                        <a:rPr lang="es-ES" sz="1400">
                          <a:effectLst/>
                        </a:rPr>
                        <a:t>10</a:t>
                      </a:r>
                      <a:endParaRPr lang="es-EC" sz="1600">
                        <a:effectLst/>
                        <a:latin typeface="Times New Roman"/>
                        <a:ea typeface="Calibri"/>
                        <a:cs typeface="Times New Roman"/>
                      </a:endParaRPr>
                    </a:p>
                  </a:txBody>
                  <a:tcPr marL="44450" marR="44450" marT="0" marB="0" anchor="b"/>
                </a:tc>
                <a:tc>
                  <a:txBody>
                    <a:bodyPr/>
                    <a:lstStyle/>
                    <a:p>
                      <a:pPr indent="252095" algn="r">
                        <a:lnSpc>
                          <a:spcPct val="150000"/>
                        </a:lnSpc>
                        <a:spcAft>
                          <a:spcPts val="0"/>
                        </a:spcAft>
                      </a:pPr>
                      <a:r>
                        <a:rPr lang="es-ES" sz="1400" dirty="0" smtClean="0">
                          <a:effectLst/>
                        </a:rPr>
                        <a:t>16%</a:t>
                      </a:r>
                      <a:endParaRPr lang="es-EC" sz="1600" dirty="0">
                        <a:effectLst/>
                        <a:latin typeface="Times New Roman"/>
                        <a:ea typeface="Calibri"/>
                        <a:cs typeface="Times New Roman"/>
                      </a:endParaRPr>
                    </a:p>
                  </a:txBody>
                  <a:tcPr marL="44450" marR="44450" marT="0" marB="0" anchor="b"/>
                </a:tc>
                <a:tc>
                  <a:txBody>
                    <a:bodyPr/>
                    <a:lstStyle/>
                    <a:p>
                      <a:pPr indent="252095" algn="r">
                        <a:lnSpc>
                          <a:spcPct val="150000"/>
                        </a:lnSpc>
                        <a:spcAft>
                          <a:spcPts val="0"/>
                        </a:spcAft>
                      </a:pPr>
                      <a:r>
                        <a:rPr lang="es-ES" sz="1400">
                          <a:effectLst/>
                        </a:rPr>
                        <a:t>63</a:t>
                      </a:r>
                      <a:endParaRPr lang="es-EC" sz="1600">
                        <a:effectLst/>
                        <a:latin typeface="Times New Roman"/>
                        <a:ea typeface="Calibri"/>
                        <a:cs typeface="Times New Roman"/>
                      </a:endParaRPr>
                    </a:p>
                  </a:txBody>
                  <a:tcPr marL="44450" marR="44450" marT="0" marB="0" anchor="b"/>
                </a:tc>
              </a:tr>
              <a:tr h="705678">
                <a:tc>
                  <a:txBody>
                    <a:bodyPr/>
                    <a:lstStyle/>
                    <a:p>
                      <a:pPr indent="252095" algn="l">
                        <a:lnSpc>
                          <a:spcPct val="150000"/>
                        </a:lnSpc>
                        <a:spcAft>
                          <a:spcPts val="0"/>
                        </a:spcAft>
                      </a:pPr>
                      <a:r>
                        <a:rPr lang="es-ES" sz="1400" dirty="0">
                          <a:effectLst/>
                        </a:rPr>
                        <a:t>Diamante</a:t>
                      </a:r>
                      <a:endParaRPr lang="es-EC" sz="1600" dirty="0">
                        <a:effectLst/>
                        <a:latin typeface="Times New Roman"/>
                        <a:ea typeface="Calibri"/>
                        <a:cs typeface="Times New Roman"/>
                      </a:endParaRPr>
                    </a:p>
                  </a:txBody>
                  <a:tcPr marL="44450" marR="44450" marT="0" marB="0" anchor="b"/>
                </a:tc>
                <a:tc>
                  <a:txBody>
                    <a:bodyPr/>
                    <a:lstStyle/>
                    <a:p>
                      <a:pPr indent="252095" algn="r">
                        <a:lnSpc>
                          <a:spcPct val="150000"/>
                        </a:lnSpc>
                        <a:spcAft>
                          <a:spcPts val="0"/>
                        </a:spcAft>
                      </a:pPr>
                      <a:r>
                        <a:rPr lang="es-ES" sz="1400" dirty="0">
                          <a:effectLst/>
                        </a:rPr>
                        <a:t>10</a:t>
                      </a:r>
                      <a:endParaRPr lang="es-EC" sz="1600" dirty="0">
                        <a:effectLst/>
                        <a:latin typeface="Times New Roman"/>
                        <a:ea typeface="Calibri"/>
                        <a:cs typeface="Times New Roman"/>
                      </a:endParaRPr>
                    </a:p>
                  </a:txBody>
                  <a:tcPr marL="44450" marR="44450" marT="0" marB="0" anchor="b"/>
                </a:tc>
                <a:tc>
                  <a:txBody>
                    <a:bodyPr/>
                    <a:lstStyle/>
                    <a:p>
                      <a:pPr indent="252095" algn="r">
                        <a:lnSpc>
                          <a:spcPct val="150000"/>
                        </a:lnSpc>
                        <a:spcAft>
                          <a:spcPts val="0"/>
                        </a:spcAft>
                      </a:pPr>
                      <a:r>
                        <a:rPr lang="es-ES" sz="1400" dirty="0" smtClean="0">
                          <a:effectLst/>
                        </a:rPr>
                        <a:t>31%</a:t>
                      </a:r>
                      <a:endParaRPr lang="es-EC" sz="1600" dirty="0">
                        <a:effectLst/>
                        <a:latin typeface="Times New Roman"/>
                        <a:ea typeface="Calibri"/>
                        <a:cs typeface="Times New Roman"/>
                      </a:endParaRPr>
                    </a:p>
                  </a:txBody>
                  <a:tcPr marL="44450" marR="44450" marT="0" marB="0" anchor="b"/>
                </a:tc>
                <a:tc>
                  <a:txBody>
                    <a:bodyPr/>
                    <a:lstStyle/>
                    <a:p>
                      <a:pPr indent="252095" algn="r">
                        <a:lnSpc>
                          <a:spcPct val="150000"/>
                        </a:lnSpc>
                        <a:spcAft>
                          <a:spcPts val="0"/>
                        </a:spcAft>
                      </a:pPr>
                      <a:r>
                        <a:rPr lang="es-ES" sz="1400" dirty="0">
                          <a:effectLst/>
                        </a:rPr>
                        <a:t>22</a:t>
                      </a:r>
                      <a:endParaRPr lang="es-EC" sz="1600" dirty="0">
                        <a:effectLst/>
                        <a:latin typeface="Times New Roman"/>
                        <a:ea typeface="Calibri"/>
                        <a:cs typeface="Times New Roman"/>
                      </a:endParaRPr>
                    </a:p>
                  </a:txBody>
                  <a:tcPr marL="44450" marR="44450" marT="0" marB="0" anchor="b"/>
                </a:tc>
                <a:tc>
                  <a:txBody>
                    <a:bodyPr/>
                    <a:lstStyle/>
                    <a:p>
                      <a:pPr indent="252095" algn="r">
                        <a:lnSpc>
                          <a:spcPct val="150000"/>
                        </a:lnSpc>
                        <a:spcAft>
                          <a:spcPts val="0"/>
                        </a:spcAft>
                      </a:pPr>
                      <a:r>
                        <a:rPr lang="es-ES" sz="1400" dirty="0" smtClean="0">
                          <a:effectLst/>
                        </a:rPr>
                        <a:t>69%</a:t>
                      </a:r>
                      <a:endParaRPr lang="es-EC" sz="1600" dirty="0">
                        <a:effectLst/>
                        <a:latin typeface="Times New Roman"/>
                        <a:ea typeface="Calibri"/>
                        <a:cs typeface="Times New Roman"/>
                      </a:endParaRPr>
                    </a:p>
                  </a:txBody>
                  <a:tcPr marL="44450" marR="44450" marT="0" marB="0" anchor="b"/>
                </a:tc>
                <a:tc>
                  <a:txBody>
                    <a:bodyPr/>
                    <a:lstStyle/>
                    <a:p>
                      <a:pPr indent="252095" algn="r">
                        <a:lnSpc>
                          <a:spcPct val="150000"/>
                        </a:lnSpc>
                        <a:spcAft>
                          <a:spcPts val="0"/>
                        </a:spcAft>
                      </a:pPr>
                      <a:r>
                        <a:rPr lang="es-ES" sz="1400" dirty="0">
                          <a:effectLst/>
                        </a:rPr>
                        <a:t>32</a:t>
                      </a:r>
                      <a:endParaRPr lang="es-EC" sz="1600" dirty="0">
                        <a:effectLst/>
                        <a:latin typeface="Times New Roman"/>
                        <a:ea typeface="Calibri"/>
                        <a:cs typeface="Times New Roman"/>
                      </a:endParaRPr>
                    </a:p>
                  </a:txBody>
                  <a:tcPr marL="44450" marR="44450" marT="0" marB="0" anchor="b"/>
                </a:tc>
              </a:tr>
              <a:tr h="705678">
                <a:tc>
                  <a:txBody>
                    <a:bodyPr/>
                    <a:lstStyle/>
                    <a:p>
                      <a:pPr indent="252095" algn="l">
                        <a:lnSpc>
                          <a:spcPct val="150000"/>
                        </a:lnSpc>
                        <a:spcAft>
                          <a:spcPts val="0"/>
                        </a:spcAft>
                      </a:pPr>
                      <a:r>
                        <a:rPr lang="es-ES" sz="1400">
                          <a:effectLst/>
                        </a:rPr>
                        <a:t>Platino</a:t>
                      </a:r>
                      <a:endParaRPr lang="es-EC" sz="1600">
                        <a:effectLst/>
                        <a:latin typeface="Times New Roman"/>
                        <a:ea typeface="Calibri"/>
                        <a:cs typeface="Times New Roman"/>
                      </a:endParaRPr>
                    </a:p>
                  </a:txBody>
                  <a:tcPr marL="44450" marR="44450" marT="0" marB="0" anchor="b"/>
                </a:tc>
                <a:tc>
                  <a:txBody>
                    <a:bodyPr/>
                    <a:lstStyle/>
                    <a:p>
                      <a:pPr indent="252095" algn="r">
                        <a:lnSpc>
                          <a:spcPct val="150000"/>
                        </a:lnSpc>
                        <a:spcAft>
                          <a:spcPts val="0"/>
                        </a:spcAft>
                      </a:pPr>
                      <a:r>
                        <a:rPr lang="es-ES" sz="1400" dirty="0">
                          <a:effectLst/>
                        </a:rPr>
                        <a:t>27</a:t>
                      </a:r>
                      <a:endParaRPr lang="es-EC" sz="1600" dirty="0">
                        <a:effectLst/>
                        <a:latin typeface="Times New Roman"/>
                        <a:ea typeface="Calibri"/>
                        <a:cs typeface="Times New Roman"/>
                      </a:endParaRPr>
                    </a:p>
                  </a:txBody>
                  <a:tcPr marL="44450" marR="44450" marT="0" marB="0" anchor="b"/>
                </a:tc>
                <a:tc>
                  <a:txBody>
                    <a:bodyPr/>
                    <a:lstStyle/>
                    <a:p>
                      <a:pPr indent="252095" algn="r">
                        <a:lnSpc>
                          <a:spcPct val="150000"/>
                        </a:lnSpc>
                        <a:spcAft>
                          <a:spcPts val="0"/>
                        </a:spcAft>
                      </a:pPr>
                      <a:r>
                        <a:rPr lang="es-ES" sz="1400" dirty="0" smtClean="0">
                          <a:effectLst/>
                        </a:rPr>
                        <a:t>57%</a:t>
                      </a:r>
                      <a:endParaRPr lang="es-EC" sz="1600" dirty="0">
                        <a:effectLst/>
                        <a:latin typeface="Times New Roman"/>
                        <a:ea typeface="Calibri"/>
                        <a:cs typeface="Times New Roman"/>
                      </a:endParaRPr>
                    </a:p>
                  </a:txBody>
                  <a:tcPr marL="44450" marR="44450" marT="0" marB="0" anchor="b"/>
                </a:tc>
                <a:tc>
                  <a:txBody>
                    <a:bodyPr/>
                    <a:lstStyle/>
                    <a:p>
                      <a:pPr indent="252095" algn="r">
                        <a:lnSpc>
                          <a:spcPct val="150000"/>
                        </a:lnSpc>
                        <a:spcAft>
                          <a:spcPts val="0"/>
                        </a:spcAft>
                      </a:pPr>
                      <a:r>
                        <a:rPr lang="es-ES" sz="1400">
                          <a:effectLst/>
                        </a:rPr>
                        <a:t>20</a:t>
                      </a:r>
                      <a:endParaRPr lang="es-EC" sz="1600">
                        <a:effectLst/>
                        <a:latin typeface="Times New Roman"/>
                        <a:ea typeface="Calibri"/>
                        <a:cs typeface="Times New Roman"/>
                      </a:endParaRPr>
                    </a:p>
                  </a:txBody>
                  <a:tcPr marL="44450" marR="44450" marT="0" marB="0" anchor="b"/>
                </a:tc>
                <a:tc>
                  <a:txBody>
                    <a:bodyPr/>
                    <a:lstStyle/>
                    <a:p>
                      <a:pPr indent="252095" algn="r">
                        <a:lnSpc>
                          <a:spcPct val="150000"/>
                        </a:lnSpc>
                        <a:spcAft>
                          <a:spcPts val="0"/>
                        </a:spcAft>
                      </a:pPr>
                      <a:r>
                        <a:rPr lang="es-ES" sz="1400" dirty="0" smtClean="0">
                          <a:effectLst/>
                        </a:rPr>
                        <a:t>43%</a:t>
                      </a:r>
                      <a:endParaRPr lang="es-EC" sz="1600" dirty="0">
                        <a:effectLst/>
                        <a:latin typeface="Times New Roman"/>
                        <a:ea typeface="Calibri"/>
                        <a:cs typeface="Times New Roman"/>
                      </a:endParaRPr>
                    </a:p>
                  </a:txBody>
                  <a:tcPr marL="44450" marR="44450" marT="0" marB="0" anchor="b"/>
                </a:tc>
                <a:tc>
                  <a:txBody>
                    <a:bodyPr/>
                    <a:lstStyle/>
                    <a:p>
                      <a:pPr indent="252095" algn="r">
                        <a:lnSpc>
                          <a:spcPct val="150000"/>
                        </a:lnSpc>
                        <a:spcAft>
                          <a:spcPts val="0"/>
                        </a:spcAft>
                      </a:pPr>
                      <a:r>
                        <a:rPr lang="es-ES" sz="1400" dirty="0">
                          <a:effectLst/>
                        </a:rPr>
                        <a:t>47</a:t>
                      </a:r>
                      <a:endParaRPr lang="es-EC" sz="1600" dirty="0">
                        <a:effectLst/>
                        <a:latin typeface="Times New Roman"/>
                        <a:ea typeface="Calibri"/>
                        <a:cs typeface="Times New Roman"/>
                      </a:endParaRPr>
                    </a:p>
                  </a:txBody>
                  <a:tcPr marL="44450" marR="44450" marT="0" marB="0" anchor="b"/>
                </a:tc>
              </a:tr>
              <a:tr h="705678">
                <a:tc>
                  <a:txBody>
                    <a:bodyPr/>
                    <a:lstStyle/>
                    <a:p>
                      <a:pPr indent="252095" algn="l">
                        <a:lnSpc>
                          <a:spcPct val="150000"/>
                        </a:lnSpc>
                        <a:spcAft>
                          <a:spcPts val="0"/>
                        </a:spcAft>
                      </a:pPr>
                      <a:r>
                        <a:rPr lang="es-ES" sz="1400">
                          <a:effectLst/>
                        </a:rPr>
                        <a:t>Total General</a:t>
                      </a:r>
                      <a:endParaRPr lang="es-EC" sz="1600">
                        <a:effectLst/>
                        <a:latin typeface="Times New Roman"/>
                        <a:ea typeface="Calibri"/>
                        <a:cs typeface="Times New Roman"/>
                      </a:endParaRPr>
                    </a:p>
                  </a:txBody>
                  <a:tcPr marL="44450" marR="44450" marT="0" marB="0" anchor="b"/>
                </a:tc>
                <a:tc>
                  <a:txBody>
                    <a:bodyPr/>
                    <a:lstStyle/>
                    <a:p>
                      <a:pPr indent="252095" algn="r">
                        <a:lnSpc>
                          <a:spcPct val="150000"/>
                        </a:lnSpc>
                        <a:spcAft>
                          <a:spcPts val="0"/>
                        </a:spcAft>
                      </a:pPr>
                      <a:r>
                        <a:rPr lang="es-ES" sz="1400">
                          <a:effectLst/>
                        </a:rPr>
                        <a:t>90</a:t>
                      </a:r>
                      <a:endParaRPr lang="es-EC" sz="1600">
                        <a:effectLst/>
                        <a:latin typeface="Times New Roman"/>
                        <a:ea typeface="Calibri"/>
                        <a:cs typeface="Times New Roman"/>
                      </a:endParaRPr>
                    </a:p>
                  </a:txBody>
                  <a:tcPr marL="44450" marR="44450" marT="0" marB="0" anchor="b"/>
                </a:tc>
                <a:tc>
                  <a:txBody>
                    <a:bodyPr/>
                    <a:lstStyle/>
                    <a:p>
                      <a:pPr indent="252095" algn="r">
                        <a:lnSpc>
                          <a:spcPct val="150000"/>
                        </a:lnSpc>
                        <a:spcAft>
                          <a:spcPts val="0"/>
                        </a:spcAft>
                      </a:pPr>
                      <a:r>
                        <a:rPr lang="es-ES" sz="1400" dirty="0" smtClean="0">
                          <a:effectLst/>
                        </a:rPr>
                        <a:t>63%</a:t>
                      </a:r>
                      <a:endParaRPr lang="es-EC" sz="1600" dirty="0">
                        <a:effectLst/>
                        <a:latin typeface="Times New Roman"/>
                        <a:ea typeface="Calibri"/>
                        <a:cs typeface="Times New Roman"/>
                      </a:endParaRPr>
                    </a:p>
                  </a:txBody>
                  <a:tcPr marL="44450" marR="44450" marT="0" marB="0" anchor="b"/>
                </a:tc>
                <a:tc>
                  <a:txBody>
                    <a:bodyPr/>
                    <a:lstStyle/>
                    <a:p>
                      <a:pPr indent="252095" algn="r">
                        <a:lnSpc>
                          <a:spcPct val="150000"/>
                        </a:lnSpc>
                        <a:spcAft>
                          <a:spcPts val="0"/>
                        </a:spcAft>
                      </a:pPr>
                      <a:r>
                        <a:rPr lang="es-ES" sz="1400">
                          <a:effectLst/>
                        </a:rPr>
                        <a:t>52</a:t>
                      </a:r>
                      <a:endParaRPr lang="es-EC" sz="1600">
                        <a:effectLst/>
                        <a:latin typeface="Times New Roman"/>
                        <a:ea typeface="Calibri"/>
                        <a:cs typeface="Times New Roman"/>
                      </a:endParaRPr>
                    </a:p>
                  </a:txBody>
                  <a:tcPr marL="44450" marR="44450" marT="0" marB="0" anchor="b"/>
                </a:tc>
                <a:tc>
                  <a:txBody>
                    <a:bodyPr/>
                    <a:lstStyle/>
                    <a:p>
                      <a:pPr indent="252095" algn="r">
                        <a:lnSpc>
                          <a:spcPct val="150000"/>
                        </a:lnSpc>
                        <a:spcAft>
                          <a:spcPts val="0"/>
                        </a:spcAft>
                      </a:pPr>
                      <a:r>
                        <a:rPr lang="es-ES" sz="1400" dirty="0" smtClean="0">
                          <a:effectLst/>
                        </a:rPr>
                        <a:t>37%</a:t>
                      </a:r>
                      <a:endParaRPr lang="es-EC" sz="1600" dirty="0">
                        <a:effectLst/>
                        <a:latin typeface="Times New Roman"/>
                        <a:ea typeface="Calibri"/>
                        <a:cs typeface="Times New Roman"/>
                      </a:endParaRPr>
                    </a:p>
                  </a:txBody>
                  <a:tcPr marL="44450" marR="44450" marT="0" marB="0" anchor="b"/>
                </a:tc>
                <a:tc>
                  <a:txBody>
                    <a:bodyPr/>
                    <a:lstStyle/>
                    <a:p>
                      <a:pPr indent="252095" algn="r">
                        <a:lnSpc>
                          <a:spcPct val="150000"/>
                        </a:lnSpc>
                        <a:spcAft>
                          <a:spcPts val="0"/>
                        </a:spcAft>
                      </a:pPr>
                      <a:r>
                        <a:rPr lang="es-ES" sz="1400" dirty="0">
                          <a:effectLst/>
                        </a:rPr>
                        <a:t>142</a:t>
                      </a:r>
                      <a:endParaRPr lang="es-EC" sz="1600" dirty="0">
                        <a:effectLst/>
                        <a:latin typeface="Times New Roman"/>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392389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p:nvPr>
        </p:nvSpPr>
        <p:spPr/>
        <p:txBody>
          <a:bodyPr/>
          <a:lstStyle/>
          <a:p>
            <a:r>
              <a:rPr lang="es-EC" dirty="0" smtClean="0"/>
              <a:t>Resultados </a:t>
            </a:r>
            <a:endParaRPr lang="es-EC" dirty="0"/>
          </a:p>
        </p:txBody>
      </p:sp>
      <p:sp>
        <p:nvSpPr>
          <p:cNvPr id="7" name="6 Subtítulo"/>
          <p:cNvSpPr>
            <a:spLocks noGrp="1"/>
          </p:cNvSpPr>
          <p:nvPr>
            <p:ph type="subTitle" idx="1"/>
          </p:nvPr>
        </p:nvSpPr>
        <p:spPr/>
        <p:txBody>
          <a:bodyPr>
            <a:normAutofit/>
          </a:bodyPr>
          <a:lstStyle/>
          <a:p>
            <a:r>
              <a:rPr lang="es-EC" sz="3200" dirty="0" smtClean="0"/>
              <a:t>Observación </a:t>
            </a:r>
            <a:r>
              <a:rPr lang="es-EC" sz="3200" dirty="0"/>
              <a:t>del Servicio de Medicina Interna </a:t>
            </a:r>
          </a:p>
        </p:txBody>
      </p:sp>
    </p:spTree>
    <p:extLst>
      <p:ext uri="{BB962C8B-B14F-4D97-AF65-F5344CB8AC3E}">
        <p14:creationId xmlns:p14="http://schemas.microsoft.com/office/powerpoint/2010/main" val="98475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Justificación e importancia </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9715738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505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7"/>
          <p:cNvGraphicFramePr>
            <a:graphicFrameLocks noGrp="1"/>
          </p:cNvGraphicFramePr>
          <p:nvPr>
            <p:ph idx="1"/>
            <p:extLst>
              <p:ext uri="{D42A27DB-BD31-4B8C-83A1-F6EECF244321}">
                <p14:modId xmlns:p14="http://schemas.microsoft.com/office/powerpoint/2010/main" val="4046959636"/>
              </p:ext>
            </p:extLst>
          </p:nvPr>
        </p:nvGraphicFramePr>
        <p:xfrm>
          <a:off x="1259632" y="908720"/>
          <a:ext cx="6912769" cy="4896542"/>
        </p:xfrm>
        <a:graphic>
          <a:graphicData uri="http://schemas.openxmlformats.org/drawingml/2006/table">
            <a:tbl>
              <a:tblPr>
                <a:tableStyleId>{35758FB7-9AC5-4552-8A53-C91805E547FA}</a:tableStyleId>
              </a:tblPr>
              <a:tblGrid>
                <a:gridCol w="3691453"/>
                <a:gridCol w="1897964"/>
                <a:gridCol w="1323352"/>
              </a:tblGrid>
              <a:tr h="297189">
                <a:tc>
                  <a:txBody>
                    <a:bodyPr/>
                    <a:lstStyle/>
                    <a:p>
                      <a:pPr algn="l" fontAlgn="ctr"/>
                      <a:r>
                        <a:rPr lang="es-EC" sz="1800" b="1" u="none" strike="noStrike" dirty="0">
                          <a:effectLst/>
                        </a:rPr>
                        <a:t>Estándar </a:t>
                      </a:r>
                      <a:endParaRPr lang="es-ES" sz="1800" b="1"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s-EC" sz="1800" b="1" u="none" strike="noStrike">
                          <a:effectLst/>
                        </a:rPr>
                        <a:t>Dimensión </a:t>
                      </a:r>
                      <a:endParaRPr lang="es-ES" sz="1800" b="1"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s-EC" sz="1800" b="1" u="none" strike="noStrike" dirty="0">
                          <a:effectLst/>
                        </a:rPr>
                        <a:t>Estado </a:t>
                      </a:r>
                      <a:endParaRPr lang="es-ES" sz="1800" b="1" i="0" u="none" strike="noStrike" dirty="0">
                        <a:solidFill>
                          <a:srgbClr val="000000"/>
                        </a:solidFill>
                        <a:effectLst/>
                        <a:latin typeface="Arial" panose="020B0604020202020204" pitchFamily="34" charset="0"/>
                      </a:endParaRPr>
                    </a:p>
                  </a:txBody>
                  <a:tcPr marL="9525" marR="9525" marT="9525" marB="0" anchor="ctr"/>
                </a:tc>
              </a:tr>
              <a:tr h="919871">
                <a:tc>
                  <a:txBody>
                    <a:bodyPr/>
                    <a:lstStyle/>
                    <a:p>
                      <a:pPr algn="l" fontAlgn="ctr"/>
                      <a:r>
                        <a:rPr lang="es-EC" sz="1600" u="none" strike="noStrike" dirty="0">
                          <a:effectLst/>
                        </a:rPr>
                        <a:t>Los pasillos deberían tener un ancho mínimo de 2.20 metros para permitir el paso de las camillas y sillas de ruedas. </a:t>
                      </a:r>
                      <a:endParaRPr lang="es-E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s-EC" sz="1600" u="none" strike="noStrike">
                          <a:effectLst/>
                        </a:rPr>
                        <a:t>2.57 metros</a:t>
                      </a:r>
                      <a:endParaRPr lang="es-ES" sz="16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s-EC" sz="1600" u="none" strike="noStrike">
                          <a:effectLst/>
                        </a:rPr>
                        <a:t>Cumple</a:t>
                      </a:r>
                      <a:endParaRPr lang="es-ES" sz="1600" b="0" i="0" u="none" strike="noStrike">
                        <a:solidFill>
                          <a:srgbClr val="000000"/>
                        </a:solidFill>
                        <a:effectLst/>
                        <a:latin typeface="Arial" panose="020B0604020202020204" pitchFamily="34" charset="0"/>
                      </a:endParaRPr>
                    </a:p>
                  </a:txBody>
                  <a:tcPr marL="9525" marR="9525" marT="9525" marB="0" anchor="ctr"/>
                </a:tc>
              </a:tr>
              <a:tr h="566074">
                <a:tc>
                  <a:txBody>
                    <a:bodyPr/>
                    <a:lstStyle/>
                    <a:p>
                      <a:pPr algn="l" fontAlgn="ctr"/>
                      <a:r>
                        <a:rPr lang="es-EC" sz="1600" u="none" strike="noStrike" dirty="0">
                          <a:effectLst/>
                        </a:rPr>
                        <a:t>Ancho mínimo de Escalera de 1.80 metros </a:t>
                      </a:r>
                      <a:endParaRPr lang="es-E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s-EC" sz="1600" u="none" strike="noStrike">
                          <a:effectLst/>
                        </a:rPr>
                        <a:t> 1,15cm </a:t>
                      </a:r>
                      <a:endParaRPr lang="es-ES" sz="16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s-EC" sz="1600" u="none" strike="noStrike">
                          <a:solidFill>
                            <a:srgbClr val="FF0000"/>
                          </a:solidFill>
                          <a:effectLst/>
                        </a:rPr>
                        <a:t>No Cumple </a:t>
                      </a:r>
                      <a:endParaRPr lang="es-ES" sz="1600" b="0" i="0" u="none" strike="noStrike">
                        <a:solidFill>
                          <a:srgbClr val="FF0000"/>
                        </a:solidFill>
                        <a:effectLst/>
                        <a:latin typeface="Arial" panose="020B0604020202020204" pitchFamily="34" charset="0"/>
                      </a:endParaRPr>
                    </a:p>
                  </a:txBody>
                  <a:tcPr marL="9525" marR="9525" marT="9525" marB="0" anchor="ctr"/>
                </a:tc>
              </a:tr>
              <a:tr h="566074">
                <a:tc>
                  <a:txBody>
                    <a:bodyPr/>
                    <a:lstStyle/>
                    <a:p>
                      <a:pPr algn="l" fontAlgn="ctr"/>
                      <a:r>
                        <a:rPr lang="es-EC" sz="1600" u="none" strike="noStrike">
                          <a:effectLst/>
                        </a:rPr>
                        <a:t>Existencias de Pasamanos en las Gradas </a:t>
                      </a:r>
                      <a:endParaRPr lang="es-ES" sz="16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s-EC" sz="1600" u="none" strike="noStrike" dirty="0">
                          <a:effectLst/>
                        </a:rPr>
                        <a:t>No tiene </a:t>
                      </a:r>
                      <a:endParaRPr lang="es-E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s-EC" sz="1600" u="none" strike="noStrike" dirty="0">
                          <a:solidFill>
                            <a:srgbClr val="FF0000"/>
                          </a:solidFill>
                          <a:effectLst/>
                        </a:rPr>
                        <a:t>No cumple </a:t>
                      </a:r>
                      <a:endParaRPr lang="es-ES" sz="1600" b="0" i="0" u="none" strike="noStrike" dirty="0">
                        <a:solidFill>
                          <a:srgbClr val="FF0000"/>
                        </a:solidFill>
                        <a:effectLst/>
                        <a:latin typeface="Arial" panose="020B0604020202020204" pitchFamily="34" charset="0"/>
                      </a:endParaRPr>
                    </a:p>
                  </a:txBody>
                  <a:tcPr marL="9525" marR="9525" marT="9525" marB="0" anchor="ctr"/>
                </a:tc>
              </a:tr>
              <a:tr h="849112">
                <a:tc>
                  <a:txBody>
                    <a:bodyPr/>
                    <a:lstStyle/>
                    <a:p>
                      <a:pPr algn="l" fontAlgn="ctr"/>
                      <a:r>
                        <a:rPr lang="es-EC" sz="1600" u="none" strike="noStrike">
                          <a:effectLst/>
                        </a:rPr>
                        <a:t>Distancia la última puerta del cuarto de pacientes y la escalera no debe ser mayor de 35.00 metros.</a:t>
                      </a:r>
                      <a:endParaRPr lang="es-ES" sz="16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s-EC" sz="1600" u="none" strike="noStrike">
                          <a:effectLst/>
                        </a:rPr>
                        <a:t>25 mts</a:t>
                      </a:r>
                      <a:endParaRPr lang="es-ES" sz="16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s-EC" sz="1600" u="none" strike="noStrike">
                          <a:effectLst/>
                        </a:rPr>
                        <a:t>Cumple </a:t>
                      </a:r>
                      <a:endParaRPr lang="es-ES" sz="1600" b="0" i="0" u="none" strike="noStrike">
                        <a:solidFill>
                          <a:srgbClr val="000000"/>
                        </a:solidFill>
                        <a:effectLst/>
                        <a:latin typeface="Arial" panose="020B0604020202020204" pitchFamily="34" charset="0"/>
                      </a:endParaRPr>
                    </a:p>
                  </a:txBody>
                  <a:tcPr marL="9525" marR="9525" marT="9525" marB="0" anchor="ctr"/>
                </a:tc>
              </a:tr>
              <a:tr h="566074">
                <a:tc>
                  <a:txBody>
                    <a:bodyPr/>
                    <a:lstStyle/>
                    <a:p>
                      <a:pPr algn="l" fontAlgn="ctr"/>
                      <a:r>
                        <a:rPr lang="es-EC" sz="1600" u="none" strike="noStrike">
                          <a:effectLst/>
                        </a:rPr>
                        <a:t>Paso de la escalera profundidad de 30 cms</a:t>
                      </a:r>
                      <a:endParaRPr lang="es-ES" sz="16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s-EC" sz="1600" u="none" strike="noStrike">
                          <a:effectLst/>
                        </a:rPr>
                        <a:t>32 cm</a:t>
                      </a:r>
                      <a:endParaRPr lang="es-ES" sz="16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s-EC" sz="1600" u="none" strike="noStrike">
                          <a:effectLst/>
                        </a:rPr>
                        <a:t>Cumple </a:t>
                      </a:r>
                      <a:endParaRPr lang="es-ES" sz="1600" b="0" i="0" u="none" strike="noStrike">
                        <a:solidFill>
                          <a:srgbClr val="000000"/>
                        </a:solidFill>
                        <a:effectLst/>
                        <a:latin typeface="Arial" panose="020B0604020202020204" pitchFamily="34" charset="0"/>
                      </a:endParaRPr>
                    </a:p>
                  </a:txBody>
                  <a:tcPr marL="9525" marR="9525" marT="9525" marB="0" anchor="ctr"/>
                </a:tc>
              </a:tr>
              <a:tr h="566074">
                <a:tc>
                  <a:txBody>
                    <a:bodyPr/>
                    <a:lstStyle/>
                    <a:p>
                      <a:pPr algn="l" fontAlgn="ctr"/>
                      <a:r>
                        <a:rPr lang="es-EC" sz="1600" u="none" strike="noStrike">
                          <a:effectLst/>
                        </a:rPr>
                        <a:t>Contrapaso de la Escalera profundidad no será  mayor de 16 cm.</a:t>
                      </a:r>
                      <a:endParaRPr lang="es-ES" sz="16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s-EC" sz="1600" u="none" strike="noStrike">
                          <a:effectLst/>
                        </a:rPr>
                        <a:t>16cm</a:t>
                      </a:r>
                      <a:endParaRPr lang="es-ES" sz="16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s-EC" sz="1600" u="none" strike="noStrike">
                          <a:effectLst/>
                        </a:rPr>
                        <a:t>Cumple </a:t>
                      </a:r>
                      <a:endParaRPr lang="es-ES" sz="1600" b="0" i="0" u="none" strike="noStrike">
                        <a:solidFill>
                          <a:srgbClr val="000000"/>
                        </a:solidFill>
                        <a:effectLst/>
                        <a:latin typeface="Arial" panose="020B0604020202020204" pitchFamily="34" charset="0"/>
                      </a:endParaRPr>
                    </a:p>
                  </a:txBody>
                  <a:tcPr marL="9525" marR="9525" marT="9525" marB="0" anchor="ctr"/>
                </a:tc>
              </a:tr>
              <a:tr h="566074">
                <a:tc>
                  <a:txBody>
                    <a:bodyPr/>
                    <a:lstStyle/>
                    <a:p>
                      <a:pPr algn="l" fontAlgn="ctr"/>
                      <a:r>
                        <a:rPr lang="es-EC" sz="1600" u="none" strike="noStrike">
                          <a:effectLst/>
                        </a:rPr>
                        <a:t>Vestíbulos que dan acceso a las escaleras mínimo 3 metros</a:t>
                      </a:r>
                      <a:endParaRPr lang="es-ES" sz="16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s-EC" sz="1600" u="none" strike="noStrike">
                          <a:effectLst/>
                        </a:rPr>
                        <a:t>25 mts</a:t>
                      </a:r>
                      <a:endParaRPr lang="es-ES" sz="16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s-EC" sz="1600" u="none" strike="noStrike" dirty="0">
                          <a:effectLst/>
                        </a:rPr>
                        <a:t>Cumple </a:t>
                      </a:r>
                      <a:endParaRPr lang="es-ES" sz="1600" b="0" i="0" u="none" strike="noStrike" dirty="0">
                        <a:solidFill>
                          <a:srgbClr val="000000"/>
                        </a:solidFill>
                        <a:effectLst/>
                        <a:latin typeface="Arial" panose="020B0604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val="1421512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3472325341"/>
              </p:ext>
            </p:extLst>
          </p:nvPr>
        </p:nvGraphicFramePr>
        <p:xfrm>
          <a:off x="1475656" y="1052736"/>
          <a:ext cx="6480720" cy="4869865"/>
        </p:xfrm>
        <a:graphic>
          <a:graphicData uri="http://schemas.openxmlformats.org/drawingml/2006/table">
            <a:tbl>
              <a:tblPr>
                <a:tableStyleId>{35758FB7-9AC5-4552-8A53-C91805E547FA}</a:tableStyleId>
              </a:tblPr>
              <a:tblGrid>
                <a:gridCol w="2736304"/>
                <a:gridCol w="2005686"/>
                <a:gridCol w="1738730"/>
              </a:tblGrid>
              <a:tr h="267815">
                <a:tc>
                  <a:txBody>
                    <a:bodyPr/>
                    <a:lstStyle/>
                    <a:p>
                      <a:pPr algn="l" fontAlgn="ctr"/>
                      <a:r>
                        <a:rPr lang="es-EC" sz="1800" b="1" u="none" strike="noStrike" dirty="0">
                          <a:effectLst/>
                        </a:rPr>
                        <a:t>Estándar </a:t>
                      </a:r>
                      <a:endParaRPr lang="es-EC" sz="1800" b="1" i="0" u="none" strike="noStrike" dirty="0">
                        <a:solidFill>
                          <a:srgbClr val="000000"/>
                        </a:solidFill>
                        <a:effectLst/>
                        <a:latin typeface="Arial" panose="020B0604020202020204" pitchFamily="34" charset="0"/>
                      </a:endParaRPr>
                    </a:p>
                  </a:txBody>
                  <a:tcPr marL="4429" marR="4429" marT="4429" marB="0" anchor="ctr"/>
                </a:tc>
                <a:tc>
                  <a:txBody>
                    <a:bodyPr/>
                    <a:lstStyle/>
                    <a:p>
                      <a:pPr algn="l" fontAlgn="ctr"/>
                      <a:r>
                        <a:rPr lang="es-EC" sz="1800" b="1" u="none" strike="noStrike">
                          <a:effectLst/>
                        </a:rPr>
                        <a:t>Dimensión </a:t>
                      </a:r>
                      <a:endParaRPr lang="es-EC" sz="1800" b="1" i="0" u="none" strike="noStrike">
                        <a:solidFill>
                          <a:srgbClr val="000000"/>
                        </a:solidFill>
                        <a:effectLst/>
                        <a:latin typeface="Arial" panose="020B0604020202020204" pitchFamily="34" charset="0"/>
                      </a:endParaRPr>
                    </a:p>
                  </a:txBody>
                  <a:tcPr marL="4429" marR="4429" marT="4429" marB="0" anchor="ctr"/>
                </a:tc>
                <a:tc>
                  <a:txBody>
                    <a:bodyPr/>
                    <a:lstStyle/>
                    <a:p>
                      <a:pPr algn="l" fontAlgn="ctr"/>
                      <a:r>
                        <a:rPr lang="es-EC" sz="1800" b="1" u="none" strike="noStrike" dirty="0">
                          <a:effectLst/>
                        </a:rPr>
                        <a:t>Estado </a:t>
                      </a:r>
                      <a:endParaRPr lang="es-EC" sz="1800" b="1" i="0" u="none" strike="noStrike" dirty="0">
                        <a:solidFill>
                          <a:srgbClr val="000000"/>
                        </a:solidFill>
                        <a:effectLst/>
                        <a:latin typeface="Arial" panose="020B0604020202020204" pitchFamily="34" charset="0"/>
                      </a:endParaRPr>
                    </a:p>
                  </a:txBody>
                  <a:tcPr marL="4429" marR="4429" marT="4429" marB="0" anchor="ctr"/>
                </a:tc>
              </a:tr>
              <a:tr h="1054918">
                <a:tc>
                  <a:txBody>
                    <a:bodyPr/>
                    <a:lstStyle/>
                    <a:p>
                      <a:pPr algn="l" fontAlgn="ctr"/>
                      <a:r>
                        <a:rPr lang="es-ES" sz="1600" u="none" strike="noStrike">
                          <a:effectLst/>
                        </a:rPr>
                        <a:t>El uso de ascensores  es obligatorio en edificaciones de dos pisos o más.</a:t>
                      </a:r>
                      <a:endParaRPr lang="es-ES" sz="1600" b="0" i="0" u="none" strike="noStrike">
                        <a:solidFill>
                          <a:srgbClr val="000000"/>
                        </a:solidFill>
                        <a:effectLst/>
                        <a:latin typeface="Arial" panose="020B0604020202020204" pitchFamily="34" charset="0"/>
                      </a:endParaRPr>
                    </a:p>
                  </a:txBody>
                  <a:tcPr marL="4429" marR="4429" marT="4429" marB="0" anchor="ctr"/>
                </a:tc>
                <a:tc>
                  <a:txBody>
                    <a:bodyPr/>
                    <a:lstStyle/>
                    <a:p>
                      <a:pPr algn="l" fontAlgn="ctr"/>
                      <a:r>
                        <a:rPr lang="es-EC" sz="1600" u="none" strike="noStrike" dirty="0">
                          <a:effectLst/>
                        </a:rPr>
                        <a:t>5 ascensores </a:t>
                      </a:r>
                      <a:endParaRPr lang="es-EC" sz="1600" b="0" i="0" u="none" strike="noStrike" dirty="0">
                        <a:solidFill>
                          <a:srgbClr val="000000"/>
                        </a:solidFill>
                        <a:effectLst/>
                        <a:latin typeface="Arial" panose="020B0604020202020204" pitchFamily="34" charset="0"/>
                      </a:endParaRPr>
                    </a:p>
                  </a:txBody>
                  <a:tcPr marL="4429" marR="4429" marT="4429" marB="0" anchor="ctr"/>
                </a:tc>
                <a:tc>
                  <a:txBody>
                    <a:bodyPr/>
                    <a:lstStyle/>
                    <a:p>
                      <a:pPr algn="l" fontAlgn="ctr"/>
                      <a:r>
                        <a:rPr lang="es-EC" sz="1600" u="none" strike="noStrike" dirty="0">
                          <a:effectLst/>
                        </a:rPr>
                        <a:t>Cumple </a:t>
                      </a:r>
                      <a:endParaRPr lang="es-EC" sz="1600" b="0" i="0" u="none" strike="noStrike" dirty="0">
                        <a:solidFill>
                          <a:srgbClr val="000000"/>
                        </a:solidFill>
                        <a:effectLst/>
                        <a:latin typeface="Arial" panose="020B0604020202020204" pitchFamily="34" charset="0"/>
                      </a:endParaRPr>
                    </a:p>
                  </a:txBody>
                  <a:tcPr marL="4429" marR="4429" marT="4429" marB="0" anchor="ctr"/>
                </a:tc>
              </a:tr>
              <a:tr h="1557586">
                <a:tc>
                  <a:txBody>
                    <a:bodyPr/>
                    <a:lstStyle/>
                    <a:p>
                      <a:pPr algn="l" fontAlgn="ctr"/>
                      <a:r>
                        <a:rPr lang="es-ES" sz="1600" u="none" strike="noStrike" dirty="0">
                          <a:effectLst/>
                        </a:rPr>
                        <a:t>En los accesos con áreas de circulación y salidas deberán evitarse los cruces de elementos sucios y limpios, así como de pacientes internados y ambulatorios.</a:t>
                      </a:r>
                      <a:endParaRPr lang="es-ES" sz="1600" b="0" i="0" u="none" strike="noStrike" dirty="0">
                        <a:solidFill>
                          <a:srgbClr val="000000"/>
                        </a:solidFill>
                        <a:effectLst/>
                        <a:latin typeface="Arial" panose="020B0604020202020204" pitchFamily="34" charset="0"/>
                      </a:endParaRPr>
                    </a:p>
                  </a:txBody>
                  <a:tcPr marL="4429" marR="4429" marT="4429" marB="0" anchor="ctr"/>
                </a:tc>
                <a:tc>
                  <a:txBody>
                    <a:bodyPr/>
                    <a:lstStyle/>
                    <a:p>
                      <a:pPr algn="l" fontAlgn="ctr"/>
                      <a:r>
                        <a:rPr lang="es-EC" sz="1600" u="none" strike="noStrike">
                          <a:effectLst/>
                        </a:rPr>
                        <a:t> </a:t>
                      </a:r>
                      <a:endParaRPr lang="es-EC" sz="1600" b="0" i="0" u="none" strike="noStrike">
                        <a:solidFill>
                          <a:srgbClr val="000000"/>
                        </a:solidFill>
                        <a:effectLst/>
                        <a:latin typeface="Arial" panose="020B0604020202020204" pitchFamily="34" charset="0"/>
                      </a:endParaRPr>
                    </a:p>
                  </a:txBody>
                  <a:tcPr marL="4429" marR="4429" marT="4429" marB="0" anchor="ctr"/>
                </a:tc>
                <a:tc>
                  <a:txBody>
                    <a:bodyPr/>
                    <a:lstStyle/>
                    <a:p>
                      <a:pPr algn="l" fontAlgn="ctr"/>
                      <a:r>
                        <a:rPr lang="es-EC" sz="1600" u="none" strike="noStrike" dirty="0">
                          <a:effectLst/>
                        </a:rPr>
                        <a:t>Cumple </a:t>
                      </a:r>
                      <a:endParaRPr lang="es-EC" sz="1600" b="0" i="0" u="none" strike="noStrike" dirty="0">
                        <a:solidFill>
                          <a:srgbClr val="000000"/>
                        </a:solidFill>
                        <a:effectLst/>
                        <a:latin typeface="Arial" panose="020B0604020202020204" pitchFamily="34" charset="0"/>
                      </a:endParaRPr>
                    </a:p>
                  </a:txBody>
                  <a:tcPr marL="4429" marR="4429" marT="4429" marB="0" anchor="ctr"/>
                </a:tc>
              </a:tr>
              <a:tr h="864096">
                <a:tc>
                  <a:txBody>
                    <a:bodyPr/>
                    <a:lstStyle/>
                    <a:p>
                      <a:pPr algn="l" fontAlgn="ctr"/>
                      <a:r>
                        <a:rPr lang="es-ES" sz="1600" u="none" strike="noStrike" dirty="0">
                          <a:effectLst/>
                        </a:rPr>
                        <a:t>Estación de enfermería </a:t>
                      </a:r>
                      <a:r>
                        <a:rPr lang="es-ES" sz="1600" u="none" strike="noStrike" dirty="0" smtClean="0">
                          <a:effectLst/>
                        </a:rPr>
                        <a:t>debe </a:t>
                      </a:r>
                      <a:r>
                        <a:rPr lang="es-ES" sz="1600" u="none" strike="noStrike" dirty="0">
                          <a:effectLst/>
                        </a:rPr>
                        <a:t>medir más de  25 metros cuadrados.  </a:t>
                      </a:r>
                      <a:endParaRPr lang="es-ES" sz="1600" b="0" i="0" u="none" strike="noStrike" dirty="0">
                        <a:solidFill>
                          <a:srgbClr val="000000"/>
                        </a:solidFill>
                        <a:effectLst/>
                        <a:latin typeface="Arial" panose="020B0604020202020204" pitchFamily="34" charset="0"/>
                      </a:endParaRPr>
                    </a:p>
                  </a:txBody>
                  <a:tcPr marL="4429" marR="4429" marT="4429" marB="0" anchor="ctr"/>
                </a:tc>
                <a:tc>
                  <a:txBody>
                    <a:bodyPr/>
                    <a:lstStyle/>
                    <a:p>
                      <a:pPr algn="l" fontAlgn="ctr"/>
                      <a:r>
                        <a:rPr lang="es-ES" sz="1600" u="none" strike="noStrike">
                          <a:effectLst/>
                        </a:rPr>
                        <a:t>20 metros cuadrados </a:t>
                      </a:r>
                      <a:endParaRPr lang="es-ES" sz="1600" b="0" i="0" u="none" strike="noStrike">
                        <a:solidFill>
                          <a:srgbClr val="000000"/>
                        </a:solidFill>
                        <a:effectLst/>
                        <a:latin typeface="Arial" panose="020B0604020202020204" pitchFamily="34" charset="0"/>
                      </a:endParaRPr>
                    </a:p>
                  </a:txBody>
                  <a:tcPr marL="4429" marR="4429" marT="4429" marB="0" anchor="ctr"/>
                </a:tc>
                <a:tc>
                  <a:txBody>
                    <a:bodyPr/>
                    <a:lstStyle/>
                    <a:p>
                      <a:pPr algn="l" fontAlgn="ctr"/>
                      <a:r>
                        <a:rPr lang="es-ES" sz="1600" u="none" strike="noStrike" dirty="0">
                          <a:solidFill>
                            <a:srgbClr val="FF0000"/>
                          </a:solidFill>
                          <a:effectLst/>
                        </a:rPr>
                        <a:t>No Cumple </a:t>
                      </a:r>
                      <a:endParaRPr lang="es-ES" sz="1600" b="0" i="0" u="none" strike="noStrike" dirty="0">
                        <a:solidFill>
                          <a:srgbClr val="FF0000"/>
                        </a:solidFill>
                        <a:effectLst/>
                        <a:latin typeface="Arial" panose="020B0604020202020204" pitchFamily="34" charset="0"/>
                      </a:endParaRPr>
                    </a:p>
                  </a:txBody>
                  <a:tcPr marL="4429" marR="4429" marT="4429" marB="0" anchor="ctr"/>
                </a:tc>
              </a:tr>
              <a:tr h="557258">
                <a:tc>
                  <a:txBody>
                    <a:bodyPr/>
                    <a:lstStyle/>
                    <a:p>
                      <a:pPr algn="l" fontAlgn="ctr"/>
                      <a:r>
                        <a:rPr lang="es-ES" sz="1600" u="none" strike="noStrike">
                          <a:effectLst/>
                        </a:rPr>
                        <a:t>Distribución de camas hospitalarias</a:t>
                      </a:r>
                      <a:endParaRPr lang="es-ES" sz="1600" b="0" i="0" u="none" strike="noStrike">
                        <a:solidFill>
                          <a:srgbClr val="000000"/>
                        </a:solidFill>
                        <a:effectLst/>
                        <a:latin typeface="Arial" panose="020B0604020202020204" pitchFamily="34" charset="0"/>
                      </a:endParaRPr>
                    </a:p>
                  </a:txBody>
                  <a:tcPr marL="4429" marR="4429" marT="4429" marB="0" anchor="ctr"/>
                </a:tc>
                <a:tc>
                  <a:txBody>
                    <a:bodyPr/>
                    <a:lstStyle/>
                    <a:p>
                      <a:pPr algn="l" fontAlgn="ctr"/>
                      <a:r>
                        <a:rPr lang="es-ES" sz="1600" u="none" strike="noStrike">
                          <a:effectLst/>
                        </a:rPr>
                        <a:t>Sala con 2 camas</a:t>
                      </a:r>
                      <a:endParaRPr lang="es-ES" sz="1600" b="0" i="0" u="none" strike="noStrike">
                        <a:solidFill>
                          <a:srgbClr val="000000"/>
                        </a:solidFill>
                        <a:effectLst/>
                        <a:latin typeface="Arial" panose="020B0604020202020204" pitchFamily="34" charset="0"/>
                      </a:endParaRPr>
                    </a:p>
                  </a:txBody>
                  <a:tcPr marL="4429" marR="4429" marT="4429" marB="0" anchor="ctr"/>
                </a:tc>
                <a:tc>
                  <a:txBody>
                    <a:bodyPr/>
                    <a:lstStyle/>
                    <a:p>
                      <a:pPr algn="l" fontAlgn="ctr"/>
                      <a:r>
                        <a:rPr lang="es-ES" sz="1600" u="none" strike="noStrike">
                          <a:effectLst/>
                        </a:rPr>
                        <a:t>Cumple</a:t>
                      </a:r>
                      <a:endParaRPr lang="es-ES" sz="1600" b="0" i="0" u="none" strike="noStrike">
                        <a:solidFill>
                          <a:srgbClr val="000000"/>
                        </a:solidFill>
                        <a:effectLst/>
                        <a:latin typeface="Arial" panose="020B0604020202020204" pitchFamily="34" charset="0"/>
                      </a:endParaRPr>
                    </a:p>
                  </a:txBody>
                  <a:tcPr marL="4429" marR="4429" marT="4429" marB="0" anchor="ctr"/>
                </a:tc>
              </a:tr>
              <a:tr h="557258">
                <a:tc>
                  <a:txBody>
                    <a:bodyPr/>
                    <a:lstStyle/>
                    <a:p>
                      <a:pPr algn="l" fontAlgn="ctr"/>
                      <a:r>
                        <a:rPr lang="es-ES" sz="1600" u="none" strike="noStrike">
                          <a:effectLst/>
                        </a:rPr>
                        <a:t>Distribución de camas hospitalarias</a:t>
                      </a:r>
                      <a:endParaRPr lang="es-ES" sz="1600" b="0" i="0" u="none" strike="noStrike">
                        <a:solidFill>
                          <a:srgbClr val="000000"/>
                        </a:solidFill>
                        <a:effectLst/>
                        <a:latin typeface="Arial" panose="020B0604020202020204" pitchFamily="34" charset="0"/>
                      </a:endParaRPr>
                    </a:p>
                  </a:txBody>
                  <a:tcPr marL="4429" marR="4429" marT="4429" marB="0" anchor="ctr"/>
                </a:tc>
                <a:tc>
                  <a:txBody>
                    <a:bodyPr/>
                    <a:lstStyle/>
                    <a:p>
                      <a:pPr algn="l" fontAlgn="ctr"/>
                      <a:r>
                        <a:rPr lang="es-ES" sz="1600" u="none" strike="noStrike">
                          <a:effectLst/>
                        </a:rPr>
                        <a:t>Sala con 6 camas</a:t>
                      </a:r>
                      <a:endParaRPr lang="es-ES" sz="1600" b="0" i="0" u="none" strike="noStrike">
                        <a:solidFill>
                          <a:srgbClr val="000000"/>
                        </a:solidFill>
                        <a:effectLst/>
                        <a:latin typeface="Arial" panose="020B0604020202020204" pitchFamily="34" charset="0"/>
                      </a:endParaRPr>
                    </a:p>
                  </a:txBody>
                  <a:tcPr marL="4429" marR="4429" marT="4429" marB="0" anchor="ctr"/>
                </a:tc>
                <a:tc>
                  <a:txBody>
                    <a:bodyPr/>
                    <a:lstStyle/>
                    <a:p>
                      <a:pPr algn="l" fontAlgn="ctr"/>
                      <a:r>
                        <a:rPr lang="es-ES" sz="1600" u="none" strike="noStrike" dirty="0">
                          <a:effectLst/>
                        </a:rPr>
                        <a:t>Cumple</a:t>
                      </a:r>
                      <a:endParaRPr lang="es-ES" sz="1600" b="0" i="0" u="none" strike="noStrike" dirty="0">
                        <a:solidFill>
                          <a:srgbClr val="000000"/>
                        </a:solidFill>
                        <a:effectLst/>
                        <a:latin typeface="Arial" panose="020B0604020202020204" pitchFamily="34" charset="0"/>
                      </a:endParaRPr>
                    </a:p>
                  </a:txBody>
                  <a:tcPr marL="4429" marR="4429" marT="4429" marB="0" anchor="ctr"/>
                </a:tc>
              </a:tr>
            </a:tbl>
          </a:graphicData>
        </a:graphic>
      </p:graphicFrame>
    </p:spTree>
    <p:extLst>
      <p:ext uri="{BB962C8B-B14F-4D97-AF65-F5344CB8AC3E}">
        <p14:creationId xmlns:p14="http://schemas.microsoft.com/office/powerpoint/2010/main" val="406188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60648"/>
            <a:ext cx="8229600" cy="907504"/>
          </a:xfrm>
        </p:spPr>
        <p:txBody>
          <a:bodyPr/>
          <a:lstStyle/>
          <a:p>
            <a:r>
              <a:rPr lang="es-ES" dirty="0" smtClean="0"/>
              <a:t>Salas de aislamiento</a:t>
            </a:r>
            <a:endParaRPr lang="es-ES"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672483486"/>
              </p:ext>
            </p:extLst>
          </p:nvPr>
        </p:nvGraphicFramePr>
        <p:xfrm>
          <a:off x="-900608" y="980728"/>
          <a:ext cx="10811544"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282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endParaRPr lang="es-EC" dirty="0"/>
          </a:p>
        </p:txBody>
      </p:sp>
      <p:graphicFrame>
        <p:nvGraphicFramePr>
          <p:cNvPr id="7" name="6 Marcador de contenido"/>
          <p:cNvGraphicFramePr>
            <a:graphicFrameLocks noGrp="1"/>
          </p:cNvGraphicFramePr>
          <p:nvPr>
            <p:ph sz="half" idx="2"/>
            <p:extLst>
              <p:ext uri="{D42A27DB-BD31-4B8C-83A1-F6EECF244321}">
                <p14:modId xmlns:p14="http://schemas.microsoft.com/office/powerpoint/2010/main" val="2041469085"/>
              </p:ext>
            </p:extLst>
          </p:nvPr>
        </p:nvGraphicFramePr>
        <p:xfrm>
          <a:off x="539552" y="1628800"/>
          <a:ext cx="7992888" cy="3256114"/>
        </p:xfrm>
        <a:graphic>
          <a:graphicData uri="http://schemas.openxmlformats.org/drawingml/2006/table">
            <a:tbl>
              <a:tblPr firstRow="1" firstCol="1" bandRow="1">
                <a:tableStyleId>{BDBED569-4797-4DF1-A0F4-6AAB3CD982D8}</a:tableStyleId>
              </a:tblPr>
              <a:tblGrid>
                <a:gridCol w="2077968"/>
                <a:gridCol w="2126549"/>
                <a:gridCol w="2017470"/>
                <a:gridCol w="1770901"/>
              </a:tblGrid>
              <a:tr h="265742">
                <a:tc>
                  <a:txBody>
                    <a:bodyPr/>
                    <a:lstStyle/>
                    <a:p>
                      <a:pPr indent="252095" algn="ctr">
                        <a:lnSpc>
                          <a:spcPct val="150000"/>
                        </a:lnSpc>
                        <a:spcAft>
                          <a:spcPts val="0"/>
                        </a:spcAft>
                      </a:pPr>
                      <a:r>
                        <a:rPr lang="es-EC" sz="1400" dirty="0" smtClean="0">
                          <a:effectLst/>
                        </a:rPr>
                        <a:t>ESTÁNDAR </a:t>
                      </a:r>
                      <a:endParaRPr lang="es-EC" sz="1400" dirty="0">
                        <a:effectLst/>
                        <a:latin typeface="Times New Roman"/>
                        <a:ea typeface="Calibri"/>
                        <a:cs typeface="Times New Roman"/>
                      </a:endParaRPr>
                    </a:p>
                  </a:txBody>
                  <a:tcPr marL="50059" marR="50059" marT="0" marB="0"/>
                </a:tc>
                <a:tc>
                  <a:txBody>
                    <a:bodyPr/>
                    <a:lstStyle/>
                    <a:p>
                      <a:pPr indent="252095" algn="ctr">
                        <a:lnSpc>
                          <a:spcPct val="150000"/>
                        </a:lnSpc>
                        <a:spcAft>
                          <a:spcPts val="0"/>
                        </a:spcAft>
                      </a:pPr>
                      <a:r>
                        <a:rPr lang="es-EC" sz="1400" dirty="0" smtClean="0">
                          <a:effectLst/>
                        </a:rPr>
                        <a:t>DIMENSIÓN </a:t>
                      </a:r>
                      <a:endParaRPr lang="es-EC" sz="1400" dirty="0">
                        <a:effectLst/>
                        <a:latin typeface="Times New Roman"/>
                        <a:ea typeface="Calibri"/>
                        <a:cs typeface="Times New Roman"/>
                      </a:endParaRPr>
                    </a:p>
                  </a:txBody>
                  <a:tcPr marL="50059" marR="50059" marT="0" marB="0"/>
                </a:tc>
                <a:tc>
                  <a:txBody>
                    <a:bodyPr/>
                    <a:lstStyle/>
                    <a:p>
                      <a:pPr indent="252095" algn="ctr">
                        <a:lnSpc>
                          <a:spcPct val="150000"/>
                        </a:lnSpc>
                        <a:spcAft>
                          <a:spcPts val="0"/>
                        </a:spcAft>
                      </a:pPr>
                      <a:r>
                        <a:rPr lang="es-EC" sz="1400" dirty="0" smtClean="0">
                          <a:effectLst/>
                        </a:rPr>
                        <a:t>ESTADO </a:t>
                      </a:r>
                      <a:endParaRPr lang="es-EC" sz="1400" dirty="0">
                        <a:effectLst/>
                        <a:latin typeface="Times New Roman"/>
                        <a:ea typeface="Calibri"/>
                        <a:cs typeface="Times New Roman"/>
                      </a:endParaRPr>
                    </a:p>
                  </a:txBody>
                  <a:tcPr marL="50059" marR="50059" marT="0" marB="0"/>
                </a:tc>
                <a:tc>
                  <a:txBody>
                    <a:bodyPr/>
                    <a:lstStyle/>
                    <a:p>
                      <a:pPr indent="252095" algn="ctr">
                        <a:lnSpc>
                          <a:spcPct val="150000"/>
                        </a:lnSpc>
                        <a:spcAft>
                          <a:spcPts val="0"/>
                        </a:spcAft>
                      </a:pPr>
                      <a:r>
                        <a:rPr lang="es-EC" sz="1400" dirty="0" smtClean="0">
                          <a:effectLst/>
                        </a:rPr>
                        <a:t>FUENTE </a:t>
                      </a:r>
                      <a:endParaRPr lang="es-EC" sz="1400" dirty="0">
                        <a:effectLst/>
                        <a:latin typeface="Times New Roman"/>
                        <a:ea typeface="Calibri"/>
                        <a:cs typeface="Times New Roman"/>
                      </a:endParaRPr>
                    </a:p>
                  </a:txBody>
                  <a:tcPr marL="50059" marR="50059" marT="0" marB="0"/>
                </a:tc>
              </a:tr>
              <a:tr h="2974618">
                <a:tc>
                  <a:txBody>
                    <a:bodyPr/>
                    <a:lstStyle/>
                    <a:p>
                      <a:pPr indent="252095" algn="just">
                        <a:lnSpc>
                          <a:spcPct val="150000"/>
                        </a:lnSpc>
                        <a:spcAft>
                          <a:spcPts val="0"/>
                        </a:spcAft>
                      </a:pPr>
                      <a:r>
                        <a:rPr lang="es-EC" sz="1400" dirty="0">
                          <a:effectLst/>
                        </a:rPr>
                        <a:t>1 enfermera por cada 6 pacientes para el servicio de medicina interna  </a:t>
                      </a:r>
                      <a:endParaRPr lang="es-EC" sz="1400" dirty="0">
                        <a:effectLst/>
                        <a:latin typeface="Times New Roman"/>
                        <a:ea typeface="Calibri"/>
                        <a:cs typeface="Times New Roman"/>
                      </a:endParaRPr>
                    </a:p>
                  </a:txBody>
                  <a:tcPr marL="50059" marR="50059" marT="0" marB="0"/>
                </a:tc>
                <a:tc>
                  <a:txBody>
                    <a:bodyPr/>
                    <a:lstStyle/>
                    <a:p>
                      <a:pPr indent="252095" algn="just">
                        <a:lnSpc>
                          <a:spcPct val="150000"/>
                        </a:lnSpc>
                        <a:spcAft>
                          <a:spcPts val="0"/>
                        </a:spcAft>
                      </a:pPr>
                      <a:r>
                        <a:rPr lang="es-EC" sz="1400" dirty="0">
                          <a:effectLst/>
                        </a:rPr>
                        <a:t>1 enfermera por cada 18.5 pacientes durante el turno por la noche</a:t>
                      </a:r>
                      <a:endParaRPr lang="es-EC" sz="1400" dirty="0">
                        <a:effectLst/>
                        <a:latin typeface="Times New Roman"/>
                        <a:ea typeface="Calibri"/>
                        <a:cs typeface="Times New Roman"/>
                      </a:endParaRPr>
                    </a:p>
                  </a:txBody>
                  <a:tcPr marL="50059" marR="50059" marT="0" marB="0"/>
                </a:tc>
                <a:tc>
                  <a:txBody>
                    <a:bodyPr/>
                    <a:lstStyle/>
                    <a:p>
                      <a:pPr indent="252095" algn="just">
                        <a:lnSpc>
                          <a:spcPct val="150000"/>
                        </a:lnSpc>
                        <a:spcAft>
                          <a:spcPts val="0"/>
                        </a:spcAft>
                      </a:pPr>
                      <a:r>
                        <a:rPr lang="es-EC" sz="1400" dirty="0">
                          <a:effectLst/>
                        </a:rPr>
                        <a:t>No Cumple </a:t>
                      </a:r>
                      <a:endParaRPr lang="es-EC" sz="1400" dirty="0">
                        <a:effectLst/>
                        <a:latin typeface="Times New Roman"/>
                        <a:ea typeface="Calibri"/>
                        <a:cs typeface="Times New Roman"/>
                      </a:endParaRPr>
                    </a:p>
                  </a:txBody>
                  <a:tcPr marL="50059" marR="50059" marT="0" marB="0"/>
                </a:tc>
                <a:tc>
                  <a:txBody>
                    <a:bodyPr/>
                    <a:lstStyle/>
                    <a:p>
                      <a:pPr indent="252095" algn="just">
                        <a:lnSpc>
                          <a:spcPct val="150000"/>
                        </a:lnSpc>
                        <a:spcAft>
                          <a:spcPts val="0"/>
                        </a:spcAft>
                      </a:pPr>
                      <a:r>
                        <a:rPr lang="en-US" sz="1400" dirty="0">
                          <a:effectLst/>
                        </a:rPr>
                        <a:t>BERGMANN, Joanna. Legislative Developments: California Enacts Nurse-to-Patient Ratio Law. </a:t>
                      </a:r>
                      <a:r>
                        <a:rPr lang="es-EC" sz="1400" dirty="0" err="1">
                          <a:effectLst/>
                        </a:rPr>
                        <a:t>The</a:t>
                      </a:r>
                      <a:r>
                        <a:rPr lang="es-EC" sz="1400" dirty="0">
                          <a:effectLst/>
                        </a:rPr>
                        <a:t> </a:t>
                      </a:r>
                      <a:r>
                        <a:rPr lang="es-EC" sz="1400" dirty="0" err="1">
                          <a:effectLst/>
                        </a:rPr>
                        <a:t>Journal</a:t>
                      </a:r>
                      <a:r>
                        <a:rPr lang="es-EC" sz="1400" dirty="0">
                          <a:effectLst/>
                        </a:rPr>
                        <a:t> of </a:t>
                      </a:r>
                      <a:r>
                        <a:rPr lang="es-EC" sz="1400" dirty="0" err="1">
                          <a:effectLst/>
                        </a:rPr>
                        <a:t>Law</a:t>
                      </a:r>
                      <a:r>
                        <a:rPr lang="es-EC" sz="1400" dirty="0">
                          <a:effectLst/>
                        </a:rPr>
                        <a:t>, Medicine y </a:t>
                      </a:r>
                      <a:r>
                        <a:rPr lang="es-EC" sz="1400" dirty="0" err="1">
                          <a:effectLst/>
                        </a:rPr>
                        <a:t>Ethics</a:t>
                      </a:r>
                      <a:r>
                        <a:rPr lang="es-EC" sz="1400" dirty="0">
                          <a:effectLst/>
                        </a:rPr>
                        <a:t>. 2000   </a:t>
                      </a:r>
                      <a:endParaRPr lang="es-EC" sz="1400" dirty="0">
                        <a:effectLst/>
                        <a:latin typeface="Times New Roman"/>
                        <a:ea typeface="Calibri"/>
                        <a:cs typeface="Times New Roman"/>
                      </a:endParaRPr>
                    </a:p>
                  </a:txBody>
                  <a:tcPr marL="50059" marR="50059" marT="0" marB="0"/>
                </a:tc>
              </a:tr>
            </a:tbl>
          </a:graphicData>
        </a:graphic>
      </p:graphicFrame>
    </p:spTree>
    <p:extLst>
      <p:ext uri="{BB962C8B-B14F-4D97-AF65-F5344CB8AC3E}">
        <p14:creationId xmlns:p14="http://schemas.microsoft.com/office/powerpoint/2010/main" val="40156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p:nvPr>
        </p:nvSpPr>
        <p:spPr/>
        <p:txBody>
          <a:bodyPr/>
          <a:lstStyle/>
          <a:p>
            <a:r>
              <a:rPr lang="es-EC" dirty="0" smtClean="0"/>
              <a:t>Propuesta  </a:t>
            </a:r>
            <a:endParaRPr lang="es-EC" dirty="0"/>
          </a:p>
        </p:txBody>
      </p:sp>
      <p:sp>
        <p:nvSpPr>
          <p:cNvPr id="7" name="6 Subtítulo"/>
          <p:cNvSpPr>
            <a:spLocks noGrp="1"/>
          </p:cNvSpPr>
          <p:nvPr>
            <p:ph type="subTitle" idx="1"/>
          </p:nvPr>
        </p:nvSpPr>
        <p:spPr/>
        <p:txBody>
          <a:bodyPr>
            <a:normAutofit/>
          </a:bodyPr>
          <a:lstStyle/>
          <a:p>
            <a:r>
              <a:rPr lang="es-EC" sz="3200" dirty="0" smtClean="0"/>
              <a:t>Plan de mejora para el servicio de Medicina Interna</a:t>
            </a:r>
            <a:endParaRPr lang="es-EC" sz="3200" dirty="0"/>
          </a:p>
        </p:txBody>
      </p:sp>
    </p:spTree>
    <p:extLst>
      <p:ext uri="{BB962C8B-B14F-4D97-AF65-F5344CB8AC3E}">
        <p14:creationId xmlns:p14="http://schemas.microsoft.com/office/powerpoint/2010/main" val="104752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0"/>
            <a:r>
              <a:rPr lang="es-ES" sz="3600" dirty="0" smtClean="0"/>
              <a:t>Propuesta: “</a:t>
            </a:r>
            <a:r>
              <a:rPr lang="es-ES" sz="3600" b="1" dirty="0" smtClean="0">
                <a:effectLst/>
              </a:rPr>
              <a:t>Plan </a:t>
            </a:r>
            <a:r>
              <a:rPr lang="es-ES" sz="3600" b="1" dirty="0">
                <a:effectLst/>
              </a:rPr>
              <a:t>de mejora para el servicio de medicina </a:t>
            </a:r>
            <a:r>
              <a:rPr lang="es-ES" sz="3600" b="1" dirty="0" smtClean="0">
                <a:effectLst/>
              </a:rPr>
              <a:t>interna” </a:t>
            </a:r>
            <a:endParaRPr lang="es-ES" sz="3600"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92574350"/>
              </p:ext>
            </p:extLst>
          </p:nvPr>
        </p:nvGraphicFramePr>
        <p:xfrm>
          <a:off x="457200" y="1772816"/>
          <a:ext cx="8003232" cy="4353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711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080120"/>
            <a:ext cx="8229600" cy="1600200"/>
          </a:xfrm>
        </p:spPr>
        <p:txBody>
          <a:bodyPr/>
          <a:lstStyle/>
          <a:p>
            <a:r>
              <a:rPr lang="es-ES" dirty="0" smtClean="0"/>
              <a:t>Objetivo General </a:t>
            </a:r>
            <a:endParaRPr lang="es-ES" dirty="0"/>
          </a:p>
        </p:txBody>
      </p:sp>
      <p:sp>
        <p:nvSpPr>
          <p:cNvPr id="3" name="Marcador de contenido 2"/>
          <p:cNvSpPr>
            <a:spLocks noGrp="1"/>
          </p:cNvSpPr>
          <p:nvPr>
            <p:ph idx="1"/>
          </p:nvPr>
        </p:nvSpPr>
        <p:spPr>
          <a:xfrm>
            <a:off x="457200" y="2719461"/>
            <a:ext cx="8229600" cy="4525963"/>
          </a:xfrm>
        </p:spPr>
        <p:txBody>
          <a:bodyPr>
            <a:normAutofit/>
          </a:bodyPr>
          <a:lstStyle/>
          <a:p>
            <a:r>
              <a:rPr lang="es-ES" b="1" dirty="0" smtClean="0"/>
              <a:t>Contribuir </a:t>
            </a:r>
            <a:r>
              <a:rPr lang="es-ES" dirty="0"/>
              <a:t>al fortalecimiento de una cultura de calidad dentro del servicio mediante el uso y óptima distribución de los recursos asignados, con el fin de velar por la consecución de los servicios de atención médica de calidad y conseguir satisfacer las  expectativas de los usuarios que acuden al servicio de Medicina Interna.</a:t>
            </a:r>
          </a:p>
          <a:p>
            <a:endParaRPr lang="es-ES" dirty="0"/>
          </a:p>
        </p:txBody>
      </p:sp>
      <p:sp>
        <p:nvSpPr>
          <p:cNvPr id="4" name="Rectángulo 3"/>
          <p:cNvSpPr/>
          <p:nvPr/>
        </p:nvSpPr>
        <p:spPr>
          <a:xfrm>
            <a:off x="457200" y="1040979"/>
            <a:ext cx="1378496" cy="4001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r>
              <a:rPr lang="es-ES" sz="2000" b="1" dirty="0" smtClean="0"/>
              <a:t>El Comité</a:t>
            </a:r>
            <a:endParaRPr lang="es-ES" sz="2000" b="1" dirty="0"/>
          </a:p>
        </p:txBody>
      </p:sp>
    </p:spTree>
    <p:extLst>
      <p:ext uri="{BB962C8B-B14F-4D97-AF65-F5344CB8AC3E}">
        <p14:creationId xmlns:p14="http://schemas.microsoft.com/office/powerpoint/2010/main" val="211713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99181"/>
            <a:ext cx="8229600" cy="1600200"/>
          </a:xfrm>
        </p:spPr>
        <p:txBody>
          <a:bodyPr/>
          <a:lstStyle/>
          <a:p>
            <a:r>
              <a:rPr lang="es-ES" dirty="0" smtClean="0"/>
              <a:t>Objetivos específicos </a:t>
            </a:r>
            <a:endParaRPr lang="es-ES" dirty="0"/>
          </a:p>
        </p:txBody>
      </p:sp>
      <p:sp>
        <p:nvSpPr>
          <p:cNvPr id="3" name="Marcador de contenido 2"/>
          <p:cNvSpPr>
            <a:spLocks noGrp="1"/>
          </p:cNvSpPr>
          <p:nvPr>
            <p:ph idx="1"/>
          </p:nvPr>
        </p:nvSpPr>
        <p:spPr>
          <a:xfrm>
            <a:off x="457200" y="1999381"/>
            <a:ext cx="8229600" cy="4525963"/>
          </a:xfrm>
        </p:spPr>
        <p:txBody>
          <a:bodyPr>
            <a:normAutofit fontScale="92500"/>
          </a:bodyPr>
          <a:lstStyle/>
          <a:p>
            <a:r>
              <a:rPr lang="es-ES" dirty="0" smtClean="0">
                <a:latin typeface="+mn-lt"/>
              </a:rPr>
              <a:t>Informar </a:t>
            </a:r>
            <a:r>
              <a:rPr lang="es-ES" dirty="0">
                <a:latin typeface="+mn-lt"/>
              </a:rPr>
              <a:t>oportunamente a la unidad de calidad del hospital respecto a falencias en la consecución de calidad detectadas en el servicio.</a:t>
            </a:r>
          </a:p>
          <a:p>
            <a:r>
              <a:rPr lang="es-ES" dirty="0">
                <a:latin typeface="+mn-lt"/>
              </a:rPr>
              <a:t>Contribuir para la consolidación de un sistema de información y manejo de estándares de gestión en el marco de los procesos llevados a cabo en el servicio. </a:t>
            </a:r>
          </a:p>
          <a:p>
            <a:r>
              <a:rPr lang="es-ES" dirty="0">
                <a:latin typeface="+mn-lt"/>
              </a:rPr>
              <a:t>Realizar de manera permanente procesos de mejoramiento, renovación y actualización de normas y procedimientos que se lleven a cabo dentro del servicio.</a:t>
            </a:r>
          </a:p>
          <a:p>
            <a:r>
              <a:rPr lang="es-ES" dirty="0">
                <a:latin typeface="+mn-lt"/>
              </a:rPr>
              <a:t>Proponer mejoras en la estructura tanto física como de talento humano con el fin de potencializar los espacios y las capacidades de los profesionales que laboran en el servicio.</a:t>
            </a:r>
          </a:p>
          <a:p>
            <a:endParaRPr lang="es-ES" dirty="0">
              <a:latin typeface="+mn-lt"/>
            </a:endParaRPr>
          </a:p>
        </p:txBody>
      </p:sp>
      <p:sp>
        <p:nvSpPr>
          <p:cNvPr id="5" name="Rectángulo 4"/>
          <p:cNvSpPr/>
          <p:nvPr/>
        </p:nvSpPr>
        <p:spPr>
          <a:xfrm>
            <a:off x="457200" y="692696"/>
            <a:ext cx="1378496" cy="4001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r>
              <a:rPr lang="es-ES" sz="2000" b="1" dirty="0" smtClean="0"/>
              <a:t>El Comité</a:t>
            </a:r>
            <a:endParaRPr lang="es-ES" sz="2000" b="1" dirty="0"/>
          </a:p>
        </p:txBody>
      </p:sp>
    </p:spTree>
    <p:extLst>
      <p:ext uri="{BB962C8B-B14F-4D97-AF65-F5344CB8AC3E}">
        <p14:creationId xmlns:p14="http://schemas.microsoft.com/office/powerpoint/2010/main" val="253430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292605934"/>
              </p:ext>
            </p:extLst>
          </p:nvPr>
        </p:nvGraphicFramePr>
        <p:xfrm>
          <a:off x="457200" y="548680"/>
          <a:ext cx="8229600"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3194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12713211"/>
              </p:ext>
            </p:extLst>
          </p:nvPr>
        </p:nvGraphicFramePr>
        <p:xfrm>
          <a:off x="0" y="188640"/>
          <a:ext cx="9144000" cy="666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3563888" y="3081154"/>
            <a:ext cx="2016224" cy="707886"/>
          </a:xfrm>
          <a:prstGeom prst="rect">
            <a:avLst/>
          </a:prstGeom>
          <a:noFill/>
        </p:spPr>
        <p:txBody>
          <a:bodyPr wrap="square" rtlCol="0">
            <a:spAutoFit/>
          </a:bodyPr>
          <a:lstStyle/>
          <a:p>
            <a:pPr algn="ctr"/>
            <a:r>
              <a:rPr lang="es-ES" sz="2000" b="1" dirty="0" smtClean="0"/>
              <a:t>ACTIVIDADES DEL COMITÉ</a:t>
            </a:r>
            <a:endParaRPr lang="es-ES" sz="2000" b="1" dirty="0"/>
          </a:p>
        </p:txBody>
      </p:sp>
    </p:spTree>
    <p:extLst>
      <p:ext uri="{BB962C8B-B14F-4D97-AF65-F5344CB8AC3E}">
        <p14:creationId xmlns:p14="http://schemas.microsoft.com/office/powerpoint/2010/main" val="1700918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600200"/>
          </a:xfrm>
        </p:spPr>
        <p:txBody>
          <a:bodyPr/>
          <a:lstStyle/>
          <a:p>
            <a:r>
              <a:rPr lang="es-EC" dirty="0"/>
              <a:t>Justificación e importancia </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95705860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043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4400" dirty="0" smtClean="0"/>
              <a:t>Metodología para implementación de protocolos</a:t>
            </a:r>
            <a:endParaRPr lang="es-ES" sz="4400"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912556225"/>
              </p:ext>
            </p:extLst>
          </p:nvPr>
        </p:nvGraphicFramePr>
        <p:xfrm>
          <a:off x="457200" y="1600200"/>
          <a:ext cx="8229600" cy="4424680"/>
        </p:xfrm>
        <a:graphic>
          <a:graphicData uri="http://schemas.openxmlformats.org/drawingml/2006/table">
            <a:tbl>
              <a:tblPr firstRow="1" bandRow="1">
                <a:tableStyleId>{35758FB7-9AC5-4552-8A53-C91805E547FA}</a:tableStyleId>
              </a:tblPr>
              <a:tblGrid>
                <a:gridCol w="4114800"/>
                <a:gridCol w="4114800"/>
              </a:tblGrid>
              <a:tr h="370840">
                <a:tc gridSpan="2">
                  <a:txBody>
                    <a:bodyPr/>
                    <a:lstStyle/>
                    <a:p>
                      <a:pPr algn="ctr"/>
                      <a:r>
                        <a:rPr lang="es-ES" dirty="0" smtClean="0"/>
                        <a:t>Descripción</a:t>
                      </a:r>
                      <a:r>
                        <a:rPr lang="es-ES" baseline="0" dirty="0" smtClean="0"/>
                        <a:t> general de los protocolos</a:t>
                      </a:r>
                      <a:endParaRPr lang="es-ES" dirty="0"/>
                    </a:p>
                  </a:txBody>
                  <a:tcPr/>
                </a:tc>
                <a:tc hMerge="1">
                  <a:txBody>
                    <a:bodyPr/>
                    <a:lstStyle/>
                    <a:p>
                      <a:endParaRPr lang="es-ES" dirty="0"/>
                    </a:p>
                  </a:txBody>
                  <a:tcPr/>
                </a:tc>
              </a:tr>
              <a:tr h="370840">
                <a:tc>
                  <a:txBody>
                    <a:bodyPr/>
                    <a:lstStyle/>
                    <a:p>
                      <a:r>
                        <a:rPr lang="es-ES" sz="1800" b="0" dirty="0" smtClean="0"/>
                        <a:t>Título de la guía</a:t>
                      </a:r>
                      <a:endParaRPr lang="es-ES" sz="1800" b="0" dirty="0"/>
                    </a:p>
                  </a:txBody>
                  <a:tcPr/>
                </a:tc>
                <a:tc>
                  <a:txBody>
                    <a:bodyPr/>
                    <a:lstStyle/>
                    <a:p>
                      <a:r>
                        <a:rPr lang="es-ES" sz="1600" dirty="0" smtClean="0"/>
                        <a:t>Prevención, diagnóstico o tratamiento</a:t>
                      </a:r>
                      <a:endParaRPr lang="es-ES" sz="1600" dirty="0"/>
                    </a:p>
                  </a:txBody>
                  <a:tcPr/>
                </a:tc>
              </a:tr>
              <a:tr h="370840">
                <a:tc>
                  <a:txBody>
                    <a:bodyPr/>
                    <a:lstStyle/>
                    <a:p>
                      <a:r>
                        <a:rPr lang="es-ES" sz="1800" b="0" dirty="0" smtClean="0"/>
                        <a:t>Fecha de elaboración y revisión</a:t>
                      </a:r>
                      <a:endParaRPr lang="es-ES" sz="1800" b="0" dirty="0"/>
                    </a:p>
                  </a:txBody>
                  <a:tcPr/>
                </a:tc>
                <a:tc>
                  <a:txBody>
                    <a:bodyPr/>
                    <a:lstStyle/>
                    <a:p>
                      <a:r>
                        <a:rPr lang="es-ES" sz="1600" dirty="0" smtClean="0"/>
                        <a:t>día/mes/año</a:t>
                      </a:r>
                      <a:endParaRPr lang="es-ES" sz="1600" dirty="0"/>
                    </a:p>
                  </a:txBody>
                  <a:tcPr/>
                </a:tc>
              </a:tr>
              <a:tr h="370840">
                <a:tc>
                  <a:txBody>
                    <a:bodyPr/>
                    <a:lstStyle/>
                    <a:p>
                      <a:r>
                        <a:rPr lang="es-ES" sz="1800" b="0" dirty="0" smtClean="0"/>
                        <a:t>Autores y revisores</a:t>
                      </a:r>
                      <a:endParaRPr lang="es-ES" sz="1800" b="0" dirty="0"/>
                    </a:p>
                  </a:txBody>
                  <a:tcPr/>
                </a:tc>
                <a:tc>
                  <a:txBody>
                    <a:bodyPr/>
                    <a:lstStyle/>
                    <a:p>
                      <a:r>
                        <a:rPr lang="es-ES" sz="1600" dirty="0" smtClean="0"/>
                        <a:t>Equipo de expertos</a:t>
                      </a:r>
                      <a:endParaRPr lang="es-ES" sz="1600" dirty="0"/>
                    </a:p>
                  </a:txBody>
                  <a:tcPr/>
                </a:tc>
              </a:tr>
              <a:tr h="370840">
                <a:tc>
                  <a:txBody>
                    <a:bodyPr/>
                    <a:lstStyle/>
                    <a:p>
                      <a:r>
                        <a:rPr lang="es-ES" sz="1800" b="0" dirty="0" smtClean="0"/>
                        <a:t>Código CIE-10</a:t>
                      </a:r>
                      <a:endParaRPr lang="es-ES" sz="1800" b="0" dirty="0"/>
                    </a:p>
                  </a:txBody>
                  <a:tcPr/>
                </a:tc>
                <a:tc>
                  <a:txBody>
                    <a:bodyPr/>
                    <a:lstStyle/>
                    <a:p>
                      <a:r>
                        <a:rPr lang="es-ES" sz="1600" dirty="0" smtClean="0"/>
                        <a:t>Patologías relacionadas</a:t>
                      </a:r>
                      <a:endParaRPr lang="es-ES" sz="1600" dirty="0"/>
                    </a:p>
                  </a:txBody>
                  <a:tcPr/>
                </a:tc>
              </a:tr>
              <a:tr h="370840">
                <a:tc>
                  <a:txBody>
                    <a:bodyPr/>
                    <a:lstStyle/>
                    <a:p>
                      <a:r>
                        <a:rPr lang="es-ES" sz="1800" b="0" dirty="0" smtClean="0"/>
                        <a:t>Objetivos</a:t>
                      </a:r>
                      <a:endParaRPr lang="es-ES" sz="1800" b="0" dirty="0"/>
                    </a:p>
                  </a:txBody>
                  <a:tcPr/>
                </a:tc>
                <a:tc>
                  <a:txBody>
                    <a:bodyPr/>
                    <a:lstStyle/>
                    <a:p>
                      <a:r>
                        <a:rPr lang="es-ES" sz="1600" dirty="0" smtClean="0"/>
                        <a:t>General y específicos</a:t>
                      </a:r>
                      <a:endParaRPr lang="es-ES" sz="1600" dirty="0"/>
                    </a:p>
                  </a:txBody>
                  <a:tcPr/>
                </a:tc>
              </a:tr>
              <a:tr h="370840">
                <a:tc>
                  <a:txBody>
                    <a:bodyPr/>
                    <a:lstStyle/>
                    <a:p>
                      <a:r>
                        <a:rPr lang="es-ES" sz="1800" b="0" dirty="0" smtClean="0"/>
                        <a:t>Población blanco</a:t>
                      </a:r>
                      <a:endParaRPr lang="es-ES" sz="1800" b="0" dirty="0"/>
                    </a:p>
                  </a:txBody>
                  <a:tcPr/>
                </a:tc>
                <a:tc>
                  <a:txBody>
                    <a:bodyPr/>
                    <a:lstStyle/>
                    <a:p>
                      <a:r>
                        <a:rPr lang="es-ES" sz="1600" dirty="0" smtClean="0"/>
                        <a:t>Pacientes</a:t>
                      </a:r>
                      <a:endParaRPr lang="es-ES" sz="1600" dirty="0"/>
                    </a:p>
                  </a:txBody>
                  <a:tcPr/>
                </a:tc>
              </a:tr>
              <a:tr h="0">
                <a:tc>
                  <a:txBody>
                    <a:bodyPr/>
                    <a:lstStyle/>
                    <a:p>
                      <a:r>
                        <a:rPr lang="es-ES" sz="1800" b="0" dirty="0" smtClean="0"/>
                        <a:t>Profesionales</a:t>
                      </a:r>
                      <a:r>
                        <a:rPr lang="es-ES" sz="1800" b="0" baseline="0" dirty="0" smtClean="0"/>
                        <a:t> a quienes va dirigido</a:t>
                      </a:r>
                      <a:endParaRPr lang="es-ES" sz="1800" b="0" dirty="0"/>
                    </a:p>
                  </a:txBody>
                  <a:tcPr/>
                </a:tc>
                <a:tc>
                  <a:txBody>
                    <a:bodyPr/>
                    <a:lstStyle/>
                    <a:p>
                      <a:r>
                        <a:rPr lang="es-ES" sz="1600" dirty="0" smtClean="0"/>
                        <a:t>Médicos tratantes,</a:t>
                      </a:r>
                      <a:r>
                        <a:rPr lang="es-ES" sz="1600" baseline="0" dirty="0" smtClean="0"/>
                        <a:t> residentes e internos</a:t>
                      </a:r>
                      <a:endParaRPr lang="es-ES" sz="1600" dirty="0"/>
                    </a:p>
                  </a:txBody>
                  <a:tcPr/>
                </a:tc>
              </a:tr>
              <a:tr h="273050">
                <a:tc>
                  <a:txBody>
                    <a:bodyPr/>
                    <a:lstStyle/>
                    <a:p>
                      <a:r>
                        <a:rPr lang="es-ES" sz="1800" b="0" dirty="0" smtClean="0"/>
                        <a:t>Intervención y acciones </a:t>
                      </a:r>
                      <a:endParaRPr lang="es-ES" sz="1800" b="0" dirty="0"/>
                    </a:p>
                  </a:txBody>
                  <a:tcPr/>
                </a:tc>
                <a:tc>
                  <a:txBody>
                    <a:bodyPr/>
                    <a:lstStyle/>
                    <a:p>
                      <a:r>
                        <a:rPr lang="es-ES" sz="1600" dirty="0" smtClean="0"/>
                        <a:t>Descripción</a:t>
                      </a:r>
                      <a:r>
                        <a:rPr lang="es-ES" sz="1600" baseline="0" dirty="0" smtClean="0"/>
                        <a:t> del tratamiento </a:t>
                      </a:r>
                      <a:endParaRPr lang="es-ES" sz="1600" dirty="0"/>
                    </a:p>
                  </a:txBody>
                  <a:tcPr/>
                </a:tc>
              </a:tr>
              <a:tr h="180340">
                <a:tc>
                  <a:txBody>
                    <a:bodyPr/>
                    <a:lstStyle/>
                    <a:p>
                      <a:r>
                        <a:rPr lang="es-ES" sz="1800" b="0" dirty="0" smtClean="0"/>
                        <a:t>Metodología de referencia y validación</a:t>
                      </a:r>
                      <a:endParaRPr lang="es-ES" sz="1800" b="0" dirty="0"/>
                    </a:p>
                  </a:txBody>
                  <a:tcPr/>
                </a:tc>
                <a:tc>
                  <a:txBody>
                    <a:bodyPr/>
                    <a:lstStyle/>
                    <a:p>
                      <a:r>
                        <a:rPr lang="es-ES" sz="1600" dirty="0" smtClean="0"/>
                        <a:t>Evidencia científica</a:t>
                      </a:r>
                      <a:endParaRPr lang="es-ES" sz="1600" dirty="0"/>
                    </a:p>
                  </a:txBody>
                  <a:tcPr/>
                </a:tc>
              </a:tr>
              <a:tr h="121920">
                <a:tc>
                  <a:txBody>
                    <a:bodyPr/>
                    <a:lstStyle/>
                    <a:p>
                      <a:r>
                        <a:rPr lang="es-ES" sz="1800" b="0" dirty="0" smtClean="0"/>
                        <a:t>Conflicto de intereses</a:t>
                      </a:r>
                      <a:endParaRPr lang="es-ES" sz="1800" b="0" dirty="0"/>
                    </a:p>
                  </a:txBody>
                  <a:tcPr/>
                </a:tc>
                <a:tc>
                  <a:txBody>
                    <a:bodyPr/>
                    <a:lstStyle/>
                    <a:p>
                      <a:r>
                        <a:rPr lang="es-ES" sz="1600" dirty="0" smtClean="0"/>
                        <a:t>Declaración</a:t>
                      </a:r>
                      <a:r>
                        <a:rPr lang="es-ES" sz="1600" baseline="0" dirty="0" smtClean="0"/>
                        <a:t> de intereses secundarios</a:t>
                      </a:r>
                      <a:endParaRPr lang="es-ES" sz="1600" dirty="0"/>
                    </a:p>
                  </a:txBody>
                  <a:tcPr/>
                </a:tc>
              </a:tr>
              <a:tr h="243840">
                <a:tc>
                  <a:txBody>
                    <a:bodyPr/>
                    <a:lstStyle/>
                    <a:p>
                      <a:r>
                        <a:rPr lang="es-ES" sz="1800" b="0" dirty="0" smtClean="0"/>
                        <a:t>Bibliografía y anexos</a:t>
                      </a:r>
                      <a:endParaRPr lang="es-ES" sz="1800" b="0" dirty="0"/>
                    </a:p>
                  </a:txBody>
                  <a:tcPr/>
                </a:tc>
                <a:tc>
                  <a:txBody>
                    <a:bodyPr/>
                    <a:lstStyle/>
                    <a:p>
                      <a:r>
                        <a:rPr lang="es-ES" sz="1600" dirty="0" smtClean="0"/>
                        <a:t>Informativo</a:t>
                      </a:r>
                      <a:endParaRPr lang="es-ES" sz="1600" dirty="0"/>
                    </a:p>
                  </a:txBody>
                  <a:tcPr/>
                </a:tc>
              </a:tr>
            </a:tbl>
          </a:graphicData>
        </a:graphic>
      </p:graphicFrame>
    </p:spTree>
    <p:extLst>
      <p:ext uri="{BB962C8B-B14F-4D97-AF65-F5344CB8AC3E}">
        <p14:creationId xmlns:p14="http://schemas.microsoft.com/office/powerpoint/2010/main" val="162228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lstStyle/>
          <a:p>
            <a:r>
              <a:rPr lang="es-EC" dirty="0" smtClean="0"/>
              <a:t>CONCLUSIONES </a:t>
            </a:r>
            <a:endParaRPr lang="es-EC" dirty="0"/>
          </a:p>
        </p:txBody>
      </p:sp>
      <p:sp>
        <p:nvSpPr>
          <p:cNvPr id="3" name="Marcador de contenido 2"/>
          <p:cNvSpPr>
            <a:spLocks noGrp="1"/>
          </p:cNvSpPr>
          <p:nvPr>
            <p:ph idx="1"/>
          </p:nvPr>
        </p:nvSpPr>
        <p:spPr/>
        <p:txBody>
          <a:bodyPr>
            <a:normAutofit lnSpcReduction="10000"/>
          </a:bodyPr>
          <a:lstStyle/>
          <a:p>
            <a:pPr algn="just"/>
            <a:r>
              <a:rPr lang="es-ES" sz="2800" dirty="0" smtClean="0"/>
              <a:t>Se evidenciaron </a:t>
            </a:r>
            <a:r>
              <a:rPr lang="es-ES" sz="2800" dirty="0"/>
              <a:t>falencias en cuanto a la infraestructura </a:t>
            </a:r>
            <a:r>
              <a:rPr lang="es-ES" sz="2800" dirty="0" smtClean="0"/>
              <a:t>hospitalaria</a:t>
            </a:r>
          </a:p>
          <a:p>
            <a:pPr algn="just"/>
            <a:r>
              <a:rPr lang="es-ES" sz="2800" dirty="0" smtClean="0"/>
              <a:t>Mejoras en HCL que requieren acción inmediata:</a:t>
            </a:r>
          </a:p>
          <a:p>
            <a:pPr lvl="1" algn="just"/>
            <a:r>
              <a:rPr lang="es-ES" sz="2000" dirty="0" smtClean="0"/>
              <a:t>protocolos clínico terapéuticos, </a:t>
            </a:r>
          </a:p>
          <a:p>
            <a:pPr lvl="1" algn="just"/>
            <a:r>
              <a:rPr lang="es-ES" sz="2000" dirty="0" smtClean="0"/>
              <a:t>formulario </a:t>
            </a:r>
            <a:r>
              <a:rPr lang="es-ES" sz="2000" dirty="0"/>
              <a:t>de </a:t>
            </a:r>
            <a:r>
              <a:rPr lang="es-ES" sz="2000" dirty="0" smtClean="0"/>
              <a:t>transferencia</a:t>
            </a:r>
          </a:p>
          <a:p>
            <a:pPr lvl="1" algn="just"/>
            <a:r>
              <a:rPr lang="es-ES" sz="2000" dirty="0" smtClean="0"/>
              <a:t>número </a:t>
            </a:r>
            <a:r>
              <a:rPr lang="es-ES" sz="2000" dirty="0"/>
              <a:t>de cedula </a:t>
            </a:r>
            <a:r>
              <a:rPr lang="es-ES" sz="2000" dirty="0" smtClean="0"/>
              <a:t>visible </a:t>
            </a:r>
          </a:p>
          <a:p>
            <a:pPr lvl="1" algn="just"/>
            <a:r>
              <a:rPr lang="es-ES" sz="2000" dirty="0" smtClean="0"/>
              <a:t>consentimiento informado.</a:t>
            </a:r>
          </a:p>
          <a:p>
            <a:r>
              <a:rPr lang="es-ES" sz="2800" dirty="0" smtClean="0"/>
              <a:t>Dimensiones </a:t>
            </a:r>
            <a:r>
              <a:rPr lang="es-ES" sz="2800" dirty="0"/>
              <a:t>ACI: "Enfoque en la población"  0%, "Eficiencia" 33% y “vida laboral”  40%.</a:t>
            </a:r>
          </a:p>
          <a:p>
            <a:r>
              <a:rPr lang="es-ES" sz="2800" b="1" dirty="0" smtClean="0"/>
              <a:t>Calificación </a:t>
            </a:r>
            <a:r>
              <a:rPr lang="es-ES" sz="2800" b="1" dirty="0"/>
              <a:t>ACI 84% para el nivel oro</a:t>
            </a:r>
            <a:r>
              <a:rPr lang="es-ES" sz="2800" dirty="0"/>
              <a:t>.</a:t>
            </a:r>
          </a:p>
          <a:p>
            <a:pPr marL="457200" lvl="1" indent="0" algn="just">
              <a:buNone/>
            </a:pPr>
            <a:endParaRPr lang="es-ES" sz="2000" dirty="0" smtClean="0"/>
          </a:p>
        </p:txBody>
      </p:sp>
    </p:spTree>
    <p:extLst>
      <p:ext uri="{BB962C8B-B14F-4D97-AF65-F5344CB8AC3E}">
        <p14:creationId xmlns:p14="http://schemas.microsoft.com/office/powerpoint/2010/main" val="319175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  </a:t>
            </a:r>
            <a:endParaRPr lang="es-EC" dirty="0"/>
          </a:p>
        </p:txBody>
      </p:sp>
      <p:sp>
        <p:nvSpPr>
          <p:cNvPr id="3" name="2 Marcador de contenido"/>
          <p:cNvSpPr>
            <a:spLocks noGrp="1"/>
          </p:cNvSpPr>
          <p:nvPr>
            <p:ph idx="1"/>
          </p:nvPr>
        </p:nvSpPr>
        <p:spPr/>
        <p:txBody>
          <a:bodyPr>
            <a:normAutofit/>
          </a:bodyPr>
          <a:lstStyle/>
          <a:p>
            <a:pPr algn="just"/>
            <a:r>
              <a:rPr lang="es-EC" dirty="0" smtClean="0"/>
              <a:t>El </a:t>
            </a:r>
            <a:r>
              <a:rPr lang="es-EC" dirty="0"/>
              <a:t>servicio de Medicina Interna está en condiciones de recibir la acreditación en el nivel oro por parte de la </a:t>
            </a:r>
            <a:r>
              <a:rPr lang="es-EC" dirty="0" err="1"/>
              <a:t>Accreditation</a:t>
            </a:r>
            <a:r>
              <a:rPr lang="es-EC" dirty="0"/>
              <a:t> </a:t>
            </a:r>
            <a:r>
              <a:rPr lang="es-EC" dirty="0" err="1"/>
              <a:t>Canada</a:t>
            </a:r>
            <a:r>
              <a:rPr lang="es-EC" dirty="0"/>
              <a:t> </a:t>
            </a:r>
            <a:r>
              <a:rPr lang="es-EC" dirty="0" smtClean="0"/>
              <a:t>International</a:t>
            </a:r>
            <a:endParaRPr lang="es-EC" dirty="0"/>
          </a:p>
        </p:txBody>
      </p:sp>
      <p:pic>
        <p:nvPicPr>
          <p:cNvPr id="4" name="Picture 2" descr="http://www.economia.gob.ar/wp-content/themes/twentyfourteen-mecon/images/dibujo-pi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4" y="4613296"/>
            <a:ext cx="9137766" cy="222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2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p:txBody>
          <a:bodyPr/>
          <a:lstStyle/>
          <a:p>
            <a:r>
              <a:rPr lang="es-EC" dirty="0" smtClean="0"/>
              <a:t>CONCLUSIONES </a:t>
            </a:r>
            <a:endParaRPr lang="es-EC" dirty="0"/>
          </a:p>
        </p:txBody>
      </p:sp>
      <p:sp>
        <p:nvSpPr>
          <p:cNvPr id="3" name="2 Marcador de contenido"/>
          <p:cNvSpPr>
            <a:spLocks noGrp="1"/>
          </p:cNvSpPr>
          <p:nvPr>
            <p:ph idx="1"/>
          </p:nvPr>
        </p:nvSpPr>
        <p:spPr/>
        <p:txBody>
          <a:bodyPr>
            <a:normAutofit/>
          </a:bodyPr>
          <a:lstStyle/>
          <a:p>
            <a:r>
              <a:rPr lang="es-EC" dirty="0" smtClean="0"/>
              <a:t>Otros </a:t>
            </a:r>
            <a:r>
              <a:rPr lang="es-EC" dirty="0"/>
              <a:t>estándares de </a:t>
            </a:r>
            <a:r>
              <a:rPr lang="es-EC" dirty="0" smtClean="0"/>
              <a:t>reconocimiento </a:t>
            </a:r>
            <a:r>
              <a:rPr lang="es-EC" dirty="0"/>
              <a:t>internacional </a:t>
            </a:r>
            <a:r>
              <a:rPr lang="es-EC" dirty="0" smtClean="0"/>
              <a:t>muestran que el </a:t>
            </a:r>
            <a:r>
              <a:rPr lang="es-EC" dirty="0"/>
              <a:t>servicio tiene importantes </a:t>
            </a:r>
            <a:r>
              <a:rPr lang="es-EC" b="1" dirty="0"/>
              <a:t>falencias </a:t>
            </a:r>
            <a:r>
              <a:rPr lang="es-EC" dirty="0"/>
              <a:t>en lo que respecta a </a:t>
            </a:r>
            <a:r>
              <a:rPr lang="es-EC" b="1" dirty="0"/>
              <a:t>estructura </a:t>
            </a:r>
            <a:r>
              <a:rPr lang="es-EC" b="1" dirty="0" smtClean="0"/>
              <a:t>física</a:t>
            </a:r>
            <a:r>
              <a:rPr lang="es-EC" dirty="0" smtClean="0"/>
              <a:t>, </a:t>
            </a:r>
            <a:r>
              <a:rPr lang="es-EC" b="1" dirty="0" smtClean="0"/>
              <a:t>talento </a:t>
            </a:r>
            <a:r>
              <a:rPr lang="es-EC" b="1" dirty="0"/>
              <a:t>humano y </a:t>
            </a:r>
            <a:r>
              <a:rPr lang="es-EC" b="1" dirty="0" smtClean="0"/>
              <a:t>existencia de protocolos de atención</a:t>
            </a:r>
            <a:endParaRPr lang="es-EC" b="1" dirty="0"/>
          </a:p>
        </p:txBody>
      </p:sp>
      <p:pic>
        <p:nvPicPr>
          <p:cNvPr id="4" name="Picture 2" descr="http://www.economia.gob.ar/wp-content/themes/twentyfourteen-mecon/images/dibujo-pi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4" y="4613296"/>
            <a:ext cx="9137766" cy="222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18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CONCLUSIONES</a:t>
            </a:r>
          </a:p>
        </p:txBody>
      </p:sp>
      <p:sp>
        <p:nvSpPr>
          <p:cNvPr id="3" name="2 Marcador de contenido"/>
          <p:cNvSpPr>
            <a:spLocks noGrp="1"/>
          </p:cNvSpPr>
          <p:nvPr>
            <p:ph idx="1"/>
          </p:nvPr>
        </p:nvSpPr>
        <p:spPr/>
        <p:txBody>
          <a:bodyPr>
            <a:normAutofit/>
          </a:bodyPr>
          <a:lstStyle/>
          <a:p>
            <a:r>
              <a:rPr lang="es-EC" b="1" dirty="0" smtClean="0"/>
              <a:t>La </a:t>
            </a:r>
            <a:r>
              <a:rPr lang="es-EC" b="1" dirty="0"/>
              <a:t>seguridad </a:t>
            </a:r>
            <a:r>
              <a:rPr lang="es-EC" dirty="0"/>
              <a:t>del paciente en el servicio de medicina interna </a:t>
            </a:r>
            <a:r>
              <a:rPr lang="es-EC" b="1" dirty="0"/>
              <a:t>no se alcanza el nivel </a:t>
            </a:r>
            <a:r>
              <a:rPr lang="es-EC" b="1" dirty="0" smtClean="0"/>
              <a:t>deseado</a:t>
            </a:r>
            <a:r>
              <a:rPr lang="es-EC" dirty="0" smtClean="0"/>
              <a:t>, </a:t>
            </a:r>
            <a:r>
              <a:rPr lang="es-EC" dirty="0"/>
              <a:t>en vista de que los </a:t>
            </a:r>
            <a:r>
              <a:rPr lang="es-EC" dirty="0" smtClean="0"/>
              <a:t>estándares </a:t>
            </a:r>
            <a:r>
              <a:rPr lang="es-EC" dirty="0"/>
              <a:t>relacionados con la seguridad aun siguen siendo difíciles de </a:t>
            </a:r>
            <a:r>
              <a:rPr lang="es-EC" dirty="0" smtClean="0"/>
              <a:t>alcanzar, agravado por la </a:t>
            </a:r>
            <a:r>
              <a:rPr lang="es-EC" dirty="0"/>
              <a:t>falta de cultura de seguridad de los usuarios internos </a:t>
            </a:r>
            <a:r>
              <a:rPr lang="es-EC" dirty="0" smtClean="0"/>
              <a:t>así </a:t>
            </a:r>
            <a:r>
              <a:rPr lang="es-EC" dirty="0"/>
              <a:t>como en los pacientes. </a:t>
            </a:r>
          </a:p>
        </p:txBody>
      </p:sp>
      <p:pic>
        <p:nvPicPr>
          <p:cNvPr id="4" name="Picture 2" descr="http://www.economia.gob.ar/wp-content/themes/twentyfourteen-mecon/images/dibujo-pi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4" y="4613296"/>
            <a:ext cx="9137766" cy="222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8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economia.gob.ar/wp-content/themes/twentyfourteen-mecon/images/dibujo-pi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4" y="5157192"/>
            <a:ext cx="9137766" cy="1685499"/>
          </a:xfrm>
          <a:prstGeom prst="rect">
            <a:avLst/>
          </a:prstGeom>
          <a:noFill/>
          <a:extLst>
            <a:ext uri="{909E8E84-426E-40DD-AFC4-6F175D3DCCD1}">
              <a14:hiddenFill xmlns:a14="http://schemas.microsoft.com/office/drawing/2010/main">
                <a:solidFill>
                  <a:srgbClr val="FFFFFF"/>
                </a:solidFill>
              </a14:hiddenFill>
            </a:ext>
          </a:extLst>
        </p:spPr>
      </p:pic>
      <p:sp>
        <p:nvSpPr>
          <p:cNvPr id="4" name="1 Título"/>
          <p:cNvSpPr>
            <a:spLocks noGrp="1"/>
          </p:cNvSpPr>
          <p:nvPr>
            <p:ph type="title"/>
          </p:nvPr>
        </p:nvSpPr>
        <p:spPr/>
        <p:txBody>
          <a:bodyPr/>
          <a:lstStyle/>
          <a:p>
            <a:r>
              <a:rPr lang="es-EC" dirty="0" smtClean="0"/>
              <a:t>RECOMENDACIONES </a:t>
            </a:r>
            <a:endParaRPr lang="es-EC" dirty="0"/>
          </a:p>
        </p:txBody>
      </p:sp>
      <p:sp>
        <p:nvSpPr>
          <p:cNvPr id="3" name="Marcador de contenido 2"/>
          <p:cNvSpPr>
            <a:spLocks noGrp="1"/>
          </p:cNvSpPr>
          <p:nvPr>
            <p:ph idx="1"/>
          </p:nvPr>
        </p:nvSpPr>
        <p:spPr/>
        <p:txBody>
          <a:bodyPr/>
          <a:lstStyle/>
          <a:p>
            <a:r>
              <a:rPr lang="es-ES" dirty="0" smtClean="0"/>
              <a:t>El </a:t>
            </a:r>
            <a:r>
              <a:rPr lang="es-ES" dirty="0"/>
              <a:t>comité de calidad </a:t>
            </a:r>
            <a:r>
              <a:rPr lang="es-ES" dirty="0" smtClean="0"/>
              <a:t>debería trabajar </a:t>
            </a:r>
            <a:r>
              <a:rPr lang="es-ES" dirty="0"/>
              <a:t>articuladamente con la unidad de calidad del Hospital Eugenio Espejo para de esta manera cubrir los puntos débiles y  colaborar con la toma de </a:t>
            </a:r>
            <a:r>
              <a:rPr lang="es-ES" dirty="0" smtClean="0"/>
              <a:t>decisiones </a:t>
            </a:r>
            <a:r>
              <a:rPr lang="es-ES" dirty="0"/>
              <a:t>para mejorar la calidad </a:t>
            </a:r>
            <a:r>
              <a:rPr lang="es-ES" dirty="0" smtClean="0"/>
              <a:t>y seguridad en </a:t>
            </a:r>
            <a:r>
              <a:rPr lang="es-ES" dirty="0"/>
              <a:t>el servicio de medicina interna. </a:t>
            </a:r>
            <a:endParaRPr lang="es-ES" dirty="0" smtClean="0"/>
          </a:p>
          <a:p>
            <a:r>
              <a:rPr lang="es-ES" dirty="0" smtClean="0"/>
              <a:t>Además de la propuesta de la ACI, se recomienda utilizar otros estándares de calidad internacionalmente reconocidos</a:t>
            </a:r>
            <a:endParaRPr lang="es-ES" dirty="0"/>
          </a:p>
        </p:txBody>
      </p:sp>
    </p:spTree>
    <p:extLst>
      <p:ext uri="{BB962C8B-B14F-4D97-AF65-F5344CB8AC3E}">
        <p14:creationId xmlns:p14="http://schemas.microsoft.com/office/powerpoint/2010/main" val="256817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C" dirty="0"/>
          </a:p>
        </p:txBody>
      </p:sp>
      <p:sp>
        <p:nvSpPr>
          <p:cNvPr id="3" name="2 Marcador de contenido"/>
          <p:cNvSpPr>
            <a:spLocks noGrp="1"/>
          </p:cNvSpPr>
          <p:nvPr>
            <p:ph idx="1"/>
          </p:nvPr>
        </p:nvSpPr>
        <p:spPr>
          <a:xfrm>
            <a:off x="457200" y="1556792"/>
            <a:ext cx="8229600" cy="4525963"/>
          </a:xfrm>
        </p:spPr>
        <p:txBody>
          <a:bodyPr>
            <a:normAutofit/>
          </a:bodyPr>
          <a:lstStyle/>
          <a:p>
            <a:r>
              <a:rPr lang="es-EC" dirty="0" smtClean="0"/>
              <a:t>Recurrir a diversos estándares reconocidos internacionalmente para garantizar la concepción integral de la calidad en salud</a:t>
            </a:r>
          </a:p>
          <a:p>
            <a:endParaRPr lang="es-EC" dirty="0" smtClean="0"/>
          </a:p>
          <a:p>
            <a:endParaRPr lang="es-EC" dirty="0"/>
          </a:p>
        </p:txBody>
      </p:sp>
      <p:pic>
        <p:nvPicPr>
          <p:cNvPr id="4" name="Picture 2" descr="http://www.economia.gob.ar/wp-content/themes/twentyfourteen-mecon/images/dibujo-pi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4" y="4613296"/>
            <a:ext cx="9137766" cy="222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993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 </a:t>
            </a:r>
            <a:endParaRPr lang="es-EC" dirty="0"/>
          </a:p>
        </p:txBody>
      </p:sp>
      <p:sp>
        <p:nvSpPr>
          <p:cNvPr id="3" name="2 Marcador de contenido"/>
          <p:cNvSpPr>
            <a:spLocks noGrp="1"/>
          </p:cNvSpPr>
          <p:nvPr>
            <p:ph idx="1"/>
          </p:nvPr>
        </p:nvSpPr>
        <p:spPr/>
        <p:txBody>
          <a:bodyPr>
            <a:normAutofit/>
          </a:bodyPr>
          <a:lstStyle/>
          <a:p>
            <a:r>
              <a:rPr lang="es-EC" dirty="0"/>
              <a:t>Trabajar activamente en un proceso en el que se garantice la seguridad del </a:t>
            </a:r>
            <a:r>
              <a:rPr lang="es-EC" dirty="0" smtClean="0"/>
              <a:t>paciente, </a:t>
            </a:r>
            <a:r>
              <a:rPr lang="es-EC" dirty="0"/>
              <a:t>con la participación de todo el equipo </a:t>
            </a:r>
            <a:r>
              <a:rPr lang="es-EC" dirty="0" smtClean="0"/>
              <a:t>de salud previamente </a:t>
            </a:r>
            <a:r>
              <a:rPr lang="es-EC" dirty="0"/>
              <a:t>sensibilizado </a:t>
            </a:r>
            <a:r>
              <a:rPr lang="es-EC" dirty="0" smtClean="0"/>
              <a:t>sobre la </a:t>
            </a:r>
            <a:r>
              <a:rPr lang="es-EC" dirty="0"/>
              <a:t>concepción de calidad.</a:t>
            </a:r>
          </a:p>
        </p:txBody>
      </p:sp>
      <p:pic>
        <p:nvPicPr>
          <p:cNvPr id="4" name="Picture 2" descr="http://www.economia.gob.ar/wp-content/themes/twentyfourteen-mecon/images/dibujo-pi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4" y="4613296"/>
            <a:ext cx="9137766" cy="222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34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 </a:t>
            </a:r>
            <a:endParaRPr lang="es-EC" dirty="0"/>
          </a:p>
        </p:txBody>
      </p:sp>
      <p:sp>
        <p:nvSpPr>
          <p:cNvPr id="3" name="2 Marcador de contenido"/>
          <p:cNvSpPr>
            <a:spLocks noGrp="1"/>
          </p:cNvSpPr>
          <p:nvPr>
            <p:ph idx="1"/>
          </p:nvPr>
        </p:nvSpPr>
        <p:spPr/>
        <p:txBody>
          <a:bodyPr>
            <a:normAutofit/>
          </a:bodyPr>
          <a:lstStyle/>
          <a:p>
            <a:r>
              <a:rPr lang="es-EC" dirty="0" smtClean="0"/>
              <a:t>Evaluar mediante organismos acreditadores a otras instituciones pertenecientes al Sistema Nacional de Salud, para establecer mejoras y superar falencias</a:t>
            </a:r>
            <a:endParaRPr lang="es-EC" dirty="0"/>
          </a:p>
        </p:txBody>
      </p:sp>
      <p:pic>
        <p:nvPicPr>
          <p:cNvPr id="4" name="Picture 2" descr="http://www.economia.gob.ar/wp-content/themes/twentyfourteen-mecon/images/dibujo-pi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4" y="4613296"/>
            <a:ext cx="9137766" cy="222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34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 </a:t>
            </a:r>
            <a:endParaRPr lang="es-EC" dirty="0"/>
          </a:p>
        </p:txBody>
      </p:sp>
      <p:sp>
        <p:nvSpPr>
          <p:cNvPr id="3" name="2 Marcador de contenido"/>
          <p:cNvSpPr>
            <a:spLocks noGrp="1"/>
          </p:cNvSpPr>
          <p:nvPr>
            <p:ph idx="1"/>
          </p:nvPr>
        </p:nvSpPr>
        <p:spPr>
          <a:xfrm>
            <a:off x="457200" y="2287413"/>
            <a:ext cx="8229600" cy="4525963"/>
          </a:xfrm>
        </p:spPr>
        <p:txBody>
          <a:bodyPr>
            <a:normAutofit/>
          </a:bodyPr>
          <a:lstStyle/>
          <a:p>
            <a:r>
              <a:rPr lang="es-EC" dirty="0" smtClean="0"/>
              <a:t>Se </a:t>
            </a:r>
            <a:r>
              <a:rPr lang="es-EC" dirty="0"/>
              <a:t>recomienda tomar en cuenta este tipo de estudios basados en la aplicación de </a:t>
            </a:r>
            <a:r>
              <a:rPr lang="es-EC" dirty="0" smtClean="0"/>
              <a:t>estándares, en </a:t>
            </a:r>
            <a:r>
              <a:rPr lang="es-EC" dirty="0"/>
              <a:t>las futuras </a:t>
            </a:r>
            <a:r>
              <a:rPr lang="es-EC" dirty="0" smtClean="0"/>
              <a:t>inversiones públicas </a:t>
            </a:r>
            <a:r>
              <a:rPr lang="es-EC" dirty="0"/>
              <a:t>para edificaciones </a:t>
            </a:r>
            <a:r>
              <a:rPr lang="es-EC" dirty="0" smtClean="0"/>
              <a:t>hospitalarias.</a:t>
            </a:r>
            <a:endParaRPr lang="es-EC" dirty="0"/>
          </a:p>
        </p:txBody>
      </p:sp>
      <p:pic>
        <p:nvPicPr>
          <p:cNvPr id="3074" name="Picture 2" descr="http://www.economia.gob.ar/wp-content/themes/twentyfourteen-mecon/images/dibujo-pi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4" y="4613296"/>
            <a:ext cx="9137766" cy="222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34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 General </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19719665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386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4052991949"/>
              </p:ext>
            </p:extLst>
          </p:nvPr>
        </p:nvGraphicFramePr>
        <p:xfrm>
          <a:off x="457200" y="119675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015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Objetivos específicos </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51372564"/>
              </p:ext>
            </p:extLst>
          </p:nvPr>
        </p:nvGraphicFramePr>
        <p:xfrm>
          <a:off x="457200" y="1600200"/>
          <a:ext cx="8229600" cy="4781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176" y="2636912"/>
            <a:ext cx="2483768" cy="2981431"/>
          </a:xfrm>
          <a:prstGeom prst="rect">
            <a:avLst/>
          </a:prstGeom>
          <a:noFill/>
          <a:ln>
            <a:noFill/>
          </a:ln>
          <a:effectLst>
            <a:glow rad="1397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5492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1600200"/>
          </a:xfrm>
        </p:spPr>
        <p:txBody>
          <a:bodyPr>
            <a:normAutofit/>
          </a:bodyPr>
          <a:lstStyle/>
          <a:p>
            <a:r>
              <a:rPr lang="es-EC" dirty="0" smtClean="0"/>
              <a:t>Planteamiento del problema</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568900073"/>
              </p:ext>
            </p:extLst>
          </p:nvPr>
        </p:nvGraphicFramePr>
        <p:xfrm>
          <a:off x="457200" y="2060848"/>
          <a:ext cx="8229600" cy="4065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http://www.megadatosgratis.com/wp-content/uploads/2014/08/estados-de-incertidumbre-para-facebook.jp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5869" y="2636912"/>
            <a:ext cx="3305918" cy="3305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20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1600200"/>
          </a:xfrm>
        </p:spPr>
        <p:txBody>
          <a:bodyPr>
            <a:normAutofit/>
          </a:bodyPr>
          <a:lstStyle/>
          <a:p>
            <a:r>
              <a:rPr lang="es-EC" dirty="0" smtClean="0"/>
              <a:t>Formulación </a:t>
            </a:r>
            <a:r>
              <a:rPr lang="es-EC" dirty="0"/>
              <a:t>del </a:t>
            </a:r>
            <a:r>
              <a:rPr lang="es-EC" dirty="0" smtClean="0"/>
              <a:t>Problema </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687721900"/>
              </p:ext>
            </p:extLst>
          </p:nvPr>
        </p:nvGraphicFramePr>
        <p:xfrm>
          <a:off x="395536" y="198884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807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C" dirty="0" smtClean="0"/>
              <a:t>Metodología</a:t>
            </a:r>
            <a:endParaRPr lang="es-EC" dirty="0"/>
          </a:p>
        </p:txBody>
      </p:sp>
      <p:sp>
        <p:nvSpPr>
          <p:cNvPr id="5" name="4 Subtítulo"/>
          <p:cNvSpPr>
            <a:spLocks noGrp="1"/>
          </p:cNvSpPr>
          <p:nvPr>
            <p:ph type="subTitle" idx="1"/>
          </p:nvPr>
        </p:nvSpPr>
        <p:spPr/>
        <p:txBody>
          <a:bodyPr>
            <a:normAutofit/>
          </a:bodyPr>
          <a:lstStyle/>
          <a:p>
            <a:r>
              <a:rPr lang="es-EC" sz="3200" dirty="0" smtClean="0"/>
              <a:t>Descripción metodológica </a:t>
            </a:r>
            <a:endParaRPr lang="es-EC" sz="3200" dirty="0"/>
          </a:p>
        </p:txBody>
      </p:sp>
    </p:spTree>
    <p:extLst>
      <p:ext uri="{BB962C8B-B14F-4D97-AF65-F5344CB8AC3E}">
        <p14:creationId xmlns:p14="http://schemas.microsoft.com/office/powerpoint/2010/main" val="291054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Método  de investigación </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493997191"/>
              </p:ext>
            </p:extLst>
          </p:nvPr>
        </p:nvGraphicFramePr>
        <p:xfrm>
          <a:off x="457200" y="1600200"/>
          <a:ext cx="8579296" cy="4997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520" y="2286747"/>
            <a:ext cx="2880320"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4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Personalizado 1">
      <a:majorFont>
        <a:latin typeface="Century Gothic"/>
        <a:ea typeface=""/>
        <a:cs typeface=""/>
      </a:majorFont>
      <a:minorFont>
        <a:latin typeface="Arial"/>
        <a:ea typeface=""/>
        <a:cs typeface=""/>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2576</TotalTime>
  <Words>1702</Words>
  <Application>Microsoft Office PowerPoint</Application>
  <PresentationFormat>Presentación en pantalla (4:3)</PresentationFormat>
  <Paragraphs>287</Paragraphs>
  <Slides>40</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40</vt:i4>
      </vt:variant>
    </vt:vector>
  </HeadingPairs>
  <TitlesOfParts>
    <vt:vector size="48" baseType="lpstr">
      <vt:lpstr>Arial</vt:lpstr>
      <vt:lpstr>Arial Rounded MT Bold</vt:lpstr>
      <vt:lpstr>Calibri</vt:lpstr>
      <vt:lpstr>Century Gothic</vt:lpstr>
      <vt:lpstr>Courier New</vt:lpstr>
      <vt:lpstr>Times New Roman</vt:lpstr>
      <vt:lpstr>Wingdings</vt:lpstr>
      <vt:lpstr>Ejecutivo</vt:lpstr>
      <vt:lpstr>    TEMA: EVALUACIÓN A LA CALIDAD Y SEGURIDAD EN LA ATENCIÓN A PACIENTES DEL SERVICIO DE MEDICINA INTERNA DEL HOSPITAL EUGENIO ESPEJO.</vt:lpstr>
      <vt:lpstr>Justificación e importancia </vt:lpstr>
      <vt:lpstr>Justificación e importancia </vt:lpstr>
      <vt:lpstr>Objetivo General </vt:lpstr>
      <vt:lpstr>Objetivos específicos </vt:lpstr>
      <vt:lpstr>Planteamiento del problema</vt:lpstr>
      <vt:lpstr>Formulación del Problema </vt:lpstr>
      <vt:lpstr>Metodología</vt:lpstr>
      <vt:lpstr>Método  de investigación </vt:lpstr>
      <vt:lpstr>Método  de investigación </vt:lpstr>
      <vt:lpstr>Instrumentos </vt:lpstr>
      <vt:lpstr>Norma para Servicios médicos - ACI</vt:lpstr>
      <vt:lpstr>Población y Muestra </vt:lpstr>
      <vt:lpstr>Resultados </vt:lpstr>
      <vt:lpstr>RESULTADOS </vt:lpstr>
      <vt:lpstr>Resultados </vt:lpstr>
      <vt:lpstr>Porcentaje de cumplimiento de los estándares según las dimensiones de la calidad</vt:lpstr>
      <vt:lpstr>Porcentaje de cumplimiento según el nivel de acreditación</vt:lpstr>
      <vt:lpstr>Resultados </vt:lpstr>
      <vt:lpstr>Presentación de PowerPoint</vt:lpstr>
      <vt:lpstr>Presentación de PowerPoint</vt:lpstr>
      <vt:lpstr>Salas de aislamiento</vt:lpstr>
      <vt:lpstr>Presentación de PowerPoint</vt:lpstr>
      <vt:lpstr>Propuesta  </vt:lpstr>
      <vt:lpstr>Propuesta: “Plan de mejora para el servicio de medicina interna” </vt:lpstr>
      <vt:lpstr>Objetivo General </vt:lpstr>
      <vt:lpstr>Objetivos específicos </vt:lpstr>
      <vt:lpstr>Presentación de PowerPoint</vt:lpstr>
      <vt:lpstr>Presentación de PowerPoint</vt:lpstr>
      <vt:lpstr>Metodología para implementación de protocolos</vt:lpstr>
      <vt:lpstr>CONCLUSIONES </vt:lpstr>
      <vt:lpstr>CONCLUSIONES  </vt:lpstr>
      <vt:lpstr>CONCLUSIONES </vt:lpstr>
      <vt:lpstr>CONCLUSIONES</vt:lpstr>
      <vt:lpstr>RECOMENDACIONES </vt:lpstr>
      <vt:lpstr>RECOMENDACIONES</vt:lpstr>
      <vt:lpstr>RECOMENDACIONES </vt:lpstr>
      <vt:lpstr>RECOMENDACIONES </vt:lpstr>
      <vt:lpstr>RECOMENDACIONES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EVALUACIÓN A LA CALIDAD Y SEGURIDAD EN LA ATENCIÓN A PACIENTES DEL SERVICIO DE MEDICINA INTERNA DEL HOSPITAL EUGENIO ESPEJO.</dc:title>
  <dc:creator>Vanessa Poma</dc:creator>
  <cp:lastModifiedBy>UMBRELLA-6</cp:lastModifiedBy>
  <cp:revision>172</cp:revision>
  <cp:lastPrinted>2015-10-26T14:25:07Z</cp:lastPrinted>
  <dcterms:created xsi:type="dcterms:W3CDTF">2015-10-07T21:09:13Z</dcterms:created>
  <dcterms:modified xsi:type="dcterms:W3CDTF">2015-10-27T14:14:51Z</dcterms:modified>
</cp:coreProperties>
</file>