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6"/>
  </p:notesMasterIdLst>
  <p:sldIdLst>
    <p:sldId id="257" r:id="rId2"/>
    <p:sldId id="256" r:id="rId3"/>
    <p:sldId id="334" r:id="rId4"/>
    <p:sldId id="324" r:id="rId5"/>
    <p:sldId id="325" r:id="rId6"/>
    <p:sldId id="280" r:id="rId7"/>
    <p:sldId id="327" r:id="rId8"/>
    <p:sldId id="328" r:id="rId9"/>
    <p:sldId id="343" r:id="rId10"/>
    <p:sldId id="335" r:id="rId11"/>
    <p:sldId id="263" r:id="rId12"/>
    <p:sldId id="274" r:id="rId13"/>
    <p:sldId id="268" r:id="rId14"/>
    <p:sldId id="271" r:id="rId15"/>
    <p:sldId id="294" r:id="rId16"/>
    <p:sldId id="312" r:id="rId17"/>
    <p:sldId id="295" r:id="rId18"/>
    <p:sldId id="311" r:id="rId19"/>
    <p:sldId id="296" r:id="rId20"/>
    <p:sldId id="315" r:id="rId21"/>
    <p:sldId id="320" r:id="rId22"/>
    <p:sldId id="338" r:id="rId23"/>
    <p:sldId id="346" r:id="rId24"/>
    <p:sldId id="345" r:id="rId25"/>
    <p:sldId id="342" r:id="rId26"/>
    <p:sldId id="341" r:id="rId27"/>
    <p:sldId id="344" r:id="rId28"/>
    <p:sldId id="321" r:id="rId29"/>
    <p:sldId id="301" r:id="rId30"/>
    <p:sldId id="333" r:id="rId31"/>
    <p:sldId id="348" r:id="rId32"/>
    <p:sldId id="332" r:id="rId33"/>
    <p:sldId id="305" r:id="rId34"/>
    <p:sldId id="290" r:id="rId3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94660"/>
  </p:normalViewPr>
  <p:slideViewPr>
    <p:cSldViewPr>
      <p:cViewPr>
        <p:scale>
          <a:sx n="73" d="100"/>
          <a:sy n="73" d="100"/>
        </p:scale>
        <p:origin x="-1344"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ome\Documents\guillermo%20hidalgo\Copia%20de%20MATRIZ%20GUILLERMO.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home\Documents\guillermo%20hidalgo\Copia%20de%20MATRIZ%20GUILLERMO.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OMPU\Google%20Drive\Desktop\tesis\tesis%20clima.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Libro1"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COMPU\AppData\Local\Microsoft\Windows\Temporary%20Internet%20Files\Content.IE5\D5KR3450\enviar%20a%20mail%20de%20maria.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COMPU\AppData\Local\Microsoft\Windows\Temporary%20Internet%20Files\Content.IE5\D5KR3450\enviar%20a%20mail%20de%20maria.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home\Documents\guillermo%20hidalgo\Copia%20de%20MATRIZ%20GUILLERM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Hoja3!$A$24</c:f>
              <c:strCache>
                <c:ptCount val="1"/>
                <c:pt idx="0">
                  <c:v>E1 40 Ácaros/m</c:v>
                </c:pt>
              </c:strCache>
            </c:strRef>
          </c:tx>
          <c:marker>
            <c:symbol val="none"/>
          </c:marker>
          <c:cat>
            <c:strRef>
              <c:f>Hoja3!$B$22:$M$23</c:f>
              <c:strCache>
                <c:ptCount val="12"/>
                <c:pt idx="0">
                  <c:v>1ª</c:v>
                </c:pt>
                <c:pt idx="1">
                  <c:v>2ª</c:v>
                </c:pt>
                <c:pt idx="2">
                  <c:v>3ª</c:v>
                </c:pt>
                <c:pt idx="3">
                  <c:v>4ª</c:v>
                </c:pt>
                <c:pt idx="4">
                  <c:v>5ª</c:v>
                </c:pt>
                <c:pt idx="5">
                  <c:v>6ª</c:v>
                </c:pt>
                <c:pt idx="6">
                  <c:v>7ª</c:v>
                </c:pt>
                <c:pt idx="7">
                  <c:v>8ª</c:v>
                </c:pt>
                <c:pt idx="8">
                  <c:v>9ª</c:v>
                </c:pt>
                <c:pt idx="9">
                  <c:v>10ª</c:v>
                </c:pt>
                <c:pt idx="10">
                  <c:v>11ª</c:v>
                </c:pt>
                <c:pt idx="11">
                  <c:v>12ª</c:v>
                </c:pt>
              </c:strCache>
            </c:strRef>
          </c:cat>
          <c:val>
            <c:numRef>
              <c:f>Hoja3!$B$24:$M$24</c:f>
              <c:numCache>
                <c:formatCode>General</c:formatCode>
                <c:ptCount val="12"/>
                <c:pt idx="0">
                  <c:v>1.6300000000000001</c:v>
                </c:pt>
                <c:pt idx="1">
                  <c:v>1.3800000000000001</c:v>
                </c:pt>
                <c:pt idx="2">
                  <c:v>1.1299999999999908</c:v>
                </c:pt>
                <c:pt idx="3">
                  <c:v>1</c:v>
                </c:pt>
                <c:pt idx="4">
                  <c:v>1.25</c:v>
                </c:pt>
                <c:pt idx="5">
                  <c:v>0.75000000000000422</c:v>
                </c:pt>
                <c:pt idx="6">
                  <c:v>0.88000000000000056</c:v>
                </c:pt>
                <c:pt idx="7">
                  <c:v>0.88000000000000056</c:v>
                </c:pt>
                <c:pt idx="8">
                  <c:v>0.88000000000000056</c:v>
                </c:pt>
                <c:pt idx="9">
                  <c:v>0.63000000000000456</c:v>
                </c:pt>
                <c:pt idx="10">
                  <c:v>0.38000000000000228</c:v>
                </c:pt>
                <c:pt idx="11">
                  <c:v>0.63000000000000456</c:v>
                </c:pt>
              </c:numCache>
            </c:numRef>
          </c:val>
          <c:smooth val="0"/>
        </c:ser>
        <c:ser>
          <c:idx val="1"/>
          <c:order val="1"/>
          <c:tx>
            <c:strRef>
              <c:f>Hoja3!$A$25</c:f>
              <c:strCache>
                <c:ptCount val="1"/>
                <c:pt idx="0">
                  <c:v>E2 100 Ácaros/m</c:v>
                </c:pt>
              </c:strCache>
            </c:strRef>
          </c:tx>
          <c:marker>
            <c:symbol val="none"/>
          </c:marker>
          <c:cat>
            <c:strRef>
              <c:f>Hoja3!$B$22:$M$23</c:f>
              <c:strCache>
                <c:ptCount val="12"/>
                <c:pt idx="0">
                  <c:v>1ª</c:v>
                </c:pt>
                <c:pt idx="1">
                  <c:v>2ª</c:v>
                </c:pt>
                <c:pt idx="2">
                  <c:v>3ª</c:v>
                </c:pt>
                <c:pt idx="3">
                  <c:v>4ª</c:v>
                </c:pt>
                <c:pt idx="4">
                  <c:v>5ª</c:v>
                </c:pt>
                <c:pt idx="5">
                  <c:v>6ª</c:v>
                </c:pt>
                <c:pt idx="6">
                  <c:v>7ª</c:v>
                </c:pt>
                <c:pt idx="7">
                  <c:v>8ª</c:v>
                </c:pt>
                <c:pt idx="8">
                  <c:v>9ª</c:v>
                </c:pt>
                <c:pt idx="9">
                  <c:v>10ª</c:v>
                </c:pt>
                <c:pt idx="10">
                  <c:v>11ª</c:v>
                </c:pt>
                <c:pt idx="11">
                  <c:v>12ª</c:v>
                </c:pt>
              </c:strCache>
            </c:strRef>
          </c:cat>
          <c:val>
            <c:numRef>
              <c:f>Hoja3!$B$25:$M$25</c:f>
              <c:numCache>
                <c:formatCode>General</c:formatCode>
                <c:ptCount val="12"/>
                <c:pt idx="0">
                  <c:v>2</c:v>
                </c:pt>
                <c:pt idx="1">
                  <c:v>1.5</c:v>
                </c:pt>
                <c:pt idx="2">
                  <c:v>1.1299999999999908</c:v>
                </c:pt>
                <c:pt idx="3">
                  <c:v>1.1299999999999908</c:v>
                </c:pt>
                <c:pt idx="4">
                  <c:v>1.25</c:v>
                </c:pt>
                <c:pt idx="5">
                  <c:v>0.63000000000000456</c:v>
                </c:pt>
                <c:pt idx="6">
                  <c:v>1.1299999999999908</c:v>
                </c:pt>
                <c:pt idx="7">
                  <c:v>1.1299999999999908</c:v>
                </c:pt>
                <c:pt idx="8">
                  <c:v>0.75000000000000422</c:v>
                </c:pt>
                <c:pt idx="9">
                  <c:v>0.38000000000000228</c:v>
                </c:pt>
                <c:pt idx="10">
                  <c:v>0.63000000000000456</c:v>
                </c:pt>
                <c:pt idx="11">
                  <c:v>0.63000000000000456</c:v>
                </c:pt>
              </c:numCache>
            </c:numRef>
          </c:val>
          <c:smooth val="0"/>
        </c:ser>
        <c:ser>
          <c:idx val="2"/>
          <c:order val="2"/>
          <c:tx>
            <c:strRef>
              <c:f>Hoja3!$A$26</c:f>
              <c:strCache>
                <c:ptCount val="1"/>
                <c:pt idx="0">
                  <c:v>E3 Rotación normal finca</c:v>
                </c:pt>
              </c:strCache>
            </c:strRef>
          </c:tx>
          <c:marker>
            <c:symbol val="none"/>
          </c:marker>
          <c:cat>
            <c:strRef>
              <c:f>Hoja3!$B$22:$M$23</c:f>
              <c:strCache>
                <c:ptCount val="12"/>
                <c:pt idx="0">
                  <c:v>1ª</c:v>
                </c:pt>
                <c:pt idx="1">
                  <c:v>2ª</c:v>
                </c:pt>
                <c:pt idx="2">
                  <c:v>3ª</c:v>
                </c:pt>
                <c:pt idx="3">
                  <c:v>4ª</c:v>
                </c:pt>
                <c:pt idx="4">
                  <c:v>5ª</c:v>
                </c:pt>
                <c:pt idx="5">
                  <c:v>6ª</c:v>
                </c:pt>
                <c:pt idx="6">
                  <c:v>7ª</c:v>
                </c:pt>
                <c:pt idx="7">
                  <c:v>8ª</c:v>
                </c:pt>
                <c:pt idx="8">
                  <c:v>9ª</c:v>
                </c:pt>
                <c:pt idx="9">
                  <c:v>10ª</c:v>
                </c:pt>
                <c:pt idx="10">
                  <c:v>11ª</c:v>
                </c:pt>
                <c:pt idx="11">
                  <c:v>12ª</c:v>
                </c:pt>
              </c:strCache>
            </c:strRef>
          </c:cat>
          <c:val>
            <c:numRef>
              <c:f>Hoja3!$B$26:$M$26</c:f>
              <c:numCache>
                <c:formatCode>General</c:formatCode>
                <c:ptCount val="12"/>
                <c:pt idx="0">
                  <c:v>1.1299999999999908</c:v>
                </c:pt>
                <c:pt idx="1">
                  <c:v>0.88000000000000056</c:v>
                </c:pt>
                <c:pt idx="2">
                  <c:v>0.12000000000000002</c:v>
                </c:pt>
                <c:pt idx="3">
                  <c:v>0.63000000000000456</c:v>
                </c:pt>
                <c:pt idx="4">
                  <c:v>0.5</c:v>
                </c:pt>
                <c:pt idx="5">
                  <c:v>0.63000000000000456</c:v>
                </c:pt>
                <c:pt idx="6">
                  <c:v>0.75000000000000422</c:v>
                </c:pt>
                <c:pt idx="7">
                  <c:v>0.38000000000000228</c:v>
                </c:pt>
                <c:pt idx="8">
                  <c:v>0.5</c:v>
                </c:pt>
                <c:pt idx="9">
                  <c:v>0.5</c:v>
                </c:pt>
                <c:pt idx="10">
                  <c:v>0.38000000000000228</c:v>
                </c:pt>
                <c:pt idx="11">
                  <c:v>0.38000000000000228</c:v>
                </c:pt>
              </c:numCache>
            </c:numRef>
          </c:val>
          <c:smooth val="0"/>
        </c:ser>
        <c:dLbls>
          <c:showLegendKey val="0"/>
          <c:showVal val="0"/>
          <c:showCatName val="0"/>
          <c:showSerName val="0"/>
          <c:showPercent val="0"/>
          <c:showBubbleSize val="0"/>
        </c:dLbls>
        <c:marker val="1"/>
        <c:smooth val="0"/>
        <c:axId val="42333184"/>
        <c:axId val="59683904"/>
      </c:lineChart>
      <c:catAx>
        <c:axId val="42333184"/>
        <c:scaling>
          <c:orientation val="minMax"/>
        </c:scaling>
        <c:delete val="0"/>
        <c:axPos val="b"/>
        <c:title>
          <c:tx>
            <c:rich>
              <a:bodyPr/>
              <a:lstStyle/>
              <a:p>
                <a:pPr>
                  <a:defRPr/>
                </a:pPr>
                <a:r>
                  <a:rPr lang="en-US"/>
                  <a:t>EVALUACIONES SEMANALES</a:t>
                </a:r>
              </a:p>
            </c:rich>
          </c:tx>
          <c:layout/>
          <c:overlay val="0"/>
        </c:title>
        <c:majorTickMark val="out"/>
        <c:minorTickMark val="none"/>
        <c:tickLblPos val="nextTo"/>
        <c:crossAx val="59683904"/>
        <c:crosses val="autoZero"/>
        <c:auto val="1"/>
        <c:lblAlgn val="ctr"/>
        <c:lblOffset val="100"/>
        <c:noMultiLvlLbl val="0"/>
      </c:catAx>
      <c:valAx>
        <c:axId val="59683904"/>
        <c:scaling>
          <c:orientation val="minMax"/>
        </c:scaling>
        <c:delete val="0"/>
        <c:axPos val="l"/>
        <c:majorGridlines/>
        <c:title>
          <c:tx>
            <c:rich>
              <a:bodyPr rot="-5400000" vert="horz"/>
              <a:lstStyle/>
              <a:p>
                <a:pPr>
                  <a:defRPr/>
                </a:pPr>
                <a:r>
                  <a:rPr lang="en-US"/>
                  <a:t>ÍNDICE DE SEVERIDAD Tetranychus urticae Koch</a:t>
                </a:r>
              </a:p>
            </c:rich>
          </c:tx>
          <c:layout/>
          <c:overlay val="0"/>
        </c:title>
        <c:numFmt formatCode="General" sourceLinked="1"/>
        <c:majorTickMark val="out"/>
        <c:minorTickMark val="none"/>
        <c:tickLblPos val="nextTo"/>
        <c:crossAx val="42333184"/>
        <c:crosses val="autoZero"/>
        <c:crossBetween val="between"/>
      </c:valAx>
    </c:plotArea>
    <c:legend>
      <c:legendPos val="b"/>
      <c:layout/>
      <c:overlay val="0"/>
    </c:legend>
    <c:plotVisOnly val="1"/>
    <c:dispBlanksAs val="gap"/>
    <c:showDLblsOverMax val="0"/>
  </c:chart>
  <c:spPr>
    <a:solidFill>
      <a:schemeClr val="lt1"/>
    </a:solidFill>
    <a:ln w="25400" cap="flat" cmpd="sng" algn="ctr">
      <a:solidFill>
        <a:schemeClr val="accent6"/>
      </a:solidFill>
      <a:prstDash val="solid"/>
    </a:ln>
    <a:effectLst/>
  </c:spPr>
  <c:txPr>
    <a:bodyPr/>
    <a:lstStyle/>
    <a:p>
      <a:pPr>
        <a:defRPr>
          <a:solidFill>
            <a:schemeClr val="dk1"/>
          </a:solidFill>
          <a:latin typeface="+mn-lt"/>
          <a:ea typeface="+mn-ea"/>
          <a:cs typeface="+mn-cs"/>
        </a:defRPr>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347015650821443E-2"/>
          <c:y val="0.18351515556651898"/>
          <c:w val="0.91030730533683291"/>
          <c:h val="0.75654423519797231"/>
        </c:manualLayout>
      </c:layout>
      <c:barChart>
        <c:barDir val="col"/>
        <c:grouping val="clustered"/>
        <c:varyColors val="0"/>
        <c:ser>
          <c:idx val="0"/>
          <c:order val="0"/>
          <c:tx>
            <c:strRef>
              <c:f>Hoja3!$A$126</c:f>
              <c:strCache>
                <c:ptCount val="1"/>
                <c:pt idx="0">
                  <c:v>E1 40 Ácaros/m</c:v>
                </c:pt>
              </c:strCache>
            </c:strRef>
          </c:tx>
          <c:invertIfNegative val="0"/>
          <c:dLbls>
            <c:showLegendKey val="0"/>
            <c:showVal val="1"/>
            <c:showCatName val="0"/>
            <c:showSerName val="0"/>
            <c:showPercent val="0"/>
            <c:showBubbleSize val="0"/>
            <c:showLeaderLines val="0"/>
          </c:dLbls>
          <c:cat>
            <c:strRef>
              <c:f>Hoja3!$B$124:$D$125</c:f>
              <c:strCache>
                <c:ptCount val="3"/>
                <c:pt idx="0">
                  <c:v>PRIMER MES</c:v>
                </c:pt>
                <c:pt idx="1">
                  <c:v>SEGUNDO MES</c:v>
                </c:pt>
                <c:pt idx="2">
                  <c:v>TERCER MES</c:v>
                </c:pt>
              </c:strCache>
            </c:strRef>
          </c:cat>
          <c:val>
            <c:numRef>
              <c:f>Hoja3!$B$126:$D$126</c:f>
              <c:numCache>
                <c:formatCode>General</c:formatCode>
                <c:ptCount val="3"/>
                <c:pt idx="0">
                  <c:v>13.25</c:v>
                </c:pt>
                <c:pt idx="1">
                  <c:v>9.5</c:v>
                </c:pt>
                <c:pt idx="2">
                  <c:v>12.129999999999999</c:v>
                </c:pt>
              </c:numCache>
            </c:numRef>
          </c:val>
        </c:ser>
        <c:ser>
          <c:idx val="1"/>
          <c:order val="1"/>
          <c:tx>
            <c:strRef>
              <c:f>Hoja3!$A$127</c:f>
              <c:strCache>
                <c:ptCount val="1"/>
                <c:pt idx="0">
                  <c:v>E2 100 Ácaros/m</c:v>
                </c:pt>
              </c:strCache>
            </c:strRef>
          </c:tx>
          <c:invertIfNegative val="0"/>
          <c:dLbls>
            <c:showLegendKey val="0"/>
            <c:showVal val="1"/>
            <c:showCatName val="0"/>
            <c:showSerName val="0"/>
            <c:showPercent val="0"/>
            <c:showBubbleSize val="0"/>
            <c:showLeaderLines val="0"/>
          </c:dLbls>
          <c:cat>
            <c:strRef>
              <c:f>Hoja3!$B$124:$D$125</c:f>
              <c:strCache>
                <c:ptCount val="3"/>
                <c:pt idx="0">
                  <c:v>PRIMER MES</c:v>
                </c:pt>
                <c:pt idx="1">
                  <c:v>SEGUNDO MES</c:v>
                </c:pt>
                <c:pt idx="2">
                  <c:v>TERCER MES</c:v>
                </c:pt>
              </c:strCache>
            </c:strRef>
          </c:cat>
          <c:val>
            <c:numRef>
              <c:f>Hoja3!$B$127:$D$127</c:f>
              <c:numCache>
                <c:formatCode>General</c:formatCode>
                <c:ptCount val="3"/>
                <c:pt idx="0">
                  <c:v>13.5</c:v>
                </c:pt>
                <c:pt idx="1">
                  <c:v>7.25</c:v>
                </c:pt>
                <c:pt idx="2">
                  <c:v>11.25</c:v>
                </c:pt>
              </c:numCache>
            </c:numRef>
          </c:val>
        </c:ser>
        <c:ser>
          <c:idx val="2"/>
          <c:order val="2"/>
          <c:tx>
            <c:strRef>
              <c:f>Hoja3!$A$128</c:f>
              <c:strCache>
                <c:ptCount val="1"/>
                <c:pt idx="0">
                  <c:v>E3 Rotación normal finca</c:v>
                </c:pt>
              </c:strCache>
            </c:strRef>
          </c:tx>
          <c:invertIfNegative val="0"/>
          <c:dLbls>
            <c:showLegendKey val="0"/>
            <c:showVal val="1"/>
            <c:showCatName val="0"/>
            <c:showSerName val="0"/>
            <c:showPercent val="0"/>
            <c:showBubbleSize val="0"/>
            <c:showLeaderLines val="0"/>
          </c:dLbls>
          <c:cat>
            <c:strRef>
              <c:f>Hoja3!$B$124:$D$125</c:f>
              <c:strCache>
                <c:ptCount val="3"/>
                <c:pt idx="0">
                  <c:v>PRIMER MES</c:v>
                </c:pt>
                <c:pt idx="1">
                  <c:v>SEGUNDO MES</c:v>
                </c:pt>
                <c:pt idx="2">
                  <c:v>TERCER MES</c:v>
                </c:pt>
              </c:strCache>
            </c:strRef>
          </c:cat>
          <c:val>
            <c:numRef>
              <c:f>Hoja3!$B$128:$D$128</c:f>
              <c:numCache>
                <c:formatCode>General</c:formatCode>
                <c:ptCount val="3"/>
                <c:pt idx="0">
                  <c:v>12.5</c:v>
                </c:pt>
                <c:pt idx="1">
                  <c:v>7.75</c:v>
                </c:pt>
                <c:pt idx="2">
                  <c:v>8</c:v>
                </c:pt>
              </c:numCache>
            </c:numRef>
          </c:val>
        </c:ser>
        <c:dLbls>
          <c:showLegendKey val="0"/>
          <c:showVal val="0"/>
          <c:showCatName val="0"/>
          <c:showSerName val="0"/>
          <c:showPercent val="0"/>
          <c:showBubbleSize val="0"/>
        </c:dLbls>
        <c:gapWidth val="150"/>
        <c:axId val="42335744"/>
        <c:axId val="59685632"/>
      </c:barChart>
      <c:catAx>
        <c:axId val="42335744"/>
        <c:scaling>
          <c:orientation val="minMax"/>
        </c:scaling>
        <c:delete val="0"/>
        <c:axPos val="b"/>
        <c:majorTickMark val="out"/>
        <c:minorTickMark val="none"/>
        <c:tickLblPos val="nextTo"/>
        <c:crossAx val="59685632"/>
        <c:crosses val="autoZero"/>
        <c:auto val="1"/>
        <c:lblAlgn val="ctr"/>
        <c:lblOffset val="100"/>
        <c:noMultiLvlLbl val="0"/>
      </c:catAx>
      <c:valAx>
        <c:axId val="59685632"/>
        <c:scaling>
          <c:orientation val="minMax"/>
        </c:scaling>
        <c:delete val="0"/>
        <c:axPos val="l"/>
        <c:majorGridlines/>
        <c:title>
          <c:tx>
            <c:rich>
              <a:bodyPr rot="-5400000" vert="horz"/>
              <a:lstStyle/>
              <a:p>
                <a:pPr>
                  <a:defRPr/>
                </a:pPr>
                <a:r>
                  <a:rPr lang="en-US" dirty="0" smtClean="0"/>
                  <a:t>NÚMERO </a:t>
                </a:r>
                <a:r>
                  <a:rPr lang="en-US" dirty="0"/>
                  <a:t>DE DIAS EN FLORERO</a:t>
                </a:r>
              </a:p>
            </c:rich>
          </c:tx>
          <c:layout/>
          <c:overlay val="0"/>
        </c:title>
        <c:numFmt formatCode="General" sourceLinked="1"/>
        <c:majorTickMark val="out"/>
        <c:minorTickMark val="none"/>
        <c:tickLblPos val="nextTo"/>
        <c:crossAx val="42335744"/>
        <c:crosses val="autoZero"/>
        <c:crossBetween val="between"/>
      </c:valAx>
      <c:spPr>
        <a:solidFill>
          <a:schemeClr val="lt1"/>
        </a:solidFill>
        <a:ln w="25400" cap="flat" cmpd="sng" algn="ctr">
          <a:solidFill>
            <a:schemeClr val="dk1"/>
          </a:solidFill>
          <a:prstDash val="solid"/>
        </a:ln>
        <a:effectLst/>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5.8099518810148729E-2"/>
          <c:y val="3.2882035578885971E-2"/>
          <c:w val="0.61234536307961507"/>
          <c:h val="0.8326195683872849"/>
        </c:manualLayout>
      </c:layout>
      <c:bar3DChart>
        <c:barDir val="col"/>
        <c:grouping val="clustered"/>
        <c:varyColors val="0"/>
        <c:ser>
          <c:idx val="0"/>
          <c:order val="0"/>
          <c:tx>
            <c:strRef>
              <c:f>Hoja1!$C$7</c:f>
              <c:strCache>
                <c:ptCount val="1"/>
                <c:pt idx="0">
                  <c:v>Temperatura °C</c:v>
                </c:pt>
              </c:strCache>
            </c:strRef>
          </c:tx>
          <c:invertIfNegative val="0"/>
          <c:dLbls>
            <c:showLegendKey val="0"/>
            <c:showVal val="1"/>
            <c:showCatName val="0"/>
            <c:showSerName val="0"/>
            <c:showPercent val="0"/>
            <c:showBubbleSize val="0"/>
            <c:showLeaderLines val="0"/>
          </c:dLbls>
          <c:cat>
            <c:strRef>
              <c:f>Hoja1!$B$8:$B$10</c:f>
              <c:strCache>
                <c:ptCount val="3"/>
                <c:pt idx="0">
                  <c:v>N. californicus</c:v>
                </c:pt>
                <c:pt idx="1">
                  <c:v>T.urticae</c:v>
                </c:pt>
                <c:pt idx="2">
                  <c:v>Clima</c:v>
                </c:pt>
              </c:strCache>
            </c:strRef>
          </c:cat>
          <c:val>
            <c:numRef>
              <c:f>Hoja1!$C$8:$C$10</c:f>
              <c:numCache>
                <c:formatCode>General</c:formatCode>
                <c:ptCount val="3"/>
                <c:pt idx="0">
                  <c:v>27</c:v>
                </c:pt>
                <c:pt idx="1">
                  <c:v>30</c:v>
                </c:pt>
                <c:pt idx="2">
                  <c:v>17.5</c:v>
                </c:pt>
              </c:numCache>
            </c:numRef>
          </c:val>
        </c:ser>
        <c:ser>
          <c:idx val="1"/>
          <c:order val="1"/>
          <c:tx>
            <c:strRef>
              <c:f>Hoja1!$D$7</c:f>
              <c:strCache>
                <c:ptCount val="1"/>
                <c:pt idx="0">
                  <c:v>%Humedad relativa</c:v>
                </c:pt>
              </c:strCache>
            </c:strRef>
          </c:tx>
          <c:invertIfNegative val="0"/>
          <c:dLbls>
            <c:showLegendKey val="0"/>
            <c:showVal val="1"/>
            <c:showCatName val="0"/>
            <c:showSerName val="0"/>
            <c:showPercent val="0"/>
            <c:showBubbleSize val="0"/>
            <c:showLeaderLines val="0"/>
          </c:dLbls>
          <c:cat>
            <c:strRef>
              <c:f>Hoja1!$B$8:$B$10</c:f>
              <c:strCache>
                <c:ptCount val="3"/>
                <c:pt idx="0">
                  <c:v>N. californicus</c:v>
                </c:pt>
                <c:pt idx="1">
                  <c:v>T.urticae</c:v>
                </c:pt>
                <c:pt idx="2">
                  <c:v>Clima</c:v>
                </c:pt>
              </c:strCache>
            </c:strRef>
          </c:cat>
          <c:val>
            <c:numRef>
              <c:f>Hoja1!$D$8:$D$10</c:f>
              <c:numCache>
                <c:formatCode>General</c:formatCode>
                <c:ptCount val="3"/>
                <c:pt idx="0">
                  <c:v>55</c:v>
                </c:pt>
                <c:pt idx="1">
                  <c:v>40</c:v>
                </c:pt>
                <c:pt idx="2">
                  <c:v>73</c:v>
                </c:pt>
              </c:numCache>
            </c:numRef>
          </c:val>
        </c:ser>
        <c:dLbls>
          <c:showLegendKey val="0"/>
          <c:showVal val="0"/>
          <c:showCatName val="0"/>
          <c:showSerName val="0"/>
          <c:showPercent val="0"/>
          <c:showBubbleSize val="0"/>
        </c:dLbls>
        <c:gapWidth val="150"/>
        <c:shape val="box"/>
        <c:axId val="42405376"/>
        <c:axId val="104212160"/>
        <c:axId val="0"/>
      </c:bar3DChart>
      <c:catAx>
        <c:axId val="42405376"/>
        <c:scaling>
          <c:orientation val="minMax"/>
        </c:scaling>
        <c:delete val="0"/>
        <c:axPos val="b"/>
        <c:majorTickMark val="out"/>
        <c:minorTickMark val="none"/>
        <c:tickLblPos val="nextTo"/>
        <c:txPr>
          <a:bodyPr/>
          <a:lstStyle/>
          <a:p>
            <a:pPr>
              <a:defRPr i="1"/>
            </a:pPr>
            <a:endParaRPr lang="es-EC"/>
          </a:p>
        </c:txPr>
        <c:crossAx val="104212160"/>
        <c:crosses val="autoZero"/>
        <c:auto val="1"/>
        <c:lblAlgn val="ctr"/>
        <c:lblOffset val="100"/>
        <c:noMultiLvlLbl val="0"/>
      </c:catAx>
      <c:valAx>
        <c:axId val="104212160"/>
        <c:scaling>
          <c:orientation val="minMax"/>
        </c:scaling>
        <c:delete val="0"/>
        <c:axPos val="l"/>
        <c:majorGridlines/>
        <c:numFmt formatCode="General" sourceLinked="1"/>
        <c:majorTickMark val="out"/>
        <c:minorTickMark val="none"/>
        <c:tickLblPos val="nextTo"/>
        <c:crossAx val="4240537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824537243229478E-2"/>
          <c:y val="0.1280278627072314"/>
          <c:w val="0.71412675372632572"/>
          <c:h val="0.62853497603959707"/>
        </c:manualLayout>
      </c:layout>
      <c:barChart>
        <c:barDir val="col"/>
        <c:grouping val="clustered"/>
        <c:varyColors val="0"/>
        <c:ser>
          <c:idx val="0"/>
          <c:order val="0"/>
          <c:tx>
            <c:strRef>
              <c:f>Hoja1!$F$4</c:f>
              <c:strCache>
                <c:ptCount val="1"/>
                <c:pt idx="0">
                  <c:v>inicial</c:v>
                </c:pt>
              </c:strCache>
            </c:strRef>
          </c:tx>
          <c:invertIfNegative val="0"/>
          <c:dLbls>
            <c:showLegendKey val="0"/>
            <c:showVal val="1"/>
            <c:showCatName val="0"/>
            <c:showSerName val="0"/>
            <c:showPercent val="0"/>
            <c:showBubbleSize val="0"/>
            <c:showLeaderLines val="0"/>
          </c:dLbls>
          <c:cat>
            <c:strRef>
              <c:f>Hoja1!$G$3:$L$3</c:f>
              <c:strCache>
                <c:ptCount val="6"/>
                <c:pt idx="0">
                  <c:v>Nitrato (NO3)</c:v>
                </c:pt>
                <c:pt idx="1">
                  <c:v>Fosfato (PO4)</c:v>
                </c:pt>
                <c:pt idx="2">
                  <c:v>Potasio (k)</c:v>
                </c:pt>
                <c:pt idx="3">
                  <c:v>Magnesio (Mg)</c:v>
                </c:pt>
                <c:pt idx="4">
                  <c:v>Calcio (Ca)</c:v>
                </c:pt>
                <c:pt idx="5">
                  <c:v>Sulfato (SO4)</c:v>
                </c:pt>
              </c:strCache>
            </c:strRef>
          </c:cat>
          <c:val>
            <c:numRef>
              <c:f>Hoja1!$G$4:$L$4</c:f>
              <c:numCache>
                <c:formatCode>General</c:formatCode>
                <c:ptCount val="6"/>
                <c:pt idx="0">
                  <c:v>124</c:v>
                </c:pt>
                <c:pt idx="1">
                  <c:v>28.1</c:v>
                </c:pt>
                <c:pt idx="2">
                  <c:v>38.9</c:v>
                </c:pt>
                <c:pt idx="3">
                  <c:v>17.7</c:v>
                </c:pt>
                <c:pt idx="4">
                  <c:v>53.1</c:v>
                </c:pt>
                <c:pt idx="5">
                  <c:v>77.599999999999994</c:v>
                </c:pt>
              </c:numCache>
            </c:numRef>
          </c:val>
        </c:ser>
        <c:ser>
          <c:idx val="1"/>
          <c:order val="1"/>
          <c:tx>
            <c:strRef>
              <c:f>Hoja1!$F$5</c:f>
              <c:strCache>
                <c:ptCount val="1"/>
                <c:pt idx="0">
                  <c:v>final</c:v>
                </c:pt>
              </c:strCache>
            </c:strRef>
          </c:tx>
          <c:invertIfNegative val="0"/>
          <c:cat>
            <c:strRef>
              <c:f>Hoja1!$G$3:$L$3</c:f>
              <c:strCache>
                <c:ptCount val="6"/>
                <c:pt idx="0">
                  <c:v>Nitrato (NO3)</c:v>
                </c:pt>
                <c:pt idx="1">
                  <c:v>Fosfato (PO4)</c:v>
                </c:pt>
                <c:pt idx="2">
                  <c:v>Potasio (k)</c:v>
                </c:pt>
                <c:pt idx="3">
                  <c:v>Magnesio (Mg)</c:v>
                </c:pt>
                <c:pt idx="4">
                  <c:v>Calcio (Ca)</c:v>
                </c:pt>
                <c:pt idx="5">
                  <c:v>Sulfato (SO4)</c:v>
                </c:pt>
              </c:strCache>
            </c:strRef>
          </c:cat>
          <c:val>
            <c:numRef>
              <c:f>Hoja1!$G$5:$L$5</c:f>
              <c:numCache>
                <c:formatCode>General</c:formatCode>
                <c:ptCount val="6"/>
                <c:pt idx="0">
                  <c:v>124</c:v>
                </c:pt>
                <c:pt idx="1">
                  <c:v>31.7</c:v>
                </c:pt>
                <c:pt idx="2">
                  <c:v>42.1</c:v>
                </c:pt>
                <c:pt idx="3">
                  <c:v>13.6</c:v>
                </c:pt>
                <c:pt idx="4">
                  <c:v>73.8</c:v>
                </c:pt>
                <c:pt idx="5">
                  <c:v>116</c:v>
                </c:pt>
              </c:numCache>
            </c:numRef>
          </c:val>
        </c:ser>
        <c:ser>
          <c:idx val="2"/>
          <c:order val="2"/>
          <c:tx>
            <c:strRef>
              <c:f>Hoja1!$F$6</c:f>
              <c:strCache>
                <c:ptCount val="1"/>
                <c:pt idx="0">
                  <c:v>óptimo</c:v>
                </c:pt>
              </c:strCache>
            </c:strRef>
          </c:tx>
          <c:invertIfNegative val="0"/>
          <c:cat>
            <c:strRef>
              <c:f>Hoja1!$G$3:$L$3</c:f>
              <c:strCache>
                <c:ptCount val="6"/>
                <c:pt idx="0">
                  <c:v>Nitrato (NO3)</c:v>
                </c:pt>
                <c:pt idx="1">
                  <c:v>Fosfato (PO4)</c:v>
                </c:pt>
                <c:pt idx="2">
                  <c:v>Potasio (k)</c:v>
                </c:pt>
                <c:pt idx="3">
                  <c:v>Magnesio (Mg)</c:v>
                </c:pt>
                <c:pt idx="4">
                  <c:v>Calcio (Ca)</c:v>
                </c:pt>
                <c:pt idx="5">
                  <c:v>Sulfato (SO4)</c:v>
                </c:pt>
              </c:strCache>
            </c:strRef>
          </c:cat>
          <c:val>
            <c:numRef>
              <c:f>Hoja1!$G$6:$L$6</c:f>
              <c:numCache>
                <c:formatCode>General</c:formatCode>
                <c:ptCount val="6"/>
                <c:pt idx="0">
                  <c:v>248</c:v>
                </c:pt>
                <c:pt idx="1">
                  <c:v>14</c:v>
                </c:pt>
                <c:pt idx="2">
                  <c:v>59</c:v>
                </c:pt>
                <c:pt idx="3">
                  <c:v>29</c:v>
                </c:pt>
                <c:pt idx="4">
                  <c:v>80</c:v>
                </c:pt>
                <c:pt idx="5">
                  <c:v>144</c:v>
                </c:pt>
              </c:numCache>
            </c:numRef>
          </c:val>
        </c:ser>
        <c:dLbls>
          <c:showLegendKey val="0"/>
          <c:showVal val="0"/>
          <c:showCatName val="0"/>
          <c:showSerName val="0"/>
          <c:showPercent val="0"/>
          <c:showBubbleSize val="0"/>
        </c:dLbls>
        <c:gapWidth val="150"/>
        <c:axId val="42536448"/>
        <c:axId val="104214464"/>
      </c:barChart>
      <c:catAx>
        <c:axId val="42536448"/>
        <c:scaling>
          <c:orientation val="minMax"/>
        </c:scaling>
        <c:delete val="0"/>
        <c:axPos val="b"/>
        <c:majorTickMark val="out"/>
        <c:minorTickMark val="none"/>
        <c:tickLblPos val="nextTo"/>
        <c:crossAx val="104214464"/>
        <c:crosses val="autoZero"/>
        <c:auto val="1"/>
        <c:lblAlgn val="ctr"/>
        <c:lblOffset val="100"/>
        <c:noMultiLvlLbl val="0"/>
      </c:catAx>
      <c:valAx>
        <c:axId val="104214464"/>
        <c:scaling>
          <c:orientation val="minMax"/>
        </c:scaling>
        <c:delete val="0"/>
        <c:axPos val="l"/>
        <c:majorGridlines/>
        <c:numFmt formatCode="General" sourceLinked="1"/>
        <c:majorTickMark val="out"/>
        <c:minorTickMark val="none"/>
        <c:tickLblPos val="nextTo"/>
        <c:crossAx val="42536448"/>
        <c:crosses val="autoZero"/>
        <c:crossBetween val="between"/>
      </c:valAx>
    </c:plotArea>
    <c:legend>
      <c:legendPos val="r"/>
      <c:layout/>
      <c:overlay val="0"/>
    </c:legend>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919072615923014E-2"/>
          <c:y val="0.16441216692573621"/>
          <c:w val="0.73488757655293091"/>
          <c:h val="0.7274900831570813"/>
        </c:manualLayout>
      </c:layout>
      <c:barChart>
        <c:barDir val="col"/>
        <c:grouping val="clustered"/>
        <c:varyColors val="0"/>
        <c:ser>
          <c:idx val="0"/>
          <c:order val="0"/>
          <c:tx>
            <c:strRef>
              <c:f>'[enviar a mail de maria.xlsx]Hoja1'!$B$3</c:f>
              <c:strCache>
                <c:ptCount val="1"/>
                <c:pt idx="0">
                  <c:v>Inicial</c:v>
                </c:pt>
              </c:strCache>
            </c:strRef>
          </c:tx>
          <c:invertIfNegative val="0"/>
          <c:cat>
            <c:strRef>
              <c:f>'[enviar a mail de maria.xlsx]Hoja1'!$A$4:$A$8</c:f>
              <c:strCache>
                <c:ptCount val="5"/>
                <c:pt idx="0">
                  <c:v>N</c:v>
                </c:pt>
                <c:pt idx="1">
                  <c:v>P</c:v>
                </c:pt>
                <c:pt idx="2">
                  <c:v>K</c:v>
                </c:pt>
                <c:pt idx="3">
                  <c:v>Mg</c:v>
                </c:pt>
                <c:pt idx="4">
                  <c:v>Ca</c:v>
                </c:pt>
              </c:strCache>
            </c:strRef>
          </c:cat>
          <c:val>
            <c:numRef>
              <c:f>'[enviar a mail de maria.xlsx]Hoja1'!$B$4:$B$8</c:f>
              <c:numCache>
                <c:formatCode>General</c:formatCode>
                <c:ptCount val="5"/>
                <c:pt idx="0">
                  <c:v>3.73</c:v>
                </c:pt>
                <c:pt idx="1">
                  <c:v>0.26</c:v>
                </c:pt>
                <c:pt idx="2">
                  <c:v>1.81</c:v>
                </c:pt>
                <c:pt idx="3">
                  <c:v>0.3</c:v>
                </c:pt>
                <c:pt idx="4">
                  <c:v>1.41</c:v>
                </c:pt>
              </c:numCache>
            </c:numRef>
          </c:val>
        </c:ser>
        <c:ser>
          <c:idx val="1"/>
          <c:order val="1"/>
          <c:tx>
            <c:strRef>
              <c:f>'[enviar a mail de maria.xlsx]Hoja1'!$C$3</c:f>
              <c:strCache>
                <c:ptCount val="1"/>
                <c:pt idx="0">
                  <c:v>Final</c:v>
                </c:pt>
              </c:strCache>
            </c:strRef>
          </c:tx>
          <c:invertIfNegative val="0"/>
          <c:cat>
            <c:strRef>
              <c:f>'[enviar a mail de maria.xlsx]Hoja1'!$A$4:$A$8</c:f>
              <c:strCache>
                <c:ptCount val="5"/>
                <c:pt idx="0">
                  <c:v>N</c:v>
                </c:pt>
                <c:pt idx="1">
                  <c:v>P</c:v>
                </c:pt>
                <c:pt idx="2">
                  <c:v>K</c:v>
                </c:pt>
                <c:pt idx="3">
                  <c:v>Mg</c:v>
                </c:pt>
                <c:pt idx="4">
                  <c:v>Ca</c:v>
                </c:pt>
              </c:strCache>
            </c:strRef>
          </c:cat>
          <c:val>
            <c:numRef>
              <c:f>'[enviar a mail de maria.xlsx]Hoja1'!$C$4:$C$8</c:f>
              <c:numCache>
                <c:formatCode>General</c:formatCode>
                <c:ptCount val="5"/>
                <c:pt idx="0">
                  <c:v>3.31</c:v>
                </c:pt>
                <c:pt idx="1">
                  <c:v>0.22</c:v>
                </c:pt>
                <c:pt idx="2">
                  <c:v>1.66</c:v>
                </c:pt>
                <c:pt idx="3">
                  <c:v>0.28000000000000003</c:v>
                </c:pt>
                <c:pt idx="4">
                  <c:v>1.1299999999999999</c:v>
                </c:pt>
              </c:numCache>
            </c:numRef>
          </c:val>
        </c:ser>
        <c:ser>
          <c:idx val="2"/>
          <c:order val="2"/>
          <c:tx>
            <c:strRef>
              <c:f>'[enviar a mail de maria.xlsx]Hoja1'!$D$3</c:f>
              <c:strCache>
                <c:ptCount val="1"/>
                <c:pt idx="0">
                  <c:v>Óptimo </c:v>
                </c:pt>
              </c:strCache>
            </c:strRef>
          </c:tx>
          <c:invertIfNegative val="0"/>
          <c:cat>
            <c:strRef>
              <c:f>'[enviar a mail de maria.xlsx]Hoja1'!$A$4:$A$8</c:f>
              <c:strCache>
                <c:ptCount val="5"/>
                <c:pt idx="0">
                  <c:v>N</c:v>
                </c:pt>
                <c:pt idx="1">
                  <c:v>P</c:v>
                </c:pt>
                <c:pt idx="2">
                  <c:v>K</c:v>
                </c:pt>
                <c:pt idx="3">
                  <c:v>Mg</c:v>
                </c:pt>
                <c:pt idx="4">
                  <c:v>Ca</c:v>
                </c:pt>
              </c:strCache>
            </c:strRef>
          </c:cat>
          <c:val>
            <c:numRef>
              <c:f>'[enviar a mail de maria.xlsx]Hoja1'!$D$4:$D$8</c:f>
              <c:numCache>
                <c:formatCode>General</c:formatCode>
                <c:ptCount val="5"/>
                <c:pt idx="0">
                  <c:v>3.15</c:v>
                </c:pt>
                <c:pt idx="1">
                  <c:v>0.4</c:v>
                </c:pt>
                <c:pt idx="2">
                  <c:v>1.73</c:v>
                </c:pt>
                <c:pt idx="3">
                  <c:v>0.31</c:v>
                </c:pt>
                <c:pt idx="4">
                  <c:v>1.4</c:v>
                </c:pt>
              </c:numCache>
            </c:numRef>
          </c:val>
        </c:ser>
        <c:dLbls>
          <c:showLegendKey val="0"/>
          <c:showVal val="0"/>
          <c:showCatName val="0"/>
          <c:showSerName val="0"/>
          <c:showPercent val="0"/>
          <c:showBubbleSize val="0"/>
        </c:dLbls>
        <c:gapWidth val="150"/>
        <c:axId val="42612224"/>
        <c:axId val="104216192"/>
      </c:barChart>
      <c:catAx>
        <c:axId val="42612224"/>
        <c:scaling>
          <c:orientation val="minMax"/>
        </c:scaling>
        <c:delete val="0"/>
        <c:axPos val="b"/>
        <c:majorTickMark val="out"/>
        <c:minorTickMark val="none"/>
        <c:tickLblPos val="nextTo"/>
        <c:crossAx val="104216192"/>
        <c:crosses val="autoZero"/>
        <c:auto val="1"/>
        <c:lblAlgn val="ctr"/>
        <c:lblOffset val="100"/>
        <c:noMultiLvlLbl val="0"/>
      </c:catAx>
      <c:valAx>
        <c:axId val="104216192"/>
        <c:scaling>
          <c:orientation val="minMax"/>
        </c:scaling>
        <c:delete val="0"/>
        <c:axPos val="l"/>
        <c:majorGridlines/>
        <c:numFmt formatCode="General" sourceLinked="1"/>
        <c:majorTickMark val="out"/>
        <c:minorTickMark val="none"/>
        <c:tickLblPos val="nextTo"/>
        <c:crossAx val="42612224"/>
        <c:crosses val="autoZero"/>
        <c:crossBetween val="between"/>
      </c:valAx>
    </c:plotArea>
    <c:legend>
      <c:legendPos val="r"/>
      <c:layout/>
      <c:overlay val="0"/>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07174103237096E-2"/>
          <c:y val="0.18565981335666376"/>
          <c:w val="0.72773490813648289"/>
          <c:h val="0.72150845727617385"/>
        </c:manualLayout>
      </c:layout>
      <c:barChart>
        <c:barDir val="col"/>
        <c:grouping val="clustered"/>
        <c:varyColors val="0"/>
        <c:ser>
          <c:idx val="0"/>
          <c:order val="0"/>
          <c:tx>
            <c:strRef>
              <c:f>'[enviar a mail de maria.xlsx]Hoja1'!$B$11</c:f>
              <c:strCache>
                <c:ptCount val="1"/>
                <c:pt idx="0">
                  <c:v>Inicial</c:v>
                </c:pt>
              </c:strCache>
            </c:strRef>
          </c:tx>
          <c:invertIfNegative val="0"/>
          <c:cat>
            <c:strRef>
              <c:f>'[enviar a mail de maria.xlsx]Hoja1'!$A$12:$A$16</c:f>
              <c:strCache>
                <c:ptCount val="5"/>
                <c:pt idx="0">
                  <c:v>Fe</c:v>
                </c:pt>
                <c:pt idx="1">
                  <c:v>Mn</c:v>
                </c:pt>
                <c:pt idx="2">
                  <c:v>Cu</c:v>
                </c:pt>
                <c:pt idx="3">
                  <c:v>Zn</c:v>
                </c:pt>
                <c:pt idx="4">
                  <c:v>B</c:v>
                </c:pt>
              </c:strCache>
            </c:strRef>
          </c:cat>
          <c:val>
            <c:numRef>
              <c:f>'[enviar a mail de maria.xlsx]Hoja1'!$B$12:$B$16</c:f>
              <c:numCache>
                <c:formatCode>General</c:formatCode>
                <c:ptCount val="5"/>
                <c:pt idx="0">
                  <c:v>222</c:v>
                </c:pt>
                <c:pt idx="1">
                  <c:v>76.400000000000006</c:v>
                </c:pt>
                <c:pt idx="2">
                  <c:v>8.8000000000000007</c:v>
                </c:pt>
                <c:pt idx="3">
                  <c:v>27.8</c:v>
                </c:pt>
                <c:pt idx="4">
                  <c:v>79</c:v>
                </c:pt>
              </c:numCache>
            </c:numRef>
          </c:val>
        </c:ser>
        <c:ser>
          <c:idx val="1"/>
          <c:order val="1"/>
          <c:tx>
            <c:strRef>
              <c:f>'[enviar a mail de maria.xlsx]Hoja1'!$C$11</c:f>
              <c:strCache>
                <c:ptCount val="1"/>
                <c:pt idx="0">
                  <c:v>Final</c:v>
                </c:pt>
              </c:strCache>
            </c:strRef>
          </c:tx>
          <c:invertIfNegative val="0"/>
          <c:cat>
            <c:strRef>
              <c:f>'[enviar a mail de maria.xlsx]Hoja1'!$A$12:$A$16</c:f>
              <c:strCache>
                <c:ptCount val="5"/>
                <c:pt idx="0">
                  <c:v>Fe</c:v>
                </c:pt>
                <c:pt idx="1">
                  <c:v>Mn</c:v>
                </c:pt>
                <c:pt idx="2">
                  <c:v>Cu</c:v>
                </c:pt>
                <c:pt idx="3">
                  <c:v>Zn</c:v>
                </c:pt>
                <c:pt idx="4">
                  <c:v>B</c:v>
                </c:pt>
              </c:strCache>
            </c:strRef>
          </c:cat>
          <c:val>
            <c:numRef>
              <c:f>'[enviar a mail de maria.xlsx]Hoja1'!$C$12:$C$16</c:f>
              <c:numCache>
                <c:formatCode>General</c:formatCode>
                <c:ptCount val="5"/>
                <c:pt idx="0">
                  <c:v>189</c:v>
                </c:pt>
                <c:pt idx="1">
                  <c:v>74.2</c:v>
                </c:pt>
                <c:pt idx="2">
                  <c:v>4.8</c:v>
                </c:pt>
                <c:pt idx="3">
                  <c:v>35.799999999999997</c:v>
                </c:pt>
                <c:pt idx="4">
                  <c:v>70.2</c:v>
                </c:pt>
              </c:numCache>
            </c:numRef>
          </c:val>
        </c:ser>
        <c:ser>
          <c:idx val="2"/>
          <c:order val="2"/>
          <c:tx>
            <c:strRef>
              <c:f>'[enviar a mail de maria.xlsx]Hoja1'!$D$11</c:f>
              <c:strCache>
                <c:ptCount val="1"/>
                <c:pt idx="0">
                  <c:v>Óptimo </c:v>
                </c:pt>
              </c:strCache>
            </c:strRef>
          </c:tx>
          <c:invertIfNegative val="0"/>
          <c:cat>
            <c:strRef>
              <c:f>'[enviar a mail de maria.xlsx]Hoja1'!$A$12:$A$16</c:f>
              <c:strCache>
                <c:ptCount val="5"/>
                <c:pt idx="0">
                  <c:v>Fe</c:v>
                </c:pt>
                <c:pt idx="1">
                  <c:v>Mn</c:v>
                </c:pt>
                <c:pt idx="2">
                  <c:v>Cu</c:v>
                </c:pt>
                <c:pt idx="3">
                  <c:v>Zn</c:v>
                </c:pt>
                <c:pt idx="4">
                  <c:v>B</c:v>
                </c:pt>
              </c:strCache>
            </c:strRef>
          </c:cat>
          <c:val>
            <c:numRef>
              <c:f>'[enviar a mail de maria.xlsx]Hoja1'!$D$12:$D$16</c:f>
              <c:numCache>
                <c:formatCode>General</c:formatCode>
                <c:ptCount val="5"/>
                <c:pt idx="0">
                  <c:v>103</c:v>
                </c:pt>
                <c:pt idx="1">
                  <c:v>104</c:v>
                </c:pt>
                <c:pt idx="2">
                  <c:v>10</c:v>
                </c:pt>
                <c:pt idx="3">
                  <c:v>36</c:v>
                </c:pt>
                <c:pt idx="4">
                  <c:v>45</c:v>
                </c:pt>
              </c:numCache>
            </c:numRef>
          </c:val>
        </c:ser>
        <c:dLbls>
          <c:showLegendKey val="0"/>
          <c:showVal val="0"/>
          <c:showCatName val="0"/>
          <c:showSerName val="0"/>
          <c:showPercent val="0"/>
          <c:showBubbleSize val="0"/>
        </c:dLbls>
        <c:gapWidth val="150"/>
        <c:axId val="42612736"/>
        <c:axId val="104217920"/>
      </c:barChart>
      <c:catAx>
        <c:axId val="42612736"/>
        <c:scaling>
          <c:orientation val="minMax"/>
        </c:scaling>
        <c:delete val="0"/>
        <c:axPos val="b"/>
        <c:majorTickMark val="out"/>
        <c:minorTickMark val="none"/>
        <c:tickLblPos val="nextTo"/>
        <c:crossAx val="104217920"/>
        <c:crosses val="autoZero"/>
        <c:auto val="1"/>
        <c:lblAlgn val="ctr"/>
        <c:lblOffset val="100"/>
        <c:noMultiLvlLbl val="0"/>
      </c:catAx>
      <c:valAx>
        <c:axId val="104217920"/>
        <c:scaling>
          <c:orientation val="minMax"/>
        </c:scaling>
        <c:delete val="0"/>
        <c:axPos val="l"/>
        <c:majorGridlines/>
        <c:numFmt formatCode="General" sourceLinked="1"/>
        <c:majorTickMark val="out"/>
        <c:minorTickMark val="none"/>
        <c:tickLblPos val="nextTo"/>
        <c:crossAx val="42612736"/>
        <c:crosses val="autoZero"/>
        <c:crossBetween val="between"/>
      </c:valAx>
    </c:plotArea>
    <c:legend>
      <c:legendPos val="r"/>
      <c:layout/>
      <c:overlay val="0"/>
    </c:legend>
    <c:plotVisOnly val="1"/>
    <c:dispBlanksAs val="gap"/>
    <c:showDLblsOverMax val="0"/>
  </c:chart>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Hoja3!$A$60</c:f>
              <c:strCache>
                <c:ptCount val="1"/>
                <c:pt idx="0">
                  <c:v>C1  11.1-25% presencia plaga</c:v>
                </c:pt>
              </c:strCache>
            </c:strRef>
          </c:tx>
          <c:marker>
            <c:symbol val="none"/>
          </c:marker>
          <c:cat>
            <c:strRef>
              <c:f>Hoja3!$B$58:$M$59</c:f>
              <c:strCache>
                <c:ptCount val="12"/>
                <c:pt idx="0">
                  <c:v>1ª</c:v>
                </c:pt>
                <c:pt idx="1">
                  <c:v>2ª</c:v>
                </c:pt>
                <c:pt idx="2">
                  <c:v>3ª</c:v>
                </c:pt>
                <c:pt idx="3">
                  <c:v>4ª</c:v>
                </c:pt>
                <c:pt idx="4">
                  <c:v>5ª</c:v>
                </c:pt>
                <c:pt idx="5">
                  <c:v>6ª</c:v>
                </c:pt>
                <c:pt idx="6">
                  <c:v>7ª</c:v>
                </c:pt>
                <c:pt idx="7">
                  <c:v>8ª</c:v>
                </c:pt>
                <c:pt idx="8">
                  <c:v>9ª</c:v>
                </c:pt>
                <c:pt idx="9">
                  <c:v>10ª</c:v>
                </c:pt>
                <c:pt idx="10">
                  <c:v>11ª</c:v>
                </c:pt>
                <c:pt idx="11">
                  <c:v>12ª</c:v>
                </c:pt>
              </c:strCache>
            </c:strRef>
          </c:cat>
          <c:val>
            <c:numRef>
              <c:f>Hoja3!$B$60:$M$60</c:f>
              <c:numCache>
                <c:formatCode>General</c:formatCode>
                <c:ptCount val="12"/>
                <c:pt idx="0">
                  <c:v>0</c:v>
                </c:pt>
                <c:pt idx="1">
                  <c:v>0.75000000000000355</c:v>
                </c:pt>
                <c:pt idx="2">
                  <c:v>0.75000000000000355</c:v>
                </c:pt>
                <c:pt idx="3">
                  <c:v>1</c:v>
                </c:pt>
                <c:pt idx="4">
                  <c:v>1.42</c:v>
                </c:pt>
                <c:pt idx="5">
                  <c:v>0.75000000000000355</c:v>
                </c:pt>
                <c:pt idx="6">
                  <c:v>0.67000000000000448</c:v>
                </c:pt>
                <c:pt idx="7">
                  <c:v>0.75000000000000355</c:v>
                </c:pt>
                <c:pt idx="8">
                  <c:v>0.67000000000000448</c:v>
                </c:pt>
                <c:pt idx="9">
                  <c:v>0.83000000000000063</c:v>
                </c:pt>
                <c:pt idx="10">
                  <c:v>0.67000000000000448</c:v>
                </c:pt>
                <c:pt idx="11">
                  <c:v>0.67000000000000448</c:v>
                </c:pt>
              </c:numCache>
            </c:numRef>
          </c:val>
          <c:smooth val="0"/>
        </c:ser>
        <c:ser>
          <c:idx val="1"/>
          <c:order val="1"/>
          <c:tx>
            <c:strRef>
              <c:f>Hoja3!$A$61</c:f>
              <c:strCache>
                <c:ptCount val="1"/>
                <c:pt idx="0">
                  <c:v>C2  25.1-30% presencia plaga</c:v>
                </c:pt>
              </c:strCache>
            </c:strRef>
          </c:tx>
          <c:marker>
            <c:symbol val="none"/>
          </c:marker>
          <c:cat>
            <c:strRef>
              <c:f>Hoja3!$B$58:$M$59</c:f>
              <c:strCache>
                <c:ptCount val="12"/>
                <c:pt idx="0">
                  <c:v>1ª</c:v>
                </c:pt>
                <c:pt idx="1">
                  <c:v>2ª</c:v>
                </c:pt>
                <c:pt idx="2">
                  <c:v>3ª</c:v>
                </c:pt>
                <c:pt idx="3">
                  <c:v>4ª</c:v>
                </c:pt>
                <c:pt idx="4">
                  <c:v>5ª</c:v>
                </c:pt>
                <c:pt idx="5">
                  <c:v>6ª</c:v>
                </c:pt>
                <c:pt idx="6">
                  <c:v>7ª</c:v>
                </c:pt>
                <c:pt idx="7">
                  <c:v>8ª</c:v>
                </c:pt>
                <c:pt idx="8">
                  <c:v>9ª</c:v>
                </c:pt>
                <c:pt idx="9">
                  <c:v>10ª</c:v>
                </c:pt>
                <c:pt idx="10">
                  <c:v>11ª</c:v>
                </c:pt>
                <c:pt idx="11">
                  <c:v>12ª</c:v>
                </c:pt>
              </c:strCache>
            </c:strRef>
          </c:cat>
          <c:val>
            <c:numRef>
              <c:f>Hoja3!$B$61:$M$61</c:f>
              <c:numCache>
                <c:formatCode>General</c:formatCode>
                <c:ptCount val="12"/>
                <c:pt idx="0">
                  <c:v>0.17</c:v>
                </c:pt>
                <c:pt idx="1">
                  <c:v>1.1700000000000021</c:v>
                </c:pt>
                <c:pt idx="2">
                  <c:v>1.25</c:v>
                </c:pt>
                <c:pt idx="3">
                  <c:v>2.17</c:v>
                </c:pt>
                <c:pt idx="4">
                  <c:v>1.1700000000000021</c:v>
                </c:pt>
                <c:pt idx="5">
                  <c:v>1.1700000000000021</c:v>
                </c:pt>
                <c:pt idx="6">
                  <c:v>0.83000000000000063</c:v>
                </c:pt>
                <c:pt idx="7">
                  <c:v>1.33</c:v>
                </c:pt>
                <c:pt idx="8">
                  <c:v>0.92</c:v>
                </c:pt>
                <c:pt idx="9">
                  <c:v>0.58000000000000007</c:v>
                </c:pt>
                <c:pt idx="10">
                  <c:v>0.83000000000000063</c:v>
                </c:pt>
                <c:pt idx="11">
                  <c:v>0.75000000000000355</c:v>
                </c:pt>
              </c:numCache>
            </c:numRef>
          </c:val>
          <c:smooth val="0"/>
        </c:ser>
        <c:dLbls>
          <c:showLegendKey val="0"/>
          <c:showVal val="0"/>
          <c:showCatName val="0"/>
          <c:showSerName val="0"/>
          <c:showPercent val="0"/>
          <c:showBubbleSize val="0"/>
        </c:dLbls>
        <c:marker val="1"/>
        <c:smooth val="0"/>
        <c:axId val="110919168"/>
        <c:axId val="104376000"/>
      </c:lineChart>
      <c:catAx>
        <c:axId val="110919168"/>
        <c:scaling>
          <c:orientation val="minMax"/>
        </c:scaling>
        <c:delete val="0"/>
        <c:axPos val="b"/>
        <c:title>
          <c:tx>
            <c:rich>
              <a:bodyPr/>
              <a:lstStyle/>
              <a:p>
                <a:pPr>
                  <a:defRPr/>
                </a:pPr>
                <a:r>
                  <a:rPr lang="en-US"/>
                  <a:t>EVALUACIONES SEMANALES</a:t>
                </a:r>
              </a:p>
            </c:rich>
          </c:tx>
          <c:layout/>
          <c:overlay val="0"/>
        </c:title>
        <c:majorTickMark val="out"/>
        <c:minorTickMark val="none"/>
        <c:tickLblPos val="nextTo"/>
        <c:crossAx val="104376000"/>
        <c:crosses val="autoZero"/>
        <c:auto val="1"/>
        <c:lblAlgn val="ctr"/>
        <c:lblOffset val="100"/>
        <c:noMultiLvlLbl val="0"/>
      </c:catAx>
      <c:valAx>
        <c:axId val="104376000"/>
        <c:scaling>
          <c:orientation val="minMax"/>
        </c:scaling>
        <c:delete val="0"/>
        <c:axPos val="l"/>
        <c:majorGridlines/>
        <c:title>
          <c:tx>
            <c:rich>
              <a:bodyPr rot="-5400000" vert="horz"/>
              <a:lstStyle/>
              <a:p>
                <a:pPr>
                  <a:defRPr/>
                </a:pPr>
                <a:r>
                  <a:rPr lang="en-US"/>
                  <a:t>INDICE DE INCIDENCIA  Amblyseius californicus=Neoseiulus californicus</a:t>
                </a:r>
              </a:p>
            </c:rich>
          </c:tx>
          <c:layout/>
          <c:overlay val="0"/>
        </c:title>
        <c:numFmt formatCode="General" sourceLinked="1"/>
        <c:majorTickMark val="out"/>
        <c:minorTickMark val="none"/>
        <c:tickLblPos val="nextTo"/>
        <c:crossAx val="110919168"/>
        <c:crosses val="autoZero"/>
        <c:crossBetween val="between"/>
      </c:valAx>
    </c:plotArea>
    <c:legend>
      <c:legendPos val="b"/>
      <c:layout/>
      <c:overlay val="0"/>
    </c:legend>
    <c:plotVisOnly val="1"/>
    <c:dispBlanksAs val="gap"/>
    <c:showDLblsOverMax val="0"/>
  </c:chart>
  <c:externalData r:id="rId1">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921715-D50E-475D-86F6-467D38B009F1}" type="doc">
      <dgm:prSet loTypeId="urn:microsoft.com/office/officeart/2005/8/layout/vList2" loCatId="list" qsTypeId="urn:microsoft.com/office/officeart/2005/8/quickstyle/3d1" qsCatId="3D" csTypeId="urn:microsoft.com/office/officeart/2005/8/colors/accent1_1" csCatId="accent1" phldr="1"/>
      <dgm:spPr/>
      <dgm:t>
        <a:bodyPr/>
        <a:lstStyle/>
        <a:p>
          <a:endParaRPr lang="es-EC"/>
        </a:p>
      </dgm:t>
    </dgm:pt>
    <dgm:pt modelId="{EE4E2CAC-C824-4117-AC9D-0AEB3E53D1E4}">
      <dgm:prSet custT="1"/>
      <dgm:spPr>
        <a:scene3d>
          <a:camera prst="orthographicFront"/>
          <a:lightRig rig="flat" dir="t"/>
        </a:scene3d>
        <a:sp3d prstMaterial="plastic">
          <a:bevelT w="120900" h="88900" prst="artDeco"/>
          <a:bevelB w="88900" h="31750" prst="angle"/>
        </a:sp3d>
      </dgm:spPr>
      <dgm:t>
        <a:bodyPr/>
        <a:lstStyle/>
        <a:p>
          <a:pPr rtl="0"/>
          <a:r>
            <a:rPr lang="es-EC" sz="1600" b="1" dirty="0" smtClean="0">
              <a:latin typeface="Arial" pitchFamily="34" charset="0"/>
              <a:cs typeface="Arial" pitchFamily="34" charset="0"/>
            </a:rPr>
            <a:t>DIRECTOR :    ING. EMILIO BASANTES </a:t>
          </a:r>
          <a:r>
            <a:rPr lang="es-EC" sz="1600" b="1" dirty="0" err="1" smtClean="0">
              <a:latin typeface="Arial" pitchFamily="34" charset="0"/>
              <a:cs typeface="Arial" pitchFamily="34" charset="0"/>
            </a:rPr>
            <a:t>MSc</a:t>
          </a:r>
          <a:r>
            <a:rPr lang="es-EC" sz="1600" b="1" dirty="0" smtClean="0">
              <a:latin typeface="Arial" pitchFamily="34" charset="0"/>
              <a:cs typeface="Arial" pitchFamily="34" charset="0"/>
            </a:rPr>
            <a:t>.</a:t>
          </a:r>
          <a:endParaRPr lang="es-EC" sz="1600" b="1" dirty="0">
            <a:latin typeface="Arial" pitchFamily="34" charset="0"/>
            <a:cs typeface="Arial" pitchFamily="34" charset="0"/>
          </a:endParaRPr>
        </a:p>
      </dgm:t>
    </dgm:pt>
    <dgm:pt modelId="{736E4592-B146-4E37-8FF5-8461A79E25FC}" type="parTrans" cxnId="{ED63E819-1E4F-43A9-81F5-27144E209F6B}">
      <dgm:prSet/>
      <dgm:spPr/>
      <dgm:t>
        <a:bodyPr/>
        <a:lstStyle/>
        <a:p>
          <a:endParaRPr lang="es-EC"/>
        </a:p>
      </dgm:t>
    </dgm:pt>
    <dgm:pt modelId="{601BFA39-1D86-49D3-8442-6C7551CF4C5E}" type="sibTrans" cxnId="{ED63E819-1E4F-43A9-81F5-27144E209F6B}">
      <dgm:prSet/>
      <dgm:spPr/>
      <dgm:t>
        <a:bodyPr/>
        <a:lstStyle/>
        <a:p>
          <a:endParaRPr lang="es-EC"/>
        </a:p>
      </dgm:t>
    </dgm:pt>
    <dgm:pt modelId="{40AA0B66-3D48-418B-B513-0AD30634FC36}">
      <dgm:prSet custT="1"/>
      <dgm:spPr/>
      <dgm:t>
        <a:bodyPr/>
        <a:lstStyle/>
        <a:p>
          <a:pPr rtl="0"/>
          <a:r>
            <a:rPr lang="es-EC" sz="1600" b="1" dirty="0" smtClean="0">
              <a:latin typeface="Arial" pitchFamily="34" charset="0"/>
              <a:cs typeface="Arial" pitchFamily="34" charset="0"/>
            </a:rPr>
            <a:t>TESISTA: ING. GUILLERMO HIDALGO A</a:t>
          </a:r>
          <a:r>
            <a:rPr lang="es-EC" sz="1800" b="1" dirty="0" smtClean="0">
              <a:latin typeface="Arial" pitchFamily="34" charset="0"/>
              <a:cs typeface="Arial" pitchFamily="34" charset="0"/>
            </a:rPr>
            <a:t>.</a:t>
          </a:r>
          <a:endParaRPr lang="es-EC" sz="1800" b="1" dirty="0">
            <a:latin typeface="Arial" pitchFamily="34" charset="0"/>
            <a:cs typeface="Arial" pitchFamily="34" charset="0"/>
          </a:endParaRPr>
        </a:p>
      </dgm:t>
    </dgm:pt>
    <dgm:pt modelId="{B70BB120-11CB-4FFA-8E4F-138D01A12C21}" type="parTrans" cxnId="{31ECA547-3EA1-453A-9313-1957A48B11FC}">
      <dgm:prSet/>
      <dgm:spPr/>
      <dgm:t>
        <a:bodyPr/>
        <a:lstStyle/>
        <a:p>
          <a:endParaRPr lang="es-EC"/>
        </a:p>
      </dgm:t>
    </dgm:pt>
    <dgm:pt modelId="{2658D60E-FA1F-4214-8D22-8A5A727BC862}" type="sibTrans" cxnId="{31ECA547-3EA1-453A-9313-1957A48B11FC}">
      <dgm:prSet/>
      <dgm:spPr/>
      <dgm:t>
        <a:bodyPr/>
        <a:lstStyle/>
        <a:p>
          <a:endParaRPr lang="es-EC"/>
        </a:p>
      </dgm:t>
    </dgm:pt>
    <dgm:pt modelId="{6F14F20C-E2E9-46E3-8497-A994653EAC50}" type="pres">
      <dgm:prSet presAssocID="{65921715-D50E-475D-86F6-467D38B009F1}" presName="linear" presStyleCnt="0">
        <dgm:presLayoutVars>
          <dgm:animLvl val="lvl"/>
          <dgm:resizeHandles val="exact"/>
        </dgm:presLayoutVars>
      </dgm:prSet>
      <dgm:spPr/>
      <dgm:t>
        <a:bodyPr/>
        <a:lstStyle/>
        <a:p>
          <a:endParaRPr lang="es-EC"/>
        </a:p>
      </dgm:t>
    </dgm:pt>
    <dgm:pt modelId="{CF7CFA2B-E618-4C96-9D2F-89FC66D0E66D}" type="pres">
      <dgm:prSet presAssocID="{EE4E2CAC-C824-4117-AC9D-0AEB3E53D1E4}" presName="parentText" presStyleLbl="node1" presStyleIdx="0" presStyleCnt="2">
        <dgm:presLayoutVars>
          <dgm:chMax val="0"/>
          <dgm:bulletEnabled val="1"/>
        </dgm:presLayoutVars>
      </dgm:prSet>
      <dgm:spPr/>
      <dgm:t>
        <a:bodyPr/>
        <a:lstStyle/>
        <a:p>
          <a:endParaRPr lang="es-EC"/>
        </a:p>
      </dgm:t>
    </dgm:pt>
    <dgm:pt modelId="{B09A617B-DA8A-4B7E-8D43-8F19F469132A}" type="pres">
      <dgm:prSet presAssocID="{601BFA39-1D86-49D3-8442-6C7551CF4C5E}" presName="spacer" presStyleCnt="0"/>
      <dgm:spPr/>
    </dgm:pt>
    <dgm:pt modelId="{2315A097-0526-4DF9-AE51-080351BCEC15}" type="pres">
      <dgm:prSet presAssocID="{40AA0B66-3D48-418B-B513-0AD30634FC36}" presName="parentText" presStyleLbl="node1" presStyleIdx="1" presStyleCnt="2" custLinFactNeighborX="19075" custLinFactNeighborY="61235">
        <dgm:presLayoutVars>
          <dgm:chMax val="0"/>
          <dgm:bulletEnabled val="1"/>
        </dgm:presLayoutVars>
      </dgm:prSet>
      <dgm:spPr/>
      <dgm:t>
        <a:bodyPr/>
        <a:lstStyle/>
        <a:p>
          <a:endParaRPr lang="es-EC"/>
        </a:p>
      </dgm:t>
    </dgm:pt>
  </dgm:ptLst>
  <dgm:cxnLst>
    <dgm:cxn modelId="{F230EEA0-4419-46F2-A0A3-5136EA9535A1}" type="presOf" srcId="{40AA0B66-3D48-418B-B513-0AD30634FC36}" destId="{2315A097-0526-4DF9-AE51-080351BCEC15}" srcOrd="0" destOrd="0" presId="urn:microsoft.com/office/officeart/2005/8/layout/vList2"/>
    <dgm:cxn modelId="{ED63E819-1E4F-43A9-81F5-27144E209F6B}" srcId="{65921715-D50E-475D-86F6-467D38B009F1}" destId="{EE4E2CAC-C824-4117-AC9D-0AEB3E53D1E4}" srcOrd="0" destOrd="0" parTransId="{736E4592-B146-4E37-8FF5-8461A79E25FC}" sibTransId="{601BFA39-1D86-49D3-8442-6C7551CF4C5E}"/>
    <dgm:cxn modelId="{207605C1-9E78-4483-8015-FF4E31045156}" type="presOf" srcId="{EE4E2CAC-C824-4117-AC9D-0AEB3E53D1E4}" destId="{CF7CFA2B-E618-4C96-9D2F-89FC66D0E66D}" srcOrd="0" destOrd="0" presId="urn:microsoft.com/office/officeart/2005/8/layout/vList2"/>
    <dgm:cxn modelId="{31ECA547-3EA1-453A-9313-1957A48B11FC}" srcId="{65921715-D50E-475D-86F6-467D38B009F1}" destId="{40AA0B66-3D48-418B-B513-0AD30634FC36}" srcOrd="1" destOrd="0" parTransId="{B70BB120-11CB-4FFA-8E4F-138D01A12C21}" sibTransId="{2658D60E-FA1F-4214-8D22-8A5A727BC862}"/>
    <dgm:cxn modelId="{4BC1EBC2-270C-4F63-BBF8-8C7F4D7ECC08}" type="presOf" srcId="{65921715-D50E-475D-86F6-467D38B009F1}" destId="{6F14F20C-E2E9-46E3-8497-A994653EAC50}" srcOrd="0" destOrd="0" presId="urn:microsoft.com/office/officeart/2005/8/layout/vList2"/>
    <dgm:cxn modelId="{D9425134-B5E5-4778-900F-B533AEA68F8A}" type="presParOf" srcId="{6F14F20C-E2E9-46E3-8497-A994653EAC50}" destId="{CF7CFA2B-E618-4C96-9D2F-89FC66D0E66D}" srcOrd="0" destOrd="0" presId="urn:microsoft.com/office/officeart/2005/8/layout/vList2"/>
    <dgm:cxn modelId="{531CE7B4-87B0-42FE-97AB-B731B39C3DD2}" type="presParOf" srcId="{6F14F20C-E2E9-46E3-8497-A994653EAC50}" destId="{B09A617B-DA8A-4B7E-8D43-8F19F469132A}" srcOrd="1" destOrd="0" presId="urn:microsoft.com/office/officeart/2005/8/layout/vList2"/>
    <dgm:cxn modelId="{AD6045F1-EE42-4FD7-BBE9-6AECAD5891AC}" type="presParOf" srcId="{6F14F20C-E2E9-46E3-8497-A994653EAC50}" destId="{2315A097-0526-4DF9-AE51-080351BCEC1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654BDDF-65B8-413A-AB62-51783936F0FC}"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es-EC"/>
        </a:p>
      </dgm:t>
    </dgm:pt>
    <dgm:pt modelId="{08F8BDD9-52ED-4115-B10B-0DDF3C1236AF}">
      <dgm:prSet phldrT="[Texto]"/>
      <dgm:spPr/>
      <dgm:t>
        <a:bodyPr/>
        <a:lstStyle/>
        <a:p>
          <a:r>
            <a:rPr lang="es-EC" u="none" dirty="0" smtClean="0"/>
            <a:t>Conclusión</a:t>
          </a:r>
          <a:endParaRPr lang="es-EC" u="none" dirty="0"/>
        </a:p>
      </dgm:t>
    </dgm:pt>
    <dgm:pt modelId="{07503850-8450-48C5-BDB8-8013D96F42F8}" type="parTrans" cxnId="{2B3D10FE-1711-4A94-B63E-66E4F777EBA1}">
      <dgm:prSet/>
      <dgm:spPr/>
      <dgm:t>
        <a:bodyPr/>
        <a:lstStyle/>
        <a:p>
          <a:endParaRPr lang="es-EC" u="none"/>
        </a:p>
      </dgm:t>
    </dgm:pt>
    <dgm:pt modelId="{83832E68-9CCB-4022-9188-04770567AA0F}" type="sibTrans" cxnId="{2B3D10FE-1711-4A94-B63E-66E4F777EBA1}">
      <dgm:prSet/>
      <dgm:spPr/>
      <dgm:t>
        <a:bodyPr/>
        <a:lstStyle/>
        <a:p>
          <a:endParaRPr lang="es-EC" u="none"/>
        </a:p>
      </dgm:t>
    </dgm:pt>
    <dgm:pt modelId="{A351E102-9C94-42A9-9C67-D4A5975C0687}">
      <dgm:prSet phldrT="[Texto]"/>
      <dgm:spPr/>
      <dgm:t>
        <a:bodyPr/>
        <a:lstStyle/>
        <a:p>
          <a:pPr algn="just"/>
          <a:endParaRPr lang="es-EC" u="none" dirty="0"/>
        </a:p>
      </dgm:t>
    </dgm:pt>
    <dgm:pt modelId="{24F3BE2B-9206-4021-9538-99AB77D94E49}" type="parTrans" cxnId="{587CD3CA-EC1E-463F-9055-E3ED306CD693}">
      <dgm:prSet/>
      <dgm:spPr/>
      <dgm:t>
        <a:bodyPr/>
        <a:lstStyle/>
        <a:p>
          <a:endParaRPr lang="es-EC" u="none"/>
        </a:p>
      </dgm:t>
    </dgm:pt>
    <dgm:pt modelId="{C6DEE164-798C-4A27-8DBF-D1046AFC9FF8}" type="sibTrans" cxnId="{587CD3CA-EC1E-463F-9055-E3ED306CD693}">
      <dgm:prSet/>
      <dgm:spPr/>
      <dgm:t>
        <a:bodyPr/>
        <a:lstStyle/>
        <a:p>
          <a:endParaRPr lang="es-EC" u="none"/>
        </a:p>
      </dgm:t>
    </dgm:pt>
    <dgm:pt modelId="{D3314E68-D0AA-4F79-8CA6-9A4CB752D644}">
      <dgm:prSet phldrT="[Texto]"/>
      <dgm:spPr/>
      <dgm:t>
        <a:bodyPr/>
        <a:lstStyle/>
        <a:p>
          <a:r>
            <a:rPr lang="es-EC" u="none" dirty="0" smtClean="0"/>
            <a:t>Recomendación</a:t>
          </a:r>
          <a:endParaRPr lang="es-EC" u="none" dirty="0"/>
        </a:p>
      </dgm:t>
    </dgm:pt>
    <dgm:pt modelId="{ACC04EA6-3444-4A97-9CBD-3A230B89FC79}" type="parTrans" cxnId="{A3FBB3D1-1B93-4474-A266-03DCA557EE80}">
      <dgm:prSet/>
      <dgm:spPr/>
      <dgm:t>
        <a:bodyPr/>
        <a:lstStyle/>
        <a:p>
          <a:endParaRPr lang="es-EC" u="none"/>
        </a:p>
      </dgm:t>
    </dgm:pt>
    <dgm:pt modelId="{DC77E4C0-C8CD-4F8E-B901-456D8730AA15}" type="sibTrans" cxnId="{A3FBB3D1-1B93-4474-A266-03DCA557EE80}">
      <dgm:prSet/>
      <dgm:spPr/>
      <dgm:t>
        <a:bodyPr/>
        <a:lstStyle/>
        <a:p>
          <a:endParaRPr lang="es-EC" u="none"/>
        </a:p>
      </dgm:t>
    </dgm:pt>
    <dgm:pt modelId="{4247EC39-894C-4E67-BA81-4264C72663FB}">
      <dgm:prSet phldrT="[Texto]"/>
      <dgm:spPr/>
      <dgm:t>
        <a:bodyPr/>
        <a:lstStyle/>
        <a:p>
          <a:r>
            <a:rPr lang="es-EC" u="none" dirty="0" smtClean="0">
              <a:latin typeface="Arial" pitchFamily="34" charset="0"/>
              <a:cs typeface="Arial" pitchFamily="34" charset="0"/>
            </a:rPr>
            <a:t>Liberar 40 ácaros benéficos/m lineal o 300 000 individuos por hectárea.</a:t>
          </a:r>
          <a:endParaRPr lang="es-EC" u="none" dirty="0"/>
        </a:p>
      </dgm:t>
    </dgm:pt>
    <dgm:pt modelId="{88D127A1-9E9F-463C-90C6-EC2417F54985}" type="parTrans" cxnId="{50030A5E-8BB0-464B-9F67-F54B6D696C0A}">
      <dgm:prSet/>
      <dgm:spPr/>
      <dgm:t>
        <a:bodyPr/>
        <a:lstStyle/>
        <a:p>
          <a:endParaRPr lang="es-EC" u="none"/>
        </a:p>
      </dgm:t>
    </dgm:pt>
    <dgm:pt modelId="{2581CCC4-F1BC-4047-B47B-24690AB54640}" type="sibTrans" cxnId="{50030A5E-8BB0-464B-9F67-F54B6D696C0A}">
      <dgm:prSet/>
      <dgm:spPr/>
      <dgm:t>
        <a:bodyPr/>
        <a:lstStyle/>
        <a:p>
          <a:endParaRPr lang="es-EC" u="none"/>
        </a:p>
      </dgm:t>
    </dgm:pt>
    <dgm:pt modelId="{B89650DC-2629-4AFC-8606-7C95A801ABAB}">
      <dgm:prSet/>
      <dgm:spPr/>
      <dgm:t>
        <a:bodyPr/>
        <a:lstStyle/>
        <a:p>
          <a:pPr algn="just"/>
          <a:r>
            <a:rPr lang="es-EC" u="none" dirty="0" smtClean="0">
              <a:latin typeface="Arial" pitchFamily="34" charset="0"/>
              <a:cs typeface="Arial" pitchFamily="34" charset="0"/>
            </a:rPr>
            <a:t>Dentro de las estrategias de control biológico la E1 40 ácaros/m lineal fue la más funcional por presentar en la mayoría de las evaluaciones los índices de severidad más bajos</a:t>
          </a:r>
          <a:r>
            <a:rPr lang="es-EC" b="1" u="none" dirty="0" smtClean="0">
              <a:latin typeface="Arial" pitchFamily="34" charset="0"/>
              <a:cs typeface="Arial" pitchFamily="34" charset="0"/>
            </a:rPr>
            <a:t>. </a:t>
          </a:r>
          <a:endParaRPr lang="es-EC" b="1" u="none" dirty="0">
            <a:latin typeface="Arial" pitchFamily="34" charset="0"/>
            <a:cs typeface="Arial" pitchFamily="34" charset="0"/>
          </a:endParaRPr>
        </a:p>
      </dgm:t>
    </dgm:pt>
    <dgm:pt modelId="{DA154A88-052B-4D5B-B72A-06CA9D4CBB97}" type="parTrans" cxnId="{2FD98DB1-2240-431E-8DB1-A9D4BA4BC12D}">
      <dgm:prSet/>
      <dgm:spPr/>
      <dgm:t>
        <a:bodyPr/>
        <a:lstStyle/>
        <a:p>
          <a:endParaRPr lang="es-EC" u="none"/>
        </a:p>
      </dgm:t>
    </dgm:pt>
    <dgm:pt modelId="{D728FF61-D1FC-49B1-A998-B8CCA9DE7C9F}" type="sibTrans" cxnId="{2FD98DB1-2240-431E-8DB1-A9D4BA4BC12D}">
      <dgm:prSet/>
      <dgm:spPr/>
      <dgm:t>
        <a:bodyPr/>
        <a:lstStyle/>
        <a:p>
          <a:endParaRPr lang="es-EC" u="none"/>
        </a:p>
      </dgm:t>
    </dgm:pt>
    <dgm:pt modelId="{DF9BA3F4-10CC-4336-B75E-59D362BE2E37}" type="pres">
      <dgm:prSet presAssocID="{2654BDDF-65B8-413A-AB62-51783936F0FC}" presName="linearFlow" presStyleCnt="0">
        <dgm:presLayoutVars>
          <dgm:dir/>
          <dgm:animLvl val="lvl"/>
          <dgm:resizeHandles val="exact"/>
        </dgm:presLayoutVars>
      </dgm:prSet>
      <dgm:spPr/>
      <dgm:t>
        <a:bodyPr/>
        <a:lstStyle/>
        <a:p>
          <a:endParaRPr lang="es-EC"/>
        </a:p>
      </dgm:t>
    </dgm:pt>
    <dgm:pt modelId="{15A4C8D8-2307-4B68-9B53-8A1F105E850D}" type="pres">
      <dgm:prSet presAssocID="{08F8BDD9-52ED-4115-B10B-0DDF3C1236AF}" presName="composite" presStyleCnt="0"/>
      <dgm:spPr/>
    </dgm:pt>
    <dgm:pt modelId="{3FA0618F-35F0-420D-82F5-985B09A58517}" type="pres">
      <dgm:prSet presAssocID="{08F8BDD9-52ED-4115-B10B-0DDF3C1236AF}" presName="parentText" presStyleLbl="alignNode1" presStyleIdx="0" presStyleCnt="2">
        <dgm:presLayoutVars>
          <dgm:chMax val="1"/>
          <dgm:bulletEnabled val="1"/>
        </dgm:presLayoutVars>
      </dgm:prSet>
      <dgm:spPr/>
      <dgm:t>
        <a:bodyPr/>
        <a:lstStyle/>
        <a:p>
          <a:endParaRPr lang="es-EC"/>
        </a:p>
      </dgm:t>
    </dgm:pt>
    <dgm:pt modelId="{4F6C78AD-ADEE-48C6-9D3E-956F43166D3B}" type="pres">
      <dgm:prSet presAssocID="{08F8BDD9-52ED-4115-B10B-0DDF3C1236AF}" presName="descendantText" presStyleLbl="alignAcc1" presStyleIdx="0" presStyleCnt="2" custLinFactNeighborX="47803" custLinFactNeighborY="-91721">
        <dgm:presLayoutVars>
          <dgm:bulletEnabled val="1"/>
        </dgm:presLayoutVars>
      </dgm:prSet>
      <dgm:spPr/>
      <dgm:t>
        <a:bodyPr/>
        <a:lstStyle/>
        <a:p>
          <a:endParaRPr lang="es-EC"/>
        </a:p>
      </dgm:t>
    </dgm:pt>
    <dgm:pt modelId="{41F38147-642B-4049-AB40-E8CF4A3714DB}" type="pres">
      <dgm:prSet presAssocID="{83832E68-9CCB-4022-9188-04770567AA0F}" presName="sp" presStyleCnt="0"/>
      <dgm:spPr/>
    </dgm:pt>
    <dgm:pt modelId="{DE643DF5-129F-4719-955D-192F13654A0C}" type="pres">
      <dgm:prSet presAssocID="{D3314E68-D0AA-4F79-8CA6-9A4CB752D644}" presName="composite" presStyleCnt="0"/>
      <dgm:spPr/>
    </dgm:pt>
    <dgm:pt modelId="{FFF61891-6CC0-4BFE-A329-F9A16706F46E}" type="pres">
      <dgm:prSet presAssocID="{D3314E68-D0AA-4F79-8CA6-9A4CB752D644}" presName="parentText" presStyleLbl="alignNode1" presStyleIdx="1" presStyleCnt="2">
        <dgm:presLayoutVars>
          <dgm:chMax val="1"/>
          <dgm:bulletEnabled val="1"/>
        </dgm:presLayoutVars>
      </dgm:prSet>
      <dgm:spPr/>
      <dgm:t>
        <a:bodyPr/>
        <a:lstStyle/>
        <a:p>
          <a:endParaRPr lang="es-EC"/>
        </a:p>
      </dgm:t>
    </dgm:pt>
    <dgm:pt modelId="{4814F144-210F-42A0-9632-6D6282AE417F}" type="pres">
      <dgm:prSet presAssocID="{D3314E68-D0AA-4F79-8CA6-9A4CB752D644}" presName="descendantText" presStyleLbl="alignAcc1" presStyleIdx="1" presStyleCnt="2">
        <dgm:presLayoutVars>
          <dgm:bulletEnabled val="1"/>
        </dgm:presLayoutVars>
      </dgm:prSet>
      <dgm:spPr/>
      <dgm:t>
        <a:bodyPr/>
        <a:lstStyle/>
        <a:p>
          <a:endParaRPr lang="es-EC"/>
        </a:p>
      </dgm:t>
    </dgm:pt>
  </dgm:ptLst>
  <dgm:cxnLst>
    <dgm:cxn modelId="{A3FBB3D1-1B93-4474-A266-03DCA557EE80}" srcId="{2654BDDF-65B8-413A-AB62-51783936F0FC}" destId="{D3314E68-D0AA-4F79-8CA6-9A4CB752D644}" srcOrd="1" destOrd="0" parTransId="{ACC04EA6-3444-4A97-9CBD-3A230B89FC79}" sibTransId="{DC77E4C0-C8CD-4F8E-B901-456D8730AA15}"/>
    <dgm:cxn modelId="{587CD3CA-EC1E-463F-9055-E3ED306CD693}" srcId="{08F8BDD9-52ED-4115-B10B-0DDF3C1236AF}" destId="{A351E102-9C94-42A9-9C67-D4A5975C0687}" srcOrd="0" destOrd="0" parTransId="{24F3BE2B-9206-4021-9538-99AB77D94E49}" sibTransId="{C6DEE164-798C-4A27-8DBF-D1046AFC9FF8}"/>
    <dgm:cxn modelId="{2B3D10FE-1711-4A94-B63E-66E4F777EBA1}" srcId="{2654BDDF-65B8-413A-AB62-51783936F0FC}" destId="{08F8BDD9-52ED-4115-B10B-0DDF3C1236AF}" srcOrd="0" destOrd="0" parTransId="{07503850-8450-48C5-BDB8-8013D96F42F8}" sibTransId="{83832E68-9CCB-4022-9188-04770567AA0F}"/>
    <dgm:cxn modelId="{244E4E4C-1E7A-46C9-AB1C-5777EAB19639}" type="presOf" srcId="{A351E102-9C94-42A9-9C67-D4A5975C0687}" destId="{4F6C78AD-ADEE-48C6-9D3E-956F43166D3B}" srcOrd="0" destOrd="0" presId="urn:microsoft.com/office/officeart/2005/8/layout/chevron2"/>
    <dgm:cxn modelId="{D509E3C3-C42C-439A-92F9-F3ACE41EBE09}" type="presOf" srcId="{4247EC39-894C-4E67-BA81-4264C72663FB}" destId="{4814F144-210F-42A0-9632-6D6282AE417F}" srcOrd="0" destOrd="0" presId="urn:microsoft.com/office/officeart/2005/8/layout/chevron2"/>
    <dgm:cxn modelId="{50030A5E-8BB0-464B-9F67-F54B6D696C0A}" srcId="{D3314E68-D0AA-4F79-8CA6-9A4CB752D644}" destId="{4247EC39-894C-4E67-BA81-4264C72663FB}" srcOrd="0" destOrd="0" parTransId="{88D127A1-9E9F-463C-90C6-EC2417F54985}" sibTransId="{2581CCC4-F1BC-4047-B47B-24690AB54640}"/>
    <dgm:cxn modelId="{2FD98DB1-2240-431E-8DB1-A9D4BA4BC12D}" srcId="{08F8BDD9-52ED-4115-B10B-0DDF3C1236AF}" destId="{B89650DC-2629-4AFC-8606-7C95A801ABAB}" srcOrd="1" destOrd="0" parTransId="{DA154A88-052B-4D5B-B72A-06CA9D4CBB97}" sibTransId="{D728FF61-D1FC-49B1-A998-B8CCA9DE7C9F}"/>
    <dgm:cxn modelId="{A19F026B-91EC-4656-817A-1E558E5582EA}" type="presOf" srcId="{2654BDDF-65B8-413A-AB62-51783936F0FC}" destId="{DF9BA3F4-10CC-4336-B75E-59D362BE2E37}" srcOrd="0" destOrd="0" presId="urn:microsoft.com/office/officeart/2005/8/layout/chevron2"/>
    <dgm:cxn modelId="{53D4C322-E9A6-4305-9D7F-87E4D7F5F74F}" type="presOf" srcId="{B89650DC-2629-4AFC-8606-7C95A801ABAB}" destId="{4F6C78AD-ADEE-48C6-9D3E-956F43166D3B}" srcOrd="0" destOrd="1" presId="urn:microsoft.com/office/officeart/2005/8/layout/chevron2"/>
    <dgm:cxn modelId="{7A5BD345-E7DC-4414-AD43-3BF3078F2E7F}" type="presOf" srcId="{D3314E68-D0AA-4F79-8CA6-9A4CB752D644}" destId="{FFF61891-6CC0-4BFE-A329-F9A16706F46E}" srcOrd="0" destOrd="0" presId="urn:microsoft.com/office/officeart/2005/8/layout/chevron2"/>
    <dgm:cxn modelId="{BC702C41-69BC-476C-9B6A-BEE065E2F321}" type="presOf" srcId="{08F8BDD9-52ED-4115-B10B-0DDF3C1236AF}" destId="{3FA0618F-35F0-420D-82F5-985B09A58517}" srcOrd="0" destOrd="0" presId="urn:microsoft.com/office/officeart/2005/8/layout/chevron2"/>
    <dgm:cxn modelId="{0F8CAB63-2EA3-4ACB-8965-F787DD5CDEB4}" type="presParOf" srcId="{DF9BA3F4-10CC-4336-B75E-59D362BE2E37}" destId="{15A4C8D8-2307-4B68-9B53-8A1F105E850D}" srcOrd="0" destOrd="0" presId="urn:microsoft.com/office/officeart/2005/8/layout/chevron2"/>
    <dgm:cxn modelId="{64198B20-2FAB-4266-8EC4-42D048F5EDAB}" type="presParOf" srcId="{15A4C8D8-2307-4B68-9B53-8A1F105E850D}" destId="{3FA0618F-35F0-420D-82F5-985B09A58517}" srcOrd="0" destOrd="0" presId="urn:microsoft.com/office/officeart/2005/8/layout/chevron2"/>
    <dgm:cxn modelId="{726B522F-2A11-47AA-9B01-8D1950373C28}" type="presParOf" srcId="{15A4C8D8-2307-4B68-9B53-8A1F105E850D}" destId="{4F6C78AD-ADEE-48C6-9D3E-956F43166D3B}" srcOrd="1" destOrd="0" presId="urn:microsoft.com/office/officeart/2005/8/layout/chevron2"/>
    <dgm:cxn modelId="{3E2836FB-7B79-4A71-800E-252C5CFE98DF}" type="presParOf" srcId="{DF9BA3F4-10CC-4336-B75E-59D362BE2E37}" destId="{41F38147-642B-4049-AB40-E8CF4A3714DB}" srcOrd="1" destOrd="0" presId="urn:microsoft.com/office/officeart/2005/8/layout/chevron2"/>
    <dgm:cxn modelId="{07435E8A-47AF-4ADA-9473-D05126242B61}" type="presParOf" srcId="{DF9BA3F4-10CC-4336-B75E-59D362BE2E37}" destId="{DE643DF5-129F-4719-955D-192F13654A0C}" srcOrd="2" destOrd="0" presId="urn:microsoft.com/office/officeart/2005/8/layout/chevron2"/>
    <dgm:cxn modelId="{78BE6062-1505-449D-B45E-CEE01538EB7E}" type="presParOf" srcId="{DE643DF5-129F-4719-955D-192F13654A0C}" destId="{FFF61891-6CC0-4BFE-A329-F9A16706F46E}" srcOrd="0" destOrd="0" presId="urn:microsoft.com/office/officeart/2005/8/layout/chevron2"/>
    <dgm:cxn modelId="{621BAAAA-AB72-4C90-81AF-E0E1EDF87465}" type="presParOf" srcId="{DE643DF5-129F-4719-955D-192F13654A0C}" destId="{4814F144-210F-42A0-9632-6D6282AE417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654BDDF-65B8-413A-AB62-51783936F0FC}"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es-EC"/>
        </a:p>
      </dgm:t>
    </dgm:pt>
    <dgm:pt modelId="{08F8BDD9-52ED-4115-B10B-0DDF3C1236AF}">
      <dgm:prSet phldrT="[Texto]"/>
      <dgm:spPr/>
      <dgm:t>
        <a:bodyPr/>
        <a:lstStyle/>
        <a:p>
          <a:r>
            <a:rPr lang="es-EC" u="none" dirty="0" smtClean="0"/>
            <a:t>Conclusión</a:t>
          </a:r>
          <a:endParaRPr lang="es-EC" u="none" dirty="0"/>
        </a:p>
      </dgm:t>
    </dgm:pt>
    <dgm:pt modelId="{07503850-8450-48C5-BDB8-8013D96F42F8}" type="parTrans" cxnId="{2B3D10FE-1711-4A94-B63E-66E4F777EBA1}">
      <dgm:prSet/>
      <dgm:spPr/>
      <dgm:t>
        <a:bodyPr/>
        <a:lstStyle/>
        <a:p>
          <a:endParaRPr lang="es-EC" u="none"/>
        </a:p>
      </dgm:t>
    </dgm:pt>
    <dgm:pt modelId="{83832E68-9CCB-4022-9188-04770567AA0F}" type="sibTrans" cxnId="{2B3D10FE-1711-4A94-B63E-66E4F777EBA1}">
      <dgm:prSet/>
      <dgm:spPr/>
      <dgm:t>
        <a:bodyPr/>
        <a:lstStyle/>
        <a:p>
          <a:endParaRPr lang="es-EC" u="none"/>
        </a:p>
      </dgm:t>
    </dgm:pt>
    <dgm:pt modelId="{A351E102-9C94-42A9-9C67-D4A5975C0687}">
      <dgm:prSet phldrT="[Texto]" custT="1"/>
      <dgm:spPr/>
      <dgm:t>
        <a:bodyPr/>
        <a:lstStyle/>
        <a:p>
          <a:pPr algn="just"/>
          <a:r>
            <a:rPr lang="es-EC" sz="1800" u="none" dirty="0" smtClean="0"/>
            <a:t>Hubo un adecuado control del ácaro plaga en los tratamientos biológicos, a pesar de utilizar pesticidas para el control de los demás problemas sanitarios.</a:t>
          </a:r>
          <a:endParaRPr lang="es-EC" sz="1800" u="none" dirty="0"/>
        </a:p>
      </dgm:t>
    </dgm:pt>
    <dgm:pt modelId="{24F3BE2B-9206-4021-9538-99AB77D94E49}" type="parTrans" cxnId="{587CD3CA-EC1E-463F-9055-E3ED306CD693}">
      <dgm:prSet/>
      <dgm:spPr/>
      <dgm:t>
        <a:bodyPr/>
        <a:lstStyle/>
        <a:p>
          <a:endParaRPr lang="es-EC" u="none"/>
        </a:p>
      </dgm:t>
    </dgm:pt>
    <dgm:pt modelId="{C6DEE164-798C-4A27-8DBF-D1046AFC9FF8}" type="sibTrans" cxnId="{587CD3CA-EC1E-463F-9055-E3ED306CD693}">
      <dgm:prSet/>
      <dgm:spPr/>
      <dgm:t>
        <a:bodyPr/>
        <a:lstStyle/>
        <a:p>
          <a:endParaRPr lang="es-EC" u="none"/>
        </a:p>
      </dgm:t>
    </dgm:pt>
    <dgm:pt modelId="{D3314E68-D0AA-4F79-8CA6-9A4CB752D644}">
      <dgm:prSet phldrT="[Texto]"/>
      <dgm:spPr/>
      <dgm:t>
        <a:bodyPr/>
        <a:lstStyle/>
        <a:p>
          <a:r>
            <a:rPr lang="es-EC" u="none" dirty="0" smtClean="0"/>
            <a:t>Recomendación</a:t>
          </a:r>
          <a:endParaRPr lang="es-EC" u="none" dirty="0"/>
        </a:p>
      </dgm:t>
    </dgm:pt>
    <dgm:pt modelId="{ACC04EA6-3444-4A97-9CBD-3A230B89FC79}" type="parTrans" cxnId="{A3FBB3D1-1B93-4474-A266-03DCA557EE80}">
      <dgm:prSet/>
      <dgm:spPr/>
      <dgm:t>
        <a:bodyPr/>
        <a:lstStyle/>
        <a:p>
          <a:endParaRPr lang="es-EC" u="none"/>
        </a:p>
      </dgm:t>
    </dgm:pt>
    <dgm:pt modelId="{DC77E4C0-C8CD-4F8E-B901-456D8730AA15}" type="sibTrans" cxnId="{A3FBB3D1-1B93-4474-A266-03DCA557EE80}">
      <dgm:prSet/>
      <dgm:spPr/>
      <dgm:t>
        <a:bodyPr/>
        <a:lstStyle/>
        <a:p>
          <a:endParaRPr lang="es-EC" u="none"/>
        </a:p>
      </dgm:t>
    </dgm:pt>
    <dgm:pt modelId="{4247EC39-894C-4E67-BA81-4264C72663FB}">
      <dgm:prSet phldrT="[Texto]" custT="1"/>
      <dgm:spPr/>
      <dgm:t>
        <a:bodyPr/>
        <a:lstStyle/>
        <a:p>
          <a:r>
            <a:rPr lang="es-EC" sz="1800" u="none" dirty="0" smtClean="0"/>
            <a:t>Utilizar pesticidas compatibles con los ácaros benéficos para el control de los demás problemas sanitarios de las rosas</a:t>
          </a:r>
          <a:endParaRPr lang="es-EC" sz="1800" u="none" dirty="0"/>
        </a:p>
      </dgm:t>
    </dgm:pt>
    <dgm:pt modelId="{88D127A1-9E9F-463C-90C6-EC2417F54985}" type="parTrans" cxnId="{50030A5E-8BB0-464B-9F67-F54B6D696C0A}">
      <dgm:prSet/>
      <dgm:spPr/>
      <dgm:t>
        <a:bodyPr/>
        <a:lstStyle/>
        <a:p>
          <a:endParaRPr lang="es-EC" u="none"/>
        </a:p>
      </dgm:t>
    </dgm:pt>
    <dgm:pt modelId="{2581CCC4-F1BC-4047-B47B-24690AB54640}" type="sibTrans" cxnId="{50030A5E-8BB0-464B-9F67-F54B6D696C0A}">
      <dgm:prSet/>
      <dgm:spPr/>
      <dgm:t>
        <a:bodyPr/>
        <a:lstStyle/>
        <a:p>
          <a:endParaRPr lang="es-EC" u="none"/>
        </a:p>
      </dgm:t>
    </dgm:pt>
    <dgm:pt modelId="{DF9BA3F4-10CC-4336-B75E-59D362BE2E37}" type="pres">
      <dgm:prSet presAssocID="{2654BDDF-65B8-413A-AB62-51783936F0FC}" presName="linearFlow" presStyleCnt="0">
        <dgm:presLayoutVars>
          <dgm:dir/>
          <dgm:animLvl val="lvl"/>
          <dgm:resizeHandles val="exact"/>
        </dgm:presLayoutVars>
      </dgm:prSet>
      <dgm:spPr/>
      <dgm:t>
        <a:bodyPr/>
        <a:lstStyle/>
        <a:p>
          <a:endParaRPr lang="es-EC"/>
        </a:p>
      </dgm:t>
    </dgm:pt>
    <dgm:pt modelId="{15A4C8D8-2307-4B68-9B53-8A1F105E850D}" type="pres">
      <dgm:prSet presAssocID="{08F8BDD9-52ED-4115-B10B-0DDF3C1236AF}" presName="composite" presStyleCnt="0"/>
      <dgm:spPr/>
    </dgm:pt>
    <dgm:pt modelId="{3FA0618F-35F0-420D-82F5-985B09A58517}" type="pres">
      <dgm:prSet presAssocID="{08F8BDD9-52ED-4115-B10B-0DDF3C1236AF}" presName="parentText" presStyleLbl="alignNode1" presStyleIdx="0" presStyleCnt="2">
        <dgm:presLayoutVars>
          <dgm:chMax val="1"/>
          <dgm:bulletEnabled val="1"/>
        </dgm:presLayoutVars>
      </dgm:prSet>
      <dgm:spPr/>
      <dgm:t>
        <a:bodyPr/>
        <a:lstStyle/>
        <a:p>
          <a:endParaRPr lang="es-EC"/>
        </a:p>
      </dgm:t>
    </dgm:pt>
    <dgm:pt modelId="{4F6C78AD-ADEE-48C6-9D3E-956F43166D3B}" type="pres">
      <dgm:prSet presAssocID="{08F8BDD9-52ED-4115-B10B-0DDF3C1236AF}" presName="descendantText" presStyleLbl="alignAcc1" presStyleIdx="0" presStyleCnt="2" custLinFactNeighborX="47803" custLinFactNeighborY="-91721">
        <dgm:presLayoutVars>
          <dgm:bulletEnabled val="1"/>
        </dgm:presLayoutVars>
      </dgm:prSet>
      <dgm:spPr/>
      <dgm:t>
        <a:bodyPr/>
        <a:lstStyle/>
        <a:p>
          <a:endParaRPr lang="es-EC"/>
        </a:p>
      </dgm:t>
    </dgm:pt>
    <dgm:pt modelId="{41F38147-642B-4049-AB40-E8CF4A3714DB}" type="pres">
      <dgm:prSet presAssocID="{83832E68-9CCB-4022-9188-04770567AA0F}" presName="sp" presStyleCnt="0"/>
      <dgm:spPr/>
    </dgm:pt>
    <dgm:pt modelId="{DE643DF5-129F-4719-955D-192F13654A0C}" type="pres">
      <dgm:prSet presAssocID="{D3314E68-D0AA-4F79-8CA6-9A4CB752D644}" presName="composite" presStyleCnt="0"/>
      <dgm:spPr/>
    </dgm:pt>
    <dgm:pt modelId="{FFF61891-6CC0-4BFE-A329-F9A16706F46E}" type="pres">
      <dgm:prSet presAssocID="{D3314E68-D0AA-4F79-8CA6-9A4CB752D644}" presName="parentText" presStyleLbl="alignNode1" presStyleIdx="1" presStyleCnt="2">
        <dgm:presLayoutVars>
          <dgm:chMax val="1"/>
          <dgm:bulletEnabled val="1"/>
        </dgm:presLayoutVars>
      </dgm:prSet>
      <dgm:spPr/>
      <dgm:t>
        <a:bodyPr/>
        <a:lstStyle/>
        <a:p>
          <a:endParaRPr lang="es-EC"/>
        </a:p>
      </dgm:t>
    </dgm:pt>
    <dgm:pt modelId="{4814F144-210F-42A0-9632-6D6282AE417F}" type="pres">
      <dgm:prSet presAssocID="{D3314E68-D0AA-4F79-8CA6-9A4CB752D644}" presName="descendantText" presStyleLbl="alignAcc1" presStyleIdx="1" presStyleCnt="2">
        <dgm:presLayoutVars>
          <dgm:bulletEnabled val="1"/>
        </dgm:presLayoutVars>
      </dgm:prSet>
      <dgm:spPr/>
      <dgm:t>
        <a:bodyPr/>
        <a:lstStyle/>
        <a:p>
          <a:endParaRPr lang="es-EC"/>
        </a:p>
      </dgm:t>
    </dgm:pt>
  </dgm:ptLst>
  <dgm:cxnLst>
    <dgm:cxn modelId="{587CD3CA-EC1E-463F-9055-E3ED306CD693}" srcId="{08F8BDD9-52ED-4115-B10B-0DDF3C1236AF}" destId="{A351E102-9C94-42A9-9C67-D4A5975C0687}" srcOrd="0" destOrd="0" parTransId="{24F3BE2B-9206-4021-9538-99AB77D94E49}" sibTransId="{C6DEE164-798C-4A27-8DBF-D1046AFC9FF8}"/>
    <dgm:cxn modelId="{50030A5E-8BB0-464B-9F67-F54B6D696C0A}" srcId="{D3314E68-D0AA-4F79-8CA6-9A4CB752D644}" destId="{4247EC39-894C-4E67-BA81-4264C72663FB}" srcOrd="0" destOrd="0" parTransId="{88D127A1-9E9F-463C-90C6-EC2417F54985}" sibTransId="{2581CCC4-F1BC-4047-B47B-24690AB54640}"/>
    <dgm:cxn modelId="{975A0F98-5574-4D96-9B8F-AE2375D53169}" type="presOf" srcId="{08F8BDD9-52ED-4115-B10B-0DDF3C1236AF}" destId="{3FA0618F-35F0-420D-82F5-985B09A58517}" srcOrd="0" destOrd="0" presId="urn:microsoft.com/office/officeart/2005/8/layout/chevron2"/>
    <dgm:cxn modelId="{0D9841F3-1A01-4E42-9FA1-E3D4E90B2A9E}" type="presOf" srcId="{4247EC39-894C-4E67-BA81-4264C72663FB}" destId="{4814F144-210F-42A0-9632-6D6282AE417F}" srcOrd="0" destOrd="0" presId="urn:microsoft.com/office/officeart/2005/8/layout/chevron2"/>
    <dgm:cxn modelId="{3557B69A-BD5C-4DFC-BC65-E300E518D645}" type="presOf" srcId="{2654BDDF-65B8-413A-AB62-51783936F0FC}" destId="{DF9BA3F4-10CC-4336-B75E-59D362BE2E37}" srcOrd="0" destOrd="0" presId="urn:microsoft.com/office/officeart/2005/8/layout/chevron2"/>
    <dgm:cxn modelId="{CBFE913D-DEA2-4655-88C6-D489FCD82B38}" type="presOf" srcId="{A351E102-9C94-42A9-9C67-D4A5975C0687}" destId="{4F6C78AD-ADEE-48C6-9D3E-956F43166D3B}" srcOrd="0" destOrd="0" presId="urn:microsoft.com/office/officeart/2005/8/layout/chevron2"/>
    <dgm:cxn modelId="{A3FBB3D1-1B93-4474-A266-03DCA557EE80}" srcId="{2654BDDF-65B8-413A-AB62-51783936F0FC}" destId="{D3314E68-D0AA-4F79-8CA6-9A4CB752D644}" srcOrd="1" destOrd="0" parTransId="{ACC04EA6-3444-4A97-9CBD-3A230B89FC79}" sibTransId="{DC77E4C0-C8CD-4F8E-B901-456D8730AA15}"/>
    <dgm:cxn modelId="{D4F83365-2B06-4793-A4A8-9CF9201128A9}" type="presOf" srcId="{D3314E68-D0AA-4F79-8CA6-9A4CB752D644}" destId="{FFF61891-6CC0-4BFE-A329-F9A16706F46E}" srcOrd="0" destOrd="0" presId="urn:microsoft.com/office/officeart/2005/8/layout/chevron2"/>
    <dgm:cxn modelId="{2B3D10FE-1711-4A94-B63E-66E4F777EBA1}" srcId="{2654BDDF-65B8-413A-AB62-51783936F0FC}" destId="{08F8BDD9-52ED-4115-B10B-0DDF3C1236AF}" srcOrd="0" destOrd="0" parTransId="{07503850-8450-48C5-BDB8-8013D96F42F8}" sibTransId="{83832E68-9CCB-4022-9188-04770567AA0F}"/>
    <dgm:cxn modelId="{9694A483-71F4-41D2-8529-1736DA689277}" type="presParOf" srcId="{DF9BA3F4-10CC-4336-B75E-59D362BE2E37}" destId="{15A4C8D8-2307-4B68-9B53-8A1F105E850D}" srcOrd="0" destOrd="0" presId="urn:microsoft.com/office/officeart/2005/8/layout/chevron2"/>
    <dgm:cxn modelId="{46BD7672-9A9F-4BAE-848F-05FA758FCD70}" type="presParOf" srcId="{15A4C8D8-2307-4B68-9B53-8A1F105E850D}" destId="{3FA0618F-35F0-420D-82F5-985B09A58517}" srcOrd="0" destOrd="0" presId="urn:microsoft.com/office/officeart/2005/8/layout/chevron2"/>
    <dgm:cxn modelId="{4D9FFFEC-EEFE-4CCE-B17C-CA306F390C60}" type="presParOf" srcId="{15A4C8D8-2307-4B68-9B53-8A1F105E850D}" destId="{4F6C78AD-ADEE-48C6-9D3E-956F43166D3B}" srcOrd="1" destOrd="0" presId="urn:microsoft.com/office/officeart/2005/8/layout/chevron2"/>
    <dgm:cxn modelId="{91B8250A-2EB6-4684-A8FC-7476C7E94B2F}" type="presParOf" srcId="{DF9BA3F4-10CC-4336-B75E-59D362BE2E37}" destId="{41F38147-642B-4049-AB40-E8CF4A3714DB}" srcOrd="1" destOrd="0" presId="urn:microsoft.com/office/officeart/2005/8/layout/chevron2"/>
    <dgm:cxn modelId="{C9715259-084A-4F59-B9D4-C544B7F4D7A7}" type="presParOf" srcId="{DF9BA3F4-10CC-4336-B75E-59D362BE2E37}" destId="{DE643DF5-129F-4719-955D-192F13654A0C}" srcOrd="2" destOrd="0" presId="urn:microsoft.com/office/officeart/2005/8/layout/chevron2"/>
    <dgm:cxn modelId="{7BB6368F-A607-4601-8C34-671C8321B111}" type="presParOf" srcId="{DE643DF5-129F-4719-955D-192F13654A0C}" destId="{FFF61891-6CC0-4BFE-A329-F9A16706F46E}" srcOrd="0" destOrd="0" presId="urn:microsoft.com/office/officeart/2005/8/layout/chevron2"/>
    <dgm:cxn modelId="{137D0D87-6776-413A-9070-D233DCB680C4}" type="presParOf" srcId="{DE643DF5-129F-4719-955D-192F13654A0C}" destId="{4814F144-210F-42A0-9632-6D6282AE417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654BDDF-65B8-413A-AB62-51783936F0FC}"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es-EC"/>
        </a:p>
      </dgm:t>
    </dgm:pt>
    <dgm:pt modelId="{D3314E68-D0AA-4F79-8CA6-9A4CB752D644}">
      <dgm:prSet phldrT="[Texto]"/>
      <dgm:spPr/>
      <dgm:t>
        <a:bodyPr/>
        <a:lstStyle/>
        <a:p>
          <a:r>
            <a:rPr lang="es-EC" dirty="0" smtClean="0"/>
            <a:t>Recomendación</a:t>
          </a:r>
          <a:endParaRPr lang="es-EC" dirty="0"/>
        </a:p>
      </dgm:t>
    </dgm:pt>
    <dgm:pt modelId="{ACC04EA6-3444-4A97-9CBD-3A230B89FC79}" type="parTrans" cxnId="{A3FBB3D1-1B93-4474-A266-03DCA557EE80}">
      <dgm:prSet/>
      <dgm:spPr/>
      <dgm:t>
        <a:bodyPr/>
        <a:lstStyle/>
        <a:p>
          <a:endParaRPr lang="es-EC"/>
        </a:p>
      </dgm:t>
    </dgm:pt>
    <dgm:pt modelId="{DC77E4C0-C8CD-4F8E-B901-456D8730AA15}" type="sibTrans" cxnId="{A3FBB3D1-1B93-4474-A266-03DCA557EE80}">
      <dgm:prSet/>
      <dgm:spPr/>
      <dgm:t>
        <a:bodyPr/>
        <a:lstStyle/>
        <a:p>
          <a:endParaRPr lang="es-EC"/>
        </a:p>
      </dgm:t>
    </dgm:pt>
    <dgm:pt modelId="{4247EC39-894C-4E67-BA81-4264C72663FB}">
      <dgm:prSet phldrT="[Texto]"/>
      <dgm:spPr/>
      <dgm:t>
        <a:bodyPr/>
        <a:lstStyle/>
        <a:p>
          <a:r>
            <a:rPr lang="es-EC" dirty="0" smtClean="0">
              <a:latin typeface="Arial" pitchFamily="34" charset="0"/>
              <a:cs typeface="Arial" pitchFamily="34" charset="0"/>
            </a:rPr>
            <a:t> Realizar labores culturales y físicas para ayudar en el desarrollo del ácaro benéfico. El control de humedad en días soleados y del viento para evitar diseminación de la plaga son acciones que ayudan en el control biológico</a:t>
          </a:r>
          <a:endParaRPr lang="es-EC" dirty="0"/>
        </a:p>
      </dgm:t>
    </dgm:pt>
    <dgm:pt modelId="{88D127A1-9E9F-463C-90C6-EC2417F54985}" type="parTrans" cxnId="{50030A5E-8BB0-464B-9F67-F54B6D696C0A}">
      <dgm:prSet/>
      <dgm:spPr/>
      <dgm:t>
        <a:bodyPr/>
        <a:lstStyle/>
        <a:p>
          <a:endParaRPr lang="es-EC"/>
        </a:p>
      </dgm:t>
    </dgm:pt>
    <dgm:pt modelId="{2581CCC4-F1BC-4047-B47B-24690AB54640}" type="sibTrans" cxnId="{50030A5E-8BB0-464B-9F67-F54B6D696C0A}">
      <dgm:prSet/>
      <dgm:spPr/>
      <dgm:t>
        <a:bodyPr/>
        <a:lstStyle/>
        <a:p>
          <a:endParaRPr lang="es-EC"/>
        </a:p>
      </dgm:t>
    </dgm:pt>
    <dgm:pt modelId="{C7A53AC3-DE7B-441B-BCB0-395E368092C6}">
      <dgm:prSet/>
      <dgm:spPr/>
      <dgm:t>
        <a:bodyPr/>
        <a:lstStyle/>
        <a:p>
          <a:r>
            <a:rPr lang="es-EC" dirty="0" smtClean="0"/>
            <a:t>conclusión</a:t>
          </a:r>
          <a:endParaRPr lang="es-EC" dirty="0"/>
        </a:p>
      </dgm:t>
    </dgm:pt>
    <dgm:pt modelId="{AB35AECA-355C-4823-9BBD-98B2D34CAB74}" type="parTrans" cxnId="{D7BE5E30-CD1A-4C26-BBF1-EEEAC1AEEB7A}">
      <dgm:prSet/>
      <dgm:spPr/>
      <dgm:t>
        <a:bodyPr/>
        <a:lstStyle/>
        <a:p>
          <a:endParaRPr lang="es-EC"/>
        </a:p>
      </dgm:t>
    </dgm:pt>
    <dgm:pt modelId="{005BD1AE-1AE8-4F08-891B-4CE80430A981}" type="sibTrans" cxnId="{D7BE5E30-CD1A-4C26-BBF1-EEEAC1AEEB7A}">
      <dgm:prSet/>
      <dgm:spPr/>
      <dgm:t>
        <a:bodyPr/>
        <a:lstStyle/>
        <a:p>
          <a:endParaRPr lang="es-EC"/>
        </a:p>
      </dgm:t>
    </dgm:pt>
    <dgm:pt modelId="{08F9C0A2-088D-478F-BF91-B8D52D3637AB}">
      <dgm:prSet/>
      <dgm:spPr/>
      <dgm:t>
        <a:bodyPr/>
        <a:lstStyle/>
        <a:p>
          <a:r>
            <a:rPr lang="es-EC" dirty="0" smtClean="0">
              <a:latin typeface="Arial" pitchFamily="34" charset="0"/>
              <a:cs typeface="Arial" pitchFamily="34" charset="0"/>
            </a:rPr>
            <a:t>Un adecuado estado nutricional ayuda a que la planta sea mas vigorosa y, soporte el ataque de plagas, pero no tiene efecto sobre el desarrollo del ácaro benéfico, este más bien depende de factores climáticos y de la cantidad de presa existente.</a:t>
          </a:r>
          <a:endParaRPr lang="es-EC" dirty="0"/>
        </a:p>
      </dgm:t>
    </dgm:pt>
    <dgm:pt modelId="{4B6FA906-E67E-4A13-8661-3FD4760F0E1C}" type="parTrans" cxnId="{F69ED4E3-902E-4635-872C-D1215CDCBB5E}">
      <dgm:prSet/>
      <dgm:spPr/>
      <dgm:t>
        <a:bodyPr/>
        <a:lstStyle/>
        <a:p>
          <a:endParaRPr lang="es-EC"/>
        </a:p>
      </dgm:t>
    </dgm:pt>
    <dgm:pt modelId="{C38F0224-899B-4C61-8D77-35395DD7852F}" type="sibTrans" cxnId="{F69ED4E3-902E-4635-872C-D1215CDCBB5E}">
      <dgm:prSet/>
      <dgm:spPr/>
      <dgm:t>
        <a:bodyPr/>
        <a:lstStyle/>
        <a:p>
          <a:endParaRPr lang="es-EC"/>
        </a:p>
      </dgm:t>
    </dgm:pt>
    <dgm:pt modelId="{DF9BA3F4-10CC-4336-B75E-59D362BE2E37}" type="pres">
      <dgm:prSet presAssocID="{2654BDDF-65B8-413A-AB62-51783936F0FC}" presName="linearFlow" presStyleCnt="0">
        <dgm:presLayoutVars>
          <dgm:dir/>
          <dgm:animLvl val="lvl"/>
          <dgm:resizeHandles val="exact"/>
        </dgm:presLayoutVars>
      </dgm:prSet>
      <dgm:spPr/>
      <dgm:t>
        <a:bodyPr/>
        <a:lstStyle/>
        <a:p>
          <a:endParaRPr lang="es-EC"/>
        </a:p>
      </dgm:t>
    </dgm:pt>
    <dgm:pt modelId="{27A89469-2E55-4535-A7D0-6B770651D602}" type="pres">
      <dgm:prSet presAssocID="{C7A53AC3-DE7B-441B-BCB0-395E368092C6}" presName="composite" presStyleCnt="0"/>
      <dgm:spPr/>
    </dgm:pt>
    <dgm:pt modelId="{C998CA96-DE52-4975-B573-164D550E60D9}" type="pres">
      <dgm:prSet presAssocID="{C7A53AC3-DE7B-441B-BCB0-395E368092C6}" presName="parentText" presStyleLbl="alignNode1" presStyleIdx="0" presStyleCnt="2">
        <dgm:presLayoutVars>
          <dgm:chMax val="1"/>
          <dgm:bulletEnabled val="1"/>
        </dgm:presLayoutVars>
      </dgm:prSet>
      <dgm:spPr/>
      <dgm:t>
        <a:bodyPr/>
        <a:lstStyle/>
        <a:p>
          <a:endParaRPr lang="es-EC"/>
        </a:p>
      </dgm:t>
    </dgm:pt>
    <dgm:pt modelId="{9705D795-91F1-4E0D-A737-3A7812236E91}" type="pres">
      <dgm:prSet presAssocID="{C7A53AC3-DE7B-441B-BCB0-395E368092C6}" presName="descendantText" presStyleLbl="alignAcc1" presStyleIdx="0" presStyleCnt="2">
        <dgm:presLayoutVars>
          <dgm:bulletEnabled val="1"/>
        </dgm:presLayoutVars>
      </dgm:prSet>
      <dgm:spPr/>
      <dgm:t>
        <a:bodyPr/>
        <a:lstStyle/>
        <a:p>
          <a:endParaRPr lang="es-EC"/>
        </a:p>
      </dgm:t>
    </dgm:pt>
    <dgm:pt modelId="{EA864AE0-DB59-4B77-AB4B-9A99ADF76AE8}" type="pres">
      <dgm:prSet presAssocID="{005BD1AE-1AE8-4F08-891B-4CE80430A981}" presName="sp" presStyleCnt="0"/>
      <dgm:spPr/>
    </dgm:pt>
    <dgm:pt modelId="{DE643DF5-129F-4719-955D-192F13654A0C}" type="pres">
      <dgm:prSet presAssocID="{D3314E68-D0AA-4F79-8CA6-9A4CB752D644}" presName="composite" presStyleCnt="0"/>
      <dgm:spPr/>
    </dgm:pt>
    <dgm:pt modelId="{FFF61891-6CC0-4BFE-A329-F9A16706F46E}" type="pres">
      <dgm:prSet presAssocID="{D3314E68-D0AA-4F79-8CA6-9A4CB752D644}" presName="parentText" presStyleLbl="alignNode1" presStyleIdx="1" presStyleCnt="2">
        <dgm:presLayoutVars>
          <dgm:chMax val="1"/>
          <dgm:bulletEnabled val="1"/>
        </dgm:presLayoutVars>
      </dgm:prSet>
      <dgm:spPr/>
      <dgm:t>
        <a:bodyPr/>
        <a:lstStyle/>
        <a:p>
          <a:endParaRPr lang="es-EC"/>
        </a:p>
      </dgm:t>
    </dgm:pt>
    <dgm:pt modelId="{4814F144-210F-42A0-9632-6D6282AE417F}" type="pres">
      <dgm:prSet presAssocID="{D3314E68-D0AA-4F79-8CA6-9A4CB752D644}" presName="descendantText" presStyleLbl="alignAcc1" presStyleIdx="1" presStyleCnt="2">
        <dgm:presLayoutVars>
          <dgm:bulletEnabled val="1"/>
        </dgm:presLayoutVars>
      </dgm:prSet>
      <dgm:spPr/>
      <dgm:t>
        <a:bodyPr/>
        <a:lstStyle/>
        <a:p>
          <a:endParaRPr lang="es-EC"/>
        </a:p>
      </dgm:t>
    </dgm:pt>
  </dgm:ptLst>
  <dgm:cxnLst>
    <dgm:cxn modelId="{A3FBB3D1-1B93-4474-A266-03DCA557EE80}" srcId="{2654BDDF-65B8-413A-AB62-51783936F0FC}" destId="{D3314E68-D0AA-4F79-8CA6-9A4CB752D644}" srcOrd="1" destOrd="0" parTransId="{ACC04EA6-3444-4A97-9CBD-3A230B89FC79}" sibTransId="{DC77E4C0-C8CD-4F8E-B901-456D8730AA15}"/>
    <dgm:cxn modelId="{F69ED4E3-902E-4635-872C-D1215CDCBB5E}" srcId="{C7A53AC3-DE7B-441B-BCB0-395E368092C6}" destId="{08F9C0A2-088D-478F-BF91-B8D52D3637AB}" srcOrd="0" destOrd="0" parTransId="{4B6FA906-E67E-4A13-8661-3FD4760F0E1C}" sibTransId="{C38F0224-899B-4C61-8D77-35395DD7852F}"/>
    <dgm:cxn modelId="{50030A5E-8BB0-464B-9F67-F54B6D696C0A}" srcId="{D3314E68-D0AA-4F79-8CA6-9A4CB752D644}" destId="{4247EC39-894C-4E67-BA81-4264C72663FB}" srcOrd="0" destOrd="0" parTransId="{88D127A1-9E9F-463C-90C6-EC2417F54985}" sibTransId="{2581CCC4-F1BC-4047-B47B-24690AB54640}"/>
    <dgm:cxn modelId="{B9C3D88E-45E4-4D50-819E-3C9234CA87EB}" type="presOf" srcId="{4247EC39-894C-4E67-BA81-4264C72663FB}" destId="{4814F144-210F-42A0-9632-6D6282AE417F}" srcOrd="0" destOrd="0" presId="urn:microsoft.com/office/officeart/2005/8/layout/chevron2"/>
    <dgm:cxn modelId="{3F2B5568-2DCB-4BA0-9AD7-4B81F05E52AD}" type="presOf" srcId="{2654BDDF-65B8-413A-AB62-51783936F0FC}" destId="{DF9BA3F4-10CC-4336-B75E-59D362BE2E37}" srcOrd="0" destOrd="0" presId="urn:microsoft.com/office/officeart/2005/8/layout/chevron2"/>
    <dgm:cxn modelId="{D7BE5E30-CD1A-4C26-BBF1-EEEAC1AEEB7A}" srcId="{2654BDDF-65B8-413A-AB62-51783936F0FC}" destId="{C7A53AC3-DE7B-441B-BCB0-395E368092C6}" srcOrd="0" destOrd="0" parTransId="{AB35AECA-355C-4823-9BBD-98B2D34CAB74}" sibTransId="{005BD1AE-1AE8-4F08-891B-4CE80430A981}"/>
    <dgm:cxn modelId="{06F2319A-578B-4BC5-96AC-95ED98ED3B04}" type="presOf" srcId="{C7A53AC3-DE7B-441B-BCB0-395E368092C6}" destId="{C998CA96-DE52-4975-B573-164D550E60D9}" srcOrd="0" destOrd="0" presId="urn:microsoft.com/office/officeart/2005/8/layout/chevron2"/>
    <dgm:cxn modelId="{8C2BAECE-FDDA-4EAB-9C18-C1A104A55514}" type="presOf" srcId="{D3314E68-D0AA-4F79-8CA6-9A4CB752D644}" destId="{FFF61891-6CC0-4BFE-A329-F9A16706F46E}" srcOrd="0" destOrd="0" presId="urn:microsoft.com/office/officeart/2005/8/layout/chevron2"/>
    <dgm:cxn modelId="{2FB1F8DD-A1A4-45D7-93AD-A002EFCDD5F9}" type="presOf" srcId="{08F9C0A2-088D-478F-BF91-B8D52D3637AB}" destId="{9705D795-91F1-4E0D-A737-3A7812236E91}" srcOrd="0" destOrd="0" presId="urn:microsoft.com/office/officeart/2005/8/layout/chevron2"/>
    <dgm:cxn modelId="{D8C2D713-5BE4-494E-B990-786DBD375CDE}" type="presParOf" srcId="{DF9BA3F4-10CC-4336-B75E-59D362BE2E37}" destId="{27A89469-2E55-4535-A7D0-6B770651D602}" srcOrd="0" destOrd="0" presId="urn:microsoft.com/office/officeart/2005/8/layout/chevron2"/>
    <dgm:cxn modelId="{19EC60DC-B44F-4486-91DE-08A10FAC6EDA}" type="presParOf" srcId="{27A89469-2E55-4535-A7D0-6B770651D602}" destId="{C998CA96-DE52-4975-B573-164D550E60D9}" srcOrd="0" destOrd="0" presId="urn:microsoft.com/office/officeart/2005/8/layout/chevron2"/>
    <dgm:cxn modelId="{704371B0-3EE5-448F-8964-29CA70EEBF81}" type="presParOf" srcId="{27A89469-2E55-4535-A7D0-6B770651D602}" destId="{9705D795-91F1-4E0D-A737-3A7812236E91}" srcOrd="1" destOrd="0" presId="urn:microsoft.com/office/officeart/2005/8/layout/chevron2"/>
    <dgm:cxn modelId="{522311AD-F3FA-40F9-8249-436058C17AE8}" type="presParOf" srcId="{DF9BA3F4-10CC-4336-B75E-59D362BE2E37}" destId="{EA864AE0-DB59-4B77-AB4B-9A99ADF76AE8}" srcOrd="1" destOrd="0" presId="urn:microsoft.com/office/officeart/2005/8/layout/chevron2"/>
    <dgm:cxn modelId="{F470556F-9572-4C4F-91A3-B83E66A621E5}" type="presParOf" srcId="{DF9BA3F4-10CC-4336-B75E-59D362BE2E37}" destId="{DE643DF5-129F-4719-955D-192F13654A0C}" srcOrd="2" destOrd="0" presId="urn:microsoft.com/office/officeart/2005/8/layout/chevron2"/>
    <dgm:cxn modelId="{F2F726B1-2D04-40A8-B0CF-A8F88312D175}" type="presParOf" srcId="{DE643DF5-129F-4719-955D-192F13654A0C}" destId="{FFF61891-6CC0-4BFE-A329-F9A16706F46E}" srcOrd="0" destOrd="0" presId="urn:microsoft.com/office/officeart/2005/8/layout/chevron2"/>
    <dgm:cxn modelId="{F178772D-7F09-48D1-A91D-6D5B1DA283C9}" type="presParOf" srcId="{DE643DF5-129F-4719-955D-192F13654A0C}" destId="{4814F144-210F-42A0-9632-6D6282AE417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654BDDF-65B8-413A-AB62-51783936F0FC}"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es-EC"/>
        </a:p>
      </dgm:t>
    </dgm:pt>
    <dgm:pt modelId="{D3314E68-D0AA-4F79-8CA6-9A4CB752D644}">
      <dgm:prSet phldrT="[Texto]"/>
      <dgm:spPr/>
      <dgm:t>
        <a:bodyPr/>
        <a:lstStyle/>
        <a:p>
          <a:r>
            <a:rPr lang="es-EC" u="none" dirty="0" smtClean="0"/>
            <a:t>Recomendación</a:t>
          </a:r>
          <a:endParaRPr lang="es-EC" u="none" dirty="0"/>
        </a:p>
      </dgm:t>
    </dgm:pt>
    <dgm:pt modelId="{ACC04EA6-3444-4A97-9CBD-3A230B89FC79}" type="parTrans" cxnId="{A3FBB3D1-1B93-4474-A266-03DCA557EE80}">
      <dgm:prSet/>
      <dgm:spPr/>
      <dgm:t>
        <a:bodyPr/>
        <a:lstStyle/>
        <a:p>
          <a:endParaRPr lang="es-EC" u="none"/>
        </a:p>
      </dgm:t>
    </dgm:pt>
    <dgm:pt modelId="{DC77E4C0-C8CD-4F8E-B901-456D8730AA15}" type="sibTrans" cxnId="{A3FBB3D1-1B93-4474-A266-03DCA557EE80}">
      <dgm:prSet/>
      <dgm:spPr/>
      <dgm:t>
        <a:bodyPr/>
        <a:lstStyle/>
        <a:p>
          <a:endParaRPr lang="es-EC" u="none"/>
        </a:p>
      </dgm:t>
    </dgm:pt>
    <dgm:pt modelId="{4247EC39-894C-4E67-BA81-4264C72663FB}">
      <dgm:prSet phldrT="[Texto]" custT="1"/>
      <dgm:spPr/>
      <dgm:t>
        <a:bodyPr/>
        <a:lstStyle/>
        <a:p>
          <a:pPr algn="just"/>
          <a:r>
            <a:rPr lang="es-EC" sz="1800" u="none" dirty="0" smtClean="0">
              <a:latin typeface="Arial" pitchFamily="34" charset="0"/>
              <a:cs typeface="Arial" pitchFamily="34" charset="0"/>
            </a:rPr>
            <a:t> Implementar un criadero de ácaros benéficos para la multiplicación y posterior liberación en el campo </a:t>
          </a:r>
          <a:r>
            <a:rPr lang="es-EC" sz="1800" u="none" dirty="0" smtClean="0">
              <a:latin typeface="Arial" pitchFamily="34" charset="0"/>
              <a:cs typeface="Arial" pitchFamily="34" charset="0"/>
            </a:rPr>
            <a:t> </a:t>
          </a:r>
          <a:r>
            <a:rPr lang="es-EC" sz="1800" u="none" dirty="0" smtClean="0">
              <a:latin typeface="Arial" pitchFamily="34" charset="0"/>
              <a:cs typeface="Arial" pitchFamily="34" charset="0"/>
            </a:rPr>
            <a:t>pues, el control biológico redujo costos.</a:t>
          </a:r>
          <a:endParaRPr lang="es-EC" sz="1800" u="none" dirty="0"/>
        </a:p>
      </dgm:t>
    </dgm:pt>
    <dgm:pt modelId="{88D127A1-9E9F-463C-90C6-EC2417F54985}" type="parTrans" cxnId="{50030A5E-8BB0-464B-9F67-F54B6D696C0A}">
      <dgm:prSet/>
      <dgm:spPr/>
      <dgm:t>
        <a:bodyPr/>
        <a:lstStyle/>
        <a:p>
          <a:endParaRPr lang="es-EC" u="none"/>
        </a:p>
      </dgm:t>
    </dgm:pt>
    <dgm:pt modelId="{2581CCC4-F1BC-4047-B47B-24690AB54640}" type="sibTrans" cxnId="{50030A5E-8BB0-464B-9F67-F54B6D696C0A}">
      <dgm:prSet/>
      <dgm:spPr/>
      <dgm:t>
        <a:bodyPr/>
        <a:lstStyle/>
        <a:p>
          <a:endParaRPr lang="es-EC" u="none"/>
        </a:p>
      </dgm:t>
    </dgm:pt>
    <dgm:pt modelId="{450094A7-05E9-41FD-8DA3-1ECEE12E3532}">
      <dgm:prSet phldrT="[Texto]"/>
      <dgm:spPr/>
      <dgm:t>
        <a:bodyPr/>
        <a:lstStyle/>
        <a:p>
          <a:r>
            <a:rPr lang="es-EC" u="none" dirty="0" smtClean="0"/>
            <a:t>Conclusión</a:t>
          </a:r>
          <a:endParaRPr lang="es-EC" u="none" dirty="0"/>
        </a:p>
      </dgm:t>
    </dgm:pt>
    <dgm:pt modelId="{B030533A-26C5-4390-AC15-A5126B040069}" type="parTrans" cxnId="{8601F3A3-0506-4A59-BDC0-E6CBC5D400CA}">
      <dgm:prSet/>
      <dgm:spPr/>
      <dgm:t>
        <a:bodyPr/>
        <a:lstStyle/>
        <a:p>
          <a:endParaRPr lang="es-EC" u="none"/>
        </a:p>
      </dgm:t>
    </dgm:pt>
    <dgm:pt modelId="{FF0934C7-21A3-4308-BA65-EADFB716A79C}" type="sibTrans" cxnId="{8601F3A3-0506-4A59-BDC0-E6CBC5D400CA}">
      <dgm:prSet/>
      <dgm:spPr/>
      <dgm:t>
        <a:bodyPr/>
        <a:lstStyle/>
        <a:p>
          <a:endParaRPr lang="es-EC" u="none"/>
        </a:p>
      </dgm:t>
    </dgm:pt>
    <dgm:pt modelId="{A77EC68A-3C4A-4D03-9605-30433219D8F4}">
      <dgm:prSet phldrT="[Texto]" custT="1"/>
      <dgm:spPr/>
      <dgm:t>
        <a:bodyPr/>
        <a:lstStyle/>
        <a:p>
          <a:pPr algn="just"/>
          <a:r>
            <a:rPr lang="es-EC" sz="1800" u="none" dirty="0" smtClean="0">
              <a:latin typeface="Arial" pitchFamily="34" charset="0"/>
              <a:cs typeface="Arial" pitchFamily="34" charset="0"/>
            </a:rPr>
            <a:t>El control químico presentó un menor beneficio neto con un mayor costo variable, en relación al presentado por las estrategias biológicas. </a:t>
          </a:r>
          <a:endParaRPr lang="es-EC" sz="1800" u="none" dirty="0"/>
        </a:p>
      </dgm:t>
    </dgm:pt>
    <dgm:pt modelId="{F277DE5C-DC9F-4980-80E5-66B94F34C8DC}" type="parTrans" cxnId="{7814BE22-CBDF-438F-A822-4F2C7577A210}">
      <dgm:prSet/>
      <dgm:spPr/>
      <dgm:t>
        <a:bodyPr/>
        <a:lstStyle/>
        <a:p>
          <a:endParaRPr lang="es-EC" u="none"/>
        </a:p>
      </dgm:t>
    </dgm:pt>
    <dgm:pt modelId="{AE4DDD1B-93B8-4AF6-AED5-37EE5E473514}" type="sibTrans" cxnId="{7814BE22-CBDF-438F-A822-4F2C7577A210}">
      <dgm:prSet/>
      <dgm:spPr/>
      <dgm:t>
        <a:bodyPr/>
        <a:lstStyle/>
        <a:p>
          <a:endParaRPr lang="es-EC" u="none"/>
        </a:p>
      </dgm:t>
    </dgm:pt>
    <dgm:pt modelId="{DF9BA3F4-10CC-4336-B75E-59D362BE2E37}" type="pres">
      <dgm:prSet presAssocID="{2654BDDF-65B8-413A-AB62-51783936F0FC}" presName="linearFlow" presStyleCnt="0">
        <dgm:presLayoutVars>
          <dgm:dir/>
          <dgm:animLvl val="lvl"/>
          <dgm:resizeHandles val="exact"/>
        </dgm:presLayoutVars>
      </dgm:prSet>
      <dgm:spPr/>
      <dgm:t>
        <a:bodyPr/>
        <a:lstStyle/>
        <a:p>
          <a:endParaRPr lang="es-EC"/>
        </a:p>
      </dgm:t>
    </dgm:pt>
    <dgm:pt modelId="{2A665679-81C1-45B0-8CE5-B58FC0FBF6CF}" type="pres">
      <dgm:prSet presAssocID="{450094A7-05E9-41FD-8DA3-1ECEE12E3532}" presName="composite" presStyleCnt="0"/>
      <dgm:spPr/>
    </dgm:pt>
    <dgm:pt modelId="{BBB77E54-DDCC-4F6B-B1F0-D3692D959D9B}" type="pres">
      <dgm:prSet presAssocID="{450094A7-05E9-41FD-8DA3-1ECEE12E3532}" presName="parentText" presStyleLbl="alignNode1" presStyleIdx="0" presStyleCnt="2" custScaleY="85580">
        <dgm:presLayoutVars>
          <dgm:chMax val="1"/>
          <dgm:bulletEnabled val="1"/>
        </dgm:presLayoutVars>
      </dgm:prSet>
      <dgm:spPr/>
      <dgm:t>
        <a:bodyPr/>
        <a:lstStyle/>
        <a:p>
          <a:endParaRPr lang="es-EC"/>
        </a:p>
      </dgm:t>
    </dgm:pt>
    <dgm:pt modelId="{ACC8B1D0-08BD-4E15-95A7-EC5BD6621DFE}" type="pres">
      <dgm:prSet presAssocID="{450094A7-05E9-41FD-8DA3-1ECEE12E3532}" presName="descendantText" presStyleLbl="alignAcc1" presStyleIdx="0" presStyleCnt="2" custLinFactNeighborX="338" custLinFactNeighborY="-414">
        <dgm:presLayoutVars>
          <dgm:bulletEnabled val="1"/>
        </dgm:presLayoutVars>
      </dgm:prSet>
      <dgm:spPr/>
      <dgm:t>
        <a:bodyPr/>
        <a:lstStyle/>
        <a:p>
          <a:endParaRPr lang="es-EC"/>
        </a:p>
      </dgm:t>
    </dgm:pt>
    <dgm:pt modelId="{190E7AB0-F2A6-4FA3-A6FB-64A909AEE7CE}" type="pres">
      <dgm:prSet presAssocID="{FF0934C7-21A3-4308-BA65-EADFB716A79C}" presName="sp" presStyleCnt="0"/>
      <dgm:spPr/>
    </dgm:pt>
    <dgm:pt modelId="{DE643DF5-129F-4719-955D-192F13654A0C}" type="pres">
      <dgm:prSet presAssocID="{D3314E68-D0AA-4F79-8CA6-9A4CB752D644}" presName="composite" presStyleCnt="0"/>
      <dgm:spPr/>
    </dgm:pt>
    <dgm:pt modelId="{FFF61891-6CC0-4BFE-A329-F9A16706F46E}" type="pres">
      <dgm:prSet presAssocID="{D3314E68-D0AA-4F79-8CA6-9A4CB752D644}" presName="parentText" presStyleLbl="alignNode1" presStyleIdx="1" presStyleCnt="2">
        <dgm:presLayoutVars>
          <dgm:chMax val="1"/>
          <dgm:bulletEnabled val="1"/>
        </dgm:presLayoutVars>
      </dgm:prSet>
      <dgm:spPr/>
      <dgm:t>
        <a:bodyPr/>
        <a:lstStyle/>
        <a:p>
          <a:endParaRPr lang="es-EC"/>
        </a:p>
      </dgm:t>
    </dgm:pt>
    <dgm:pt modelId="{4814F144-210F-42A0-9632-6D6282AE417F}" type="pres">
      <dgm:prSet presAssocID="{D3314E68-D0AA-4F79-8CA6-9A4CB752D644}" presName="descendantText" presStyleLbl="alignAcc1" presStyleIdx="1" presStyleCnt="2">
        <dgm:presLayoutVars>
          <dgm:bulletEnabled val="1"/>
        </dgm:presLayoutVars>
      </dgm:prSet>
      <dgm:spPr/>
      <dgm:t>
        <a:bodyPr/>
        <a:lstStyle/>
        <a:p>
          <a:endParaRPr lang="es-EC"/>
        </a:p>
      </dgm:t>
    </dgm:pt>
  </dgm:ptLst>
  <dgm:cxnLst>
    <dgm:cxn modelId="{8601F3A3-0506-4A59-BDC0-E6CBC5D400CA}" srcId="{2654BDDF-65B8-413A-AB62-51783936F0FC}" destId="{450094A7-05E9-41FD-8DA3-1ECEE12E3532}" srcOrd="0" destOrd="0" parTransId="{B030533A-26C5-4390-AC15-A5126B040069}" sibTransId="{FF0934C7-21A3-4308-BA65-EADFB716A79C}"/>
    <dgm:cxn modelId="{04327D51-67FC-40F5-9819-41BA86C5536F}" type="presOf" srcId="{450094A7-05E9-41FD-8DA3-1ECEE12E3532}" destId="{BBB77E54-DDCC-4F6B-B1F0-D3692D959D9B}" srcOrd="0" destOrd="0" presId="urn:microsoft.com/office/officeart/2005/8/layout/chevron2"/>
    <dgm:cxn modelId="{A3FBB3D1-1B93-4474-A266-03DCA557EE80}" srcId="{2654BDDF-65B8-413A-AB62-51783936F0FC}" destId="{D3314E68-D0AA-4F79-8CA6-9A4CB752D644}" srcOrd="1" destOrd="0" parTransId="{ACC04EA6-3444-4A97-9CBD-3A230B89FC79}" sibTransId="{DC77E4C0-C8CD-4F8E-B901-456D8730AA15}"/>
    <dgm:cxn modelId="{50030A5E-8BB0-464B-9F67-F54B6D696C0A}" srcId="{D3314E68-D0AA-4F79-8CA6-9A4CB752D644}" destId="{4247EC39-894C-4E67-BA81-4264C72663FB}" srcOrd="0" destOrd="0" parTransId="{88D127A1-9E9F-463C-90C6-EC2417F54985}" sibTransId="{2581CCC4-F1BC-4047-B47B-24690AB54640}"/>
    <dgm:cxn modelId="{7814BE22-CBDF-438F-A822-4F2C7577A210}" srcId="{450094A7-05E9-41FD-8DA3-1ECEE12E3532}" destId="{A77EC68A-3C4A-4D03-9605-30433219D8F4}" srcOrd="0" destOrd="0" parTransId="{F277DE5C-DC9F-4980-80E5-66B94F34C8DC}" sibTransId="{AE4DDD1B-93B8-4AF6-AED5-37EE5E473514}"/>
    <dgm:cxn modelId="{4FD2BEFB-CAB3-4CFD-B709-B4F6DA8AAF88}" type="presOf" srcId="{2654BDDF-65B8-413A-AB62-51783936F0FC}" destId="{DF9BA3F4-10CC-4336-B75E-59D362BE2E37}" srcOrd="0" destOrd="0" presId="urn:microsoft.com/office/officeart/2005/8/layout/chevron2"/>
    <dgm:cxn modelId="{E3294809-5744-4AE1-BAFB-A0F4FC14B9C6}" type="presOf" srcId="{A77EC68A-3C4A-4D03-9605-30433219D8F4}" destId="{ACC8B1D0-08BD-4E15-95A7-EC5BD6621DFE}" srcOrd="0" destOrd="0" presId="urn:microsoft.com/office/officeart/2005/8/layout/chevron2"/>
    <dgm:cxn modelId="{259D43F6-ED6D-48C4-AFCF-CE1B322954DB}" type="presOf" srcId="{D3314E68-D0AA-4F79-8CA6-9A4CB752D644}" destId="{FFF61891-6CC0-4BFE-A329-F9A16706F46E}" srcOrd="0" destOrd="0" presId="urn:microsoft.com/office/officeart/2005/8/layout/chevron2"/>
    <dgm:cxn modelId="{26B6BEC0-4DC1-4DAF-A8A1-B7F27D74A461}" type="presOf" srcId="{4247EC39-894C-4E67-BA81-4264C72663FB}" destId="{4814F144-210F-42A0-9632-6D6282AE417F}" srcOrd="0" destOrd="0" presId="urn:microsoft.com/office/officeart/2005/8/layout/chevron2"/>
    <dgm:cxn modelId="{4C4AF370-0A15-4168-A64B-836B0D8335FA}" type="presParOf" srcId="{DF9BA3F4-10CC-4336-B75E-59D362BE2E37}" destId="{2A665679-81C1-45B0-8CE5-B58FC0FBF6CF}" srcOrd="0" destOrd="0" presId="urn:microsoft.com/office/officeart/2005/8/layout/chevron2"/>
    <dgm:cxn modelId="{C15BA9CE-485A-4E2F-83FB-81AA672D64BC}" type="presParOf" srcId="{2A665679-81C1-45B0-8CE5-B58FC0FBF6CF}" destId="{BBB77E54-DDCC-4F6B-B1F0-D3692D959D9B}" srcOrd="0" destOrd="0" presId="urn:microsoft.com/office/officeart/2005/8/layout/chevron2"/>
    <dgm:cxn modelId="{C77C51A0-D54B-4FE3-AE85-8E646623CA54}" type="presParOf" srcId="{2A665679-81C1-45B0-8CE5-B58FC0FBF6CF}" destId="{ACC8B1D0-08BD-4E15-95A7-EC5BD6621DFE}" srcOrd="1" destOrd="0" presId="urn:microsoft.com/office/officeart/2005/8/layout/chevron2"/>
    <dgm:cxn modelId="{3B3018F2-CACB-4A24-93FF-1D3D143D117E}" type="presParOf" srcId="{DF9BA3F4-10CC-4336-B75E-59D362BE2E37}" destId="{190E7AB0-F2A6-4FA3-A6FB-64A909AEE7CE}" srcOrd="1" destOrd="0" presId="urn:microsoft.com/office/officeart/2005/8/layout/chevron2"/>
    <dgm:cxn modelId="{820EA17C-581B-4AE4-85AF-49027E97799C}" type="presParOf" srcId="{DF9BA3F4-10CC-4336-B75E-59D362BE2E37}" destId="{DE643DF5-129F-4719-955D-192F13654A0C}" srcOrd="2" destOrd="0" presId="urn:microsoft.com/office/officeart/2005/8/layout/chevron2"/>
    <dgm:cxn modelId="{07769703-306A-43A5-A95C-33665402C65B}" type="presParOf" srcId="{DE643DF5-129F-4719-955D-192F13654A0C}" destId="{FFF61891-6CC0-4BFE-A329-F9A16706F46E}" srcOrd="0" destOrd="0" presId="urn:microsoft.com/office/officeart/2005/8/layout/chevron2"/>
    <dgm:cxn modelId="{1AF7FB91-AD5A-4FA7-BB15-5DCA0F8C504C}" type="presParOf" srcId="{DE643DF5-129F-4719-955D-192F13654A0C}" destId="{4814F144-210F-42A0-9632-6D6282AE417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E33928-A520-41DA-AD18-2FAAAC48A6D3}" type="doc">
      <dgm:prSet loTypeId="urn:microsoft.com/office/officeart/2005/8/layout/equation1" loCatId="relationship" qsTypeId="urn:microsoft.com/office/officeart/2005/8/quickstyle/simple1" qsCatId="simple" csTypeId="urn:microsoft.com/office/officeart/2005/8/colors/accent1_2" csCatId="accent1" phldr="1"/>
      <dgm:spPr/>
      <dgm:t>
        <a:bodyPr/>
        <a:lstStyle/>
        <a:p>
          <a:endParaRPr lang="es-EC"/>
        </a:p>
      </dgm:t>
    </dgm:pt>
    <dgm:pt modelId="{B1E00B3E-C1B5-44FB-8E62-A169D9A0E625}">
      <dgm:prSet phldrT="[Texto]" custT="1"/>
      <dgm:spPr/>
      <dgm:t>
        <a:bodyPr/>
        <a:lstStyle/>
        <a:p>
          <a:r>
            <a:rPr lang="es-EC" sz="1800" dirty="0" smtClean="0">
              <a:latin typeface="Arial" pitchFamily="34" charset="0"/>
              <a:cs typeface="Arial" pitchFamily="34" charset="0"/>
            </a:rPr>
            <a:t>Altos costos de producción</a:t>
          </a:r>
          <a:endParaRPr lang="es-EC" sz="1800" dirty="0">
            <a:latin typeface="Arial" pitchFamily="34" charset="0"/>
            <a:cs typeface="Arial" pitchFamily="34" charset="0"/>
          </a:endParaRPr>
        </a:p>
      </dgm:t>
    </dgm:pt>
    <dgm:pt modelId="{DDC53FFB-6492-4AE1-91B4-8E86C7728590}" type="parTrans" cxnId="{A864E0F2-3363-45F0-8765-FDD36F4EB498}">
      <dgm:prSet/>
      <dgm:spPr/>
      <dgm:t>
        <a:bodyPr/>
        <a:lstStyle/>
        <a:p>
          <a:endParaRPr lang="es-EC"/>
        </a:p>
      </dgm:t>
    </dgm:pt>
    <dgm:pt modelId="{7EC1F0D9-A538-4645-BFE4-54979BA94BD3}" type="sibTrans" cxnId="{A864E0F2-3363-45F0-8765-FDD36F4EB498}">
      <dgm:prSet/>
      <dgm:spPr/>
      <dgm:t>
        <a:bodyPr/>
        <a:lstStyle/>
        <a:p>
          <a:endParaRPr lang="es-EC"/>
        </a:p>
      </dgm:t>
    </dgm:pt>
    <dgm:pt modelId="{00BE340D-D199-4171-AE70-76C5675D74A3}">
      <dgm:prSet phldrT="[Texto]" custT="1"/>
      <dgm:spPr>
        <a:solidFill>
          <a:srgbClr val="C00000"/>
        </a:solidFill>
      </dgm:spPr>
      <dgm:t>
        <a:bodyPr/>
        <a:lstStyle/>
        <a:p>
          <a:r>
            <a:rPr lang="es-EC" sz="1400" dirty="0" smtClean="0">
              <a:latin typeface="Arial" pitchFamily="34" charset="0"/>
              <a:cs typeface="Arial" pitchFamily="34" charset="0"/>
            </a:rPr>
            <a:t>Nuevas normativas exigidas al sector</a:t>
          </a:r>
          <a:endParaRPr lang="es-EC" sz="1400" dirty="0">
            <a:latin typeface="Arial" pitchFamily="34" charset="0"/>
            <a:cs typeface="Arial" pitchFamily="34" charset="0"/>
          </a:endParaRPr>
        </a:p>
      </dgm:t>
    </dgm:pt>
    <dgm:pt modelId="{2EABE75C-3C37-4BEF-ABE6-A16ABE7512F6}" type="parTrans" cxnId="{A2BC7DEA-97D6-4637-9012-620389C5E83F}">
      <dgm:prSet/>
      <dgm:spPr/>
      <dgm:t>
        <a:bodyPr/>
        <a:lstStyle/>
        <a:p>
          <a:endParaRPr lang="es-EC"/>
        </a:p>
      </dgm:t>
    </dgm:pt>
    <dgm:pt modelId="{7FE136E8-4362-40E3-844F-E22202E364EF}" type="sibTrans" cxnId="{A2BC7DEA-97D6-4637-9012-620389C5E83F}">
      <dgm:prSet/>
      <dgm:spPr/>
      <dgm:t>
        <a:bodyPr/>
        <a:lstStyle/>
        <a:p>
          <a:endParaRPr lang="es-EC"/>
        </a:p>
      </dgm:t>
    </dgm:pt>
    <dgm:pt modelId="{18FA8F8D-B462-41D2-B114-6DEF37C9A331}">
      <dgm:prSet phldrT="[Texto]" custT="1"/>
      <dgm:spPr>
        <a:solidFill>
          <a:srgbClr val="92D050"/>
        </a:solidFill>
      </dgm:spPr>
      <dgm:t>
        <a:bodyPr/>
        <a:lstStyle/>
        <a:p>
          <a:r>
            <a:rPr lang="es-EC" sz="1800" dirty="0" smtClean="0">
              <a:latin typeface="Arial" pitchFamily="34" charset="0"/>
              <a:cs typeface="Arial" pitchFamily="34" charset="0"/>
            </a:rPr>
            <a:t>Menores ingresos actuales</a:t>
          </a:r>
          <a:endParaRPr lang="es-EC" sz="1800" dirty="0">
            <a:latin typeface="Arial" pitchFamily="34" charset="0"/>
            <a:cs typeface="Arial" pitchFamily="34" charset="0"/>
          </a:endParaRPr>
        </a:p>
      </dgm:t>
    </dgm:pt>
    <dgm:pt modelId="{8D8362CB-4C80-4131-9465-1A8A32F160F2}" type="parTrans" cxnId="{5E10CFB9-1865-45A9-BFF1-70DB1518F261}">
      <dgm:prSet/>
      <dgm:spPr/>
      <dgm:t>
        <a:bodyPr/>
        <a:lstStyle/>
        <a:p>
          <a:endParaRPr lang="es-EC"/>
        </a:p>
      </dgm:t>
    </dgm:pt>
    <dgm:pt modelId="{BC735543-B03C-43F0-AEC4-96C840921C07}" type="sibTrans" cxnId="{5E10CFB9-1865-45A9-BFF1-70DB1518F261}">
      <dgm:prSet/>
      <dgm:spPr/>
      <dgm:t>
        <a:bodyPr/>
        <a:lstStyle/>
        <a:p>
          <a:endParaRPr lang="es-EC"/>
        </a:p>
      </dgm:t>
    </dgm:pt>
    <dgm:pt modelId="{933361E2-8406-451A-81A8-A5E984847F5A}">
      <dgm:prSet phldrT="[Texto]" custT="1"/>
      <dgm:spPr>
        <a:solidFill>
          <a:schemeClr val="bg1">
            <a:lumMod val="65000"/>
          </a:schemeClr>
        </a:solidFill>
      </dgm:spPr>
      <dgm:t>
        <a:bodyPr/>
        <a:lstStyle/>
        <a:p>
          <a:r>
            <a:rPr lang="es-EC" sz="1600" dirty="0" smtClean="0">
              <a:latin typeface="Arial" pitchFamily="34" charset="0"/>
              <a:cs typeface="Arial" pitchFamily="34" charset="0"/>
            </a:rPr>
            <a:t>Cierre de fincas</a:t>
          </a:r>
          <a:endParaRPr lang="es-EC" sz="1600" dirty="0">
            <a:latin typeface="Arial" pitchFamily="34" charset="0"/>
            <a:cs typeface="Arial" pitchFamily="34" charset="0"/>
          </a:endParaRPr>
        </a:p>
      </dgm:t>
    </dgm:pt>
    <dgm:pt modelId="{57F704B1-A266-4B95-8387-1EDAA78C3255}" type="parTrans" cxnId="{95179BFC-0469-47A1-BD23-BD51AF365A69}">
      <dgm:prSet/>
      <dgm:spPr/>
      <dgm:t>
        <a:bodyPr/>
        <a:lstStyle/>
        <a:p>
          <a:endParaRPr lang="es-EC"/>
        </a:p>
      </dgm:t>
    </dgm:pt>
    <dgm:pt modelId="{10F20B49-83BE-463D-923F-78797948CD2A}" type="sibTrans" cxnId="{95179BFC-0469-47A1-BD23-BD51AF365A69}">
      <dgm:prSet/>
      <dgm:spPr/>
      <dgm:t>
        <a:bodyPr/>
        <a:lstStyle/>
        <a:p>
          <a:endParaRPr lang="es-EC"/>
        </a:p>
      </dgm:t>
    </dgm:pt>
    <dgm:pt modelId="{FEE1B3B9-9E62-4416-B898-2E0CB6402218}" type="pres">
      <dgm:prSet presAssocID="{F6E33928-A520-41DA-AD18-2FAAAC48A6D3}" presName="linearFlow" presStyleCnt="0">
        <dgm:presLayoutVars>
          <dgm:dir/>
          <dgm:resizeHandles val="exact"/>
        </dgm:presLayoutVars>
      </dgm:prSet>
      <dgm:spPr/>
      <dgm:t>
        <a:bodyPr/>
        <a:lstStyle/>
        <a:p>
          <a:endParaRPr lang="es-EC"/>
        </a:p>
      </dgm:t>
    </dgm:pt>
    <dgm:pt modelId="{9FDBF82A-9F72-4C17-99AE-9457B97C4C1D}" type="pres">
      <dgm:prSet presAssocID="{B1E00B3E-C1B5-44FB-8E62-A169D9A0E625}" presName="node" presStyleLbl="node1" presStyleIdx="0" presStyleCnt="4" custScaleX="168974" custScaleY="142154">
        <dgm:presLayoutVars>
          <dgm:bulletEnabled val="1"/>
        </dgm:presLayoutVars>
      </dgm:prSet>
      <dgm:spPr/>
      <dgm:t>
        <a:bodyPr/>
        <a:lstStyle/>
        <a:p>
          <a:endParaRPr lang="es-EC"/>
        </a:p>
      </dgm:t>
    </dgm:pt>
    <dgm:pt modelId="{7C1A19E1-85AF-442C-820D-C7B90035959F}" type="pres">
      <dgm:prSet presAssocID="{7EC1F0D9-A538-4645-BFE4-54979BA94BD3}" presName="spacerL" presStyleCnt="0"/>
      <dgm:spPr/>
    </dgm:pt>
    <dgm:pt modelId="{AB18A155-82EB-4184-830E-F6F2F225583B}" type="pres">
      <dgm:prSet presAssocID="{7EC1F0D9-A538-4645-BFE4-54979BA94BD3}" presName="sibTrans" presStyleLbl="sibTrans2D1" presStyleIdx="0" presStyleCnt="3"/>
      <dgm:spPr/>
      <dgm:t>
        <a:bodyPr/>
        <a:lstStyle/>
        <a:p>
          <a:endParaRPr lang="es-EC"/>
        </a:p>
      </dgm:t>
    </dgm:pt>
    <dgm:pt modelId="{F689E653-8723-4CD8-8957-23069F96C01A}" type="pres">
      <dgm:prSet presAssocID="{7EC1F0D9-A538-4645-BFE4-54979BA94BD3}" presName="spacerR" presStyleCnt="0"/>
      <dgm:spPr/>
    </dgm:pt>
    <dgm:pt modelId="{D9916F43-16AE-479B-91AE-3F75C6A3E445}" type="pres">
      <dgm:prSet presAssocID="{00BE340D-D199-4171-AE70-76C5675D74A3}" presName="node" presStyleLbl="node1" presStyleIdx="1" presStyleCnt="4" custScaleX="150217" custScaleY="142154">
        <dgm:presLayoutVars>
          <dgm:bulletEnabled val="1"/>
        </dgm:presLayoutVars>
      </dgm:prSet>
      <dgm:spPr/>
      <dgm:t>
        <a:bodyPr/>
        <a:lstStyle/>
        <a:p>
          <a:endParaRPr lang="es-EC"/>
        </a:p>
      </dgm:t>
    </dgm:pt>
    <dgm:pt modelId="{EEFC5503-F562-4AB4-8951-E7C27964E681}" type="pres">
      <dgm:prSet presAssocID="{7FE136E8-4362-40E3-844F-E22202E364EF}" presName="spacerL" presStyleCnt="0"/>
      <dgm:spPr/>
    </dgm:pt>
    <dgm:pt modelId="{B910F30D-9084-4739-9835-ABCA670196D1}" type="pres">
      <dgm:prSet presAssocID="{7FE136E8-4362-40E3-844F-E22202E364EF}" presName="sibTrans" presStyleLbl="sibTrans2D1" presStyleIdx="1" presStyleCnt="3"/>
      <dgm:spPr/>
      <dgm:t>
        <a:bodyPr/>
        <a:lstStyle/>
        <a:p>
          <a:endParaRPr lang="es-EC"/>
        </a:p>
      </dgm:t>
    </dgm:pt>
    <dgm:pt modelId="{FEC05302-BCA8-4F77-800B-16462E0B47E9}" type="pres">
      <dgm:prSet presAssocID="{7FE136E8-4362-40E3-844F-E22202E364EF}" presName="spacerR" presStyleCnt="0"/>
      <dgm:spPr/>
    </dgm:pt>
    <dgm:pt modelId="{96C3255E-9F53-44EC-A5EF-A228A350A05F}" type="pres">
      <dgm:prSet presAssocID="{18FA8F8D-B462-41D2-B114-6DEF37C9A331}" presName="node" presStyleLbl="node1" presStyleIdx="2" presStyleCnt="4" custScaleX="139964" custScaleY="131244">
        <dgm:presLayoutVars>
          <dgm:bulletEnabled val="1"/>
        </dgm:presLayoutVars>
      </dgm:prSet>
      <dgm:spPr/>
      <dgm:t>
        <a:bodyPr/>
        <a:lstStyle/>
        <a:p>
          <a:endParaRPr lang="es-EC"/>
        </a:p>
      </dgm:t>
    </dgm:pt>
    <dgm:pt modelId="{311B4903-E791-4DBA-8B69-EA323DDD529C}" type="pres">
      <dgm:prSet presAssocID="{BC735543-B03C-43F0-AEC4-96C840921C07}" presName="spacerL" presStyleCnt="0"/>
      <dgm:spPr/>
    </dgm:pt>
    <dgm:pt modelId="{554B0B72-B108-479D-A60C-6E9EB7958748}" type="pres">
      <dgm:prSet presAssocID="{BC735543-B03C-43F0-AEC4-96C840921C07}" presName="sibTrans" presStyleLbl="sibTrans2D1" presStyleIdx="2" presStyleCnt="3"/>
      <dgm:spPr/>
      <dgm:t>
        <a:bodyPr/>
        <a:lstStyle/>
        <a:p>
          <a:endParaRPr lang="es-EC"/>
        </a:p>
      </dgm:t>
    </dgm:pt>
    <dgm:pt modelId="{6D65E6A9-5EF0-4354-8D7E-9BC7F2908998}" type="pres">
      <dgm:prSet presAssocID="{BC735543-B03C-43F0-AEC4-96C840921C07}" presName="spacerR" presStyleCnt="0"/>
      <dgm:spPr/>
    </dgm:pt>
    <dgm:pt modelId="{24480236-5281-4DE1-86D7-14BAEAF6BC39}" type="pres">
      <dgm:prSet presAssocID="{933361E2-8406-451A-81A8-A5E984847F5A}" presName="node" presStyleLbl="node1" presStyleIdx="3" presStyleCnt="4" custScaleX="141281" custScaleY="131244">
        <dgm:presLayoutVars>
          <dgm:bulletEnabled val="1"/>
        </dgm:presLayoutVars>
      </dgm:prSet>
      <dgm:spPr/>
      <dgm:t>
        <a:bodyPr/>
        <a:lstStyle/>
        <a:p>
          <a:endParaRPr lang="es-EC"/>
        </a:p>
      </dgm:t>
    </dgm:pt>
  </dgm:ptLst>
  <dgm:cxnLst>
    <dgm:cxn modelId="{45104D7E-5C31-4A3D-B18E-B45DCB95B2D3}" type="presOf" srcId="{F6E33928-A520-41DA-AD18-2FAAAC48A6D3}" destId="{FEE1B3B9-9E62-4416-B898-2E0CB6402218}" srcOrd="0" destOrd="0" presId="urn:microsoft.com/office/officeart/2005/8/layout/equation1"/>
    <dgm:cxn modelId="{57CAB8AD-8427-4708-9614-A73D45D9B8B3}" type="presOf" srcId="{18FA8F8D-B462-41D2-B114-6DEF37C9A331}" destId="{96C3255E-9F53-44EC-A5EF-A228A350A05F}" srcOrd="0" destOrd="0" presId="urn:microsoft.com/office/officeart/2005/8/layout/equation1"/>
    <dgm:cxn modelId="{B5CEBE93-29F8-4ECE-8F53-FB7A845368DC}" type="presOf" srcId="{B1E00B3E-C1B5-44FB-8E62-A169D9A0E625}" destId="{9FDBF82A-9F72-4C17-99AE-9457B97C4C1D}" srcOrd="0" destOrd="0" presId="urn:microsoft.com/office/officeart/2005/8/layout/equation1"/>
    <dgm:cxn modelId="{95179BFC-0469-47A1-BD23-BD51AF365A69}" srcId="{F6E33928-A520-41DA-AD18-2FAAAC48A6D3}" destId="{933361E2-8406-451A-81A8-A5E984847F5A}" srcOrd="3" destOrd="0" parTransId="{57F704B1-A266-4B95-8387-1EDAA78C3255}" sibTransId="{10F20B49-83BE-463D-923F-78797948CD2A}"/>
    <dgm:cxn modelId="{A864E0F2-3363-45F0-8765-FDD36F4EB498}" srcId="{F6E33928-A520-41DA-AD18-2FAAAC48A6D3}" destId="{B1E00B3E-C1B5-44FB-8E62-A169D9A0E625}" srcOrd="0" destOrd="0" parTransId="{DDC53FFB-6492-4AE1-91B4-8E86C7728590}" sibTransId="{7EC1F0D9-A538-4645-BFE4-54979BA94BD3}"/>
    <dgm:cxn modelId="{E73ADD61-0DF3-4BD5-9909-1008501E8081}" type="presOf" srcId="{7EC1F0D9-A538-4645-BFE4-54979BA94BD3}" destId="{AB18A155-82EB-4184-830E-F6F2F225583B}" srcOrd="0" destOrd="0" presId="urn:microsoft.com/office/officeart/2005/8/layout/equation1"/>
    <dgm:cxn modelId="{E8EBDD57-776C-4A67-A3BE-1F8377B91FE9}" type="presOf" srcId="{00BE340D-D199-4171-AE70-76C5675D74A3}" destId="{D9916F43-16AE-479B-91AE-3F75C6A3E445}" srcOrd="0" destOrd="0" presId="urn:microsoft.com/office/officeart/2005/8/layout/equation1"/>
    <dgm:cxn modelId="{13931ED0-885C-43EC-8232-6A7F9E24816D}" type="presOf" srcId="{BC735543-B03C-43F0-AEC4-96C840921C07}" destId="{554B0B72-B108-479D-A60C-6E9EB7958748}" srcOrd="0" destOrd="0" presId="urn:microsoft.com/office/officeart/2005/8/layout/equation1"/>
    <dgm:cxn modelId="{2E8977D5-D62B-4C9B-A196-24AD41BEF7F1}" type="presOf" srcId="{933361E2-8406-451A-81A8-A5E984847F5A}" destId="{24480236-5281-4DE1-86D7-14BAEAF6BC39}" srcOrd="0" destOrd="0" presId="urn:microsoft.com/office/officeart/2005/8/layout/equation1"/>
    <dgm:cxn modelId="{5E10CFB9-1865-45A9-BFF1-70DB1518F261}" srcId="{F6E33928-A520-41DA-AD18-2FAAAC48A6D3}" destId="{18FA8F8D-B462-41D2-B114-6DEF37C9A331}" srcOrd="2" destOrd="0" parTransId="{8D8362CB-4C80-4131-9465-1A8A32F160F2}" sibTransId="{BC735543-B03C-43F0-AEC4-96C840921C07}"/>
    <dgm:cxn modelId="{A713E041-7D4F-4710-883D-388DDD7AC253}" type="presOf" srcId="{7FE136E8-4362-40E3-844F-E22202E364EF}" destId="{B910F30D-9084-4739-9835-ABCA670196D1}" srcOrd="0" destOrd="0" presId="urn:microsoft.com/office/officeart/2005/8/layout/equation1"/>
    <dgm:cxn modelId="{A2BC7DEA-97D6-4637-9012-620389C5E83F}" srcId="{F6E33928-A520-41DA-AD18-2FAAAC48A6D3}" destId="{00BE340D-D199-4171-AE70-76C5675D74A3}" srcOrd="1" destOrd="0" parTransId="{2EABE75C-3C37-4BEF-ABE6-A16ABE7512F6}" sibTransId="{7FE136E8-4362-40E3-844F-E22202E364EF}"/>
    <dgm:cxn modelId="{BA6A99C7-CA70-493E-A8EB-C1CEA7AE4167}" type="presParOf" srcId="{FEE1B3B9-9E62-4416-B898-2E0CB6402218}" destId="{9FDBF82A-9F72-4C17-99AE-9457B97C4C1D}" srcOrd="0" destOrd="0" presId="urn:microsoft.com/office/officeart/2005/8/layout/equation1"/>
    <dgm:cxn modelId="{02B17B0C-BFFD-4624-A367-4BEBE8D301B3}" type="presParOf" srcId="{FEE1B3B9-9E62-4416-B898-2E0CB6402218}" destId="{7C1A19E1-85AF-442C-820D-C7B90035959F}" srcOrd="1" destOrd="0" presId="urn:microsoft.com/office/officeart/2005/8/layout/equation1"/>
    <dgm:cxn modelId="{2F3AA40B-8551-4C06-95B8-046683A528E7}" type="presParOf" srcId="{FEE1B3B9-9E62-4416-B898-2E0CB6402218}" destId="{AB18A155-82EB-4184-830E-F6F2F225583B}" srcOrd="2" destOrd="0" presId="urn:microsoft.com/office/officeart/2005/8/layout/equation1"/>
    <dgm:cxn modelId="{B394D5A7-ED7A-42D1-9DC0-D481646D02B4}" type="presParOf" srcId="{FEE1B3B9-9E62-4416-B898-2E0CB6402218}" destId="{F689E653-8723-4CD8-8957-23069F96C01A}" srcOrd="3" destOrd="0" presId="urn:microsoft.com/office/officeart/2005/8/layout/equation1"/>
    <dgm:cxn modelId="{2A5DE427-8CAF-4DAF-AC39-DED37C96B059}" type="presParOf" srcId="{FEE1B3B9-9E62-4416-B898-2E0CB6402218}" destId="{D9916F43-16AE-479B-91AE-3F75C6A3E445}" srcOrd="4" destOrd="0" presId="urn:microsoft.com/office/officeart/2005/8/layout/equation1"/>
    <dgm:cxn modelId="{5231E794-36A1-47AE-81AF-1586440409D8}" type="presParOf" srcId="{FEE1B3B9-9E62-4416-B898-2E0CB6402218}" destId="{EEFC5503-F562-4AB4-8951-E7C27964E681}" srcOrd="5" destOrd="0" presId="urn:microsoft.com/office/officeart/2005/8/layout/equation1"/>
    <dgm:cxn modelId="{FE308E83-253A-46B7-B596-5B6F82A8AE21}" type="presParOf" srcId="{FEE1B3B9-9E62-4416-B898-2E0CB6402218}" destId="{B910F30D-9084-4739-9835-ABCA670196D1}" srcOrd="6" destOrd="0" presId="urn:microsoft.com/office/officeart/2005/8/layout/equation1"/>
    <dgm:cxn modelId="{829FD950-79E4-4CB7-8AC7-8C8BF906958F}" type="presParOf" srcId="{FEE1B3B9-9E62-4416-B898-2E0CB6402218}" destId="{FEC05302-BCA8-4F77-800B-16462E0B47E9}" srcOrd="7" destOrd="0" presId="urn:microsoft.com/office/officeart/2005/8/layout/equation1"/>
    <dgm:cxn modelId="{3E10DA8F-29D2-47F3-9845-0414BEC31554}" type="presParOf" srcId="{FEE1B3B9-9E62-4416-B898-2E0CB6402218}" destId="{96C3255E-9F53-44EC-A5EF-A228A350A05F}" srcOrd="8" destOrd="0" presId="urn:microsoft.com/office/officeart/2005/8/layout/equation1"/>
    <dgm:cxn modelId="{11830E58-C263-482C-BFB4-55F00E52F122}" type="presParOf" srcId="{FEE1B3B9-9E62-4416-B898-2E0CB6402218}" destId="{311B4903-E791-4DBA-8B69-EA323DDD529C}" srcOrd="9" destOrd="0" presId="urn:microsoft.com/office/officeart/2005/8/layout/equation1"/>
    <dgm:cxn modelId="{DCC50E3A-BFC9-41CD-A5DC-F384A99D1045}" type="presParOf" srcId="{FEE1B3B9-9E62-4416-B898-2E0CB6402218}" destId="{554B0B72-B108-479D-A60C-6E9EB7958748}" srcOrd="10" destOrd="0" presId="urn:microsoft.com/office/officeart/2005/8/layout/equation1"/>
    <dgm:cxn modelId="{C30A5B13-2576-47DF-A122-C27066DFC393}" type="presParOf" srcId="{FEE1B3B9-9E62-4416-B898-2E0CB6402218}" destId="{6D65E6A9-5EF0-4354-8D7E-9BC7F2908998}" srcOrd="11" destOrd="0" presId="urn:microsoft.com/office/officeart/2005/8/layout/equation1"/>
    <dgm:cxn modelId="{16F5761A-A4DA-449F-A588-105FFE63C8D7}" type="presParOf" srcId="{FEE1B3B9-9E62-4416-B898-2E0CB6402218}" destId="{24480236-5281-4DE1-86D7-14BAEAF6BC39}"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CFADB8-2964-4B6A-BD30-1A4746E616E2}" type="doc">
      <dgm:prSet loTypeId="urn:microsoft.com/office/officeart/2008/layout/PictureAccentList" loCatId="list" qsTypeId="urn:microsoft.com/office/officeart/2005/8/quickstyle/simple1" qsCatId="simple" csTypeId="urn:microsoft.com/office/officeart/2005/8/colors/colorful4" csCatId="colorful" phldr="1"/>
      <dgm:spPr/>
      <dgm:t>
        <a:bodyPr/>
        <a:lstStyle/>
        <a:p>
          <a:endParaRPr lang="es-EC"/>
        </a:p>
      </dgm:t>
    </dgm:pt>
    <dgm:pt modelId="{ACE2A5A3-5635-497B-84DE-0C2B9E86E66D}">
      <dgm:prSet phldrT="[Texto]"/>
      <dgm:spPr/>
      <dgm:t>
        <a:bodyPr/>
        <a:lstStyle/>
        <a:p>
          <a:r>
            <a:rPr lang="es-EC" dirty="0" smtClean="0">
              <a:latin typeface="Arial" pitchFamily="34" charset="0"/>
              <a:cs typeface="Arial" pitchFamily="34" charset="0"/>
            </a:rPr>
            <a:t>Tradicionalmente el control de ácaros en rosas se lo realiza con gran cantidad de aplicación de pesticidas por año</a:t>
          </a:r>
          <a:endParaRPr lang="es-EC" dirty="0"/>
        </a:p>
      </dgm:t>
    </dgm:pt>
    <dgm:pt modelId="{660F65F7-27BA-4BA2-85E9-659CC5BDF4A3}" type="parTrans" cxnId="{1CCE98B3-6659-47E8-9EB4-AF839DB7F808}">
      <dgm:prSet/>
      <dgm:spPr/>
      <dgm:t>
        <a:bodyPr/>
        <a:lstStyle/>
        <a:p>
          <a:endParaRPr lang="es-EC"/>
        </a:p>
      </dgm:t>
    </dgm:pt>
    <dgm:pt modelId="{05C650B1-D896-46E2-843E-A90F27BCDD76}" type="sibTrans" cxnId="{1CCE98B3-6659-47E8-9EB4-AF839DB7F808}">
      <dgm:prSet/>
      <dgm:spPr/>
      <dgm:t>
        <a:bodyPr/>
        <a:lstStyle/>
        <a:p>
          <a:endParaRPr lang="es-EC"/>
        </a:p>
      </dgm:t>
    </dgm:pt>
    <dgm:pt modelId="{945CF72E-8430-4E94-A11F-5D7DBA14E348}">
      <dgm:prSet phldrT="[Texto]"/>
      <dgm:spPr/>
      <dgm:t>
        <a:bodyPr/>
        <a:lstStyle/>
        <a:p>
          <a:r>
            <a:rPr lang="es-EC" dirty="0" smtClean="0">
              <a:latin typeface="Arial" pitchFamily="34" charset="0"/>
              <a:cs typeface="Arial" pitchFamily="34" charset="0"/>
            </a:rPr>
            <a:t>Banano de 12 a 18  </a:t>
          </a:r>
          <a:endParaRPr lang="es-EC" dirty="0"/>
        </a:p>
      </dgm:t>
    </dgm:pt>
    <dgm:pt modelId="{DA83E224-A06A-4553-893D-AEAE4FD0BB08}" type="parTrans" cxnId="{F63B05A5-472B-47E4-9C4C-25784372ADCD}">
      <dgm:prSet/>
      <dgm:spPr/>
      <dgm:t>
        <a:bodyPr/>
        <a:lstStyle/>
        <a:p>
          <a:endParaRPr lang="es-EC"/>
        </a:p>
      </dgm:t>
    </dgm:pt>
    <dgm:pt modelId="{C9DAD69C-61C0-4D33-8503-469D38CF6BA6}" type="sibTrans" cxnId="{F63B05A5-472B-47E4-9C4C-25784372ADCD}">
      <dgm:prSet/>
      <dgm:spPr/>
      <dgm:t>
        <a:bodyPr/>
        <a:lstStyle/>
        <a:p>
          <a:endParaRPr lang="es-EC"/>
        </a:p>
      </dgm:t>
    </dgm:pt>
    <dgm:pt modelId="{59F7C53E-3DD9-49FD-975A-EFF4B943DEA2}">
      <dgm:prSet phldrT="[Texto]"/>
      <dgm:spPr/>
      <dgm:t>
        <a:bodyPr/>
        <a:lstStyle/>
        <a:p>
          <a:r>
            <a:rPr lang="es-EC" dirty="0" smtClean="0">
              <a:latin typeface="Arial" pitchFamily="34" charset="0"/>
              <a:cs typeface="Arial" pitchFamily="34" charset="0"/>
            </a:rPr>
            <a:t>Cacao 4</a:t>
          </a:r>
          <a:endParaRPr lang="es-EC" dirty="0"/>
        </a:p>
      </dgm:t>
    </dgm:pt>
    <dgm:pt modelId="{1E1BC393-555D-4410-8D6E-EF8B0CC6FE5E}" type="parTrans" cxnId="{F16C1496-3DFF-4F21-A241-3F4D55CF7D35}">
      <dgm:prSet/>
      <dgm:spPr/>
      <dgm:t>
        <a:bodyPr/>
        <a:lstStyle/>
        <a:p>
          <a:endParaRPr lang="es-EC"/>
        </a:p>
      </dgm:t>
    </dgm:pt>
    <dgm:pt modelId="{9E8F461F-FF39-488B-91B5-B93A088D4B6F}" type="sibTrans" cxnId="{F16C1496-3DFF-4F21-A241-3F4D55CF7D35}">
      <dgm:prSet/>
      <dgm:spPr/>
      <dgm:t>
        <a:bodyPr/>
        <a:lstStyle/>
        <a:p>
          <a:endParaRPr lang="es-EC"/>
        </a:p>
      </dgm:t>
    </dgm:pt>
    <dgm:pt modelId="{5F7C2D82-7F52-4887-892B-5213D7393C40}">
      <dgm:prSet/>
      <dgm:spPr/>
      <dgm:t>
        <a:bodyPr/>
        <a:lstStyle/>
        <a:p>
          <a:r>
            <a:rPr lang="es-EC" dirty="0" smtClean="0">
              <a:latin typeface="Arial" pitchFamily="34" charset="0"/>
              <a:cs typeface="Arial" pitchFamily="34" charset="0"/>
            </a:rPr>
            <a:t>Rosas 150</a:t>
          </a:r>
        </a:p>
      </dgm:t>
    </dgm:pt>
    <dgm:pt modelId="{A81B5DD6-A3A8-4181-9C30-A50F9E96AED9}" type="parTrans" cxnId="{B1718204-A3C7-4CA1-9C32-2F32E3342EEB}">
      <dgm:prSet/>
      <dgm:spPr/>
      <dgm:t>
        <a:bodyPr/>
        <a:lstStyle/>
        <a:p>
          <a:endParaRPr lang="es-EC"/>
        </a:p>
      </dgm:t>
    </dgm:pt>
    <dgm:pt modelId="{68BCDFAA-74F9-4087-AD0C-95FA589586C3}" type="sibTrans" cxnId="{B1718204-A3C7-4CA1-9C32-2F32E3342EEB}">
      <dgm:prSet/>
      <dgm:spPr/>
      <dgm:t>
        <a:bodyPr/>
        <a:lstStyle/>
        <a:p>
          <a:endParaRPr lang="es-EC"/>
        </a:p>
      </dgm:t>
    </dgm:pt>
    <dgm:pt modelId="{1198B786-7255-473F-A95F-D75696F316DA}" type="pres">
      <dgm:prSet presAssocID="{05CFADB8-2964-4B6A-BD30-1A4746E616E2}" presName="layout" presStyleCnt="0">
        <dgm:presLayoutVars>
          <dgm:chMax/>
          <dgm:chPref/>
          <dgm:dir/>
          <dgm:animOne val="branch"/>
          <dgm:animLvl val="lvl"/>
          <dgm:resizeHandles/>
        </dgm:presLayoutVars>
      </dgm:prSet>
      <dgm:spPr/>
      <dgm:t>
        <a:bodyPr/>
        <a:lstStyle/>
        <a:p>
          <a:endParaRPr lang="es-EC"/>
        </a:p>
      </dgm:t>
    </dgm:pt>
    <dgm:pt modelId="{8CB5A3B8-9E9D-4461-A6E8-BAA9E6E859A3}" type="pres">
      <dgm:prSet presAssocID="{ACE2A5A3-5635-497B-84DE-0C2B9E86E66D}" presName="root" presStyleCnt="0">
        <dgm:presLayoutVars>
          <dgm:chMax/>
          <dgm:chPref val="4"/>
        </dgm:presLayoutVars>
      </dgm:prSet>
      <dgm:spPr/>
    </dgm:pt>
    <dgm:pt modelId="{31AA35DA-2868-4642-83EE-61056025FA6C}" type="pres">
      <dgm:prSet presAssocID="{ACE2A5A3-5635-497B-84DE-0C2B9E86E66D}" presName="rootComposite" presStyleCnt="0">
        <dgm:presLayoutVars/>
      </dgm:prSet>
      <dgm:spPr/>
    </dgm:pt>
    <dgm:pt modelId="{8C96CDDE-AAA6-4CC9-9CC3-7922413C492A}" type="pres">
      <dgm:prSet presAssocID="{ACE2A5A3-5635-497B-84DE-0C2B9E86E66D}" presName="rootText" presStyleLbl="node0" presStyleIdx="0" presStyleCnt="1">
        <dgm:presLayoutVars>
          <dgm:chMax/>
          <dgm:chPref val="4"/>
        </dgm:presLayoutVars>
      </dgm:prSet>
      <dgm:spPr/>
      <dgm:t>
        <a:bodyPr/>
        <a:lstStyle/>
        <a:p>
          <a:endParaRPr lang="es-EC"/>
        </a:p>
      </dgm:t>
    </dgm:pt>
    <dgm:pt modelId="{379EE2F5-AE7F-42DC-B0C2-F7B9DE3ADEDB}" type="pres">
      <dgm:prSet presAssocID="{ACE2A5A3-5635-497B-84DE-0C2B9E86E66D}" presName="childShape" presStyleCnt="0">
        <dgm:presLayoutVars>
          <dgm:chMax val="0"/>
          <dgm:chPref val="0"/>
        </dgm:presLayoutVars>
      </dgm:prSet>
      <dgm:spPr/>
    </dgm:pt>
    <dgm:pt modelId="{5FE43EBB-2DBC-44F9-81B6-4C517FEE14A6}" type="pres">
      <dgm:prSet presAssocID="{945CF72E-8430-4E94-A11F-5D7DBA14E348}" presName="childComposite" presStyleCnt="0">
        <dgm:presLayoutVars>
          <dgm:chMax val="0"/>
          <dgm:chPref val="0"/>
        </dgm:presLayoutVars>
      </dgm:prSet>
      <dgm:spPr/>
    </dgm:pt>
    <dgm:pt modelId="{5AB163F8-FA42-49FE-8753-A63849F45201}" type="pres">
      <dgm:prSet presAssocID="{945CF72E-8430-4E94-A11F-5D7DBA14E348}" presName="Image" presStyleLbl="node1" presStyleIdx="0" presStyleCnt="3"/>
      <dgm:spPr>
        <a:blipFill rotWithShape="1">
          <a:blip xmlns:r="http://schemas.openxmlformats.org/officeDocument/2006/relationships" r:embed="rId1"/>
          <a:stretch>
            <a:fillRect/>
          </a:stretch>
        </a:blipFill>
      </dgm:spPr>
    </dgm:pt>
    <dgm:pt modelId="{AE263FE7-FB2D-44BC-A2B8-DF7D8DC1A338}" type="pres">
      <dgm:prSet presAssocID="{945CF72E-8430-4E94-A11F-5D7DBA14E348}" presName="childText" presStyleLbl="lnNode1" presStyleIdx="0" presStyleCnt="3">
        <dgm:presLayoutVars>
          <dgm:chMax val="0"/>
          <dgm:chPref val="0"/>
          <dgm:bulletEnabled val="1"/>
        </dgm:presLayoutVars>
      </dgm:prSet>
      <dgm:spPr/>
      <dgm:t>
        <a:bodyPr/>
        <a:lstStyle/>
        <a:p>
          <a:endParaRPr lang="es-EC"/>
        </a:p>
      </dgm:t>
    </dgm:pt>
    <dgm:pt modelId="{A9D5E266-FCF3-4784-A1B5-1C5C5C11BF0D}" type="pres">
      <dgm:prSet presAssocID="{59F7C53E-3DD9-49FD-975A-EFF4B943DEA2}" presName="childComposite" presStyleCnt="0">
        <dgm:presLayoutVars>
          <dgm:chMax val="0"/>
          <dgm:chPref val="0"/>
        </dgm:presLayoutVars>
      </dgm:prSet>
      <dgm:spPr/>
    </dgm:pt>
    <dgm:pt modelId="{B73FC818-F6CA-405B-92A5-C55A061CCD81}" type="pres">
      <dgm:prSet presAssocID="{59F7C53E-3DD9-49FD-975A-EFF4B943DEA2}" presName="Image" presStyleLbl="node1" presStyleIdx="1" presStyleCnt="3"/>
      <dgm:spPr>
        <a:blipFill rotWithShape="1">
          <a:blip xmlns:r="http://schemas.openxmlformats.org/officeDocument/2006/relationships" r:embed="rId2"/>
          <a:stretch>
            <a:fillRect/>
          </a:stretch>
        </a:blipFill>
      </dgm:spPr>
    </dgm:pt>
    <dgm:pt modelId="{971CA065-6529-4629-BF3D-029CE8C1CAA4}" type="pres">
      <dgm:prSet presAssocID="{59F7C53E-3DD9-49FD-975A-EFF4B943DEA2}" presName="childText" presStyleLbl="lnNode1" presStyleIdx="1" presStyleCnt="3">
        <dgm:presLayoutVars>
          <dgm:chMax val="0"/>
          <dgm:chPref val="0"/>
          <dgm:bulletEnabled val="1"/>
        </dgm:presLayoutVars>
      </dgm:prSet>
      <dgm:spPr/>
      <dgm:t>
        <a:bodyPr/>
        <a:lstStyle/>
        <a:p>
          <a:endParaRPr lang="es-EC"/>
        </a:p>
      </dgm:t>
    </dgm:pt>
    <dgm:pt modelId="{9BFC2147-E65D-4231-B230-08021C7473D1}" type="pres">
      <dgm:prSet presAssocID="{5F7C2D82-7F52-4887-892B-5213D7393C40}" presName="childComposite" presStyleCnt="0">
        <dgm:presLayoutVars>
          <dgm:chMax val="0"/>
          <dgm:chPref val="0"/>
        </dgm:presLayoutVars>
      </dgm:prSet>
      <dgm:spPr/>
    </dgm:pt>
    <dgm:pt modelId="{F9B80112-5517-42F4-9F07-A607E9FA3D8C}" type="pres">
      <dgm:prSet presAssocID="{5F7C2D82-7F52-4887-892B-5213D7393C40}" presName="Image" presStyleLbl="node1" presStyleIdx="2" presStyleCnt="3"/>
      <dgm:spPr>
        <a:blipFill rotWithShape="1">
          <a:blip xmlns:r="http://schemas.openxmlformats.org/officeDocument/2006/relationships" r:embed="rId3"/>
          <a:stretch>
            <a:fillRect/>
          </a:stretch>
        </a:blipFill>
      </dgm:spPr>
    </dgm:pt>
    <dgm:pt modelId="{0749CAA2-498E-47BB-A6B1-858EDC500C00}" type="pres">
      <dgm:prSet presAssocID="{5F7C2D82-7F52-4887-892B-5213D7393C40}" presName="childText" presStyleLbl="lnNode1" presStyleIdx="2" presStyleCnt="3">
        <dgm:presLayoutVars>
          <dgm:chMax val="0"/>
          <dgm:chPref val="0"/>
          <dgm:bulletEnabled val="1"/>
        </dgm:presLayoutVars>
      </dgm:prSet>
      <dgm:spPr/>
      <dgm:t>
        <a:bodyPr/>
        <a:lstStyle/>
        <a:p>
          <a:endParaRPr lang="es-EC"/>
        </a:p>
      </dgm:t>
    </dgm:pt>
  </dgm:ptLst>
  <dgm:cxnLst>
    <dgm:cxn modelId="{1CCE98B3-6659-47E8-9EB4-AF839DB7F808}" srcId="{05CFADB8-2964-4B6A-BD30-1A4746E616E2}" destId="{ACE2A5A3-5635-497B-84DE-0C2B9E86E66D}" srcOrd="0" destOrd="0" parTransId="{660F65F7-27BA-4BA2-85E9-659CC5BDF4A3}" sibTransId="{05C650B1-D896-46E2-843E-A90F27BCDD76}"/>
    <dgm:cxn modelId="{0357BD39-92B0-4053-BF91-16EEC78FBA9B}" type="presOf" srcId="{59F7C53E-3DD9-49FD-975A-EFF4B943DEA2}" destId="{971CA065-6529-4629-BF3D-029CE8C1CAA4}" srcOrd="0" destOrd="0" presId="urn:microsoft.com/office/officeart/2008/layout/PictureAccentList"/>
    <dgm:cxn modelId="{F63B05A5-472B-47E4-9C4C-25784372ADCD}" srcId="{ACE2A5A3-5635-497B-84DE-0C2B9E86E66D}" destId="{945CF72E-8430-4E94-A11F-5D7DBA14E348}" srcOrd="0" destOrd="0" parTransId="{DA83E224-A06A-4553-893D-AEAE4FD0BB08}" sibTransId="{C9DAD69C-61C0-4D33-8503-469D38CF6BA6}"/>
    <dgm:cxn modelId="{F6AA21A5-F115-499B-9A5F-5F2DC5C32034}" type="presOf" srcId="{ACE2A5A3-5635-497B-84DE-0C2B9E86E66D}" destId="{8C96CDDE-AAA6-4CC9-9CC3-7922413C492A}" srcOrd="0" destOrd="0" presId="urn:microsoft.com/office/officeart/2008/layout/PictureAccentList"/>
    <dgm:cxn modelId="{1BC136DF-8882-45CB-AE96-56635725A47A}" type="presOf" srcId="{05CFADB8-2964-4B6A-BD30-1A4746E616E2}" destId="{1198B786-7255-473F-A95F-D75696F316DA}" srcOrd="0" destOrd="0" presId="urn:microsoft.com/office/officeart/2008/layout/PictureAccentList"/>
    <dgm:cxn modelId="{43B11AA4-FE08-4E5C-9084-43CC51181D13}" type="presOf" srcId="{945CF72E-8430-4E94-A11F-5D7DBA14E348}" destId="{AE263FE7-FB2D-44BC-A2B8-DF7D8DC1A338}" srcOrd="0" destOrd="0" presId="urn:microsoft.com/office/officeart/2008/layout/PictureAccentList"/>
    <dgm:cxn modelId="{B1718204-A3C7-4CA1-9C32-2F32E3342EEB}" srcId="{ACE2A5A3-5635-497B-84DE-0C2B9E86E66D}" destId="{5F7C2D82-7F52-4887-892B-5213D7393C40}" srcOrd="2" destOrd="0" parTransId="{A81B5DD6-A3A8-4181-9C30-A50F9E96AED9}" sibTransId="{68BCDFAA-74F9-4087-AD0C-95FA589586C3}"/>
    <dgm:cxn modelId="{F16C1496-3DFF-4F21-A241-3F4D55CF7D35}" srcId="{ACE2A5A3-5635-497B-84DE-0C2B9E86E66D}" destId="{59F7C53E-3DD9-49FD-975A-EFF4B943DEA2}" srcOrd="1" destOrd="0" parTransId="{1E1BC393-555D-4410-8D6E-EF8B0CC6FE5E}" sibTransId="{9E8F461F-FF39-488B-91B5-B93A088D4B6F}"/>
    <dgm:cxn modelId="{5AD2282A-5569-483D-96FA-E6D948E5FB7D}" type="presOf" srcId="{5F7C2D82-7F52-4887-892B-5213D7393C40}" destId="{0749CAA2-498E-47BB-A6B1-858EDC500C00}" srcOrd="0" destOrd="0" presId="urn:microsoft.com/office/officeart/2008/layout/PictureAccentList"/>
    <dgm:cxn modelId="{7DA7F341-3282-4E10-AC91-668E39CC2752}" type="presParOf" srcId="{1198B786-7255-473F-A95F-D75696F316DA}" destId="{8CB5A3B8-9E9D-4461-A6E8-BAA9E6E859A3}" srcOrd="0" destOrd="0" presId="urn:microsoft.com/office/officeart/2008/layout/PictureAccentList"/>
    <dgm:cxn modelId="{5B2A2522-AFBD-40FF-8E86-25E0C8CE644C}" type="presParOf" srcId="{8CB5A3B8-9E9D-4461-A6E8-BAA9E6E859A3}" destId="{31AA35DA-2868-4642-83EE-61056025FA6C}" srcOrd="0" destOrd="0" presId="urn:microsoft.com/office/officeart/2008/layout/PictureAccentList"/>
    <dgm:cxn modelId="{0DE791F7-4807-40C6-94C1-EFA249294613}" type="presParOf" srcId="{31AA35DA-2868-4642-83EE-61056025FA6C}" destId="{8C96CDDE-AAA6-4CC9-9CC3-7922413C492A}" srcOrd="0" destOrd="0" presId="urn:microsoft.com/office/officeart/2008/layout/PictureAccentList"/>
    <dgm:cxn modelId="{9E314588-1ECA-4068-AD4D-93F3B8E8D0CE}" type="presParOf" srcId="{8CB5A3B8-9E9D-4461-A6E8-BAA9E6E859A3}" destId="{379EE2F5-AE7F-42DC-B0C2-F7B9DE3ADEDB}" srcOrd="1" destOrd="0" presId="urn:microsoft.com/office/officeart/2008/layout/PictureAccentList"/>
    <dgm:cxn modelId="{7B77CF61-1F00-441D-AF35-74A61D95C168}" type="presParOf" srcId="{379EE2F5-AE7F-42DC-B0C2-F7B9DE3ADEDB}" destId="{5FE43EBB-2DBC-44F9-81B6-4C517FEE14A6}" srcOrd="0" destOrd="0" presId="urn:microsoft.com/office/officeart/2008/layout/PictureAccentList"/>
    <dgm:cxn modelId="{160DC725-0FC1-4F06-A38C-0EA460BAA1F5}" type="presParOf" srcId="{5FE43EBB-2DBC-44F9-81B6-4C517FEE14A6}" destId="{5AB163F8-FA42-49FE-8753-A63849F45201}" srcOrd="0" destOrd="0" presId="urn:microsoft.com/office/officeart/2008/layout/PictureAccentList"/>
    <dgm:cxn modelId="{CFFA199D-C18C-48CF-A1F7-F54E05CF8591}" type="presParOf" srcId="{5FE43EBB-2DBC-44F9-81B6-4C517FEE14A6}" destId="{AE263FE7-FB2D-44BC-A2B8-DF7D8DC1A338}" srcOrd="1" destOrd="0" presId="urn:microsoft.com/office/officeart/2008/layout/PictureAccentList"/>
    <dgm:cxn modelId="{AA68A983-AE07-4485-B209-5BFDAD643ED0}" type="presParOf" srcId="{379EE2F5-AE7F-42DC-B0C2-F7B9DE3ADEDB}" destId="{A9D5E266-FCF3-4784-A1B5-1C5C5C11BF0D}" srcOrd="1" destOrd="0" presId="urn:microsoft.com/office/officeart/2008/layout/PictureAccentList"/>
    <dgm:cxn modelId="{F4D16F33-ED72-4DCC-B6A6-0E5829FEC0A5}" type="presParOf" srcId="{A9D5E266-FCF3-4784-A1B5-1C5C5C11BF0D}" destId="{B73FC818-F6CA-405B-92A5-C55A061CCD81}" srcOrd="0" destOrd="0" presId="urn:microsoft.com/office/officeart/2008/layout/PictureAccentList"/>
    <dgm:cxn modelId="{ACBDEE30-BD78-4FCF-8F5A-9ACFB56632A6}" type="presParOf" srcId="{A9D5E266-FCF3-4784-A1B5-1C5C5C11BF0D}" destId="{971CA065-6529-4629-BF3D-029CE8C1CAA4}" srcOrd="1" destOrd="0" presId="urn:microsoft.com/office/officeart/2008/layout/PictureAccentList"/>
    <dgm:cxn modelId="{5C403002-A6E8-4ECA-8370-DFE4F547CC92}" type="presParOf" srcId="{379EE2F5-AE7F-42DC-B0C2-F7B9DE3ADEDB}" destId="{9BFC2147-E65D-4231-B230-08021C7473D1}" srcOrd="2" destOrd="0" presId="urn:microsoft.com/office/officeart/2008/layout/PictureAccentList"/>
    <dgm:cxn modelId="{EEBCFE93-9B7C-4C0B-8029-0E80FC10C77F}" type="presParOf" srcId="{9BFC2147-E65D-4231-B230-08021C7473D1}" destId="{F9B80112-5517-42F4-9F07-A607E9FA3D8C}" srcOrd="0" destOrd="0" presId="urn:microsoft.com/office/officeart/2008/layout/PictureAccentList"/>
    <dgm:cxn modelId="{66140795-B8F6-4D32-B769-8006F50560E7}" type="presParOf" srcId="{9BFC2147-E65D-4231-B230-08021C7473D1}" destId="{0749CAA2-498E-47BB-A6B1-858EDC500C00}"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CFADB8-2964-4B6A-BD30-1A4746E616E2}" type="doc">
      <dgm:prSet loTypeId="urn:microsoft.com/office/officeart/2008/layout/PictureAccentList" loCatId="list" qsTypeId="urn:microsoft.com/office/officeart/2005/8/quickstyle/simple1" qsCatId="simple" csTypeId="urn:microsoft.com/office/officeart/2005/8/colors/accent1_1" csCatId="accent1" phldr="1"/>
      <dgm:spPr/>
      <dgm:t>
        <a:bodyPr/>
        <a:lstStyle/>
        <a:p>
          <a:endParaRPr lang="es-EC"/>
        </a:p>
      </dgm:t>
    </dgm:pt>
    <dgm:pt modelId="{ACE2A5A3-5635-497B-84DE-0C2B9E86E66D}">
      <dgm:prSet phldrT="[Texto]"/>
      <dgm:spPr/>
      <dgm:t>
        <a:bodyPr/>
        <a:lstStyle/>
        <a:p>
          <a:r>
            <a:rPr lang="es-EC" b="1" dirty="0" smtClean="0">
              <a:latin typeface="Arial" pitchFamily="34" charset="0"/>
              <a:cs typeface="Arial" pitchFamily="34" charset="0"/>
            </a:rPr>
            <a:t>Nueva normativa de </a:t>
          </a:r>
          <a:r>
            <a:rPr lang="es-EC" b="1" dirty="0" err="1" smtClean="0">
              <a:latin typeface="Arial" pitchFamily="34" charset="0"/>
              <a:cs typeface="Arial" pitchFamily="34" charset="0"/>
            </a:rPr>
            <a:t>Agrocalidad</a:t>
          </a:r>
          <a:r>
            <a:rPr lang="es-EC" b="1" dirty="0" smtClean="0">
              <a:latin typeface="Arial" pitchFamily="34" charset="0"/>
              <a:cs typeface="Arial" pitchFamily="34" charset="0"/>
            </a:rPr>
            <a:t> de “cero tolerancia”. No hay rangos de flexibilidad</a:t>
          </a:r>
          <a:endParaRPr lang="es-EC" b="1" dirty="0"/>
        </a:p>
      </dgm:t>
    </dgm:pt>
    <dgm:pt modelId="{660F65F7-27BA-4BA2-85E9-659CC5BDF4A3}" type="parTrans" cxnId="{1CCE98B3-6659-47E8-9EB4-AF839DB7F808}">
      <dgm:prSet/>
      <dgm:spPr/>
      <dgm:t>
        <a:bodyPr/>
        <a:lstStyle/>
        <a:p>
          <a:endParaRPr lang="es-EC"/>
        </a:p>
      </dgm:t>
    </dgm:pt>
    <dgm:pt modelId="{05C650B1-D896-46E2-843E-A90F27BCDD76}" type="sibTrans" cxnId="{1CCE98B3-6659-47E8-9EB4-AF839DB7F808}">
      <dgm:prSet/>
      <dgm:spPr/>
      <dgm:t>
        <a:bodyPr/>
        <a:lstStyle/>
        <a:p>
          <a:endParaRPr lang="es-EC"/>
        </a:p>
      </dgm:t>
    </dgm:pt>
    <dgm:pt modelId="{1198B786-7255-473F-A95F-D75696F316DA}" type="pres">
      <dgm:prSet presAssocID="{05CFADB8-2964-4B6A-BD30-1A4746E616E2}" presName="layout" presStyleCnt="0">
        <dgm:presLayoutVars>
          <dgm:chMax/>
          <dgm:chPref/>
          <dgm:dir/>
          <dgm:animOne val="branch"/>
          <dgm:animLvl val="lvl"/>
          <dgm:resizeHandles/>
        </dgm:presLayoutVars>
      </dgm:prSet>
      <dgm:spPr/>
      <dgm:t>
        <a:bodyPr/>
        <a:lstStyle/>
        <a:p>
          <a:endParaRPr lang="es-EC"/>
        </a:p>
      </dgm:t>
    </dgm:pt>
    <dgm:pt modelId="{8CB5A3B8-9E9D-4461-A6E8-BAA9E6E859A3}" type="pres">
      <dgm:prSet presAssocID="{ACE2A5A3-5635-497B-84DE-0C2B9E86E66D}" presName="root" presStyleCnt="0">
        <dgm:presLayoutVars>
          <dgm:chMax/>
          <dgm:chPref val="4"/>
        </dgm:presLayoutVars>
      </dgm:prSet>
      <dgm:spPr/>
    </dgm:pt>
    <dgm:pt modelId="{31AA35DA-2868-4642-83EE-61056025FA6C}" type="pres">
      <dgm:prSet presAssocID="{ACE2A5A3-5635-497B-84DE-0C2B9E86E66D}" presName="rootComposite" presStyleCnt="0">
        <dgm:presLayoutVars/>
      </dgm:prSet>
      <dgm:spPr/>
    </dgm:pt>
    <dgm:pt modelId="{8C96CDDE-AAA6-4CC9-9CC3-7922413C492A}" type="pres">
      <dgm:prSet presAssocID="{ACE2A5A3-5635-497B-84DE-0C2B9E86E66D}" presName="rootText" presStyleLbl="node0" presStyleIdx="0" presStyleCnt="1" custLinFactY="-111905" custLinFactNeighborX="-2227" custLinFactNeighborY="-200000">
        <dgm:presLayoutVars>
          <dgm:chMax/>
          <dgm:chPref val="4"/>
        </dgm:presLayoutVars>
      </dgm:prSet>
      <dgm:spPr/>
      <dgm:t>
        <a:bodyPr/>
        <a:lstStyle/>
        <a:p>
          <a:endParaRPr lang="es-EC"/>
        </a:p>
      </dgm:t>
    </dgm:pt>
    <dgm:pt modelId="{379EE2F5-AE7F-42DC-B0C2-F7B9DE3ADEDB}" type="pres">
      <dgm:prSet presAssocID="{ACE2A5A3-5635-497B-84DE-0C2B9E86E66D}" presName="childShape" presStyleCnt="0">
        <dgm:presLayoutVars>
          <dgm:chMax val="0"/>
          <dgm:chPref val="0"/>
        </dgm:presLayoutVars>
      </dgm:prSet>
      <dgm:spPr/>
    </dgm:pt>
  </dgm:ptLst>
  <dgm:cxnLst>
    <dgm:cxn modelId="{1CCE98B3-6659-47E8-9EB4-AF839DB7F808}" srcId="{05CFADB8-2964-4B6A-BD30-1A4746E616E2}" destId="{ACE2A5A3-5635-497B-84DE-0C2B9E86E66D}" srcOrd="0" destOrd="0" parTransId="{660F65F7-27BA-4BA2-85E9-659CC5BDF4A3}" sibTransId="{05C650B1-D896-46E2-843E-A90F27BCDD76}"/>
    <dgm:cxn modelId="{6944C2AF-5200-4D0F-8F0E-793B269F3DCC}" type="presOf" srcId="{ACE2A5A3-5635-497B-84DE-0C2B9E86E66D}" destId="{8C96CDDE-AAA6-4CC9-9CC3-7922413C492A}" srcOrd="0" destOrd="0" presId="urn:microsoft.com/office/officeart/2008/layout/PictureAccentList"/>
    <dgm:cxn modelId="{B4956B79-B083-44C9-AB9A-69734183B2F1}" type="presOf" srcId="{05CFADB8-2964-4B6A-BD30-1A4746E616E2}" destId="{1198B786-7255-473F-A95F-D75696F316DA}" srcOrd="0" destOrd="0" presId="urn:microsoft.com/office/officeart/2008/layout/PictureAccentList"/>
    <dgm:cxn modelId="{F62907D4-7EBA-4BAD-8B9A-C15E2A12A834}" type="presParOf" srcId="{1198B786-7255-473F-A95F-D75696F316DA}" destId="{8CB5A3B8-9E9D-4461-A6E8-BAA9E6E859A3}" srcOrd="0" destOrd="0" presId="urn:microsoft.com/office/officeart/2008/layout/PictureAccentList"/>
    <dgm:cxn modelId="{571F3E59-57B5-490D-A53E-2BD4232332DB}" type="presParOf" srcId="{8CB5A3B8-9E9D-4461-A6E8-BAA9E6E859A3}" destId="{31AA35DA-2868-4642-83EE-61056025FA6C}" srcOrd="0" destOrd="0" presId="urn:microsoft.com/office/officeart/2008/layout/PictureAccentList"/>
    <dgm:cxn modelId="{452FF380-A529-4DCC-A917-C7251AE28353}" type="presParOf" srcId="{31AA35DA-2868-4642-83EE-61056025FA6C}" destId="{8C96CDDE-AAA6-4CC9-9CC3-7922413C492A}" srcOrd="0" destOrd="0" presId="urn:microsoft.com/office/officeart/2008/layout/PictureAccentList"/>
    <dgm:cxn modelId="{E2E8304A-3698-40F8-9014-285634A72853}" type="presParOf" srcId="{8CB5A3B8-9E9D-4461-A6E8-BAA9E6E859A3}" destId="{379EE2F5-AE7F-42DC-B0C2-F7B9DE3ADEDB}"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5AF88F-1739-4C0D-9725-38D6C95452E4}" type="doc">
      <dgm:prSet loTypeId="urn:microsoft.com/office/officeart/2008/layout/VerticalCircleList" loCatId="list" qsTypeId="urn:microsoft.com/office/officeart/2005/8/quickstyle/simple1" qsCatId="simple" csTypeId="urn:microsoft.com/office/officeart/2005/8/colors/colorful1" csCatId="colorful" phldr="1"/>
      <dgm:spPr/>
      <dgm:t>
        <a:bodyPr/>
        <a:lstStyle/>
        <a:p>
          <a:endParaRPr lang="es-EC"/>
        </a:p>
      </dgm:t>
    </dgm:pt>
    <dgm:pt modelId="{108E8E74-18F1-4E64-8600-2FCBC21C8177}">
      <dgm:prSet phldrT="[Texto]"/>
      <dgm:spPr/>
      <dgm:t>
        <a:bodyPr/>
        <a:lstStyle/>
        <a:p>
          <a:r>
            <a:rPr lang="es-EC" dirty="0" smtClean="0">
              <a:latin typeface="Arial" pitchFamily="34" charset="0"/>
              <a:cs typeface="Arial" pitchFamily="34" charset="0"/>
            </a:rPr>
            <a:t>Ha aumentado el número de aplicaciones de plaguicidas en el cultivo y en postcosecha.</a:t>
          </a:r>
          <a:endParaRPr lang="es-EC" dirty="0"/>
        </a:p>
      </dgm:t>
    </dgm:pt>
    <dgm:pt modelId="{C9B1CD30-AF96-4B25-96A6-779CAD5355EF}" type="parTrans" cxnId="{AD2D9D92-6641-4503-BF6A-006FAE035816}">
      <dgm:prSet/>
      <dgm:spPr/>
      <dgm:t>
        <a:bodyPr/>
        <a:lstStyle/>
        <a:p>
          <a:endParaRPr lang="es-EC"/>
        </a:p>
      </dgm:t>
    </dgm:pt>
    <dgm:pt modelId="{49AA06C3-2D95-444C-AC34-A65F67A9FF60}" type="sibTrans" cxnId="{AD2D9D92-6641-4503-BF6A-006FAE035816}">
      <dgm:prSet/>
      <dgm:spPr/>
      <dgm:t>
        <a:bodyPr/>
        <a:lstStyle/>
        <a:p>
          <a:endParaRPr lang="es-EC"/>
        </a:p>
      </dgm:t>
    </dgm:pt>
    <dgm:pt modelId="{66B045B0-C9BB-46C5-9553-DC4912FF9374}">
      <dgm:prSet phldrT="[Texto]"/>
      <dgm:spPr/>
      <dgm:t>
        <a:bodyPr/>
        <a:lstStyle/>
        <a:p>
          <a:pPr algn="just"/>
          <a:r>
            <a:rPr lang="es-EC" dirty="0" smtClean="0">
              <a:latin typeface="Arial" pitchFamily="34" charset="0"/>
              <a:cs typeface="Arial" pitchFamily="34" charset="0"/>
            </a:rPr>
            <a:t>Ha aumentado el volumen de residuos de plaguicidas que se descargan en pozos, contaminando capas de agua más profundas. Una finca de 10 hectáreas produce cerca de  40 000 litros de residuos de pesticidas al año solo en postcosecha y, hay alrededor de 3000 hectáreas de rosas. Se llenarían 57 piscinas olímpicas anualmente.</a:t>
          </a:r>
        </a:p>
        <a:p>
          <a:pPr algn="just"/>
          <a:endParaRPr lang="es-EC" dirty="0"/>
        </a:p>
      </dgm:t>
    </dgm:pt>
    <dgm:pt modelId="{0B004EE8-E138-4503-88C7-77718AE77342}" type="parTrans" cxnId="{C41470E0-E375-4E73-A906-539E777219EE}">
      <dgm:prSet/>
      <dgm:spPr/>
      <dgm:t>
        <a:bodyPr/>
        <a:lstStyle/>
        <a:p>
          <a:endParaRPr lang="es-EC"/>
        </a:p>
      </dgm:t>
    </dgm:pt>
    <dgm:pt modelId="{5A44C837-7FE4-4701-871D-CD70D07E826D}" type="sibTrans" cxnId="{C41470E0-E375-4E73-A906-539E777219EE}">
      <dgm:prSet/>
      <dgm:spPr/>
      <dgm:t>
        <a:bodyPr/>
        <a:lstStyle/>
        <a:p>
          <a:endParaRPr lang="es-EC"/>
        </a:p>
      </dgm:t>
    </dgm:pt>
    <dgm:pt modelId="{979F4796-A292-47BB-8511-F3578636FDB1}">
      <dgm:prSet phldrT="[Texto]"/>
      <dgm:spPr/>
      <dgm:t>
        <a:bodyPr/>
        <a:lstStyle/>
        <a:p>
          <a:r>
            <a:rPr lang="es-EC" dirty="0" smtClean="0">
              <a:latin typeface="Arial" pitchFamily="34" charset="0"/>
              <a:cs typeface="Arial" pitchFamily="34" charset="0"/>
            </a:rPr>
            <a:t>Todo esto ha aumentado el consumo de acaricidas y por lo tanto los costos de producción.</a:t>
          </a:r>
          <a:endParaRPr lang="es-EC" dirty="0"/>
        </a:p>
      </dgm:t>
    </dgm:pt>
    <dgm:pt modelId="{464C0993-54AA-4127-AF17-C31258E80C4B}" type="parTrans" cxnId="{A0AC55C8-DC6A-43BF-8619-0106A344CF53}">
      <dgm:prSet/>
      <dgm:spPr/>
      <dgm:t>
        <a:bodyPr/>
        <a:lstStyle/>
        <a:p>
          <a:endParaRPr lang="es-EC"/>
        </a:p>
      </dgm:t>
    </dgm:pt>
    <dgm:pt modelId="{A390DF3C-019A-4617-82EC-D8E974B49954}" type="sibTrans" cxnId="{A0AC55C8-DC6A-43BF-8619-0106A344CF53}">
      <dgm:prSet/>
      <dgm:spPr/>
      <dgm:t>
        <a:bodyPr/>
        <a:lstStyle/>
        <a:p>
          <a:endParaRPr lang="es-EC"/>
        </a:p>
      </dgm:t>
    </dgm:pt>
    <dgm:pt modelId="{1D53F863-AE39-4462-9F34-68A5702B5989}" type="pres">
      <dgm:prSet presAssocID="{7A5AF88F-1739-4C0D-9725-38D6C95452E4}" presName="Name0" presStyleCnt="0">
        <dgm:presLayoutVars>
          <dgm:dir/>
        </dgm:presLayoutVars>
      </dgm:prSet>
      <dgm:spPr/>
      <dgm:t>
        <a:bodyPr/>
        <a:lstStyle/>
        <a:p>
          <a:endParaRPr lang="es-EC"/>
        </a:p>
      </dgm:t>
    </dgm:pt>
    <dgm:pt modelId="{A911C10E-ADB9-49CE-81F9-E9771C69BC1F}" type="pres">
      <dgm:prSet presAssocID="{108E8E74-18F1-4E64-8600-2FCBC21C8177}" presName="noChildren" presStyleCnt="0"/>
      <dgm:spPr/>
    </dgm:pt>
    <dgm:pt modelId="{A1751AA0-1743-425D-BCC7-ADA94C87D6D6}" type="pres">
      <dgm:prSet presAssocID="{108E8E74-18F1-4E64-8600-2FCBC21C8177}" presName="gap" presStyleCnt="0"/>
      <dgm:spPr/>
    </dgm:pt>
    <dgm:pt modelId="{26B11C79-439C-42B0-BA8F-2CDE4C3449D9}" type="pres">
      <dgm:prSet presAssocID="{108E8E74-18F1-4E64-8600-2FCBC21C8177}" presName="medCircle2" presStyleLbl="vennNode1" presStyleIdx="0" presStyleCnt="3" custLinFactNeighborX="-19769" custLinFactNeighborY="-2833"/>
      <dgm:spPr/>
    </dgm:pt>
    <dgm:pt modelId="{6852AB05-5E5D-443D-9253-9E9FF04395DD}" type="pres">
      <dgm:prSet presAssocID="{108E8E74-18F1-4E64-8600-2FCBC21C8177}" presName="txLvlOnly1" presStyleLbl="revTx" presStyleIdx="0" presStyleCnt="3" custScaleX="88636"/>
      <dgm:spPr/>
      <dgm:t>
        <a:bodyPr/>
        <a:lstStyle/>
        <a:p>
          <a:endParaRPr lang="es-EC"/>
        </a:p>
      </dgm:t>
    </dgm:pt>
    <dgm:pt modelId="{72E2530F-C40A-4B6F-8D69-70042FE56BFF}" type="pres">
      <dgm:prSet presAssocID="{66B045B0-C9BB-46C5-9553-DC4912FF9374}" presName="noChildren" presStyleCnt="0"/>
      <dgm:spPr/>
    </dgm:pt>
    <dgm:pt modelId="{A10AF360-4A9D-42E6-BAB4-7939B6B5B574}" type="pres">
      <dgm:prSet presAssocID="{66B045B0-C9BB-46C5-9553-DC4912FF9374}" presName="gap" presStyleCnt="0"/>
      <dgm:spPr/>
    </dgm:pt>
    <dgm:pt modelId="{46C63D3A-4035-407C-B1CE-D3D5A1D8E1C3}" type="pres">
      <dgm:prSet presAssocID="{66B045B0-C9BB-46C5-9553-DC4912FF9374}" presName="medCircle2" presStyleLbl="vennNode1" presStyleIdx="1" presStyleCnt="3"/>
      <dgm:spPr/>
    </dgm:pt>
    <dgm:pt modelId="{DBFD6CFA-6D0B-46A7-9837-95C756045464}" type="pres">
      <dgm:prSet presAssocID="{66B045B0-C9BB-46C5-9553-DC4912FF9374}" presName="txLvlOnly1" presStyleLbl="revTx" presStyleIdx="1" presStyleCnt="3" custScaleX="76062" custScaleY="184113"/>
      <dgm:spPr/>
      <dgm:t>
        <a:bodyPr/>
        <a:lstStyle/>
        <a:p>
          <a:endParaRPr lang="es-EC"/>
        </a:p>
      </dgm:t>
    </dgm:pt>
    <dgm:pt modelId="{33AB4A11-C628-44E0-B0B7-C5C0CCE61A51}" type="pres">
      <dgm:prSet presAssocID="{979F4796-A292-47BB-8511-F3578636FDB1}" presName="noChildren" presStyleCnt="0"/>
      <dgm:spPr/>
    </dgm:pt>
    <dgm:pt modelId="{D8A5FF64-26CF-4C65-8CF7-6C55F6315B60}" type="pres">
      <dgm:prSet presAssocID="{979F4796-A292-47BB-8511-F3578636FDB1}" presName="gap" presStyleCnt="0"/>
      <dgm:spPr/>
    </dgm:pt>
    <dgm:pt modelId="{FD6E9E0E-6D28-4AB1-AB80-95503D4933A6}" type="pres">
      <dgm:prSet presAssocID="{979F4796-A292-47BB-8511-F3578636FDB1}" presName="medCircle2" presStyleLbl="vennNode1" presStyleIdx="2" presStyleCnt="3" custLinFactNeighborX="-38528" custLinFactNeighborY="-1159"/>
      <dgm:spPr/>
    </dgm:pt>
    <dgm:pt modelId="{D1772CA1-3241-437E-A266-8E5477932D93}" type="pres">
      <dgm:prSet presAssocID="{979F4796-A292-47BB-8511-F3578636FDB1}" presName="txLvlOnly1" presStyleLbl="revTx" presStyleIdx="2" presStyleCnt="3" custScaleX="79972"/>
      <dgm:spPr/>
      <dgm:t>
        <a:bodyPr/>
        <a:lstStyle/>
        <a:p>
          <a:endParaRPr lang="es-EC"/>
        </a:p>
      </dgm:t>
    </dgm:pt>
  </dgm:ptLst>
  <dgm:cxnLst>
    <dgm:cxn modelId="{AD2D9D92-6641-4503-BF6A-006FAE035816}" srcId="{7A5AF88F-1739-4C0D-9725-38D6C95452E4}" destId="{108E8E74-18F1-4E64-8600-2FCBC21C8177}" srcOrd="0" destOrd="0" parTransId="{C9B1CD30-AF96-4B25-96A6-779CAD5355EF}" sibTransId="{49AA06C3-2D95-444C-AC34-A65F67A9FF60}"/>
    <dgm:cxn modelId="{C41470E0-E375-4E73-A906-539E777219EE}" srcId="{7A5AF88F-1739-4C0D-9725-38D6C95452E4}" destId="{66B045B0-C9BB-46C5-9553-DC4912FF9374}" srcOrd="1" destOrd="0" parTransId="{0B004EE8-E138-4503-88C7-77718AE77342}" sibTransId="{5A44C837-7FE4-4701-871D-CD70D07E826D}"/>
    <dgm:cxn modelId="{3EB77EAA-3953-4813-85DF-D83F62110221}" type="presOf" srcId="{7A5AF88F-1739-4C0D-9725-38D6C95452E4}" destId="{1D53F863-AE39-4462-9F34-68A5702B5989}" srcOrd="0" destOrd="0" presId="urn:microsoft.com/office/officeart/2008/layout/VerticalCircleList"/>
    <dgm:cxn modelId="{951186D6-7C25-40EF-B9B3-A849BCABBF04}" type="presOf" srcId="{979F4796-A292-47BB-8511-F3578636FDB1}" destId="{D1772CA1-3241-437E-A266-8E5477932D93}" srcOrd="0" destOrd="0" presId="urn:microsoft.com/office/officeart/2008/layout/VerticalCircleList"/>
    <dgm:cxn modelId="{1E8953E9-0EA1-4105-BB47-45541B7FACBD}" type="presOf" srcId="{66B045B0-C9BB-46C5-9553-DC4912FF9374}" destId="{DBFD6CFA-6D0B-46A7-9837-95C756045464}" srcOrd="0" destOrd="0" presId="urn:microsoft.com/office/officeart/2008/layout/VerticalCircleList"/>
    <dgm:cxn modelId="{A0AC55C8-DC6A-43BF-8619-0106A344CF53}" srcId="{7A5AF88F-1739-4C0D-9725-38D6C95452E4}" destId="{979F4796-A292-47BB-8511-F3578636FDB1}" srcOrd="2" destOrd="0" parTransId="{464C0993-54AA-4127-AF17-C31258E80C4B}" sibTransId="{A390DF3C-019A-4617-82EC-D8E974B49954}"/>
    <dgm:cxn modelId="{C8408B73-9D76-46DF-B4E0-70C8F9E998C2}" type="presOf" srcId="{108E8E74-18F1-4E64-8600-2FCBC21C8177}" destId="{6852AB05-5E5D-443D-9253-9E9FF04395DD}" srcOrd="0" destOrd="0" presId="urn:microsoft.com/office/officeart/2008/layout/VerticalCircleList"/>
    <dgm:cxn modelId="{A763FFA5-CBBF-4A0B-9361-DBF1156671DE}" type="presParOf" srcId="{1D53F863-AE39-4462-9F34-68A5702B5989}" destId="{A911C10E-ADB9-49CE-81F9-E9771C69BC1F}" srcOrd="0" destOrd="0" presId="urn:microsoft.com/office/officeart/2008/layout/VerticalCircleList"/>
    <dgm:cxn modelId="{F935FB71-EB41-4508-BF35-8F93A8574774}" type="presParOf" srcId="{A911C10E-ADB9-49CE-81F9-E9771C69BC1F}" destId="{A1751AA0-1743-425D-BCC7-ADA94C87D6D6}" srcOrd="0" destOrd="0" presId="urn:microsoft.com/office/officeart/2008/layout/VerticalCircleList"/>
    <dgm:cxn modelId="{D73A7DBB-7DB1-42E4-BFB4-66188573A46C}" type="presParOf" srcId="{A911C10E-ADB9-49CE-81F9-E9771C69BC1F}" destId="{26B11C79-439C-42B0-BA8F-2CDE4C3449D9}" srcOrd="1" destOrd="0" presId="urn:microsoft.com/office/officeart/2008/layout/VerticalCircleList"/>
    <dgm:cxn modelId="{29314027-99B5-48CF-8FAF-CCC2DB17195A}" type="presParOf" srcId="{A911C10E-ADB9-49CE-81F9-E9771C69BC1F}" destId="{6852AB05-5E5D-443D-9253-9E9FF04395DD}" srcOrd="2" destOrd="0" presId="urn:microsoft.com/office/officeart/2008/layout/VerticalCircleList"/>
    <dgm:cxn modelId="{7F85D4D3-173B-4EDB-B190-56427ECB2CFA}" type="presParOf" srcId="{1D53F863-AE39-4462-9F34-68A5702B5989}" destId="{72E2530F-C40A-4B6F-8D69-70042FE56BFF}" srcOrd="1" destOrd="0" presId="urn:microsoft.com/office/officeart/2008/layout/VerticalCircleList"/>
    <dgm:cxn modelId="{76B56F5D-9BEF-4F46-9CBB-FF03D2A7A563}" type="presParOf" srcId="{72E2530F-C40A-4B6F-8D69-70042FE56BFF}" destId="{A10AF360-4A9D-42E6-BAB4-7939B6B5B574}" srcOrd="0" destOrd="0" presId="urn:microsoft.com/office/officeart/2008/layout/VerticalCircleList"/>
    <dgm:cxn modelId="{9E5E5051-1AD3-443D-B229-610AA7F30217}" type="presParOf" srcId="{72E2530F-C40A-4B6F-8D69-70042FE56BFF}" destId="{46C63D3A-4035-407C-B1CE-D3D5A1D8E1C3}" srcOrd="1" destOrd="0" presId="urn:microsoft.com/office/officeart/2008/layout/VerticalCircleList"/>
    <dgm:cxn modelId="{5C66B7A9-6423-4612-8071-CD46DC68D620}" type="presParOf" srcId="{72E2530F-C40A-4B6F-8D69-70042FE56BFF}" destId="{DBFD6CFA-6D0B-46A7-9837-95C756045464}" srcOrd="2" destOrd="0" presId="urn:microsoft.com/office/officeart/2008/layout/VerticalCircleList"/>
    <dgm:cxn modelId="{5D98AB9E-4EB8-44F2-9298-D36723445F1E}" type="presParOf" srcId="{1D53F863-AE39-4462-9F34-68A5702B5989}" destId="{33AB4A11-C628-44E0-B0B7-C5C0CCE61A51}" srcOrd="2" destOrd="0" presId="urn:microsoft.com/office/officeart/2008/layout/VerticalCircleList"/>
    <dgm:cxn modelId="{F520D0BA-DD99-46D6-B64D-DE049F288E30}" type="presParOf" srcId="{33AB4A11-C628-44E0-B0B7-C5C0CCE61A51}" destId="{D8A5FF64-26CF-4C65-8CF7-6C55F6315B60}" srcOrd="0" destOrd="0" presId="urn:microsoft.com/office/officeart/2008/layout/VerticalCircleList"/>
    <dgm:cxn modelId="{BFAE8E6D-A389-4FC6-9CEC-9FC1FF3B504C}" type="presParOf" srcId="{33AB4A11-C628-44E0-B0B7-C5C0CCE61A51}" destId="{FD6E9E0E-6D28-4AB1-AB80-95503D4933A6}" srcOrd="1" destOrd="0" presId="urn:microsoft.com/office/officeart/2008/layout/VerticalCircleList"/>
    <dgm:cxn modelId="{1034672E-4339-44F3-9FB8-6580D6E060E7}" type="presParOf" srcId="{33AB4A11-C628-44E0-B0B7-C5C0CCE61A51}" destId="{D1772CA1-3241-437E-A266-8E5477932D93}" srcOrd="2" destOrd="0" presId="urn:microsoft.com/office/officeart/2008/layout/Vertical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04C09F-79B7-42FE-A7DE-574286F5258F}"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s-EC"/>
        </a:p>
      </dgm:t>
    </dgm:pt>
    <dgm:pt modelId="{95FEBB4A-0387-4190-B96F-03004A323EA0}">
      <dgm:prSet phldrT="[Texto]" custT="1">
        <dgm:style>
          <a:lnRef idx="0">
            <a:schemeClr val="accent1"/>
          </a:lnRef>
          <a:fillRef idx="3">
            <a:schemeClr val="accent1"/>
          </a:fillRef>
          <a:effectRef idx="3">
            <a:schemeClr val="accent1"/>
          </a:effectRef>
          <a:fontRef idx="minor">
            <a:schemeClr val="lt1"/>
          </a:fontRef>
        </dgm:style>
      </dgm:prSet>
      <dgm:spPr/>
      <dgm:t>
        <a:bodyPr/>
        <a:lstStyle/>
        <a:p>
          <a:r>
            <a:rPr lang="es-EC" sz="1800" b="1" dirty="0" smtClean="0"/>
            <a:t>O</a:t>
          </a:r>
        </a:p>
        <a:p>
          <a:r>
            <a:rPr lang="es-EC" sz="1800" b="1" dirty="0" smtClean="0"/>
            <a:t>B</a:t>
          </a:r>
        </a:p>
        <a:p>
          <a:r>
            <a:rPr lang="es-EC" sz="1800" b="1" dirty="0" smtClean="0"/>
            <a:t>J</a:t>
          </a:r>
        </a:p>
        <a:p>
          <a:r>
            <a:rPr lang="es-EC" sz="1800" b="1" dirty="0" smtClean="0"/>
            <a:t>E</a:t>
          </a:r>
        </a:p>
        <a:p>
          <a:r>
            <a:rPr lang="es-EC" sz="1800" b="1" dirty="0" smtClean="0"/>
            <a:t>T</a:t>
          </a:r>
        </a:p>
        <a:p>
          <a:r>
            <a:rPr lang="es-EC" sz="1800" b="1" dirty="0" smtClean="0"/>
            <a:t>I</a:t>
          </a:r>
        </a:p>
        <a:p>
          <a:r>
            <a:rPr lang="es-EC" sz="1800" b="1" dirty="0" smtClean="0"/>
            <a:t>V</a:t>
          </a:r>
        </a:p>
        <a:p>
          <a:r>
            <a:rPr lang="es-EC" sz="1800" b="1" dirty="0" smtClean="0"/>
            <a:t>O</a:t>
          </a:r>
        </a:p>
        <a:p>
          <a:r>
            <a:rPr lang="es-EC" sz="1800" b="1" dirty="0" smtClean="0"/>
            <a:t>S</a:t>
          </a:r>
          <a:endParaRPr lang="es-EC" sz="1800" b="1" dirty="0"/>
        </a:p>
      </dgm:t>
    </dgm:pt>
    <dgm:pt modelId="{2F8DA540-E3C6-4D0F-AF3F-F06ED13A544C}" type="parTrans" cxnId="{12645FDF-7B6D-4449-8213-8892D36F7D27}">
      <dgm:prSet/>
      <dgm:spPr/>
      <dgm:t>
        <a:bodyPr/>
        <a:lstStyle/>
        <a:p>
          <a:endParaRPr lang="es-EC"/>
        </a:p>
      </dgm:t>
    </dgm:pt>
    <dgm:pt modelId="{7DEB97FC-AB7D-4E07-BC9E-2715EEEE08F0}" type="sibTrans" cxnId="{12645FDF-7B6D-4449-8213-8892D36F7D27}">
      <dgm:prSet/>
      <dgm:spPr/>
      <dgm:t>
        <a:bodyPr/>
        <a:lstStyle/>
        <a:p>
          <a:endParaRPr lang="es-EC"/>
        </a:p>
      </dgm:t>
    </dgm:pt>
    <dgm:pt modelId="{4DBCE228-0A6D-468D-BD45-7E1F73239C9E}" type="asst">
      <dgm:prSet phldrT="[Texto]" custT="1">
        <dgm:style>
          <a:lnRef idx="0">
            <a:schemeClr val="accent2"/>
          </a:lnRef>
          <a:fillRef idx="3">
            <a:schemeClr val="accent2"/>
          </a:fillRef>
          <a:effectRef idx="3">
            <a:schemeClr val="accent2"/>
          </a:effectRef>
          <a:fontRef idx="minor">
            <a:schemeClr val="lt1"/>
          </a:fontRef>
        </dgm:style>
      </dgm:prSet>
      <dgm:spPr/>
      <dgm:t>
        <a:bodyPr/>
        <a:lstStyle/>
        <a:p>
          <a:r>
            <a:rPr lang="es-EC" sz="1800" b="1" dirty="0" smtClean="0">
              <a:latin typeface="Arial" pitchFamily="34" charset="0"/>
              <a:cs typeface="Arial" pitchFamily="34" charset="0"/>
            </a:rPr>
            <a:t>General</a:t>
          </a:r>
        </a:p>
        <a:p>
          <a:r>
            <a:rPr lang="es-EC" sz="1800" dirty="0" smtClean="0"/>
            <a:t>Optimizar el control del ácaro plaga </a:t>
          </a:r>
          <a:r>
            <a:rPr lang="es-EC" sz="1800" i="1" dirty="0" smtClean="0"/>
            <a:t>T. </a:t>
          </a:r>
          <a:r>
            <a:rPr lang="es-EC" sz="1800" i="1" dirty="0" err="1" smtClean="0"/>
            <a:t>urticae</a:t>
          </a:r>
          <a:r>
            <a:rPr lang="es-EC" sz="1800" dirty="0" smtClean="0"/>
            <a:t> mediante el control biológico, con la utilización del depredador </a:t>
          </a:r>
          <a:r>
            <a:rPr lang="es-EC" sz="1800" i="1" dirty="0" smtClean="0"/>
            <a:t>N. californicus   </a:t>
          </a:r>
          <a:r>
            <a:rPr lang="es-EC" sz="1800" dirty="0" smtClean="0"/>
            <a:t>y comparar costos con  tratamientos  químicos.</a:t>
          </a:r>
        </a:p>
        <a:p>
          <a:endParaRPr lang="es-EC" sz="900" dirty="0"/>
        </a:p>
      </dgm:t>
    </dgm:pt>
    <dgm:pt modelId="{FD8E3FBB-BEA1-4543-B5C5-62415EC6D495}" type="parTrans" cxnId="{F2602D81-495C-43F0-AA11-D0216A2C4C1E}">
      <dgm:prSet/>
      <dgm:spPr/>
      <dgm:t>
        <a:bodyPr/>
        <a:lstStyle/>
        <a:p>
          <a:endParaRPr lang="es-EC"/>
        </a:p>
      </dgm:t>
    </dgm:pt>
    <dgm:pt modelId="{1C42ED64-93A3-4632-B0B4-608C07E7502F}" type="sibTrans" cxnId="{F2602D81-495C-43F0-AA11-D0216A2C4C1E}">
      <dgm:prSet/>
      <dgm:spPr/>
      <dgm:t>
        <a:bodyPr/>
        <a:lstStyle/>
        <a:p>
          <a:endParaRPr lang="es-EC"/>
        </a:p>
      </dgm:t>
    </dgm:pt>
    <dgm:pt modelId="{31B8F786-EC67-4F3F-919D-5E0E0911D774}">
      <dgm:prSet phldrT="[Texto]" custT="1">
        <dgm:style>
          <a:lnRef idx="0">
            <a:schemeClr val="accent3"/>
          </a:lnRef>
          <a:fillRef idx="3">
            <a:schemeClr val="accent3"/>
          </a:fillRef>
          <a:effectRef idx="3">
            <a:schemeClr val="accent3"/>
          </a:effectRef>
          <a:fontRef idx="minor">
            <a:schemeClr val="lt1"/>
          </a:fontRef>
        </dgm:style>
      </dgm:prSet>
      <dgm:spPr>
        <a:gradFill rotWithShape="0">
          <a:gsLst>
            <a:gs pos="18333">
              <a:schemeClr val="bg2">
                <a:lumMod val="25000"/>
              </a:schemeClr>
            </a:gs>
            <a:gs pos="61000">
              <a:schemeClr val="accent3">
                <a:shade val="51000"/>
                <a:satMod val="130000"/>
              </a:schemeClr>
            </a:gs>
            <a:gs pos="87000">
              <a:schemeClr val="accent3">
                <a:shade val="93000"/>
                <a:satMod val="130000"/>
              </a:schemeClr>
            </a:gs>
            <a:gs pos="100000">
              <a:schemeClr val="accent3">
                <a:shade val="94000"/>
                <a:satMod val="135000"/>
              </a:schemeClr>
            </a:gs>
          </a:gsLst>
        </a:gradFill>
      </dgm:spPr>
      <dgm:t>
        <a:bodyPr/>
        <a:lstStyle/>
        <a:p>
          <a:r>
            <a:rPr lang="es-EC" sz="1800" dirty="0" smtClean="0">
              <a:latin typeface="Arial" pitchFamily="34" charset="0"/>
              <a:cs typeface="Arial" pitchFamily="34" charset="0"/>
            </a:rPr>
            <a:t>Específicos</a:t>
          </a:r>
          <a:endParaRPr lang="es-EC" sz="1300" dirty="0">
            <a:latin typeface="Arial" pitchFamily="34" charset="0"/>
            <a:cs typeface="Arial" pitchFamily="34" charset="0"/>
          </a:endParaRPr>
        </a:p>
      </dgm:t>
    </dgm:pt>
    <dgm:pt modelId="{BC901332-C1CC-4052-B903-6229822B2FA3}" type="parTrans" cxnId="{9CC78D41-FE3F-4C23-972A-03DF70336246}">
      <dgm:prSet/>
      <dgm:spPr/>
      <dgm:t>
        <a:bodyPr/>
        <a:lstStyle/>
        <a:p>
          <a:endParaRPr lang="es-EC"/>
        </a:p>
      </dgm:t>
    </dgm:pt>
    <dgm:pt modelId="{D68271C0-7E63-4935-B14C-DF4E94833EBD}" type="sibTrans" cxnId="{9CC78D41-FE3F-4C23-972A-03DF70336246}">
      <dgm:prSet/>
      <dgm:spPr/>
      <dgm:t>
        <a:bodyPr/>
        <a:lstStyle/>
        <a:p>
          <a:endParaRPr lang="es-EC"/>
        </a:p>
      </dgm:t>
    </dgm:pt>
    <dgm:pt modelId="{323AB5F1-FF3C-4DC3-B297-A5CECDF3CC5E}">
      <dgm:prSet phldrT="[Texto]" custT="1">
        <dgm:style>
          <a:lnRef idx="0">
            <a:schemeClr val="accent3"/>
          </a:lnRef>
          <a:fillRef idx="3">
            <a:schemeClr val="accent3"/>
          </a:fillRef>
          <a:effectRef idx="3">
            <a:schemeClr val="accent3"/>
          </a:effectRef>
          <a:fontRef idx="minor">
            <a:schemeClr val="lt1"/>
          </a:fontRef>
        </dgm:style>
      </dgm:prSet>
      <dgm:spPr/>
      <dgm:t>
        <a:bodyPr/>
        <a:lstStyle/>
        <a:p>
          <a:r>
            <a:rPr lang="es-ES" sz="1300" dirty="0" smtClean="0">
              <a:latin typeface="Arial" pitchFamily="34" charset="0"/>
              <a:cs typeface="Arial" pitchFamily="34" charset="0"/>
            </a:rPr>
            <a:t>Determinar cuál de las dos poblaciones de ácaros benéficos 40 ó 100 por metro lineal de cama mantiene más bajo dos niveles de incidencia del ácaro plaga, comparado con el control químico.</a:t>
          </a:r>
          <a:endParaRPr lang="es-EC" sz="1300" dirty="0">
            <a:latin typeface="Arial" pitchFamily="34" charset="0"/>
            <a:cs typeface="Arial" pitchFamily="34" charset="0"/>
          </a:endParaRPr>
        </a:p>
      </dgm:t>
    </dgm:pt>
    <dgm:pt modelId="{AF2361A5-B2F1-4EC7-B5B1-5292ACD69525}" type="parTrans" cxnId="{85E022C2-31DC-49E7-99B1-46A146179A02}">
      <dgm:prSet/>
      <dgm:spPr/>
      <dgm:t>
        <a:bodyPr/>
        <a:lstStyle/>
        <a:p>
          <a:endParaRPr lang="es-EC"/>
        </a:p>
      </dgm:t>
    </dgm:pt>
    <dgm:pt modelId="{75AC8EC1-C602-48A3-A06B-04FFC3BED360}" type="sibTrans" cxnId="{85E022C2-31DC-49E7-99B1-46A146179A02}">
      <dgm:prSet/>
      <dgm:spPr/>
      <dgm:t>
        <a:bodyPr/>
        <a:lstStyle/>
        <a:p>
          <a:endParaRPr lang="es-EC"/>
        </a:p>
      </dgm:t>
    </dgm:pt>
    <dgm:pt modelId="{4518FAA1-313D-42E6-A42A-215DE843CB34}">
      <dgm:prSet phldrT="[Texto]">
        <dgm:style>
          <a:lnRef idx="0">
            <a:schemeClr val="accent3"/>
          </a:lnRef>
          <a:fillRef idx="3">
            <a:schemeClr val="accent3"/>
          </a:fillRef>
          <a:effectRef idx="3">
            <a:schemeClr val="accent3"/>
          </a:effectRef>
          <a:fontRef idx="minor">
            <a:schemeClr val="lt1"/>
          </a:fontRef>
        </dgm:style>
      </dgm:prSet>
      <dgm:spPr/>
      <dgm:t>
        <a:bodyPr/>
        <a:lstStyle/>
        <a:p>
          <a:r>
            <a:rPr lang="es-EC" dirty="0" smtClean="0">
              <a:latin typeface="Arial" pitchFamily="34" charset="0"/>
              <a:cs typeface="Arial" pitchFamily="34" charset="0"/>
            </a:rPr>
            <a:t>Evaluar la mejor respuesta de las rosas en cuanto a días de duración en florero utilizando el   control bilógico comparado con el control químico. </a:t>
          </a:r>
          <a:endParaRPr lang="es-EC" dirty="0">
            <a:latin typeface="Arial" pitchFamily="34" charset="0"/>
            <a:cs typeface="Arial" pitchFamily="34" charset="0"/>
          </a:endParaRPr>
        </a:p>
      </dgm:t>
    </dgm:pt>
    <dgm:pt modelId="{55BC6D93-6DC7-476D-9AF3-B320332EAF2A}" type="parTrans" cxnId="{AD958809-290E-4CAC-AEBA-B641BB4EE459}">
      <dgm:prSet/>
      <dgm:spPr/>
      <dgm:t>
        <a:bodyPr/>
        <a:lstStyle/>
        <a:p>
          <a:endParaRPr lang="es-EC"/>
        </a:p>
      </dgm:t>
    </dgm:pt>
    <dgm:pt modelId="{E9247D47-2E2A-4F7E-99E7-8B0779E4829C}" type="sibTrans" cxnId="{AD958809-290E-4CAC-AEBA-B641BB4EE459}">
      <dgm:prSet/>
      <dgm:spPr/>
      <dgm:t>
        <a:bodyPr/>
        <a:lstStyle/>
        <a:p>
          <a:endParaRPr lang="es-EC"/>
        </a:p>
      </dgm:t>
    </dgm:pt>
    <dgm:pt modelId="{8914A310-9C33-4FA3-B900-22CB5CA0D158}">
      <dgm:prSet phldrT="[Texto]" custT="1">
        <dgm:style>
          <a:lnRef idx="0">
            <a:schemeClr val="accent3"/>
          </a:lnRef>
          <a:fillRef idx="3">
            <a:schemeClr val="accent3"/>
          </a:fillRef>
          <a:effectRef idx="3">
            <a:schemeClr val="accent3"/>
          </a:effectRef>
          <a:fontRef idx="minor">
            <a:schemeClr val="lt1"/>
          </a:fontRef>
        </dgm:style>
      </dgm:prSet>
      <dgm:spPr/>
      <dgm:t>
        <a:bodyPr/>
        <a:lstStyle/>
        <a:p>
          <a:r>
            <a:rPr lang="es-EC" sz="1300" dirty="0" smtClean="0">
              <a:latin typeface="Arial" pitchFamily="34" charset="0"/>
              <a:cs typeface="Arial" pitchFamily="34" charset="0"/>
            </a:rPr>
            <a:t>Determinar  la mejor respuesta de las rosas en cuanto a disminución de tallos rechazados comparando el   control bilógico con el control químico</a:t>
          </a:r>
          <a:r>
            <a:rPr lang="es-EC" sz="1100" dirty="0" smtClean="0">
              <a:latin typeface="Arial" pitchFamily="34" charset="0"/>
              <a:cs typeface="Arial" pitchFamily="34" charset="0"/>
            </a:rPr>
            <a:t>. </a:t>
          </a:r>
          <a:endParaRPr lang="es-EC" sz="900" dirty="0"/>
        </a:p>
      </dgm:t>
    </dgm:pt>
    <dgm:pt modelId="{A019EA53-F167-4076-AE48-B542F114B8F2}" type="parTrans" cxnId="{CD14AA07-3118-4E54-9906-86CBEA0394D8}">
      <dgm:prSet/>
      <dgm:spPr/>
      <dgm:t>
        <a:bodyPr/>
        <a:lstStyle/>
        <a:p>
          <a:endParaRPr lang="es-EC"/>
        </a:p>
      </dgm:t>
    </dgm:pt>
    <dgm:pt modelId="{284C18F3-3BBB-4666-BB9D-660599B1305C}" type="sibTrans" cxnId="{CD14AA07-3118-4E54-9906-86CBEA0394D8}">
      <dgm:prSet/>
      <dgm:spPr/>
      <dgm:t>
        <a:bodyPr/>
        <a:lstStyle/>
        <a:p>
          <a:endParaRPr lang="es-EC"/>
        </a:p>
      </dgm:t>
    </dgm:pt>
    <dgm:pt modelId="{35CD5A61-7BE7-4F34-B4E5-34B7C8235C4E}">
      <dgm:prSet>
        <dgm:style>
          <a:lnRef idx="0">
            <a:schemeClr val="accent3"/>
          </a:lnRef>
          <a:fillRef idx="3">
            <a:schemeClr val="accent3"/>
          </a:fillRef>
          <a:effectRef idx="3">
            <a:schemeClr val="accent3"/>
          </a:effectRef>
          <a:fontRef idx="minor">
            <a:schemeClr val="lt1"/>
          </a:fontRef>
        </dgm:style>
      </dgm:prSet>
      <dgm:spPr/>
      <dgm:t>
        <a:bodyPr/>
        <a:lstStyle/>
        <a:p>
          <a:r>
            <a:rPr lang="es-EC" dirty="0" smtClean="0">
              <a:latin typeface="Arial" pitchFamily="34" charset="0"/>
              <a:cs typeface="Arial" pitchFamily="34" charset="0"/>
            </a:rPr>
            <a:t>Determinar de entre los tratamientos la población necesaria del depredador para mantener bajo el umbral de daño económico a la plaga.</a:t>
          </a:r>
        </a:p>
      </dgm:t>
    </dgm:pt>
    <dgm:pt modelId="{C98283AC-63B4-4BB4-A3F7-C4667FF7776C}" type="parTrans" cxnId="{138D1F0D-6F71-4A47-9EAE-FDEA98B305A7}">
      <dgm:prSet/>
      <dgm:spPr/>
      <dgm:t>
        <a:bodyPr/>
        <a:lstStyle/>
        <a:p>
          <a:endParaRPr lang="es-EC"/>
        </a:p>
      </dgm:t>
    </dgm:pt>
    <dgm:pt modelId="{DE3E82F8-9B76-4ACD-9279-35AC8D860C6E}" type="sibTrans" cxnId="{138D1F0D-6F71-4A47-9EAE-FDEA98B305A7}">
      <dgm:prSet/>
      <dgm:spPr/>
      <dgm:t>
        <a:bodyPr/>
        <a:lstStyle/>
        <a:p>
          <a:endParaRPr lang="es-EC"/>
        </a:p>
      </dgm:t>
    </dgm:pt>
    <dgm:pt modelId="{8B063708-85CF-459B-8D6C-6671749726E7}">
      <dgm:prSet>
        <dgm:style>
          <a:lnRef idx="0">
            <a:schemeClr val="accent3"/>
          </a:lnRef>
          <a:fillRef idx="3">
            <a:schemeClr val="accent3"/>
          </a:fillRef>
          <a:effectRef idx="3">
            <a:schemeClr val="accent3"/>
          </a:effectRef>
          <a:fontRef idx="minor">
            <a:schemeClr val="lt1"/>
          </a:fontRef>
        </dgm:style>
      </dgm:prSet>
      <dgm:spPr/>
      <dgm:t>
        <a:bodyPr/>
        <a:lstStyle/>
        <a:p>
          <a:r>
            <a:rPr lang="es-EC" dirty="0" smtClean="0">
              <a:latin typeface="Arial" pitchFamily="34" charset="0"/>
              <a:cs typeface="Arial" pitchFamily="34" charset="0"/>
            </a:rPr>
            <a:t>Evaluar el mejor índice beneficio costo comparando el   control bilógico con el control químico.</a:t>
          </a:r>
        </a:p>
      </dgm:t>
    </dgm:pt>
    <dgm:pt modelId="{542B5E73-93E1-4944-BD62-F60DC3CC8F95}" type="parTrans" cxnId="{B860A09D-6B4D-4337-98B3-F550CFA3C3BE}">
      <dgm:prSet/>
      <dgm:spPr/>
      <dgm:t>
        <a:bodyPr/>
        <a:lstStyle/>
        <a:p>
          <a:endParaRPr lang="es-EC"/>
        </a:p>
      </dgm:t>
    </dgm:pt>
    <dgm:pt modelId="{E0FDCBAB-927D-4DA6-9D3D-D69AEE72A633}" type="sibTrans" cxnId="{B860A09D-6B4D-4337-98B3-F550CFA3C3BE}">
      <dgm:prSet/>
      <dgm:spPr/>
      <dgm:t>
        <a:bodyPr/>
        <a:lstStyle/>
        <a:p>
          <a:endParaRPr lang="es-EC"/>
        </a:p>
      </dgm:t>
    </dgm:pt>
    <dgm:pt modelId="{A2B3A273-6D96-4EDE-872A-C67DAB925A1D}" type="pres">
      <dgm:prSet presAssocID="{0204C09F-79B7-42FE-A7DE-574286F5258F}" presName="hierChild1" presStyleCnt="0">
        <dgm:presLayoutVars>
          <dgm:orgChart val="1"/>
          <dgm:chPref val="1"/>
          <dgm:dir/>
          <dgm:animOne val="branch"/>
          <dgm:animLvl val="lvl"/>
          <dgm:resizeHandles/>
        </dgm:presLayoutVars>
      </dgm:prSet>
      <dgm:spPr/>
      <dgm:t>
        <a:bodyPr/>
        <a:lstStyle/>
        <a:p>
          <a:endParaRPr lang="es-EC"/>
        </a:p>
      </dgm:t>
    </dgm:pt>
    <dgm:pt modelId="{E662270C-D407-4CAD-A165-A4902E45EB59}" type="pres">
      <dgm:prSet presAssocID="{95FEBB4A-0387-4190-B96F-03004A323EA0}" presName="hierRoot1" presStyleCnt="0">
        <dgm:presLayoutVars>
          <dgm:hierBranch val="init"/>
        </dgm:presLayoutVars>
      </dgm:prSet>
      <dgm:spPr/>
    </dgm:pt>
    <dgm:pt modelId="{14746E50-168A-4BEC-96F6-B7041FAFA298}" type="pres">
      <dgm:prSet presAssocID="{95FEBB4A-0387-4190-B96F-03004A323EA0}" presName="rootComposite1" presStyleCnt="0"/>
      <dgm:spPr/>
    </dgm:pt>
    <dgm:pt modelId="{E910C1EB-18E9-407F-9405-5BBA47B57766}" type="pres">
      <dgm:prSet presAssocID="{95FEBB4A-0387-4190-B96F-03004A323EA0}" presName="rootText1" presStyleLbl="node0" presStyleIdx="0" presStyleCnt="1" custAng="0" custScaleX="28341" custScaleY="661314" custLinFactNeighborX="-11704" custLinFactNeighborY="1475">
        <dgm:presLayoutVars>
          <dgm:chPref val="3"/>
        </dgm:presLayoutVars>
      </dgm:prSet>
      <dgm:spPr/>
      <dgm:t>
        <a:bodyPr/>
        <a:lstStyle/>
        <a:p>
          <a:endParaRPr lang="es-EC"/>
        </a:p>
      </dgm:t>
    </dgm:pt>
    <dgm:pt modelId="{3F86E9BE-986C-4D6A-ADA0-A329F0378E16}" type="pres">
      <dgm:prSet presAssocID="{95FEBB4A-0387-4190-B96F-03004A323EA0}" presName="rootConnector1" presStyleLbl="node1" presStyleIdx="0" presStyleCnt="0"/>
      <dgm:spPr/>
      <dgm:t>
        <a:bodyPr/>
        <a:lstStyle/>
        <a:p>
          <a:endParaRPr lang="es-EC"/>
        </a:p>
      </dgm:t>
    </dgm:pt>
    <dgm:pt modelId="{9A9CC402-E8D9-499A-A2F0-E823259EC931}" type="pres">
      <dgm:prSet presAssocID="{95FEBB4A-0387-4190-B96F-03004A323EA0}" presName="hierChild2" presStyleCnt="0"/>
      <dgm:spPr/>
    </dgm:pt>
    <dgm:pt modelId="{033973F5-332F-41B5-836D-16EAD94F0714}" type="pres">
      <dgm:prSet presAssocID="{BC901332-C1CC-4052-B903-6229822B2FA3}" presName="Name64" presStyleLbl="parChTrans1D2" presStyleIdx="0" presStyleCnt="7"/>
      <dgm:spPr/>
      <dgm:t>
        <a:bodyPr/>
        <a:lstStyle/>
        <a:p>
          <a:endParaRPr lang="es-EC"/>
        </a:p>
      </dgm:t>
    </dgm:pt>
    <dgm:pt modelId="{E963A5F3-0DC5-4B8F-B63D-711DFE006E93}" type="pres">
      <dgm:prSet presAssocID="{31B8F786-EC67-4F3F-919D-5E0E0911D774}" presName="hierRoot2" presStyleCnt="0">
        <dgm:presLayoutVars>
          <dgm:hierBranch val="init"/>
        </dgm:presLayoutVars>
      </dgm:prSet>
      <dgm:spPr/>
    </dgm:pt>
    <dgm:pt modelId="{00E97BA6-2380-41DD-8F17-B386484BAC13}" type="pres">
      <dgm:prSet presAssocID="{31B8F786-EC67-4F3F-919D-5E0E0911D774}" presName="rootComposite" presStyleCnt="0"/>
      <dgm:spPr/>
    </dgm:pt>
    <dgm:pt modelId="{7EC45392-1D91-4D03-80D3-CFDD5ECA3C77}" type="pres">
      <dgm:prSet presAssocID="{31B8F786-EC67-4F3F-919D-5E0E0911D774}" presName="rootText" presStyleLbl="node2" presStyleIdx="0" presStyleCnt="6" custScaleX="143919" custScaleY="75132">
        <dgm:presLayoutVars>
          <dgm:chPref val="3"/>
        </dgm:presLayoutVars>
      </dgm:prSet>
      <dgm:spPr/>
      <dgm:t>
        <a:bodyPr/>
        <a:lstStyle/>
        <a:p>
          <a:endParaRPr lang="es-EC"/>
        </a:p>
      </dgm:t>
    </dgm:pt>
    <dgm:pt modelId="{7FCA3CF4-F351-4770-8285-1088D7EA8B98}" type="pres">
      <dgm:prSet presAssocID="{31B8F786-EC67-4F3F-919D-5E0E0911D774}" presName="rootConnector" presStyleLbl="node2" presStyleIdx="0" presStyleCnt="6"/>
      <dgm:spPr/>
      <dgm:t>
        <a:bodyPr/>
        <a:lstStyle/>
        <a:p>
          <a:endParaRPr lang="es-EC"/>
        </a:p>
      </dgm:t>
    </dgm:pt>
    <dgm:pt modelId="{78F124C1-D01B-4CDE-81B7-FAED64AB44B5}" type="pres">
      <dgm:prSet presAssocID="{31B8F786-EC67-4F3F-919D-5E0E0911D774}" presName="hierChild4" presStyleCnt="0"/>
      <dgm:spPr/>
    </dgm:pt>
    <dgm:pt modelId="{30EC3F49-E432-4F8A-AE72-FD926201ACD7}" type="pres">
      <dgm:prSet presAssocID="{31B8F786-EC67-4F3F-919D-5E0E0911D774}" presName="hierChild5" presStyleCnt="0"/>
      <dgm:spPr/>
    </dgm:pt>
    <dgm:pt modelId="{A75B334D-D4B4-443C-888C-2F0B42FC412C}" type="pres">
      <dgm:prSet presAssocID="{AF2361A5-B2F1-4EC7-B5B1-5292ACD69525}" presName="Name64" presStyleLbl="parChTrans1D2" presStyleIdx="1" presStyleCnt="7"/>
      <dgm:spPr/>
      <dgm:t>
        <a:bodyPr/>
        <a:lstStyle/>
        <a:p>
          <a:endParaRPr lang="es-EC"/>
        </a:p>
      </dgm:t>
    </dgm:pt>
    <dgm:pt modelId="{29D961BE-257A-4C15-9DBB-532B819615BF}" type="pres">
      <dgm:prSet presAssocID="{323AB5F1-FF3C-4DC3-B297-A5CECDF3CC5E}" presName="hierRoot2" presStyleCnt="0">
        <dgm:presLayoutVars>
          <dgm:hierBranch val="init"/>
        </dgm:presLayoutVars>
      </dgm:prSet>
      <dgm:spPr/>
    </dgm:pt>
    <dgm:pt modelId="{1466C63A-8118-4C9F-97DB-87A190C13E57}" type="pres">
      <dgm:prSet presAssocID="{323AB5F1-FF3C-4DC3-B297-A5CECDF3CC5E}" presName="rootComposite" presStyleCnt="0"/>
      <dgm:spPr/>
    </dgm:pt>
    <dgm:pt modelId="{4E974FF1-90EA-4E01-B0EE-7BF7F7E33252}" type="pres">
      <dgm:prSet presAssocID="{323AB5F1-FF3C-4DC3-B297-A5CECDF3CC5E}" presName="rootText" presStyleLbl="node2" presStyleIdx="1" presStyleCnt="6" custScaleX="143919" custScaleY="136787">
        <dgm:presLayoutVars>
          <dgm:chPref val="3"/>
        </dgm:presLayoutVars>
      </dgm:prSet>
      <dgm:spPr/>
      <dgm:t>
        <a:bodyPr/>
        <a:lstStyle/>
        <a:p>
          <a:endParaRPr lang="es-EC"/>
        </a:p>
      </dgm:t>
    </dgm:pt>
    <dgm:pt modelId="{7838CD85-6E10-4967-9CF0-96C16446A341}" type="pres">
      <dgm:prSet presAssocID="{323AB5F1-FF3C-4DC3-B297-A5CECDF3CC5E}" presName="rootConnector" presStyleLbl="node2" presStyleIdx="1" presStyleCnt="6"/>
      <dgm:spPr/>
      <dgm:t>
        <a:bodyPr/>
        <a:lstStyle/>
        <a:p>
          <a:endParaRPr lang="es-EC"/>
        </a:p>
      </dgm:t>
    </dgm:pt>
    <dgm:pt modelId="{B2E8FC1D-83D0-46F9-848C-2B918F5183B4}" type="pres">
      <dgm:prSet presAssocID="{323AB5F1-FF3C-4DC3-B297-A5CECDF3CC5E}" presName="hierChild4" presStyleCnt="0"/>
      <dgm:spPr/>
    </dgm:pt>
    <dgm:pt modelId="{8F082663-1449-4C4C-B822-F01DDC0FE844}" type="pres">
      <dgm:prSet presAssocID="{323AB5F1-FF3C-4DC3-B297-A5CECDF3CC5E}" presName="hierChild5" presStyleCnt="0"/>
      <dgm:spPr/>
    </dgm:pt>
    <dgm:pt modelId="{39CF642E-4540-4469-93B5-E3CF5FF99A82}" type="pres">
      <dgm:prSet presAssocID="{55BC6D93-6DC7-476D-9AF3-B320332EAF2A}" presName="Name64" presStyleLbl="parChTrans1D2" presStyleIdx="2" presStyleCnt="7"/>
      <dgm:spPr/>
      <dgm:t>
        <a:bodyPr/>
        <a:lstStyle/>
        <a:p>
          <a:endParaRPr lang="es-EC"/>
        </a:p>
      </dgm:t>
    </dgm:pt>
    <dgm:pt modelId="{EC16B83B-FFA7-425C-A54E-E1EF39AF20C2}" type="pres">
      <dgm:prSet presAssocID="{4518FAA1-313D-42E6-A42A-215DE843CB34}" presName="hierRoot2" presStyleCnt="0">
        <dgm:presLayoutVars>
          <dgm:hierBranch val="init"/>
        </dgm:presLayoutVars>
      </dgm:prSet>
      <dgm:spPr/>
    </dgm:pt>
    <dgm:pt modelId="{0E985646-044F-4AFC-81A6-FE85B7E7CD0F}" type="pres">
      <dgm:prSet presAssocID="{4518FAA1-313D-42E6-A42A-215DE843CB34}" presName="rootComposite" presStyleCnt="0"/>
      <dgm:spPr/>
    </dgm:pt>
    <dgm:pt modelId="{B6091FCB-9E42-4A2F-AF19-8C52BCA02A35}" type="pres">
      <dgm:prSet presAssocID="{4518FAA1-313D-42E6-A42A-215DE843CB34}" presName="rootText" presStyleLbl="node2" presStyleIdx="2" presStyleCnt="6" custScaleX="143919">
        <dgm:presLayoutVars>
          <dgm:chPref val="3"/>
        </dgm:presLayoutVars>
      </dgm:prSet>
      <dgm:spPr/>
      <dgm:t>
        <a:bodyPr/>
        <a:lstStyle/>
        <a:p>
          <a:endParaRPr lang="es-EC"/>
        </a:p>
      </dgm:t>
    </dgm:pt>
    <dgm:pt modelId="{61C8E9AD-77CB-478A-8D36-A5E0B7EFB37A}" type="pres">
      <dgm:prSet presAssocID="{4518FAA1-313D-42E6-A42A-215DE843CB34}" presName="rootConnector" presStyleLbl="node2" presStyleIdx="2" presStyleCnt="6"/>
      <dgm:spPr/>
      <dgm:t>
        <a:bodyPr/>
        <a:lstStyle/>
        <a:p>
          <a:endParaRPr lang="es-EC"/>
        </a:p>
      </dgm:t>
    </dgm:pt>
    <dgm:pt modelId="{FA81CBE8-5E35-4933-95B4-6DB4514D78C2}" type="pres">
      <dgm:prSet presAssocID="{4518FAA1-313D-42E6-A42A-215DE843CB34}" presName="hierChild4" presStyleCnt="0"/>
      <dgm:spPr/>
    </dgm:pt>
    <dgm:pt modelId="{BA63E98E-3E80-4EE7-91B9-D6EFFA60D1B1}" type="pres">
      <dgm:prSet presAssocID="{4518FAA1-313D-42E6-A42A-215DE843CB34}" presName="hierChild5" presStyleCnt="0"/>
      <dgm:spPr/>
    </dgm:pt>
    <dgm:pt modelId="{82FCD2BA-46B3-4243-B329-34EEEB70E5D0}" type="pres">
      <dgm:prSet presAssocID="{A019EA53-F167-4076-AE48-B542F114B8F2}" presName="Name64" presStyleLbl="parChTrans1D2" presStyleIdx="3" presStyleCnt="7"/>
      <dgm:spPr/>
      <dgm:t>
        <a:bodyPr/>
        <a:lstStyle/>
        <a:p>
          <a:endParaRPr lang="es-EC"/>
        </a:p>
      </dgm:t>
    </dgm:pt>
    <dgm:pt modelId="{2DFCD172-F330-4882-8238-3075580847D0}" type="pres">
      <dgm:prSet presAssocID="{8914A310-9C33-4FA3-B900-22CB5CA0D158}" presName="hierRoot2" presStyleCnt="0">
        <dgm:presLayoutVars>
          <dgm:hierBranch val="init"/>
        </dgm:presLayoutVars>
      </dgm:prSet>
      <dgm:spPr/>
    </dgm:pt>
    <dgm:pt modelId="{4FD7833E-92B6-4C92-8EFD-646B00CFC3E7}" type="pres">
      <dgm:prSet presAssocID="{8914A310-9C33-4FA3-B900-22CB5CA0D158}" presName="rootComposite" presStyleCnt="0"/>
      <dgm:spPr/>
    </dgm:pt>
    <dgm:pt modelId="{DC530202-3CE7-4711-ADFD-634054CE9901}" type="pres">
      <dgm:prSet presAssocID="{8914A310-9C33-4FA3-B900-22CB5CA0D158}" presName="rootText" presStyleLbl="node2" presStyleIdx="3" presStyleCnt="6" custScaleX="143919" custScaleY="124060">
        <dgm:presLayoutVars>
          <dgm:chPref val="3"/>
        </dgm:presLayoutVars>
      </dgm:prSet>
      <dgm:spPr/>
      <dgm:t>
        <a:bodyPr/>
        <a:lstStyle/>
        <a:p>
          <a:endParaRPr lang="es-EC"/>
        </a:p>
      </dgm:t>
    </dgm:pt>
    <dgm:pt modelId="{42AF18D9-65E7-406A-85AF-9AB63BF480F4}" type="pres">
      <dgm:prSet presAssocID="{8914A310-9C33-4FA3-B900-22CB5CA0D158}" presName="rootConnector" presStyleLbl="node2" presStyleIdx="3" presStyleCnt="6"/>
      <dgm:spPr/>
      <dgm:t>
        <a:bodyPr/>
        <a:lstStyle/>
        <a:p>
          <a:endParaRPr lang="es-EC"/>
        </a:p>
      </dgm:t>
    </dgm:pt>
    <dgm:pt modelId="{2772FA96-1481-4404-B9D1-0FB449A169A9}" type="pres">
      <dgm:prSet presAssocID="{8914A310-9C33-4FA3-B900-22CB5CA0D158}" presName="hierChild4" presStyleCnt="0"/>
      <dgm:spPr/>
    </dgm:pt>
    <dgm:pt modelId="{E1A6CAD3-BED9-4112-B17C-CA41B2EFE2B5}" type="pres">
      <dgm:prSet presAssocID="{8914A310-9C33-4FA3-B900-22CB5CA0D158}" presName="hierChild5" presStyleCnt="0"/>
      <dgm:spPr/>
    </dgm:pt>
    <dgm:pt modelId="{4EBF93DD-64A5-4E34-A031-0B0D078C9EBA}" type="pres">
      <dgm:prSet presAssocID="{C98283AC-63B4-4BB4-A3F7-C4667FF7776C}" presName="Name64" presStyleLbl="parChTrans1D2" presStyleIdx="4" presStyleCnt="7"/>
      <dgm:spPr/>
      <dgm:t>
        <a:bodyPr/>
        <a:lstStyle/>
        <a:p>
          <a:endParaRPr lang="es-EC"/>
        </a:p>
      </dgm:t>
    </dgm:pt>
    <dgm:pt modelId="{504655CF-E1B4-421D-8D9D-8448D36089FC}" type="pres">
      <dgm:prSet presAssocID="{35CD5A61-7BE7-4F34-B4E5-34B7C8235C4E}" presName="hierRoot2" presStyleCnt="0">
        <dgm:presLayoutVars>
          <dgm:hierBranch val="init"/>
        </dgm:presLayoutVars>
      </dgm:prSet>
      <dgm:spPr/>
    </dgm:pt>
    <dgm:pt modelId="{8BF1588B-AE93-440E-BC3B-F8AFE4F80200}" type="pres">
      <dgm:prSet presAssocID="{35CD5A61-7BE7-4F34-B4E5-34B7C8235C4E}" presName="rootComposite" presStyleCnt="0"/>
      <dgm:spPr/>
    </dgm:pt>
    <dgm:pt modelId="{C5C0301B-36C7-4BAB-A5C6-57E95C95498A}" type="pres">
      <dgm:prSet presAssocID="{35CD5A61-7BE7-4F34-B4E5-34B7C8235C4E}" presName="rootText" presStyleLbl="node2" presStyleIdx="4" presStyleCnt="6" custScaleX="143919">
        <dgm:presLayoutVars>
          <dgm:chPref val="3"/>
        </dgm:presLayoutVars>
      </dgm:prSet>
      <dgm:spPr/>
      <dgm:t>
        <a:bodyPr/>
        <a:lstStyle/>
        <a:p>
          <a:endParaRPr lang="es-EC"/>
        </a:p>
      </dgm:t>
    </dgm:pt>
    <dgm:pt modelId="{72B09BBC-DCA3-4A36-93F5-72CDB81E7034}" type="pres">
      <dgm:prSet presAssocID="{35CD5A61-7BE7-4F34-B4E5-34B7C8235C4E}" presName="rootConnector" presStyleLbl="node2" presStyleIdx="4" presStyleCnt="6"/>
      <dgm:spPr/>
      <dgm:t>
        <a:bodyPr/>
        <a:lstStyle/>
        <a:p>
          <a:endParaRPr lang="es-EC"/>
        </a:p>
      </dgm:t>
    </dgm:pt>
    <dgm:pt modelId="{AFACCE7F-AC2B-465F-A8DE-0B020F6AFCC0}" type="pres">
      <dgm:prSet presAssocID="{35CD5A61-7BE7-4F34-B4E5-34B7C8235C4E}" presName="hierChild4" presStyleCnt="0"/>
      <dgm:spPr/>
    </dgm:pt>
    <dgm:pt modelId="{683970D9-A8AA-4EDA-9109-C0690EAFC2FC}" type="pres">
      <dgm:prSet presAssocID="{35CD5A61-7BE7-4F34-B4E5-34B7C8235C4E}" presName="hierChild5" presStyleCnt="0"/>
      <dgm:spPr/>
    </dgm:pt>
    <dgm:pt modelId="{951AE9C7-EF2D-456F-BCFE-097FC62EFFBA}" type="pres">
      <dgm:prSet presAssocID="{542B5E73-93E1-4944-BD62-F60DC3CC8F95}" presName="Name64" presStyleLbl="parChTrans1D2" presStyleIdx="5" presStyleCnt="7"/>
      <dgm:spPr/>
      <dgm:t>
        <a:bodyPr/>
        <a:lstStyle/>
        <a:p>
          <a:endParaRPr lang="es-EC"/>
        </a:p>
      </dgm:t>
    </dgm:pt>
    <dgm:pt modelId="{D59FFEE6-9698-433F-9C66-7EDB6E86378B}" type="pres">
      <dgm:prSet presAssocID="{8B063708-85CF-459B-8D6C-6671749726E7}" presName="hierRoot2" presStyleCnt="0">
        <dgm:presLayoutVars>
          <dgm:hierBranch val="init"/>
        </dgm:presLayoutVars>
      </dgm:prSet>
      <dgm:spPr/>
    </dgm:pt>
    <dgm:pt modelId="{7EEDF3E0-9550-4C25-BEBD-7F31B0A12B5C}" type="pres">
      <dgm:prSet presAssocID="{8B063708-85CF-459B-8D6C-6671749726E7}" presName="rootComposite" presStyleCnt="0"/>
      <dgm:spPr/>
    </dgm:pt>
    <dgm:pt modelId="{AC5DA331-8F4F-49B2-A546-67FC2A742C0F}" type="pres">
      <dgm:prSet presAssocID="{8B063708-85CF-459B-8D6C-6671749726E7}" presName="rootText" presStyleLbl="node2" presStyleIdx="5" presStyleCnt="6" custScaleX="143919">
        <dgm:presLayoutVars>
          <dgm:chPref val="3"/>
        </dgm:presLayoutVars>
      </dgm:prSet>
      <dgm:spPr/>
      <dgm:t>
        <a:bodyPr/>
        <a:lstStyle/>
        <a:p>
          <a:endParaRPr lang="es-EC"/>
        </a:p>
      </dgm:t>
    </dgm:pt>
    <dgm:pt modelId="{0098891E-9438-4D96-AA53-406C1166BBB6}" type="pres">
      <dgm:prSet presAssocID="{8B063708-85CF-459B-8D6C-6671749726E7}" presName="rootConnector" presStyleLbl="node2" presStyleIdx="5" presStyleCnt="6"/>
      <dgm:spPr/>
      <dgm:t>
        <a:bodyPr/>
        <a:lstStyle/>
        <a:p>
          <a:endParaRPr lang="es-EC"/>
        </a:p>
      </dgm:t>
    </dgm:pt>
    <dgm:pt modelId="{23B4B0D4-399C-43BD-A881-C5D6B100D5C7}" type="pres">
      <dgm:prSet presAssocID="{8B063708-85CF-459B-8D6C-6671749726E7}" presName="hierChild4" presStyleCnt="0"/>
      <dgm:spPr/>
    </dgm:pt>
    <dgm:pt modelId="{64C14D9B-EA9E-4ECA-8946-B939C08ADC79}" type="pres">
      <dgm:prSet presAssocID="{8B063708-85CF-459B-8D6C-6671749726E7}" presName="hierChild5" presStyleCnt="0"/>
      <dgm:spPr/>
    </dgm:pt>
    <dgm:pt modelId="{C1F723DF-F104-4C4F-8480-71E6001B2125}" type="pres">
      <dgm:prSet presAssocID="{95FEBB4A-0387-4190-B96F-03004A323EA0}" presName="hierChild3" presStyleCnt="0"/>
      <dgm:spPr/>
    </dgm:pt>
    <dgm:pt modelId="{27F726AE-2A8F-4F9C-A9D7-D22AFD948386}" type="pres">
      <dgm:prSet presAssocID="{FD8E3FBB-BEA1-4543-B5C5-62415EC6D495}" presName="Name115" presStyleLbl="parChTrans1D2" presStyleIdx="6" presStyleCnt="7"/>
      <dgm:spPr/>
      <dgm:t>
        <a:bodyPr/>
        <a:lstStyle/>
        <a:p>
          <a:endParaRPr lang="es-EC"/>
        </a:p>
      </dgm:t>
    </dgm:pt>
    <dgm:pt modelId="{346B84CC-7551-4261-B5ED-19D52FD27A3B}" type="pres">
      <dgm:prSet presAssocID="{4DBCE228-0A6D-468D-BD45-7E1F73239C9E}" presName="hierRoot3" presStyleCnt="0">
        <dgm:presLayoutVars>
          <dgm:hierBranch val="init"/>
        </dgm:presLayoutVars>
      </dgm:prSet>
      <dgm:spPr/>
    </dgm:pt>
    <dgm:pt modelId="{4901BDDD-B118-4237-949D-CF2DB4079575}" type="pres">
      <dgm:prSet presAssocID="{4DBCE228-0A6D-468D-BD45-7E1F73239C9E}" presName="rootComposite3" presStyleCnt="0"/>
      <dgm:spPr/>
    </dgm:pt>
    <dgm:pt modelId="{BEF4B530-296F-4BBD-BE34-2B1781A5FC76}" type="pres">
      <dgm:prSet presAssocID="{4DBCE228-0A6D-468D-BD45-7E1F73239C9E}" presName="rootText3" presStyleLbl="asst1" presStyleIdx="0" presStyleCnt="1" custScaleX="119888" custScaleY="373225" custLinFactY="100000" custLinFactNeighborX="-8359" custLinFactNeighborY="106238">
        <dgm:presLayoutVars>
          <dgm:chPref val="3"/>
        </dgm:presLayoutVars>
      </dgm:prSet>
      <dgm:spPr/>
      <dgm:t>
        <a:bodyPr/>
        <a:lstStyle/>
        <a:p>
          <a:endParaRPr lang="es-EC"/>
        </a:p>
      </dgm:t>
    </dgm:pt>
    <dgm:pt modelId="{4257F03F-08E2-4DC9-9CB8-AE300DE38925}" type="pres">
      <dgm:prSet presAssocID="{4DBCE228-0A6D-468D-BD45-7E1F73239C9E}" presName="rootConnector3" presStyleLbl="asst1" presStyleIdx="0" presStyleCnt="1"/>
      <dgm:spPr/>
      <dgm:t>
        <a:bodyPr/>
        <a:lstStyle/>
        <a:p>
          <a:endParaRPr lang="es-EC"/>
        </a:p>
      </dgm:t>
    </dgm:pt>
    <dgm:pt modelId="{5AF41E0A-3A39-4254-AF96-CBF75470BB1D}" type="pres">
      <dgm:prSet presAssocID="{4DBCE228-0A6D-468D-BD45-7E1F73239C9E}" presName="hierChild6" presStyleCnt="0"/>
      <dgm:spPr/>
    </dgm:pt>
    <dgm:pt modelId="{D41FBEC0-553A-4E91-BADB-F8244B31A97E}" type="pres">
      <dgm:prSet presAssocID="{4DBCE228-0A6D-468D-BD45-7E1F73239C9E}" presName="hierChild7" presStyleCnt="0"/>
      <dgm:spPr/>
    </dgm:pt>
  </dgm:ptLst>
  <dgm:cxnLst>
    <dgm:cxn modelId="{9CC78D41-FE3F-4C23-972A-03DF70336246}" srcId="{95FEBB4A-0387-4190-B96F-03004A323EA0}" destId="{31B8F786-EC67-4F3F-919D-5E0E0911D774}" srcOrd="1" destOrd="0" parTransId="{BC901332-C1CC-4052-B903-6229822B2FA3}" sibTransId="{D68271C0-7E63-4935-B14C-DF4E94833EBD}"/>
    <dgm:cxn modelId="{396FFB7E-BD15-4FCC-87B4-CF5527A38786}" type="presOf" srcId="{4518FAA1-313D-42E6-A42A-215DE843CB34}" destId="{B6091FCB-9E42-4A2F-AF19-8C52BCA02A35}" srcOrd="0" destOrd="0" presId="urn:microsoft.com/office/officeart/2009/3/layout/HorizontalOrganizationChart"/>
    <dgm:cxn modelId="{AD958809-290E-4CAC-AEBA-B641BB4EE459}" srcId="{95FEBB4A-0387-4190-B96F-03004A323EA0}" destId="{4518FAA1-313D-42E6-A42A-215DE843CB34}" srcOrd="3" destOrd="0" parTransId="{55BC6D93-6DC7-476D-9AF3-B320332EAF2A}" sibTransId="{E9247D47-2E2A-4F7E-99E7-8B0779E4829C}"/>
    <dgm:cxn modelId="{7132C9F8-9A8F-423D-8468-D822F5323904}" type="presOf" srcId="{4DBCE228-0A6D-468D-BD45-7E1F73239C9E}" destId="{BEF4B530-296F-4BBD-BE34-2B1781A5FC76}" srcOrd="0" destOrd="0" presId="urn:microsoft.com/office/officeart/2009/3/layout/HorizontalOrganizationChart"/>
    <dgm:cxn modelId="{ADB1AA0D-11D1-430D-86C3-FD2DF1196B51}" type="presOf" srcId="{8B063708-85CF-459B-8D6C-6671749726E7}" destId="{0098891E-9438-4D96-AA53-406C1166BBB6}" srcOrd="1" destOrd="0" presId="urn:microsoft.com/office/officeart/2009/3/layout/HorizontalOrganizationChart"/>
    <dgm:cxn modelId="{A9854555-27B1-40F1-8844-E4E9298DBF48}" type="presOf" srcId="{35CD5A61-7BE7-4F34-B4E5-34B7C8235C4E}" destId="{C5C0301B-36C7-4BAB-A5C6-57E95C95498A}" srcOrd="0" destOrd="0" presId="urn:microsoft.com/office/officeart/2009/3/layout/HorizontalOrganizationChart"/>
    <dgm:cxn modelId="{54D5F379-6831-4689-9D58-F29BEDD4C0B1}" type="presOf" srcId="{95FEBB4A-0387-4190-B96F-03004A323EA0}" destId="{3F86E9BE-986C-4D6A-ADA0-A329F0378E16}" srcOrd="1" destOrd="0" presId="urn:microsoft.com/office/officeart/2009/3/layout/HorizontalOrganizationChart"/>
    <dgm:cxn modelId="{B860A09D-6B4D-4337-98B3-F550CFA3C3BE}" srcId="{95FEBB4A-0387-4190-B96F-03004A323EA0}" destId="{8B063708-85CF-459B-8D6C-6671749726E7}" srcOrd="6" destOrd="0" parTransId="{542B5E73-93E1-4944-BD62-F60DC3CC8F95}" sibTransId="{E0FDCBAB-927D-4DA6-9D3D-D69AEE72A633}"/>
    <dgm:cxn modelId="{CFE23447-9259-4B17-9177-A737FDA8C245}" type="presOf" srcId="{55BC6D93-6DC7-476D-9AF3-B320332EAF2A}" destId="{39CF642E-4540-4469-93B5-E3CF5FF99A82}" srcOrd="0" destOrd="0" presId="urn:microsoft.com/office/officeart/2009/3/layout/HorizontalOrganizationChart"/>
    <dgm:cxn modelId="{0B4E83AE-117C-4CED-BEE2-574D33D72074}" type="presOf" srcId="{31B8F786-EC67-4F3F-919D-5E0E0911D774}" destId="{7EC45392-1D91-4D03-80D3-CFDD5ECA3C77}" srcOrd="0" destOrd="0" presId="urn:microsoft.com/office/officeart/2009/3/layout/HorizontalOrganizationChart"/>
    <dgm:cxn modelId="{9A1CC218-8387-4B9B-A7BB-D5DE31D794E9}" type="presOf" srcId="{4518FAA1-313D-42E6-A42A-215DE843CB34}" destId="{61C8E9AD-77CB-478A-8D36-A5E0B7EFB37A}" srcOrd="1" destOrd="0" presId="urn:microsoft.com/office/officeart/2009/3/layout/HorizontalOrganizationChart"/>
    <dgm:cxn modelId="{CD14AA07-3118-4E54-9906-86CBEA0394D8}" srcId="{95FEBB4A-0387-4190-B96F-03004A323EA0}" destId="{8914A310-9C33-4FA3-B900-22CB5CA0D158}" srcOrd="4" destOrd="0" parTransId="{A019EA53-F167-4076-AE48-B542F114B8F2}" sibTransId="{284C18F3-3BBB-4666-BB9D-660599B1305C}"/>
    <dgm:cxn modelId="{46521E31-57AA-4325-BD08-A548C2DC7957}" type="presOf" srcId="{323AB5F1-FF3C-4DC3-B297-A5CECDF3CC5E}" destId="{4E974FF1-90EA-4E01-B0EE-7BF7F7E33252}" srcOrd="0" destOrd="0" presId="urn:microsoft.com/office/officeart/2009/3/layout/HorizontalOrganizationChart"/>
    <dgm:cxn modelId="{094A84CB-63F3-407D-9B55-1F752C91F015}" type="presOf" srcId="{8B063708-85CF-459B-8D6C-6671749726E7}" destId="{AC5DA331-8F4F-49B2-A546-67FC2A742C0F}" srcOrd="0" destOrd="0" presId="urn:microsoft.com/office/officeart/2009/3/layout/HorizontalOrganizationChart"/>
    <dgm:cxn modelId="{644985AF-1BFF-4DBB-8B55-8B5EBAAD71A7}" type="presOf" srcId="{31B8F786-EC67-4F3F-919D-5E0E0911D774}" destId="{7FCA3CF4-F351-4770-8285-1088D7EA8B98}" srcOrd="1" destOrd="0" presId="urn:microsoft.com/office/officeart/2009/3/layout/HorizontalOrganizationChart"/>
    <dgm:cxn modelId="{38197CBF-27F4-4C57-87AA-98E0966B62E6}" type="presOf" srcId="{8914A310-9C33-4FA3-B900-22CB5CA0D158}" destId="{DC530202-3CE7-4711-ADFD-634054CE9901}" srcOrd="0" destOrd="0" presId="urn:microsoft.com/office/officeart/2009/3/layout/HorizontalOrganizationChart"/>
    <dgm:cxn modelId="{37B4B3D0-9CA6-4EF0-BC13-D1B5D3C7370E}" type="presOf" srcId="{FD8E3FBB-BEA1-4543-B5C5-62415EC6D495}" destId="{27F726AE-2A8F-4F9C-A9D7-D22AFD948386}" srcOrd="0" destOrd="0" presId="urn:microsoft.com/office/officeart/2009/3/layout/HorizontalOrganizationChart"/>
    <dgm:cxn modelId="{9338541D-6244-410D-B67D-D894541DA3D8}" type="presOf" srcId="{C98283AC-63B4-4BB4-A3F7-C4667FF7776C}" destId="{4EBF93DD-64A5-4E34-A031-0B0D078C9EBA}" srcOrd="0" destOrd="0" presId="urn:microsoft.com/office/officeart/2009/3/layout/HorizontalOrganizationChart"/>
    <dgm:cxn modelId="{2E864C24-68BA-46B0-9DB0-7C8613976A56}" type="presOf" srcId="{AF2361A5-B2F1-4EC7-B5B1-5292ACD69525}" destId="{A75B334D-D4B4-443C-888C-2F0B42FC412C}" srcOrd="0" destOrd="0" presId="urn:microsoft.com/office/officeart/2009/3/layout/HorizontalOrganizationChart"/>
    <dgm:cxn modelId="{4D79A087-E71B-4364-A5D2-733B466CF140}" type="presOf" srcId="{8914A310-9C33-4FA3-B900-22CB5CA0D158}" destId="{42AF18D9-65E7-406A-85AF-9AB63BF480F4}" srcOrd="1" destOrd="0" presId="urn:microsoft.com/office/officeart/2009/3/layout/HorizontalOrganizationChart"/>
    <dgm:cxn modelId="{972C452C-21AF-43FA-AF53-CB24E14FAFD2}" type="presOf" srcId="{BC901332-C1CC-4052-B903-6229822B2FA3}" destId="{033973F5-332F-41B5-836D-16EAD94F0714}" srcOrd="0" destOrd="0" presId="urn:microsoft.com/office/officeart/2009/3/layout/HorizontalOrganizationChart"/>
    <dgm:cxn modelId="{85E022C2-31DC-49E7-99B1-46A146179A02}" srcId="{95FEBB4A-0387-4190-B96F-03004A323EA0}" destId="{323AB5F1-FF3C-4DC3-B297-A5CECDF3CC5E}" srcOrd="2" destOrd="0" parTransId="{AF2361A5-B2F1-4EC7-B5B1-5292ACD69525}" sibTransId="{75AC8EC1-C602-48A3-A06B-04FFC3BED360}"/>
    <dgm:cxn modelId="{12645FDF-7B6D-4449-8213-8892D36F7D27}" srcId="{0204C09F-79B7-42FE-A7DE-574286F5258F}" destId="{95FEBB4A-0387-4190-B96F-03004A323EA0}" srcOrd="0" destOrd="0" parTransId="{2F8DA540-E3C6-4D0F-AF3F-F06ED13A544C}" sibTransId="{7DEB97FC-AB7D-4E07-BC9E-2715EEEE08F0}"/>
    <dgm:cxn modelId="{6013D04C-4BD7-4B09-80E8-DA15ACBA6C16}" type="presOf" srcId="{95FEBB4A-0387-4190-B96F-03004A323EA0}" destId="{E910C1EB-18E9-407F-9405-5BBA47B57766}" srcOrd="0" destOrd="0" presId="urn:microsoft.com/office/officeart/2009/3/layout/HorizontalOrganizationChart"/>
    <dgm:cxn modelId="{7F641A87-E576-4609-AD55-CE56F6D3FAFC}" type="presOf" srcId="{4DBCE228-0A6D-468D-BD45-7E1F73239C9E}" destId="{4257F03F-08E2-4DC9-9CB8-AE300DE38925}" srcOrd="1" destOrd="0" presId="urn:microsoft.com/office/officeart/2009/3/layout/HorizontalOrganizationChart"/>
    <dgm:cxn modelId="{C6E22617-8670-4296-9AA9-086CCB1C4A24}" type="presOf" srcId="{35CD5A61-7BE7-4F34-B4E5-34B7C8235C4E}" destId="{72B09BBC-DCA3-4A36-93F5-72CDB81E7034}" srcOrd="1" destOrd="0" presId="urn:microsoft.com/office/officeart/2009/3/layout/HorizontalOrganizationChart"/>
    <dgm:cxn modelId="{138D1F0D-6F71-4A47-9EAE-FDEA98B305A7}" srcId="{95FEBB4A-0387-4190-B96F-03004A323EA0}" destId="{35CD5A61-7BE7-4F34-B4E5-34B7C8235C4E}" srcOrd="5" destOrd="0" parTransId="{C98283AC-63B4-4BB4-A3F7-C4667FF7776C}" sibTransId="{DE3E82F8-9B76-4ACD-9279-35AC8D860C6E}"/>
    <dgm:cxn modelId="{78CFFADE-09D3-4925-9F0E-16DFE31A1965}" type="presOf" srcId="{A019EA53-F167-4076-AE48-B542F114B8F2}" destId="{82FCD2BA-46B3-4243-B329-34EEEB70E5D0}" srcOrd="0" destOrd="0" presId="urn:microsoft.com/office/officeart/2009/3/layout/HorizontalOrganizationChart"/>
    <dgm:cxn modelId="{0472F2F0-B77B-4238-9119-40C0AA5BF4F8}" type="presOf" srcId="{0204C09F-79B7-42FE-A7DE-574286F5258F}" destId="{A2B3A273-6D96-4EDE-872A-C67DAB925A1D}" srcOrd="0" destOrd="0" presId="urn:microsoft.com/office/officeart/2009/3/layout/HorizontalOrganizationChart"/>
    <dgm:cxn modelId="{F2602D81-495C-43F0-AA11-D0216A2C4C1E}" srcId="{95FEBB4A-0387-4190-B96F-03004A323EA0}" destId="{4DBCE228-0A6D-468D-BD45-7E1F73239C9E}" srcOrd="0" destOrd="0" parTransId="{FD8E3FBB-BEA1-4543-B5C5-62415EC6D495}" sibTransId="{1C42ED64-93A3-4632-B0B4-608C07E7502F}"/>
    <dgm:cxn modelId="{3A3AD8CB-9E47-4E12-BD7E-659A20796111}" type="presOf" srcId="{542B5E73-93E1-4944-BD62-F60DC3CC8F95}" destId="{951AE9C7-EF2D-456F-BCFE-097FC62EFFBA}" srcOrd="0" destOrd="0" presId="urn:microsoft.com/office/officeart/2009/3/layout/HorizontalOrganizationChart"/>
    <dgm:cxn modelId="{C8A2CDAC-07AE-48D7-87B3-FE0C5EED1F75}" type="presOf" srcId="{323AB5F1-FF3C-4DC3-B297-A5CECDF3CC5E}" destId="{7838CD85-6E10-4967-9CF0-96C16446A341}" srcOrd="1" destOrd="0" presId="urn:microsoft.com/office/officeart/2009/3/layout/HorizontalOrganizationChart"/>
    <dgm:cxn modelId="{902CF91B-0536-4303-9491-7BFDA0EC828B}" type="presParOf" srcId="{A2B3A273-6D96-4EDE-872A-C67DAB925A1D}" destId="{E662270C-D407-4CAD-A165-A4902E45EB59}" srcOrd="0" destOrd="0" presId="urn:microsoft.com/office/officeart/2009/3/layout/HorizontalOrganizationChart"/>
    <dgm:cxn modelId="{A2AB939F-0DD2-4BE7-9993-FBEAFA22417E}" type="presParOf" srcId="{E662270C-D407-4CAD-A165-A4902E45EB59}" destId="{14746E50-168A-4BEC-96F6-B7041FAFA298}" srcOrd="0" destOrd="0" presId="urn:microsoft.com/office/officeart/2009/3/layout/HorizontalOrganizationChart"/>
    <dgm:cxn modelId="{BC6FAD05-BB10-4E4C-8859-64A7277834A9}" type="presParOf" srcId="{14746E50-168A-4BEC-96F6-B7041FAFA298}" destId="{E910C1EB-18E9-407F-9405-5BBA47B57766}" srcOrd="0" destOrd="0" presId="urn:microsoft.com/office/officeart/2009/3/layout/HorizontalOrganizationChart"/>
    <dgm:cxn modelId="{457C3FCE-DCC3-4E94-A46F-AA0D590C980E}" type="presParOf" srcId="{14746E50-168A-4BEC-96F6-B7041FAFA298}" destId="{3F86E9BE-986C-4D6A-ADA0-A329F0378E16}" srcOrd="1" destOrd="0" presId="urn:microsoft.com/office/officeart/2009/3/layout/HorizontalOrganizationChart"/>
    <dgm:cxn modelId="{0A84B845-BABF-4054-83DB-379D025761CC}" type="presParOf" srcId="{E662270C-D407-4CAD-A165-A4902E45EB59}" destId="{9A9CC402-E8D9-499A-A2F0-E823259EC931}" srcOrd="1" destOrd="0" presId="urn:microsoft.com/office/officeart/2009/3/layout/HorizontalOrganizationChart"/>
    <dgm:cxn modelId="{44CCED32-26D7-48A3-8499-A5AB513C8C88}" type="presParOf" srcId="{9A9CC402-E8D9-499A-A2F0-E823259EC931}" destId="{033973F5-332F-41B5-836D-16EAD94F0714}" srcOrd="0" destOrd="0" presId="urn:microsoft.com/office/officeart/2009/3/layout/HorizontalOrganizationChart"/>
    <dgm:cxn modelId="{6E78DD9C-DF01-4D32-8CA3-9194A8B7DEA3}" type="presParOf" srcId="{9A9CC402-E8D9-499A-A2F0-E823259EC931}" destId="{E963A5F3-0DC5-4B8F-B63D-711DFE006E93}" srcOrd="1" destOrd="0" presId="urn:microsoft.com/office/officeart/2009/3/layout/HorizontalOrganizationChart"/>
    <dgm:cxn modelId="{467942D0-D4AD-494E-9A74-00BC375CE875}" type="presParOf" srcId="{E963A5F3-0DC5-4B8F-B63D-711DFE006E93}" destId="{00E97BA6-2380-41DD-8F17-B386484BAC13}" srcOrd="0" destOrd="0" presId="urn:microsoft.com/office/officeart/2009/3/layout/HorizontalOrganizationChart"/>
    <dgm:cxn modelId="{E5FFDBAE-A00D-44E5-A28D-092803A4D318}" type="presParOf" srcId="{00E97BA6-2380-41DD-8F17-B386484BAC13}" destId="{7EC45392-1D91-4D03-80D3-CFDD5ECA3C77}" srcOrd="0" destOrd="0" presId="urn:microsoft.com/office/officeart/2009/3/layout/HorizontalOrganizationChart"/>
    <dgm:cxn modelId="{F6362DA3-3691-4EC5-ADC8-E4CFBA876A26}" type="presParOf" srcId="{00E97BA6-2380-41DD-8F17-B386484BAC13}" destId="{7FCA3CF4-F351-4770-8285-1088D7EA8B98}" srcOrd="1" destOrd="0" presId="urn:microsoft.com/office/officeart/2009/3/layout/HorizontalOrganizationChart"/>
    <dgm:cxn modelId="{A6FDEDC5-1574-4B92-97DF-5AC733B4E1D9}" type="presParOf" srcId="{E963A5F3-0DC5-4B8F-B63D-711DFE006E93}" destId="{78F124C1-D01B-4CDE-81B7-FAED64AB44B5}" srcOrd="1" destOrd="0" presId="urn:microsoft.com/office/officeart/2009/3/layout/HorizontalOrganizationChart"/>
    <dgm:cxn modelId="{CAAABFC9-B9F6-499F-9CBA-5161D7D5B461}" type="presParOf" srcId="{E963A5F3-0DC5-4B8F-B63D-711DFE006E93}" destId="{30EC3F49-E432-4F8A-AE72-FD926201ACD7}" srcOrd="2" destOrd="0" presId="urn:microsoft.com/office/officeart/2009/3/layout/HorizontalOrganizationChart"/>
    <dgm:cxn modelId="{8AD98238-04F2-489D-A58F-F13D56A2BDCF}" type="presParOf" srcId="{9A9CC402-E8D9-499A-A2F0-E823259EC931}" destId="{A75B334D-D4B4-443C-888C-2F0B42FC412C}" srcOrd="2" destOrd="0" presId="urn:microsoft.com/office/officeart/2009/3/layout/HorizontalOrganizationChart"/>
    <dgm:cxn modelId="{C80A1188-D638-4DE8-B5CB-5A21991780DE}" type="presParOf" srcId="{9A9CC402-E8D9-499A-A2F0-E823259EC931}" destId="{29D961BE-257A-4C15-9DBB-532B819615BF}" srcOrd="3" destOrd="0" presId="urn:microsoft.com/office/officeart/2009/3/layout/HorizontalOrganizationChart"/>
    <dgm:cxn modelId="{EF2ED8EC-35BF-425B-9008-B437E49292E4}" type="presParOf" srcId="{29D961BE-257A-4C15-9DBB-532B819615BF}" destId="{1466C63A-8118-4C9F-97DB-87A190C13E57}" srcOrd="0" destOrd="0" presId="urn:microsoft.com/office/officeart/2009/3/layout/HorizontalOrganizationChart"/>
    <dgm:cxn modelId="{69BCDC30-DDEF-4505-9CC4-FC95766D1851}" type="presParOf" srcId="{1466C63A-8118-4C9F-97DB-87A190C13E57}" destId="{4E974FF1-90EA-4E01-B0EE-7BF7F7E33252}" srcOrd="0" destOrd="0" presId="urn:microsoft.com/office/officeart/2009/3/layout/HorizontalOrganizationChart"/>
    <dgm:cxn modelId="{0A630232-7620-4D73-A848-74C3DAAEE808}" type="presParOf" srcId="{1466C63A-8118-4C9F-97DB-87A190C13E57}" destId="{7838CD85-6E10-4967-9CF0-96C16446A341}" srcOrd="1" destOrd="0" presId="urn:microsoft.com/office/officeart/2009/3/layout/HorizontalOrganizationChart"/>
    <dgm:cxn modelId="{748F3FCA-15FF-46CA-9B3E-7F8A0B7145AC}" type="presParOf" srcId="{29D961BE-257A-4C15-9DBB-532B819615BF}" destId="{B2E8FC1D-83D0-46F9-848C-2B918F5183B4}" srcOrd="1" destOrd="0" presId="urn:microsoft.com/office/officeart/2009/3/layout/HorizontalOrganizationChart"/>
    <dgm:cxn modelId="{50DD3EDB-8AED-444C-9D90-4B8D442A3E0E}" type="presParOf" srcId="{29D961BE-257A-4C15-9DBB-532B819615BF}" destId="{8F082663-1449-4C4C-B822-F01DDC0FE844}" srcOrd="2" destOrd="0" presId="urn:microsoft.com/office/officeart/2009/3/layout/HorizontalOrganizationChart"/>
    <dgm:cxn modelId="{DD07D30A-258E-443F-BE80-1320CA74D8CB}" type="presParOf" srcId="{9A9CC402-E8D9-499A-A2F0-E823259EC931}" destId="{39CF642E-4540-4469-93B5-E3CF5FF99A82}" srcOrd="4" destOrd="0" presId="urn:microsoft.com/office/officeart/2009/3/layout/HorizontalOrganizationChart"/>
    <dgm:cxn modelId="{591BE7F1-0DCD-4DCC-BCB8-DF03CFCD460C}" type="presParOf" srcId="{9A9CC402-E8D9-499A-A2F0-E823259EC931}" destId="{EC16B83B-FFA7-425C-A54E-E1EF39AF20C2}" srcOrd="5" destOrd="0" presId="urn:microsoft.com/office/officeart/2009/3/layout/HorizontalOrganizationChart"/>
    <dgm:cxn modelId="{B22503B2-7745-4E48-A3F8-058872F55796}" type="presParOf" srcId="{EC16B83B-FFA7-425C-A54E-E1EF39AF20C2}" destId="{0E985646-044F-4AFC-81A6-FE85B7E7CD0F}" srcOrd="0" destOrd="0" presId="urn:microsoft.com/office/officeart/2009/3/layout/HorizontalOrganizationChart"/>
    <dgm:cxn modelId="{D8C5B464-8A17-404B-90D8-91A59398A614}" type="presParOf" srcId="{0E985646-044F-4AFC-81A6-FE85B7E7CD0F}" destId="{B6091FCB-9E42-4A2F-AF19-8C52BCA02A35}" srcOrd="0" destOrd="0" presId="urn:microsoft.com/office/officeart/2009/3/layout/HorizontalOrganizationChart"/>
    <dgm:cxn modelId="{F624FAFC-3FF2-4447-90A5-8DFBE23BFDA6}" type="presParOf" srcId="{0E985646-044F-4AFC-81A6-FE85B7E7CD0F}" destId="{61C8E9AD-77CB-478A-8D36-A5E0B7EFB37A}" srcOrd="1" destOrd="0" presId="urn:microsoft.com/office/officeart/2009/3/layout/HorizontalOrganizationChart"/>
    <dgm:cxn modelId="{37027692-67F4-4ECE-BEB8-01A32A053080}" type="presParOf" srcId="{EC16B83B-FFA7-425C-A54E-E1EF39AF20C2}" destId="{FA81CBE8-5E35-4933-95B4-6DB4514D78C2}" srcOrd="1" destOrd="0" presId="urn:microsoft.com/office/officeart/2009/3/layout/HorizontalOrganizationChart"/>
    <dgm:cxn modelId="{14B067DB-BB61-4EEA-8B76-48B6BDCE3F65}" type="presParOf" srcId="{EC16B83B-FFA7-425C-A54E-E1EF39AF20C2}" destId="{BA63E98E-3E80-4EE7-91B9-D6EFFA60D1B1}" srcOrd="2" destOrd="0" presId="urn:microsoft.com/office/officeart/2009/3/layout/HorizontalOrganizationChart"/>
    <dgm:cxn modelId="{2DBCE2FF-BC7A-4CD4-9320-DCA672FE8891}" type="presParOf" srcId="{9A9CC402-E8D9-499A-A2F0-E823259EC931}" destId="{82FCD2BA-46B3-4243-B329-34EEEB70E5D0}" srcOrd="6" destOrd="0" presId="urn:microsoft.com/office/officeart/2009/3/layout/HorizontalOrganizationChart"/>
    <dgm:cxn modelId="{BC369059-2E75-4D36-B430-0057F9FFE403}" type="presParOf" srcId="{9A9CC402-E8D9-499A-A2F0-E823259EC931}" destId="{2DFCD172-F330-4882-8238-3075580847D0}" srcOrd="7" destOrd="0" presId="urn:microsoft.com/office/officeart/2009/3/layout/HorizontalOrganizationChart"/>
    <dgm:cxn modelId="{EB553AA9-E9C5-4AC6-A816-DFB717905C11}" type="presParOf" srcId="{2DFCD172-F330-4882-8238-3075580847D0}" destId="{4FD7833E-92B6-4C92-8EFD-646B00CFC3E7}" srcOrd="0" destOrd="0" presId="urn:microsoft.com/office/officeart/2009/3/layout/HorizontalOrganizationChart"/>
    <dgm:cxn modelId="{555D65DC-63F4-40A1-95DA-9568C7C62D37}" type="presParOf" srcId="{4FD7833E-92B6-4C92-8EFD-646B00CFC3E7}" destId="{DC530202-3CE7-4711-ADFD-634054CE9901}" srcOrd="0" destOrd="0" presId="urn:microsoft.com/office/officeart/2009/3/layout/HorizontalOrganizationChart"/>
    <dgm:cxn modelId="{C2227563-FC66-4911-8D34-E1B995EEB5D2}" type="presParOf" srcId="{4FD7833E-92B6-4C92-8EFD-646B00CFC3E7}" destId="{42AF18D9-65E7-406A-85AF-9AB63BF480F4}" srcOrd="1" destOrd="0" presId="urn:microsoft.com/office/officeart/2009/3/layout/HorizontalOrganizationChart"/>
    <dgm:cxn modelId="{E4B720D9-F83B-4E61-9133-BB6E986B4316}" type="presParOf" srcId="{2DFCD172-F330-4882-8238-3075580847D0}" destId="{2772FA96-1481-4404-B9D1-0FB449A169A9}" srcOrd="1" destOrd="0" presId="urn:microsoft.com/office/officeart/2009/3/layout/HorizontalOrganizationChart"/>
    <dgm:cxn modelId="{D3A6CC69-6821-4FE7-912C-B029753544D8}" type="presParOf" srcId="{2DFCD172-F330-4882-8238-3075580847D0}" destId="{E1A6CAD3-BED9-4112-B17C-CA41B2EFE2B5}" srcOrd="2" destOrd="0" presId="urn:microsoft.com/office/officeart/2009/3/layout/HorizontalOrganizationChart"/>
    <dgm:cxn modelId="{2A373496-D79F-4040-A089-A5A0128451BA}" type="presParOf" srcId="{9A9CC402-E8D9-499A-A2F0-E823259EC931}" destId="{4EBF93DD-64A5-4E34-A031-0B0D078C9EBA}" srcOrd="8" destOrd="0" presId="urn:microsoft.com/office/officeart/2009/3/layout/HorizontalOrganizationChart"/>
    <dgm:cxn modelId="{29A19464-3346-4ABB-9781-E4284EC1F15A}" type="presParOf" srcId="{9A9CC402-E8D9-499A-A2F0-E823259EC931}" destId="{504655CF-E1B4-421D-8D9D-8448D36089FC}" srcOrd="9" destOrd="0" presId="urn:microsoft.com/office/officeart/2009/3/layout/HorizontalOrganizationChart"/>
    <dgm:cxn modelId="{0D152FF2-FC0C-4CCA-921B-A68BF96E930A}" type="presParOf" srcId="{504655CF-E1B4-421D-8D9D-8448D36089FC}" destId="{8BF1588B-AE93-440E-BC3B-F8AFE4F80200}" srcOrd="0" destOrd="0" presId="urn:microsoft.com/office/officeart/2009/3/layout/HorizontalOrganizationChart"/>
    <dgm:cxn modelId="{CCB6A441-16EB-404B-8040-79FF7623105B}" type="presParOf" srcId="{8BF1588B-AE93-440E-BC3B-F8AFE4F80200}" destId="{C5C0301B-36C7-4BAB-A5C6-57E95C95498A}" srcOrd="0" destOrd="0" presId="urn:microsoft.com/office/officeart/2009/3/layout/HorizontalOrganizationChart"/>
    <dgm:cxn modelId="{E51B8BAF-4AA6-4F82-8E40-1D3EFC67BF04}" type="presParOf" srcId="{8BF1588B-AE93-440E-BC3B-F8AFE4F80200}" destId="{72B09BBC-DCA3-4A36-93F5-72CDB81E7034}" srcOrd="1" destOrd="0" presId="urn:microsoft.com/office/officeart/2009/3/layout/HorizontalOrganizationChart"/>
    <dgm:cxn modelId="{B6D68FE9-06AE-42DC-BD35-E7FE144B793D}" type="presParOf" srcId="{504655CF-E1B4-421D-8D9D-8448D36089FC}" destId="{AFACCE7F-AC2B-465F-A8DE-0B020F6AFCC0}" srcOrd="1" destOrd="0" presId="urn:microsoft.com/office/officeart/2009/3/layout/HorizontalOrganizationChart"/>
    <dgm:cxn modelId="{CED0EA7F-7693-4BF9-8032-EB1A9AA4F6EF}" type="presParOf" srcId="{504655CF-E1B4-421D-8D9D-8448D36089FC}" destId="{683970D9-A8AA-4EDA-9109-C0690EAFC2FC}" srcOrd="2" destOrd="0" presId="urn:microsoft.com/office/officeart/2009/3/layout/HorizontalOrganizationChart"/>
    <dgm:cxn modelId="{F49FDFF6-901A-4594-875E-16DCD1678756}" type="presParOf" srcId="{9A9CC402-E8D9-499A-A2F0-E823259EC931}" destId="{951AE9C7-EF2D-456F-BCFE-097FC62EFFBA}" srcOrd="10" destOrd="0" presId="urn:microsoft.com/office/officeart/2009/3/layout/HorizontalOrganizationChart"/>
    <dgm:cxn modelId="{0DCD65D4-D0B9-4B99-A327-498619C33DDC}" type="presParOf" srcId="{9A9CC402-E8D9-499A-A2F0-E823259EC931}" destId="{D59FFEE6-9698-433F-9C66-7EDB6E86378B}" srcOrd="11" destOrd="0" presId="urn:microsoft.com/office/officeart/2009/3/layout/HorizontalOrganizationChart"/>
    <dgm:cxn modelId="{5EB5F7DC-6025-4A6F-B563-16E2E844C644}" type="presParOf" srcId="{D59FFEE6-9698-433F-9C66-7EDB6E86378B}" destId="{7EEDF3E0-9550-4C25-BEBD-7F31B0A12B5C}" srcOrd="0" destOrd="0" presId="urn:microsoft.com/office/officeart/2009/3/layout/HorizontalOrganizationChart"/>
    <dgm:cxn modelId="{AF30233B-6A9F-4489-AF53-65A8F2DF147A}" type="presParOf" srcId="{7EEDF3E0-9550-4C25-BEBD-7F31B0A12B5C}" destId="{AC5DA331-8F4F-49B2-A546-67FC2A742C0F}" srcOrd="0" destOrd="0" presId="urn:microsoft.com/office/officeart/2009/3/layout/HorizontalOrganizationChart"/>
    <dgm:cxn modelId="{A51A6926-7F88-4931-954F-32E3F7FF88D8}" type="presParOf" srcId="{7EEDF3E0-9550-4C25-BEBD-7F31B0A12B5C}" destId="{0098891E-9438-4D96-AA53-406C1166BBB6}" srcOrd="1" destOrd="0" presId="urn:microsoft.com/office/officeart/2009/3/layout/HorizontalOrganizationChart"/>
    <dgm:cxn modelId="{C3322308-E295-4E36-8665-976F07AA9B35}" type="presParOf" srcId="{D59FFEE6-9698-433F-9C66-7EDB6E86378B}" destId="{23B4B0D4-399C-43BD-A881-C5D6B100D5C7}" srcOrd="1" destOrd="0" presId="urn:microsoft.com/office/officeart/2009/3/layout/HorizontalOrganizationChart"/>
    <dgm:cxn modelId="{C92DFC1A-EE1C-423E-B80A-9A4BF8BB1B85}" type="presParOf" srcId="{D59FFEE6-9698-433F-9C66-7EDB6E86378B}" destId="{64C14D9B-EA9E-4ECA-8946-B939C08ADC79}" srcOrd="2" destOrd="0" presId="urn:microsoft.com/office/officeart/2009/3/layout/HorizontalOrganizationChart"/>
    <dgm:cxn modelId="{67AF940C-4D6A-4155-8374-747C5C6F7A5A}" type="presParOf" srcId="{E662270C-D407-4CAD-A165-A4902E45EB59}" destId="{C1F723DF-F104-4C4F-8480-71E6001B2125}" srcOrd="2" destOrd="0" presId="urn:microsoft.com/office/officeart/2009/3/layout/HorizontalOrganizationChart"/>
    <dgm:cxn modelId="{D0EAE5B4-4244-47B4-BD90-6B85F4548DAA}" type="presParOf" srcId="{C1F723DF-F104-4C4F-8480-71E6001B2125}" destId="{27F726AE-2A8F-4F9C-A9D7-D22AFD948386}" srcOrd="0" destOrd="0" presId="urn:microsoft.com/office/officeart/2009/3/layout/HorizontalOrganizationChart"/>
    <dgm:cxn modelId="{B8FDC028-45C3-449D-AE02-92858B7D6DDD}" type="presParOf" srcId="{C1F723DF-F104-4C4F-8480-71E6001B2125}" destId="{346B84CC-7551-4261-B5ED-19D52FD27A3B}" srcOrd="1" destOrd="0" presId="urn:microsoft.com/office/officeart/2009/3/layout/HorizontalOrganizationChart"/>
    <dgm:cxn modelId="{7F9CFF34-2757-4624-B3D3-823341B9C267}" type="presParOf" srcId="{346B84CC-7551-4261-B5ED-19D52FD27A3B}" destId="{4901BDDD-B118-4237-949D-CF2DB4079575}" srcOrd="0" destOrd="0" presId="urn:microsoft.com/office/officeart/2009/3/layout/HorizontalOrganizationChart"/>
    <dgm:cxn modelId="{A5B4A225-D963-4983-8C81-1E9F46DED285}" type="presParOf" srcId="{4901BDDD-B118-4237-949D-CF2DB4079575}" destId="{BEF4B530-296F-4BBD-BE34-2B1781A5FC76}" srcOrd="0" destOrd="0" presId="urn:microsoft.com/office/officeart/2009/3/layout/HorizontalOrganizationChart"/>
    <dgm:cxn modelId="{706BB27B-A433-42FC-A4C7-7238D64661FE}" type="presParOf" srcId="{4901BDDD-B118-4237-949D-CF2DB4079575}" destId="{4257F03F-08E2-4DC9-9CB8-AE300DE38925}" srcOrd="1" destOrd="0" presId="urn:microsoft.com/office/officeart/2009/3/layout/HorizontalOrganizationChart"/>
    <dgm:cxn modelId="{8B9F41CA-96DF-4453-9CB4-2D352B1DE912}" type="presParOf" srcId="{346B84CC-7551-4261-B5ED-19D52FD27A3B}" destId="{5AF41E0A-3A39-4254-AF96-CBF75470BB1D}" srcOrd="1" destOrd="0" presId="urn:microsoft.com/office/officeart/2009/3/layout/HorizontalOrganizationChart"/>
    <dgm:cxn modelId="{371FFAEB-2B4B-4C3F-BFA8-CBA2ACB7978A}" type="presParOf" srcId="{346B84CC-7551-4261-B5ED-19D52FD27A3B}" destId="{D41FBEC0-553A-4E91-BADB-F8244B31A97E}"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4AFDD58-7527-4CEC-A9AF-7DE388EC9917}"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s-EC"/>
        </a:p>
      </dgm:t>
    </dgm:pt>
    <dgm:pt modelId="{7E009398-A623-4251-B262-8521B677FB9D}">
      <dgm:prSet custT="1">
        <dgm:style>
          <a:lnRef idx="2">
            <a:schemeClr val="accent4"/>
          </a:lnRef>
          <a:fillRef idx="1">
            <a:schemeClr val="lt1"/>
          </a:fillRef>
          <a:effectRef idx="0">
            <a:schemeClr val="accent4"/>
          </a:effectRef>
          <a:fontRef idx="minor">
            <a:schemeClr val="dk1"/>
          </a:fontRef>
        </dgm:style>
      </dgm:prSet>
      <dgm:spPr/>
      <dgm:t>
        <a:bodyPr/>
        <a:lstStyle/>
        <a:p>
          <a:pPr algn="ctr" rtl="0"/>
          <a:r>
            <a:rPr lang="es-EC" sz="2400" b="1" dirty="0" smtClean="0">
              <a:latin typeface="Arial" pitchFamily="34" charset="0"/>
              <a:cs typeface="Arial" pitchFamily="34" charset="0"/>
            </a:rPr>
            <a:t>Factor A:</a:t>
          </a:r>
          <a:endParaRPr lang="es-EC" sz="1800" b="1" dirty="0">
            <a:latin typeface="Arial" pitchFamily="34" charset="0"/>
            <a:cs typeface="Arial" pitchFamily="34" charset="0"/>
          </a:endParaRPr>
        </a:p>
      </dgm:t>
    </dgm:pt>
    <dgm:pt modelId="{24EA69E0-4DF8-498D-86DC-A60F91576977}" type="parTrans" cxnId="{244ECA14-F00A-4173-B57B-CEA94EA7D171}">
      <dgm:prSet/>
      <dgm:spPr/>
      <dgm:t>
        <a:bodyPr/>
        <a:lstStyle/>
        <a:p>
          <a:endParaRPr lang="es-EC"/>
        </a:p>
      </dgm:t>
    </dgm:pt>
    <dgm:pt modelId="{5188B3E6-8E55-461F-98CF-BF244314446B}" type="sibTrans" cxnId="{244ECA14-F00A-4173-B57B-CEA94EA7D171}">
      <dgm:prSet/>
      <dgm:spPr/>
      <dgm:t>
        <a:bodyPr/>
        <a:lstStyle/>
        <a:p>
          <a:endParaRPr lang="es-EC"/>
        </a:p>
      </dgm:t>
    </dgm:pt>
    <dgm:pt modelId="{3C0124EF-DD31-4419-A457-7D9FA1FADD8A}">
      <dgm:prSet custT="1">
        <dgm:style>
          <a:lnRef idx="2">
            <a:schemeClr val="accent4"/>
          </a:lnRef>
          <a:fillRef idx="1">
            <a:schemeClr val="lt1"/>
          </a:fillRef>
          <a:effectRef idx="0">
            <a:schemeClr val="accent4"/>
          </a:effectRef>
          <a:fontRef idx="minor">
            <a:schemeClr val="dk1"/>
          </a:fontRef>
        </dgm:style>
      </dgm:prSet>
      <dgm:spPr/>
      <dgm:t>
        <a:bodyPr/>
        <a:lstStyle/>
        <a:p>
          <a:pPr rtl="0"/>
          <a:r>
            <a:rPr lang="es-EC" sz="2000" b="1" dirty="0" smtClean="0">
              <a:latin typeface="Arial" pitchFamily="34" charset="0"/>
              <a:cs typeface="Arial" pitchFamily="34" charset="0"/>
            </a:rPr>
            <a:t>C</a:t>
          </a:r>
          <a:r>
            <a:rPr lang="es-EC" sz="2000" b="1" baseline="-25000" dirty="0" smtClean="0">
              <a:latin typeface="Arial" pitchFamily="34" charset="0"/>
              <a:cs typeface="Arial" pitchFamily="34" charset="0"/>
            </a:rPr>
            <a:t>1</a:t>
          </a:r>
          <a:r>
            <a:rPr lang="es-EC" sz="2000" b="1" dirty="0" smtClean="0">
              <a:latin typeface="Arial" pitchFamily="34" charset="0"/>
              <a:cs typeface="Arial" pitchFamily="34" charset="0"/>
            </a:rPr>
            <a:t>=</a:t>
          </a:r>
          <a:r>
            <a:rPr lang="es-EC" sz="2000" b="1" baseline="-25000" dirty="0" smtClean="0">
              <a:latin typeface="Arial" pitchFamily="34" charset="0"/>
              <a:cs typeface="Arial" pitchFamily="34" charset="0"/>
            </a:rPr>
            <a:t> </a:t>
          </a:r>
          <a:r>
            <a:rPr lang="es-EC" sz="2000" b="1" dirty="0" smtClean="0">
              <a:latin typeface="Arial" pitchFamily="34" charset="0"/>
              <a:cs typeface="Arial" pitchFamily="34" charset="0"/>
            </a:rPr>
            <a:t>11,1 – 25% de presencia de plaga</a:t>
          </a:r>
          <a:r>
            <a:rPr lang="es-EC" sz="1600" b="1" dirty="0" smtClean="0">
              <a:latin typeface="Arial" pitchFamily="34" charset="0"/>
              <a:cs typeface="Arial" pitchFamily="34" charset="0"/>
            </a:rPr>
            <a:t> </a:t>
          </a:r>
          <a:endParaRPr lang="es-EC" sz="1600" b="1" dirty="0">
            <a:latin typeface="Arial" pitchFamily="34" charset="0"/>
            <a:cs typeface="Arial" pitchFamily="34" charset="0"/>
          </a:endParaRPr>
        </a:p>
      </dgm:t>
    </dgm:pt>
    <dgm:pt modelId="{B615FA53-C3B5-40AE-A771-46ED1E9987DF}" type="parTrans" cxnId="{DA684E16-E99F-4F5D-B2D9-404727711323}">
      <dgm:prSet/>
      <dgm:spPr/>
      <dgm:t>
        <a:bodyPr/>
        <a:lstStyle/>
        <a:p>
          <a:endParaRPr lang="es-EC"/>
        </a:p>
      </dgm:t>
    </dgm:pt>
    <dgm:pt modelId="{F8D6D4C7-CB76-490F-8826-6FC8BA944CA1}" type="sibTrans" cxnId="{DA684E16-E99F-4F5D-B2D9-404727711323}">
      <dgm:prSet/>
      <dgm:spPr/>
      <dgm:t>
        <a:bodyPr/>
        <a:lstStyle/>
        <a:p>
          <a:endParaRPr lang="es-EC"/>
        </a:p>
      </dgm:t>
    </dgm:pt>
    <dgm:pt modelId="{181F73D4-2934-4CBB-817B-F0CDE3E208DB}">
      <dgm:prSet custT="1">
        <dgm:style>
          <a:lnRef idx="2">
            <a:schemeClr val="accent4"/>
          </a:lnRef>
          <a:fillRef idx="1">
            <a:schemeClr val="lt1"/>
          </a:fillRef>
          <a:effectRef idx="0">
            <a:schemeClr val="accent4"/>
          </a:effectRef>
          <a:fontRef idx="minor">
            <a:schemeClr val="dk1"/>
          </a:fontRef>
        </dgm:style>
      </dgm:prSet>
      <dgm:spPr/>
      <dgm:t>
        <a:bodyPr/>
        <a:lstStyle/>
        <a:p>
          <a:pPr rtl="0"/>
          <a:r>
            <a:rPr lang="es-EC" sz="2000" b="1" dirty="0" smtClean="0">
              <a:latin typeface="Arial" pitchFamily="34" charset="0"/>
              <a:cs typeface="Arial" pitchFamily="34" charset="0"/>
            </a:rPr>
            <a:t>C</a:t>
          </a:r>
          <a:r>
            <a:rPr lang="es-EC" sz="2000" b="1" baseline="-25000" dirty="0" smtClean="0">
              <a:latin typeface="Arial" pitchFamily="34" charset="0"/>
              <a:cs typeface="Arial" pitchFamily="34" charset="0"/>
            </a:rPr>
            <a:t>2</a:t>
          </a:r>
          <a:r>
            <a:rPr lang="es-EC" sz="2000" b="1" dirty="0" smtClean="0">
              <a:latin typeface="Arial" pitchFamily="34" charset="0"/>
              <a:cs typeface="Arial" pitchFamily="34" charset="0"/>
            </a:rPr>
            <a:t>= 25,1 – 30% de presencia de plaga</a:t>
          </a:r>
          <a:endParaRPr lang="es-EC" sz="2000" b="1" dirty="0">
            <a:latin typeface="Arial" pitchFamily="34" charset="0"/>
            <a:cs typeface="Arial" pitchFamily="34" charset="0"/>
          </a:endParaRPr>
        </a:p>
      </dgm:t>
    </dgm:pt>
    <dgm:pt modelId="{4C97DF14-053A-4982-90A9-20BB15A5B905}" type="parTrans" cxnId="{9C7BF91B-34BB-4A07-9E44-E1DEF0EA3BBB}">
      <dgm:prSet/>
      <dgm:spPr/>
      <dgm:t>
        <a:bodyPr/>
        <a:lstStyle/>
        <a:p>
          <a:endParaRPr lang="es-EC"/>
        </a:p>
      </dgm:t>
    </dgm:pt>
    <dgm:pt modelId="{DF0912D2-6179-42DF-94C4-0322E6E04B49}" type="sibTrans" cxnId="{9C7BF91B-34BB-4A07-9E44-E1DEF0EA3BBB}">
      <dgm:prSet/>
      <dgm:spPr/>
      <dgm:t>
        <a:bodyPr/>
        <a:lstStyle/>
        <a:p>
          <a:endParaRPr lang="es-EC"/>
        </a:p>
      </dgm:t>
    </dgm:pt>
    <dgm:pt modelId="{2DAA8A4E-84D5-4FF2-BEE2-CEDD4C309749}">
      <dgm:prSet custT="1">
        <dgm:style>
          <a:lnRef idx="2">
            <a:schemeClr val="accent4"/>
          </a:lnRef>
          <a:fillRef idx="1">
            <a:schemeClr val="lt1"/>
          </a:fillRef>
          <a:effectRef idx="0">
            <a:schemeClr val="accent4"/>
          </a:effectRef>
          <a:fontRef idx="minor">
            <a:schemeClr val="dk1"/>
          </a:fontRef>
        </dgm:style>
      </dgm:prSet>
      <dgm:spPr/>
      <dgm:t>
        <a:bodyPr/>
        <a:lstStyle/>
        <a:p>
          <a:pPr algn="ctr" rtl="0"/>
          <a:r>
            <a:rPr lang="es-EC" sz="2400" b="1" dirty="0" smtClean="0">
              <a:latin typeface="Arial" pitchFamily="34" charset="0"/>
              <a:cs typeface="Arial" pitchFamily="34" charset="0"/>
            </a:rPr>
            <a:t>Factor B:</a:t>
          </a:r>
          <a:endParaRPr lang="es-EC" sz="1800" b="1" dirty="0">
            <a:latin typeface="Arial" pitchFamily="34" charset="0"/>
            <a:cs typeface="Arial" pitchFamily="34" charset="0"/>
          </a:endParaRPr>
        </a:p>
      </dgm:t>
    </dgm:pt>
    <dgm:pt modelId="{A865EBA9-53DC-4C46-9D7E-4DA225208998}" type="parTrans" cxnId="{A34B8299-CA99-4385-B1C2-FC2F4CD31DDD}">
      <dgm:prSet/>
      <dgm:spPr/>
      <dgm:t>
        <a:bodyPr/>
        <a:lstStyle/>
        <a:p>
          <a:endParaRPr lang="es-EC"/>
        </a:p>
      </dgm:t>
    </dgm:pt>
    <dgm:pt modelId="{60C79B56-2153-4F00-8437-4934D2B5E2D5}" type="sibTrans" cxnId="{A34B8299-CA99-4385-B1C2-FC2F4CD31DDD}">
      <dgm:prSet/>
      <dgm:spPr/>
      <dgm:t>
        <a:bodyPr/>
        <a:lstStyle/>
        <a:p>
          <a:endParaRPr lang="es-EC"/>
        </a:p>
      </dgm:t>
    </dgm:pt>
    <dgm:pt modelId="{EA8EEF01-9183-4476-BCFA-B0E9BF0240E7}">
      <dgm:prSet custT="1">
        <dgm:style>
          <a:lnRef idx="2">
            <a:schemeClr val="accent4"/>
          </a:lnRef>
          <a:fillRef idx="1">
            <a:schemeClr val="lt1"/>
          </a:fillRef>
          <a:effectRef idx="0">
            <a:schemeClr val="accent4"/>
          </a:effectRef>
          <a:fontRef idx="minor">
            <a:schemeClr val="dk1"/>
          </a:fontRef>
        </dgm:style>
      </dgm:prSet>
      <dgm:spPr/>
      <dgm:t>
        <a:bodyPr/>
        <a:lstStyle/>
        <a:p>
          <a:pPr rtl="0"/>
          <a:r>
            <a:rPr lang="es-EC" sz="2000" b="1" dirty="0" smtClean="0">
              <a:latin typeface="Arial" pitchFamily="34" charset="0"/>
              <a:cs typeface="Arial" pitchFamily="34" charset="0"/>
            </a:rPr>
            <a:t>E</a:t>
          </a:r>
          <a:r>
            <a:rPr lang="es-EC" sz="2000" b="1" baseline="-25000" dirty="0" smtClean="0">
              <a:latin typeface="Arial" pitchFamily="34" charset="0"/>
              <a:cs typeface="Arial" pitchFamily="34" charset="0"/>
            </a:rPr>
            <a:t>1</a:t>
          </a:r>
          <a:r>
            <a:rPr lang="es-EC" sz="2000" b="1" dirty="0" smtClean="0">
              <a:latin typeface="Arial" pitchFamily="34" charset="0"/>
              <a:cs typeface="Arial" pitchFamily="34" charset="0"/>
            </a:rPr>
            <a:t>= 40 ácaros benéficos por metro lineal de cama (300 000 ab/ha)</a:t>
          </a:r>
          <a:endParaRPr lang="es-EC" sz="2000" b="1" dirty="0">
            <a:latin typeface="Arial" pitchFamily="34" charset="0"/>
            <a:cs typeface="Arial" pitchFamily="34" charset="0"/>
          </a:endParaRPr>
        </a:p>
      </dgm:t>
    </dgm:pt>
    <dgm:pt modelId="{09169ABA-81CE-4E28-9DED-90BCD35DEA4D}" type="parTrans" cxnId="{0D8E533B-F25B-4F9C-AA24-1F7AE9C116AD}">
      <dgm:prSet/>
      <dgm:spPr/>
      <dgm:t>
        <a:bodyPr/>
        <a:lstStyle/>
        <a:p>
          <a:endParaRPr lang="es-EC"/>
        </a:p>
      </dgm:t>
    </dgm:pt>
    <dgm:pt modelId="{08708653-F7F3-47F6-9BEA-7FB2B1BBAA67}" type="sibTrans" cxnId="{0D8E533B-F25B-4F9C-AA24-1F7AE9C116AD}">
      <dgm:prSet/>
      <dgm:spPr/>
      <dgm:t>
        <a:bodyPr/>
        <a:lstStyle/>
        <a:p>
          <a:endParaRPr lang="es-EC"/>
        </a:p>
      </dgm:t>
    </dgm:pt>
    <dgm:pt modelId="{A4FF2A6F-77E4-4395-B975-300085524944}">
      <dgm:prSet custT="1">
        <dgm:style>
          <a:lnRef idx="2">
            <a:schemeClr val="accent4"/>
          </a:lnRef>
          <a:fillRef idx="1">
            <a:schemeClr val="lt1"/>
          </a:fillRef>
          <a:effectRef idx="0">
            <a:schemeClr val="accent4"/>
          </a:effectRef>
          <a:fontRef idx="minor">
            <a:schemeClr val="dk1"/>
          </a:fontRef>
        </dgm:style>
      </dgm:prSet>
      <dgm:spPr/>
      <dgm:t>
        <a:bodyPr/>
        <a:lstStyle/>
        <a:p>
          <a:pPr rtl="0"/>
          <a:r>
            <a:rPr lang="es-EC" sz="2000" b="1" dirty="0" smtClean="0">
              <a:latin typeface="Arial" pitchFamily="34" charset="0"/>
              <a:cs typeface="Arial" pitchFamily="34" charset="0"/>
            </a:rPr>
            <a:t>E</a:t>
          </a:r>
          <a:r>
            <a:rPr lang="es-EC" sz="2000" b="1" baseline="-25000" dirty="0" smtClean="0">
              <a:latin typeface="Arial" pitchFamily="34" charset="0"/>
              <a:cs typeface="Arial" pitchFamily="34" charset="0"/>
            </a:rPr>
            <a:t>2</a:t>
          </a:r>
          <a:r>
            <a:rPr lang="es-EC" sz="2000" b="1" dirty="0" smtClean="0">
              <a:latin typeface="Arial" pitchFamily="34" charset="0"/>
              <a:cs typeface="Arial" pitchFamily="34" charset="0"/>
            </a:rPr>
            <a:t>= 100 ácaros benéficos por metro lineal de cama (750 000 ab/ha)</a:t>
          </a:r>
          <a:endParaRPr lang="es-EC" sz="2000" b="1" dirty="0">
            <a:latin typeface="Arial" pitchFamily="34" charset="0"/>
            <a:cs typeface="Arial" pitchFamily="34" charset="0"/>
          </a:endParaRPr>
        </a:p>
      </dgm:t>
    </dgm:pt>
    <dgm:pt modelId="{D3595665-20F2-4191-BC74-460323B9502E}" type="parTrans" cxnId="{1CC9FA8F-BB82-4188-B7E4-035DDEA3D695}">
      <dgm:prSet/>
      <dgm:spPr/>
      <dgm:t>
        <a:bodyPr/>
        <a:lstStyle/>
        <a:p>
          <a:endParaRPr lang="es-EC"/>
        </a:p>
      </dgm:t>
    </dgm:pt>
    <dgm:pt modelId="{81DC3F78-7B9C-4FD7-BD6F-E9F1775BCF57}" type="sibTrans" cxnId="{1CC9FA8F-BB82-4188-B7E4-035DDEA3D695}">
      <dgm:prSet/>
      <dgm:spPr/>
      <dgm:t>
        <a:bodyPr/>
        <a:lstStyle/>
        <a:p>
          <a:endParaRPr lang="es-EC"/>
        </a:p>
      </dgm:t>
    </dgm:pt>
    <dgm:pt modelId="{60116993-230D-41B5-89A6-F5F760FB47FE}">
      <dgm:prSet custT="1">
        <dgm:style>
          <a:lnRef idx="2">
            <a:schemeClr val="accent4"/>
          </a:lnRef>
          <a:fillRef idx="1">
            <a:schemeClr val="lt1"/>
          </a:fillRef>
          <a:effectRef idx="0">
            <a:schemeClr val="accent4"/>
          </a:effectRef>
          <a:fontRef idx="minor">
            <a:schemeClr val="dk1"/>
          </a:fontRef>
        </dgm:style>
      </dgm:prSet>
      <dgm:spPr/>
      <dgm:t>
        <a:bodyPr/>
        <a:lstStyle/>
        <a:p>
          <a:pPr rtl="0"/>
          <a:r>
            <a:rPr lang="es-EC" sz="2000" b="1" dirty="0" smtClean="0">
              <a:latin typeface="Arial" pitchFamily="34" charset="0"/>
              <a:cs typeface="Arial" pitchFamily="34" charset="0"/>
            </a:rPr>
            <a:t>E</a:t>
          </a:r>
          <a:r>
            <a:rPr lang="es-EC" sz="2000" b="1" baseline="-25000" dirty="0" smtClean="0">
              <a:latin typeface="Arial" pitchFamily="34" charset="0"/>
              <a:cs typeface="Arial" pitchFamily="34" charset="0"/>
            </a:rPr>
            <a:t>3</a:t>
          </a:r>
          <a:r>
            <a:rPr lang="es-EC" sz="2000" b="1" dirty="0" smtClean="0">
              <a:latin typeface="Arial" pitchFamily="34" charset="0"/>
              <a:cs typeface="Arial" pitchFamily="34" charset="0"/>
            </a:rPr>
            <a:t>= Rotación normal de acaricidas de la finca</a:t>
          </a:r>
          <a:endParaRPr lang="es-EC" sz="2000" b="1" dirty="0">
            <a:latin typeface="Arial" pitchFamily="34" charset="0"/>
            <a:cs typeface="Arial" pitchFamily="34" charset="0"/>
          </a:endParaRPr>
        </a:p>
      </dgm:t>
    </dgm:pt>
    <dgm:pt modelId="{4B9BDFD3-7752-41B0-A5C2-38C9767CCC6A}" type="parTrans" cxnId="{6BBCDF41-313B-4F74-8B26-AFF016787175}">
      <dgm:prSet/>
      <dgm:spPr/>
      <dgm:t>
        <a:bodyPr/>
        <a:lstStyle/>
        <a:p>
          <a:endParaRPr lang="es-EC"/>
        </a:p>
      </dgm:t>
    </dgm:pt>
    <dgm:pt modelId="{C9227A52-908A-4D9A-9C8B-2D4CF122BDE1}" type="sibTrans" cxnId="{6BBCDF41-313B-4F74-8B26-AFF016787175}">
      <dgm:prSet/>
      <dgm:spPr/>
      <dgm:t>
        <a:bodyPr/>
        <a:lstStyle/>
        <a:p>
          <a:endParaRPr lang="es-EC"/>
        </a:p>
      </dgm:t>
    </dgm:pt>
    <dgm:pt modelId="{A6EA1A14-3B04-409F-9A0C-5B5360432856}" type="pres">
      <dgm:prSet presAssocID="{04AFDD58-7527-4CEC-A9AF-7DE388EC9917}" presName="linear" presStyleCnt="0">
        <dgm:presLayoutVars>
          <dgm:animLvl val="lvl"/>
          <dgm:resizeHandles val="exact"/>
        </dgm:presLayoutVars>
      </dgm:prSet>
      <dgm:spPr/>
      <dgm:t>
        <a:bodyPr/>
        <a:lstStyle/>
        <a:p>
          <a:endParaRPr lang="es-EC"/>
        </a:p>
      </dgm:t>
    </dgm:pt>
    <dgm:pt modelId="{BD816578-B144-4B59-8997-75A0ADB08F8C}" type="pres">
      <dgm:prSet presAssocID="{7E009398-A623-4251-B262-8521B677FB9D}" presName="parentText" presStyleLbl="node1" presStyleIdx="0" presStyleCnt="7" custLinFactY="-153433" custLinFactNeighborX="126" custLinFactNeighborY="-200000">
        <dgm:presLayoutVars>
          <dgm:chMax val="0"/>
          <dgm:bulletEnabled val="1"/>
        </dgm:presLayoutVars>
      </dgm:prSet>
      <dgm:spPr/>
      <dgm:t>
        <a:bodyPr/>
        <a:lstStyle/>
        <a:p>
          <a:endParaRPr lang="es-EC"/>
        </a:p>
      </dgm:t>
    </dgm:pt>
    <dgm:pt modelId="{8C2B8D90-AA6C-4A1A-8B6C-68A53EC33472}" type="pres">
      <dgm:prSet presAssocID="{5188B3E6-8E55-461F-98CF-BF244314446B}" presName="spacer" presStyleCnt="0"/>
      <dgm:spPr/>
    </dgm:pt>
    <dgm:pt modelId="{BCA8173D-B7D8-4DCE-A495-C58887197636}" type="pres">
      <dgm:prSet presAssocID="{3C0124EF-DD31-4419-A457-7D9FA1FADD8A}" presName="parentText" presStyleLbl="node1" presStyleIdx="1" presStyleCnt="7" custLinFactY="-3653" custLinFactNeighborX="126" custLinFactNeighborY="-100000">
        <dgm:presLayoutVars>
          <dgm:chMax val="0"/>
          <dgm:bulletEnabled val="1"/>
        </dgm:presLayoutVars>
      </dgm:prSet>
      <dgm:spPr/>
      <dgm:t>
        <a:bodyPr/>
        <a:lstStyle/>
        <a:p>
          <a:endParaRPr lang="es-EC"/>
        </a:p>
      </dgm:t>
    </dgm:pt>
    <dgm:pt modelId="{5881E025-002F-4B22-B0C1-E38AC291CFBD}" type="pres">
      <dgm:prSet presAssocID="{F8D6D4C7-CB76-490F-8826-6FC8BA944CA1}" presName="spacer" presStyleCnt="0"/>
      <dgm:spPr/>
    </dgm:pt>
    <dgm:pt modelId="{07282A6B-0427-458B-BF25-A792EFD36240}" type="pres">
      <dgm:prSet presAssocID="{181F73D4-2934-4CBB-817B-F0CDE3E208DB}" presName="parentText" presStyleLbl="node1" presStyleIdx="2" presStyleCnt="7" custLinFactNeighborX="126" custLinFactNeighborY="-64832">
        <dgm:presLayoutVars>
          <dgm:chMax val="0"/>
          <dgm:bulletEnabled val="1"/>
        </dgm:presLayoutVars>
      </dgm:prSet>
      <dgm:spPr/>
      <dgm:t>
        <a:bodyPr/>
        <a:lstStyle/>
        <a:p>
          <a:endParaRPr lang="es-EC"/>
        </a:p>
      </dgm:t>
    </dgm:pt>
    <dgm:pt modelId="{2C406887-800C-4A3C-AEBE-5103A7A4FCA6}" type="pres">
      <dgm:prSet presAssocID="{DF0912D2-6179-42DF-94C4-0322E6E04B49}" presName="spacer" presStyleCnt="0"/>
      <dgm:spPr/>
    </dgm:pt>
    <dgm:pt modelId="{7B06136C-A974-46FA-AEB2-E74CA78E4BA2}" type="pres">
      <dgm:prSet presAssocID="{2DAA8A4E-84D5-4FF2-BEE2-CEDD4C309749}" presName="parentText" presStyleLbl="node1" presStyleIdx="3" presStyleCnt="7" custLinFactNeighborX="126" custLinFactNeighborY="-5918">
        <dgm:presLayoutVars>
          <dgm:chMax val="0"/>
          <dgm:bulletEnabled val="1"/>
        </dgm:presLayoutVars>
      </dgm:prSet>
      <dgm:spPr/>
      <dgm:t>
        <a:bodyPr/>
        <a:lstStyle/>
        <a:p>
          <a:endParaRPr lang="es-EC"/>
        </a:p>
      </dgm:t>
    </dgm:pt>
    <dgm:pt modelId="{765DC9E7-9079-4BA0-854B-E589435D1729}" type="pres">
      <dgm:prSet presAssocID="{60C79B56-2153-4F00-8437-4934D2B5E2D5}" presName="spacer" presStyleCnt="0"/>
      <dgm:spPr/>
    </dgm:pt>
    <dgm:pt modelId="{D46555BE-5F0D-4506-B675-F17FC251F762}" type="pres">
      <dgm:prSet presAssocID="{EA8EEF01-9183-4476-BCFA-B0E9BF0240E7}" presName="parentText" presStyleLbl="node1" presStyleIdx="4" presStyleCnt="7" custLinFactNeighborX="126" custLinFactNeighborY="75139">
        <dgm:presLayoutVars>
          <dgm:chMax val="0"/>
          <dgm:bulletEnabled val="1"/>
        </dgm:presLayoutVars>
      </dgm:prSet>
      <dgm:spPr/>
      <dgm:t>
        <a:bodyPr/>
        <a:lstStyle/>
        <a:p>
          <a:endParaRPr lang="es-EC"/>
        </a:p>
      </dgm:t>
    </dgm:pt>
    <dgm:pt modelId="{979971C9-652D-4E6A-B941-58EF604B0811}" type="pres">
      <dgm:prSet presAssocID="{08708653-F7F3-47F6-9BEA-7FB2B1BBAA67}" presName="spacer" presStyleCnt="0"/>
      <dgm:spPr/>
    </dgm:pt>
    <dgm:pt modelId="{78B9EBD1-BFFE-4A9B-B170-165BB8F46ED7}" type="pres">
      <dgm:prSet presAssocID="{A4FF2A6F-77E4-4395-B975-300085524944}" presName="parentText" presStyleLbl="node1" presStyleIdx="5" presStyleCnt="7" custLinFactY="1832" custLinFactNeighborX="126" custLinFactNeighborY="100000">
        <dgm:presLayoutVars>
          <dgm:chMax val="0"/>
          <dgm:bulletEnabled val="1"/>
        </dgm:presLayoutVars>
      </dgm:prSet>
      <dgm:spPr/>
      <dgm:t>
        <a:bodyPr/>
        <a:lstStyle/>
        <a:p>
          <a:endParaRPr lang="es-EC"/>
        </a:p>
      </dgm:t>
    </dgm:pt>
    <dgm:pt modelId="{0B1559DE-45F6-4233-A00A-796701152EF2}" type="pres">
      <dgm:prSet presAssocID="{81DC3F78-7B9C-4FD7-BD6F-E9F1775BCF57}" presName="spacer" presStyleCnt="0"/>
      <dgm:spPr/>
    </dgm:pt>
    <dgm:pt modelId="{665327FB-BAB5-4F1B-94F0-01FA7FBFAD78}" type="pres">
      <dgm:prSet presAssocID="{60116993-230D-41B5-89A6-F5F760FB47FE}" presName="parentText" presStyleLbl="node1" presStyleIdx="6" presStyleCnt="7" custLinFactY="30547" custLinFactNeighborX="126" custLinFactNeighborY="100000">
        <dgm:presLayoutVars>
          <dgm:chMax val="0"/>
          <dgm:bulletEnabled val="1"/>
        </dgm:presLayoutVars>
      </dgm:prSet>
      <dgm:spPr/>
      <dgm:t>
        <a:bodyPr/>
        <a:lstStyle/>
        <a:p>
          <a:endParaRPr lang="es-EC"/>
        </a:p>
      </dgm:t>
    </dgm:pt>
  </dgm:ptLst>
  <dgm:cxnLst>
    <dgm:cxn modelId="{DA684E16-E99F-4F5D-B2D9-404727711323}" srcId="{04AFDD58-7527-4CEC-A9AF-7DE388EC9917}" destId="{3C0124EF-DD31-4419-A457-7D9FA1FADD8A}" srcOrd="1" destOrd="0" parTransId="{B615FA53-C3B5-40AE-A771-46ED1E9987DF}" sibTransId="{F8D6D4C7-CB76-490F-8826-6FC8BA944CA1}"/>
    <dgm:cxn modelId="{4BC1B1BB-8FD1-460E-9575-AF7EE8A168E6}" type="presOf" srcId="{A4FF2A6F-77E4-4395-B975-300085524944}" destId="{78B9EBD1-BFFE-4A9B-B170-165BB8F46ED7}" srcOrd="0" destOrd="0" presId="urn:microsoft.com/office/officeart/2005/8/layout/vList2"/>
    <dgm:cxn modelId="{FBDDAAB3-2650-434B-A560-A74BEF9D165F}" type="presOf" srcId="{3C0124EF-DD31-4419-A457-7D9FA1FADD8A}" destId="{BCA8173D-B7D8-4DCE-A495-C58887197636}" srcOrd="0" destOrd="0" presId="urn:microsoft.com/office/officeart/2005/8/layout/vList2"/>
    <dgm:cxn modelId="{A34B8299-CA99-4385-B1C2-FC2F4CD31DDD}" srcId="{04AFDD58-7527-4CEC-A9AF-7DE388EC9917}" destId="{2DAA8A4E-84D5-4FF2-BEE2-CEDD4C309749}" srcOrd="3" destOrd="0" parTransId="{A865EBA9-53DC-4C46-9D7E-4DA225208998}" sibTransId="{60C79B56-2153-4F00-8437-4934D2B5E2D5}"/>
    <dgm:cxn modelId="{1CC9FA8F-BB82-4188-B7E4-035DDEA3D695}" srcId="{04AFDD58-7527-4CEC-A9AF-7DE388EC9917}" destId="{A4FF2A6F-77E4-4395-B975-300085524944}" srcOrd="5" destOrd="0" parTransId="{D3595665-20F2-4191-BC74-460323B9502E}" sibTransId="{81DC3F78-7B9C-4FD7-BD6F-E9F1775BCF57}"/>
    <dgm:cxn modelId="{0D8E533B-F25B-4F9C-AA24-1F7AE9C116AD}" srcId="{04AFDD58-7527-4CEC-A9AF-7DE388EC9917}" destId="{EA8EEF01-9183-4476-BCFA-B0E9BF0240E7}" srcOrd="4" destOrd="0" parTransId="{09169ABA-81CE-4E28-9DED-90BCD35DEA4D}" sibTransId="{08708653-F7F3-47F6-9BEA-7FB2B1BBAA67}"/>
    <dgm:cxn modelId="{5FE495A4-1DAE-477A-BC83-5263756DDB4C}" type="presOf" srcId="{7E009398-A623-4251-B262-8521B677FB9D}" destId="{BD816578-B144-4B59-8997-75A0ADB08F8C}" srcOrd="0" destOrd="0" presId="urn:microsoft.com/office/officeart/2005/8/layout/vList2"/>
    <dgm:cxn modelId="{9C7BF91B-34BB-4A07-9E44-E1DEF0EA3BBB}" srcId="{04AFDD58-7527-4CEC-A9AF-7DE388EC9917}" destId="{181F73D4-2934-4CBB-817B-F0CDE3E208DB}" srcOrd="2" destOrd="0" parTransId="{4C97DF14-053A-4982-90A9-20BB15A5B905}" sibTransId="{DF0912D2-6179-42DF-94C4-0322E6E04B49}"/>
    <dgm:cxn modelId="{6B84EE5D-D09A-47C2-A00D-406E1ED34D03}" type="presOf" srcId="{2DAA8A4E-84D5-4FF2-BEE2-CEDD4C309749}" destId="{7B06136C-A974-46FA-AEB2-E74CA78E4BA2}" srcOrd="0" destOrd="0" presId="urn:microsoft.com/office/officeart/2005/8/layout/vList2"/>
    <dgm:cxn modelId="{19CA48F9-B9C7-4975-9D63-AA3ACDBAFC8D}" type="presOf" srcId="{EA8EEF01-9183-4476-BCFA-B0E9BF0240E7}" destId="{D46555BE-5F0D-4506-B675-F17FC251F762}" srcOrd="0" destOrd="0" presId="urn:microsoft.com/office/officeart/2005/8/layout/vList2"/>
    <dgm:cxn modelId="{244ECA14-F00A-4173-B57B-CEA94EA7D171}" srcId="{04AFDD58-7527-4CEC-A9AF-7DE388EC9917}" destId="{7E009398-A623-4251-B262-8521B677FB9D}" srcOrd="0" destOrd="0" parTransId="{24EA69E0-4DF8-498D-86DC-A60F91576977}" sibTransId="{5188B3E6-8E55-461F-98CF-BF244314446B}"/>
    <dgm:cxn modelId="{E46C356D-D878-4B52-8EBD-200239E89EF5}" type="presOf" srcId="{60116993-230D-41B5-89A6-F5F760FB47FE}" destId="{665327FB-BAB5-4F1B-94F0-01FA7FBFAD78}" srcOrd="0" destOrd="0" presId="urn:microsoft.com/office/officeart/2005/8/layout/vList2"/>
    <dgm:cxn modelId="{6BBCDF41-313B-4F74-8B26-AFF016787175}" srcId="{04AFDD58-7527-4CEC-A9AF-7DE388EC9917}" destId="{60116993-230D-41B5-89A6-F5F760FB47FE}" srcOrd="6" destOrd="0" parTransId="{4B9BDFD3-7752-41B0-A5C2-38C9767CCC6A}" sibTransId="{C9227A52-908A-4D9A-9C8B-2D4CF122BDE1}"/>
    <dgm:cxn modelId="{F3E1BE80-ED1D-402C-AA0A-09C909D26E01}" type="presOf" srcId="{181F73D4-2934-4CBB-817B-F0CDE3E208DB}" destId="{07282A6B-0427-458B-BF25-A792EFD36240}" srcOrd="0" destOrd="0" presId="urn:microsoft.com/office/officeart/2005/8/layout/vList2"/>
    <dgm:cxn modelId="{65DE73BC-3700-47FA-80B3-03D56BC6423F}" type="presOf" srcId="{04AFDD58-7527-4CEC-A9AF-7DE388EC9917}" destId="{A6EA1A14-3B04-409F-9A0C-5B5360432856}" srcOrd="0" destOrd="0" presId="urn:microsoft.com/office/officeart/2005/8/layout/vList2"/>
    <dgm:cxn modelId="{A98BE22A-B038-44F2-9C46-1D2A101DEA6B}" type="presParOf" srcId="{A6EA1A14-3B04-409F-9A0C-5B5360432856}" destId="{BD816578-B144-4B59-8997-75A0ADB08F8C}" srcOrd="0" destOrd="0" presId="urn:microsoft.com/office/officeart/2005/8/layout/vList2"/>
    <dgm:cxn modelId="{EA1EC8A2-DA0F-4EE2-9348-2DCE4B5BDC7B}" type="presParOf" srcId="{A6EA1A14-3B04-409F-9A0C-5B5360432856}" destId="{8C2B8D90-AA6C-4A1A-8B6C-68A53EC33472}" srcOrd="1" destOrd="0" presId="urn:microsoft.com/office/officeart/2005/8/layout/vList2"/>
    <dgm:cxn modelId="{AD6A2A40-9820-48A1-98B3-D20108F53146}" type="presParOf" srcId="{A6EA1A14-3B04-409F-9A0C-5B5360432856}" destId="{BCA8173D-B7D8-4DCE-A495-C58887197636}" srcOrd="2" destOrd="0" presId="urn:microsoft.com/office/officeart/2005/8/layout/vList2"/>
    <dgm:cxn modelId="{D2DE2C57-B179-4494-A2DD-0F47F5BD292E}" type="presParOf" srcId="{A6EA1A14-3B04-409F-9A0C-5B5360432856}" destId="{5881E025-002F-4B22-B0C1-E38AC291CFBD}" srcOrd="3" destOrd="0" presId="urn:microsoft.com/office/officeart/2005/8/layout/vList2"/>
    <dgm:cxn modelId="{B37F7273-2BE3-4E14-AE6E-FD6C04AE96D9}" type="presParOf" srcId="{A6EA1A14-3B04-409F-9A0C-5B5360432856}" destId="{07282A6B-0427-458B-BF25-A792EFD36240}" srcOrd="4" destOrd="0" presId="urn:microsoft.com/office/officeart/2005/8/layout/vList2"/>
    <dgm:cxn modelId="{CAFFFBCF-B935-4C5C-9A25-1F9A748E8087}" type="presParOf" srcId="{A6EA1A14-3B04-409F-9A0C-5B5360432856}" destId="{2C406887-800C-4A3C-AEBE-5103A7A4FCA6}" srcOrd="5" destOrd="0" presId="urn:microsoft.com/office/officeart/2005/8/layout/vList2"/>
    <dgm:cxn modelId="{B495B4D0-6291-48BF-9426-187C721551B4}" type="presParOf" srcId="{A6EA1A14-3B04-409F-9A0C-5B5360432856}" destId="{7B06136C-A974-46FA-AEB2-E74CA78E4BA2}" srcOrd="6" destOrd="0" presId="urn:microsoft.com/office/officeart/2005/8/layout/vList2"/>
    <dgm:cxn modelId="{5CB73A4D-824F-4476-8E8E-A5BEE5623BCE}" type="presParOf" srcId="{A6EA1A14-3B04-409F-9A0C-5B5360432856}" destId="{765DC9E7-9079-4BA0-854B-E589435D1729}" srcOrd="7" destOrd="0" presId="urn:microsoft.com/office/officeart/2005/8/layout/vList2"/>
    <dgm:cxn modelId="{A9F00A89-1666-4229-A638-484F6E9F7E84}" type="presParOf" srcId="{A6EA1A14-3B04-409F-9A0C-5B5360432856}" destId="{D46555BE-5F0D-4506-B675-F17FC251F762}" srcOrd="8" destOrd="0" presId="urn:microsoft.com/office/officeart/2005/8/layout/vList2"/>
    <dgm:cxn modelId="{4042A3A1-643A-4F4D-A3F7-32D2E447FD3B}" type="presParOf" srcId="{A6EA1A14-3B04-409F-9A0C-5B5360432856}" destId="{979971C9-652D-4E6A-B941-58EF604B0811}" srcOrd="9" destOrd="0" presId="urn:microsoft.com/office/officeart/2005/8/layout/vList2"/>
    <dgm:cxn modelId="{677D6F49-D3CC-4879-BBE4-AA3B783B18A7}" type="presParOf" srcId="{A6EA1A14-3B04-409F-9A0C-5B5360432856}" destId="{78B9EBD1-BFFE-4A9B-B170-165BB8F46ED7}" srcOrd="10" destOrd="0" presId="urn:microsoft.com/office/officeart/2005/8/layout/vList2"/>
    <dgm:cxn modelId="{36F5627E-424B-4C47-A416-D0B5DDEC0664}" type="presParOf" srcId="{A6EA1A14-3B04-409F-9A0C-5B5360432856}" destId="{0B1559DE-45F6-4233-A00A-796701152EF2}" srcOrd="11" destOrd="0" presId="urn:microsoft.com/office/officeart/2005/8/layout/vList2"/>
    <dgm:cxn modelId="{0DE5A153-1B4E-49DE-833C-FE62D5000D5D}" type="presParOf" srcId="{A6EA1A14-3B04-409F-9A0C-5B5360432856}" destId="{665327FB-BAB5-4F1B-94F0-01FA7FBFAD78}"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0979C59-142B-42F0-9C3F-96263CBC9880}" type="doc">
      <dgm:prSet loTypeId="urn:microsoft.com/office/officeart/2005/8/layout/list1" loCatId="list" qsTypeId="urn:microsoft.com/office/officeart/2005/8/quickstyle/3d2" qsCatId="3D" csTypeId="urn:microsoft.com/office/officeart/2005/8/colors/colorful3" csCatId="colorful" phldr="1"/>
      <dgm:spPr/>
      <dgm:t>
        <a:bodyPr/>
        <a:lstStyle/>
        <a:p>
          <a:endParaRPr lang="es-EC"/>
        </a:p>
      </dgm:t>
    </dgm:pt>
    <dgm:pt modelId="{8E84064E-DF8D-4E7D-8D17-7F0DDC022E6F}">
      <dgm:prSet phldrT="[Texto]" custT="1"/>
      <dgm:spPr/>
      <dgm:t>
        <a:bodyPr/>
        <a:lstStyle/>
        <a:p>
          <a:r>
            <a:rPr lang="es-EC" sz="1800" dirty="0" smtClean="0"/>
            <a:t>SEVERIDAD FINAL</a:t>
          </a:r>
          <a:endParaRPr lang="es-EC" sz="1800" dirty="0"/>
        </a:p>
      </dgm:t>
    </dgm:pt>
    <dgm:pt modelId="{442AC015-5935-45DF-B763-FAE2AF6F6F09}" type="parTrans" cxnId="{BAAA7799-8D17-441B-9F6C-064429DAA804}">
      <dgm:prSet/>
      <dgm:spPr/>
      <dgm:t>
        <a:bodyPr/>
        <a:lstStyle/>
        <a:p>
          <a:endParaRPr lang="es-EC"/>
        </a:p>
      </dgm:t>
    </dgm:pt>
    <dgm:pt modelId="{E4460C15-D0D0-4117-A0C4-DE3CF3688724}" type="sibTrans" cxnId="{BAAA7799-8D17-441B-9F6C-064429DAA804}">
      <dgm:prSet/>
      <dgm:spPr/>
      <dgm:t>
        <a:bodyPr/>
        <a:lstStyle/>
        <a:p>
          <a:endParaRPr lang="es-EC"/>
        </a:p>
      </dgm:t>
    </dgm:pt>
    <dgm:pt modelId="{7675748A-285B-414B-AF82-1B812129AE15}">
      <dgm:prSet phldrT="[Texto]" custT="1"/>
      <dgm:spPr/>
      <dgm:t>
        <a:bodyPr/>
        <a:lstStyle/>
        <a:p>
          <a:r>
            <a:rPr lang="es-EC" sz="1800" dirty="0" smtClean="0"/>
            <a:t>DÍAS DE DURACIÓN EN FLORERO</a:t>
          </a:r>
          <a:endParaRPr lang="es-EC" sz="1800" dirty="0"/>
        </a:p>
      </dgm:t>
    </dgm:pt>
    <dgm:pt modelId="{5E4F69EB-CC67-4475-831F-2F742B147709}" type="parTrans" cxnId="{391FB5FB-666B-43CE-88FC-7E21C324F4A8}">
      <dgm:prSet/>
      <dgm:spPr/>
      <dgm:t>
        <a:bodyPr/>
        <a:lstStyle/>
        <a:p>
          <a:endParaRPr lang="es-EC"/>
        </a:p>
      </dgm:t>
    </dgm:pt>
    <dgm:pt modelId="{E3824125-FB56-456C-8497-476EDDBAE269}" type="sibTrans" cxnId="{391FB5FB-666B-43CE-88FC-7E21C324F4A8}">
      <dgm:prSet/>
      <dgm:spPr/>
      <dgm:t>
        <a:bodyPr/>
        <a:lstStyle/>
        <a:p>
          <a:endParaRPr lang="es-EC"/>
        </a:p>
      </dgm:t>
    </dgm:pt>
    <dgm:pt modelId="{A5B717A7-1CD4-4EB4-BCFE-D4D042A99888}">
      <dgm:prSet phldrT="[Texto]" custT="1"/>
      <dgm:spPr/>
      <dgm:t>
        <a:bodyPr/>
        <a:lstStyle/>
        <a:p>
          <a:r>
            <a:rPr lang="es-EC" sz="1800" dirty="0" smtClean="0"/>
            <a:t>NÚMERO DE TALLOS DE FLOR RECHAZO O FLOR NACIONAL</a:t>
          </a:r>
          <a:endParaRPr lang="es-EC" sz="1800" dirty="0"/>
        </a:p>
      </dgm:t>
    </dgm:pt>
    <dgm:pt modelId="{03F40E56-1B11-4264-9E03-45DF77737F9A}" type="parTrans" cxnId="{DE434B36-746F-4CDA-9E16-70D4B293C42D}">
      <dgm:prSet/>
      <dgm:spPr/>
      <dgm:t>
        <a:bodyPr/>
        <a:lstStyle/>
        <a:p>
          <a:endParaRPr lang="es-EC"/>
        </a:p>
      </dgm:t>
    </dgm:pt>
    <dgm:pt modelId="{CF132DB4-36B7-41BD-8432-263750050E52}" type="sibTrans" cxnId="{DE434B36-746F-4CDA-9E16-70D4B293C42D}">
      <dgm:prSet/>
      <dgm:spPr/>
      <dgm:t>
        <a:bodyPr/>
        <a:lstStyle/>
        <a:p>
          <a:endParaRPr lang="es-EC"/>
        </a:p>
      </dgm:t>
    </dgm:pt>
    <dgm:pt modelId="{161D0EFB-F6C3-4CC1-B656-9DD859E2F771}">
      <dgm:prSet phldrT="[Texto]" custT="1"/>
      <dgm:spPr/>
      <dgm:t>
        <a:bodyPr/>
        <a:lstStyle/>
        <a:p>
          <a:r>
            <a:rPr lang="es-EC" sz="1800" dirty="0" smtClean="0"/>
            <a:t>NÚMERO DE DÍAS  Y CANTIDAD DE ÁCAROS BENÉFICOS PARA LA REPOBLACIÓN</a:t>
          </a:r>
          <a:endParaRPr lang="es-EC" sz="1800" dirty="0"/>
        </a:p>
      </dgm:t>
    </dgm:pt>
    <dgm:pt modelId="{D241E4D9-B1FA-4247-BECB-B1B64359828B}" type="parTrans" cxnId="{25CC5ED9-179C-49F6-9233-858B44C0B947}">
      <dgm:prSet/>
      <dgm:spPr/>
      <dgm:t>
        <a:bodyPr/>
        <a:lstStyle/>
        <a:p>
          <a:endParaRPr lang="es-EC"/>
        </a:p>
      </dgm:t>
    </dgm:pt>
    <dgm:pt modelId="{E2D4C4FB-A0DC-43FB-A3A1-0B60034EC59F}" type="sibTrans" cxnId="{25CC5ED9-179C-49F6-9233-858B44C0B947}">
      <dgm:prSet/>
      <dgm:spPr/>
      <dgm:t>
        <a:bodyPr/>
        <a:lstStyle/>
        <a:p>
          <a:endParaRPr lang="es-EC"/>
        </a:p>
      </dgm:t>
    </dgm:pt>
    <dgm:pt modelId="{EBF86221-EA00-45FC-94FA-E1FA27062DAA}">
      <dgm:prSet custT="1"/>
      <dgm:spPr/>
      <dgm:t>
        <a:bodyPr/>
        <a:lstStyle/>
        <a:p>
          <a:r>
            <a:rPr lang="es-EC" sz="1800" dirty="0" smtClean="0"/>
            <a:t>NÚMERO INDIVIDUOS NECESARIOS PARA CONTROL DE LA PLAGA</a:t>
          </a:r>
        </a:p>
      </dgm:t>
    </dgm:pt>
    <dgm:pt modelId="{8EC9A5C4-8F3F-4021-8336-F6AEF3990B8D}" type="parTrans" cxnId="{5599F68E-94EA-40CA-9AFA-830B423B31DF}">
      <dgm:prSet/>
      <dgm:spPr/>
      <dgm:t>
        <a:bodyPr/>
        <a:lstStyle/>
        <a:p>
          <a:endParaRPr lang="es-EC"/>
        </a:p>
      </dgm:t>
    </dgm:pt>
    <dgm:pt modelId="{787C2FA2-BD0A-40E4-B38A-EC69ED7388EE}" type="sibTrans" cxnId="{5599F68E-94EA-40CA-9AFA-830B423B31DF}">
      <dgm:prSet/>
      <dgm:spPr/>
      <dgm:t>
        <a:bodyPr/>
        <a:lstStyle/>
        <a:p>
          <a:endParaRPr lang="es-EC"/>
        </a:p>
      </dgm:t>
    </dgm:pt>
    <dgm:pt modelId="{A00390E3-3EA1-4A91-A72F-EA2B9BE8A746}">
      <dgm:prSet custT="1"/>
      <dgm:spPr/>
      <dgm:t>
        <a:bodyPr/>
        <a:lstStyle/>
        <a:p>
          <a:r>
            <a:rPr lang="es-EC" sz="1800" dirty="0" smtClean="0"/>
            <a:t>ÍNDICE BENEFICIO/COSTO</a:t>
          </a:r>
        </a:p>
      </dgm:t>
    </dgm:pt>
    <dgm:pt modelId="{9FD8C17D-86B6-4F70-9CDF-4CB237A3BA31}" type="parTrans" cxnId="{5B56BD53-96E4-4464-9EB2-6C6DDC180BEF}">
      <dgm:prSet/>
      <dgm:spPr/>
      <dgm:t>
        <a:bodyPr/>
        <a:lstStyle/>
        <a:p>
          <a:endParaRPr lang="es-EC"/>
        </a:p>
      </dgm:t>
    </dgm:pt>
    <dgm:pt modelId="{D291B785-D8DE-439E-9E70-71889DEE0FE1}" type="sibTrans" cxnId="{5B56BD53-96E4-4464-9EB2-6C6DDC180BEF}">
      <dgm:prSet/>
      <dgm:spPr/>
      <dgm:t>
        <a:bodyPr/>
        <a:lstStyle/>
        <a:p>
          <a:endParaRPr lang="es-EC"/>
        </a:p>
      </dgm:t>
    </dgm:pt>
    <dgm:pt modelId="{2A8EC0BD-7782-4982-A624-DDFFD0E3BCA3}" type="pres">
      <dgm:prSet presAssocID="{30979C59-142B-42F0-9C3F-96263CBC9880}" presName="linear" presStyleCnt="0">
        <dgm:presLayoutVars>
          <dgm:dir/>
          <dgm:animLvl val="lvl"/>
          <dgm:resizeHandles val="exact"/>
        </dgm:presLayoutVars>
      </dgm:prSet>
      <dgm:spPr/>
      <dgm:t>
        <a:bodyPr/>
        <a:lstStyle/>
        <a:p>
          <a:endParaRPr lang="es-EC"/>
        </a:p>
      </dgm:t>
    </dgm:pt>
    <dgm:pt modelId="{192FDD19-18B1-4198-914E-C61F18DB6079}" type="pres">
      <dgm:prSet presAssocID="{8E84064E-DF8D-4E7D-8D17-7F0DDC022E6F}" presName="parentLin" presStyleCnt="0"/>
      <dgm:spPr/>
    </dgm:pt>
    <dgm:pt modelId="{910B6815-4E47-402E-A2D7-FCC6D412293D}" type="pres">
      <dgm:prSet presAssocID="{8E84064E-DF8D-4E7D-8D17-7F0DDC022E6F}" presName="parentLeftMargin" presStyleLbl="node1" presStyleIdx="0" presStyleCnt="6"/>
      <dgm:spPr/>
      <dgm:t>
        <a:bodyPr/>
        <a:lstStyle/>
        <a:p>
          <a:endParaRPr lang="es-EC"/>
        </a:p>
      </dgm:t>
    </dgm:pt>
    <dgm:pt modelId="{ACE5A874-DD55-44EF-B183-E9E4F769E6FD}" type="pres">
      <dgm:prSet presAssocID="{8E84064E-DF8D-4E7D-8D17-7F0DDC022E6F}" presName="parentText" presStyleLbl="node1" presStyleIdx="0" presStyleCnt="6" custScaleX="142857" custScaleY="241629">
        <dgm:presLayoutVars>
          <dgm:chMax val="0"/>
          <dgm:bulletEnabled val="1"/>
        </dgm:presLayoutVars>
      </dgm:prSet>
      <dgm:spPr/>
      <dgm:t>
        <a:bodyPr/>
        <a:lstStyle/>
        <a:p>
          <a:endParaRPr lang="es-EC"/>
        </a:p>
      </dgm:t>
    </dgm:pt>
    <dgm:pt modelId="{5AA880FA-950A-4657-BBA3-27A1198B41B7}" type="pres">
      <dgm:prSet presAssocID="{8E84064E-DF8D-4E7D-8D17-7F0DDC022E6F}" presName="negativeSpace" presStyleCnt="0"/>
      <dgm:spPr/>
    </dgm:pt>
    <dgm:pt modelId="{03D3E0D6-9B4C-4C9F-A6D8-56640DC68B1E}" type="pres">
      <dgm:prSet presAssocID="{8E84064E-DF8D-4E7D-8D17-7F0DDC022E6F}" presName="childText" presStyleLbl="conFgAcc1" presStyleIdx="0" presStyleCnt="6">
        <dgm:presLayoutVars>
          <dgm:bulletEnabled val="1"/>
        </dgm:presLayoutVars>
      </dgm:prSet>
      <dgm:spPr/>
    </dgm:pt>
    <dgm:pt modelId="{662DA86C-9A9C-4AA2-A773-DAE34D3A8C0B}" type="pres">
      <dgm:prSet presAssocID="{E4460C15-D0D0-4117-A0C4-DE3CF3688724}" presName="spaceBetweenRectangles" presStyleCnt="0"/>
      <dgm:spPr/>
    </dgm:pt>
    <dgm:pt modelId="{D53C6FC3-1AD1-471E-96C3-094761089F49}" type="pres">
      <dgm:prSet presAssocID="{7675748A-285B-414B-AF82-1B812129AE15}" presName="parentLin" presStyleCnt="0"/>
      <dgm:spPr/>
    </dgm:pt>
    <dgm:pt modelId="{487B1D18-2E5D-418E-BFA2-1CE9243DB88F}" type="pres">
      <dgm:prSet presAssocID="{7675748A-285B-414B-AF82-1B812129AE15}" presName="parentLeftMargin" presStyleLbl="node1" presStyleIdx="0" presStyleCnt="6"/>
      <dgm:spPr/>
      <dgm:t>
        <a:bodyPr/>
        <a:lstStyle/>
        <a:p>
          <a:endParaRPr lang="es-EC"/>
        </a:p>
      </dgm:t>
    </dgm:pt>
    <dgm:pt modelId="{E94FF5ED-DCE2-4754-AC68-F546AFFFDAA7}" type="pres">
      <dgm:prSet presAssocID="{7675748A-285B-414B-AF82-1B812129AE15}" presName="parentText" presStyleLbl="node1" presStyleIdx="1" presStyleCnt="6" custScaleX="142857" custScaleY="172129">
        <dgm:presLayoutVars>
          <dgm:chMax val="0"/>
          <dgm:bulletEnabled val="1"/>
        </dgm:presLayoutVars>
      </dgm:prSet>
      <dgm:spPr/>
      <dgm:t>
        <a:bodyPr/>
        <a:lstStyle/>
        <a:p>
          <a:endParaRPr lang="es-EC"/>
        </a:p>
      </dgm:t>
    </dgm:pt>
    <dgm:pt modelId="{3E08B419-6869-45C4-B0DA-17292C4193C8}" type="pres">
      <dgm:prSet presAssocID="{7675748A-285B-414B-AF82-1B812129AE15}" presName="negativeSpace" presStyleCnt="0"/>
      <dgm:spPr/>
    </dgm:pt>
    <dgm:pt modelId="{0B992A76-AE00-4383-91CE-7CE233B1BC2D}" type="pres">
      <dgm:prSet presAssocID="{7675748A-285B-414B-AF82-1B812129AE15}" presName="childText" presStyleLbl="conFgAcc1" presStyleIdx="1" presStyleCnt="6">
        <dgm:presLayoutVars>
          <dgm:bulletEnabled val="1"/>
        </dgm:presLayoutVars>
      </dgm:prSet>
      <dgm:spPr/>
    </dgm:pt>
    <dgm:pt modelId="{5D771941-0370-402D-B666-1BB0A89C77A0}" type="pres">
      <dgm:prSet presAssocID="{E3824125-FB56-456C-8497-476EDDBAE269}" presName="spaceBetweenRectangles" presStyleCnt="0"/>
      <dgm:spPr/>
    </dgm:pt>
    <dgm:pt modelId="{87329F68-F10C-45FD-BC26-6CD5A3E3EE53}" type="pres">
      <dgm:prSet presAssocID="{A5B717A7-1CD4-4EB4-BCFE-D4D042A99888}" presName="parentLin" presStyleCnt="0"/>
      <dgm:spPr/>
    </dgm:pt>
    <dgm:pt modelId="{E91D5DAB-5749-4AAD-B7DB-173B042E163F}" type="pres">
      <dgm:prSet presAssocID="{A5B717A7-1CD4-4EB4-BCFE-D4D042A99888}" presName="parentLeftMargin" presStyleLbl="node1" presStyleIdx="1" presStyleCnt="6"/>
      <dgm:spPr/>
      <dgm:t>
        <a:bodyPr/>
        <a:lstStyle/>
        <a:p>
          <a:endParaRPr lang="es-EC"/>
        </a:p>
      </dgm:t>
    </dgm:pt>
    <dgm:pt modelId="{BC544F37-BC51-4DAA-AA71-A4F12F27CC1C}" type="pres">
      <dgm:prSet presAssocID="{A5B717A7-1CD4-4EB4-BCFE-D4D042A99888}" presName="parentText" presStyleLbl="node1" presStyleIdx="2" presStyleCnt="6" custScaleX="142857" custScaleY="247325">
        <dgm:presLayoutVars>
          <dgm:chMax val="0"/>
          <dgm:bulletEnabled val="1"/>
        </dgm:presLayoutVars>
      </dgm:prSet>
      <dgm:spPr/>
      <dgm:t>
        <a:bodyPr/>
        <a:lstStyle/>
        <a:p>
          <a:endParaRPr lang="es-EC"/>
        </a:p>
      </dgm:t>
    </dgm:pt>
    <dgm:pt modelId="{53AC3C2E-2EAD-4DBF-A63B-2D716BB00B2F}" type="pres">
      <dgm:prSet presAssocID="{A5B717A7-1CD4-4EB4-BCFE-D4D042A99888}" presName="negativeSpace" presStyleCnt="0"/>
      <dgm:spPr/>
    </dgm:pt>
    <dgm:pt modelId="{3900A944-EE91-42F9-9952-B11BB3B950CE}" type="pres">
      <dgm:prSet presAssocID="{A5B717A7-1CD4-4EB4-BCFE-D4D042A99888}" presName="childText" presStyleLbl="conFgAcc1" presStyleIdx="2" presStyleCnt="6">
        <dgm:presLayoutVars>
          <dgm:bulletEnabled val="1"/>
        </dgm:presLayoutVars>
      </dgm:prSet>
      <dgm:spPr/>
    </dgm:pt>
    <dgm:pt modelId="{06A33C3F-8A08-44A3-8440-4EE8189BBC63}" type="pres">
      <dgm:prSet presAssocID="{CF132DB4-36B7-41BD-8432-263750050E52}" presName="spaceBetweenRectangles" presStyleCnt="0"/>
      <dgm:spPr/>
    </dgm:pt>
    <dgm:pt modelId="{B662E5AA-0D32-42B5-925B-E5EE1D08886C}" type="pres">
      <dgm:prSet presAssocID="{161D0EFB-F6C3-4CC1-B656-9DD859E2F771}" presName="parentLin" presStyleCnt="0"/>
      <dgm:spPr/>
    </dgm:pt>
    <dgm:pt modelId="{EEB2B7CE-F718-476C-86B2-17BCA67C40B6}" type="pres">
      <dgm:prSet presAssocID="{161D0EFB-F6C3-4CC1-B656-9DD859E2F771}" presName="parentLeftMargin" presStyleLbl="node1" presStyleIdx="2" presStyleCnt="6"/>
      <dgm:spPr/>
      <dgm:t>
        <a:bodyPr/>
        <a:lstStyle/>
        <a:p>
          <a:endParaRPr lang="es-EC"/>
        </a:p>
      </dgm:t>
    </dgm:pt>
    <dgm:pt modelId="{ED034329-5A70-4206-A780-2EEE7E87CE13}" type="pres">
      <dgm:prSet presAssocID="{161D0EFB-F6C3-4CC1-B656-9DD859E2F771}" presName="parentText" presStyleLbl="node1" presStyleIdx="3" presStyleCnt="6" custScaleX="142857" custScaleY="264154">
        <dgm:presLayoutVars>
          <dgm:chMax val="0"/>
          <dgm:bulletEnabled val="1"/>
        </dgm:presLayoutVars>
      </dgm:prSet>
      <dgm:spPr/>
      <dgm:t>
        <a:bodyPr/>
        <a:lstStyle/>
        <a:p>
          <a:endParaRPr lang="es-EC"/>
        </a:p>
      </dgm:t>
    </dgm:pt>
    <dgm:pt modelId="{4AE7CC99-3FBF-41C2-BADA-A7A6DC094522}" type="pres">
      <dgm:prSet presAssocID="{161D0EFB-F6C3-4CC1-B656-9DD859E2F771}" presName="negativeSpace" presStyleCnt="0"/>
      <dgm:spPr/>
    </dgm:pt>
    <dgm:pt modelId="{6482C494-AAD3-46A1-BE5A-96171A89041A}" type="pres">
      <dgm:prSet presAssocID="{161D0EFB-F6C3-4CC1-B656-9DD859E2F771}" presName="childText" presStyleLbl="conFgAcc1" presStyleIdx="3" presStyleCnt="6">
        <dgm:presLayoutVars>
          <dgm:bulletEnabled val="1"/>
        </dgm:presLayoutVars>
      </dgm:prSet>
      <dgm:spPr/>
    </dgm:pt>
    <dgm:pt modelId="{4E060E22-38B3-49E4-AC34-A63ED067B1B1}" type="pres">
      <dgm:prSet presAssocID="{E2D4C4FB-A0DC-43FB-A3A1-0B60034EC59F}" presName="spaceBetweenRectangles" presStyleCnt="0"/>
      <dgm:spPr/>
    </dgm:pt>
    <dgm:pt modelId="{656F55F4-DC34-409E-B399-3D07995D17B5}" type="pres">
      <dgm:prSet presAssocID="{EBF86221-EA00-45FC-94FA-E1FA27062DAA}" presName="parentLin" presStyleCnt="0"/>
      <dgm:spPr/>
    </dgm:pt>
    <dgm:pt modelId="{E115CBB5-7A4A-4DFD-869A-22A59715FAA6}" type="pres">
      <dgm:prSet presAssocID="{EBF86221-EA00-45FC-94FA-E1FA27062DAA}" presName="parentLeftMargin" presStyleLbl="node1" presStyleIdx="3" presStyleCnt="6"/>
      <dgm:spPr/>
      <dgm:t>
        <a:bodyPr/>
        <a:lstStyle/>
        <a:p>
          <a:endParaRPr lang="es-EC"/>
        </a:p>
      </dgm:t>
    </dgm:pt>
    <dgm:pt modelId="{DD5D6702-E983-4EE9-B372-EE782EAABDB9}" type="pres">
      <dgm:prSet presAssocID="{EBF86221-EA00-45FC-94FA-E1FA27062DAA}" presName="parentText" presStyleLbl="node1" presStyleIdx="4" presStyleCnt="6" custScaleX="142997" custScaleY="331681">
        <dgm:presLayoutVars>
          <dgm:chMax val="0"/>
          <dgm:bulletEnabled val="1"/>
        </dgm:presLayoutVars>
      </dgm:prSet>
      <dgm:spPr/>
      <dgm:t>
        <a:bodyPr/>
        <a:lstStyle/>
        <a:p>
          <a:endParaRPr lang="es-EC"/>
        </a:p>
      </dgm:t>
    </dgm:pt>
    <dgm:pt modelId="{228C2B68-FE19-4FC6-B98A-E70D365A629C}" type="pres">
      <dgm:prSet presAssocID="{EBF86221-EA00-45FC-94FA-E1FA27062DAA}" presName="negativeSpace" presStyleCnt="0"/>
      <dgm:spPr/>
    </dgm:pt>
    <dgm:pt modelId="{4E3785FE-CFE0-401A-A925-250780697E01}" type="pres">
      <dgm:prSet presAssocID="{EBF86221-EA00-45FC-94FA-E1FA27062DAA}" presName="childText" presStyleLbl="conFgAcc1" presStyleIdx="4" presStyleCnt="6">
        <dgm:presLayoutVars>
          <dgm:bulletEnabled val="1"/>
        </dgm:presLayoutVars>
      </dgm:prSet>
      <dgm:spPr/>
    </dgm:pt>
    <dgm:pt modelId="{C496B269-61B0-44D4-8F5D-B9282F2E31BE}" type="pres">
      <dgm:prSet presAssocID="{787C2FA2-BD0A-40E4-B38A-EC69ED7388EE}" presName="spaceBetweenRectangles" presStyleCnt="0"/>
      <dgm:spPr/>
    </dgm:pt>
    <dgm:pt modelId="{A1356314-FCFE-4558-8B35-42A9BA35AA0C}" type="pres">
      <dgm:prSet presAssocID="{A00390E3-3EA1-4A91-A72F-EA2B9BE8A746}" presName="parentLin" presStyleCnt="0"/>
      <dgm:spPr/>
    </dgm:pt>
    <dgm:pt modelId="{C6E31CC8-3A48-47F9-9650-D9210D657BF5}" type="pres">
      <dgm:prSet presAssocID="{A00390E3-3EA1-4A91-A72F-EA2B9BE8A746}" presName="parentLeftMargin" presStyleLbl="node1" presStyleIdx="4" presStyleCnt="6"/>
      <dgm:spPr/>
      <dgm:t>
        <a:bodyPr/>
        <a:lstStyle/>
        <a:p>
          <a:endParaRPr lang="es-EC"/>
        </a:p>
      </dgm:t>
    </dgm:pt>
    <dgm:pt modelId="{366DB1AB-D8D8-416A-B3F9-2069FD548601}" type="pres">
      <dgm:prSet presAssocID="{A00390E3-3EA1-4A91-A72F-EA2B9BE8A746}" presName="parentText" presStyleLbl="node1" presStyleIdx="5" presStyleCnt="6" custScaleX="142857" custScaleY="226335">
        <dgm:presLayoutVars>
          <dgm:chMax val="0"/>
          <dgm:bulletEnabled val="1"/>
        </dgm:presLayoutVars>
      </dgm:prSet>
      <dgm:spPr/>
      <dgm:t>
        <a:bodyPr/>
        <a:lstStyle/>
        <a:p>
          <a:endParaRPr lang="es-EC"/>
        </a:p>
      </dgm:t>
    </dgm:pt>
    <dgm:pt modelId="{6ED0C04F-C4D5-4488-AFC2-5FF57DB02855}" type="pres">
      <dgm:prSet presAssocID="{A00390E3-3EA1-4A91-A72F-EA2B9BE8A746}" presName="negativeSpace" presStyleCnt="0"/>
      <dgm:spPr/>
    </dgm:pt>
    <dgm:pt modelId="{AD37B6C8-567C-42BD-B2C0-F13590941098}" type="pres">
      <dgm:prSet presAssocID="{A00390E3-3EA1-4A91-A72F-EA2B9BE8A746}" presName="childText" presStyleLbl="conFgAcc1" presStyleIdx="5" presStyleCnt="6" custScaleY="374911">
        <dgm:presLayoutVars>
          <dgm:bulletEnabled val="1"/>
        </dgm:presLayoutVars>
      </dgm:prSet>
      <dgm:spPr/>
    </dgm:pt>
  </dgm:ptLst>
  <dgm:cxnLst>
    <dgm:cxn modelId="{B5707950-C6E6-4FF2-B41D-F0887EB2C91C}" type="presOf" srcId="{A00390E3-3EA1-4A91-A72F-EA2B9BE8A746}" destId="{366DB1AB-D8D8-416A-B3F9-2069FD548601}" srcOrd="1" destOrd="0" presId="urn:microsoft.com/office/officeart/2005/8/layout/list1"/>
    <dgm:cxn modelId="{391FB5FB-666B-43CE-88FC-7E21C324F4A8}" srcId="{30979C59-142B-42F0-9C3F-96263CBC9880}" destId="{7675748A-285B-414B-AF82-1B812129AE15}" srcOrd="1" destOrd="0" parTransId="{5E4F69EB-CC67-4475-831F-2F742B147709}" sibTransId="{E3824125-FB56-456C-8497-476EDDBAE269}"/>
    <dgm:cxn modelId="{CD380F08-C2A6-4894-9874-AEC1BBE14744}" type="presOf" srcId="{30979C59-142B-42F0-9C3F-96263CBC9880}" destId="{2A8EC0BD-7782-4982-A624-DDFFD0E3BCA3}" srcOrd="0" destOrd="0" presId="urn:microsoft.com/office/officeart/2005/8/layout/list1"/>
    <dgm:cxn modelId="{1EB555AD-FE0D-4617-A7CD-D26B55CD49B6}" type="presOf" srcId="{A5B717A7-1CD4-4EB4-BCFE-D4D042A99888}" destId="{E91D5DAB-5749-4AAD-B7DB-173B042E163F}" srcOrd="0" destOrd="0" presId="urn:microsoft.com/office/officeart/2005/8/layout/list1"/>
    <dgm:cxn modelId="{B08316FD-134E-4ECA-A82F-F6B9EB24DE4E}" type="presOf" srcId="{161D0EFB-F6C3-4CC1-B656-9DD859E2F771}" destId="{EEB2B7CE-F718-476C-86B2-17BCA67C40B6}" srcOrd="0" destOrd="0" presId="urn:microsoft.com/office/officeart/2005/8/layout/list1"/>
    <dgm:cxn modelId="{338D7B99-2D2C-4E64-A034-45ED51F3EB28}" type="presOf" srcId="{A5B717A7-1CD4-4EB4-BCFE-D4D042A99888}" destId="{BC544F37-BC51-4DAA-AA71-A4F12F27CC1C}" srcOrd="1" destOrd="0" presId="urn:microsoft.com/office/officeart/2005/8/layout/list1"/>
    <dgm:cxn modelId="{BAAA7799-8D17-441B-9F6C-064429DAA804}" srcId="{30979C59-142B-42F0-9C3F-96263CBC9880}" destId="{8E84064E-DF8D-4E7D-8D17-7F0DDC022E6F}" srcOrd="0" destOrd="0" parTransId="{442AC015-5935-45DF-B763-FAE2AF6F6F09}" sibTransId="{E4460C15-D0D0-4117-A0C4-DE3CF3688724}"/>
    <dgm:cxn modelId="{C6CAF913-D9BF-48A4-8835-D94C61772599}" type="presOf" srcId="{8E84064E-DF8D-4E7D-8D17-7F0DDC022E6F}" destId="{ACE5A874-DD55-44EF-B183-E9E4F769E6FD}" srcOrd="1" destOrd="0" presId="urn:microsoft.com/office/officeart/2005/8/layout/list1"/>
    <dgm:cxn modelId="{DE434B36-746F-4CDA-9E16-70D4B293C42D}" srcId="{30979C59-142B-42F0-9C3F-96263CBC9880}" destId="{A5B717A7-1CD4-4EB4-BCFE-D4D042A99888}" srcOrd="2" destOrd="0" parTransId="{03F40E56-1B11-4264-9E03-45DF77737F9A}" sibTransId="{CF132DB4-36B7-41BD-8432-263750050E52}"/>
    <dgm:cxn modelId="{8CAA7B62-AB16-4A3D-BDE7-F02A675F5FC9}" type="presOf" srcId="{EBF86221-EA00-45FC-94FA-E1FA27062DAA}" destId="{DD5D6702-E983-4EE9-B372-EE782EAABDB9}" srcOrd="1" destOrd="0" presId="urn:microsoft.com/office/officeart/2005/8/layout/list1"/>
    <dgm:cxn modelId="{ED985C7F-7904-43B0-8346-3145D8111540}" type="presOf" srcId="{8E84064E-DF8D-4E7D-8D17-7F0DDC022E6F}" destId="{910B6815-4E47-402E-A2D7-FCC6D412293D}" srcOrd="0" destOrd="0" presId="urn:microsoft.com/office/officeart/2005/8/layout/list1"/>
    <dgm:cxn modelId="{DBCA953E-087A-4673-896E-DE57CEC3AD07}" type="presOf" srcId="{EBF86221-EA00-45FC-94FA-E1FA27062DAA}" destId="{E115CBB5-7A4A-4DFD-869A-22A59715FAA6}" srcOrd="0" destOrd="0" presId="urn:microsoft.com/office/officeart/2005/8/layout/list1"/>
    <dgm:cxn modelId="{5B56BD53-96E4-4464-9EB2-6C6DDC180BEF}" srcId="{30979C59-142B-42F0-9C3F-96263CBC9880}" destId="{A00390E3-3EA1-4A91-A72F-EA2B9BE8A746}" srcOrd="5" destOrd="0" parTransId="{9FD8C17D-86B6-4F70-9CDF-4CB237A3BA31}" sibTransId="{D291B785-D8DE-439E-9E70-71889DEE0FE1}"/>
    <dgm:cxn modelId="{4085C8BB-B6C2-4AF7-80BC-0E87E9417014}" type="presOf" srcId="{7675748A-285B-414B-AF82-1B812129AE15}" destId="{E94FF5ED-DCE2-4754-AC68-F546AFFFDAA7}" srcOrd="1" destOrd="0" presId="urn:microsoft.com/office/officeart/2005/8/layout/list1"/>
    <dgm:cxn modelId="{53DAD414-5C4A-4E5A-8980-1D1563BEFB98}" type="presOf" srcId="{161D0EFB-F6C3-4CC1-B656-9DD859E2F771}" destId="{ED034329-5A70-4206-A780-2EEE7E87CE13}" srcOrd="1" destOrd="0" presId="urn:microsoft.com/office/officeart/2005/8/layout/list1"/>
    <dgm:cxn modelId="{0CA00C44-EFC6-43CC-8FA7-F21EFE460CB5}" type="presOf" srcId="{A00390E3-3EA1-4A91-A72F-EA2B9BE8A746}" destId="{C6E31CC8-3A48-47F9-9650-D9210D657BF5}" srcOrd="0" destOrd="0" presId="urn:microsoft.com/office/officeart/2005/8/layout/list1"/>
    <dgm:cxn modelId="{25CC5ED9-179C-49F6-9233-858B44C0B947}" srcId="{30979C59-142B-42F0-9C3F-96263CBC9880}" destId="{161D0EFB-F6C3-4CC1-B656-9DD859E2F771}" srcOrd="3" destOrd="0" parTransId="{D241E4D9-B1FA-4247-BECB-B1B64359828B}" sibTransId="{E2D4C4FB-A0DC-43FB-A3A1-0B60034EC59F}"/>
    <dgm:cxn modelId="{73D382E7-FEA1-4A85-A42A-58C805990BFA}" type="presOf" srcId="{7675748A-285B-414B-AF82-1B812129AE15}" destId="{487B1D18-2E5D-418E-BFA2-1CE9243DB88F}" srcOrd="0" destOrd="0" presId="urn:microsoft.com/office/officeart/2005/8/layout/list1"/>
    <dgm:cxn modelId="{5599F68E-94EA-40CA-9AFA-830B423B31DF}" srcId="{30979C59-142B-42F0-9C3F-96263CBC9880}" destId="{EBF86221-EA00-45FC-94FA-E1FA27062DAA}" srcOrd="4" destOrd="0" parTransId="{8EC9A5C4-8F3F-4021-8336-F6AEF3990B8D}" sibTransId="{787C2FA2-BD0A-40E4-B38A-EC69ED7388EE}"/>
    <dgm:cxn modelId="{C23B443C-D90A-4419-8BD8-9F0D52559BFB}" type="presParOf" srcId="{2A8EC0BD-7782-4982-A624-DDFFD0E3BCA3}" destId="{192FDD19-18B1-4198-914E-C61F18DB6079}" srcOrd="0" destOrd="0" presId="urn:microsoft.com/office/officeart/2005/8/layout/list1"/>
    <dgm:cxn modelId="{7A233E6A-FC79-4FF3-9CE1-0034FB363C6F}" type="presParOf" srcId="{192FDD19-18B1-4198-914E-C61F18DB6079}" destId="{910B6815-4E47-402E-A2D7-FCC6D412293D}" srcOrd="0" destOrd="0" presId="urn:microsoft.com/office/officeart/2005/8/layout/list1"/>
    <dgm:cxn modelId="{FFDB6F11-A4DD-4C5E-9FC2-4BC5DE685394}" type="presParOf" srcId="{192FDD19-18B1-4198-914E-C61F18DB6079}" destId="{ACE5A874-DD55-44EF-B183-E9E4F769E6FD}" srcOrd="1" destOrd="0" presId="urn:microsoft.com/office/officeart/2005/8/layout/list1"/>
    <dgm:cxn modelId="{5A8D2412-75A9-4746-8CBA-D399D3D15B20}" type="presParOf" srcId="{2A8EC0BD-7782-4982-A624-DDFFD0E3BCA3}" destId="{5AA880FA-950A-4657-BBA3-27A1198B41B7}" srcOrd="1" destOrd="0" presId="urn:microsoft.com/office/officeart/2005/8/layout/list1"/>
    <dgm:cxn modelId="{C7D31636-A615-4FB2-88F8-8DD01CCEE2B0}" type="presParOf" srcId="{2A8EC0BD-7782-4982-A624-DDFFD0E3BCA3}" destId="{03D3E0D6-9B4C-4C9F-A6D8-56640DC68B1E}" srcOrd="2" destOrd="0" presId="urn:microsoft.com/office/officeart/2005/8/layout/list1"/>
    <dgm:cxn modelId="{8BB4EED1-CB61-4AAF-8978-95F4ED64BFBE}" type="presParOf" srcId="{2A8EC0BD-7782-4982-A624-DDFFD0E3BCA3}" destId="{662DA86C-9A9C-4AA2-A773-DAE34D3A8C0B}" srcOrd="3" destOrd="0" presId="urn:microsoft.com/office/officeart/2005/8/layout/list1"/>
    <dgm:cxn modelId="{2917D262-300A-4E33-9EFB-CAFAAEC86CC5}" type="presParOf" srcId="{2A8EC0BD-7782-4982-A624-DDFFD0E3BCA3}" destId="{D53C6FC3-1AD1-471E-96C3-094761089F49}" srcOrd="4" destOrd="0" presId="urn:microsoft.com/office/officeart/2005/8/layout/list1"/>
    <dgm:cxn modelId="{90CB25BC-5AB2-48BF-9443-4AB75752CA97}" type="presParOf" srcId="{D53C6FC3-1AD1-471E-96C3-094761089F49}" destId="{487B1D18-2E5D-418E-BFA2-1CE9243DB88F}" srcOrd="0" destOrd="0" presId="urn:microsoft.com/office/officeart/2005/8/layout/list1"/>
    <dgm:cxn modelId="{BC83B3B9-4741-4985-8ACF-DF2D004D3320}" type="presParOf" srcId="{D53C6FC3-1AD1-471E-96C3-094761089F49}" destId="{E94FF5ED-DCE2-4754-AC68-F546AFFFDAA7}" srcOrd="1" destOrd="0" presId="urn:microsoft.com/office/officeart/2005/8/layout/list1"/>
    <dgm:cxn modelId="{857EFF53-6148-48CF-BBC3-4470B5C1AC21}" type="presParOf" srcId="{2A8EC0BD-7782-4982-A624-DDFFD0E3BCA3}" destId="{3E08B419-6869-45C4-B0DA-17292C4193C8}" srcOrd="5" destOrd="0" presId="urn:microsoft.com/office/officeart/2005/8/layout/list1"/>
    <dgm:cxn modelId="{7C2A9173-EDBB-4C58-B12C-3A7344BF7D39}" type="presParOf" srcId="{2A8EC0BD-7782-4982-A624-DDFFD0E3BCA3}" destId="{0B992A76-AE00-4383-91CE-7CE233B1BC2D}" srcOrd="6" destOrd="0" presId="urn:microsoft.com/office/officeart/2005/8/layout/list1"/>
    <dgm:cxn modelId="{D77FF114-FD10-4247-8913-ADB57C716241}" type="presParOf" srcId="{2A8EC0BD-7782-4982-A624-DDFFD0E3BCA3}" destId="{5D771941-0370-402D-B666-1BB0A89C77A0}" srcOrd="7" destOrd="0" presId="urn:microsoft.com/office/officeart/2005/8/layout/list1"/>
    <dgm:cxn modelId="{4C3F3EF3-1692-43E3-B1FB-856588AD5470}" type="presParOf" srcId="{2A8EC0BD-7782-4982-A624-DDFFD0E3BCA3}" destId="{87329F68-F10C-45FD-BC26-6CD5A3E3EE53}" srcOrd="8" destOrd="0" presId="urn:microsoft.com/office/officeart/2005/8/layout/list1"/>
    <dgm:cxn modelId="{E171362D-AB49-4634-B6DE-B3CF1FD04F6D}" type="presParOf" srcId="{87329F68-F10C-45FD-BC26-6CD5A3E3EE53}" destId="{E91D5DAB-5749-4AAD-B7DB-173B042E163F}" srcOrd="0" destOrd="0" presId="urn:microsoft.com/office/officeart/2005/8/layout/list1"/>
    <dgm:cxn modelId="{D08E61B2-A7E7-4158-8B8E-61968025E57F}" type="presParOf" srcId="{87329F68-F10C-45FD-BC26-6CD5A3E3EE53}" destId="{BC544F37-BC51-4DAA-AA71-A4F12F27CC1C}" srcOrd="1" destOrd="0" presId="urn:microsoft.com/office/officeart/2005/8/layout/list1"/>
    <dgm:cxn modelId="{0C1D9ADD-1BFB-49CC-A769-15B4314F8972}" type="presParOf" srcId="{2A8EC0BD-7782-4982-A624-DDFFD0E3BCA3}" destId="{53AC3C2E-2EAD-4DBF-A63B-2D716BB00B2F}" srcOrd="9" destOrd="0" presId="urn:microsoft.com/office/officeart/2005/8/layout/list1"/>
    <dgm:cxn modelId="{D4E61FBA-B78D-4D56-B206-FD6FCF589321}" type="presParOf" srcId="{2A8EC0BD-7782-4982-A624-DDFFD0E3BCA3}" destId="{3900A944-EE91-42F9-9952-B11BB3B950CE}" srcOrd="10" destOrd="0" presId="urn:microsoft.com/office/officeart/2005/8/layout/list1"/>
    <dgm:cxn modelId="{AE973B31-A107-4F2B-BC03-5FE16187EE29}" type="presParOf" srcId="{2A8EC0BD-7782-4982-A624-DDFFD0E3BCA3}" destId="{06A33C3F-8A08-44A3-8440-4EE8189BBC63}" srcOrd="11" destOrd="0" presId="urn:microsoft.com/office/officeart/2005/8/layout/list1"/>
    <dgm:cxn modelId="{E98144C3-9CCE-49C4-9182-B1DFFA9DECD4}" type="presParOf" srcId="{2A8EC0BD-7782-4982-A624-DDFFD0E3BCA3}" destId="{B662E5AA-0D32-42B5-925B-E5EE1D08886C}" srcOrd="12" destOrd="0" presId="urn:microsoft.com/office/officeart/2005/8/layout/list1"/>
    <dgm:cxn modelId="{28703A45-E774-4F5B-B705-BE856C636B97}" type="presParOf" srcId="{B662E5AA-0D32-42B5-925B-E5EE1D08886C}" destId="{EEB2B7CE-F718-476C-86B2-17BCA67C40B6}" srcOrd="0" destOrd="0" presId="urn:microsoft.com/office/officeart/2005/8/layout/list1"/>
    <dgm:cxn modelId="{875D3A8E-CBD0-418C-8CAF-CAF4C3D650CB}" type="presParOf" srcId="{B662E5AA-0D32-42B5-925B-E5EE1D08886C}" destId="{ED034329-5A70-4206-A780-2EEE7E87CE13}" srcOrd="1" destOrd="0" presId="urn:microsoft.com/office/officeart/2005/8/layout/list1"/>
    <dgm:cxn modelId="{7A804965-F29D-497B-A024-DABAC23A6210}" type="presParOf" srcId="{2A8EC0BD-7782-4982-A624-DDFFD0E3BCA3}" destId="{4AE7CC99-3FBF-41C2-BADA-A7A6DC094522}" srcOrd="13" destOrd="0" presId="urn:microsoft.com/office/officeart/2005/8/layout/list1"/>
    <dgm:cxn modelId="{839BFC36-2BC9-4B83-B502-2A9BFD021573}" type="presParOf" srcId="{2A8EC0BD-7782-4982-A624-DDFFD0E3BCA3}" destId="{6482C494-AAD3-46A1-BE5A-96171A89041A}" srcOrd="14" destOrd="0" presId="urn:microsoft.com/office/officeart/2005/8/layout/list1"/>
    <dgm:cxn modelId="{D42F012C-BA3D-42DC-BB2F-EC7B6A77C1D2}" type="presParOf" srcId="{2A8EC0BD-7782-4982-A624-DDFFD0E3BCA3}" destId="{4E060E22-38B3-49E4-AC34-A63ED067B1B1}" srcOrd="15" destOrd="0" presId="urn:microsoft.com/office/officeart/2005/8/layout/list1"/>
    <dgm:cxn modelId="{0608AAFB-7307-48DF-8A98-D2BF8CEA225E}" type="presParOf" srcId="{2A8EC0BD-7782-4982-A624-DDFFD0E3BCA3}" destId="{656F55F4-DC34-409E-B399-3D07995D17B5}" srcOrd="16" destOrd="0" presId="urn:microsoft.com/office/officeart/2005/8/layout/list1"/>
    <dgm:cxn modelId="{01C0F843-4F6F-4C5C-A4CE-6A065A109A9D}" type="presParOf" srcId="{656F55F4-DC34-409E-B399-3D07995D17B5}" destId="{E115CBB5-7A4A-4DFD-869A-22A59715FAA6}" srcOrd="0" destOrd="0" presId="urn:microsoft.com/office/officeart/2005/8/layout/list1"/>
    <dgm:cxn modelId="{9417962A-4427-46EE-A270-35293DFA0440}" type="presParOf" srcId="{656F55F4-DC34-409E-B399-3D07995D17B5}" destId="{DD5D6702-E983-4EE9-B372-EE782EAABDB9}" srcOrd="1" destOrd="0" presId="urn:microsoft.com/office/officeart/2005/8/layout/list1"/>
    <dgm:cxn modelId="{126B850C-7F5F-4475-91F9-F4250DDA751E}" type="presParOf" srcId="{2A8EC0BD-7782-4982-A624-DDFFD0E3BCA3}" destId="{228C2B68-FE19-4FC6-B98A-E70D365A629C}" srcOrd="17" destOrd="0" presId="urn:microsoft.com/office/officeart/2005/8/layout/list1"/>
    <dgm:cxn modelId="{07BA32B0-4052-489A-B81C-82E51CAAABEC}" type="presParOf" srcId="{2A8EC0BD-7782-4982-A624-DDFFD0E3BCA3}" destId="{4E3785FE-CFE0-401A-A925-250780697E01}" srcOrd="18" destOrd="0" presId="urn:microsoft.com/office/officeart/2005/8/layout/list1"/>
    <dgm:cxn modelId="{9908FF2D-93BE-41D4-B7A1-32013E7C5AC1}" type="presParOf" srcId="{2A8EC0BD-7782-4982-A624-DDFFD0E3BCA3}" destId="{C496B269-61B0-44D4-8F5D-B9282F2E31BE}" srcOrd="19" destOrd="0" presId="urn:microsoft.com/office/officeart/2005/8/layout/list1"/>
    <dgm:cxn modelId="{16784C7B-BB79-4A20-9642-05B21415A766}" type="presParOf" srcId="{2A8EC0BD-7782-4982-A624-DDFFD0E3BCA3}" destId="{A1356314-FCFE-4558-8B35-42A9BA35AA0C}" srcOrd="20" destOrd="0" presId="urn:microsoft.com/office/officeart/2005/8/layout/list1"/>
    <dgm:cxn modelId="{7FA15847-2DCE-4F71-874B-E655F1E252B8}" type="presParOf" srcId="{A1356314-FCFE-4558-8B35-42A9BA35AA0C}" destId="{C6E31CC8-3A48-47F9-9650-D9210D657BF5}" srcOrd="0" destOrd="0" presId="urn:microsoft.com/office/officeart/2005/8/layout/list1"/>
    <dgm:cxn modelId="{28C4C319-16DC-441D-9733-BD0CBC5F8BFB}" type="presParOf" srcId="{A1356314-FCFE-4558-8B35-42A9BA35AA0C}" destId="{366DB1AB-D8D8-416A-B3F9-2069FD548601}" srcOrd="1" destOrd="0" presId="urn:microsoft.com/office/officeart/2005/8/layout/list1"/>
    <dgm:cxn modelId="{D5EAC433-7EAA-4140-9A24-C60F4DBA5E94}" type="presParOf" srcId="{2A8EC0BD-7782-4982-A624-DDFFD0E3BCA3}" destId="{6ED0C04F-C4D5-4488-AFC2-5FF57DB02855}" srcOrd="21" destOrd="0" presId="urn:microsoft.com/office/officeart/2005/8/layout/list1"/>
    <dgm:cxn modelId="{9A2D71B2-4E70-4DB2-A349-5D880049E1CB}" type="presParOf" srcId="{2A8EC0BD-7782-4982-A624-DDFFD0E3BCA3}" destId="{AD37B6C8-567C-42BD-B2C0-F13590941098}"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654BDDF-65B8-413A-AB62-51783936F0FC}"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es-EC"/>
        </a:p>
      </dgm:t>
    </dgm:pt>
    <dgm:pt modelId="{08F8BDD9-52ED-4115-B10B-0DDF3C1236AF}">
      <dgm:prSet phldrT="[Texto]"/>
      <dgm:spPr/>
      <dgm:t>
        <a:bodyPr/>
        <a:lstStyle/>
        <a:p>
          <a:r>
            <a:rPr lang="es-EC" u="none" dirty="0" smtClean="0"/>
            <a:t>Conclusión</a:t>
          </a:r>
          <a:endParaRPr lang="es-EC" u="none" dirty="0"/>
        </a:p>
      </dgm:t>
    </dgm:pt>
    <dgm:pt modelId="{07503850-8450-48C5-BDB8-8013D96F42F8}" type="parTrans" cxnId="{2B3D10FE-1711-4A94-B63E-66E4F777EBA1}">
      <dgm:prSet/>
      <dgm:spPr/>
      <dgm:t>
        <a:bodyPr/>
        <a:lstStyle/>
        <a:p>
          <a:endParaRPr lang="es-EC" u="none"/>
        </a:p>
      </dgm:t>
    </dgm:pt>
    <dgm:pt modelId="{83832E68-9CCB-4022-9188-04770567AA0F}" type="sibTrans" cxnId="{2B3D10FE-1711-4A94-B63E-66E4F777EBA1}">
      <dgm:prSet/>
      <dgm:spPr/>
      <dgm:t>
        <a:bodyPr/>
        <a:lstStyle/>
        <a:p>
          <a:endParaRPr lang="es-EC" u="none"/>
        </a:p>
      </dgm:t>
    </dgm:pt>
    <dgm:pt modelId="{A351E102-9C94-42A9-9C67-D4A5975C0687}">
      <dgm:prSet phldrT="[Texto]"/>
      <dgm:spPr/>
      <dgm:t>
        <a:bodyPr/>
        <a:lstStyle/>
        <a:p>
          <a:pPr algn="just"/>
          <a:r>
            <a:rPr lang="es-EC" u="none" dirty="0" smtClean="0">
              <a:latin typeface="Arial" pitchFamily="34" charset="0"/>
              <a:cs typeface="Arial" pitchFamily="34" charset="0"/>
            </a:rPr>
            <a:t>La menor incidencia del ácaro plaga  se presentó en los tratamientos con  menor carga parasitaria inicial; además, a medida que aumenta el tiempo de evaluación los índices de severidad bajan. </a:t>
          </a:r>
          <a:endParaRPr lang="es-EC" u="none" dirty="0"/>
        </a:p>
      </dgm:t>
    </dgm:pt>
    <dgm:pt modelId="{24F3BE2B-9206-4021-9538-99AB77D94E49}" type="parTrans" cxnId="{587CD3CA-EC1E-463F-9055-E3ED306CD693}">
      <dgm:prSet/>
      <dgm:spPr/>
      <dgm:t>
        <a:bodyPr/>
        <a:lstStyle/>
        <a:p>
          <a:endParaRPr lang="es-EC" u="none"/>
        </a:p>
      </dgm:t>
    </dgm:pt>
    <dgm:pt modelId="{C6DEE164-798C-4A27-8DBF-D1046AFC9FF8}" type="sibTrans" cxnId="{587CD3CA-EC1E-463F-9055-E3ED306CD693}">
      <dgm:prSet/>
      <dgm:spPr/>
      <dgm:t>
        <a:bodyPr/>
        <a:lstStyle/>
        <a:p>
          <a:endParaRPr lang="es-EC" u="none"/>
        </a:p>
      </dgm:t>
    </dgm:pt>
    <dgm:pt modelId="{D3314E68-D0AA-4F79-8CA6-9A4CB752D644}">
      <dgm:prSet phldrT="[Texto]"/>
      <dgm:spPr/>
      <dgm:t>
        <a:bodyPr/>
        <a:lstStyle/>
        <a:p>
          <a:r>
            <a:rPr lang="es-EC" u="none" dirty="0" smtClean="0"/>
            <a:t>Recomendación</a:t>
          </a:r>
          <a:endParaRPr lang="es-EC" u="none" dirty="0"/>
        </a:p>
      </dgm:t>
    </dgm:pt>
    <dgm:pt modelId="{ACC04EA6-3444-4A97-9CBD-3A230B89FC79}" type="parTrans" cxnId="{A3FBB3D1-1B93-4474-A266-03DCA557EE80}">
      <dgm:prSet/>
      <dgm:spPr/>
      <dgm:t>
        <a:bodyPr/>
        <a:lstStyle/>
        <a:p>
          <a:endParaRPr lang="es-EC" u="none"/>
        </a:p>
      </dgm:t>
    </dgm:pt>
    <dgm:pt modelId="{DC77E4C0-C8CD-4F8E-B901-456D8730AA15}" type="sibTrans" cxnId="{A3FBB3D1-1B93-4474-A266-03DCA557EE80}">
      <dgm:prSet/>
      <dgm:spPr/>
      <dgm:t>
        <a:bodyPr/>
        <a:lstStyle/>
        <a:p>
          <a:endParaRPr lang="es-EC" u="none"/>
        </a:p>
      </dgm:t>
    </dgm:pt>
    <dgm:pt modelId="{4247EC39-894C-4E67-BA81-4264C72663FB}">
      <dgm:prSet phldrT="[Texto]"/>
      <dgm:spPr/>
      <dgm:t>
        <a:bodyPr/>
        <a:lstStyle/>
        <a:p>
          <a:pPr algn="just"/>
          <a:r>
            <a:rPr lang="es-EC" u="none" dirty="0" smtClean="0">
              <a:latin typeface="Arial" pitchFamily="34" charset="0"/>
              <a:cs typeface="Arial" pitchFamily="34" charset="0"/>
            </a:rPr>
            <a:t> Antes de liberar ácaros benéficos en el cultivo de rosas, se debe bajar la población del ácaro plaga a nivel 1 (11,1 a 25%% de incidencia).</a:t>
          </a:r>
          <a:endParaRPr lang="es-EC" u="none" dirty="0"/>
        </a:p>
      </dgm:t>
    </dgm:pt>
    <dgm:pt modelId="{88D127A1-9E9F-463C-90C6-EC2417F54985}" type="parTrans" cxnId="{50030A5E-8BB0-464B-9F67-F54B6D696C0A}">
      <dgm:prSet/>
      <dgm:spPr/>
      <dgm:t>
        <a:bodyPr/>
        <a:lstStyle/>
        <a:p>
          <a:endParaRPr lang="es-EC" u="none"/>
        </a:p>
      </dgm:t>
    </dgm:pt>
    <dgm:pt modelId="{2581CCC4-F1BC-4047-B47B-24690AB54640}" type="sibTrans" cxnId="{50030A5E-8BB0-464B-9F67-F54B6D696C0A}">
      <dgm:prSet/>
      <dgm:spPr/>
      <dgm:t>
        <a:bodyPr/>
        <a:lstStyle/>
        <a:p>
          <a:endParaRPr lang="es-EC" u="none"/>
        </a:p>
      </dgm:t>
    </dgm:pt>
    <dgm:pt modelId="{DF9BA3F4-10CC-4336-B75E-59D362BE2E37}" type="pres">
      <dgm:prSet presAssocID="{2654BDDF-65B8-413A-AB62-51783936F0FC}" presName="linearFlow" presStyleCnt="0">
        <dgm:presLayoutVars>
          <dgm:dir/>
          <dgm:animLvl val="lvl"/>
          <dgm:resizeHandles val="exact"/>
        </dgm:presLayoutVars>
      </dgm:prSet>
      <dgm:spPr/>
      <dgm:t>
        <a:bodyPr/>
        <a:lstStyle/>
        <a:p>
          <a:endParaRPr lang="es-EC"/>
        </a:p>
      </dgm:t>
    </dgm:pt>
    <dgm:pt modelId="{15A4C8D8-2307-4B68-9B53-8A1F105E850D}" type="pres">
      <dgm:prSet presAssocID="{08F8BDD9-52ED-4115-B10B-0DDF3C1236AF}" presName="composite" presStyleCnt="0"/>
      <dgm:spPr/>
    </dgm:pt>
    <dgm:pt modelId="{3FA0618F-35F0-420D-82F5-985B09A58517}" type="pres">
      <dgm:prSet presAssocID="{08F8BDD9-52ED-4115-B10B-0DDF3C1236AF}" presName="parentText" presStyleLbl="alignNode1" presStyleIdx="0" presStyleCnt="2">
        <dgm:presLayoutVars>
          <dgm:chMax val="1"/>
          <dgm:bulletEnabled val="1"/>
        </dgm:presLayoutVars>
      </dgm:prSet>
      <dgm:spPr/>
      <dgm:t>
        <a:bodyPr/>
        <a:lstStyle/>
        <a:p>
          <a:endParaRPr lang="es-EC"/>
        </a:p>
      </dgm:t>
    </dgm:pt>
    <dgm:pt modelId="{4F6C78AD-ADEE-48C6-9D3E-956F43166D3B}" type="pres">
      <dgm:prSet presAssocID="{08F8BDD9-52ED-4115-B10B-0DDF3C1236AF}" presName="descendantText" presStyleLbl="alignAcc1" presStyleIdx="0" presStyleCnt="2" custLinFactNeighborX="47803" custLinFactNeighborY="-91721">
        <dgm:presLayoutVars>
          <dgm:bulletEnabled val="1"/>
        </dgm:presLayoutVars>
      </dgm:prSet>
      <dgm:spPr/>
      <dgm:t>
        <a:bodyPr/>
        <a:lstStyle/>
        <a:p>
          <a:endParaRPr lang="es-EC"/>
        </a:p>
      </dgm:t>
    </dgm:pt>
    <dgm:pt modelId="{41F38147-642B-4049-AB40-E8CF4A3714DB}" type="pres">
      <dgm:prSet presAssocID="{83832E68-9CCB-4022-9188-04770567AA0F}" presName="sp" presStyleCnt="0"/>
      <dgm:spPr/>
    </dgm:pt>
    <dgm:pt modelId="{DE643DF5-129F-4719-955D-192F13654A0C}" type="pres">
      <dgm:prSet presAssocID="{D3314E68-D0AA-4F79-8CA6-9A4CB752D644}" presName="composite" presStyleCnt="0"/>
      <dgm:spPr/>
    </dgm:pt>
    <dgm:pt modelId="{FFF61891-6CC0-4BFE-A329-F9A16706F46E}" type="pres">
      <dgm:prSet presAssocID="{D3314E68-D0AA-4F79-8CA6-9A4CB752D644}" presName="parentText" presStyleLbl="alignNode1" presStyleIdx="1" presStyleCnt="2">
        <dgm:presLayoutVars>
          <dgm:chMax val="1"/>
          <dgm:bulletEnabled val="1"/>
        </dgm:presLayoutVars>
      </dgm:prSet>
      <dgm:spPr/>
      <dgm:t>
        <a:bodyPr/>
        <a:lstStyle/>
        <a:p>
          <a:endParaRPr lang="es-EC"/>
        </a:p>
      </dgm:t>
    </dgm:pt>
    <dgm:pt modelId="{4814F144-210F-42A0-9632-6D6282AE417F}" type="pres">
      <dgm:prSet presAssocID="{D3314E68-D0AA-4F79-8CA6-9A4CB752D644}" presName="descendantText" presStyleLbl="alignAcc1" presStyleIdx="1" presStyleCnt="2">
        <dgm:presLayoutVars>
          <dgm:bulletEnabled val="1"/>
        </dgm:presLayoutVars>
      </dgm:prSet>
      <dgm:spPr/>
      <dgm:t>
        <a:bodyPr/>
        <a:lstStyle/>
        <a:p>
          <a:endParaRPr lang="es-EC"/>
        </a:p>
      </dgm:t>
    </dgm:pt>
  </dgm:ptLst>
  <dgm:cxnLst>
    <dgm:cxn modelId="{A3FBB3D1-1B93-4474-A266-03DCA557EE80}" srcId="{2654BDDF-65B8-413A-AB62-51783936F0FC}" destId="{D3314E68-D0AA-4F79-8CA6-9A4CB752D644}" srcOrd="1" destOrd="0" parTransId="{ACC04EA6-3444-4A97-9CBD-3A230B89FC79}" sibTransId="{DC77E4C0-C8CD-4F8E-B901-456D8730AA15}"/>
    <dgm:cxn modelId="{8219A546-4F79-41DC-B538-FC2C9A152FEB}" type="presOf" srcId="{4247EC39-894C-4E67-BA81-4264C72663FB}" destId="{4814F144-210F-42A0-9632-6D6282AE417F}" srcOrd="0" destOrd="0" presId="urn:microsoft.com/office/officeart/2005/8/layout/chevron2"/>
    <dgm:cxn modelId="{587CD3CA-EC1E-463F-9055-E3ED306CD693}" srcId="{08F8BDD9-52ED-4115-B10B-0DDF3C1236AF}" destId="{A351E102-9C94-42A9-9C67-D4A5975C0687}" srcOrd="0" destOrd="0" parTransId="{24F3BE2B-9206-4021-9538-99AB77D94E49}" sibTransId="{C6DEE164-798C-4A27-8DBF-D1046AFC9FF8}"/>
    <dgm:cxn modelId="{2B3D10FE-1711-4A94-B63E-66E4F777EBA1}" srcId="{2654BDDF-65B8-413A-AB62-51783936F0FC}" destId="{08F8BDD9-52ED-4115-B10B-0DDF3C1236AF}" srcOrd="0" destOrd="0" parTransId="{07503850-8450-48C5-BDB8-8013D96F42F8}" sibTransId="{83832E68-9CCB-4022-9188-04770567AA0F}"/>
    <dgm:cxn modelId="{37A4DAF7-CC5D-4BF7-BC78-5740FFDC51FC}" type="presOf" srcId="{A351E102-9C94-42A9-9C67-D4A5975C0687}" destId="{4F6C78AD-ADEE-48C6-9D3E-956F43166D3B}" srcOrd="0" destOrd="0" presId="urn:microsoft.com/office/officeart/2005/8/layout/chevron2"/>
    <dgm:cxn modelId="{50030A5E-8BB0-464B-9F67-F54B6D696C0A}" srcId="{D3314E68-D0AA-4F79-8CA6-9A4CB752D644}" destId="{4247EC39-894C-4E67-BA81-4264C72663FB}" srcOrd="0" destOrd="0" parTransId="{88D127A1-9E9F-463C-90C6-EC2417F54985}" sibTransId="{2581CCC4-F1BC-4047-B47B-24690AB54640}"/>
    <dgm:cxn modelId="{902E0C51-586F-4D2C-BFF1-97E154F198C3}" type="presOf" srcId="{D3314E68-D0AA-4F79-8CA6-9A4CB752D644}" destId="{FFF61891-6CC0-4BFE-A329-F9A16706F46E}" srcOrd="0" destOrd="0" presId="urn:microsoft.com/office/officeart/2005/8/layout/chevron2"/>
    <dgm:cxn modelId="{CF73E300-430E-4521-9DC6-0C7EBDB881F8}" type="presOf" srcId="{2654BDDF-65B8-413A-AB62-51783936F0FC}" destId="{DF9BA3F4-10CC-4336-B75E-59D362BE2E37}" srcOrd="0" destOrd="0" presId="urn:microsoft.com/office/officeart/2005/8/layout/chevron2"/>
    <dgm:cxn modelId="{8E5034E6-F304-48E0-8FA3-3643BD9AB5D6}" type="presOf" srcId="{08F8BDD9-52ED-4115-B10B-0DDF3C1236AF}" destId="{3FA0618F-35F0-420D-82F5-985B09A58517}" srcOrd="0" destOrd="0" presId="urn:microsoft.com/office/officeart/2005/8/layout/chevron2"/>
    <dgm:cxn modelId="{FC58C789-D8A2-4CE1-A5A9-9D51C6D29463}" type="presParOf" srcId="{DF9BA3F4-10CC-4336-B75E-59D362BE2E37}" destId="{15A4C8D8-2307-4B68-9B53-8A1F105E850D}" srcOrd="0" destOrd="0" presId="urn:microsoft.com/office/officeart/2005/8/layout/chevron2"/>
    <dgm:cxn modelId="{9853D302-B08A-4DA1-9702-7941B35E984D}" type="presParOf" srcId="{15A4C8D8-2307-4B68-9B53-8A1F105E850D}" destId="{3FA0618F-35F0-420D-82F5-985B09A58517}" srcOrd="0" destOrd="0" presId="urn:microsoft.com/office/officeart/2005/8/layout/chevron2"/>
    <dgm:cxn modelId="{5A78D6B5-704E-4806-9F5E-2B89604E4266}" type="presParOf" srcId="{15A4C8D8-2307-4B68-9B53-8A1F105E850D}" destId="{4F6C78AD-ADEE-48C6-9D3E-956F43166D3B}" srcOrd="1" destOrd="0" presId="urn:microsoft.com/office/officeart/2005/8/layout/chevron2"/>
    <dgm:cxn modelId="{4B5105CB-DCE2-4933-A0C3-26EC5DC17AAA}" type="presParOf" srcId="{DF9BA3F4-10CC-4336-B75E-59D362BE2E37}" destId="{41F38147-642B-4049-AB40-E8CF4A3714DB}" srcOrd="1" destOrd="0" presId="urn:microsoft.com/office/officeart/2005/8/layout/chevron2"/>
    <dgm:cxn modelId="{87E4AFAF-D883-41A6-8490-68E9A28B6FE4}" type="presParOf" srcId="{DF9BA3F4-10CC-4336-B75E-59D362BE2E37}" destId="{DE643DF5-129F-4719-955D-192F13654A0C}" srcOrd="2" destOrd="0" presId="urn:microsoft.com/office/officeart/2005/8/layout/chevron2"/>
    <dgm:cxn modelId="{FD8E8C19-0B47-4F38-9723-6974EC9AB020}" type="presParOf" srcId="{DE643DF5-129F-4719-955D-192F13654A0C}" destId="{FFF61891-6CC0-4BFE-A329-F9A16706F46E}" srcOrd="0" destOrd="0" presId="urn:microsoft.com/office/officeart/2005/8/layout/chevron2"/>
    <dgm:cxn modelId="{6E3F90D4-0F33-4311-BE31-B23F427AEA73}" type="presParOf" srcId="{DE643DF5-129F-4719-955D-192F13654A0C}" destId="{4814F144-210F-42A0-9632-6D6282AE417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7CFA2B-E618-4C96-9D2F-89FC66D0E66D}">
      <dsp:nvSpPr>
        <dsp:cNvPr id="0" name=""/>
        <dsp:cNvSpPr/>
      </dsp:nvSpPr>
      <dsp:spPr>
        <a:xfrm>
          <a:off x="0" y="16631"/>
          <a:ext cx="4860032" cy="67392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prst="artDeco"/>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C" sz="1600" b="1" kern="1200" dirty="0" smtClean="0">
              <a:latin typeface="Arial" pitchFamily="34" charset="0"/>
              <a:cs typeface="Arial" pitchFamily="34" charset="0"/>
            </a:rPr>
            <a:t>DIRECTOR :    ING. EMILIO BASANTES </a:t>
          </a:r>
          <a:r>
            <a:rPr lang="es-EC" sz="1600" b="1" kern="1200" dirty="0" err="1" smtClean="0">
              <a:latin typeface="Arial" pitchFamily="34" charset="0"/>
              <a:cs typeface="Arial" pitchFamily="34" charset="0"/>
            </a:rPr>
            <a:t>MSc</a:t>
          </a:r>
          <a:r>
            <a:rPr lang="es-EC" sz="1600" b="1" kern="1200" dirty="0" smtClean="0">
              <a:latin typeface="Arial" pitchFamily="34" charset="0"/>
              <a:cs typeface="Arial" pitchFamily="34" charset="0"/>
            </a:rPr>
            <a:t>.</a:t>
          </a:r>
          <a:endParaRPr lang="es-EC" sz="1600" b="1" kern="1200" dirty="0">
            <a:latin typeface="Arial" pitchFamily="34" charset="0"/>
            <a:cs typeface="Arial" pitchFamily="34" charset="0"/>
          </a:endParaRPr>
        </a:p>
      </dsp:txBody>
      <dsp:txXfrm>
        <a:off x="32898" y="49529"/>
        <a:ext cx="4794236" cy="608124"/>
      </dsp:txXfrm>
    </dsp:sp>
    <dsp:sp modelId="{2315A097-0526-4DF9-AE51-080351BCEC15}">
      <dsp:nvSpPr>
        <dsp:cNvPr id="0" name=""/>
        <dsp:cNvSpPr/>
      </dsp:nvSpPr>
      <dsp:spPr>
        <a:xfrm>
          <a:off x="0" y="810864"/>
          <a:ext cx="4860032" cy="67392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s-EC" sz="1600" b="1" kern="1200" dirty="0" smtClean="0">
              <a:latin typeface="Arial" pitchFamily="34" charset="0"/>
              <a:cs typeface="Arial" pitchFamily="34" charset="0"/>
            </a:rPr>
            <a:t>TESISTA: ING. GUILLERMO HIDALGO A</a:t>
          </a:r>
          <a:r>
            <a:rPr lang="es-EC" sz="1800" b="1" kern="1200" dirty="0" smtClean="0">
              <a:latin typeface="Arial" pitchFamily="34" charset="0"/>
              <a:cs typeface="Arial" pitchFamily="34" charset="0"/>
            </a:rPr>
            <a:t>.</a:t>
          </a:r>
          <a:endParaRPr lang="es-EC" sz="1800" b="1" kern="1200" dirty="0">
            <a:latin typeface="Arial" pitchFamily="34" charset="0"/>
            <a:cs typeface="Arial" pitchFamily="34" charset="0"/>
          </a:endParaRPr>
        </a:p>
      </dsp:txBody>
      <dsp:txXfrm>
        <a:off x="32898" y="843762"/>
        <a:ext cx="4794236" cy="6081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0618F-35F0-420D-82F5-985B09A58517}">
      <dsp:nvSpPr>
        <dsp:cNvPr id="0" name=""/>
        <dsp:cNvSpPr/>
      </dsp:nvSpPr>
      <dsp:spPr>
        <a:xfrm rot="5400000">
          <a:off x="-267664" y="269190"/>
          <a:ext cx="1784431" cy="1249102"/>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u="none" kern="1200" dirty="0" smtClean="0"/>
            <a:t>Conclusión</a:t>
          </a:r>
          <a:endParaRPr lang="es-EC" sz="1400" u="none" kern="1200" dirty="0"/>
        </a:p>
      </dsp:txBody>
      <dsp:txXfrm rot="-5400000">
        <a:off x="1" y="626076"/>
        <a:ext cx="1249102" cy="535329"/>
      </dsp:txXfrm>
    </dsp:sp>
    <dsp:sp modelId="{4F6C78AD-ADEE-48C6-9D3E-956F43166D3B}">
      <dsp:nvSpPr>
        <dsp:cNvPr id="0" name=""/>
        <dsp:cNvSpPr/>
      </dsp:nvSpPr>
      <dsp:spPr>
        <a:xfrm rot="5400000">
          <a:off x="3933042" y="-2683940"/>
          <a:ext cx="1159880" cy="6527761"/>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just" defTabSz="755650">
            <a:lnSpc>
              <a:spcPct val="90000"/>
            </a:lnSpc>
            <a:spcBef>
              <a:spcPct val="0"/>
            </a:spcBef>
            <a:spcAft>
              <a:spcPct val="15000"/>
            </a:spcAft>
            <a:buChar char="••"/>
          </a:pPr>
          <a:endParaRPr lang="es-EC" sz="1700" u="none" kern="1200" dirty="0"/>
        </a:p>
        <a:p>
          <a:pPr marL="171450" lvl="1" indent="-171450" algn="just" defTabSz="755650">
            <a:lnSpc>
              <a:spcPct val="90000"/>
            </a:lnSpc>
            <a:spcBef>
              <a:spcPct val="0"/>
            </a:spcBef>
            <a:spcAft>
              <a:spcPct val="15000"/>
            </a:spcAft>
            <a:buChar char="••"/>
          </a:pPr>
          <a:r>
            <a:rPr lang="es-EC" sz="1700" u="none" kern="1200" dirty="0" smtClean="0">
              <a:latin typeface="Arial" pitchFamily="34" charset="0"/>
              <a:cs typeface="Arial" pitchFamily="34" charset="0"/>
            </a:rPr>
            <a:t>Dentro de las estrategias de control biológico la E1 40 ácaros/m lineal fue la más funcional por presentar en la mayoría de las evaluaciones los índices de severidad más bajos</a:t>
          </a:r>
          <a:r>
            <a:rPr lang="es-EC" sz="1700" b="1" u="none" kern="1200" dirty="0" smtClean="0">
              <a:latin typeface="Arial" pitchFamily="34" charset="0"/>
              <a:cs typeface="Arial" pitchFamily="34" charset="0"/>
            </a:rPr>
            <a:t>. </a:t>
          </a:r>
          <a:endParaRPr lang="es-EC" sz="1700" b="1" u="none" kern="1200" dirty="0">
            <a:latin typeface="Arial" pitchFamily="34" charset="0"/>
            <a:cs typeface="Arial" pitchFamily="34" charset="0"/>
          </a:endParaRPr>
        </a:p>
      </dsp:txBody>
      <dsp:txXfrm rot="-5400000">
        <a:off x="1249102" y="56621"/>
        <a:ext cx="6471140" cy="1046638"/>
      </dsp:txXfrm>
    </dsp:sp>
    <dsp:sp modelId="{FFF61891-6CC0-4BFE-A329-F9A16706F46E}">
      <dsp:nvSpPr>
        <dsp:cNvPr id="0" name=""/>
        <dsp:cNvSpPr/>
      </dsp:nvSpPr>
      <dsp:spPr>
        <a:xfrm rot="5400000">
          <a:off x="-267664" y="1762241"/>
          <a:ext cx="1784431" cy="1249102"/>
        </a:xfrm>
        <a:prstGeom prst="chevron">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u="none" kern="1200" dirty="0" smtClean="0"/>
            <a:t>Recomendación</a:t>
          </a:r>
          <a:endParaRPr lang="es-EC" sz="1400" u="none" kern="1200" dirty="0"/>
        </a:p>
      </dsp:txBody>
      <dsp:txXfrm rot="-5400000">
        <a:off x="1" y="2119127"/>
        <a:ext cx="1249102" cy="535329"/>
      </dsp:txXfrm>
    </dsp:sp>
    <dsp:sp modelId="{4814F144-210F-42A0-9632-6D6282AE417F}">
      <dsp:nvSpPr>
        <dsp:cNvPr id="0" name=""/>
        <dsp:cNvSpPr/>
      </dsp:nvSpPr>
      <dsp:spPr>
        <a:xfrm rot="5400000">
          <a:off x="3933042" y="-1189363"/>
          <a:ext cx="1159880" cy="6527761"/>
        </a:xfrm>
        <a:prstGeom prst="round2SameRect">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s-EC" sz="1700" u="none" kern="1200" dirty="0" smtClean="0">
              <a:latin typeface="Arial" pitchFamily="34" charset="0"/>
              <a:cs typeface="Arial" pitchFamily="34" charset="0"/>
            </a:rPr>
            <a:t>Liberar 40 ácaros benéficos/m lineal o 300 000 individuos por hectárea.</a:t>
          </a:r>
          <a:endParaRPr lang="es-EC" sz="1700" u="none" kern="1200" dirty="0"/>
        </a:p>
      </dsp:txBody>
      <dsp:txXfrm rot="-5400000">
        <a:off x="1249102" y="1551198"/>
        <a:ext cx="6471140" cy="104663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0618F-35F0-420D-82F5-985B09A58517}">
      <dsp:nvSpPr>
        <dsp:cNvPr id="0" name=""/>
        <dsp:cNvSpPr/>
      </dsp:nvSpPr>
      <dsp:spPr>
        <a:xfrm rot="5400000">
          <a:off x="-267664" y="269190"/>
          <a:ext cx="1784431" cy="1249102"/>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u="none" kern="1200" dirty="0" smtClean="0"/>
            <a:t>Conclusión</a:t>
          </a:r>
          <a:endParaRPr lang="es-EC" sz="1400" u="none" kern="1200" dirty="0"/>
        </a:p>
      </dsp:txBody>
      <dsp:txXfrm rot="-5400000">
        <a:off x="1" y="626076"/>
        <a:ext cx="1249102" cy="535329"/>
      </dsp:txXfrm>
    </dsp:sp>
    <dsp:sp modelId="{4F6C78AD-ADEE-48C6-9D3E-956F43166D3B}">
      <dsp:nvSpPr>
        <dsp:cNvPr id="0" name=""/>
        <dsp:cNvSpPr/>
      </dsp:nvSpPr>
      <dsp:spPr>
        <a:xfrm rot="5400000">
          <a:off x="3933042" y="-2683940"/>
          <a:ext cx="1159880" cy="6527761"/>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es-EC" sz="1800" u="none" kern="1200" dirty="0" smtClean="0"/>
            <a:t>Hubo un adecuado control del ácaro plaga en los tratamientos biológicos, a pesar de utilizar pesticidas para el control de los demás problemas sanitarios.</a:t>
          </a:r>
          <a:endParaRPr lang="es-EC" sz="1800" u="none" kern="1200" dirty="0"/>
        </a:p>
      </dsp:txBody>
      <dsp:txXfrm rot="-5400000">
        <a:off x="1249102" y="56621"/>
        <a:ext cx="6471140" cy="1046638"/>
      </dsp:txXfrm>
    </dsp:sp>
    <dsp:sp modelId="{FFF61891-6CC0-4BFE-A329-F9A16706F46E}">
      <dsp:nvSpPr>
        <dsp:cNvPr id="0" name=""/>
        <dsp:cNvSpPr/>
      </dsp:nvSpPr>
      <dsp:spPr>
        <a:xfrm rot="5400000">
          <a:off x="-267664" y="1762241"/>
          <a:ext cx="1784431" cy="1249102"/>
        </a:xfrm>
        <a:prstGeom prst="chevron">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u="none" kern="1200" dirty="0" smtClean="0"/>
            <a:t>Recomendación</a:t>
          </a:r>
          <a:endParaRPr lang="es-EC" sz="1400" u="none" kern="1200" dirty="0"/>
        </a:p>
      </dsp:txBody>
      <dsp:txXfrm rot="-5400000">
        <a:off x="1" y="2119127"/>
        <a:ext cx="1249102" cy="535329"/>
      </dsp:txXfrm>
    </dsp:sp>
    <dsp:sp modelId="{4814F144-210F-42A0-9632-6D6282AE417F}">
      <dsp:nvSpPr>
        <dsp:cNvPr id="0" name=""/>
        <dsp:cNvSpPr/>
      </dsp:nvSpPr>
      <dsp:spPr>
        <a:xfrm rot="5400000">
          <a:off x="3933042" y="-1189363"/>
          <a:ext cx="1159880" cy="6527761"/>
        </a:xfrm>
        <a:prstGeom prst="round2SameRect">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u="none" kern="1200" dirty="0" smtClean="0"/>
            <a:t>Utilizar pesticidas compatibles con los ácaros benéficos para el control de los demás problemas sanitarios de las rosas</a:t>
          </a:r>
          <a:endParaRPr lang="es-EC" sz="1800" u="none" kern="1200" dirty="0"/>
        </a:p>
      </dsp:txBody>
      <dsp:txXfrm rot="-5400000">
        <a:off x="1249102" y="1551198"/>
        <a:ext cx="6471140" cy="104663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8CA96-DE52-4975-B573-164D550E60D9}">
      <dsp:nvSpPr>
        <dsp:cNvPr id="0" name=""/>
        <dsp:cNvSpPr/>
      </dsp:nvSpPr>
      <dsp:spPr>
        <a:xfrm rot="5400000">
          <a:off x="-258560" y="259844"/>
          <a:ext cx="1723739" cy="1206617"/>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conclusión</a:t>
          </a:r>
          <a:endParaRPr lang="es-EC" sz="1400" kern="1200" dirty="0"/>
        </a:p>
      </dsp:txBody>
      <dsp:txXfrm rot="-5400000">
        <a:off x="2" y="604592"/>
        <a:ext cx="1206617" cy="517122"/>
      </dsp:txXfrm>
    </dsp:sp>
    <dsp:sp modelId="{9705D795-91F1-4E0D-A737-3A7812236E91}">
      <dsp:nvSpPr>
        <dsp:cNvPr id="0" name=""/>
        <dsp:cNvSpPr/>
      </dsp:nvSpPr>
      <dsp:spPr>
        <a:xfrm rot="5400000">
          <a:off x="4075541" y="-2867640"/>
          <a:ext cx="1120430" cy="6858278"/>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latin typeface="Arial" pitchFamily="34" charset="0"/>
              <a:cs typeface="Arial" pitchFamily="34" charset="0"/>
            </a:rPr>
            <a:t>Un adecuado estado nutricional ayuda a que la planta sea mas vigorosa y, soporte el ataque de plagas, pero no tiene efecto sobre el desarrollo del ácaro benéfico, este más bien depende de factores climáticos y de la cantidad de presa existente.</a:t>
          </a:r>
          <a:endParaRPr lang="es-EC" sz="1800" kern="1200" dirty="0"/>
        </a:p>
      </dsp:txBody>
      <dsp:txXfrm rot="-5400000">
        <a:off x="1206618" y="55978"/>
        <a:ext cx="6803583" cy="1011040"/>
      </dsp:txXfrm>
    </dsp:sp>
    <dsp:sp modelId="{FFF61891-6CC0-4BFE-A329-F9A16706F46E}">
      <dsp:nvSpPr>
        <dsp:cNvPr id="0" name=""/>
        <dsp:cNvSpPr/>
      </dsp:nvSpPr>
      <dsp:spPr>
        <a:xfrm rot="5400000">
          <a:off x="-258560" y="1691157"/>
          <a:ext cx="1723739" cy="1206617"/>
        </a:xfrm>
        <a:prstGeom prst="chevron">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Recomendación</a:t>
          </a:r>
          <a:endParaRPr lang="es-EC" sz="1400" kern="1200" dirty="0"/>
        </a:p>
      </dsp:txBody>
      <dsp:txXfrm rot="-5400000">
        <a:off x="2" y="2035905"/>
        <a:ext cx="1206617" cy="517122"/>
      </dsp:txXfrm>
    </dsp:sp>
    <dsp:sp modelId="{4814F144-210F-42A0-9632-6D6282AE417F}">
      <dsp:nvSpPr>
        <dsp:cNvPr id="0" name=""/>
        <dsp:cNvSpPr/>
      </dsp:nvSpPr>
      <dsp:spPr>
        <a:xfrm rot="5400000">
          <a:off x="4075541" y="-1436327"/>
          <a:ext cx="1120430" cy="6858278"/>
        </a:xfrm>
        <a:prstGeom prst="round2SameRect">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latin typeface="Arial" pitchFamily="34" charset="0"/>
              <a:cs typeface="Arial" pitchFamily="34" charset="0"/>
            </a:rPr>
            <a:t> Realizar labores culturales y físicas para ayudar en el desarrollo del ácaro benéfico. El control de humedad en días soleados y del viento para evitar diseminación de la plaga son acciones que ayudan en el control biológico</a:t>
          </a:r>
          <a:endParaRPr lang="es-EC" sz="1800" kern="1200" dirty="0"/>
        </a:p>
      </dsp:txBody>
      <dsp:txXfrm rot="-5400000">
        <a:off x="1206618" y="1487291"/>
        <a:ext cx="6803583" cy="10110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77E54-DDCC-4F6B-B1F0-D3692D959D9B}">
      <dsp:nvSpPr>
        <dsp:cNvPr id="0" name=""/>
        <dsp:cNvSpPr/>
      </dsp:nvSpPr>
      <dsp:spPr>
        <a:xfrm rot="5400000">
          <a:off x="-142122" y="507068"/>
          <a:ext cx="1561339" cy="1277094"/>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u="none" kern="1200" dirty="0" smtClean="0"/>
            <a:t>Conclusión</a:t>
          </a:r>
          <a:endParaRPr lang="es-EC" sz="1500" u="none" kern="1200" dirty="0"/>
        </a:p>
      </dsp:txBody>
      <dsp:txXfrm rot="-5400000">
        <a:off x="1" y="1003492"/>
        <a:ext cx="1277094" cy="284245"/>
      </dsp:txXfrm>
    </dsp:sp>
    <dsp:sp modelId="{ACC8B1D0-08BD-4E15-95A7-EC5BD6621DFE}">
      <dsp:nvSpPr>
        <dsp:cNvPr id="0" name=""/>
        <dsp:cNvSpPr/>
      </dsp:nvSpPr>
      <dsp:spPr>
        <a:xfrm rot="5400000">
          <a:off x="3501994" y="-1864863"/>
          <a:ext cx="1185873" cy="5635673"/>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es-EC" sz="1800" u="none" kern="1200" dirty="0" smtClean="0">
              <a:latin typeface="Arial" pitchFamily="34" charset="0"/>
              <a:cs typeface="Arial" pitchFamily="34" charset="0"/>
            </a:rPr>
            <a:t>El control químico presentó un menor beneficio neto con un mayor costo variable, en relación al presentado por las estrategias biológicas. </a:t>
          </a:r>
          <a:endParaRPr lang="es-EC" sz="1800" u="none" kern="1200" dirty="0"/>
        </a:p>
      </dsp:txBody>
      <dsp:txXfrm rot="-5400000">
        <a:off x="1277094" y="417927"/>
        <a:ext cx="5577783" cy="1070093"/>
      </dsp:txXfrm>
    </dsp:sp>
    <dsp:sp modelId="{FFF61891-6CC0-4BFE-A329-F9A16706F46E}">
      <dsp:nvSpPr>
        <dsp:cNvPr id="0" name=""/>
        <dsp:cNvSpPr/>
      </dsp:nvSpPr>
      <dsp:spPr>
        <a:xfrm rot="5400000">
          <a:off x="-273663" y="1900720"/>
          <a:ext cx="1824420" cy="1277094"/>
        </a:xfrm>
        <a:prstGeom prst="chevron">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u="none" kern="1200" dirty="0" smtClean="0"/>
            <a:t>Recomendación</a:t>
          </a:r>
          <a:endParaRPr lang="es-EC" sz="1500" u="none" kern="1200" dirty="0"/>
        </a:p>
      </dsp:txBody>
      <dsp:txXfrm rot="-5400000">
        <a:off x="0" y="2265604"/>
        <a:ext cx="1277094" cy="547326"/>
      </dsp:txXfrm>
    </dsp:sp>
    <dsp:sp modelId="{4814F144-210F-42A0-9632-6D6282AE417F}">
      <dsp:nvSpPr>
        <dsp:cNvPr id="0" name=""/>
        <dsp:cNvSpPr/>
      </dsp:nvSpPr>
      <dsp:spPr>
        <a:xfrm rot="5400000">
          <a:off x="3501994" y="-597842"/>
          <a:ext cx="1185873" cy="5635673"/>
        </a:xfrm>
        <a:prstGeom prst="round2SameRect">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es-EC" sz="1800" u="none" kern="1200" dirty="0" smtClean="0">
              <a:latin typeface="Arial" pitchFamily="34" charset="0"/>
              <a:cs typeface="Arial" pitchFamily="34" charset="0"/>
            </a:rPr>
            <a:t> Implementar un criadero de ácaros benéficos para la multiplicación y posterior liberación en el campo </a:t>
          </a:r>
          <a:r>
            <a:rPr lang="es-EC" sz="1800" u="none" kern="1200" dirty="0" smtClean="0">
              <a:latin typeface="Arial" pitchFamily="34" charset="0"/>
              <a:cs typeface="Arial" pitchFamily="34" charset="0"/>
            </a:rPr>
            <a:t> </a:t>
          </a:r>
          <a:r>
            <a:rPr lang="es-EC" sz="1800" u="none" kern="1200" dirty="0" smtClean="0">
              <a:latin typeface="Arial" pitchFamily="34" charset="0"/>
              <a:cs typeface="Arial" pitchFamily="34" charset="0"/>
            </a:rPr>
            <a:t>pues, el control biológico redujo costos.</a:t>
          </a:r>
          <a:endParaRPr lang="es-EC" sz="1800" u="none" kern="1200" dirty="0"/>
        </a:p>
      </dsp:txBody>
      <dsp:txXfrm rot="-5400000">
        <a:off x="1277094" y="1684948"/>
        <a:ext cx="5577783" cy="10700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BF82A-9F72-4C17-99AE-9457B97C4C1D}">
      <dsp:nvSpPr>
        <dsp:cNvPr id="0" name=""/>
        <dsp:cNvSpPr/>
      </dsp:nvSpPr>
      <dsp:spPr>
        <a:xfrm>
          <a:off x="802" y="1552519"/>
          <a:ext cx="1689008" cy="14209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latin typeface="Arial" pitchFamily="34" charset="0"/>
              <a:cs typeface="Arial" pitchFamily="34" charset="0"/>
            </a:rPr>
            <a:t>Altos costos de producción</a:t>
          </a:r>
          <a:endParaRPr lang="es-EC" sz="1800" kern="1200" dirty="0">
            <a:latin typeface="Arial" pitchFamily="34" charset="0"/>
            <a:cs typeface="Arial" pitchFamily="34" charset="0"/>
          </a:endParaRPr>
        </a:p>
      </dsp:txBody>
      <dsp:txXfrm>
        <a:off x="248151" y="1760609"/>
        <a:ext cx="1194310" cy="1004744"/>
      </dsp:txXfrm>
    </dsp:sp>
    <dsp:sp modelId="{AB18A155-82EB-4184-830E-F6F2F225583B}">
      <dsp:nvSpPr>
        <dsp:cNvPr id="0" name=""/>
        <dsp:cNvSpPr/>
      </dsp:nvSpPr>
      <dsp:spPr>
        <a:xfrm>
          <a:off x="1770975" y="1973107"/>
          <a:ext cx="579748" cy="579748"/>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C" sz="900" kern="1200"/>
        </a:p>
      </dsp:txBody>
      <dsp:txXfrm>
        <a:off x="1847821" y="2194803"/>
        <a:ext cx="426056" cy="136356"/>
      </dsp:txXfrm>
    </dsp:sp>
    <dsp:sp modelId="{D9916F43-16AE-479B-91AE-3F75C6A3E445}">
      <dsp:nvSpPr>
        <dsp:cNvPr id="0" name=""/>
        <dsp:cNvSpPr/>
      </dsp:nvSpPr>
      <dsp:spPr>
        <a:xfrm>
          <a:off x="2431889" y="1552519"/>
          <a:ext cx="1501519" cy="1420924"/>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latin typeface="Arial" pitchFamily="34" charset="0"/>
              <a:cs typeface="Arial" pitchFamily="34" charset="0"/>
            </a:rPr>
            <a:t>Nuevas normativas exigidas al sector</a:t>
          </a:r>
          <a:endParaRPr lang="es-EC" sz="1400" kern="1200" dirty="0">
            <a:latin typeface="Arial" pitchFamily="34" charset="0"/>
            <a:cs typeface="Arial" pitchFamily="34" charset="0"/>
          </a:endParaRPr>
        </a:p>
      </dsp:txBody>
      <dsp:txXfrm>
        <a:off x="2651781" y="1760609"/>
        <a:ext cx="1061735" cy="1004744"/>
      </dsp:txXfrm>
    </dsp:sp>
    <dsp:sp modelId="{B910F30D-9084-4739-9835-ABCA670196D1}">
      <dsp:nvSpPr>
        <dsp:cNvPr id="0" name=""/>
        <dsp:cNvSpPr/>
      </dsp:nvSpPr>
      <dsp:spPr>
        <a:xfrm>
          <a:off x="4014573" y="1973107"/>
          <a:ext cx="579748" cy="579748"/>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C" sz="900" kern="1200"/>
        </a:p>
      </dsp:txBody>
      <dsp:txXfrm>
        <a:off x="4091419" y="2194803"/>
        <a:ext cx="426056" cy="136356"/>
      </dsp:txXfrm>
    </dsp:sp>
    <dsp:sp modelId="{96C3255E-9F53-44EC-A5EF-A228A350A05F}">
      <dsp:nvSpPr>
        <dsp:cNvPr id="0" name=""/>
        <dsp:cNvSpPr/>
      </dsp:nvSpPr>
      <dsp:spPr>
        <a:xfrm>
          <a:off x="4675487" y="1607045"/>
          <a:ext cx="1399033" cy="1311871"/>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latin typeface="Arial" pitchFamily="34" charset="0"/>
              <a:cs typeface="Arial" pitchFamily="34" charset="0"/>
            </a:rPr>
            <a:t>Menores ingresos actuales</a:t>
          </a:r>
          <a:endParaRPr lang="es-EC" sz="1800" kern="1200" dirty="0">
            <a:latin typeface="Arial" pitchFamily="34" charset="0"/>
            <a:cs typeface="Arial" pitchFamily="34" charset="0"/>
          </a:endParaRPr>
        </a:p>
      </dsp:txBody>
      <dsp:txXfrm>
        <a:off x="4880371" y="1799164"/>
        <a:ext cx="989265" cy="927633"/>
      </dsp:txXfrm>
    </dsp:sp>
    <dsp:sp modelId="{554B0B72-B108-479D-A60C-6E9EB7958748}">
      <dsp:nvSpPr>
        <dsp:cNvPr id="0" name=""/>
        <dsp:cNvSpPr/>
      </dsp:nvSpPr>
      <dsp:spPr>
        <a:xfrm>
          <a:off x="6155685" y="1973107"/>
          <a:ext cx="579748" cy="579748"/>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p>
      </dsp:txBody>
      <dsp:txXfrm>
        <a:off x="6232531" y="2092535"/>
        <a:ext cx="426056" cy="340892"/>
      </dsp:txXfrm>
    </dsp:sp>
    <dsp:sp modelId="{24480236-5281-4DE1-86D7-14BAEAF6BC39}">
      <dsp:nvSpPr>
        <dsp:cNvPr id="0" name=""/>
        <dsp:cNvSpPr/>
      </dsp:nvSpPr>
      <dsp:spPr>
        <a:xfrm>
          <a:off x="6816599" y="1607045"/>
          <a:ext cx="1412198" cy="1311871"/>
        </a:xfrm>
        <a:prstGeom prst="ellips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latin typeface="Arial" pitchFamily="34" charset="0"/>
              <a:cs typeface="Arial" pitchFamily="34" charset="0"/>
            </a:rPr>
            <a:t>Cierre de fincas</a:t>
          </a:r>
          <a:endParaRPr lang="es-EC" sz="1600" kern="1200" dirty="0">
            <a:latin typeface="Arial" pitchFamily="34" charset="0"/>
            <a:cs typeface="Arial" pitchFamily="34" charset="0"/>
          </a:endParaRPr>
        </a:p>
      </dsp:txBody>
      <dsp:txXfrm>
        <a:off x="7023411" y="1799164"/>
        <a:ext cx="998574" cy="927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6CDDE-AAA6-4CC9-9CC3-7922413C492A}">
      <dsp:nvSpPr>
        <dsp:cNvPr id="0" name=""/>
        <dsp:cNvSpPr/>
      </dsp:nvSpPr>
      <dsp:spPr>
        <a:xfrm>
          <a:off x="345465" y="1137"/>
          <a:ext cx="6528596" cy="68372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s-EC" sz="1900" kern="1200" dirty="0" smtClean="0">
              <a:latin typeface="Arial" pitchFamily="34" charset="0"/>
              <a:cs typeface="Arial" pitchFamily="34" charset="0"/>
            </a:rPr>
            <a:t>Tradicionalmente el control de ácaros en rosas se lo realiza con gran cantidad de aplicación de pesticidas por año</a:t>
          </a:r>
          <a:endParaRPr lang="es-EC" sz="1900" kern="1200" dirty="0"/>
        </a:p>
      </dsp:txBody>
      <dsp:txXfrm>
        <a:off x="365491" y="21163"/>
        <a:ext cx="6488544" cy="643672"/>
      </dsp:txXfrm>
    </dsp:sp>
    <dsp:sp modelId="{5AB163F8-FA42-49FE-8753-A63849F45201}">
      <dsp:nvSpPr>
        <dsp:cNvPr id="0" name=""/>
        <dsp:cNvSpPr/>
      </dsp:nvSpPr>
      <dsp:spPr>
        <a:xfrm>
          <a:off x="345465" y="807931"/>
          <a:ext cx="683724" cy="683724"/>
        </a:xfrm>
        <a:prstGeom prst="roundRect">
          <a:avLst>
            <a:gd name="adj" fmla="val 1667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263FE7-FB2D-44BC-A2B8-DF7D8DC1A338}">
      <dsp:nvSpPr>
        <dsp:cNvPr id="0" name=""/>
        <dsp:cNvSpPr/>
      </dsp:nvSpPr>
      <dsp:spPr>
        <a:xfrm>
          <a:off x="1070213" y="807931"/>
          <a:ext cx="5803848" cy="683724"/>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C" sz="1900" kern="1200" dirty="0" smtClean="0">
              <a:latin typeface="Arial" pitchFamily="34" charset="0"/>
              <a:cs typeface="Arial" pitchFamily="34" charset="0"/>
            </a:rPr>
            <a:t>Banano de 12 a 18  </a:t>
          </a:r>
          <a:endParaRPr lang="es-EC" sz="1900" kern="1200" dirty="0"/>
        </a:p>
      </dsp:txBody>
      <dsp:txXfrm>
        <a:off x="1103596" y="841314"/>
        <a:ext cx="5737082" cy="616958"/>
      </dsp:txXfrm>
    </dsp:sp>
    <dsp:sp modelId="{B73FC818-F6CA-405B-92A5-C55A061CCD81}">
      <dsp:nvSpPr>
        <dsp:cNvPr id="0" name=""/>
        <dsp:cNvSpPr/>
      </dsp:nvSpPr>
      <dsp:spPr>
        <a:xfrm>
          <a:off x="345465" y="1573703"/>
          <a:ext cx="683724" cy="683724"/>
        </a:xfrm>
        <a:prstGeom prst="roundRect">
          <a:avLst>
            <a:gd name="adj" fmla="val 1667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1CA065-6529-4629-BF3D-029CE8C1CAA4}">
      <dsp:nvSpPr>
        <dsp:cNvPr id="0" name=""/>
        <dsp:cNvSpPr/>
      </dsp:nvSpPr>
      <dsp:spPr>
        <a:xfrm>
          <a:off x="1070213" y="1573703"/>
          <a:ext cx="5803848" cy="683724"/>
        </a:xfrm>
        <a:prstGeom prst="roundRect">
          <a:avLst>
            <a:gd name="adj" fmla="val 1667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C" sz="1900" kern="1200" dirty="0" smtClean="0">
              <a:latin typeface="Arial" pitchFamily="34" charset="0"/>
              <a:cs typeface="Arial" pitchFamily="34" charset="0"/>
            </a:rPr>
            <a:t>Cacao 4</a:t>
          </a:r>
          <a:endParaRPr lang="es-EC" sz="1900" kern="1200" dirty="0"/>
        </a:p>
      </dsp:txBody>
      <dsp:txXfrm>
        <a:off x="1103596" y="1607086"/>
        <a:ext cx="5737082" cy="616958"/>
      </dsp:txXfrm>
    </dsp:sp>
    <dsp:sp modelId="{F9B80112-5517-42F4-9F07-A607E9FA3D8C}">
      <dsp:nvSpPr>
        <dsp:cNvPr id="0" name=""/>
        <dsp:cNvSpPr/>
      </dsp:nvSpPr>
      <dsp:spPr>
        <a:xfrm>
          <a:off x="345465" y="2339474"/>
          <a:ext cx="683724" cy="683724"/>
        </a:xfrm>
        <a:prstGeom prst="roundRect">
          <a:avLst>
            <a:gd name="adj" fmla="val 1667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49CAA2-498E-47BB-A6B1-858EDC500C00}">
      <dsp:nvSpPr>
        <dsp:cNvPr id="0" name=""/>
        <dsp:cNvSpPr/>
      </dsp:nvSpPr>
      <dsp:spPr>
        <a:xfrm>
          <a:off x="1070213" y="2339474"/>
          <a:ext cx="5803848" cy="683724"/>
        </a:xfrm>
        <a:prstGeom prst="roundRect">
          <a:avLst>
            <a:gd name="adj" fmla="val 1667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C" sz="1900" kern="1200" dirty="0" smtClean="0">
              <a:latin typeface="Arial" pitchFamily="34" charset="0"/>
              <a:cs typeface="Arial" pitchFamily="34" charset="0"/>
            </a:rPr>
            <a:t>Rosas 150</a:t>
          </a:r>
        </a:p>
      </dsp:txBody>
      <dsp:txXfrm>
        <a:off x="1103596" y="2372857"/>
        <a:ext cx="5737082" cy="616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6CDDE-AAA6-4CC9-9CC3-7922413C492A}">
      <dsp:nvSpPr>
        <dsp:cNvPr id="0" name=""/>
        <dsp:cNvSpPr/>
      </dsp:nvSpPr>
      <dsp:spPr>
        <a:xfrm>
          <a:off x="0" y="0"/>
          <a:ext cx="7219528" cy="75608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C" sz="2400" b="1" kern="1200" dirty="0" smtClean="0">
              <a:latin typeface="Arial" pitchFamily="34" charset="0"/>
              <a:cs typeface="Arial" pitchFamily="34" charset="0"/>
            </a:rPr>
            <a:t>Nueva normativa de </a:t>
          </a:r>
          <a:r>
            <a:rPr lang="es-EC" sz="2400" b="1" kern="1200" dirty="0" err="1" smtClean="0">
              <a:latin typeface="Arial" pitchFamily="34" charset="0"/>
              <a:cs typeface="Arial" pitchFamily="34" charset="0"/>
            </a:rPr>
            <a:t>Agrocalidad</a:t>
          </a:r>
          <a:r>
            <a:rPr lang="es-EC" sz="2400" b="1" kern="1200" dirty="0" smtClean="0">
              <a:latin typeface="Arial" pitchFamily="34" charset="0"/>
              <a:cs typeface="Arial" pitchFamily="34" charset="0"/>
            </a:rPr>
            <a:t> de “cero tolerancia”. No hay rangos de flexibilidad</a:t>
          </a:r>
          <a:endParaRPr lang="es-EC" sz="2400" b="1" kern="1200" dirty="0"/>
        </a:p>
      </dsp:txBody>
      <dsp:txXfrm>
        <a:off x="22145" y="22145"/>
        <a:ext cx="7175238" cy="7117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11C79-439C-42B0-BA8F-2CDE4C3449D9}">
      <dsp:nvSpPr>
        <dsp:cNvPr id="0" name=""/>
        <dsp:cNvSpPr/>
      </dsp:nvSpPr>
      <dsp:spPr>
        <a:xfrm>
          <a:off x="315912" y="0"/>
          <a:ext cx="1057809" cy="1057809"/>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852AB05-5E5D-443D-9253-9E9FF04395DD}">
      <dsp:nvSpPr>
        <dsp:cNvPr id="0" name=""/>
        <dsp:cNvSpPr/>
      </dsp:nvSpPr>
      <dsp:spPr>
        <a:xfrm>
          <a:off x="1374616" y="407"/>
          <a:ext cx="5002441" cy="1057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9050" rIns="0" bIns="19050" numCol="1" spcCol="1270" anchor="ctr" anchorCtr="0">
          <a:noAutofit/>
        </a:bodyPr>
        <a:lstStyle/>
        <a:p>
          <a:pPr lvl="0" algn="l" defTabSz="666750">
            <a:lnSpc>
              <a:spcPct val="90000"/>
            </a:lnSpc>
            <a:spcBef>
              <a:spcPct val="0"/>
            </a:spcBef>
            <a:spcAft>
              <a:spcPct val="35000"/>
            </a:spcAft>
          </a:pPr>
          <a:r>
            <a:rPr lang="es-EC" sz="1500" kern="1200" dirty="0" smtClean="0">
              <a:latin typeface="Arial" pitchFamily="34" charset="0"/>
              <a:cs typeface="Arial" pitchFamily="34" charset="0"/>
            </a:rPr>
            <a:t>Ha aumentado el número de aplicaciones de plaguicidas en el cultivo y en postcosecha.</a:t>
          </a:r>
          <a:endParaRPr lang="es-EC" sz="1500" kern="1200" dirty="0"/>
        </a:p>
      </dsp:txBody>
      <dsp:txXfrm>
        <a:off x="1374616" y="407"/>
        <a:ext cx="5002441" cy="1057809"/>
      </dsp:txXfrm>
    </dsp:sp>
    <dsp:sp modelId="{46C63D3A-4035-407C-B1CE-D3D5A1D8E1C3}">
      <dsp:nvSpPr>
        <dsp:cNvPr id="0" name=""/>
        <dsp:cNvSpPr/>
      </dsp:nvSpPr>
      <dsp:spPr>
        <a:xfrm>
          <a:off x="702443" y="1503095"/>
          <a:ext cx="1057809" cy="1057809"/>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BFD6CFA-6D0B-46A7-9837-95C756045464}">
      <dsp:nvSpPr>
        <dsp:cNvPr id="0" name=""/>
        <dsp:cNvSpPr/>
      </dsp:nvSpPr>
      <dsp:spPr>
        <a:xfrm>
          <a:off x="1906855" y="1058217"/>
          <a:ext cx="4292789" cy="1947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9050" rIns="0" bIns="19050" numCol="1" spcCol="1270" anchor="ctr" anchorCtr="0">
          <a:noAutofit/>
        </a:bodyPr>
        <a:lstStyle/>
        <a:p>
          <a:pPr lvl="0" algn="just" defTabSz="666750">
            <a:lnSpc>
              <a:spcPct val="90000"/>
            </a:lnSpc>
            <a:spcBef>
              <a:spcPct val="0"/>
            </a:spcBef>
            <a:spcAft>
              <a:spcPct val="35000"/>
            </a:spcAft>
          </a:pPr>
          <a:r>
            <a:rPr lang="es-EC" sz="1500" kern="1200" dirty="0" smtClean="0">
              <a:latin typeface="Arial" pitchFamily="34" charset="0"/>
              <a:cs typeface="Arial" pitchFamily="34" charset="0"/>
            </a:rPr>
            <a:t>Ha aumentado el volumen de residuos de plaguicidas que se descargan en pozos, contaminando capas de agua más profundas. Una finca de 10 hectáreas produce cerca de  40 000 litros de residuos de pesticidas al año solo en postcosecha y, hay alrededor de 3000 hectáreas de rosas. Se llenarían 57 piscinas olímpicas anualmente.</a:t>
          </a:r>
        </a:p>
        <a:p>
          <a:pPr lvl="0" algn="just" defTabSz="666750">
            <a:lnSpc>
              <a:spcPct val="90000"/>
            </a:lnSpc>
            <a:spcBef>
              <a:spcPct val="0"/>
            </a:spcBef>
            <a:spcAft>
              <a:spcPct val="35000"/>
            </a:spcAft>
          </a:pPr>
          <a:endParaRPr lang="es-EC" sz="1500" kern="1200" dirty="0"/>
        </a:p>
      </dsp:txBody>
      <dsp:txXfrm>
        <a:off x="1906855" y="1058217"/>
        <a:ext cx="4292789" cy="1947565"/>
      </dsp:txXfrm>
    </dsp:sp>
    <dsp:sp modelId="{FD6E9E0E-6D28-4AB1-AB80-95503D4933A6}">
      <dsp:nvSpPr>
        <dsp:cNvPr id="0" name=""/>
        <dsp:cNvSpPr/>
      </dsp:nvSpPr>
      <dsp:spPr>
        <a:xfrm>
          <a:off x="239722" y="2993522"/>
          <a:ext cx="1057809" cy="1057809"/>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1772CA1-3241-437E-A266-8E5477932D93}">
      <dsp:nvSpPr>
        <dsp:cNvPr id="0" name=""/>
        <dsp:cNvSpPr/>
      </dsp:nvSpPr>
      <dsp:spPr>
        <a:xfrm>
          <a:off x="1741350" y="3005782"/>
          <a:ext cx="4513461" cy="1057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9050" rIns="0" bIns="19050" numCol="1" spcCol="1270" anchor="ctr" anchorCtr="0">
          <a:noAutofit/>
        </a:bodyPr>
        <a:lstStyle/>
        <a:p>
          <a:pPr lvl="0" algn="l" defTabSz="666750">
            <a:lnSpc>
              <a:spcPct val="90000"/>
            </a:lnSpc>
            <a:spcBef>
              <a:spcPct val="0"/>
            </a:spcBef>
            <a:spcAft>
              <a:spcPct val="35000"/>
            </a:spcAft>
          </a:pPr>
          <a:r>
            <a:rPr lang="es-EC" sz="1500" kern="1200" dirty="0" smtClean="0">
              <a:latin typeface="Arial" pitchFamily="34" charset="0"/>
              <a:cs typeface="Arial" pitchFamily="34" charset="0"/>
            </a:rPr>
            <a:t>Todo esto ha aumentado el consumo de acaricidas y por lo tanto los costos de producción.</a:t>
          </a:r>
          <a:endParaRPr lang="es-EC" sz="1500" kern="1200" dirty="0"/>
        </a:p>
      </dsp:txBody>
      <dsp:txXfrm>
        <a:off x="1741350" y="3005782"/>
        <a:ext cx="4513461" cy="10578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726AE-2A8F-4F9C-A9D7-D22AFD948386}">
      <dsp:nvSpPr>
        <dsp:cNvPr id="0" name=""/>
        <dsp:cNvSpPr/>
      </dsp:nvSpPr>
      <dsp:spPr>
        <a:xfrm>
          <a:off x="683478" y="3071072"/>
          <a:ext cx="1986956" cy="1340781"/>
        </a:xfrm>
        <a:custGeom>
          <a:avLst/>
          <a:gdLst/>
          <a:ahLst/>
          <a:cxnLst/>
          <a:rect l="0" t="0" r="0" b="0"/>
          <a:pathLst>
            <a:path>
              <a:moveTo>
                <a:pt x="0" y="0"/>
              </a:moveTo>
              <a:lnTo>
                <a:pt x="1986956" y="13407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1AE9C7-EF2D-456F-BCFE-097FC62EFFBA}">
      <dsp:nvSpPr>
        <dsp:cNvPr id="0" name=""/>
        <dsp:cNvSpPr/>
      </dsp:nvSpPr>
      <dsp:spPr>
        <a:xfrm>
          <a:off x="683478" y="3071072"/>
          <a:ext cx="4093527" cy="2684699"/>
        </a:xfrm>
        <a:custGeom>
          <a:avLst/>
          <a:gdLst/>
          <a:ahLst/>
          <a:cxnLst/>
          <a:rect l="0" t="0" r="0" b="0"/>
          <a:pathLst>
            <a:path>
              <a:moveTo>
                <a:pt x="0" y="0"/>
              </a:moveTo>
              <a:lnTo>
                <a:pt x="3854965" y="0"/>
              </a:lnTo>
              <a:lnTo>
                <a:pt x="3854965" y="2684699"/>
              </a:lnTo>
              <a:lnTo>
                <a:pt x="4093527" y="268469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BF93DD-64A5-4E34-A031-0B0D078C9EBA}">
      <dsp:nvSpPr>
        <dsp:cNvPr id="0" name=""/>
        <dsp:cNvSpPr/>
      </dsp:nvSpPr>
      <dsp:spPr>
        <a:xfrm>
          <a:off x="683478" y="3071072"/>
          <a:ext cx="4093527" cy="1658884"/>
        </a:xfrm>
        <a:custGeom>
          <a:avLst/>
          <a:gdLst/>
          <a:ahLst/>
          <a:cxnLst/>
          <a:rect l="0" t="0" r="0" b="0"/>
          <a:pathLst>
            <a:path>
              <a:moveTo>
                <a:pt x="0" y="0"/>
              </a:moveTo>
              <a:lnTo>
                <a:pt x="3854965" y="0"/>
              </a:lnTo>
              <a:lnTo>
                <a:pt x="3854965" y="1658884"/>
              </a:lnTo>
              <a:lnTo>
                <a:pt x="4093527" y="16588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FCD2BA-46B3-4243-B329-34EEEB70E5D0}">
      <dsp:nvSpPr>
        <dsp:cNvPr id="0" name=""/>
        <dsp:cNvSpPr/>
      </dsp:nvSpPr>
      <dsp:spPr>
        <a:xfrm>
          <a:off x="683478" y="3071072"/>
          <a:ext cx="4093527" cy="545537"/>
        </a:xfrm>
        <a:custGeom>
          <a:avLst/>
          <a:gdLst/>
          <a:ahLst/>
          <a:cxnLst/>
          <a:rect l="0" t="0" r="0" b="0"/>
          <a:pathLst>
            <a:path>
              <a:moveTo>
                <a:pt x="0" y="0"/>
              </a:moveTo>
              <a:lnTo>
                <a:pt x="3854965" y="0"/>
              </a:lnTo>
              <a:lnTo>
                <a:pt x="3854965" y="545537"/>
              </a:lnTo>
              <a:lnTo>
                <a:pt x="4093527" y="5455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CF642E-4540-4469-93B5-E3CF5FF99A82}">
      <dsp:nvSpPr>
        <dsp:cNvPr id="0" name=""/>
        <dsp:cNvSpPr/>
      </dsp:nvSpPr>
      <dsp:spPr>
        <a:xfrm>
          <a:off x="683478" y="2503262"/>
          <a:ext cx="4093527" cy="567809"/>
        </a:xfrm>
        <a:custGeom>
          <a:avLst/>
          <a:gdLst/>
          <a:ahLst/>
          <a:cxnLst/>
          <a:rect l="0" t="0" r="0" b="0"/>
          <a:pathLst>
            <a:path>
              <a:moveTo>
                <a:pt x="0" y="567809"/>
              </a:moveTo>
              <a:lnTo>
                <a:pt x="3854965" y="567809"/>
              </a:lnTo>
              <a:lnTo>
                <a:pt x="3854965" y="0"/>
              </a:lnTo>
              <a:lnTo>
                <a:pt x="409352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5B334D-D4B4-443C-888C-2F0B42FC412C}">
      <dsp:nvSpPr>
        <dsp:cNvPr id="0" name=""/>
        <dsp:cNvSpPr/>
      </dsp:nvSpPr>
      <dsp:spPr>
        <a:xfrm>
          <a:off x="683478" y="1343614"/>
          <a:ext cx="4093527" cy="1727458"/>
        </a:xfrm>
        <a:custGeom>
          <a:avLst/>
          <a:gdLst/>
          <a:ahLst/>
          <a:cxnLst/>
          <a:rect l="0" t="0" r="0" b="0"/>
          <a:pathLst>
            <a:path>
              <a:moveTo>
                <a:pt x="0" y="1727458"/>
              </a:moveTo>
              <a:lnTo>
                <a:pt x="3854965" y="1727458"/>
              </a:lnTo>
              <a:lnTo>
                <a:pt x="3854965" y="0"/>
              </a:lnTo>
              <a:lnTo>
                <a:pt x="409352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3973F5-332F-41B5-836D-16EAD94F0714}">
      <dsp:nvSpPr>
        <dsp:cNvPr id="0" name=""/>
        <dsp:cNvSpPr/>
      </dsp:nvSpPr>
      <dsp:spPr>
        <a:xfrm>
          <a:off x="683478" y="274436"/>
          <a:ext cx="4093527" cy="2796635"/>
        </a:xfrm>
        <a:custGeom>
          <a:avLst/>
          <a:gdLst/>
          <a:ahLst/>
          <a:cxnLst/>
          <a:rect l="0" t="0" r="0" b="0"/>
          <a:pathLst>
            <a:path>
              <a:moveTo>
                <a:pt x="0" y="2796635"/>
              </a:moveTo>
              <a:lnTo>
                <a:pt x="3854965" y="2796635"/>
              </a:lnTo>
              <a:lnTo>
                <a:pt x="3854965" y="0"/>
              </a:lnTo>
              <a:lnTo>
                <a:pt x="409352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0C1EB-18E9-407F-9405-5BBA47B57766}">
      <dsp:nvSpPr>
        <dsp:cNvPr id="0" name=""/>
        <dsp:cNvSpPr/>
      </dsp:nvSpPr>
      <dsp:spPr>
        <a:xfrm>
          <a:off x="7370" y="665168"/>
          <a:ext cx="676107" cy="4811807"/>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O</a:t>
          </a:r>
        </a:p>
        <a:p>
          <a:pPr lvl="0" algn="ctr" defTabSz="800100">
            <a:lnSpc>
              <a:spcPct val="90000"/>
            </a:lnSpc>
            <a:spcBef>
              <a:spcPct val="0"/>
            </a:spcBef>
            <a:spcAft>
              <a:spcPct val="35000"/>
            </a:spcAft>
          </a:pPr>
          <a:r>
            <a:rPr lang="es-EC" sz="1800" b="1" kern="1200" dirty="0" smtClean="0"/>
            <a:t>B</a:t>
          </a:r>
        </a:p>
        <a:p>
          <a:pPr lvl="0" algn="ctr" defTabSz="800100">
            <a:lnSpc>
              <a:spcPct val="90000"/>
            </a:lnSpc>
            <a:spcBef>
              <a:spcPct val="0"/>
            </a:spcBef>
            <a:spcAft>
              <a:spcPct val="35000"/>
            </a:spcAft>
          </a:pPr>
          <a:r>
            <a:rPr lang="es-EC" sz="1800" b="1" kern="1200" dirty="0" smtClean="0"/>
            <a:t>J</a:t>
          </a:r>
        </a:p>
        <a:p>
          <a:pPr lvl="0" algn="ctr" defTabSz="800100">
            <a:lnSpc>
              <a:spcPct val="90000"/>
            </a:lnSpc>
            <a:spcBef>
              <a:spcPct val="0"/>
            </a:spcBef>
            <a:spcAft>
              <a:spcPct val="35000"/>
            </a:spcAft>
          </a:pPr>
          <a:r>
            <a:rPr lang="es-EC" sz="1800" b="1" kern="1200" dirty="0" smtClean="0"/>
            <a:t>E</a:t>
          </a:r>
        </a:p>
        <a:p>
          <a:pPr lvl="0" algn="ctr" defTabSz="800100">
            <a:lnSpc>
              <a:spcPct val="90000"/>
            </a:lnSpc>
            <a:spcBef>
              <a:spcPct val="0"/>
            </a:spcBef>
            <a:spcAft>
              <a:spcPct val="35000"/>
            </a:spcAft>
          </a:pPr>
          <a:r>
            <a:rPr lang="es-EC" sz="1800" b="1" kern="1200" dirty="0" smtClean="0"/>
            <a:t>T</a:t>
          </a:r>
        </a:p>
        <a:p>
          <a:pPr lvl="0" algn="ctr" defTabSz="800100">
            <a:lnSpc>
              <a:spcPct val="90000"/>
            </a:lnSpc>
            <a:spcBef>
              <a:spcPct val="0"/>
            </a:spcBef>
            <a:spcAft>
              <a:spcPct val="35000"/>
            </a:spcAft>
          </a:pPr>
          <a:r>
            <a:rPr lang="es-EC" sz="1800" b="1" kern="1200" dirty="0" smtClean="0"/>
            <a:t>I</a:t>
          </a:r>
        </a:p>
        <a:p>
          <a:pPr lvl="0" algn="ctr" defTabSz="800100">
            <a:lnSpc>
              <a:spcPct val="90000"/>
            </a:lnSpc>
            <a:spcBef>
              <a:spcPct val="0"/>
            </a:spcBef>
            <a:spcAft>
              <a:spcPct val="35000"/>
            </a:spcAft>
          </a:pPr>
          <a:r>
            <a:rPr lang="es-EC" sz="1800" b="1" kern="1200" dirty="0" smtClean="0"/>
            <a:t>V</a:t>
          </a:r>
        </a:p>
        <a:p>
          <a:pPr lvl="0" algn="ctr" defTabSz="800100">
            <a:lnSpc>
              <a:spcPct val="90000"/>
            </a:lnSpc>
            <a:spcBef>
              <a:spcPct val="0"/>
            </a:spcBef>
            <a:spcAft>
              <a:spcPct val="35000"/>
            </a:spcAft>
          </a:pPr>
          <a:r>
            <a:rPr lang="es-EC" sz="1800" b="1" kern="1200" dirty="0" smtClean="0"/>
            <a:t>O</a:t>
          </a:r>
        </a:p>
        <a:p>
          <a:pPr lvl="0" algn="ctr" defTabSz="800100">
            <a:lnSpc>
              <a:spcPct val="90000"/>
            </a:lnSpc>
            <a:spcBef>
              <a:spcPct val="0"/>
            </a:spcBef>
            <a:spcAft>
              <a:spcPct val="35000"/>
            </a:spcAft>
          </a:pPr>
          <a:r>
            <a:rPr lang="es-EC" sz="1800" b="1" kern="1200" dirty="0" smtClean="0"/>
            <a:t>S</a:t>
          </a:r>
          <a:endParaRPr lang="es-EC" sz="1800" b="1" kern="1200" dirty="0"/>
        </a:p>
      </dsp:txBody>
      <dsp:txXfrm>
        <a:off x="7370" y="665168"/>
        <a:ext cx="676107" cy="4811807"/>
      </dsp:txXfrm>
    </dsp:sp>
    <dsp:sp modelId="{7EC45392-1D91-4D03-80D3-CFDD5ECA3C77}">
      <dsp:nvSpPr>
        <dsp:cNvPr id="0" name=""/>
        <dsp:cNvSpPr/>
      </dsp:nvSpPr>
      <dsp:spPr>
        <a:xfrm>
          <a:off x="4777005" y="1101"/>
          <a:ext cx="3433355" cy="546670"/>
        </a:xfrm>
        <a:prstGeom prst="rect">
          <a:avLst/>
        </a:prstGeom>
        <a:gradFill rotWithShape="0">
          <a:gsLst>
            <a:gs pos="18333">
              <a:schemeClr val="bg2">
                <a:lumMod val="25000"/>
              </a:schemeClr>
            </a:gs>
            <a:gs pos="61000">
              <a:schemeClr val="accent3">
                <a:shade val="51000"/>
                <a:satMod val="130000"/>
              </a:schemeClr>
            </a:gs>
            <a:gs pos="87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latin typeface="Arial" pitchFamily="34" charset="0"/>
              <a:cs typeface="Arial" pitchFamily="34" charset="0"/>
            </a:rPr>
            <a:t>Específicos</a:t>
          </a:r>
          <a:endParaRPr lang="es-EC" sz="1300" kern="1200" dirty="0">
            <a:latin typeface="Arial" pitchFamily="34" charset="0"/>
            <a:cs typeface="Arial" pitchFamily="34" charset="0"/>
          </a:endParaRPr>
        </a:p>
      </dsp:txBody>
      <dsp:txXfrm>
        <a:off x="4777005" y="1101"/>
        <a:ext cx="3433355" cy="546670"/>
      </dsp:txXfrm>
    </dsp:sp>
    <dsp:sp modelId="{4E974FF1-90EA-4E01-B0EE-7BF7F7E33252}">
      <dsp:nvSpPr>
        <dsp:cNvPr id="0" name=""/>
        <dsp:cNvSpPr/>
      </dsp:nvSpPr>
      <dsp:spPr>
        <a:xfrm>
          <a:off x="4777005" y="845973"/>
          <a:ext cx="3433355" cy="995280"/>
        </a:xfrm>
        <a:prstGeom prst="rect">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 sz="1300" kern="1200" dirty="0" smtClean="0">
              <a:latin typeface="Arial" pitchFamily="34" charset="0"/>
              <a:cs typeface="Arial" pitchFamily="34" charset="0"/>
            </a:rPr>
            <a:t>Determinar cuál de las dos poblaciones de ácaros benéficos 40 ó 100 por metro lineal de cama mantiene más bajo dos niveles de incidencia del ácaro plaga, comparado con el control químico.</a:t>
          </a:r>
          <a:endParaRPr lang="es-EC" sz="1300" kern="1200" dirty="0">
            <a:latin typeface="Arial" pitchFamily="34" charset="0"/>
            <a:cs typeface="Arial" pitchFamily="34" charset="0"/>
          </a:endParaRPr>
        </a:p>
      </dsp:txBody>
      <dsp:txXfrm>
        <a:off x="4777005" y="845973"/>
        <a:ext cx="3433355" cy="995280"/>
      </dsp:txXfrm>
    </dsp:sp>
    <dsp:sp modelId="{B6091FCB-9E42-4A2F-AF19-8C52BCA02A35}">
      <dsp:nvSpPr>
        <dsp:cNvPr id="0" name=""/>
        <dsp:cNvSpPr/>
      </dsp:nvSpPr>
      <dsp:spPr>
        <a:xfrm>
          <a:off x="4777005" y="2139456"/>
          <a:ext cx="3433355" cy="727613"/>
        </a:xfrm>
        <a:prstGeom prst="rect">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kern="1200" dirty="0" smtClean="0">
              <a:latin typeface="Arial" pitchFamily="34" charset="0"/>
              <a:cs typeface="Arial" pitchFamily="34" charset="0"/>
            </a:rPr>
            <a:t>Evaluar la mejor respuesta de las rosas en cuanto a días de duración en florero utilizando el   control bilógico comparado con el control químico. </a:t>
          </a:r>
          <a:endParaRPr lang="es-EC" sz="1300" kern="1200" dirty="0">
            <a:latin typeface="Arial" pitchFamily="34" charset="0"/>
            <a:cs typeface="Arial" pitchFamily="34" charset="0"/>
          </a:endParaRPr>
        </a:p>
      </dsp:txBody>
      <dsp:txXfrm>
        <a:off x="4777005" y="2139456"/>
        <a:ext cx="3433355" cy="727613"/>
      </dsp:txXfrm>
    </dsp:sp>
    <dsp:sp modelId="{DC530202-3CE7-4711-ADFD-634054CE9901}">
      <dsp:nvSpPr>
        <dsp:cNvPr id="0" name=""/>
        <dsp:cNvSpPr/>
      </dsp:nvSpPr>
      <dsp:spPr>
        <a:xfrm>
          <a:off x="4777005" y="3165271"/>
          <a:ext cx="3433355" cy="902676"/>
        </a:xfrm>
        <a:prstGeom prst="rect">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kern="1200" dirty="0" smtClean="0">
              <a:latin typeface="Arial" pitchFamily="34" charset="0"/>
              <a:cs typeface="Arial" pitchFamily="34" charset="0"/>
            </a:rPr>
            <a:t>Determinar  la mejor respuesta de las rosas en cuanto a disminución de tallos rechazados comparando el   control bilógico con el control químico</a:t>
          </a:r>
          <a:r>
            <a:rPr lang="es-EC" sz="1100" kern="1200" dirty="0" smtClean="0">
              <a:latin typeface="Arial" pitchFamily="34" charset="0"/>
              <a:cs typeface="Arial" pitchFamily="34" charset="0"/>
            </a:rPr>
            <a:t>. </a:t>
          </a:r>
          <a:endParaRPr lang="es-EC" sz="900" kern="1200" dirty="0"/>
        </a:p>
      </dsp:txBody>
      <dsp:txXfrm>
        <a:off x="4777005" y="3165271"/>
        <a:ext cx="3433355" cy="902676"/>
      </dsp:txXfrm>
    </dsp:sp>
    <dsp:sp modelId="{C5C0301B-36C7-4BAB-A5C6-57E95C95498A}">
      <dsp:nvSpPr>
        <dsp:cNvPr id="0" name=""/>
        <dsp:cNvSpPr/>
      </dsp:nvSpPr>
      <dsp:spPr>
        <a:xfrm>
          <a:off x="4777005" y="4366150"/>
          <a:ext cx="3433355" cy="727613"/>
        </a:xfrm>
        <a:prstGeom prst="rect">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kern="1200" dirty="0" smtClean="0">
              <a:latin typeface="Arial" pitchFamily="34" charset="0"/>
              <a:cs typeface="Arial" pitchFamily="34" charset="0"/>
            </a:rPr>
            <a:t>Determinar de entre los tratamientos la población necesaria del depredador para mantener bajo el umbral de daño económico a la plaga.</a:t>
          </a:r>
        </a:p>
      </dsp:txBody>
      <dsp:txXfrm>
        <a:off x="4777005" y="4366150"/>
        <a:ext cx="3433355" cy="727613"/>
      </dsp:txXfrm>
    </dsp:sp>
    <dsp:sp modelId="{AC5DA331-8F4F-49B2-A546-67FC2A742C0F}">
      <dsp:nvSpPr>
        <dsp:cNvPr id="0" name=""/>
        <dsp:cNvSpPr/>
      </dsp:nvSpPr>
      <dsp:spPr>
        <a:xfrm>
          <a:off x="4777005" y="5391965"/>
          <a:ext cx="3433355" cy="727613"/>
        </a:xfrm>
        <a:prstGeom prst="rect">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C" sz="1300" kern="1200" dirty="0" smtClean="0">
              <a:latin typeface="Arial" pitchFamily="34" charset="0"/>
              <a:cs typeface="Arial" pitchFamily="34" charset="0"/>
            </a:rPr>
            <a:t>Evaluar el mejor índice beneficio costo comparando el   control bilógico con el control químico.</a:t>
          </a:r>
        </a:p>
      </dsp:txBody>
      <dsp:txXfrm>
        <a:off x="4777005" y="5391965"/>
        <a:ext cx="3433355" cy="727613"/>
      </dsp:txXfrm>
    </dsp:sp>
    <dsp:sp modelId="{BEF4B530-296F-4BBD-BE34-2B1781A5FC76}">
      <dsp:nvSpPr>
        <dsp:cNvPr id="0" name=""/>
        <dsp:cNvSpPr/>
      </dsp:nvSpPr>
      <dsp:spPr>
        <a:xfrm>
          <a:off x="1240400" y="1696219"/>
          <a:ext cx="2860068" cy="2715633"/>
        </a:xfrm>
        <a:prstGeom prst="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latin typeface="Arial" pitchFamily="34" charset="0"/>
              <a:cs typeface="Arial" pitchFamily="34" charset="0"/>
            </a:rPr>
            <a:t>General</a:t>
          </a:r>
        </a:p>
        <a:p>
          <a:pPr lvl="0" algn="ctr" defTabSz="800100">
            <a:lnSpc>
              <a:spcPct val="90000"/>
            </a:lnSpc>
            <a:spcBef>
              <a:spcPct val="0"/>
            </a:spcBef>
            <a:spcAft>
              <a:spcPct val="35000"/>
            </a:spcAft>
          </a:pPr>
          <a:r>
            <a:rPr lang="es-EC" sz="1800" kern="1200" dirty="0" smtClean="0"/>
            <a:t>Optimizar el control del ácaro plaga </a:t>
          </a:r>
          <a:r>
            <a:rPr lang="es-EC" sz="1800" i="1" kern="1200" dirty="0" smtClean="0"/>
            <a:t>T. </a:t>
          </a:r>
          <a:r>
            <a:rPr lang="es-EC" sz="1800" i="1" kern="1200" dirty="0" err="1" smtClean="0"/>
            <a:t>urticae</a:t>
          </a:r>
          <a:r>
            <a:rPr lang="es-EC" sz="1800" kern="1200" dirty="0" smtClean="0"/>
            <a:t> mediante el control biológico, con la utilización del depredador </a:t>
          </a:r>
          <a:r>
            <a:rPr lang="es-EC" sz="1800" i="1" kern="1200" dirty="0" smtClean="0"/>
            <a:t>N. californicus   </a:t>
          </a:r>
          <a:r>
            <a:rPr lang="es-EC" sz="1800" kern="1200" dirty="0" smtClean="0"/>
            <a:t>y comparar costos con  tratamientos  químicos.</a:t>
          </a:r>
        </a:p>
        <a:p>
          <a:pPr lvl="0" algn="ctr" defTabSz="800100">
            <a:lnSpc>
              <a:spcPct val="90000"/>
            </a:lnSpc>
            <a:spcBef>
              <a:spcPct val="0"/>
            </a:spcBef>
            <a:spcAft>
              <a:spcPct val="35000"/>
            </a:spcAft>
          </a:pPr>
          <a:endParaRPr lang="es-EC" sz="900" kern="1200" dirty="0"/>
        </a:p>
      </dsp:txBody>
      <dsp:txXfrm>
        <a:off x="1240400" y="1696219"/>
        <a:ext cx="2860068" cy="27156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16578-B144-4B59-8997-75A0ADB08F8C}">
      <dsp:nvSpPr>
        <dsp:cNvPr id="0" name=""/>
        <dsp:cNvSpPr/>
      </dsp:nvSpPr>
      <dsp:spPr>
        <a:xfrm>
          <a:off x="0" y="0"/>
          <a:ext cx="8229600" cy="655200"/>
        </a:xfrm>
        <a:prstGeom prst="roundRect">
          <a:avLst/>
        </a:prstGeom>
        <a:solidFill>
          <a:schemeClr val="lt1"/>
        </a:solidFill>
        <a:ln w="25400" cap="flat" cmpd="sng" algn="ctr">
          <a:solidFill>
            <a:schemeClr val="accent4"/>
          </a:solidFill>
          <a:prstDash val="solid"/>
        </a:ln>
        <a:effectLst/>
        <a:scene3d>
          <a:camera prst="orthographicFront"/>
          <a:lightRig rig="flat" dir="t"/>
        </a:scene3d>
        <a:sp3d/>
      </dsp:spPr>
      <dsp:style>
        <a:lnRef idx="2">
          <a:schemeClr val="accent4"/>
        </a:lnRef>
        <a:fillRef idx="1">
          <a:schemeClr val="lt1"/>
        </a:fillRef>
        <a:effectRef idx="0">
          <a:schemeClr val="accent4"/>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C" sz="2400" b="1" kern="1200" dirty="0" smtClean="0">
              <a:latin typeface="Arial" pitchFamily="34" charset="0"/>
              <a:cs typeface="Arial" pitchFamily="34" charset="0"/>
            </a:rPr>
            <a:t>Factor A:</a:t>
          </a:r>
          <a:endParaRPr lang="es-EC" sz="1800" b="1" kern="1200" dirty="0">
            <a:latin typeface="Arial" pitchFamily="34" charset="0"/>
            <a:cs typeface="Arial" pitchFamily="34" charset="0"/>
          </a:endParaRPr>
        </a:p>
      </dsp:txBody>
      <dsp:txXfrm>
        <a:off x="31984" y="31984"/>
        <a:ext cx="8165632" cy="591232"/>
      </dsp:txXfrm>
    </dsp:sp>
    <dsp:sp modelId="{BCA8173D-B7D8-4DCE-A495-C58887197636}">
      <dsp:nvSpPr>
        <dsp:cNvPr id="0" name=""/>
        <dsp:cNvSpPr/>
      </dsp:nvSpPr>
      <dsp:spPr>
        <a:xfrm>
          <a:off x="0" y="699961"/>
          <a:ext cx="8229600" cy="655200"/>
        </a:xfrm>
        <a:prstGeom prst="roundRect">
          <a:avLst/>
        </a:prstGeom>
        <a:solidFill>
          <a:schemeClr val="lt1"/>
        </a:solidFill>
        <a:ln w="25400" cap="flat" cmpd="sng" algn="ctr">
          <a:solidFill>
            <a:schemeClr val="accent4"/>
          </a:solidFill>
          <a:prstDash val="solid"/>
        </a:ln>
        <a:effectLst/>
        <a:scene3d>
          <a:camera prst="orthographicFront"/>
          <a:lightRig rig="flat" dir="t"/>
        </a:scene3d>
        <a:sp3d/>
      </dsp:spPr>
      <dsp:style>
        <a:lnRef idx="2">
          <a:schemeClr val="accent4"/>
        </a:lnRef>
        <a:fillRef idx="1">
          <a:schemeClr val="lt1"/>
        </a:fillRef>
        <a:effectRef idx="0">
          <a:schemeClr val="accent4"/>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s-EC" sz="2000" b="1" kern="1200" dirty="0" smtClean="0">
              <a:latin typeface="Arial" pitchFamily="34" charset="0"/>
              <a:cs typeface="Arial" pitchFamily="34" charset="0"/>
            </a:rPr>
            <a:t>C</a:t>
          </a:r>
          <a:r>
            <a:rPr lang="es-EC" sz="2000" b="1" kern="1200" baseline="-25000" dirty="0" smtClean="0">
              <a:latin typeface="Arial" pitchFamily="34" charset="0"/>
              <a:cs typeface="Arial" pitchFamily="34" charset="0"/>
            </a:rPr>
            <a:t>1</a:t>
          </a:r>
          <a:r>
            <a:rPr lang="es-EC" sz="2000" b="1" kern="1200" dirty="0" smtClean="0">
              <a:latin typeface="Arial" pitchFamily="34" charset="0"/>
              <a:cs typeface="Arial" pitchFamily="34" charset="0"/>
            </a:rPr>
            <a:t>=</a:t>
          </a:r>
          <a:r>
            <a:rPr lang="es-EC" sz="2000" b="1" kern="1200" baseline="-25000" dirty="0" smtClean="0">
              <a:latin typeface="Arial" pitchFamily="34" charset="0"/>
              <a:cs typeface="Arial" pitchFamily="34" charset="0"/>
            </a:rPr>
            <a:t> </a:t>
          </a:r>
          <a:r>
            <a:rPr lang="es-EC" sz="2000" b="1" kern="1200" dirty="0" smtClean="0">
              <a:latin typeface="Arial" pitchFamily="34" charset="0"/>
              <a:cs typeface="Arial" pitchFamily="34" charset="0"/>
            </a:rPr>
            <a:t>11,1 – 25% de presencia de plaga</a:t>
          </a:r>
          <a:r>
            <a:rPr lang="es-EC" sz="1600" b="1" kern="1200" dirty="0" smtClean="0">
              <a:latin typeface="Arial" pitchFamily="34" charset="0"/>
              <a:cs typeface="Arial" pitchFamily="34" charset="0"/>
            </a:rPr>
            <a:t> </a:t>
          </a:r>
          <a:endParaRPr lang="es-EC" sz="1600" b="1" kern="1200" dirty="0">
            <a:latin typeface="Arial" pitchFamily="34" charset="0"/>
            <a:cs typeface="Arial" pitchFamily="34" charset="0"/>
          </a:endParaRPr>
        </a:p>
      </dsp:txBody>
      <dsp:txXfrm>
        <a:off x="31984" y="731945"/>
        <a:ext cx="8165632" cy="591232"/>
      </dsp:txXfrm>
    </dsp:sp>
    <dsp:sp modelId="{07282A6B-0427-458B-BF25-A792EFD36240}">
      <dsp:nvSpPr>
        <dsp:cNvPr id="0" name=""/>
        <dsp:cNvSpPr/>
      </dsp:nvSpPr>
      <dsp:spPr>
        <a:xfrm>
          <a:off x="0" y="1515345"/>
          <a:ext cx="8229600" cy="655200"/>
        </a:xfrm>
        <a:prstGeom prst="roundRect">
          <a:avLst/>
        </a:prstGeom>
        <a:solidFill>
          <a:schemeClr val="lt1"/>
        </a:solidFill>
        <a:ln w="25400" cap="flat" cmpd="sng" algn="ctr">
          <a:solidFill>
            <a:schemeClr val="accent4"/>
          </a:solidFill>
          <a:prstDash val="solid"/>
        </a:ln>
        <a:effectLst/>
        <a:scene3d>
          <a:camera prst="orthographicFront"/>
          <a:lightRig rig="flat" dir="t"/>
        </a:scene3d>
        <a:sp3d/>
      </dsp:spPr>
      <dsp:style>
        <a:lnRef idx="2">
          <a:schemeClr val="accent4"/>
        </a:lnRef>
        <a:fillRef idx="1">
          <a:schemeClr val="lt1"/>
        </a:fillRef>
        <a:effectRef idx="0">
          <a:schemeClr val="accent4"/>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s-EC" sz="2000" b="1" kern="1200" dirty="0" smtClean="0">
              <a:latin typeface="Arial" pitchFamily="34" charset="0"/>
              <a:cs typeface="Arial" pitchFamily="34" charset="0"/>
            </a:rPr>
            <a:t>C</a:t>
          </a:r>
          <a:r>
            <a:rPr lang="es-EC" sz="2000" b="1" kern="1200" baseline="-25000" dirty="0" smtClean="0">
              <a:latin typeface="Arial" pitchFamily="34" charset="0"/>
              <a:cs typeface="Arial" pitchFamily="34" charset="0"/>
            </a:rPr>
            <a:t>2</a:t>
          </a:r>
          <a:r>
            <a:rPr lang="es-EC" sz="2000" b="1" kern="1200" dirty="0" smtClean="0">
              <a:latin typeface="Arial" pitchFamily="34" charset="0"/>
              <a:cs typeface="Arial" pitchFamily="34" charset="0"/>
            </a:rPr>
            <a:t>= 25,1 – 30% de presencia de plaga</a:t>
          </a:r>
          <a:endParaRPr lang="es-EC" sz="2000" b="1" kern="1200" dirty="0">
            <a:latin typeface="Arial" pitchFamily="34" charset="0"/>
            <a:cs typeface="Arial" pitchFamily="34" charset="0"/>
          </a:endParaRPr>
        </a:p>
      </dsp:txBody>
      <dsp:txXfrm>
        <a:off x="31984" y="1547329"/>
        <a:ext cx="8165632" cy="591232"/>
      </dsp:txXfrm>
    </dsp:sp>
    <dsp:sp modelId="{7B06136C-A974-46FA-AEB2-E74CA78E4BA2}">
      <dsp:nvSpPr>
        <dsp:cNvPr id="0" name=""/>
        <dsp:cNvSpPr/>
      </dsp:nvSpPr>
      <dsp:spPr>
        <a:xfrm>
          <a:off x="0" y="2330730"/>
          <a:ext cx="8229600" cy="655200"/>
        </a:xfrm>
        <a:prstGeom prst="roundRect">
          <a:avLst/>
        </a:prstGeom>
        <a:solidFill>
          <a:schemeClr val="lt1"/>
        </a:solidFill>
        <a:ln w="25400" cap="flat" cmpd="sng" algn="ctr">
          <a:solidFill>
            <a:schemeClr val="accent4"/>
          </a:solidFill>
          <a:prstDash val="solid"/>
        </a:ln>
        <a:effectLst/>
        <a:scene3d>
          <a:camera prst="orthographicFront"/>
          <a:lightRig rig="flat" dir="t"/>
        </a:scene3d>
        <a:sp3d/>
      </dsp:spPr>
      <dsp:style>
        <a:lnRef idx="2">
          <a:schemeClr val="accent4"/>
        </a:lnRef>
        <a:fillRef idx="1">
          <a:schemeClr val="lt1"/>
        </a:fillRef>
        <a:effectRef idx="0">
          <a:schemeClr val="accent4"/>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C" sz="2400" b="1" kern="1200" dirty="0" smtClean="0">
              <a:latin typeface="Arial" pitchFamily="34" charset="0"/>
              <a:cs typeface="Arial" pitchFamily="34" charset="0"/>
            </a:rPr>
            <a:t>Factor B:</a:t>
          </a:r>
          <a:endParaRPr lang="es-EC" sz="1800" b="1" kern="1200" dirty="0">
            <a:latin typeface="Arial" pitchFamily="34" charset="0"/>
            <a:cs typeface="Arial" pitchFamily="34" charset="0"/>
          </a:endParaRPr>
        </a:p>
      </dsp:txBody>
      <dsp:txXfrm>
        <a:off x="31984" y="2362714"/>
        <a:ext cx="8165632" cy="591232"/>
      </dsp:txXfrm>
    </dsp:sp>
    <dsp:sp modelId="{D46555BE-5F0D-4506-B675-F17FC251F762}">
      <dsp:nvSpPr>
        <dsp:cNvPr id="0" name=""/>
        <dsp:cNvSpPr/>
      </dsp:nvSpPr>
      <dsp:spPr>
        <a:xfrm>
          <a:off x="0" y="3168436"/>
          <a:ext cx="8229600" cy="655200"/>
        </a:xfrm>
        <a:prstGeom prst="roundRect">
          <a:avLst/>
        </a:prstGeom>
        <a:solidFill>
          <a:schemeClr val="lt1"/>
        </a:solidFill>
        <a:ln w="25400" cap="flat" cmpd="sng" algn="ctr">
          <a:solidFill>
            <a:schemeClr val="accent4"/>
          </a:solidFill>
          <a:prstDash val="solid"/>
        </a:ln>
        <a:effectLst/>
        <a:scene3d>
          <a:camera prst="orthographicFront"/>
          <a:lightRig rig="flat" dir="t"/>
        </a:scene3d>
        <a:sp3d/>
      </dsp:spPr>
      <dsp:style>
        <a:lnRef idx="2">
          <a:schemeClr val="accent4"/>
        </a:lnRef>
        <a:fillRef idx="1">
          <a:schemeClr val="lt1"/>
        </a:fillRef>
        <a:effectRef idx="0">
          <a:schemeClr val="accent4"/>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s-EC" sz="2000" b="1" kern="1200" dirty="0" smtClean="0">
              <a:latin typeface="Arial" pitchFamily="34" charset="0"/>
              <a:cs typeface="Arial" pitchFamily="34" charset="0"/>
            </a:rPr>
            <a:t>E</a:t>
          </a:r>
          <a:r>
            <a:rPr lang="es-EC" sz="2000" b="1" kern="1200" baseline="-25000" dirty="0" smtClean="0">
              <a:latin typeface="Arial" pitchFamily="34" charset="0"/>
              <a:cs typeface="Arial" pitchFamily="34" charset="0"/>
            </a:rPr>
            <a:t>1</a:t>
          </a:r>
          <a:r>
            <a:rPr lang="es-EC" sz="2000" b="1" kern="1200" dirty="0" smtClean="0">
              <a:latin typeface="Arial" pitchFamily="34" charset="0"/>
              <a:cs typeface="Arial" pitchFamily="34" charset="0"/>
            </a:rPr>
            <a:t>= 40 ácaros benéficos por metro lineal de cama (300 000 ab/ha)</a:t>
          </a:r>
          <a:endParaRPr lang="es-EC" sz="2000" b="1" kern="1200" dirty="0">
            <a:latin typeface="Arial" pitchFamily="34" charset="0"/>
            <a:cs typeface="Arial" pitchFamily="34" charset="0"/>
          </a:endParaRPr>
        </a:p>
      </dsp:txBody>
      <dsp:txXfrm>
        <a:off x="31984" y="3200420"/>
        <a:ext cx="8165632" cy="591232"/>
      </dsp:txXfrm>
    </dsp:sp>
    <dsp:sp modelId="{78B9EBD1-BFFE-4A9B-B170-165BB8F46ED7}">
      <dsp:nvSpPr>
        <dsp:cNvPr id="0" name=""/>
        <dsp:cNvSpPr/>
      </dsp:nvSpPr>
      <dsp:spPr>
        <a:xfrm>
          <a:off x="0" y="3961499"/>
          <a:ext cx="8229600" cy="655200"/>
        </a:xfrm>
        <a:prstGeom prst="roundRect">
          <a:avLst/>
        </a:prstGeom>
        <a:solidFill>
          <a:schemeClr val="lt1"/>
        </a:solidFill>
        <a:ln w="25400" cap="flat" cmpd="sng" algn="ctr">
          <a:solidFill>
            <a:schemeClr val="accent4"/>
          </a:solidFill>
          <a:prstDash val="solid"/>
        </a:ln>
        <a:effectLst/>
        <a:scene3d>
          <a:camera prst="orthographicFront"/>
          <a:lightRig rig="flat" dir="t"/>
        </a:scene3d>
        <a:sp3d/>
      </dsp:spPr>
      <dsp:style>
        <a:lnRef idx="2">
          <a:schemeClr val="accent4"/>
        </a:lnRef>
        <a:fillRef idx="1">
          <a:schemeClr val="lt1"/>
        </a:fillRef>
        <a:effectRef idx="0">
          <a:schemeClr val="accent4"/>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s-EC" sz="2000" b="1" kern="1200" dirty="0" smtClean="0">
              <a:latin typeface="Arial" pitchFamily="34" charset="0"/>
              <a:cs typeface="Arial" pitchFamily="34" charset="0"/>
            </a:rPr>
            <a:t>E</a:t>
          </a:r>
          <a:r>
            <a:rPr lang="es-EC" sz="2000" b="1" kern="1200" baseline="-25000" dirty="0" smtClean="0">
              <a:latin typeface="Arial" pitchFamily="34" charset="0"/>
              <a:cs typeface="Arial" pitchFamily="34" charset="0"/>
            </a:rPr>
            <a:t>2</a:t>
          </a:r>
          <a:r>
            <a:rPr lang="es-EC" sz="2000" b="1" kern="1200" dirty="0" smtClean="0">
              <a:latin typeface="Arial" pitchFamily="34" charset="0"/>
              <a:cs typeface="Arial" pitchFamily="34" charset="0"/>
            </a:rPr>
            <a:t>= 100 ácaros benéficos por metro lineal de cama (750 000 ab/ha)</a:t>
          </a:r>
          <a:endParaRPr lang="es-EC" sz="2000" b="1" kern="1200" dirty="0">
            <a:latin typeface="Arial" pitchFamily="34" charset="0"/>
            <a:cs typeface="Arial" pitchFamily="34" charset="0"/>
          </a:endParaRPr>
        </a:p>
      </dsp:txBody>
      <dsp:txXfrm>
        <a:off x="31984" y="3993483"/>
        <a:ext cx="8165632" cy="591232"/>
      </dsp:txXfrm>
    </dsp:sp>
    <dsp:sp modelId="{665327FB-BAB5-4F1B-94F0-01FA7FBFAD78}">
      <dsp:nvSpPr>
        <dsp:cNvPr id="0" name=""/>
        <dsp:cNvSpPr/>
      </dsp:nvSpPr>
      <dsp:spPr>
        <a:xfrm>
          <a:off x="0" y="4673391"/>
          <a:ext cx="8229600" cy="655200"/>
        </a:xfrm>
        <a:prstGeom prst="roundRect">
          <a:avLst/>
        </a:prstGeom>
        <a:solidFill>
          <a:schemeClr val="lt1"/>
        </a:solidFill>
        <a:ln w="25400" cap="flat" cmpd="sng" algn="ctr">
          <a:solidFill>
            <a:schemeClr val="accent4"/>
          </a:solidFill>
          <a:prstDash val="solid"/>
        </a:ln>
        <a:effectLst/>
        <a:scene3d>
          <a:camera prst="orthographicFront"/>
          <a:lightRig rig="flat" dir="t"/>
        </a:scene3d>
        <a:sp3d/>
      </dsp:spPr>
      <dsp:style>
        <a:lnRef idx="2">
          <a:schemeClr val="accent4"/>
        </a:lnRef>
        <a:fillRef idx="1">
          <a:schemeClr val="lt1"/>
        </a:fillRef>
        <a:effectRef idx="0">
          <a:schemeClr val="accent4"/>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s-EC" sz="2000" b="1" kern="1200" dirty="0" smtClean="0">
              <a:latin typeface="Arial" pitchFamily="34" charset="0"/>
              <a:cs typeface="Arial" pitchFamily="34" charset="0"/>
            </a:rPr>
            <a:t>E</a:t>
          </a:r>
          <a:r>
            <a:rPr lang="es-EC" sz="2000" b="1" kern="1200" baseline="-25000" dirty="0" smtClean="0">
              <a:latin typeface="Arial" pitchFamily="34" charset="0"/>
              <a:cs typeface="Arial" pitchFamily="34" charset="0"/>
            </a:rPr>
            <a:t>3</a:t>
          </a:r>
          <a:r>
            <a:rPr lang="es-EC" sz="2000" b="1" kern="1200" dirty="0" smtClean="0">
              <a:latin typeface="Arial" pitchFamily="34" charset="0"/>
              <a:cs typeface="Arial" pitchFamily="34" charset="0"/>
            </a:rPr>
            <a:t>= Rotación normal de acaricidas de la finca</a:t>
          </a:r>
          <a:endParaRPr lang="es-EC" sz="2000" b="1" kern="1200" dirty="0">
            <a:latin typeface="Arial" pitchFamily="34" charset="0"/>
            <a:cs typeface="Arial" pitchFamily="34" charset="0"/>
          </a:endParaRPr>
        </a:p>
      </dsp:txBody>
      <dsp:txXfrm>
        <a:off x="31984" y="4705375"/>
        <a:ext cx="8165632" cy="5912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3E0D6-9B4C-4C9F-A6D8-56640DC68B1E}">
      <dsp:nvSpPr>
        <dsp:cNvPr id="0" name=""/>
        <dsp:cNvSpPr/>
      </dsp:nvSpPr>
      <dsp:spPr>
        <a:xfrm>
          <a:off x="0" y="657743"/>
          <a:ext cx="8208912" cy="2016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CE5A874-DD55-44EF-B183-E9E4F769E6FD}">
      <dsp:nvSpPr>
        <dsp:cNvPr id="0" name=""/>
        <dsp:cNvSpPr/>
      </dsp:nvSpPr>
      <dsp:spPr>
        <a:xfrm>
          <a:off x="390805" y="205192"/>
          <a:ext cx="7816094" cy="570631"/>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7194" tIns="0" rIns="217194" bIns="0" numCol="1" spcCol="1270" anchor="ctr" anchorCtr="0">
          <a:noAutofit/>
        </a:bodyPr>
        <a:lstStyle/>
        <a:p>
          <a:pPr lvl="0" algn="l" defTabSz="800100">
            <a:lnSpc>
              <a:spcPct val="90000"/>
            </a:lnSpc>
            <a:spcBef>
              <a:spcPct val="0"/>
            </a:spcBef>
            <a:spcAft>
              <a:spcPct val="35000"/>
            </a:spcAft>
          </a:pPr>
          <a:r>
            <a:rPr lang="es-EC" sz="1800" kern="1200" dirty="0" smtClean="0"/>
            <a:t>SEVERIDAD FINAL</a:t>
          </a:r>
          <a:endParaRPr lang="es-EC" sz="1800" kern="1200" dirty="0"/>
        </a:p>
      </dsp:txBody>
      <dsp:txXfrm>
        <a:off x="418661" y="233048"/>
        <a:ext cx="7760382" cy="514919"/>
      </dsp:txXfrm>
    </dsp:sp>
    <dsp:sp modelId="{0B992A76-AE00-4383-91CE-7CE233B1BC2D}">
      <dsp:nvSpPr>
        <dsp:cNvPr id="0" name=""/>
        <dsp:cNvSpPr/>
      </dsp:nvSpPr>
      <dsp:spPr>
        <a:xfrm>
          <a:off x="0" y="1190963"/>
          <a:ext cx="8208912" cy="201600"/>
        </a:xfrm>
        <a:prstGeom prst="rect">
          <a:avLst/>
        </a:prstGeom>
        <a:solidFill>
          <a:schemeClr val="lt1">
            <a:alpha val="90000"/>
            <a:hueOff val="0"/>
            <a:satOff val="0"/>
            <a:lumOff val="0"/>
            <a:alphaOff val="0"/>
          </a:schemeClr>
        </a:solidFill>
        <a:ln w="9525" cap="flat" cmpd="sng" algn="ctr">
          <a:solidFill>
            <a:schemeClr val="accent3">
              <a:hueOff val="2250053"/>
              <a:satOff val="-3376"/>
              <a:lumOff val="-54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94FF5ED-DCE2-4754-AC68-F546AFFFDAA7}">
      <dsp:nvSpPr>
        <dsp:cNvPr id="0" name=""/>
        <dsp:cNvSpPr/>
      </dsp:nvSpPr>
      <dsp:spPr>
        <a:xfrm>
          <a:off x="390805" y="902543"/>
          <a:ext cx="7816094" cy="406499"/>
        </a:xfrm>
        <a:prstGeom prst="roundRect">
          <a:avLst/>
        </a:prstGeom>
        <a:gradFill rotWithShape="0">
          <a:gsLst>
            <a:gs pos="0">
              <a:schemeClr val="accent3">
                <a:hueOff val="2250053"/>
                <a:satOff val="-3376"/>
                <a:lumOff val="-549"/>
                <a:alphaOff val="0"/>
                <a:shade val="51000"/>
                <a:satMod val="130000"/>
              </a:schemeClr>
            </a:gs>
            <a:gs pos="80000">
              <a:schemeClr val="accent3">
                <a:hueOff val="2250053"/>
                <a:satOff val="-3376"/>
                <a:lumOff val="-549"/>
                <a:alphaOff val="0"/>
                <a:shade val="93000"/>
                <a:satMod val="130000"/>
              </a:schemeClr>
            </a:gs>
            <a:gs pos="100000">
              <a:schemeClr val="accent3">
                <a:hueOff val="2250053"/>
                <a:satOff val="-3376"/>
                <a:lumOff val="-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7194" tIns="0" rIns="217194" bIns="0" numCol="1" spcCol="1270" anchor="ctr" anchorCtr="0">
          <a:noAutofit/>
        </a:bodyPr>
        <a:lstStyle/>
        <a:p>
          <a:pPr lvl="0" algn="l" defTabSz="800100">
            <a:lnSpc>
              <a:spcPct val="90000"/>
            </a:lnSpc>
            <a:spcBef>
              <a:spcPct val="0"/>
            </a:spcBef>
            <a:spcAft>
              <a:spcPct val="35000"/>
            </a:spcAft>
          </a:pPr>
          <a:r>
            <a:rPr lang="es-EC" sz="1800" kern="1200" dirty="0" smtClean="0"/>
            <a:t>DÍAS DE DURACIÓN EN FLORERO</a:t>
          </a:r>
          <a:endParaRPr lang="es-EC" sz="1800" kern="1200" dirty="0"/>
        </a:p>
      </dsp:txBody>
      <dsp:txXfrm>
        <a:off x="410649" y="922387"/>
        <a:ext cx="7776406" cy="366811"/>
      </dsp:txXfrm>
    </dsp:sp>
    <dsp:sp modelId="{3900A944-EE91-42F9-9952-B11BB3B950CE}">
      <dsp:nvSpPr>
        <dsp:cNvPr id="0" name=""/>
        <dsp:cNvSpPr/>
      </dsp:nvSpPr>
      <dsp:spPr>
        <a:xfrm>
          <a:off x="0" y="1901766"/>
          <a:ext cx="8208912" cy="201600"/>
        </a:xfrm>
        <a:prstGeom prst="rect">
          <a:avLst/>
        </a:prstGeom>
        <a:solidFill>
          <a:schemeClr val="lt1">
            <a:alpha val="90000"/>
            <a:hueOff val="0"/>
            <a:satOff val="0"/>
            <a:lumOff val="0"/>
            <a:alphaOff val="0"/>
          </a:schemeClr>
        </a:solidFill>
        <a:ln w="9525" cap="flat" cmpd="sng" algn="ctr">
          <a:solidFill>
            <a:schemeClr val="accent3">
              <a:hueOff val="4500106"/>
              <a:satOff val="-6752"/>
              <a:lumOff val="-109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C544F37-BC51-4DAA-AA71-A4F12F27CC1C}">
      <dsp:nvSpPr>
        <dsp:cNvPr id="0" name=""/>
        <dsp:cNvSpPr/>
      </dsp:nvSpPr>
      <dsp:spPr>
        <a:xfrm>
          <a:off x="390805" y="1435763"/>
          <a:ext cx="7816094" cy="584082"/>
        </a:xfrm>
        <a:prstGeom prst="roundRect">
          <a:avLst/>
        </a:prstGeom>
        <a:gradFill rotWithShape="0">
          <a:gsLst>
            <a:gs pos="0">
              <a:schemeClr val="accent3">
                <a:hueOff val="4500106"/>
                <a:satOff val="-6752"/>
                <a:lumOff val="-1098"/>
                <a:alphaOff val="0"/>
                <a:shade val="51000"/>
                <a:satMod val="130000"/>
              </a:schemeClr>
            </a:gs>
            <a:gs pos="80000">
              <a:schemeClr val="accent3">
                <a:hueOff val="4500106"/>
                <a:satOff val="-6752"/>
                <a:lumOff val="-1098"/>
                <a:alphaOff val="0"/>
                <a:shade val="93000"/>
                <a:satMod val="130000"/>
              </a:schemeClr>
            </a:gs>
            <a:gs pos="100000">
              <a:schemeClr val="accent3">
                <a:hueOff val="4500106"/>
                <a:satOff val="-6752"/>
                <a:lumOff val="-10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7194" tIns="0" rIns="217194" bIns="0" numCol="1" spcCol="1270" anchor="ctr" anchorCtr="0">
          <a:noAutofit/>
        </a:bodyPr>
        <a:lstStyle/>
        <a:p>
          <a:pPr lvl="0" algn="l" defTabSz="800100">
            <a:lnSpc>
              <a:spcPct val="90000"/>
            </a:lnSpc>
            <a:spcBef>
              <a:spcPct val="0"/>
            </a:spcBef>
            <a:spcAft>
              <a:spcPct val="35000"/>
            </a:spcAft>
          </a:pPr>
          <a:r>
            <a:rPr lang="es-EC" sz="1800" kern="1200" dirty="0" smtClean="0"/>
            <a:t>NÚMERO DE TALLOS DE FLOR RECHAZO O FLOR NACIONAL</a:t>
          </a:r>
          <a:endParaRPr lang="es-EC" sz="1800" kern="1200" dirty="0"/>
        </a:p>
      </dsp:txBody>
      <dsp:txXfrm>
        <a:off x="419318" y="1464276"/>
        <a:ext cx="7759068" cy="527056"/>
      </dsp:txXfrm>
    </dsp:sp>
    <dsp:sp modelId="{6482C494-AAD3-46A1-BE5A-96171A89041A}">
      <dsp:nvSpPr>
        <dsp:cNvPr id="0" name=""/>
        <dsp:cNvSpPr/>
      </dsp:nvSpPr>
      <dsp:spPr>
        <a:xfrm>
          <a:off x="0" y="2652312"/>
          <a:ext cx="8208912" cy="201600"/>
        </a:xfrm>
        <a:prstGeom prst="rect">
          <a:avLst/>
        </a:prstGeom>
        <a:solidFill>
          <a:schemeClr val="lt1">
            <a:alpha val="90000"/>
            <a:hueOff val="0"/>
            <a:satOff val="0"/>
            <a:lumOff val="0"/>
            <a:alphaOff val="0"/>
          </a:schemeClr>
        </a:solidFill>
        <a:ln w="9525" cap="flat" cmpd="sng" algn="ctr">
          <a:solidFill>
            <a:schemeClr val="accent3">
              <a:hueOff val="6750158"/>
              <a:satOff val="-10128"/>
              <a:lumOff val="-1647"/>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D034329-5A70-4206-A780-2EEE7E87CE13}">
      <dsp:nvSpPr>
        <dsp:cNvPr id="0" name=""/>
        <dsp:cNvSpPr/>
      </dsp:nvSpPr>
      <dsp:spPr>
        <a:xfrm>
          <a:off x="390805" y="2146566"/>
          <a:ext cx="7816094" cy="623826"/>
        </a:xfrm>
        <a:prstGeom prst="roundRect">
          <a:avLst/>
        </a:prstGeom>
        <a:gradFill rotWithShape="0">
          <a:gsLst>
            <a:gs pos="0">
              <a:schemeClr val="accent3">
                <a:hueOff val="6750158"/>
                <a:satOff val="-10128"/>
                <a:lumOff val="-1647"/>
                <a:alphaOff val="0"/>
                <a:shade val="51000"/>
                <a:satMod val="130000"/>
              </a:schemeClr>
            </a:gs>
            <a:gs pos="80000">
              <a:schemeClr val="accent3">
                <a:hueOff val="6750158"/>
                <a:satOff val="-10128"/>
                <a:lumOff val="-1647"/>
                <a:alphaOff val="0"/>
                <a:shade val="93000"/>
                <a:satMod val="130000"/>
              </a:schemeClr>
            </a:gs>
            <a:gs pos="100000">
              <a:schemeClr val="accent3">
                <a:hueOff val="6750158"/>
                <a:satOff val="-10128"/>
                <a:lumOff val="-164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7194" tIns="0" rIns="217194" bIns="0" numCol="1" spcCol="1270" anchor="ctr" anchorCtr="0">
          <a:noAutofit/>
        </a:bodyPr>
        <a:lstStyle/>
        <a:p>
          <a:pPr lvl="0" algn="l" defTabSz="800100">
            <a:lnSpc>
              <a:spcPct val="90000"/>
            </a:lnSpc>
            <a:spcBef>
              <a:spcPct val="0"/>
            </a:spcBef>
            <a:spcAft>
              <a:spcPct val="35000"/>
            </a:spcAft>
          </a:pPr>
          <a:r>
            <a:rPr lang="es-EC" sz="1800" kern="1200" dirty="0" smtClean="0"/>
            <a:t>NÚMERO DE DÍAS  Y CANTIDAD DE ÁCAROS BENÉFICOS PARA LA REPOBLACIÓN</a:t>
          </a:r>
          <a:endParaRPr lang="es-EC" sz="1800" kern="1200" dirty="0"/>
        </a:p>
      </dsp:txBody>
      <dsp:txXfrm>
        <a:off x="421258" y="2177019"/>
        <a:ext cx="7755188" cy="562920"/>
      </dsp:txXfrm>
    </dsp:sp>
    <dsp:sp modelId="{4E3785FE-CFE0-401A-A925-250780697E01}">
      <dsp:nvSpPr>
        <dsp:cNvPr id="0" name=""/>
        <dsp:cNvSpPr/>
      </dsp:nvSpPr>
      <dsp:spPr>
        <a:xfrm>
          <a:off x="0" y="3562330"/>
          <a:ext cx="8208912" cy="201600"/>
        </a:xfrm>
        <a:prstGeom prst="rect">
          <a:avLst/>
        </a:prstGeom>
        <a:solidFill>
          <a:schemeClr val="lt1">
            <a:alpha val="90000"/>
            <a:hueOff val="0"/>
            <a:satOff val="0"/>
            <a:lumOff val="0"/>
            <a:alphaOff val="0"/>
          </a:schemeClr>
        </a:solidFill>
        <a:ln w="9525" cap="flat" cmpd="sng" algn="ctr">
          <a:solidFill>
            <a:schemeClr val="accent3">
              <a:hueOff val="9000211"/>
              <a:satOff val="-13504"/>
              <a:lumOff val="-219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DD5D6702-E983-4EE9-B372-EE782EAABDB9}">
      <dsp:nvSpPr>
        <dsp:cNvPr id="0" name=""/>
        <dsp:cNvSpPr/>
      </dsp:nvSpPr>
      <dsp:spPr>
        <a:xfrm>
          <a:off x="390404" y="2897112"/>
          <a:ext cx="7815730" cy="783297"/>
        </a:xfrm>
        <a:prstGeom prst="roundRect">
          <a:avLst/>
        </a:prstGeom>
        <a:gradFill rotWithShape="0">
          <a:gsLst>
            <a:gs pos="0">
              <a:schemeClr val="accent3">
                <a:hueOff val="9000211"/>
                <a:satOff val="-13504"/>
                <a:lumOff val="-2196"/>
                <a:alphaOff val="0"/>
                <a:shade val="51000"/>
                <a:satMod val="130000"/>
              </a:schemeClr>
            </a:gs>
            <a:gs pos="80000">
              <a:schemeClr val="accent3">
                <a:hueOff val="9000211"/>
                <a:satOff val="-13504"/>
                <a:lumOff val="-2196"/>
                <a:alphaOff val="0"/>
                <a:shade val="93000"/>
                <a:satMod val="130000"/>
              </a:schemeClr>
            </a:gs>
            <a:gs pos="100000">
              <a:schemeClr val="accent3">
                <a:hueOff val="9000211"/>
                <a:satOff val="-13504"/>
                <a:lumOff val="-219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7194" tIns="0" rIns="217194" bIns="0" numCol="1" spcCol="1270" anchor="ctr" anchorCtr="0">
          <a:noAutofit/>
        </a:bodyPr>
        <a:lstStyle/>
        <a:p>
          <a:pPr lvl="0" algn="l" defTabSz="800100">
            <a:lnSpc>
              <a:spcPct val="90000"/>
            </a:lnSpc>
            <a:spcBef>
              <a:spcPct val="0"/>
            </a:spcBef>
            <a:spcAft>
              <a:spcPct val="35000"/>
            </a:spcAft>
          </a:pPr>
          <a:r>
            <a:rPr lang="es-EC" sz="1800" kern="1200" dirty="0" smtClean="0"/>
            <a:t>NÚMERO INDIVIDUOS NECESARIOS PARA CONTROL DE LA PLAGA</a:t>
          </a:r>
        </a:p>
      </dsp:txBody>
      <dsp:txXfrm>
        <a:off x="428641" y="2935349"/>
        <a:ext cx="7739256" cy="706823"/>
      </dsp:txXfrm>
    </dsp:sp>
    <dsp:sp modelId="{AD37B6C8-567C-42BD-B2C0-F13590941098}">
      <dsp:nvSpPr>
        <dsp:cNvPr id="0" name=""/>
        <dsp:cNvSpPr/>
      </dsp:nvSpPr>
      <dsp:spPr>
        <a:xfrm>
          <a:off x="0" y="4223562"/>
          <a:ext cx="8208912" cy="755820"/>
        </a:xfrm>
        <a:prstGeom prst="rect">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66DB1AB-D8D8-416A-B3F9-2069FD548601}">
      <dsp:nvSpPr>
        <dsp:cNvPr id="0" name=""/>
        <dsp:cNvSpPr/>
      </dsp:nvSpPr>
      <dsp:spPr>
        <a:xfrm>
          <a:off x="390805" y="3807130"/>
          <a:ext cx="7816094" cy="534512"/>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7194" tIns="0" rIns="217194" bIns="0" numCol="1" spcCol="1270" anchor="ctr" anchorCtr="0">
          <a:noAutofit/>
        </a:bodyPr>
        <a:lstStyle/>
        <a:p>
          <a:pPr lvl="0" algn="l" defTabSz="800100">
            <a:lnSpc>
              <a:spcPct val="90000"/>
            </a:lnSpc>
            <a:spcBef>
              <a:spcPct val="0"/>
            </a:spcBef>
            <a:spcAft>
              <a:spcPct val="35000"/>
            </a:spcAft>
          </a:pPr>
          <a:r>
            <a:rPr lang="es-EC" sz="1800" kern="1200" dirty="0" smtClean="0"/>
            <a:t>ÍNDICE BENEFICIO/COSTO</a:t>
          </a:r>
        </a:p>
      </dsp:txBody>
      <dsp:txXfrm>
        <a:off x="416898" y="3833223"/>
        <a:ext cx="7763908" cy="48232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0618F-35F0-420D-82F5-985B09A58517}">
      <dsp:nvSpPr>
        <dsp:cNvPr id="0" name=""/>
        <dsp:cNvSpPr/>
      </dsp:nvSpPr>
      <dsp:spPr>
        <a:xfrm rot="5400000">
          <a:off x="-264861" y="265250"/>
          <a:ext cx="1765743" cy="1236020"/>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u="none" kern="1200" dirty="0" smtClean="0"/>
            <a:t>Conclusión</a:t>
          </a:r>
          <a:endParaRPr lang="es-EC" sz="1400" u="none" kern="1200" dirty="0"/>
        </a:p>
      </dsp:txBody>
      <dsp:txXfrm rot="-5400000">
        <a:off x="1" y="618398"/>
        <a:ext cx="1236020" cy="529723"/>
      </dsp:txXfrm>
    </dsp:sp>
    <dsp:sp modelId="{4F6C78AD-ADEE-48C6-9D3E-956F43166D3B}">
      <dsp:nvSpPr>
        <dsp:cNvPr id="0" name=""/>
        <dsp:cNvSpPr/>
      </dsp:nvSpPr>
      <dsp:spPr>
        <a:xfrm rot="5400000">
          <a:off x="3716551" y="-2480531"/>
          <a:ext cx="1147732" cy="6108795"/>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es-EC" sz="1800" u="none" kern="1200" dirty="0" smtClean="0">
              <a:latin typeface="Arial" pitchFamily="34" charset="0"/>
              <a:cs typeface="Arial" pitchFamily="34" charset="0"/>
            </a:rPr>
            <a:t>La menor incidencia del ácaro plaga  se presentó en los tratamientos con  menor carga parasitaria inicial; además, a medida que aumenta el tiempo de evaluación los índices de severidad bajan. </a:t>
          </a:r>
          <a:endParaRPr lang="es-EC" sz="1800" u="none" kern="1200" dirty="0"/>
        </a:p>
      </dsp:txBody>
      <dsp:txXfrm rot="-5400000">
        <a:off x="1236020" y="56028"/>
        <a:ext cx="6052767" cy="1035676"/>
      </dsp:txXfrm>
    </dsp:sp>
    <dsp:sp modelId="{FFF61891-6CC0-4BFE-A329-F9A16706F46E}">
      <dsp:nvSpPr>
        <dsp:cNvPr id="0" name=""/>
        <dsp:cNvSpPr/>
      </dsp:nvSpPr>
      <dsp:spPr>
        <a:xfrm rot="5400000">
          <a:off x="-264861" y="1739089"/>
          <a:ext cx="1765743" cy="1236020"/>
        </a:xfrm>
        <a:prstGeom prst="chevron">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u="none" kern="1200" dirty="0" smtClean="0"/>
            <a:t>Recomendación</a:t>
          </a:r>
          <a:endParaRPr lang="es-EC" sz="1400" u="none" kern="1200" dirty="0"/>
        </a:p>
      </dsp:txBody>
      <dsp:txXfrm rot="-5400000">
        <a:off x="1" y="2092237"/>
        <a:ext cx="1236020" cy="529723"/>
      </dsp:txXfrm>
    </dsp:sp>
    <dsp:sp modelId="{4814F144-210F-42A0-9632-6D6282AE417F}">
      <dsp:nvSpPr>
        <dsp:cNvPr id="0" name=""/>
        <dsp:cNvSpPr/>
      </dsp:nvSpPr>
      <dsp:spPr>
        <a:xfrm rot="5400000">
          <a:off x="3716551" y="-1006303"/>
          <a:ext cx="1147732" cy="6108795"/>
        </a:xfrm>
        <a:prstGeom prst="round2SameRect">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es-EC" sz="1800" u="none" kern="1200" dirty="0" smtClean="0">
              <a:latin typeface="Arial" pitchFamily="34" charset="0"/>
              <a:cs typeface="Arial" pitchFamily="34" charset="0"/>
            </a:rPr>
            <a:t> Antes de liberar ácaros benéficos en el cultivo de rosas, se debe bajar la población del ácaro plaga a nivel 1 (11,1 a 25%% de incidencia).</a:t>
          </a:r>
          <a:endParaRPr lang="es-EC" sz="1800" u="none" kern="1200" dirty="0"/>
        </a:p>
      </dsp:txBody>
      <dsp:txXfrm rot="-5400000">
        <a:off x="1236020" y="1530256"/>
        <a:ext cx="6052767" cy="103567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0.13735</cdr:x>
      <cdr:y>0.04213</cdr:y>
    </cdr:from>
    <cdr:to>
      <cdr:x>0.80692</cdr:x>
      <cdr:y>0.12727</cdr:y>
    </cdr:to>
    <cdr:sp macro="" textlink="">
      <cdr:nvSpPr>
        <cdr:cNvPr id="2" name="1 CuadroTexto"/>
        <cdr:cNvSpPr txBox="1"/>
      </cdr:nvSpPr>
      <cdr:spPr>
        <a:xfrm xmlns:a="http://schemas.openxmlformats.org/drawingml/2006/main">
          <a:off x="576064" y="142513"/>
          <a:ext cx="2808312"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C" sz="1100"/>
        </a:p>
      </cdr:txBody>
    </cdr:sp>
  </cdr:relSizeAnchor>
  <cdr:relSizeAnchor xmlns:cdr="http://schemas.openxmlformats.org/drawingml/2006/chartDrawing">
    <cdr:from>
      <cdr:x>0.12018</cdr:x>
      <cdr:y>0.04213</cdr:y>
    </cdr:from>
    <cdr:to>
      <cdr:x>0.80692</cdr:x>
      <cdr:y>0.12727</cdr:y>
    </cdr:to>
    <cdr:sp macro="" textlink="">
      <cdr:nvSpPr>
        <cdr:cNvPr id="3" name="2 CuadroTexto"/>
        <cdr:cNvSpPr txBox="1"/>
      </cdr:nvSpPr>
      <cdr:spPr>
        <a:xfrm xmlns:a="http://schemas.openxmlformats.org/drawingml/2006/main">
          <a:off x="504056" y="142513"/>
          <a:ext cx="2880320"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EC" sz="1100" dirty="0" smtClean="0"/>
            <a:t>Análisis de suelos</a:t>
          </a:r>
          <a:endParaRPr lang="es-EC"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0.16458</cdr:x>
      <cdr:y>0.05502</cdr:y>
    </cdr:from>
    <cdr:to>
      <cdr:x>0.80833</cdr:x>
      <cdr:y>0.13592</cdr:y>
    </cdr:to>
    <cdr:sp macro="" textlink="">
      <cdr:nvSpPr>
        <cdr:cNvPr id="2" name="1 CuadroTexto"/>
        <cdr:cNvSpPr txBox="1"/>
      </cdr:nvSpPr>
      <cdr:spPr>
        <a:xfrm xmlns:a="http://schemas.openxmlformats.org/drawingml/2006/main">
          <a:off x="752475" y="161925"/>
          <a:ext cx="2943225" cy="238125"/>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s-EC" sz="1100" b="1"/>
            <a:t>Análisis foliares</a:t>
          </a:r>
        </a:p>
      </cdr:txBody>
    </cdr:sp>
  </cdr:relSizeAnchor>
</c:userShapes>
</file>

<file path=ppt/drawings/drawing3.xml><?xml version="1.0" encoding="utf-8"?>
<c:userShapes xmlns:c="http://schemas.openxmlformats.org/drawingml/2006/chart">
  <cdr:relSizeAnchor xmlns:cdr="http://schemas.openxmlformats.org/drawingml/2006/chartDrawing">
    <cdr:from>
      <cdr:x>0.18125</cdr:x>
      <cdr:y>0.07465</cdr:y>
    </cdr:from>
    <cdr:to>
      <cdr:x>0.83542</cdr:x>
      <cdr:y>0.16146</cdr:y>
    </cdr:to>
    <cdr:sp macro="" textlink="">
      <cdr:nvSpPr>
        <cdr:cNvPr id="2" name="1 CuadroTexto"/>
        <cdr:cNvSpPr txBox="1"/>
      </cdr:nvSpPr>
      <cdr:spPr>
        <a:xfrm xmlns:a="http://schemas.openxmlformats.org/drawingml/2006/main">
          <a:off x="828675" y="204788"/>
          <a:ext cx="2990850" cy="238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C" sz="1100"/>
            <a:t>Análisis foliares microelementos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1A3730-2C5C-416D-8936-9236155691BB}" type="datetimeFigureOut">
              <a:rPr lang="es-EC" smtClean="0"/>
              <a:t>07/12/2015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6E821A-F0D4-4FC1-A17A-FB5783433BB4}" type="slidenum">
              <a:rPr lang="es-EC" smtClean="0"/>
              <a:t>‹Nº›</a:t>
            </a:fld>
            <a:endParaRPr lang="es-EC"/>
          </a:p>
        </p:txBody>
      </p:sp>
    </p:spTree>
    <p:extLst>
      <p:ext uri="{BB962C8B-B14F-4D97-AF65-F5344CB8AC3E}">
        <p14:creationId xmlns:p14="http://schemas.microsoft.com/office/powerpoint/2010/main" val="3865342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34E71DDE-1B18-459B-996D-3405FD546D54}" type="datetime1">
              <a:rPr lang="es-EC" smtClean="0"/>
              <a:t>07/12/2015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8A9E427-1B8D-4329-AE08-EED99265D82E}"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2A2CF5AB-6D2C-4F52-A790-4F6BB7625C59}" type="datetime1">
              <a:rPr lang="es-EC" smtClean="0"/>
              <a:t>07/12/2015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8A9E427-1B8D-4329-AE08-EED99265D82E}"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1162D3DA-64BD-486C-9742-2B99B48CBA26}" type="datetime1">
              <a:rPr lang="es-EC" smtClean="0"/>
              <a:t>07/12/2015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8A9E427-1B8D-4329-AE08-EED99265D82E}"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83F97072-C73B-47DC-B701-4889D67E9FDC}" type="datetime1">
              <a:rPr lang="es-EC" smtClean="0"/>
              <a:t>07/12/2015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8A9E427-1B8D-4329-AE08-EED99265D82E}"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955335E-2683-4915-8F97-4633EA5006EB}" type="datetime1">
              <a:rPr lang="es-EC" smtClean="0"/>
              <a:t>07/12/2015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C8A9E427-1B8D-4329-AE08-EED99265D82E}"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E54298BD-E440-4970-8C2A-90B6AF4728A1}" type="datetime1">
              <a:rPr lang="es-EC" smtClean="0"/>
              <a:t>07/12/2015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8A9E427-1B8D-4329-AE08-EED99265D82E}"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93757E7D-0FE3-4D79-BE3B-3CBF7458727F}" type="datetime1">
              <a:rPr lang="es-EC" smtClean="0"/>
              <a:t>07/12/2015</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C8A9E427-1B8D-4329-AE08-EED99265D82E}"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C95FC007-B38A-4C7C-84A4-2F5C7146328C}" type="datetime1">
              <a:rPr lang="es-EC" smtClean="0"/>
              <a:t>07/12/2015</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C8A9E427-1B8D-4329-AE08-EED99265D82E}"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86CAAAD-5143-43B3-8A26-D7BFA60F6CB6}" type="datetime1">
              <a:rPr lang="es-EC" smtClean="0"/>
              <a:t>07/12/2015</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C8A9E427-1B8D-4329-AE08-EED99265D82E}"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256519F-914E-45BD-84B5-93753E175683}" type="datetime1">
              <a:rPr lang="es-EC" smtClean="0"/>
              <a:t>07/12/2015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8A9E427-1B8D-4329-AE08-EED99265D82E}"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7967A8F-1574-4933-8574-D4F0ED340638}" type="datetime1">
              <a:rPr lang="es-EC" smtClean="0"/>
              <a:t>07/12/2015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C8A9E427-1B8D-4329-AE08-EED99265D82E}"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F9C97-62D7-40DF-BA14-04346858EEED}" type="datetime1">
              <a:rPr lang="es-EC" smtClean="0"/>
              <a:t>07/12/2015</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9E427-1B8D-4329-AE08-EED99265D82E}"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5.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7.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28.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Layout" Target="../diagrams/layout13.xml"/><Relationship Id="rId7" Type="http://schemas.openxmlformats.org/officeDocument/2006/relationships/image" Target="../media/image29.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10" Type="http://schemas.openxmlformats.org/officeDocument/2006/relationships/image" Target="../media/image32.png"/><Relationship Id="rId4" Type="http://schemas.openxmlformats.org/officeDocument/2006/relationships/diagramQuickStyle" Target="../diagrams/quickStyle13.xml"/><Relationship Id="rId9"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hyperlink" Target="../Predatory%20mite%20Neoseiulus%20californicus.mp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dirty="0"/>
          </a:p>
        </p:txBody>
      </p:sp>
      <p:sp>
        <p:nvSpPr>
          <p:cNvPr id="3" name="2 Marcador de contenido"/>
          <p:cNvSpPr>
            <a:spLocks noGrp="1"/>
          </p:cNvSpPr>
          <p:nvPr>
            <p:ph idx="1"/>
          </p:nvPr>
        </p:nvSpPr>
        <p:spPr>
          <a:xfrm>
            <a:off x="457200" y="2420888"/>
            <a:ext cx="8229600" cy="3705275"/>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a:buNone/>
            </a:pPr>
            <a:endParaRPr lang="es-EC" dirty="0"/>
          </a:p>
          <a:p>
            <a:pPr>
              <a:buNone/>
            </a:pPr>
            <a:endParaRPr lang="es-EC" dirty="0"/>
          </a:p>
          <a:p>
            <a:pPr algn="ctr">
              <a:buNone/>
            </a:pPr>
            <a:r>
              <a:rPr lang="es-EC" dirty="0"/>
              <a:t> </a:t>
            </a:r>
            <a:r>
              <a:rPr lang="es-EC" sz="2500" b="1" dirty="0">
                <a:latin typeface="Arial" pitchFamily="34" charset="0"/>
                <a:cs typeface="Arial" pitchFamily="34" charset="0"/>
              </a:rPr>
              <a:t>VICERRECTORADO DE INVESTIGACIÓN Y VINCULACIÓN </a:t>
            </a:r>
            <a:r>
              <a:rPr lang="es-EC" sz="2500" b="1" dirty="0" smtClean="0">
                <a:latin typeface="Arial" pitchFamily="34" charset="0"/>
                <a:cs typeface="Arial" pitchFamily="34" charset="0"/>
              </a:rPr>
              <a:t>CON </a:t>
            </a:r>
            <a:r>
              <a:rPr lang="es-EC" sz="2500" b="1" dirty="0">
                <a:latin typeface="Arial" pitchFamily="34" charset="0"/>
                <a:cs typeface="Arial" pitchFamily="34" charset="0"/>
              </a:rPr>
              <a:t>LA COLECTIVIDAD </a:t>
            </a:r>
            <a:endParaRPr lang="es-EC" sz="2500" b="1" dirty="0" smtClean="0">
              <a:latin typeface="Arial" pitchFamily="34" charset="0"/>
              <a:cs typeface="Arial" pitchFamily="34" charset="0"/>
            </a:endParaRPr>
          </a:p>
          <a:p>
            <a:pPr algn="ctr">
              <a:buNone/>
            </a:pPr>
            <a:endParaRPr lang="es-EC" sz="2500" b="1" dirty="0">
              <a:latin typeface="Arial" pitchFamily="34" charset="0"/>
              <a:cs typeface="Arial" pitchFamily="34" charset="0"/>
            </a:endParaRPr>
          </a:p>
          <a:p>
            <a:pPr algn="ctr">
              <a:buNone/>
            </a:pPr>
            <a:r>
              <a:rPr lang="es-EC" sz="2500" b="1" dirty="0">
                <a:latin typeface="Arial" pitchFamily="34" charset="0"/>
                <a:cs typeface="Arial" pitchFamily="34" charset="0"/>
              </a:rPr>
              <a:t>UNIDAD DE GESTIÓN DE POSTGRADOS </a:t>
            </a:r>
            <a:endParaRPr lang="es-EC" sz="2500" b="1" dirty="0" smtClean="0">
              <a:latin typeface="Arial" pitchFamily="34" charset="0"/>
              <a:cs typeface="Arial" pitchFamily="34" charset="0"/>
            </a:endParaRPr>
          </a:p>
          <a:p>
            <a:pPr algn="ctr">
              <a:buNone/>
            </a:pPr>
            <a:endParaRPr lang="es-EC" sz="2500" b="1" dirty="0" smtClean="0">
              <a:latin typeface="Arial" pitchFamily="34" charset="0"/>
              <a:cs typeface="Arial" pitchFamily="34" charset="0"/>
            </a:endParaRPr>
          </a:p>
          <a:p>
            <a:pPr algn="ctr">
              <a:buNone/>
            </a:pPr>
            <a:r>
              <a:rPr lang="es-EC" sz="2500" b="1" dirty="0" smtClean="0">
                <a:latin typeface="Arial" pitchFamily="34" charset="0"/>
                <a:cs typeface="Arial" pitchFamily="34" charset="0"/>
              </a:rPr>
              <a:t>MAESTRÍA EN AGRICULTURA  SOSTENIBLE</a:t>
            </a:r>
          </a:p>
          <a:p>
            <a:pPr algn="ctr">
              <a:buNone/>
            </a:pPr>
            <a:r>
              <a:rPr lang="es-EC" sz="2500" b="1" dirty="0" smtClean="0">
                <a:latin typeface="Arial" pitchFamily="34" charset="0"/>
                <a:cs typeface="Arial" pitchFamily="34" charset="0"/>
              </a:rPr>
              <a:t>     I PROMOCIÓN</a:t>
            </a:r>
          </a:p>
          <a:p>
            <a:pPr>
              <a:buNone/>
            </a:pPr>
            <a:endParaRPr lang="es-EC" u="sng" dirty="0"/>
          </a:p>
          <a:p>
            <a:pPr>
              <a:buNone/>
            </a:pPr>
            <a:endParaRPr lang="es-EC" dirty="0"/>
          </a:p>
          <a:p>
            <a:pPr>
              <a:buNone/>
            </a:pPr>
            <a:endParaRPr lang="es-EC" u="sng" dirty="0" smtClean="0"/>
          </a:p>
          <a:p>
            <a:endParaRPr lang="es-EC" dirty="0"/>
          </a:p>
        </p:txBody>
      </p:sp>
      <p:pic>
        <p:nvPicPr>
          <p:cNvPr id="5" name="4 Imagen"/>
          <p:cNvPicPr/>
          <p:nvPr/>
        </p:nvPicPr>
        <p:blipFill>
          <a:blip r:embed="rId2" cstate="print"/>
          <a:srcRect l="1718" t="12333" r="59949" b="66000"/>
          <a:stretch>
            <a:fillRect/>
          </a:stretch>
        </p:blipFill>
        <p:spPr bwMode="auto">
          <a:xfrm>
            <a:off x="467544" y="260648"/>
            <a:ext cx="8208912" cy="1872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w="114300" prst="artDeco"/>
          </a:sp3d>
        </p:spPr>
      </p:pic>
      <p:sp>
        <p:nvSpPr>
          <p:cNvPr id="4" name="3 Marcador de número de diapositiva"/>
          <p:cNvSpPr>
            <a:spLocks noGrp="1"/>
          </p:cNvSpPr>
          <p:nvPr>
            <p:ph type="sldNum" sz="quarter" idx="12"/>
          </p:nvPr>
        </p:nvSpPr>
        <p:spPr/>
        <p:txBody>
          <a:bodyPr/>
          <a:lstStyle/>
          <a:p>
            <a:fld id="{C8A9E427-1B8D-4329-AE08-EED99265D82E}" type="slidenum">
              <a:rPr lang="es-EC" smtClean="0"/>
              <a:pPr/>
              <a:t>1</a:t>
            </a:fld>
            <a:endParaRPr lang="es-EC"/>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4100135628"/>
              </p:ext>
            </p:extLst>
          </p:nvPr>
        </p:nvGraphicFramePr>
        <p:xfrm>
          <a:off x="179512" y="332656"/>
          <a:ext cx="8496944"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Marcador de número de diapositiva"/>
          <p:cNvSpPr>
            <a:spLocks noGrp="1"/>
          </p:cNvSpPr>
          <p:nvPr>
            <p:ph type="sldNum" sz="quarter" idx="12"/>
          </p:nvPr>
        </p:nvSpPr>
        <p:spPr/>
        <p:txBody>
          <a:bodyPr/>
          <a:lstStyle/>
          <a:p>
            <a:fld id="{C8A9E427-1B8D-4329-AE08-EED99265D82E}" type="slidenum">
              <a:rPr lang="es-EC" smtClean="0"/>
              <a:pPr/>
              <a:t>10</a:t>
            </a:fld>
            <a:endParaRPr lang="es-EC"/>
          </a:p>
        </p:txBody>
      </p:sp>
      <p:cxnSp>
        <p:nvCxnSpPr>
          <p:cNvPr id="12" name="11 Conector recto"/>
          <p:cNvCxnSpPr/>
          <p:nvPr/>
        </p:nvCxnSpPr>
        <p:spPr>
          <a:xfrm flipV="1">
            <a:off x="897157" y="3014396"/>
            <a:ext cx="506491" cy="36004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7537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522363937"/>
              </p:ext>
            </p:extLst>
          </p:nvPr>
        </p:nvGraphicFramePr>
        <p:xfrm>
          <a:off x="457200" y="1052736"/>
          <a:ext cx="822960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Título"/>
          <p:cNvSpPr>
            <a:spLocks noGrp="1"/>
          </p:cNvSpPr>
          <p:nvPr>
            <p:ph type="title"/>
          </p:nvPr>
        </p:nvSpPr>
        <p:spPr>
          <a:xfrm>
            <a:off x="467544" y="0"/>
            <a:ext cx="8229600" cy="1143000"/>
          </a:xfrm>
        </p:spPr>
        <p:txBody>
          <a:bodyPr>
            <a:normAutofit/>
          </a:bodyPr>
          <a:lstStyle/>
          <a:p>
            <a:r>
              <a:rPr lang="es-EC" sz="2400" dirty="0" smtClean="0">
                <a:latin typeface="Arial" pitchFamily="34" charset="0"/>
                <a:cs typeface="Arial" pitchFamily="34" charset="0"/>
              </a:rPr>
              <a:t>FACTORES EN ESTUDIO</a:t>
            </a:r>
            <a:endParaRPr lang="es-EC" sz="2400" dirty="0">
              <a:latin typeface="Arial" pitchFamily="34" charset="0"/>
              <a:cs typeface="Arial" pitchFamily="34" charset="0"/>
            </a:endParaRPr>
          </a:p>
        </p:txBody>
      </p:sp>
      <p:sp>
        <p:nvSpPr>
          <p:cNvPr id="2" name="1 Marcador de número de diapositiva"/>
          <p:cNvSpPr>
            <a:spLocks noGrp="1"/>
          </p:cNvSpPr>
          <p:nvPr>
            <p:ph type="sldNum" sz="quarter" idx="12"/>
          </p:nvPr>
        </p:nvSpPr>
        <p:spPr/>
        <p:txBody>
          <a:bodyPr/>
          <a:lstStyle/>
          <a:p>
            <a:fld id="{C8A9E427-1B8D-4329-AE08-EED99265D82E}" type="slidenum">
              <a:rPr lang="es-EC" smtClean="0"/>
              <a:pPr/>
              <a:t>11</a:t>
            </a:fld>
            <a:endParaRPr lang="es-EC"/>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43608" y="620688"/>
            <a:ext cx="6264696" cy="461665"/>
          </a:xfrm>
          <a:prstGeom prst="rect">
            <a:avLst/>
          </a:prstGeom>
          <a:noFill/>
        </p:spPr>
        <p:txBody>
          <a:bodyPr wrap="square" rtlCol="0">
            <a:spAutoFit/>
          </a:bodyPr>
          <a:lstStyle/>
          <a:p>
            <a:pPr algn="ctr"/>
            <a:r>
              <a:rPr lang="es-EC" sz="2400" dirty="0" smtClean="0">
                <a:latin typeface="Arial" pitchFamily="34" charset="0"/>
                <a:cs typeface="Arial" pitchFamily="34" charset="0"/>
              </a:rPr>
              <a:t>TRATAMIENTOS</a:t>
            </a:r>
            <a:endParaRPr lang="es-EC" sz="2400" dirty="0">
              <a:latin typeface="Arial" pitchFamily="34" charset="0"/>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099061073"/>
              </p:ext>
            </p:extLst>
          </p:nvPr>
        </p:nvGraphicFramePr>
        <p:xfrm>
          <a:off x="467544" y="1484785"/>
          <a:ext cx="8208912" cy="4649177"/>
        </p:xfrm>
        <a:graphic>
          <a:graphicData uri="http://schemas.openxmlformats.org/drawingml/2006/table">
            <a:tbl>
              <a:tblPr firstRow="1" bandRow="1">
                <a:tableStyleId>{616DA210-FB5B-4158-B5E0-FEB733F419BA}</a:tableStyleId>
              </a:tblPr>
              <a:tblGrid>
                <a:gridCol w="1368152"/>
                <a:gridCol w="2232248"/>
                <a:gridCol w="2232248"/>
                <a:gridCol w="2376264"/>
              </a:tblGrid>
              <a:tr h="442937">
                <a:tc>
                  <a:txBody>
                    <a:bodyPr/>
                    <a:lstStyle/>
                    <a:p>
                      <a:pPr algn="ctr"/>
                      <a:r>
                        <a:rPr lang="es-EC" dirty="0" smtClean="0"/>
                        <a:t>N°</a:t>
                      </a:r>
                      <a:endParaRPr lang="es-EC" dirty="0"/>
                    </a:p>
                  </a:txBody>
                  <a:tcPr>
                    <a:cell3D prstMaterial="dkEdge">
                      <a:bevel/>
                      <a:lightRig rig="flood" dir="t"/>
                    </a:cell3D>
                  </a:tcPr>
                </a:tc>
                <a:tc>
                  <a:txBody>
                    <a:bodyPr/>
                    <a:lstStyle/>
                    <a:p>
                      <a:pPr algn="ctr"/>
                      <a:r>
                        <a:rPr lang="es-EC" dirty="0" smtClean="0"/>
                        <a:t>TRATAMIENTOS</a:t>
                      </a:r>
                      <a:endParaRPr lang="es-EC" dirty="0"/>
                    </a:p>
                  </a:txBody>
                  <a:tcPr>
                    <a:cell3D prstMaterial="dkEdge">
                      <a:bevel/>
                      <a:lightRig rig="flood" dir="t"/>
                    </a:cell3D>
                  </a:tcPr>
                </a:tc>
                <a:tc>
                  <a:txBody>
                    <a:bodyPr/>
                    <a:lstStyle/>
                    <a:p>
                      <a:pPr algn="ctr"/>
                      <a:r>
                        <a:rPr lang="es-EC" dirty="0" smtClean="0"/>
                        <a:t>DESCRIPCIÓN</a:t>
                      </a:r>
                      <a:endParaRPr lang="es-EC" dirty="0"/>
                    </a:p>
                  </a:txBody>
                  <a:tcPr>
                    <a:cell3D prstMaterial="dkEdge">
                      <a:bevel/>
                      <a:lightRig rig="flood" dir="t"/>
                    </a:cell3D>
                  </a:tcPr>
                </a:tc>
                <a:tc>
                  <a:txBody>
                    <a:bodyPr/>
                    <a:lstStyle/>
                    <a:p>
                      <a:pPr algn="ctr"/>
                      <a:endParaRPr lang="es-EC"/>
                    </a:p>
                  </a:txBody>
                  <a:tcPr>
                    <a:cell3D prstMaterial="dkEdge">
                      <a:bevel/>
                      <a:lightRig rig="flood" dir="t"/>
                    </a:cell3D>
                  </a:tcPr>
                </a:tc>
              </a:tr>
              <a:tr h="633892">
                <a:tc>
                  <a:txBody>
                    <a:bodyPr/>
                    <a:lstStyle/>
                    <a:p>
                      <a:pPr algn="ctr"/>
                      <a:r>
                        <a:rPr lang="es-EC" dirty="0" smtClean="0"/>
                        <a:t>1</a:t>
                      </a:r>
                      <a:endParaRPr lang="es-EC" dirty="0"/>
                    </a:p>
                  </a:txBody>
                  <a:tcPr>
                    <a:cell3D prstMaterial="dkEdge">
                      <a:bevel/>
                      <a:lightRig rig="flood" dir="t"/>
                    </a:cell3D>
                  </a:tcPr>
                </a:tc>
                <a:tc>
                  <a:txBody>
                    <a:bodyPr/>
                    <a:lstStyle/>
                    <a:p>
                      <a:pPr algn="ctr"/>
                      <a:r>
                        <a:rPr lang="es-EC" dirty="0" smtClean="0"/>
                        <a:t>E</a:t>
                      </a:r>
                      <a:r>
                        <a:rPr lang="es-EC" sz="1200" dirty="0" smtClean="0"/>
                        <a:t>1</a:t>
                      </a:r>
                      <a:r>
                        <a:rPr lang="es-EC" dirty="0" smtClean="0"/>
                        <a:t>C</a:t>
                      </a:r>
                      <a:r>
                        <a:rPr lang="es-EC" sz="1200" dirty="0" smtClean="0"/>
                        <a:t>1</a:t>
                      </a:r>
                      <a:endParaRPr lang="es-EC" dirty="0"/>
                    </a:p>
                  </a:txBody>
                  <a:tcPr>
                    <a:cell3D prstMaterial="dkEdge">
                      <a:bevel/>
                      <a:lightRig rig="flood" dir="t"/>
                    </a:cell3D>
                  </a:tcPr>
                </a:tc>
                <a:tc>
                  <a:txBody>
                    <a:bodyPr/>
                    <a:lstStyle/>
                    <a:p>
                      <a:pPr algn="ctr"/>
                      <a:r>
                        <a:rPr lang="es-EC" dirty="0" smtClean="0"/>
                        <a:t>40 </a:t>
                      </a:r>
                      <a:r>
                        <a:rPr lang="es-EC" i="1" dirty="0" smtClean="0"/>
                        <a:t>N.</a:t>
                      </a:r>
                      <a:r>
                        <a:rPr lang="es-EC" i="1" baseline="0" dirty="0" smtClean="0"/>
                        <a:t> californicus</a:t>
                      </a:r>
                      <a:endParaRPr lang="es-EC" i="1" dirty="0"/>
                    </a:p>
                  </a:txBody>
                  <a:tcPr>
                    <a:cell3D prstMaterial="dkEdge">
                      <a:bevel/>
                      <a:lightRig rig="flood" dir="t"/>
                    </a:cell3D>
                  </a:tcPr>
                </a:tc>
                <a:tc>
                  <a:txBody>
                    <a:bodyPr/>
                    <a:lstStyle/>
                    <a:p>
                      <a:pPr algn="ctr"/>
                      <a:r>
                        <a:rPr lang="es-EC" dirty="0" smtClean="0"/>
                        <a:t>Carga parasitaria 1</a:t>
                      </a:r>
                    </a:p>
                    <a:p>
                      <a:pPr algn="ctr"/>
                      <a:r>
                        <a:rPr lang="es-EC" dirty="0" smtClean="0"/>
                        <a:t>11,1% y 25%</a:t>
                      </a:r>
                      <a:endParaRPr lang="es-EC" dirty="0"/>
                    </a:p>
                  </a:txBody>
                  <a:tcPr>
                    <a:cell3D prstMaterial="dkEdge">
                      <a:bevel/>
                      <a:lightRig rig="flood" dir="t"/>
                    </a:cell3D>
                  </a:tcPr>
                </a:tc>
              </a:tr>
              <a:tr h="633892">
                <a:tc>
                  <a:txBody>
                    <a:bodyPr/>
                    <a:lstStyle/>
                    <a:p>
                      <a:pPr algn="ctr"/>
                      <a:r>
                        <a:rPr lang="es-EC" dirty="0" smtClean="0"/>
                        <a:t>2</a:t>
                      </a:r>
                      <a:endParaRPr lang="es-EC" dirty="0"/>
                    </a:p>
                  </a:txBody>
                  <a:tcPr>
                    <a:cell3D prstMaterial="dkEdge">
                      <a:bevel/>
                      <a:lightRig rig="flood" dir="t"/>
                    </a:cell3D>
                  </a:tcPr>
                </a:tc>
                <a:tc>
                  <a:txBody>
                    <a:bodyPr/>
                    <a:lstStyle/>
                    <a:p>
                      <a:pPr algn="ctr"/>
                      <a:r>
                        <a:rPr lang="es-EC" dirty="0" smtClean="0"/>
                        <a:t>E</a:t>
                      </a:r>
                      <a:r>
                        <a:rPr lang="es-EC" sz="1200" dirty="0" smtClean="0"/>
                        <a:t>2</a:t>
                      </a:r>
                      <a:r>
                        <a:rPr lang="es-EC" dirty="0" smtClean="0"/>
                        <a:t>C</a:t>
                      </a:r>
                      <a:r>
                        <a:rPr lang="es-EC" sz="1200" dirty="0" smtClean="0"/>
                        <a:t>1</a:t>
                      </a:r>
                      <a:endParaRPr lang="es-EC" dirty="0"/>
                    </a:p>
                  </a:txBody>
                  <a:tcPr>
                    <a:cell3D prstMaterial="dkEdge">
                      <a:bevel/>
                      <a:lightRig rig="flood" dir="t"/>
                    </a:cell3D>
                  </a:tcPr>
                </a:tc>
                <a:tc>
                  <a:txBody>
                    <a:bodyPr/>
                    <a:lstStyle/>
                    <a:p>
                      <a:pPr algn="ctr"/>
                      <a:r>
                        <a:rPr lang="es-EC" dirty="0" smtClean="0"/>
                        <a:t>100 </a:t>
                      </a:r>
                      <a:r>
                        <a:rPr lang="es-EC" i="1" dirty="0" smtClean="0"/>
                        <a:t>N. californicus</a:t>
                      </a:r>
                      <a:endParaRPr lang="es-EC" i="1" dirty="0"/>
                    </a:p>
                  </a:txBody>
                  <a:tcPr>
                    <a:cell3D prstMaterial="dkEdge">
                      <a:bevel/>
                      <a:lightRig rig="flood" dir="t"/>
                    </a:cell3D>
                  </a:tcPr>
                </a:tc>
                <a:tc>
                  <a:txBody>
                    <a:bodyPr/>
                    <a:lstStyle/>
                    <a:p>
                      <a:pPr algn="ctr"/>
                      <a:r>
                        <a:rPr lang="es-EC" dirty="0" smtClean="0"/>
                        <a:t>Carga parasitaria 1</a:t>
                      </a:r>
                    </a:p>
                    <a:p>
                      <a:pPr algn="ctr"/>
                      <a:r>
                        <a:rPr lang="es-EC" dirty="0" smtClean="0"/>
                        <a:t>25,1 y 30%</a:t>
                      </a:r>
                      <a:endParaRPr lang="es-EC" dirty="0"/>
                    </a:p>
                  </a:txBody>
                  <a:tcPr>
                    <a:cell3D prstMaterial="dkEdge">
                      <a:bevel/>
                      <a:lightRig rig="flood" dir="t"/>
                    </a:cell3D>
                  </a:tcPr>
                </a:tc>
              </a:tr>
              <a:tr h="633892">
                <a:tc>
                  <a:txBody>
                    <a:bodyPr/>
                    <a:lstStyle/>
                    <a:p>
                      <a:pPr algn="ctr"/>
                      <a:r>
                        <a:rPr lang="es-EC" dirty="0" smtClean="0"/>
                        <a:t>3</a:t>
                      </a:r>
                      <a:endParaRPr lang="es-EC" dirty="0"/>
                    </a:p>
                  </a:txBody>
                  <a:tcPr>
                    <a:cell3D prstMaterial="dkEdge">
                      <a:bevel/>
                      <a:lightRig rig="flood" dir="t"/>
                    </a:cell3D>
                  </a:tcPr>
                </a:tc>
                <a:tc>
                  <a:txBody>
                    <a:bodyPr/>
                    <a:lstStyle/>
                    <a:p>
                      <a:pPr algn="ctr"/>
                      <a:r>
                        <a:rPr lang="es-EC" dirty="0" smtClean="0"/>
                        <a:t>E</a:t>
                      </a:r>
                      <a:r>
                        <a:rPr lang="es-EC" sz="1200" dirty="0" smtClean="0"/>
                        <a:t>3</a:t>
                      </a:r>
                      <a:r>
                        <a:rPr lang="es-EC" dirty="0" smtClean="0"/>
                        <a:t>C</a:t>
                      </a:r>
                      <a:r>
                        <a:rPr lang="es-EC" sz="1200" dirty="0" smtClean="0"/>
                        <a:t>1</a:t>
                      </a:r>
                      <a:endParaRPr lang="es-EC" dirty="0"/>
                    </a:p>
                  </a:txBody>
                  <a:tcPr>
                    <a:cell3D prstMaterial="dkEdge">
                      <a:bevel/>
                      <a:lightRig rig="flood" dir="t"/>
                    </a:cell3D>
                  </a:tcPr>
                </a:tc>
                <a:tc>
                  <a:txBody>
                    <a:bodyPr/>
                    <a:lstStyle/>
                    <a:p>
                      <a:pPr algn="ctr"/>
                      <a:r>
                        <a:rPr lang="es-EC" dirty="0" smtClean="0"/>
                        <a:t>Rotación</a:t>
                      </a:r>
                      <a:r>
                        <a:rPr lang="es-EC" baseline="0" dirty="0" smtClean="0"/>
                        <a:t> químicos</a:t>
                      </a:r>
                      <a:endParaRPr lang="es-EC" dirty="0"/>
                    </a:p>
                  </a:txBody>
                  <a:tcPr>
                    <a:cell3D prstMaterial="dkEdge">
                      <a:bevel/>
                      <a:lightRig rig="flood" dir="t"/>
                    </a:cell3D>
                  </a:tcPr>
                </a:tc>
                <a:tc>
                  <a:txBody>
                    <a:bodyPr/>
                    <a:lstStyle/>
                    <a:p>
                      <a:pPr algn="ctr"/>
                      <a:r>
                        <a:rPr lang="es-EC" dirty="0" smtClean="0"/>
                        <a:t>Carga parasitaria 1</a:t>
                      </a:r>
                    </a:p>
                    <a:p>
                      <a:pPr algn="ctr"/>
                      <a:r>
                        <a:rPr lang="es-EC" dirty="0" smtClean="0"/>
                        <a:t>11,1% y 25%</a:t>
                      </a:r>
                      <a:endParaRPr lang="es-EC" dirty="0"/>
                    </a:p>
                  </a:txBody>
                  <a:tcPr>
                    <a:cell3D prstMaterial="dkEdge">
                      <a:bevel/>
                      <a:lightRig rig="flood" dir="t"/>
                    </a:cell3D>
                  </a:tcPr>
                </a:tc>
              </a:tr>
              <a:tr h="633892">
                <a:tc>
                  <a:txBody>
                    <a:bodyPr/>
                    <a:lstStyle/>
                    <a:p>
                      <a:pPr algn="ctr"/>
                      <a:r>
                        <a:rPr lang="es-EC" dirty="0" smtClean="0"/>
                        <a:t>4</a:t>
                      </a:r>
                      <a:endParaRPr lang="es-EC" dirty="0"/>
                    </a:p>
                  </a:txBody>
                  <a:tcPr>
                    <a:cell3D prstMaterial="dkEdge">
                      <a:bevel/>
                      <a:lightRig rig="flood" dir="t"/>
                    </a:cell3D>
                  </a:tcPr>
                </a:tc>
                <a:tc>
                  <a:txBody>
                    <a:bodyPr/>
                    <a:lstStyle/>
                    <a:p>
                      <a:pPr algn="ctr"/>
                      <a:r>
                        <a:rPr lang="es-EC" dirty="0" smtClean="0"/>
                        <a:t>E</a:t>
                      </a:r>
                      <a:r>
                        <a:rPr lang="es-EC" sz="1200" dirty="0" smtClean="0"/>
                        <a:t>1</a:t>
                      </a:r>
                      <a:r>
                        <a:rPr lang="es-EC" dirty="0" smtClean="0"/>
                        <a:t>C</a:t>
                      </a:r>
                      <a:r>
                        <a:rPr lang="es-EC" sz="1200" dirty="0" smtClean="0"/>
                        <a:t>2</a:t>
                      </a:r>
                      <a:endParaRPr lang="es-EC" dirty="0"/>
                    </a:p>
                  </a:txBody>
                  <a:tcPr>
                    <a:cell3D prstMaterial="dkEdge">
                      <a:bevel/>
                      <a:lightRig rig="flood" dir="t"/>
                    </a:cell3D>
                  </a:tcPr>
                </a:tc>
                <a:tc>
                  <a:txBody>
                    <a:bodyPr/>
                    <a:lstStyle/>
                    <a:p>
                      <a:pPr algn="ctr"/>
                      <a:r>
                        <a:rPr lang="es-EC" dirty="0" smtClean="0"/>
                        <a:t>40 </a:t>
                      </a:r>
                      <a:r>
                        <a:rPr lang="es-EC" i="1" dirty="0" smtClean="0"/>
                        <a:t>N.</a:t>
                      </a:r>
                      <a:r>
                        <a:rPr lang="es-EC" i="1" baseline="0" dirty="0" smtClean="0"/>
                        <a:t> californicus</a:t>
                      </a:r>
                      <a:endParaRPr lang="es-EC" i="1" dirty="0"/>
                    </a:p>
                  </a:txBody>
                  <a:tcPr>
                    <a:cell3D prstMaterial="dkEdge">
                      <a:bevel/>
                      <a:lightRig rig="flood" dir="t"/>
                    </a:cell3D>
                  </a:tcPr>
                </a:tc>
                <a:tc>
                  <a:txBody>
                    <a:bodyPr/>
                    <a:lstStyle/>
                    <a:p>
                      <a:pPr algn="ctr"/>
                      <a:r>
                        <a:rPr lang="es-EC" dirty="0" smtClean="0"/>
                        <a:t>Carga parasitaria 2</a:t>
                      </a:r>
                    </a:p>
                    <a:p>
                      <a:pPr algn="ctr"/>
                      <a:r>
                        <a:rPr lang="es-EC" dirty="0" smtClean="0"/>
                        <a:t>25,1 y 30%</a:t>
                      </a:r>
                      <a:endParaRPr lang="es-EC" dirty="0"/>
                    </a:p>
                  </a:txBody>
                  <a:tcPr>
                    <a:cell3D prstMaterial="dkEdge">
                      <a:bevel/>
                      <a:lightRig rig="flood" dir="t"/>
                    </a:cell3D>
                  </a:tcPr>
                </a:tc>
              </a:tr>
              <a:tr h="633892">
                <a:tc>
                  <a:txBody>
                    <a:bodyPr/>
                    <a:lstStyle/>
                    <a:p>
                      <a:pPr algn="ctr"/>
                      <a:r>
                        <a:rPr lang="es-EC" dirty="0" smtClean="0"/>
                        <a:t>5</a:t>
                      </a:r>
                      <a:endParaRPr lang="es-EC" dirty="0"/>
                    </a:p>
                  </a:txBody>
                  <a:tcPr>
                    <a:cell3D prstMaterial="dkEdge">
                      <a:bevel/>
                      <a:lightRig rig="flood" dir="t"/>
                    </a:cell3D>
                  </a:tcPr>
                </a:tc>
                <a:tc>
                  <a:txBody>
                    <a:bodyPr/>
                    <a:lstStyle/>
                    <a:p>
                      <a:pPr algn="ctr"/>
                      <a:r>
                        <a:rPr lang="es-EC" dirty="0" smtClean="0"/>
                        <a:t>E</a:t>
                      </a:r>
                      <a:r>
                        <a:rPr lang="es-EC" sz="1200" dirty="0" smtClean="0"/>
                        <a:t>2</a:t>
                      </a:r>
                      <a:r>
                        <a:rPr lang="es-EC" dirty="0" smtClean="0"/>
                        <a:t>C</a:t>
                      </a:r>
                      <a:r>
                        <a:rPr lang="es-EC" sz="1200" dirty="0" smtClean="0"/>
                        <a:t>2</a:t>
                      </a:r>
                      <a:endParaRPr lang="es-EC" dirty="0"/>
                    </a:p>
                  </a:txBody>
                  <a:tcPr>
                    <a:cell3D prstMaterial="dkEdge">
                      <a:bevel/>
                      <a:lightRig rig="flood" dir="t"/>
                    </a:cell3D>
                  </a:tcPr>
                </a:tc>
                <a:tc>
                  <a:txBody>
                    <a:bodyPr/>
                    <a:lstStyle/>
                    <a:p>
                      <a:pPr algn="ctr"/>
                      <a:r>
                        <a:rPr lang="es-EC" dirty="0" smtClean="0"/>
                        <a:t>100 </a:t>
                      </a:r>
                      <a:r>
                        <a:rPr lang="es-EC" i="1" dirty="0" smtClean="0"/>
                        <a:t>N. californicus</a:t>
                      </a:r>
                      <a:endParaRPr lang="es-EC" i="1" dirty="0"/>
                    </a:p>
                  </a:txBody>
                  <a:tcPr>
                    <a:cell3D prstMaterial="dkEdge">
                      <a:bevel/>
                      <a:lightRig rig="flood" dir="t"/>
                    </a:cell3D>
                  </a:tcPr>
                </a:tc>
                <a:tc>
                  <a:txBody>
                    <a:bodyPr/>
                    <a:lstStyle/>
                    <a:p>
                      <a:pPr algn="ctr"/>
                      <a:r>
                        <a:rPr lang="es-EC" dirty="0" smtClean="0"/>
                        <a:t>Carga parasitaria 2</a:t>
                      </a:r>
                    </a:p>
                    <a:p>
                      <a:pPr algn="ctr"/>
                      <a:r>
                        <a:rPr lang="es-EC" dirty="0" smtClean="0"/>
                        <a:t>11,1% y 25%</a:t>
                      </a:r>
                      <a:endParaRPr lang="es-EC" dirty="0"/>
                    </a:p>
                  </a:txBody>
                  <a:tcPr>
                    <a:cell3D prstMaterial="dkEdge">
                      <a:bevel/>
                      <a:lightRig rig="flood" dir="t"/>
                    </a:cell3D>
                  </a:tcPr>
                </a:tc>
              </a:tr>
              <a:tr h="633892">
                <a:tc>
                  <a:txBody>
                    <a:bodyPr/>
                    <a:lstStyle/>
                    <a:p>
                      <a:pPr algn="ctr"/>
                      <a:r>
                        <a:rPr lang="es-EC" dirty="0" smtClean="0"/>
                        <a:t>6</a:t>
                      </a:r>
                      <a:endParaRPr lang="es-EC" dirty="0"/>
                    </a:p>
                  </a:txBody>
                  <a:tcPr>
                    <a:cell3D prstMaterial="dkEdge">
                      <a:bevel/>
                      <a:lightRig rig="flood" dir="t"/>
                    </a:cell3D>
                  </a:tcPr>
                </a:tc>
                <a:tc>
                  <a:txBody>
                    <a:bodyPr/>
                    <a:lstStyle/>
                    <a:p>
                      <a:pPr algn="ctr"/>
                      <a:r>
                        <a:rPr lang="es-EC" dirty="0" smtClean="0"/>
                        <a:t>E</a:t>
                      </a:r>
                      <a:r>
                        <a:rPr lang="es-EC" sz="1200" dirty="0" smtClean="0"/>
                        <a:t>3</a:t>
                      </a:r>
                      <a:r>
                        <a:rPr lang="es-EC" dirty="0" smtClean="0"/>
                        <a:t>C</a:t>
                      </a:r>
                      <a:r>
                        <a:rPr lang="es-EC" sz="1200" dirty="0" smtClean="0"/>
                        <a:t>2</a:t>
                      </a:r>
                      <a:endParaRPr lang="es-EC" dirty="0"/>
                    </a:p>
                  </a:txBody>
                  <a:tcPr>
                    <a:cell3D prstMaterial="dkEdge">
                      <a:bevel/>
                      <a:lightRig rig="flood" dir="t"/>
                    </a:cell3D>
                  </a:tcPr>
                </a:tc>
                <a:tc>
                  <a:txBody>
                    <a:bodyPr/>
                    <a:lstStyle/>
                    <a:p>
                      <a:pPr algn="ctr"/>
                      <a:r>
                        <a:rPr lang="es-EC" dirty="0" smtClean="0"/>
                        <a:t>Rotación</a:t>
                      </a:r>
                      <a:r>
                        <a:rPr lang="es-EC" baseline="0" dirty="0" smtClean="0"/>
                        <a:t> químicos</a:t>
                      </a:r>
                      <a:endParaRPr lang="es-EC" dirty="0"/>
                    </a:p>
                  </a:txBody>
                  <a:tcPr>
                    <a:cell3D prstMaterial="dkEdge">
                      <a:bevel/>
                      <a:lightRig rig="flood" dir="t"/>
                    </a:cell3D>
                  </a:tcPr>
                </a:tc>
                <a:tc>
                  <a:txBody>
                    <a:bodyPr/>
                    <a:lstStyle/>
                    <a:p>
                      <a:pPr algn="ctr"/>
                      <a:r>
                        <a:rPr lang="es-EC" dirty="0" smtClean="0"/>
                        <a:t>Carga parasitaria 2</a:t>
                      </a:r>
                    </a:p>
                    <a:p>
                      <a:pPr algn="ctr"/>
                      <a:r>
                        <a:rPr lang="es-EC" dirty="0" smtClean="0"/>
                        <a:t>25,1 y 30%</a:t>
                      </a:r>
                      <a:endParaRPr lang="es-EC" dirty="0"/>
                    </a:p>
                  </a:txBody>
                  <a:tcPr>
                    <a:cell3D prstMaterial="dkEdge">
                      <a:bevel/>
                      <a:lightRig rig="flood" dir="t"/>
                    </a:cell3D>
                  </a:tcPr>
                </a:tc>
              </a:tr>
              <a:tr h="362224">
                <a:tc gridSpan="4">
                  <a:txBody>
                    <a:bodyPr/>
                    <a:lstStyle/>
                    <a:p>
                      <a:r>
                        <a:rPr lang="es-EC" dirty="0" smtClean="0"/>
                        <a:t>E= estrategias de control; C= Cargas parasitarias</a:t>
                      </a:r>
                      <a:endParaRPr lang="es-EC" dirty="0"/>
                    </a:p>
                  </a:txBody>
                  <a:tcPr>
                    <a:cell3D prstMaterial="dkEdge">
                      <a:bevel/>
                      <a:lightRig rig="flood" dir="t"/>
                    </a:cell3D>
                  </a:tcPr>
                </a:tc>
                <a:tc hMerge="1">
                  <a:txBody>
                    <a:bodyPr/>
                    <a:lstStyle/>
                    <a:p>
                      <a:endParaRPr lang="es-EC" dirty="0"/>
                    </a:p>
                  </a:txBody>
                  <a:tcPr/>
                </a:tc>
                <a:tc hMerge="1">
                  <a:txBody>
                    <a:bodyPr/>
                    <a:lstStyle/>
                    <a:p>
                      <a:endParaRPr lang="es-EC" dirty="0"/>
                    </a:p>
                  </a:txBody>
                  <a:tcPr/>
                </a:tc>
                <a:tc hMerge="1">
                  <a:txBody>
                    <a:bodyPr/>
                    <a:lstStyle/>
                    <a:p>
                      <a:endParaRPr lang="es-EC" dirty="0"/>
                    </a:p>
                  </a:txBody>
                  <a:tcPr/>
                </a:tc>
              </a:tr>
            </a:tbl>
          </a:graphicData>
        </a:graphic>
      </p:graphicFrame>
      <p:sp>
        <p:nvSpPr>
          <p:cNvPr id="2" name="1 Marcador de número de diapositiva"/>
          <p:cNvSpPr>
            <a:spLocks noGrp="1"/>
          </p:cNvSpPr>
          <p:nvPr>
            <p:ph type="sldNum" sz="quarter" idx="12"/>
          </p:nvPr>
        </p:nvSpPr>
        <p:spPr/>
        <p:txBody>
          <a:bodyPr/>
          <a:lstStyle/>
          <a:p>
            <a:fld id="{C8A9E427-1B8D-4329-AE08-EED99265D82E}" type="slidenum">
              <a:rPr lang="es-EC" smtClean="0"/>
              <a:pPr/>
              <a:t>12</a:t>
            </a:fld>
            <a:endParaRPr lang="es-EC"/>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sz="3100" dirty="0" smtClean="0">
                <a:latin typeface="Arial" pitchFamily="34" charset="0"/>
                <a:cs typeface="Arial" pitchFamily="34" charset="0"/>
              </a:rPr>
              <a:t>DISTRIBUCIÓN DE LOS  TRATAMIENTOS EN EL CAMPO</a:t>
            </a:r>
            <a:r>
              <a:rPr lang="es-EC" b="1" dirty="0" smtClean="0"/>
              <a:t/>
            </a:r>
            <a:br>
              <a:rPr lang="es-EC" b="1" dirty="0" smtClean="0"/>
            </a:br>
            <a:endParaRPr lang="es-EC" dirty="0"/>
          </a:p>
        </p:txBody>
      </p:sp>
      <p:pic>
        <p:nvPicPr>
          <p:cNvPr id="5" name="4 Imagen"/>
          <p:cNvPicPr/>
          <p:nvPr/>
        </p:nvPicPr>
        <p:blipFill>
          <a:blip r:embed="rId2" cstate="print"/>
          <a:srcRect/>
          <a:stretch>
            <a:fillRect/>
          </a:stretch>
        </p:blipFill>
        <p:spPr bwMode="auto">
          <a:xfrm>
            <a:off x="0" y="980728"/>
            <a:ext cx="9116646" cy="5949280"/>
          </a:xfrm>
          <a:prstGeom prst="rect">
            <a:avLst/>
          </a:prstGeom>
          <a:ln>
            <a:headEnd/>
            <a:tailEnd/>
          </a:ln>
        </p:spPr>
        <p:style>
          <a:lnRef idx="2">
            <a:schemeClr val="accent5"/>
          </a:lnRef>
          <a:fillRef idx="1">
            <a:schemeClr val="lt1"/>
          </a:fillRef>
          <a:effectRef idx="0">
            <a:schemeClr val="accent5"/>
          </a:effectRef>
          <a:fontRef idx="minor">
            <a:schemeClr val="dk1"/>
          </a:fontRef>
        </p:style>
      </p:pic>
      <p:sp>
        <p:nvSpPr>
          <p:cNvPr id="3" name="2 Marcador de número de diapositiva"/>
          <p:cNvSpPr>
            <a:spLocks noGrp="1"/>
          </p:cNvSpPr>
          <p:nvPr>
            <p:ph type="sldNum" sz="quarter" idx="12"/>
          </p:nvPr>
        </p:nvSpPr>
        <p:spPr/>
        <p:txBody>
          <a:bodyPr/>
          <a:lstStyle/>
          <a:p>
            <a:fld id="{C8A9E427-1B8D-4329-AE08-EED99265D82E}" type="slidenum">
              <a:rPr lang="es-EC" smtClean="0"/>
              <a:pPr/>
              <a:t>13</a:t>
            </a:fld>
            <a:endParaRPr lang="es-EC"/>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400" dirty="0" smtClean="0">
                <a:latin typeface="Arial" pitchFamily="34" charset="0"/>
                <a:cs typeface="Arial" pitchFamily="34" charset="0"/>
              </a:rPr>
              <a:t>DISEÑO EXPERIMENTAL</a:t>
            </a:r>
            <a:endParaRPr lang="es-EC" sz="2400" dirty="0">
              <a:latin typeface="Arial" pitchFamily="34" charset="0"/>
              <a:cs typeface="Arial" pitchFamily="34" charset="0"/>
            </a:endParaRPr>
          </a:p>
        </p:txBody>
      </p:sp>
      <p:pic>
        <p:nvPicPr>
          <p:cNvPr id="3074" name="Picture 2" descr="C:\Users\user\Desktop\fotos tesis\_IVN6871.jpg"/>
          <p:cNvPicPr>
            <a:picLocks noChangeAspect="1" noChangeArrowheads="1"/>
          </p:cNvPicPr>
          <p:nvPr/>
        </p:nvPicPr>
        <p:blipFill>
          <a:blip r:embed="rId2" cstate="print"/>
          <a:srcRect/>
          <a:stretch>
            <a:fillRect/>
          </a:stretch>
        </p:blipFill>
        <p:spPr bwMode="auto">
          <a:xfrm>
            <a:off x="4139952" y="1844825"/>
            <a:ext cx="4464496" cy="3502170"/>
          </a:xfrm>
          <a:prstGeom prst="rect">
            <a:avLst/>
          </a:prstGeom>
          <a:ln>
            <a:noFill/>
          </a:ln>
          <a:effectLst>
            <a:outerShdw blurRad="292100" dist="139700" dir="2700000" algn="tl" rotWithShape="0">
              <a:srgbClr val="333333">
                <a:alpha val="65000"/>
              </a:srgbClr>
            </a:outerShdw>
          </a:effectLst>
        </p:spPr>
      </p:pic>
      <p:pic>
        <p:nvPicPr>
          <p:cNvPr id="5" name="Picture 2" descr="C:\Users\user\Desktop\fotos tesis\_IVN6881.jpg"/>
          <p:cNvPicPr>
            <a:picLocks noChangeAspect="1" noChangeArrowheads="1"/>
          </p:cNvPicPr>
          <p:nvPr/>
        </p:nvPicPr>
        <p:blipFill>
          <a:blip r:embed="rId3" cstate="print"/>
          <a:srcRect/>
          <a:stretch>
            <a:fillRect/>
          </a:stretch>
        </p:blipFill>
        <p:spPr bwMode="auto">
          <a:xfrm>
            <a:off x="467544" y="2564904"/>
            <a:ext cx="3672408" cy="3456384"/>
          </a:xfrm>
          <a:prstGeom prst="rect">
            <a:avLst/>
          </a:prstGeom>
          <a:ln>
            <a:noFill/>
          </a:ln>
          <a:effectLst>
            <a:outerShdw blurRad="292100" dist="139700" dir="2700000" algn="tl" rotWithShape="0">
              <a:srgbClr val="333333">
                <a:alpha val="65000"/>
              </a:srgbClr>
            </a:outerShdw>
          </a:effectLst>
        </p:spPr>
      </p:pic>
      <p:sp>
        <p:nvSpPr>
          <p:cNvPr id="4" name="3 CuadroTexto"/>
          <p:cNvSpPr txBox="1"/>
          <p:nvPr/>
        </p:nvSpPr>
        <p:spPr>
          <a:xfrm>
            <a:off x="5044641" y="5467290"/>
            <a:ext cx="3312368" cy="369332"/>
          </a:xfrm>
          <a:prstGeom prst="rect">
            <a:avLst/>
          </a:prstGeom>
          <a:noFill/>
        </p:spPr>
        <p:txBody>
          <a:bodyPr wrap="square" rtlCol="0">
            <a:spAutoFit/>
          </a:bodyPr>
          <a:lstStyle/>
          <a:p>
            <a:pPr algn="ctr"/>
            <a:r>
              <a:rPr lang="es-EC" dirty="0" smtClean="0">
                <a:latin typeface="Arial" pitchFamily="34" charset="0"/>
                <a:cs typeface="Arial" pitchFamily="34" charset="0"/>
              </a:rPr>
              <a:t>UNIDAD EXPERIMENTAL</a:t>
            </a:r>
            <a:endParaRPr lang="es-EC" dirty="0">
              <a:latin typeface="Arial" pitchFamily="34" charset="0"/>
              <a:cs typeface="Arial" pitchFamily="34" charset="0"/>
            </a:endParaRPr>
          </a:p>
        </p:txBody>
      </p:sp>
      <p:sp>
        <p:nvSpPr>
          <p:cNvPr id="6" name="5 CuadroTexto"/>
          <p:cNvSpPr txBox="1"/>
          <p:nvPr/>
        </p:nvSpPr>
        <p:spPr>
          <a:xfrm>
            <a:off x="827584" y="2060848"/>
            <a:ext cx="2088232" cy="369332"/>
          </a:xfrm>
          <a:prstGeom prst="rect">
            <a:avLst/>
          </a:prstGeom>
          <a:noFill/>
        </p:spPr>
        <p:txBody>
          <a:bodyPr wrap="square" rtlCol="0">
            <a:spAutoFit/>
          </a:bodyPr>
          <a:lstStyle/>
          <a:p>
            <a:pPr algn="ctr"/>
            <a:r>
              <a:rPr lang="es-EC" dirty="0" smtClean="0">
                <a:latin typeface="Arial" pitchFamily="34" charset="0"/>
                <a:cs typeface="Arial" pitchFamily="34" charset="0"/>
              </a:rPr>
              <a:t>PARCELA NETA</a:t>
            </a:r>
            <a:endParaRPr lang="es-EC" dirty="0">
              <a:latin typeface="Arial" pitchFamily="34" charset="0"/>
              <a:cs typeface="Arial" pitchFamily="34" charset="0"/>
            </a:endParaRPr>
          </a:p>
        </p:txBody>
      </p:sp>
      <p:sp>
        <p:nvSpPr>
          <p:cNvPr id="3" name="2 Marcador de número de diapositiva"/>
          <p:cNvSpPr>
            <a:spLocks noGrp="1"/>
          </p:cNvSpPr>
          <p:nvPr>
            <p:ph type="sldNum" sz="quarter" idx="12"/>
          </p:nvPr>
        </p:nvSpPr>
        <p:spPr/>
        <p:txBody>
          <a:bodyPr/>
          <a:lstStyle/>
          <a:p>
            <a:fld id="{C8A9E427-1B8D-4329-AE08-EED99265D82E}" type="slidenum">
              <a:rPr lang="es-EC" smtClean="0"/>
              <a:pPr/>
              <a:t>14</a:t>
            </a:fld>
            <a:endParaRPr lang="es-EC"/>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400" dirty="0" smtClean="0">
                <a:latin typeface="Arial" pitchFamily="34" charset="0"/>
                <a:cs typeface="Arial" pitchFamily="34" charset="0"/>
              </a:rPr>
              <a:t>VARIABLES</a:t>
            </a:r>
            <a:endParaRPr lang="es-EC" sz="2400" dirty="0">
              <a:latin typeface="Arial" pitchFamily="34" charset="0"/>
              <a:cs typeface="Arial" pitchFamily="34" charset="0"/>
            </a:endParaRPr>
          </a:p>
        </p:txBody>
      </p:sp>
      <p:sp>
        <p:nvSpPr>
          <p:cNvPr id="3" name="2 Marcador de contenido"/>
          <p:cNvSpPr>
            <a:spLocks noGrp="1"/>
          </p:cNvSpPr>
          <p:nvPr>
            <p:ph idx="1"/>
          </p:nvPr>
        </p:nvSpPr>
        <p:spPr/>
        <p:txBody>
          <a:bodyPr/>
          <a:lstStyle/>
          <a:p>
            <a:endParaRPr lang="es-EC" dirty="0"/>
          </a:p>
        </p:txBody>
      </p:sp>
      <p:graphicFrame>
        <p:nvGraphicFramePr>
          <p:cNvPr id="4" name="3 Diagrama"/>
          <p:cNvGraphicFramePr/>
          <p:nvPr>
            <p:extLst>
              <p:ext uri="{D42A27DB-BD31-4B8C-83A1-F6EECF244321}">
                <p14:modId xmlns:p14="http://schemas.microsoft.com/office/powerpoint/2010/main" val="3899027374"/>
              </p:ext>
            </p:extLst>
          </p:nvPr>
        </p:nvGraphicFramePr>
        <p:xfrm>
          <a:off x="467544" y="1196752"/>
          <a:ext cx="8208912"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Marcador de número de diapositiva"/>
          <p:cNvSpPr>
            <a:spLocks noGrp="1"/>
          </p:cNvSpPr>
          <p:nvPr>
            <p:ph type="sldNum" sz="quarter" idx="12"/>
          </p:nvPr>
        </p:nvSpPr>
        <p:spPr/>
        <p:txBody>
          <a:bodyPr/>
          <a:lstStyle/>
          <a:p>
            <a:fld id="{C8A9E427-1B8D-4329-AE08-EED99265D82E}" type="slidenum">
              <a:rPr lang="es-EC" smtClean="0"/>
              <a:pPr/>
              <a:t>15</a:t>
            </a:fld>
            <a:endParaRPr lang="es-EC"/>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800" dirty="0" smtClean="0">
                <a:latin typeface="Arial" pitchFamily="34" charset="0"/>
                <a:cs typeface="Arial" pitchFamily="34" charset="0"/>
              </a:rPr>
              <a:t>DISCUSIÓN Y RESULTADOS</a:t>
            </a:r>
            <a:endParaRPr lang="es-EC" sz="2800" dirty="0">
              <a:latin typeface="Arial" pitchFamily="34" charset="0"/>
              <a:cs typeface="Arial" pitchFamily="34" charset="0"/>
            </a:endParaRPr>
          </a:p>
        </p:txBody>
      </p:sp>
      <p:pic>
        <p:nvPicPr>
          <p:cNvPr id="41987" name="Picture 3" descr="C:\Users\user\Desktop\fotos tesis\_IVN6883.jpg"/>
          <p:cNvPicPr>
            <a:picLocks noGrp="1" noChangeAspect="1" noChangeArrowheads="1"/>
          </p:cNvPicPr>
          <p:nvPr>
            <p:ph idx="1"/>
          </p:nvPr>
        </p:nvPicPr>
        <p:blipFill>
          <a:blip r:embed="rId2" cstate="print"/>
          <a:srcRect/>
          <a:stretch>
            <a:fillRect/>
          </a:stretch>
        </p:blipFill>
        <p:spPr bwMode="auto">
          <a:xfrm>
            <a:off x="683568" y="1412776"/>
            <a:ext cx="7632848" cy="5069160"/>
          </a:xfrm>
          <a:prstGeom prst="ellipse">
            <a:avLst/>
          </a:prstGeom>
          <a:ln>
            <a:noFill/>
          </a:ln>
          <a:effectLst>
            <a:softEdge rad="112500"/>
          </a:effectLst>
        </p:spPr>
      </p:pic>
      <p:sp>
        <p:nvSpPr>
          <p:cNvPr id="3" name="2 Marcador de número de diapositiva"/>
          <p:cNvSpPr>
            <a:spLocks noGrp="1"/>
          </p:cNvSpPr>
          <p:nvPr>
            <p:ph type="sldNum" sz="quarter" idx="12"/>
          </p:nvPr>
        </p:nvSpPr>
        <p:spPr/>
        <p:txBody>
          <a:bodyPr/>
          <a:lstStyle/>
          <a:p>
            <a:fld id="{C8A9E427-1B8D-4329-AE08-EED99265D82E}" type="slidenum">
              <a:rPr lang="es-EC" smtClean="0"/>
              <a:pPr/>
              <a:t>16</a:t>
            </a:fld>
            <a:endParaRPr lang="es-EC"/>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787208" cy="707678"/>
          </a:xfrm>
        </p:spPr>
        <p:txBody>
          <a:bodyPr>
            <a:normAutofit/>
          </a:bodyPr>
          <a:lstStyle/>
          <a:p>
            <a:pPr algn="ctr"/>
            <a:r>
              <a:rPr lang="es-EC" sz="2400" b="0" dirty="0" smtClean="0">
                <a:latin typeface="Arial" pitchFamily="34" charset="0"/>
                <a:cs typeface="Arial" pitchFamily="34" charset="0"/>
              </a:rPr>
              <a:t>SEVERIDAD FINAL</a:t>
            </a:r>
            <a:endParaRPr lang="es-EC" sz="2400" b="0" dirty="0">
              <a:latin typeface="Arial" pitchFamily="34" charset="0"/>
              <a:cs typeface="Arial" pitchFamily="34" charset="0"/>
            </a:endParaRPr>
          </a:p>
        </p:txBody>
      </p:sp>
      <p:sp>
        <p:nvSpPr>
          <p:cNvPr id="5" name="4 Marcador de texto"/>
          <p:cNvSpPr>
            <a:spLocks noGrp="1"/>
          </p:cNvSpPr>
          <p:nvPr>
            <p:ph type="body" sz="half" idx="2"/>
          </p:nvPr>
        </p:nvSpPr>
        <p:spPr>
          <a:xfrm>
            <a:off x="683568" y="5661248"/>
            <a:ext cx="7848872" cy="1008112"/>
          </a:xfrm>
        </p:spPr>
        <p:style>
          <a:lnRef idx="1">
            <a:schemeClr val="accent4"/>
          </a:lnRef>
          <a:fillRef idx="2">
            <a:schemeClr val="accent4"/>
          </a:fillRef>
          <a:effectRef idx="1">
            <a:schemeClr val="accent4"/>
          </a:effectRef>
          <a:fontRef idx="minor">
            <a:schemeClr val="dk1"/>
          </a:fontRef>
        </p:style>
        <p:txBody>
          <a:bodyPr>
            <a:normAutofit/>
          </a:bodyPr>
          <a:lstStyle/>
          <a:p>
            <a:pPr algn="just"/>
            <a:r>
              <a:rPr lang="es-EC" sz="1800" dirty="0" smtClean="0">
                <a:latin typeface="Arial" pitchFamily="34" charset="0"/>
                <a:cs typeface="Arial" pitchFamily="34" charset="0"/>
              </a:rPr>
              <a:t>Índice de severidad final del ácaro plaga </a:t>
            </a:r>
            <a:r>
              <a:rPr lang="es-EC" sz="1800" i="1" dirty="0" smtClean="0">
                <a:latin typeface="Arial" pitchFamily="34" charset="0"/>
                <a:cs typeface="Arial" pitchFamily="34" charset="0"/>
              </a:rPr>
              <a:t>Tetranychus urticae</a:t>
            </a:r>
            <a:r>
              <a:rPr lang="es-EC" sz="1800" dirty="0" smtClean="0">
                <a:latin typeface="Arial" pitchFamily="34" charset="0"/>
                <a:cs typeface="Arial" pitchFamily="34" charset="0"/>
              </a:rPr>
              <a:t> Koch bajo una escala preestablecida, de tres estrategias de control en doce evaluaciones semanales</a:t>
            </a:r>
            <a:r>
              <a:rPr lang="es-EC" sz="2400" dirty="0" smtClean="0">
                <a:latin typeface="Arial" pitchFamily="34" charset="0"/>
                <a:cs typeface="Arial" pitchFamily="34" charset="0"/>
              </a:rPr>
              <a:t>.</a:t>
            </a:r>
            <a:endParaRPr lang="es-EC" sz="2400" b="1" dirty="0" smtClean="0">
              <a:latin typeface="Arial" pitchFamily="34" charset="0"/>
              <a:cs typeface="Arial" pitchFamily="34" charset="0"/>
            </a:endParaRPr>
          </a:p>
          <a:p>
            <a:endParaRPr lang="es-EC"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2635785620"/>
              </p:ext>
            </p:extLst>
          </p:nvPr>
        </p:nvGraphicFramePr>
        <p:xfrm>
          <a:off x="611560" y="1196752"/>
          <a:ext cx="8064078" cy="4320480"/>
        </p:xfrm>
        <a:graphic>
          <a:graphicData uri="http://schemas.openxmlformats.org/drawingml/2006/chart">
            <c:chart xmlns:c="http://schemas.openxmlformats.org/drawingml/2006/chart" xmlns:r="http://schemas.openxmlformats.org/officeDocument/2006/relationships" r:id="rId2"/>
          </a:graphicData>
        </a:graphic>
      </p:graphicFrame>
      <p:sp>
        <p:nvSpPr>
          <p:cNvPr id="3" name="2 Marcador de número de diapositiva"/>
          <p:cNvSpPr>
            <a:spLocks noGrp="1"/>
          </p:cNvSpPr>
          <p:nvPr>
            <p:ph type="sldNum" sz="quarter" idx="12"/>
          </p:nvPr>
        </p:nvSpPr>
        <p:spPr/>
        <p:txBody>
          <a:bodyPr/>
          <a:lstStyle/>
          <a:p>
            <a:fld id="{C8A9E427-1B8D-4329-AE08-EED99265D82E}" type="slidenum">
              <a:rPr lang="es-EC" smtClean="0"/>
              <a:pPr/>
              <a:t>17</a:t>
            </a:fld>
            <a:endParaRPr lang="es-EC"/>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Autofit/>
          </a:bodyPr>
          <a:lstStyle/>
          <a:p>
            <a:r>
              <a:rPr lang="es-EC" sz="2400" dirty="0" smtClean="0">
                <a:latin typeface="Arial" pitchFamily="34" charset="0"/>
                <a:cs typeface="Arial" pitchFamily="34" charset="0"/>
              </a:rPr>
              <a:t>NÚMERO DE DÍAS DE DURACIÓN EN FLORERO</a:t>
            </a:r>
            <a:endParaRPr lang="es-EC" sz="2400" dirty="0">
              <a:latin typeface="Arial" pitchFamily="34" charset="0"/>
              <a:cs typeface="Arial" pitchFamily="34" charset="0"/>
            </a:endParaRPr>
          </a:p>
        </p:txBody>
      </p:sp>
      <p:pic>
        <p:nvPicPr>
          <p:cNvPr id="43010" name="Picture 2" descr="C:\Users\user\Desktop\fotos tesis\SAM_2285.JPG"/>
          <p:cNvPicPr>
            <a:picLocks noGrp="1" noChangeAspect="1" noChangeArrowheads="1"/>
          </p:cNvPicPr>
          <p:nvPr>
            <p:ph sz="half" idx="1"/>
          </p:nvPr>
        </p:nvPicPr>
        <p:blipFill>
          <a:blip r:embed="rId2" cstate="print"/>
          <a:srcRect/>
          <a:stretch>
            <a:fillRect/>
          </a:stretch>
        </p:blipFill>
        <p:spPr bwMode="auto">
          <a:xfrm>
            <a:off x="395536" y="1556792"/>
            <a:ext cx="4038600" cy="3028950"/>
          </a:xfrm>
          <a:prstGeom prst="rect">
            <a:avLst/>
          </a:prstGeom>
          <a:ln>
            <a:noFill/>
          </a:ln>
          <a:effectLst>
            <a:outerShdw blurRad="292100" dist="139700" dir="2700000" algn="tl" rotWithShape="0">
              <a:srgbClr val="333333">
                <a:alpha val="65000"/>
              </a:srgbClr>
            </a:outerShdw>
          </a:effectLst>
        </p:spPr>
      </p:pic>
      <p:pic>
        <p:nvPicPr>
          <p:cNvPr id="43013" name="Picture 5" descr="C:\Users\user\Desktop\fotos tesis\SAM_2278.JPG"/>
          <p:cNvPicPr>
            <a:picLocks noGrp="1" noChangeAspect="1" noChangeArrowheads="1"/>
          </p:cNvPicPr>
          <p:nvPr>
            <p:ph sz="half" idx="2"/>
          </p:nvPr>
        </p:nvPicPr>
        <p:blipFill>
          <a:blip r:embed="rId3" cstate="print"/>
          <a:srcRect/>
          <a:stretch>
            <a:fillRect/>
          </a:stretch>
        </p:blipFill>
        <p:spPr bwMode="auto">
          <a:xfrm>
            <a:off x="4644008" y="3501008"/>
            <a:ext cx="4038600" cy="3028950"/>
          </a:xfrm>
          <a:prstGeom prst="rect">
            <a:avLst/>
          </a:prstGeom>
          <a:ln>
            <a:noFill/>
          </a:ln>
          <a:effectLst>
            <a:outerShdw blurRad="292100" dist="139700" dir="2700000" algn="tl" rotWithShape="0">
              <a:srgbClr val="333333">
                <a:alpha val="65000"/>
              </a:srgbClr>
            </a:outerShdw>
          </a:effectLst>
        </p:spPr>
      </p:pic>
      <p:sp>
        <p:nvSpPr>
          <p:cNvPr id="2" name="1 Marcador de número de diapositiva"/>
          <p:cNvSpPr>
            <a:spLocks noGrp="1"/>
          </p:cNvSpPr>
          <p:nvPr>
            <p:ph type="sldNum" sz="quarter" idx="12"/>
          </p:nvPr>
        </p:nvSpPr>
        <p:spPr/>
        <p:txBody>
          <a:bodyPr/>
          <a:lstStyle/>
          <a:p>
            <a:fld id="{C8A9E427-1B8D-4329-AE08-EED99265D82E}" type="slidenum">
              <a:rPr lang="es-EC" smtClean="0"/>
              <a:pPr/>
              <a:t>18</a:t>
            </a:fld>
            <a:endParaRPr lang="es-EC"/>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C" sz="2400" b="0" dirty="0" smtClean="0">
                <a:latin typeface="Arial" pitchFamily="34" charset="0"/>
                <a:cs typeface="Arial" pitchFamily="34" charset="0"/>
              </a:rPr>
              <a:t>DURACIÓN DE ROSAS EN FLORERO</a:t>
            </a:r>
            <a:endParaRPr lang="es-EC" sz="2400" b="0" dirty="0">
              <a:latin typeface="Arial" pitchFamily="34" charset="0"/>
              <a:cs typeface="Arial" pitchFamily="34" charset="0"/>
            </a:endParaRP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3880804522"/>
              </p:ext>
            </p:extLst>
          </p:nvPr>
        </p:nvGraphicFramePr>
        <p:xfrm>
          <a:off x="454585" y="1112156"/>
          <a:ext cx="8064896" cy="3540980"/>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8 Conector recto"/>
          <p:cNvCxnSpPr/>
          <p:nvPr/>
        </p:nvCxnSpPr>
        <p:spPr>
          <a:xfrm>
            <a:off x="946448" y="3068960"/>
            <a:ext cx="7488832" cy="0"/>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7" name="chart"/>
          <p:cNvPicPr>
            <a:picLocks noChangeAspect="1"/>
          </p:cNvPicPr>
          <p:nvPr/>
        </p:nvPicPr>
        <p:blipFill>
          <a:blip r:embed="rId3"/>
          <a:stretch>
            <a:fillRect/>
          </a:stretch>
        </p:blipFill>
        <p:spPr>
          <a:xfrm>
            <a:off x="457200" y="4797152"/>
            <a:ext cx="8229600" cy="573010"/>
          </a:xfrm>
          <a:prstGeom prst="rect">
            <a:avLst/>
          </a:prstGeom>
          <a:ln/>
        </p:spPr>
        <p:style>
          <a:lnRef idx="1">
            <a:schemeClr val="accent4"/>
          </a:lnRef>
          <a:fillRef idx="2">
            <a:schemeClr val="accent4"/>
          </a:fillRef>
          <a:effectRef idx="1">
            <a:schemeClr val="accent4"/>
          </a:effectRef>
          <a:fontRef idx="minor">
            <a:schemeClr val="dk1"/>
          </a:fontRef>
        </p:style>
      </p:pic>
      <p:sp>
        <p:nvSpPr>
          <p:cNvPr id="12" name="11 CuadroTexto"/>
          <p:cNvSpPr txBox="1"/>
          <p:nvPr/>
        </p:nvSpPr>
        <p:spPr>
          <a:xfrm>
            <a:off x="6295256" y="5370162"/>
            <a:ext cx="2160240" cy="646331"/>
          </a:xfrm>
          <a:prstGeom prst="rect">
            <a:avLst/>
          </a:prstGeom>
          <a:noFill/>
        </p:spPr>
        <p:txBody>
          <a:bodyPr wrap="square" rtlCol="0">
            <a:spAutoFit/>
          </a:bodyPr>
          <a:lstStyle/>
          <a:p>
            <a:r>
              <a:rPr lang="es-EC" sz="1200" b="1" dirty="0" smtClean="0">
                <a:solidFill>
                  <a:schemeClr val="accent1"/>
                </a:solidFill>
              </a:rPr>
              <a:t> </a:t>
            </a:r>
            <a:r>
              <a:rPr lang="es-EC" sz="1200" dirty="0" smtClean="0"/>
              <a:t> 40 ácaros benéficos/m lineal</a:t>
            </a:r>
          </a:p>
          <a:p>
            <a:r>
              <a:rPr lang="es-EC" sz="1200" dirty="0" smtClean="0"/>
              <a:t> 100 ácaros benéficos/m lineal</a:t>
            </a:r>
          </a:p>
          <a:p>
            <a:r>
              <a:rPr lang="es-EC" sz="1200" dirty="0" smtClean="0">
                <a:solidFill>
                  <a:srgbClr val="92D050"/>
                </a:solidFill>
              </a:rPr>
              <a:t> </a:t>
            </a:r>
            <a:r>
              <a:rPr lang="es-EC" sz="1200" dirty="0" smtClean="0"/>
              <a:t>control químico</a:t>
            </a:r>
            <a:endParaRPr lang="es-EC" sz="1200" dirty="0"/>
          </a:p>
        </p:txBody>
      </p:sp>
      <p:sp>
        <p:nvSpPr>
          <p:cNvPr id="3" name="2 Rectángulo"/>
          <p:cNvSpPr/>
          <p:nvPr/>
        </p:nvSpPr>
        <p:spPr>
          <a:xfrm>
            <a:off x="5508104" y="5540928"/>
            <a:ext cx="482352" cy="84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Rectángulo"/>
          <p:cNvSpPr/>
          <p:nvPr/>
        </p:nvSpPr>
        <p:spPr>
          <a:xfrm>
            <a:off x="5660504" y="5693328"/>
            <a:ext cx="482352" cy="8408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Rectángulo"/>
          <p:cNvSpPr/>
          <p:nvPr/>
        </p:nvSpPr>
        <p:spPr>
          <a:xfrm>
            <a:off x="5812904" y="5845728"/>
            <a:ext cx="482352" cy="8408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3 Marcador de número de diapositiva"/>
          <p:cNvSpPr>
            <a:spLocks noGrp="1"/>
          </p:cNvSpPr>
          <p:nvPr>
            <p:ph type="sldNum" sz="quarter" idx="12"/>
          </p:nvPr>
        </p:nvSpPr>
        <p:spPr/>
        <p:txBody>
          <a:bodyPr/>
          <a:lstStyle/>
          <a:p>
            <a:fld id="{C8A9E427-1B8D-4329-AE08-EED99265D82E}" type="slidenum">
              <a:rPr lang="es-EC" smtClean="0"/>
              <a:pPr/>
              <a:t>19</a:t>
            </a:fld>
            <a:endParaRPr lang="es-EC"/>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user\Desktop\fotos tesis\SAM_2294.JPG"/>
          <p:cNvPicPr>
            <a:picLocks noChangeAspect="1" noChangeArrowheads="1"/>
          </p:cNvPicPr>
          <p:nvPr/>
        </p:nvPicPr>
        <p:blipFill>
          <a:blip r:embed="rId2" cstate="print">
            <a:lum bright="10000" contrast="40000"/>
          </a:blip>
          <a:srcRect/>
          <a:stretch>
            <a:fillRect/>
          </a:stretch>
        </p:blipFill>
        <p:spPr bwMode="auto">
          <a:xfrm>
            <a:off x="34133" y="0"/>
            <a:ext cx="9144000" cy="6858000"/>
          </a:xfrm>
          <a:prstGeom prst="rect">
            <a:avLst/>
          </a:prstGeom>
          <a:ln>
            <a:noFill/>
          </a:ln>
          <a:effectLst>
            <a:outerShdw blurRad="292100" dist="139700" dir="2700000" algn="tl" rotWithShape="0">
              <a:srgbClr val="333333">
                <a:alpha val="65000"/>
              </a:srgbClr>
            </a:outerShdw>
          </a:effectLst>
        </p:spPr>
      </p:pic>
      <p:sp>
        <p:nvSpPr>
          <p:cNvPr id="2" name="1 Título"/>
          <p:cNvSpPr>
            <a:spLocks noGrp="1"/>
          </p:cNvSpPr>
          <p:nvPr>
            <p:ph type="ctrTitle"/>
          </p:nvPr>
        </p:nvSpPr>
        <p:spPr>
          <a:xfrm>
            <a:off x="719933" y="188640"/>
            <a:ext cx="7772400" cy="1728192"/>
          </a:xfrm>
          <a:scene3d>
            <a:camera prst="orthographicFront"/>
            <a:lightRig rig="threePt" dir="t"/>
          </a:scene3d>
          <a:sp3d>
            <a:bevelT w="114300" prst="artDeco"/>
          </a:sp3d>
        </p:spPr>
        <p:style>
          <a:lnRef idx="2">
            <a:schemeClr val="dk1"/>
          </a:lnRef>
          <a:fillRef idx="1">
            <a:schemeClr val="lt1"/>
          </a:fillRef>
          <a:effectRef idx="0">
            <a:schemeClr val="dk1"/>
          </a:effectRef>
          <a:fontRef idx="minor">
            <a:schemeClr val="dk1"/>
          </a:fontRef>
        </p:style>
        <p:txBody>
          <a:bodyPr>
            <a:noAutofit/>
          </a:bodyPr>
          <a:lstStyle/>
          <a:p>
            <a:r>
              <a:rPr lang="es-EC" sz="1800" dirty="0" smtClean="0">
                <a:effectLst>
                  <a:outerShdw blurRad="60007" dist="310007" dir="7680000" sy="30000" kx="1300200" algn="ctr" rotWithShape="0">
                    <a:prstClr val="black">
                      <a:alpha val="32000"/>
                    </a:prstClr>
                  </a:outerShdw>
                </a:effectLst>
              </a:rPr>
              <a:t/>
            </a:r>
            <a:br>
              <a:rPr lang="es-EC" sz="1800" dirty="0" smtClean="0">
                <a:effectLst>
                  <a:outerShdw blurRad="60007" dist="310007" dir="7680000" sy="30000" kx="1300200" algn="ctr" rotWithShape="0">
                    <a:prstClr val="black">
                      <a:alpha val="32000"/>
                    </a:prstClr>
                  </a:outerShdw>
                </a:effectLst>
              </a:rPr>
            </a:br>
            <a:r>
              <a:rPr lang="es-EC" sz="2000" b="1" dirty="0" smtClean="0">
                <a:solidFill>
                  <a:schemeClr val="tx1">
                    <a:lumMod val="95000"/>
                    <a:lumOff val="5000"/>
                  </a:schemeClr>
                </a:solidFill>
                <a:latin typeface="Arial" pitchFamily="34" charset="0"/>
                <a:ea typeface="Verdana" pitchFamily="34" charset="0"/>
                <a:cs typeface="Arial" pitchFamily="34" charset="0"/>
              </a:rPr>
              <a:t>OPTIMIZACIÓN DEL CONTROL BIOLÓGICO DEL ÁCARO DEL ROSAL </a:t>
            </a:r>
            <a:r>
              <a:rPr lang="es-EC" sz="2000" b="1" i="1" dirty="0" smtClean="0">
                <a:solidFill>
                  <a:schemeClr val="tx1">
                    <a:lumMod val="95000"/>
                    <a:lumOff val="5000"/>
                  </a:schemeClr>
                </a:solidFill>
                <a:latin typeface="Arial" pitchFamily="34" charset="0"/>
                <a:ea typeface="Verdana" pitchFamily="34" charset="0"/>
                <a:cs typeface="Arial" pitchFamily="34" charset="0"/>
              </a:rPr>
              <a:t>Tetranychus urticae </a:t>
            </a:r>
            <a:r>
              <a:rPr lang="es-EC" sz="2000" b="1" dirty="0" smtClean="0">
                <a:solidFill>
                  <a:schemeClr val="tx1">
                    <a:lumMod val="95000"/>
                    <a:lumOff val="5000"/>
                  </a:schemeClr>
                </a:solidFill>
                <a:latin typeface="Arial" pitchFamily="34" charset="0"/>
                <a:ea typeface="Verdana" pitchFamily="34" charset="0"/>
                <a:cs typeface="Arial" pitchFamily="34" charset="0"/>
              </a:rPr>
              <a:t>Koch</a:t>
            </a:r>
            <a:r>
              <a:rPr lang="es-EC" sz="2000" b="1" i="1" dirty="0" smtClean="0">
                <a:solidFill>
                  <a:schemeClr val="tx1">
                    <a:lumMod val="95000"/>
                    <a:lumOff val="5000"/>
                  </a:schemeClr>
                </a:solidFill>
                <a:latin typeface="Arial" pitchFamily="34" charset="0"/>
                <a:ea typeface="Verdana" pitchFamily="34" charset="0"/>
                <a:cs typeface="Arial" pitchFamily="34" charset="0"/>
              </a:rPr>
              <a:t> </a:t>
            </a:r>
            <a:r>
              <a:rPr lang="es-EC" sz="2000" b="1" dirty="0" smtClean="0">
                <a:solidFill>
                  <a:schemeClr val="tx1">
                    <a:lumMod val="95000"/>
                    <a:lumOff val="5000"/>
                  </a:schemeClr>
                </a:solidFill>
                <a:latin typeface="Arial" pitchFamily="34" charset="0"/>
                <a:ea typeface="Verdana" pitchFamily="34" charset="0"/>
                <a:cs typeface="Arial" pitchFamily="34" charset="0"/>
              </a:rPr>
              <a:t>MEDIANTE EL ÁCARO PREDADOR </a:t>
            </a:r>
            <a:r>
              <a:rPr lang="es-EC" sz="2000" b="1" i="1" dirty="0" smtClean="0">
                <a:solidFill>
                  <a:schemeClr val="tx1">
                    <a:lumMod val="95000"/>
                    <a:lumOff val="5000"/>
                  </a:schemeClr>
                </a:solidFill>
                <a:latin typeface="Arial" pitchFamily="34" charset="0"/>
                <a:ea typeface="Verdana" pitchFamily="34" charset="0"/>
                <a:cs typeface="Arial" pitchFamily="34" charset="0"/>
              </a:rPr>
              <a:t>Neoseiulus californicus </a:t>
            </a:r>
            <a:r>
              <a:rPr lang="es-EC" sz="2000" b="1" dirty="0" smtClean="0">
                <a:solidFill>
                  <a:schemeClr val="tx1">
                    <a:lumMod val="95000"/>
                    <a:lumOff val="5000"/>
                  </a:schemeClr>
                </a:solidFill>
                <a:latin typeface="Arial" pitchFamily="34" charset="0"/>
                <a:ea typeface="Verdana" pitchFamily="34" charset="0"/>
                <a:cs typeface="Arial" pitchFamily="34" charset="0"/>
              </a:rPr>
              <a:t>McGregor Y SU COMPARACIÓN CON TRATAMIENTOS QUÍMICOS EN LA VARIEDAD FREEDOM EN COTOPAXI-ECUADOR</a:t>
            </a:r>
            <a:endParaRPr lang="es-EC" sz="2000" b="1" dirty="0">
              <a:solidFill>
                <a:schemeClr val="tx1">
                  <a:lumMod val="95000"/>
                  <a:lumOff val="5000"/>
                </a:schemeClr>
              </a:solidFill>
              <a:latin typeface="Arial" pitchFamily="34" charset="0"/>
              <a:ea typeface="Verdana" pitchFamily="34" charset="0"/>
              <a:cs typeface="Arial" pitchFamily="34" charset="0"/>
            </a:endParaRPr>
          </a:p>
        </p:txBody>
      </p:sp>
      <p:graphicFrame>
        <p:nvGraphicFramePr>
          <p:cNvPr id="6" name="5 Diagrama"/>
          <p:cNvGraphicFramePr/>
          <p:nvPr>
            <p:extLst>
              <p:ext uri="{D42A27DB-BD31-4B8C-83A1-F6EECF244321}">
                <p14:modId xmlns:p14="http://schemas.microsoft.com/office/powerpoint/2010/main" val="1457802383"/>
              </p:ext>
            </p:extLst>
          </p:nvPr>
        </p:nvGraphicFramePr>
        <p:xfrm>
          <a:off x="0" y="5342981"/>
          <a:ext cx="4860032" cy="1484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s-EC" sz="2400" dirty="0" smtClean="0">
                <a:latin typeface="Arial" pitchFamily="34" charset="0"/>
                <a:cs typeface="Arial" pitchFamily="34" charset="0"/>
              </a:rPr>
              <a:t>FLORES DEL CONTROL QUÍMICO</a:t>
            </a:r>
            <a:endParaRPr lang="es-EC" sz="2400" dirty="0">
              <a:latin typeface="Arial" pitchFamily="34" charset="0"/>
              <a:cs typeface="Arial" pitchFamily="34" charset="0"/>
            </a:endParaRPr>
          </a:p>
        </p:txBody>
      </p:sp>
      <p:pic>
        <p:nvPicPr>
          <p:cNvPr id="6" name="Picture 3" descr="C:\Users\user\Desktop\fotos tesis\SAM_2280.JPG"/>
          <p:cNvPicPr>
            <a:picLocks noChangeAspect="1" noChangeArrowheads="1"/>
          </p:cNvPicPr>
          <p:nvPr/>
        </p:nvPicPr>
        <p:blipFill>
          <a:blip r:embed="rId2" cstate="print"/>
          <a:srcRect/>
          <a:stretch>
            <a:fillRect/>
          </a:stretch>
        </p:blipFill>
        <p:spPr bwMode="auto">
          <a:xfrm>
            <a:off x="683568" y="1484784"/>
            <a:ext cx="8003232" cy="5112568"/>
          </a:xfrm>
          <a:prstGeom prst="rect">
            <a:avLst/>
          </a:prstGeom>
          <a:ln>
            <a:noFill/>
          </a:ln>
          <a:effectLst>
            <a:outerShdw blurRad="292100" dist="139700" dir="2700000" algn="tl" rotWithShape="0">
              <a:srgbClr val="333333">
                <a:alpha val="65000"/>
              </a:srgbClr>
            </a:outerShdw>
          </a:effectLst>
        </p:spPr>
      </p:pic>
      <p:sp>
        <p:nvSpPr>
          <p:cNvPr id="2" name="1 Marcador de número de diapositiva"/>
          <p:cNvSpPr>
            <a:spLocks noGrp="1"/>
          </p:cNvSpPr>
          <p:nvPr>
            <p:ph type="sldNum" sz="quarter" idx="12"/>
          </p:nvPr>
        </p:nvSpPr>
        <p:spPr/>
        <p:txBody>
          <a:bodyPr/>
          <a:lstStyle/>
          <a:p>
            <a:fld id="{C8A9E427-1B8D-4329-AE08-EED99265D82E}" type="slidenum">
              <a:rPr lang="es-EC" smtClean="0"/>
              <a:pPr/>
              <a:t>20</a:t>
            </a:fld>
            <a:endParaRPr lang="es-EC"/>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C8A9E427-1B8D-4329-AE08-EED99265D82E}" type="slidenum">
              <a:rPr lang="es-EC" smtClean="0"/>
              <a:pPr/>
              <a:t>21</a:t>
            </a:fld>
            <a:endParaRPr lang="es-EC"/>
          </a:p>
        </p:txBody>
      </p:sp>
      <p:sp>
        <p:nvSpPr>
          <p:cNvPr id="6" name="5 CuadroTexto"/>
          <p:cNvSpPr txBox="1"/>
          <p:nvPr/>
        </p:nvSpPr>
        <p:spPr>
          <a:xfrm>
            <a:off x="899592" y="480259"/>
            <a:ext cx="7128792" cy="738664"/>
          </a:xfrm>
          <a:prstGeom prst="rect">
            <a:avLst/>
          </a:prstGeom>
          <a:noFill/>
        </p:spPr>
        <p:txBody>
          <a:bodyPr wrap="square" rtlCol="0">
            <a:spAutoFit/>
          </a:bodyPr>
          <a:lstStyle/>
          <a:p>
            <a:pPr lvl="0" algn="ctr"/>
            <a:r>
              <a:rPr lang="es-EC" sz="2400" b="1" dirty="0">
                <a:latin typeface="Arial" pitchFamily="34" charset="0"/>
                <a:cs typeface="Arial" pitchFamily="34" charset="0"/>
              </a:rPr>
              <a:t>NÚMERO DE TALLOS NACIONAL</a:t>
            </a:r>
            <a:endParaRPr lang="es-EC" sz="2400" dirty="0">
              <a:latin typeface="Arial" pitchFamily="34" charset="0"/>
              <a:cs typeface="Arial" pitchFamily="34" charset="0"/>
            </a:endParaRPr>
          </a:p>
          <a:p>
            <a:endParaRPr lang="es-EC" dirty="0"/>
          </a:p>
        </p:txBody>
      </p:sp>
      <p:sp>
        <p:nvSpPr>
          <p:cNvPr id="8" name="7 CuadroTexto"/>
          <p:cNvSpPr txBox="1"/>
          <p:nvPr/>
        </p:nvSpPr>
        <p:spPr>
          <a:xfrm>
            <a:off x="512168" y="1052736"/>
            <a:ext cx="8136904" cy="1107996"/>
          </a:xfrm>
          <a:prstGeom prst="rect">
            <a:avLst/>
          </a:prstGeom>
          <a:noFill/>
        </p:spPr>
        <p:txBody>
          <a:bodyPr wrap="square" rtlCol="0">
            <a:spAutoFit/>
          </a:bodyPr>
          <a:lstStyle/>
          <a:p>
            <a:pPr lvl="0" algn="ctr"/>
            <a:r>
              <a:rPr lang="es-EC" sz="2400" dirty="0">
                <a:latin typeface="Arial" pitchFamily="34" charset="0"/>
                <a:cs typeface="Arial" pitchFamily="34" charset="0"/>
              </a:rPr>
              <a:t>No se encontraron diferencias significativas al no obtenerse flor de rechazo en ninguno de los tratamientos</a:t>
            </a:r>
          </a:p>
          <a:p>
            <a:endParaRPr lang="es-EC" dirty="0"/>
          </a:p>
        </p:txBody>
      </p:sp>
      <p:sp>
        <p:nvSpPr>
          <p:cNvPr id="10" name="9 Rectángulo redondeado"/>
          <p:cNvSpPr/>
          <p:nvPr/>
        </p:nvSpPr>
        <p:spPr>
          <a:xfrm>
            <a:off x="4490465" y="3356992"/>
            <a:ext cx="4471811" cy="3096344"/>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aphicFrame>
        <p:nvGraphicFramePr>
          <p:cNvPr id="4" name="3 Tabla"/>
          <p:cNvGraphicFramePr>
            <a:graphicFrameLocks noGrp="1"/>
          </p:cNvGraphicFramePr>
          <p:nvPr>
            <p:extLst>
              <p:ext uri="{D42A27DB-BD31-4B8C-83A1-F6EECF244321}">
                <p14:modId xmlns:p14="http://schemas.microsoft.com/office/powerpoint/2010/main" val="2246863579"/>
              </p:ext>
            </p:extLst>
          </p:nvPr>
        </p:nvGraphicFramePr>
        <p:xfrm>
          <a:off x="512168" y="2132446"/>
          <a:ext cx="3413084" cy="4590667"/>
        </p:xfrm>
        <a:graphic>
          <a:graphicData uri="http://schemas.openxmlformats.org/drawingml/2006/table">
            <a:tbl>
              <a:tblPr firstRow="1" firstCol="1" bandRow="1">
                <a:tableStyleId>{9D7B26C5-4107-4FEC-AEDC-1716B250A1EF}</a:tableStyleId>
              </a:tblPr>
              <a:tblGrid>
                <a:gridCol w="507925"/>
                <a:gridCol w="604909"/>
                <a:gridCol w="92010"/>
                <a:gridCol w="92010"/>
                <a:gridCol w="92010"/>
                <a:gridCol w="92010"/>
                <a:gridCol w="92010"/>
                <a:gridCol w="92010"/>
                <a:gridCol w="92010"/>
                <a:gridCol w="92010"/>
                <a:gridCol w="92010"/>
                <a:gridCol w="92010"/>
                <a:gridCol w="92010"/>
                <a:gridCol w="92010"/>
                <a:gridCol w="92010"/>
                <a:gridCol w="92010"/>
                <a:gridCol w="92010"/>
                <a:gridCol w="92010"/>
                <a:gridCol w="92010"/>
                <a:gridCol w="92010"/>
                <a:gridCol w="92010"/>
                <a:gridCol w="92010"/>
                <a:gridCol w="92010"/>
                <a:gridCol w="92010"/>
                <a:gridCol w="92010"/>
                <a:gridCol w="92010"/>
                <a:gridCol w="92010"/>
              </a:tblGrid>
              <a:tr h="665628">
                <a:tc>
                  <a:txBody>
                    <a:bodyPr/>
                    <a:lstStyle/>
                    <a:p>
                      <a:pPr>
                        <a:lnSpc>
                          <a:spcPct val="115000"/>
                        </a:lnSpc>
                        <a:spcAft>
                          <a:spcPts val="0"/>
                        </a:spcAft>
                      </a:pPr>
                      <a:r>
                        <a:rPr lang="es-EC" sz="900" dirty="0">
                          <a:effectLst/>
                        </a:rPr>
                        <a:t> </a:t>
                      </a:r>
                      <a:endParaRPr lang="es-EC" sz="1000" dirty="0">
                        <a:solidFill>
                          <a:srgbClr val="000000"/>
                        </a:solidFill>
                        <a:effectLst/>
                        <a:latin typeface="Calibri"/>
                        <a:ea typeface="Times New Roman"/>
                        <a:cs typeface="Times New Roman"/>
                      </a:endParaRPr>
                    </a:p>
                  </a:txBody>
                  <a:tcPr marL="64957" marR="64957" marT="0" marB="0"/>
                </a:tc>
                <a:tc>
                  <a:txBody>
                    <a:bodyPr/>
                    <a:lstStyle/>
                    <a:p>
                      <a:pPr>
                        <a:lnSpc>
                          <a:spcPct val="115000"/>
                        </a:lnSpc>
                        <a:spcAft>
                          <a:spcPts val="0"/>
                        </a:spcAft>
                      </a:pPr>
                      <a:r>
                        <a:rPr lang="es-EC" sz="900">
                          <a:effectLst/>
                        </a:rPr>
                        <a:t>TR</a:t>
                      </a:r>
                      <a:endParaRPr lang="es-EC" sz="1000">
                        <a:solidFill>
                          <a:srgbClr val="000000"/>
                        </a:solidFill>
                        <a:effectLst/>
                        <a:latin typeface="Calibri"/>
                        <a:ea typeface="Times New Roman"/>
                        <a:cs typeface="Times New Roman"/>
                      </a:endParaRPr>
                    </a:p>
                  </a:txBody>
                  <a:tcPr marL="64957" marR="64957" marT="0" marB="0" anchor="b"/>
                </a:tc>
                <a:tc gridSpan="2">
                  <a:txBody>
                    <a:bodyPr/>
                    <a:lstStyle/>
                    <a:p>
                      <a:pPr>
                        <a:lnSpc>
                          <a:spcPct val="115000"/>
                        </a:lnSpc>
                        <a:spcAft>
                          <a:spcPts val="0"/>
                        </a:spcAft>
                      </a:pPr>
                      <a:r>
                        <a:rPr lang="es-EC" sz="900">
                          <a:effectLst/>
                        </a:rPr>
                        <a:t>FN 1</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nSpc>
                          <a:spcPct val="115000"/>
                        </a:lnSpc>
                        <a:spcAft>
                          <a:spcPts val="0"/>
                        </a:spcAft>
                      </a:pPr>
                      <a:r>
                        <a:rPr lang="es-EC" sz="900">
                          <a:effectLst/>
                        </a:rPr>
                        <a:t>FN 2</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nSpc>
                          <a:spcPct val="115000"/>
                        </a:lnSpc>
                        <a:spcAft>
                          <a:spcPts val="0"/>
                        </a:spcAft>
                      </a:pPr>
                      <a:r>
                        <a:rPr lang="es-EC" sz="900">
                          <a:effectLst/>
                        </a:rPr>
                        <a:t>FN 3</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nSpc>
                          <a:spcPct val="115000"/>
                        </a:lnSpc>
                        <a:spcAft>
                          <a:spcPts val="0"/>
                        </a:spcAft>
                      </a:pPr>
                      <a:r>
                        <a:rPr lang="es-EC" sz="900">
                          <a:effectLst/>
                        </a:rPr>
                        <a:t>FN 4</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nSpc>
                          <a:spcPct val="115000"/>
                        </a:lnSpc>
                        <a:spcAft>
                          <a:spcPts val="0"/>
                        </a:spcAft>
                      </a:pPr>
                      <a:r>
                        <a:rPr lang="es-EC" sz="900">
                          <a:effectLst/>
                        </a:rPr>
                        <a:t>FN 5</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nSpc>
                          <a:spcPct val="115000"/>
                        </a:lnSpc>
                        <a:spcAft>
                          <a:spcPts val="0"/>
                        </a:spcAft>
                      </a:pPr>
                      <a:r>
                        <a:rPr lang="es-EC" sz="900">
                          <a:effectLst/>
                        </a:rPr>
                        <a:t>FN 6</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nSpc>
                          <a:spcPct val="115000"/>
                        </a:lnSpc>
                        <a:spcAft>
                          <a:spcPts val="0"/>
                        </a:spcAft>
                      </a:pPr>
                      <a:r>
                        <a:rPr lang="es-EC" sz="900">
                          <a:effectLst/>
                        </a:rPr>
                        <a:t>FN 7</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nSpc>
                          <a:spcPct val="115000"/>
                        </a:lnSpc>
                        <a:spcAft>
                          <a:spcPts val="0"/>
                        </a:spcAft>
                      </a:pPr>
                      <a:r>
                        <a:rPr lang="es-EC" sz="900">
                          <a:effectLst/>
                        </a:rPr>
                        <a:t>FN 8</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nSpc>
                          <a:spcPct val="115000"/>
                        </a:lnSpc>
                        <a:spcAft>
                          <a:spcPts val="0"/>
                        </a:spcAft>
                      </a:pPr>
                      <a:r>
                        <a:rPr lang="es-EC" sz="900">
                          <a:effectLst/>
                        </a:rPr>
                        <a:t>FN 9</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nSpc>
                          <a:spcPct val="115000"/>
                        </a:lnSpc>
                        <a:spcAft>
                          <a:spcPts val="0"/>
                        </a:spcAft>
                      </a:pPr>
                      <a:r>
                        <a:rPr lang="es-EC" sz="900">
                          <a:effectLst/>
                        </a:rPr>
                        <a:t>FN 10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nSpc>
                          <a:spcPct val="115000"/>
                        </a:lnSpc>
                        <a:spcAft>
                          <a:spcPts val="0"/>
                        </a:spcAft>
                      </a:pPr>
                      <a:r>
                        <a:rPr lang="es-EC" sz="900">
                          <a:effectLst/>
                        </a:rPr>
                        <a:t>FN 11</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nSpc>
                          <a:spcPct val="115000"/>
                        </a:lnSpc>
                        <a:spcAft>
                          <a:spcPts val="0"/>
                        </a:spcAft>
                      </a:pPr>
                      <a:r>
                        <a:rPr lang="es-EC" sz="900">
                          <a:effectLst/>
                        </a:rPr>
                        <a:t>FN 12</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a:txBody>
                    <a:bodyPr/>
                    <a:lstStyle/>
                    <a:p>
                      <a:pPr>
                        <a:lnSpc>
                          <a:spcPct val="115000"/>
                        </a:lnSpc>
                        <a:spcAft>
                          <a:spcPts val="1000"/>
                        </a:spcAft>
                      </a:pPr>
                      <a:r>
                        <a:rPr lang="es-EC" sz="1000">
                          <a:effectLst/>
                        </a:rPr>
                        <a:t> </a:t>
                      </a:r>
                      <a:endParaRPr lang="es-EC" sz="1000">
                        <a:solidFill>
                          <a:srgbClr val="000000"/>
                        </a:solidFill>
                        <a:effectLst/>
                        <a:latin typeface="Calibri"/>
                        <a:ea typeface="Times New Roman"/>
                        <a:cs typeface="Times New Roman"/>
                      </a:endParaRPr>
                    </a:p>
                  </a:txBody>
                  <a:tcPr marL="0" marR="0" marT="0" marB="0" anchor="ctr"/>
                </a:tc>
              </a:tr>
              <a:tr h="140104">
                <a:tc>
                  <a:txBody>
                    <a:bodyPr/>
                    <a:lstStyle/>
                    <a:p>
                      <a:pPr>
                        <a:lnSpc>
                          <a:spcPct val="115000"/>
                        </a:lnSpc>
                        <a:spcAft>
                          <a:spcPts val="0"/>
                        </a:spcAft>
                      </a:pPr>
                      <a:r>
                        <a:rPr lang="es-EC" sz="900">
                          <a:effectLst/>
                        </a:rPr>
                        <a:t>IR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1</a:t>
                      </a:r>
                      <a:r>
                        <a:rPr lang="es-EC" sz="900">
                          <a:effectLst/>
                        </a:rPr>
                        <a:t>C</a:t>
                      </a:r>
                      <a:r>
                        <a:rPr lang="es-EC" sz="900" baseline="-25000">
                          <a:effectLst/>
                        </a:rPr>
                        <a:t>1</a:t>
                      </a:r>
                      <a:r>
                        <a:rPr lang="es-EC" sz="900">
                          <a:effectLst/>
                        </a:rPr>
                        <a:t>)1</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2</a:t>
                      </a:r>
                      <a:r>
                        <a:rPr lang="es-EC" sz="900">
                          <a:effectLst/>
                        </a:rPr>
                        <a:t>C</a:t>
                      </a:r>
                      <a:r>
                        <a:rPr lang="es-EC" sz="900" baseline="-25000">
                          <a:effectLst/>
                        </a:rPr>
                        <a:t>1</a:t>
                      </a:r>
                      <a:r>
                        <a:rPr lang="es-EC" sz="900">
                          <a:effectLst/>
                        </a:rPr>
                        <a:t>)2</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3</a:t>
                      </a:r>
                      <a:r>
                        <a:rPr lang="es-EC" sz="900">
                          <a:effectLst/>
                        </a:rPr>
                        <a:t>C</a:t>
                      </a:r>
                      <a:r>
                        <a:rPr lang="es-EC" sz="900" baseline="-25000">
                          <a:effectLst/>
                        </a:rPr>
                        <a:t>1</a:t>
                      </a:r>
                      <a:r>
                        <a:rPr lang="es-EC" sz="900">
                          <a:effectLst/>
                        </a:rPr>
                        <a:t>)3</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1</a:t>
                      </a:r>
                      <a:r>
                        <a:rPr lang="es-EC" sz="900">
                          <a:effectLst/>
                        </a:rPr>
                        <a:t>C</a:t>
                      </a:r>
                      <a:r>
                        <a:rPr lang="es-EC" sz="900" baseline="-25000">
                          <a:effectLst/>
                        </a:rPr>
                        <a:t>2</a:t>
                      </a:r>
                      <a:r>
                        <a:rPr lang="es-EC" sz="900">
                          <a:effectLst/>
                        </a:rPr>
                        <a:t>)4</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2</a:t>
                      </a:r>
                      <a:r>
                        <a:rPr lang="es-EC" sz="900">
                          <a:effectLst/>
                        </a:rPr>
                        <a:t>C</a:t>
                      </a:r>
                      <a:r>
                        <a:rPr lang="es-EC" sz="900" baseline="-25000">
                          <a:effectLst/>
                        </a:rPr>
                        <a:t>2</a:t>
                      </a:r>
                      <a:r>
                        <a:rPr lang="es-EC" sz="900">
                          <a:effectLst/>
                        </a:rPr>
                        <a:t>)5</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(E3C</a:t>
                      </a:r>
                      <a:r>
                        <a:rPr lang="es-EC" sz="900" baseline="-25000">
                          <a:effectLst/>
                        </a:rPr>
                        <a:t>2</a:t>
                      </a:r>
                      <a:r>
                        <a:rPr lang="es-EC" sz="900">
                          <a:effectLst/>
                        </a:rPr>
                        <a:t>)6</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IIR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1</a:t>
                      </a:r>
                      <a:r>
                        <a:rPr lang="es-EC" sz="900">
                          <a:effectLst/>
                        </a:rPr>
                        <a:t>C</a:t>
                      </a:r>
                      <a:r>
                        <a:rPr lang="es-EC" sz="900" baseline="-25000">
                          <a:effectLst/>
                        </a:rPr>
                        <a:t>1</a:t>
                      </a:r>
                      <a:r>
                        <a:rPr lang="es-EC" sz="900">
                          <a:effectLst/>
                        </a:rPr>
                        <a:t>)1</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IIR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2</a:t>
                      </a:r>
                      <a:r>
                        <a:rPr lang="es-EC" sz="900">
                          <a:effectLst/>
                        </a:rPr>
                        <a:t>C</a:t>
                      </a:r>
                      <a:r>
                        <a:rPr lang="es-EC" sz="900" baseline="-25000">
                          <a:effectLst/>
                        </a:rPr>
                        <a:t>1</a:t>
                      </a:r>
                      <a:r>
                        <a:rPr lang="es-EC" sz="900">
                          <a:effectLst/>
                        </a:rPr>
                        <a:t>)2</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IIR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3</a:t>
                      </a:r>
                      <a:r>
                        <a:rPr lang="es-EC" sz="900">
                          <a:effectLst/>
                        </a:rPr>
                        <a:t>C</a:t>
                      </a:r>
                      <a:r>
                        <a:rPr lang="es-EC" sz="900" baseline="-25000">
                          <a:effectLst/>
                        </a:rPr>
                        <a:t>1</a:t>
                      </a:r>
                      <a:r>
                        <a:rPr lang="es-EC" sz="900">
                          <a:effectLst/>
                        </a:rPr>
                        <a:t>)3</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dirty="0">
                          <a:effectLst/>
                        </a:rPr>
                        <a:t>0</a:t>
                      </a:r>
                      <a:endParaRPr lang="es-EC" sz="1000" dirty="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IIR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1</a:t>
                      </a:r>
                      <a:r>
                        <a:rPr lang="es-EC" sz="900">
                          <a:effectLst/>
                        </a:rPr>
                        <a:t>C</a:t>
                      </a:r>
                      <a:r>
                        <a:rPr lang="es-EC" sz="900" baseline="-25000">
                          <a:effectLst/>
                        </a:rPr>
                        <a:t>2</a:t>
                      </a:r>
                      <a:r>
                        <a:rPr lang="es-EC" sz="900">
                          <a:effectLst/>
                        </a:rPr>
                        <a:t>)4</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IIR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2</a:t>
                      </a:r>
                      <a:r>
                        <a:rPr lang="es-EC" sz="900">
                          <a:effectLst/>
                        </a:rPr>
                        <a:t>C</a:t>
                      </a:r>
                      <a:r>
                        <a:rPr lang="es-EC" sz="900" baseline="-25000">
                          <a:effectLst/>
                        </a:rPr>
                        <a:t>2</a:t>
                      </a:r>
                      <a:r>
                        <a:rPr lang="es-EC" sz="900">
                          <a:effectLst/>
                        </a:rPr>
                        <a:t>)5</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IIR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(E3C</a:t>
                      </a:r>
                      <a:r>
                        <a:rPr lang="es-EC" sz="900" baseline="-25000">
                          <a:effectLst/>
                        </a:rPr>
                        <a:t>2</a:t>
                      </a:r>
                      <a:r>
                        <a:rPr lang="es-EC" sz="900">
                          <a:effectLst/>
                        </a:rPr>
                        <a:t>)6</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1</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2</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1</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1</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IIIR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1</a:t>
                      </a:r>
                      <a:r>
                        <a:rPr lang="es-EC" sz="900">
                          <a:effectLst/>
                        </a:rPr>
                        <a:t>C</a:t>
                      </a:r>
                      <a:r>
                        <a:rPr lang="es-EC" sz="900" baseline="-25000">
                          <a:effectLst/>
                        </a:rPr>
                        <a:t>1</a:t>
                      </a:r>
                      <a:r>
                        <a:rPr lang="es-EC" sz="900">
                          <a:effectLst/>
                        </a:rPr>
                        <a:t>)1</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IIIR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2</a:t>
                      </a:r>
                      <a:r>
                        <a:rPr lang="es-EC" sz="900">
                          <a:effectLst/>
                        </a:rPr>
                        <a:t>C</a:t>
                      </a:r>
                      <a:r>
                        <a:rPr lang="es-EC" sz="900" baseline="-25000">
                          <a:effectLst/>
                        </a:rPr>
                        <a:t>1</a:t>
                      </a:r>
                      <a:r>
                        <a:rPr lang="es-EC" sz="900">
                          <a:effectLst/>
                        </a:rPr>
                        <a:t>)2</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IIIR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3</a:t>
                      </a:r>
                      <a:r>
                        <a:rPr lang="es-EC" sz="900">
                          <a:effectLst/>
                        </a:rPr>
                        <a:t>C</a:t>
                      </a:r>
                      <a:r>
                        <a:rPr lang="es-EC" sz="900" baseline="-25000">
                          <a:effectLst/>
                        </a:rPr>
                        <a:t>1</a:t>
                      </a:r>
                      <a:r>
                        <a:rPr lang="es-EC" sz="900">
                          <a:effectLst/>
                        </a:rPr>
                        <a:t>)3</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IIIR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1</a:t>
                      </a:r>
                      <a:r>
                        <a:rPr lang="es-EC" sz="900">
                          <a:effectLst/>
                        </a:rPr>
                        <a:t>C</a:t>
                      </a:r>
                      <a:r>
                        <a:rPr lang="es-EC" sz="900" baseline="-25000">
                          <a:effectLst/>
                        </a:rPr>
                        <a:t>2</a:t>
                      </a:r>
                      <a:r>
                        <a:rPr lang="es-EC" sz="900">
                          <a:effectLst/>
                        </a:rPr>
                        <a:t>)4</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IIIR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2</a:t>
                      </a:r>
                      <a:r>
                        <a:rPr lang="es-EC" sz="900">
                          <a:effectLst/>
                        </a:rPr>
                        <a:t>C</a:t>
                      </a:r>
                      <a:r>
                        <a:rPr lang="es-EC" sz="900" baseline="-25000">
                          <a:effectLst/>
                        </a:rPr>
                        <a:t>2</a:t>
                      </a:r>
                      <a:r>
                        <a:rPr lang="es-EC" sz="900">
                          <a:effectLst/>
                        </a:rPr>
                        <a:t>)5</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IIIR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(E3C</a:t>
                      </a:r>
                      <a:r>
                        <a:rPr lang="es-EC" sz="900" baseline="-25000">
                          <a:effectLst/>
                        </a:rPr>
                        <a:t>2</a:t>
                      </a:r>
                      <a:r>
                        <a:rPr lang="es-EC" sz="900">
                          <a:effectLst/>
                        </a:rPr>
                        <a:t>)6</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IVR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1</a:t>
                      </a:r>
                      <a:r>
                        <a:rPr lang="es-EC" sz="900">
                          <a:effectLst/>
                        </a:rPr>
                        <a:t>C</a:t>
                      </a:r>
                      <a:r>
                        <a:rPr lang="es-EC" sz="900" baseline="-25000">
                          <a:effectLst/>
                        </a:rPr>
                        <a:t>1</a:t>
                      </a:r>
                      <a:r>
                        <a:rPr lang="es-EC" sz="900">
                          <a:effectLst/>
                        </a:rPr>
                        <a:t>)1</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IVR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2</a:t>
                      </a:r>
                      <a:r>
                        <a:rPr lang="es-EC" sz="900">
                          <a:effectLst/>
                        </a:rPr>
                        <a:t>C</a:t>
                      </a:r>
                      <a:r>
                        <a:rPr lang="es-EC" sz="900" baseline="-25000">
                          <a:effectLst/>
                        </a:rPr>
                        <a:t>1</a:t>
                      </a:r>
                      <a:r>
                        <a:rPr lang="es-EC" sz="900">
                          <a:effectLst/>
                        </a:rPr>
                        <a:t>)2</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104">
                <a:tc>
                  <a:txBody>
                    <a:bodyPr/>
                    <a:lstStyle/>
                    <a:p>
                      <a:pPr>
                        <a:lnSpc>
                          <a:spcPct val="115000"/>
                        </a:lnSpc>
                        <a:spcAft>
                          <a:spcPts val="0"/>
                        </a:spcAft>
                      </a:pPr>
                      <a:r>
                        <a:rPr lang="es-EC" sz="900">
                          <a:effectLst/>
                        </a:rPr>
                        <a:t>IVR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3</a:t>
                      </a:r>
                      <a:r>
                        <a:rPr lang="es-EC" sz="900">
                          <a:effectLst/>
                        </a:rPr>
                        <a:t>C</a:t>
                      </a:r>
                      <a:r>
                        <a:rPr lang="es-EC" sz="900" baseline="-25000">
                          <a:effectLst/>
                        </a:rPr>
                        <a:t>1</a:t>
                      </a:r>
                      <a:r>
                        <a:rPr lang="es-EC" sz="900">
                          <a:effectLst/>
                        </a:rPr>
                        <a:t>)3</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74115">
                <a:tc>
                  <a:txBody>
                    <a:bodyPr/>
                    <a:lstStyle/>
                    <a:p>
                      <a:pPr>
                        <a:lnSpc>
                          <a:spcPct val="115000"/>
                        </a:lnSpc>
                        <a:spcAft>
                          <a:spcPts val="0"/>
                        </a:spcAft>
                      </a:pPr>
                      <a:r>
                        <a:rPr lang="es-EC" sz="900">
                          <a:effectLst/>
                        </a:rPr>
                        <a:t>IVR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1</a:t>
                      </a:r>
                      <a:r>
                        <a:rPr lang="es-EC" sz="900">
                          <a:effectLst/>
                        </a:rPr>
                        <a:t>C</a:t>
                      </a:r>
                      <a:r>
                        <a:rPr lang="es-EC" sz="900" baseline="-25000">
                          <a:effectLst/>
                        </a:rPr>
                        <a:t>2</a:t>
                      </a:r>
                      <a:r>
                        <a:rPr lang="es-EC" sz="900">
                          <a:effectLst/>
                        </a:rPr>
                        <a:t>)4</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0612">
                <a:tc>
                  <a:txBody>
                    <a:bodyPr/>
                    <a:lstStyle/>
                    <a:p>
                      <a:pPr>
                        <a:lnSpc>
                          <a:spcPct val="115000"/>
                        </a:lnSpc>
                        <a:spcAft>
                          <a:spcPts val="0"/>
                        </a:spcAft>
                      </a:pPr>
                      <a:r>
                        <a:rPr lang="es-EC" sz="900">
                          <a:effectLst/>
                        </a:rPr>
                        <a:t>IVR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a:t>
                      </a:r>
                      <a:r>
                        <a:rPr lang="es-EC" sz="900" baseline="-25000">
                          <a:effectLst/>
                        </a:rPr>
                        <a:t>2</a:t>
                      </a:r>
                      <a:r>
                        <a:rPr lang="es-EC" sz="900">
                          <a:effectLst/>
                        </a:rPr>
                        <a:t>C</a:t>
                      </a:r>
                      <a:r>
                        <a:rPr lang="es-EC" sz="900" baseline="-25000">
                          <a:effectLst/>
                        </a:rPr>
                        <a:t>2</a:t>
                      </a:r>
                      <a:r>
                        <a:rPr lang="es-EC" sz="900">
                          <a:effectLst/>
                        </a:rPr>
                        <a:t>)5</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r h="142642">
                <a:tc>
                  <a:txBody>
                    <a:bodyPr/>
                    <a:lstStyle/>
                    <a:p>
                      <a:pPr>
                        <a:lnSpc>
                          <a:spcPct val="115000"/>
                        </a:lnSpc>
                        <a:spcAft>
                          <a:spcPts val="0"/>
                        </a:spcAft>
                      </a:pPr>
                      <a:r>
                        <a:rPr lang="es-EC" sz="900">
                          <a:effectLst/>
                        </a:rPr>
                        <a:t>IVR</a:t>
                      </a:r>
                      <a:endParaRPr lang="es-EC" sz="1000">
                        <a:solidFill>
                          <a:srgbClr val="000000"/>
                        </a:solidFill>
                        <a:effectLst/>
                        <a:latin typeface="Calibri"/>
                        <a:ea typeface="Times New Roman"/>
                        <a:cs typeface="Times New Roman"/>
                      </a:endParaRPr>
                    </a:p>
                  </a:txBody>
                  <a:tcPr marL="64957" marR="64957" marT="0" marB="0"/>
                </a:tc>
                <a:tc gridSpan="2">
                  <a:txBody>
                    <a:bodyPr/>
                    <a:lstStyle/>
                    <a:p>
                      <a:pPr>
                        <a:lnSpc>
                          <a:spcPct val="115000"/>
                        </a:lnSpc>
                        <a:spcAft>
                          <a:spcPts val="0"/>
                        </a:spcAft>
                      </a:pPr>
                      <a:r>
                        <a:rPr lang="es-EC" sz="900">
                          <a:effectLst/>
                        </a:rPr>
                        <a:t>(E3C</a:t>
                      </a:r>
                      <a:r>
                        <a:rPr lang="es-EC" sz="900" baseline="-25000">
                          <a:effectLst/>
                        </a:rPr>
                        <a:t>2</a:t>
                      </a:r>
                      <a:r>
                        <a:rPr lang="es-EC" sz="900">
                          <a:effectLst/>
                        </a:rPr>
                        <a:t>)6</a:t>
                      </a:r>
                      <a:endParaRPr lang="es-EC" sz="1000">
                        <a:solidFill>
                          <a:srgbClr val="000000"/>
                        </a:solidFill>
                        <a:effectLst/>
                        <a:latin typeface="Calibri"/>
                        <a:ea typeface="Times New Roman"/>
                        <a:cs typeface="Times New Roman"/>
                      </a:endParaRPr>
                    </a:p>
                  </a:txBody>
                  <a:tcPr marL="64957" marR="64957" marT="0" marB="0" anchor="b"/>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a:effectLst/>
                        </a:rPr>
                        <a:t>0</a:t>
                      </a:r>
                      <a:endParaRPr lang="es-EC" sz="100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c gridSpan="2">
                  <a:txBody>
                    <a:bodyPr/>
                    <a:lstStyle/>
                    <a:p>
                      <a:pPr algn="r">
                        <a:lnSpc>
                          <a:spcPct val="115000"/>
                        </a:lnSpc>
                        <a:spcAft>
                          <a:spcPts val="0"/>
                        </a:spcAft>
                      </a:pPr>
                      <a:r>
                        <a:rPr lang="es-EC" sz="900" dirty="0">
                          <a:effectLst/>
                        </a:rPr>
                        <a:t>0</a:t>
                      </a:r>
                      <a:endParaRPr lang="es-EC" sz="1000" dirty="0">
                        <a:solidFill>
                          <a:srgbClr val="000000"/>
                        </a:solidFill>
                        <a:effectLst/>
                        <a:latin typeface="Calibri"/>
                        <a:ea typeface="Times New Roman"/>
                        <a:cs typeface="Times New Roman"/>
                      </a:endParaRPr>
                    </a:p>
                  </a:txBody>
                  <a:tcPr marL="64957" marR="64957" marT="0" marB="0"/>
                </a:tc>
                <a:tc hMerge="1">
                  <a:txBody>
                    <a:bodyPr/>
                    <a:lstStyle/>
                    <a:p>
                      <a:endParaRPr lang="es-EC"/>
                    </a:p>
                  </a:txBody>
                  <a:tcPr/>
                </a:tc>
              </a:tr>
            </a:tbl>
          </a:graphicData>
        </a:graphic>
      </p:graphicFrame>
    </p:spTree>
    <p:extLst>
      <p:ext uri="{BB962C8B-B14F-4D97-AF65-F5344CB8AC3E}">
        <p14:creationId xmlns:p14="http://schemas.microsoft.com/office/powerpoint/2010/main" val="5932449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txBody>
          <a:bodyPr>
            <a:normAutofit/>
          </a:bodyPr>
          <a:lstStyle/>
          <a:p>
            <a:r>
              <a:rPr lang="es-EC" sz="2400" dirty="0" smtClean="0">
                <a:latin typeface="Arial" pitchFamily="34" charset="0"/>
                <a:cs typeface="Arial" pitchFamily="34" charset="0"/>
              </a:rPr>
              <a:t>INFLUENCIA DE FACTORES CLIMÁTICOS SOBRE EL DESARROLLO DE</a:t>
            </a:r>
            <a:r>
              <a:rPr lang="es-EC" sz="2400" i="1" dirty="0" smtClean="0">
                <a:latin typeface="Arial" pitchFamily="34" charset="0"/>
                <a:cs typeface="Arial" pitchFamily="34" charset="0"/>
              </a:rPr>
              <a:t> Rosa </a:t>
            </a:r>
            <a:r>
              <a:rPr lang="es-EC" sz="2400" i="1" dirty="0" err="1" smtClean="0">
                <a:latin typeface="Arial" pitchFamily="34" charset="0"/>
                <a:cs typeface="Arial" pitchFamily="34" charset="0"/>
              </a:rPr>
              <a:t>var</a:t>
            </a:r>
            <a:r>
              <a:rPr lang="es-EC" sz="2400" i="1" dirty="0" smtClean="0">
                <a:latin typeface="Arial" pitchFamily="34" charset="0"/>
                <a:cs typeface="Arial" pitchFamily="34" charset="0"/>
              </a:rPr>
              <a:t>. </a:t>
            </a:r>
            <a:r>
              <a:rPr lang="es-EC" sz="2400" i="1" dirty="0" err="1" smtClean="0">
                <a:latin typeface="Arial" pitchFamily="34" charset="0"/>
                <a:cs typeface="Arial" pitchFamily="34" charset="0"/>
              </a:rPr>
              <a:t>Freedom</a:t>
            </a:r>
            <a:r>
              <a:rPr lang="es-EC" sz="2400" i="1" dirty="0" smtClean="0">
                <a:latin typeface="Arial" pitchFamily="34" charset="0"/>
                <a:cs typeface="Arial" pitchFamily="34" charset="0"/>
              </a:rPr>
              <a:t>®</a:t>
            </a:r>
            <a:endParaRPr lang="es-EC" sz="2400" i="1" dirty="0">
              <a:latin typeface="Arial" pitchFamily="34" charset="0"/>
              <a:cs typeface="Arial" pitchFamily="34" charset="0"/>
            </a:endParaRPr>
          </a:p>
        </p:txBody>
      </p:sp>
      <p:graphicFrame>
        <p:nvGraphicFramePr>
          <p:cNvPr id="4" name="3 Tabla"/>
          <p:cNvGraphicFramePr>
            <a:graphicFrameLocks noGrp="1"/>
          </p:cNvGraphicFramePr>
          <p:nvPr>
            <p:extLst>
              <p:ext uri="{D42A27DB-BD31-4B8C-83A1-F6EECF244321}">
                <p14:modId xmlns:p14="http://schemas.microsoft.com/office/powerpoint/2010/main" val="2577806057"/>
              </p:ext>
            </p:extLst>
          </p:nvPr>
        </p:nvGraphicFramePr>
        <p:xfrm>
          <a:off x="539552" y="5229200"/>
          <a:ext cx="4017526" cy="1281155"/>
        </p:xfrm>
        <a:graphic>
          <a:graphicData uri="http://schemas.openxmlformats.org/drawingml/2006/table">
            <a:tbl>
              <a:tblPr firstRow="1" firstCol="1" bandRow="1">
                <a:tableStyleId>{9D7B26C5-4107-4FEC-AEDC-1716B250A1EF}</a:tableStyleId>
              </a:tblPr>
              <a:tblGrid>
                <a:gridCol w="1053778"/>
                <a:gridCol w="1053777"/>
                <a:gridCol w="1053777"/>
                <a:gridCol w="856194"/>
              </a:tblGrid>
              <a:tr h="211048">
                <a:tc>
                  <a:txBody>
                    <a:bodyPr/>
                    <a:lstStyle/>
                    <a:p>
                      <a:pPr marL="457200" algn="ctr">
                        <a:lnSpc>
                          <a:spcPct val="115000"/>
                        </a:lnSpc>
                        <a:spcAft>
                          <a:spcPts val="0"/>
                        </a:spcAft>
                      </a:pPr>
                      <a:r>
                        <a:rPr lang="es-ES" sz="1200" dirty="0">
                          <a:effectLst/>
                        </a:rPr>
                        <a:t> </a:t>
                      </a:r>
                      <a:endParaRPr lang="es-EC" sz="1100" dirty="0">
                        <a:effectLst/>
                        <a:latin typeface="Calibri"/>
                        <a:ea typeface="Calibri"/>
                        <a:cs typeface="Times New Roman"/>
                      </a:endParaRPr>
                    </a:p>
                  </a:txBody>
                  <a:tcPr marL="68580" marR="68580" marT="0" marB="0"/>
                </a:tc>
                <a:tc gridSpan="3">
                  <a:txBody>
                    <a:bodyPr/>
                    <a:lstStyle/>
                    <a:p>
                      <a:pPr marL="457200" algn="l">
                        <a:lnSpc>
                          <a:spcPct val="115000"/>
                        </a:lnSpc>
                        <a:spcAft>
                          <a:spcPts val="0"/>
                        </a:spcAft>
                      </a:pPr>
                      <a:r>
                        <a:rPr lang="es-ES" sz="1200" dirty="0">
                          <a:effectLst/>
                        </a:rPr>
                        <a:t>Temperatura (°C)</a:t>
                      </a:r>
                      <a:endParaRPr lang="es-EC" sz="1100" dirty="0">
                        <a:effectLst/>
                        <a:latin typeface="Calibri"/>
                        <a:ea typeface="Calibri"/>
                        <a:cs typeface="Times New Roman"/>
                      </a:endParaRPr>
                    </a:p>
                  </a:txBody>
                  <a:tcPr marL="68580" marR="68580" marT="0" marB="0"/>
                </a:tc>
                <a:tc hMerge="1">
                  <a:txBody>
                    <a:bodyPr/>
                    <a:lstStyle/>
                    <a:p>
                      <a:endParaRPr lang="es-EC"/>
                    </a:p>
                  </a:txBody>
                  <a:tcPr/>
                </a:tc>
                <a:tc hMerge="1">
                  <a:txBody>
                    <a:bodyPr/>
                    <a:lstStyle/>
                    <a:p>
                      <a:endParaRPr lang="es-EC"/>
                    </a:p>
                  </a:txBody>
                  <a:tcPr/>
                </a:tc>
              </a:tr>
              <a:tr h="361584">
                <a:tc>
                  <a:txBody>
                    <a:bodyPr/>
                    <a:lstStyle/>
                    <a:p>
                      <a:pPr marL="457200" algn="l">
                        <a:lnSpc>
                          <a:spcPct val="115000"/>
                        </a:lnSpc>
                        <a:spcAft>
                          <a:spcPts val="0"/>
                        </a:spcAft>
                      </a:pPr>
                      <a:r>
                        <a:rPr lang="es-ES" sz="1000" dirty="0">
                          <a:effectLst/>
                        </a:rPr>
                        <a:t>Mes</a:t>
                      </a:r>
                      <a:endParaRPr lang="es-EC" sz="1000" dirty="0">
                        <a:effectLst/>
                        <a:latin typeface="Arial" pitchFamily="34" charset="0"/>
                        <a:ea typeface="Calibri"/>
                        <a:cs typeface="Arial" pitchFamily="34" charset="0"/>
                      </a:endParaRPr>
                    </a:p>
                  </a:txBody>
                  <a:tcPr marL="68580" marR="68580" marT="0" marB="0"/>
                </a:tc>
                <a:tc>
                  <a:txBody>
                    <a:bodyPr/>
                    <a:lstStyle/>
                    <a:p>
                      <a:pPr marL="457200" algn="ctr">
                        <a:lnSpc>
                          <a:spcPct val="115000"/>
                        </a:lnSpc>
                        <a:spcAft>
                          <a:spcPts val="0"/>
                        </a:spcAft>
                      </a:pPr>
                      <a:r>
                        <a:rPr lang="es-ES" sz="1000" dirty="0">
                          <a:effectLst/>
                        </a:rPr>
                        <a:t>Máxima</a:t>
                      </a:r>
                      <a:endParaRPr lang="es-EC" sz="1000" dirty="0">
                        <a:effectLst/>
                        <a:latin typeface="Arial" pitchFamily="34" charset="0"/>
                        <a:ea typeface="Calibri"/>
                        <a:cs typeface="Arial" pitchFamily="34" charset="0"/>
                      </a:endParaRPr>
                    </a:p>
                  </a:txBody>
                  <a:tcPr marL="68580" marR="68580" marT="0" marB="0"/>
                </a:tc>
                <a:tc>
                  <a:txBody>
                    <a:bodyPr/>
                    <a:lstStyle/>
                    <a:p>
                      <a:pPr marL="457200" algn="ctr">
                        <a:lnSpc>
                          <a:spcPct val="115000"/>
                        </a:lnSpc>
                        <a:spcAft>
                          <a:spcPts val="0"/>
                        </a:spcAft>
                      </a:pPr>
                      <a:r>
                        <a:rPr lang="es-ES" sz="1000">
                          <a:effectLst/>
                        </a:rPr>
                        <a:t>Media</a:t>
                      </a:r>
                      <a:endParaRPr lang="es-EC" sz="1000">
                        <a:effectLst/>
                        <a:latin typeface="Arial" pitchFamily="34" charset="0"/>
                        <a:ea typeface="Calibri"/>
                        <a:cs typeface="Arial" pitchFamily="34" charset="0"/>
                      </a:endParaRPr>
                    </a:p>
                  </a:txBody>
                  <a:tcPr marL="68580" marR="68580" marT="0" marB="0"/>
                </a:tc>
                <a:tc>
                  <a:txBody>
                    <a:bodyPr/>
                    <a:lstStyle/>
                    <a:p>
                      <a:pPr marL="457200" algn="ctr">
                        <a:lnSpc>
                          <a:spcPct val="115000"/>
                        </a:lnSpc>
                        <a:spcAft>
                          <a:spcPts val="0"/>
                        </a:spcAft>
                      </a:pPr>
                      <a:r>
                        <a:rPr lang="es-ES" sz="1000" dirty="0">
                          <a:effectLst/>
                        </a:rPr>
                        <a:t>Mínima</a:t>
                      </a:r>
                      <a:endParaRPr lang="es-EC" sz="1000" dirty="0">
                        <a:effectLst/>
                        <a:latin typeface="Arial" pitchFamily="34" charset="0"/>
                        <a:ea typeface="Calibri"/>
                        <a:cs typeface="Arial" pitchFamily="34" charset="0"/>
                      </a:endParaRPr>
                    </a:p>
                  </a:txBody>
                  <a:tcPr marL="68580" marR="68580" marT="0" marB="0"/>
                </a:tc>
              </a:tr>
              <a:tr h="259949">
                <a:tc>
                  <a:txBody>
                    <a:bodyPr/>
                    <a:lstStyle/>
                    <a:p>
                      <a:pPr algn="ctr">
                        <a:lnSpc>
                          <a:spcPct val="115000"/>
                        </a:lnSpc>
                        <a:spcAft>
                          <a:spcPts val="0"/>
                        </a:spcAft>
                      </a:pPr>
                      <a:r>
                        <a:rPr lang="es-EC" sz="1000" dirty="0">
                          <a:effectLst/>
                        </a:rPr>
                        <a:t>julio </a:t>
                      </a:r>
                      <a:endParaRPr lang="es-EC" sz="1000" dirty="0">
                        <a:effectLst/>
                        <a:latin typeface="Arial" pitchFamily="34" charset="0"/>
                        <a:ea typeface="Times New Roman"/>
                        <a:cs typeface="Arial" pitchFamily="34" charset="0"/>
                      </a:endParaRPr>
                    </a:p>
                  </a:txBody>
                  <a:tcPr marL="68580" marR="68580" marT="0" marB="0"/>
                </a:tc>
                <a:tc>
                  <a:txBody>
                    <a:bodyPr/>
                    <a:lstStyle/>
                    <a:p>
                      <a:pPr marL="457200" algn="ctr">
                        <a:lnSpc>
                          <a:spcPct val="115000"/>
                        </a:lnSpc>
                        <a:spcAft>
                          <a:spcPts val="0"/>
                        </a:spcAft>
                      </a:pPr>
                      <a:r>
                        <a:rPr lang="es-ES" sz="1000" dirty="0">
                          <a:effectLst/>
                        </a:rPr>
                        <a:t>27,3</a:t>
                      </a:r>
                      <a:endParaRPr lang="es-EC" sz="1000" dirty="0">
                        <a:effectLst/>
                        <a:latin typeface="Arial" pitchFamily="34" charset="0"/>
                        <a:ea typeface="Calibri"/>
                        <a:cs typeface="Arial" pitchFamily="34" charset="0"/>
                      </a:endParaRPr>
                    </a:p>
                  </a:txBody>
                  <a:tcPr marL="68580" marR="68580" marT="0" marB="0"/>
                </a:tc>
                <a:tc>
                  <a:txBody>
                    <a:bodyPr/>
                    <a:lstStyle/>
                    <a:p>
                      <a:pPr marL="457200" algn="ctr">
                        <a:lnSpc>
                          <a:spcPct val="115000"/>
                        </a:lnSpc>
                        <a:spcAft>
                          <a:spcPts val="0"/>
                        </a:spcAft>
                      </a:pPr>
                      <a:r>
                        <a:rPr lang="es-ES" sz="1000">
                          <a:effectLst/>
                        </a:rPr>
                        <a:t>17,9</a:t>
                      </a:r>
                      <a:endParaRPr lang="es-EC" sz="1000">
                        <a:effectLst/>
                        <a:latin typeface="Arial" pitchFamily="34" charset="0"/>
                        <a:ea typeface="Calibri"/>
                        <a:cs typeface="Arial" pitchFamily="34" charset="0"/>
                      </a:endParaRPr>
                    </a:p>
                  </a:txBody>
                  <a:tcPr marL="68580" marR="68580" marT="0" marB="0"/>
                </a:tc>
                <a:tc>
                  <a:txBody>
                    <a:bodyPr/>
                    <a:lstStyle/>
                    <a:p>
                      <a:pPr marL="457200" algn="ctr">
                        <a:lnSpc>
                          <a:spcPct val="115000"/>
                        </a:lnSpc>
                        <a:spcAft>
                          <a:spcPts val="0"/>
                        </a:spcAft>
                      </a:pPr>
                      <a:r>
                        <a:rPr lang="es-ES" sz="1000" dirty="0">
                          <a:effectLst/>
                        </a:rPr>
                        <a:t>8,1</a:t>
                      </a:r>
                      <a:endParaRPr lang="es-EC" sz="1000" dirty="0">
                        <a:effectLst/>
                        <a:latin typeface="Arial" pitchFamily="34" charset="0"/>
                        <a:ea typeface="Calibri"/>
                        <a:cs typeface="Arial" pitchFamily="34" charset="0"/>
                      </a:endParaRPr>
                    </a:p>
                  </a:txBody>
                  <a:tcPr marL="68580" marR="68580" marT="0" marB="0"/>
                </a:tc>
              </a:tr>
              <a:tr h="174768">
                <a:tc>
                  <a:txBody>
                    <a:bodyPr/>
                    <a:lstStyle/>
                    <a:p>
                      <a:pPr algn="ctr">
                        <a:lnSpc>
                          <a:spcPct val="115000"/>
                        </a:lnSpc>
                        <a:spcAft>
                          <a:spcPts val="0"/>
                        </a:spcAft>
                      </a:pPr>
                      <a:r>
                        <a:rPr lang="es-EC" sz="1000" dirty="0">
                          <a:effectLst/>
                        </a:rPr>
                        <a:t>agosto </a:t>
                      </a:r>
                      <a:endParaRPr lang="es-EC" sz="1000" dirty="0">
                        <a:effectLst/>
                        <a:latin typeface="Arial" pitchFamily="34" charset="0"/>
                        <a:ea typeface="Times New Roman"/>
                        <a:cs typeface="Arial" pitchFamily="34" charset="0"/>
                      </a:endParaRPr>
                    </a:p>
                  </a:txBody>
                  <a:tcPr marL="68580" marR="68580" marT="0" marB="0"/>
                </a:tc>
                <a:tc>
                  <a:txBody>
                    <a:bodyPr/>
                    <a:lstStyle/>
                    <a:p>
                      <a:pPr marL="457200" algn="ctr">
                        <a:lnSpc>
                          <a:spcPct val="115000"/>
                        </a:lnSpc>
                        <a:spcAft>
                          <a:spcPts val="0"/>
                        </a:spcAft>
                      </a:pPr>
                      <a:r>
                        <a:rPr lang="es-ES" sz="1000">
                          <a:effectLst/>
                        </a:rPr>
                        <a:t>27,3</a:t>
                      </a:r>
                      <a:endParaRPr lang="es-EC" sz="1000">
                        <a:effectLst/>
                        <a:latin typeface="Arial" pitchFamily="34" charset="0"/>
                        <a:ea typeface="Calibri"/>
                        <a:cs typeface="Arial" pitchFamily="34" charset="0"/>
                      </a:endParaRPr>
                    </a:p>
                  </a:txBody>
                  <a:tcPr marL="68580" marR="68580" marT="0" marB="0"/>
                </a:tc>
                <a:tc>
                  <a:txBody>
                    <a:bodyPr/>
                    <a:lstStyle/>
                    <a:p>
                      <a:pPr marL="457200" algn="ctr">
                        <a:lnSpc>
                          <a:spcPct val="115000"/>
                        </a:lnSpc>
                        <a:spcAft>
                          <a:spcPts val="0"/>
                        </a:spcAft>
                      </a:pPr>
                      <a:r>
                        <a:rPr lang="es-ES" sz="1000" dirty="0">
                          <a:effectLst/>
                        </a:rPr>
                        <a:t>17,9</a:t>
                      </a:r>
                      <a:endParaRPr lang="es-EC" sz="1000" dirty="0">
                        <a:effectLst/>
                        <a:latin typeface="Arial" pitchFamily="34" charset="0"/>
                        <a:ea typeface="Calibri"/>
                        <a:cs typeface="Arial" pitchFamily="34" charset="0"/>
                      </a:endParaRPr>
                    </a:p>
                  </a:txBody>
                  <a:tcPr marL="68580" marR="68580" marT="0" marB="0"/>
                </a:tc>
                <a:tc>
                  <a:txBody>
                    <a:bodyPr/>
                    <a:lstStyle/>
                    <a:p>
                      <a:pPr marL="457200" algn="ctr">
                        <a:lnSpc>
                          <a:spcPct val="115000"/>
                        </a:lnSpc>
                        <a:spcAft>
                          <a:spcPts val="0"/>
                        </a:spcAft>
                      </a:pPr>
                      <a:r>
                        <a:rPr lang="es-ES" sz="1000" dirty="0">
                          <a:effectLst/>
                        </a:rPr>
                        <a:t>7,8</a:t>
                      </a:r>
                      <a:endParaRPr lang="es-EC" sz="1000" dirty="0">
                        <a:effectLst/>
                        <a:latin typeface="Arial" pitchFamily="34" charset="0"/>
                        <a:ea typeface="Calibri"/>
                        <a:cs typeface="Arial" pitchFamily="34" charset="0"/>
                      </a:endParaRPr>
                    </a:p>
                  </a:txBody>
                  <a:tcPr marL="68580" marR="68580" marT="0" marB="0"/>
                </a:tc>
              </a:tr>
              <a:tr h="273314">
                <a:tc>
                  <a:txBody>
                    <a:bodyPr/>
                    <a:lstStyle/>
                    <a:p>
                      <a:pPr algn="ctr">
                        <a:lnSpc>
                          <a:spcPct val="115000"/>
                        </a:lnSpc>
                        <a:spcAft>
                          <a:spcPts val="0"/>
                        </a:spcAft>
                      </a:pPr>
                      <a:r>
                        <a:rPr lang="es-EC" sz="1000" dirty="0">
                          <a:effectLst/>
                        </a:rPr>
                        <a:t>septiembre</a:t>
                      </a:r>
                      <a:endParaRPr lang="es-EC" sz="1000" dirty="0">
                        <a:effectLst/>
                        <a:latin typeface="Arial" pitchFamily="34" charset="0"/>
                        <a:ea typeface="Times New Roman"/>
                        <a:cs typeface="Arial" pitchFamily="34" charset="0"/>
                      </a:endParaRPr>
                    </a:p>
                  </a:txBody>
                  <a:tcPr marL="68580" marR="68580" marT="0" marB="0"/>
                </a:tc>
                <a:tc>
                  <a:txBody>
                    <a:bodyPr/>
                    <a:lstStyle/>
                    <a:p>
                      <a:pPr marL="457200" algn="ctr">
                        <a:lnSpc>
                          <a:spcPct val="115000"/>
                        </a:lnSpc>
                        <a:spcAft>
                          <a:spcPts val="0"/>
                        </a:spcAft>
                      </a:pPr>
                      <a:r>
                        <a:rPr lang="es-ES" sz="1000">
                          <a:effectLst/>
                        </a:rPr>
                        <a:t>27,9</a:t>
                      </a:r>
                      <a:endParaRPr lang="es-EC" sz="1000">
                        <a:effectLst/>
                        <a:latin typeface="Arial" pitchFamily="34" charset="0"/>
                        <a:ea typeface="Calibri"/>
                        <a:cs typeface="Arial" pitchFamily="34" charset="0"/>
                      </a:endParaRPr>
                    </a:p>
                  </a:txBody>
                  <a:tcPr marL="68580" marR="68580" marT="0" marB="0"/>
                </a:tc>
                <a:tc>
                  <a:txBody>
                    <a:bodyPr/>
                    <a:lstStyle/>
                    <a:p>
                      <a:pPr marL="457200" algn="ctr">
                        <a:lnSpc>
                          <a:spcPct val="115000"/>
                        </a:lnSpc>
                        <a:spcAft>
                          <a:spcPts val="0"/>
                        </a:spcAft>
                      </a:pPr>
                      <a:r>
                        <a:rPr lang="es-ES" sz="1000" dirty="0">
                          <a:effectLst/>
                        </a:rPr>
                        <a:t>16,8</a:t>
                      </a:r>
                      <a:endParaRPr lang="es-EC" sz="1000" dirty="0">
                        <a:effectLst/>
                        <a:latin typeface="Arial" pitchFamily="34" charset="0"/>
                        <a:ea typeface="Calibri"/>
                        <a:cs typeface="Arial" pitchFamily="34" charset="0"/>
                      </a:endParaRPr>
                    </a:p>
                  </a:txBody>
                  <a:tcPr marL="68580" marR="68580" marT="0" marB="0"/>
                </a:tc>
                <a:tc>
                  <a:txBody>
                    <a:bodyPr/>
                    <a:lstStyle/>
                    <a:p>
                      <a:pPr marL="457200" algn="ctr">
                        <a:lnSpc>
                          <a:spcPct val="115000"/>
                        </a:lnSpc>
                        <a:spcAft>
                          <a:spcPts val="0"/>
                        </a:spcAft>
                      </a:pPr>
                      <a:r>
                        <a:rPr lang="es-ES" sz="1000" dirty="0">
                          <a:effectLst/>
                        </a:rPr>
                        <a:t>2,7</a:t>
                      </a:r>
                      <a:endParaRPr lang="es-EC" sz="1000" dirty="0">
                        <a:effectLst/>
                        <a:latin typeface="Arial" pitchFamily="34" charset="0"/>
                        <a:ea typeface="Calibri"/>
                        <a:cs typeface="Arial" pitchFamily="34" charset="0"/>
                      </a:endParaRPr>
                    </a:p>
                  </a:txBody>
                  <a:tcPr marL="68580" marR="68580" marT="0" marB="0"/>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2922548009"/>
              </p:ext>
            </p:extLst>
          </p:nvPr>
        </p:nvGraphicFramePr>
        <p:xfrm>
          <a:off x="4896036" y="5229200"/>
          <a:ext cx="3744416" cy="1261872"/>
        </p:xfrm>
        <a:graphic>
          <a:graphicData uri="http://schemas.openxmlformats.org/drawingml/2006/table">
            <a:tbl>
              <a:tblPr firstRow="1" firstCol="1" bandRow="1">
                <a:tableStyleId>{9D7B26C5-4107-4FEC-AEDC-1716B250A1EF}</a:tableStyleId>
              </a:tblPr>
              <a:tblGrid>
                <a:gridCol w="939271"/>
                <a:gridCol w="812599"/>
                <a:gridCol w="1110278"/>
                <a:gridCol w="882268"/>
              </a:tblGrid>
              <a:tr h="572642">
                <a:tc>
                  <a:txBody>
                    <a:bodyPr/>
                    <a:lstStyle/>
                    <a:p>
                      <a:pPr algn="ctr">
                        <a:lnSpc>
                          <a:spcPct val="115000"/>
                        </a:lnSpc>
                        <a:spcAft>
                          <a:spcPts val="0"/>
                        </a:spcAft>
                      </a:pPr>
                      <a:r>
                        <a:rPr lang="es-EC" sz="1200" dirty="0">
                          <a:effectLst/>
                        </a:rPr>
                        <a:t>Mes</a:t>
                      </a:r>
                      <a:endParaRPr lang="es-EC" sz="11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200" dirty="0">
                          <a:effectLst/>
                        </a:rPr>
                        <a:t> % humedad relativa</a:t>
                      </a:r>
                      <a:endParaRPr lang="es-EC" sz="11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200" dirty="0">
                          <a:effectLst/>
                        </a:rPr>
                        <a:t>mm de precipitación</a:t>
                      </a:r>
                      <a:endParaRPr lang="es-EC" sz="11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200">
                          <a:effectLst/>
                        </a:rPr>
                        <a:t>número de días de lluvia</a:t>
                      </a:r>
                      <a:endParaRPr lang="es-EC" sz="1100">
                        <a:effectLst/>
                        <a:latin typeface="Calibri"/>
                        <a:ea typeface="Times New Roman"/>
                        <a:cs typeface="Times New Roman"/>
                      </a:endParaRPr>
                    </a:p>
                  </a:txBody>
                  <a:tcPr marL="68580" marR="68580" marT="0" marB="0"/>
                </a:tc>
              </a:tr>
              <a:tr h="183279">
                <a:tc>
                  <a:txBody>
                    <a:bodyPr/>
                    <a:lstStyle/>
                    <a:p>
                      <a:pPr algn="ctr">
                        <a:lnSpc>
                          <a:spcPct val="115000"/>
                        </a:lnSpc>
                        <a:spcAft>
                          <a:spcPts val="0"/>
                        </a:spcAft>
                      </a:pPr>
                      <a:r>
                        <a:rPr lang="es-EC" sz="1100">
                          <a:effectLst/>
                        </a:rPr>
                        <a:t>julio </a:t>
                      </a:r>
                      <a:endParaRPr lang="es-EC"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200">
                          <a:effectLst/>
                        </a:rPr>
                        <a:t>74,5</a:t>
                      </a:r>
                      <a:endParaRPr lang="es-EC"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200">
                          <a:effectLst/>
                        </a:rPr>
                        <a:t>78,7</a:t>
                      </a:r>
                      <a:endParaRPr lang="es-EC"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200">
                          <a:effectLst/>
                        </a:rPr>
                        <a:t>7</a:t>
                      </a:r>
                      <a:endParaRPr lang="es-EC" sz="1100">
                        <a:effectLst/>
                        <a:latin typeface="Calibri"/>
                        <a:ea typeface="Times New Roman"/>
                        <a:cs typeface="Times New Roman"/>
                      </a:endParaRPr>
                    </a:p>
                  </a:txBody>
                  <a:tcPr marL="68580" marR="68580" marT="0" marB="0"/>
                </a:tc>
              </a:tr>
              <a:tr h="183279">
                <a:tc>
                  <a:txBody>
                    <a:bodyPr/>
                    <a:lstStyle/>
                    <a:p>
                      <a:pPr algn="ctr">
                        <a:lnSpc>
                          <a:spcPct val="115000"/>
                        </a:lnSpc>
                        <a:spcAft>
                          <a:spcPts val="0"/>
                        </a:spcAft>
                      </a:pPr>
                      <a:r>
                        <a:rPr lang="es-EC" sz="1100">
                          <a:effectLst/>
                        </a:rPr>
                        <a:t>agosto </a:t>
                      </a:r>
                      <a:endParaRPr lang="es-EC"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200" dirty="0">
                          <a:effectLst/>
                        </a:rPr>
                        <a:t>73,9</a:t>
                      </a:r>
                      <a:endParaRPr lang="es-EC" sz="11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200">
                          <a:effectLst/>
                        </a:rPr>
                        <a:t>22,9</a:t>
                      </a:r>
                      <a:endParaRPr lang="es-EC"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200">
                          <a:effectLst/>
                        </a:rPr>
                        <a:t>3</a:t>
                      </a:r>
                      <a:endParaRPr lang="es-EC" sz="1100">
                        <a:effectLst/>
                        <a:latin typeface="Calibri"/>
                        <a:ea typeface="Times New Roman"/>
                        <a:cs typeface="Times New Roman"/>
                      </a:endParaRPr>
                    </a:p>
                  </a:txBody>
                  <a:tcPr marL="68580" marR="68580" marT="0" marB="0"/>
                </a:tc>
              </a:tr>
              <a:tr h="183279">
                <a:tc>
                  <a:txBody>
                    <a:bodyPr/>
                    <a:lstStyle/>
                    <a:p>
                      <a:pPr algn="ctr">
                        <a:lnSpc>
                          <a:spcPct val="115000"/>
                        </a:lnSpc>
                        <a:spcAft>
                          <a:spcPts val="0"/>
                        </a:spcAft>
                      </a:pPr>
                      <a:r>
                        <a:rPr lang="es-EC" sz="1100">
                          <a:effectLst/>
                        </a:rPr>
                        <a:t>septiembre</a:t>
                      </a:r>
                      <a:endParaRPr lang="es-EC"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200" dirty="0">
                          <a:effectLst/>
                        </a:rPr>
                        <a:t>70,4</a:t>
                      </a:r>
                      <a:endParaRPr lang="es-EC" sz="11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200">
                          <a:effectLst/>
                        </a:rPr>
                        <a:t>5,1</a:t>
                      </a:r>
                      <a:endParaRPr lang="es-EC"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200" dirty="0">
                          <a:effectLst/>
                        </a:rPr>
                        <a:t>2</a:t>
                      </a:r>
                      <a:endParaRPr lang="es-EC" sz="1100" dirty="0">
                        <a:effectLst/>
                        <a:latin typeface="Calibri"/>
                        <a:ea typeface="Times New Roman"/>
                        <a:cs typeface="Times New Roman"/>
                      </a:endParaRPr>
                    </a:p>
                  </a:txBody>
                  <a:tcPr marL="68580" marR="68580" marT="0" marB="0"/>
                </a:tc>
              </a:tr>
            </a:tbl>
          </a:graphicData>
        </a:graphic>
      </p:graphicFrame>
      <p:sp>
        <p:nvSpPr>
          <p:cNvPr id="8" name="7 CuadroTexto"/>
          <p:cNvSpPr txBox="1"/>
          <p:nvPr/>
        </p:nvSpPr>
        <p:spPr>
          <a:xfrm>
            <a:off x="882959" y="4834320"/>
            <a:ext cx="3528392" cy="307777"/>
          </a:xfrm>
          <a:prstGeom prst="rect">
            <a:avLst/>
          </a:prstGeom>
          <a:noFill/>
        </p:spPr>
        <p:txBody>
          <a:bodyPr wrap="square" rtlCol="0">
            <a:spAutoFit/>
          </a:bodyPr>
          <a:lstStyle/>
          <a:p>
            <a:r>
              <a:rPr lang="es-EC" sz="1400" b="1" dirty="0" smtClean="0">
                <a:latin typeface="Arial" pitchFamily="34" charset="0"/>
                <a:cs typeface="Arial" pitchFamily="34" charset="0"/>
              </a:rPr>
              <a:t>REGISTRO DE TEMPERATURA EN °C</a:t>
            </a:r>
            <a:endParaRPr lang="es-EC" sz="1400" b="1" dirty="0">
              <a:latin typeface="Arial" pitchFamily="34" charset="0"/>
              <a:cs typeface="Arial" pitchFamily="34" charset="0"/>
            </a:endParaRPr>
          </a:p>
        </p:txBody>
      </p:sp>
      <p:sp>
        <p:nvSpPr>
          <p:cNvPr id="10" name="9 CuadroTexto"/>
          <p:cNvSpPr txBox="1"/>
          <p:nvPr/>
        </p:nvSpPr>
        <p:spPr>
          <a:xfrm>
            <a:off x="5220072" y="4563228"/>
            <a:ext cx="3096344" cy="600164"/>
          </a:xfrm>
          <a:prstGeom prst="rect">
            <a:avLst/>
          </a:prstGeom>
          <a:noFill/>
        </p:spPr>
        <p:txBody>
          <a:bodyPr wrap="square" rtlCol="0">
            <a:spAutoFit/>
          </a:bodyPr>
          <a:lstStyle/>
          <a:p>
            <a:pPr algn="just"/>
            <a:r>
              <a:rPr lang="es-EC" sz="1100" b="1" dirty="0" smtClean="0">
                <a:latin typeface="Arial" pitchFamily="34" charset="0"/>
                <a:cs typeface="Arial" pitchFamily="34" charset="0"/>
              </a:rPr>
              <a:t>REGISTRO DE % HR, mm DE PRECIPITACIÓN,NÚMERO DE DÍAS DE LLUVIA</a:t>
            </a:r>
            <a:endParaRPr lang="es-EC" sz="1100" b="1" dirty="0">
              <a:latin typeface="Arial" pitchFamily="34" charset="0"/>
              <a:cs typeface="Arial" pitchFamily="34" charset="0"/>
            </a:endParaRPr>
          </a:p>
        </p:txBody>
      </p:sp>
      <p:sp>
        <p:nvSpPr>
          <p:cNvPr id="12" name="11 Marcador de número de diapositiva"/>
          <p:cNvSpPr>
            <a:spLocks noGrp="1"/>
          </p:cNvSpPr>
          <p:nvPr>
            <p:ph type="sldNum" sz="quarter" idx="12"/>
          </p:nvPr>
        </p:nvSpPr>
        <p:spPr/>
        <p:txBody>
          <a:bodyPr/>
          <a:lstStyle/>
          <a:p>
            <a:fld id="{C8A9E427-1B8D-4329-AE08-EED99265D82E}" type="slidenum">
              <a:rPr lang="es-EC" smtClean="0"/>
              <a:pPr/>
              <a:t>22</a:t>
            </a:fld>
            <a:endParaRPr lang="es-EC"/>
          </a:p>
        </p:txBody>
      </p:sp>
      <p:graphicFrame>
        <p:nvGraphicFramePr>
          <p:cNvPr id="11" name="10 Tabla"/>
          <p:cNvGraphicFramePr>
            <a:graphicFrameLocks noGrp="1"/>
          </p:cNvGraphicFramePr>
          <p:nvPr>
            <p:extLst>
              <p:ext uri="{D42A27DB-BD31-4B8C-83A1-F6EECF244321}">
                <p14:modId xmlns:p14="http://schemas.microsoft.com/office/powerpoint/2010/main" val="2438176421"/>
              </p:ext>
            </p:extLst>
          </p:nvPr>
        </p:nvGraphicFramePr>
        <p:xfrm>
          <a:off x="882959" y="3212976"/>
          <a:ext cx="7848865" cy="1298871"/>
        </p:xfrm>
        <a:graphic>
          <a:graphicData uri="http://schemas.openxmlformats.org/drawingml/2006/table">
            <a:tbl>
              <a:tblPr firstRow="1" firstCol="1" bandRow="1">
                <a:tableStyleId>{9D7B26C5-4107-4FEC-AEDC-1716B250A1EF}</a:tableStyleId>
              </a:tblPr>
              <a:tblGrid>
                <a:gridCol w="532112"/>
                <a:gridCol w="434682"/>
                <a:gridCol w="434682"/>
                <a:gridCol w="532112"/>
                <a:gridCol w="532112"/>
                <a:gridCol w="532112"/>
                <a:gridCol w="532112"/>
                <a:gridCol w="532112"/>
                <a:gridCol w="532112"/>
                <a:gridCol w="532112"/>
                <a:gridCol w="532112"/>
                <a:gridCol w="532112"/>
                <a:gridCol w="532112"/>
                <a:gridCol w="532112"/>
                <a:gridCol w="594157"/>
              </a:tblGrid>
              <a:tr h="0">
                <a:tc gridSpan="15">
                  <a:txBody>
                    <a:bodyPr/>
                    <a:lstStyle/>
                    <a:p>
                      <a:pPr algn="ctr">
                        <a:lnSpc>
                          <a:spcPct val="115000"/>
                        </a:lnSpc>
                        <a:spcAft>
                          <a:spcPts val="0"/>
                        </a:spcAft>
                      </a:pPr>
                      <a:r>
                        <a:rPr lang="es-EC" sz="900" dirty="0">
                          <a:effectLst/>
                        </a:rPr>
                        <a:t>REPORTE  BRILLO SOLAR POR SEMANAS</a:t>
                      </a:r>
                      <a:endParaRPr lang="es-EC" sz="1100" dirty="0">
                        <a:effectLst/>
                        <a:latin typeface="Calibri"/>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70030">
                <a:tc>
                  <a:txBody>
                    <a:bodyPr/>
                    <a:lstStyle/>
                    <a:p>
                      <a:pPr algn="ctr">
                        <a:lnSpc>
                          <a:spcPct val="115000"/>
                        </a:lnSpc>
                        <a:spcAft>
                          <a:spcPts val="0"/>
                        </a:spcAft>
                      </a:pPr>
                      <a:r>
                        <a:rPr lang="es-EC" sz="1050" dirty="0">
                          <a:effectLst/>
                        </a:rPr>
                        <a:t>SEMANAS</a:t>
                      </a:r>
                      <a:endParaRPr lang="es-EC" sz="14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400">
                          <a:effectLst/>
                        </a:rPr>
                        <a:t>27</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28</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29</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30</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dirty="0">
                          <a:effectLst/>
                        </a:rPr>
                        <a:t>31</a:t>
                      </a:r>
                      <a:endParaRPr lang="es-EC" sz="2000"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dirty="0">
                          <a:effectLst/>
                        </a:rPr>
                        <a:t>32</a:t>
                      </a:r>
                      <a:endParaRPr lang="es-EC" sz="2000"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33</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34</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35</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36</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37</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38</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39</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40</a:t>
                      </a:r>
                      <a:endParaRPr lang="es-EC" sz="2000">
                        <a:effectLst/>
                        <a:latin typeface="Calibri"/>
                        <a:ea typeface="Times New Roman"/>
                        <a:cs typeface="Times New Roman"/>
                      </a:endParaRPr>
                    </a:p>
                  </a:txBody>
                  <a:tcPr marL="68580" marR="68580" marT="0" marB="0" anchor="ctr"/>
                </a:tc>
              </a:tr>
              <a:tr h="405045">
                <a:tc>
                  <a:txBody>
                    <a:bodyPr/>
                    <a:lstStyle/>
                    <a:p>
                      <a:pPr algn="ctr">
                        <a:lnSpc>
                          <a:spcPct val="115000"/>
                        </a:lnSpc>
                        <a:spcAft>
                          <a:spcPts val="0"/>
                        </a:spcAft>
                      </a:pPr>
                      <a:r>
                        <a:rPr lang="es-EC" sz="1050" dirty="0">
                          <a:effectLst/>
                        </a:rPr>
                        <a:t>BRILLO SOLAR</a:t>
                      </a:r>
                      <a:endParaRPr lang="es-EC" sz="14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400">
                          <a:effectLst/>
                        </a:rPr>
                        <a:t>909</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999</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1031</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999</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1193</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dirty="0">
                          <a:effectLst/>
                        </a:rPr>
                        <a:t>1048</a:t>
                      </a:r>
                      <a:endParaRPr lang="es-EC" sz="2000"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dirty="0">
                          <a:effectLst/>
                        </a:rPr>
                        <a:t>1137</a:t>
                      </a:r>
                      <a:endParaRPr lang="es-EC" sz="2000"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dirty="0">
                          <a:effectLst/>
                        </a:rPr>
                        <a:t>1216</a:t>
                      </a:r>
                      <a:endParaRPr lang="es-EC" sz="2000"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943</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1019</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1334</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dirty="0">
                          <a:effectLst/>
                        </a:rPr>
                        <a:t>1513</a:t>
                      </a:r>
                      <a:endParaRPr lang="es-EC" sz="2000"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dirty="0">
                          <a:effectLst/>
                        </a:rPr>
                        <a:t>1177</a:t>
                      </a:r>
                      <a:endParaRPr lang="es-EC" sz="2000"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dirty="0">
                          <a:effectLst/>
                        </a:rPr>
                        <a:t>959</a:t>
                      </a:r>
                      <a:endParaRPr lang="es-EC" sz="2000" dirty="0">
                        <a:effectLst/>
                        <a:latin typeface="Calibri"/>
                        <a:ea typeface="Times New Roman"/>
                        <a:cs typeface="Times New Roman"/>
                      </a:endParaRPr>
                    </a:p>
                  </a:txBody>
                  <a:tcPr marL="68580" marR="68580" marT="0" marB="0" anchor="ctr"/>
                </a:tc>
              </a:tr>
              <a:tr h="270030">
                <a:tc>
                  <a:txBody>
                    <a:bodyPr/>
                    <a:lstStyle/>
                    <a:p>
                      <a:pPr algn="ctr">
                        <a:lnSpc>
                          <a:spcPct val="115000"/>
                        </a:lnSpc>
                        <a:spcAft>
                          <a:spcPts val="0"/>
                        </a:spcAft>
                      </a:pPr>
                      <a:r>
                        <a:rPr lang="es-EC" sz="1050" dirty="0">
                          <a:effectLst/>
                        </a:rPr>
                        <a:t>HELIOFANÍA</a:t>
                      </a:r>
                      <a:endParaRPr lang="es-EC" sz="14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400">
                          <a:effectLst/>
                        </a:rPr>
                        <a:t>37</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28</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26</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26</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35</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31</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dirty="0">
                          <a:effectLst/>
                        </a:rPr>
                        <a:t>35</a:t>
                      </a:r>
                      <a:endParaRPr lang="es-EC" sz="2000"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35</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25</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30</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39</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a:effectLst/>
                        </a:rPr>
                        <a:t>38.5</a:t>
                      </a:r>
                      <a:endParaRPr lang="es-EC" sz="200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dirty="0">
                          <a:effectLst/>
                        </a:rPr>
                        <a:t>32.5</a:t>
                      </a:r>
                      <a:endParaRPr lang="es-EC" sz="2000" dirty="0">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C" sz="1400" dirty="0">
                          <a:effectLst/>
                        </a:rPr>
                        <a:t>26</a:t>
                      </a:r>
                      <a:endParaRPr lang="es-EC" sz="2000" dirty="0">
                        <a:effectLst/>
                        <a:latin typeface="Calibri"/>
                        <a:ea typeface="Times New Roman"/>
                        <a:cs typeface="Times New Roman"/>
                      </a:endParaRPr>
                    </a:p>
                  </a:txBody>
                  <a:tcPr marL="68580" marR="68580" marT="0" marB="0" anchor="ctr"/>
                </a:tc>
              </a:tr>
            </a:tbl>
          </a:graphicData>
        </a:graphic>
      </p:graphicFrame>
      <p:sp>
        <p:nvSpPr>
          <p:cNvPr id="15" name="14 CuadroTexto"/>
          <p:cNvSpPr txBox="1"/>
          <p:nvPr/>
        </p:nvSpPr>
        <p:spPr>
          <a:xfrm>
            <a:off x="882959" y="2529006"/>
            <a:ext cx="7848872" cy="646331"/>
          </a:xfrm>
          <a:prstGeom prst="rect">
            <a:avLst/>
          </a:prstGeom>
          <a:noFill/>
        </p:spPr>
        <p:txBody>
          <a:bodyPr wrap="square" rtlCol="0">
            <a:spAutoFit/>
          </a:bodyPr>
          <a:lstStyle/>
          <a:p>
            <a:r>
              <a:rPr lang="es-EC" dirty="0" smtClean="0">
                <a:latin typeface="Arial" pitchFamily="34" charset="0"/>
                <a:cs typeface="Arial" pitchFamily="34" charset="0"/>
              </a:rPr>
              <a:t>Brillo solar en w/m² y </a:t>
            </a:r>
            <a:r>
              <a:rPr lang="es-EC" dirty="0">
                <a:latin typeface="Arial" pitchFamily="34" charset="0"/>
                <a:cs typeface="Arial" pitchFamily="34" charset="0"/>
              </a:rPr>
              <a:t>H</a:t>
            </a:r>
            <a:r>
              <a:rPr lang="es-EC" dirty="0" smtClean="0">
                <a:latin typeface="Arial" pitchFamily="34" charset="0"/>
                <a:cs typeface="Arial" pitchFamily="34" charset="0"/>
              </a:rPr>
              <a:t>eliofanía durante los meses de ensayo. Julio-septiembre. 2015</a:t>
            </a:r>
            <a:endParaRPr lang="es-EC" dirty="0">
              <a:latin typeface="Arial" pitchFamily="34" charset="0"/>
              <a:cs typeface="Arial" pitchFamily="34" charset="0"/>
            </a:endParaRPr>
          </a:p>
        </p:txBody>
      </p:sp>
      <p:sp>
        <p:nvSpPr>
          <p:cNvPr id="6" name="5 CuadroTexto"/>
          <p:cNvSpPr txBox="1"/>
          <p:nvPr/>
        </p:nvSpPr>
        <p:spPr>
          <a:xfrm>
            <a:off x="539552" y="1340768"/>
            <a:ext cx="3240360" cy="646331"/>
          </a:xfrm>
          <a:prstGeom prst="rect">
            <a:avLst/>
          </a:prstGeom>
          <a:noFill/>
        </p:spPr>
        <p:txBody>
          <a:bodyPr wrap="square" rtlCol="0">
            <a:spAutoFit/>
          </a:bodyPr>
          <a:lstStyle/>
          <a:p>
            <a:r>
              <a:rPr lang="es-EC" dirty="0" smtClean="0"/>
              <a:t>TEMPERATURA °C Y %HR IDEAL ROSA VAR FREEDOM®®®</a:t>
            </a:r>
            <a:endParaRPr lang="es-EC" dirty="0"/>
          </a:p>
        </p:txBody>
      </p:sp>
      <p:sp>
        <p:nvSpPr>
          <p:cNvPr id="7" name="6 CuadroTexto"/>
          <p:cNvSpPr txBox="1"/>
          <p:nvPr/>
        </p:nvSpPr>
        <p:spPr>
          <a:xfrm>
            <a:off x="6588224" y="2276872"/>
            <a:ext cx="1296144" cy="246221"/>
          </a:xfrm>
          <a:prstGeom prst="rect">
            <a:avLst/>
          </a:prstGeom>
          <a:noFill/>
        </p:spPr>
        <p:txBody>
          <a:bodyPr wrap="square" rtlCol="0">
            <a:spAutoFit/>
          </a:bodyPr>
          <a:lstStyle/>
          <a:p>
            <a:r>
              <a:rPr lang="es-EC" sz="1000" i="1" dirty="0" smtClean="0"/>
              <a:t>Estévez, J. 2004</a:t>
            </a:r>
            <a:endParaRPr lang="es-EC" sz="1000" i="1" dirty="0"/>
          </a:p>
        </p:txBody>
      </p:sp>
      <p:graphicFrame>
        <p:nvGraphicFramePr>
          <p:cNvPr id="9" name="8 Tabla"/>
          <p:cNvGraphicFramePr>
            <a:graphicFrameLocks noGrp="1"/>
          </p:cNvGraphicFramePr>
          <p:nvPr>
            <p:extLst>
              <p:ext uri="{D42A27DB-BD31-4B8C-83A1-F6EECF244321}">
                <p14:modId xmlns:p14="http://schemas.microsoft.com/office/powerpoint/2010/main" val="3514801479"/>
              </p:ext>
            </p:extLst>
          </p:nvPr>
        </p:nvGraphicFramePr>
        <p:xfrm>
          <a:off x="4411351" y="1340768"/>
          <a:ext cx="2768600" cy="916305"/>
        </p:xfrm>
        <a:graphic>
          <a:graphicData uri="http://schemas.openxmlformats.org/drawingml/2006/table">
            <a:tbl>
              <a:tblPr>
                <a:tableStyleId>{9D7B26C5-4107-4FEC-AEDC-1716B250A1EF}</a:tableStyleId>
              </a:tblPr>
              <a:tblGrid>
                <a:gridCol w="1246346"/>
                <a:gridCol w="761127"/>
                <a:gridCol w="761127"/>
              </a:tblGrid>
              <a:tr h="190500">
                <a:tc>
                  <a:txBody>
                    <a:bodyPr/>
                    <a:lstStyle/>
                    <a:p>
                      <a:pPr algn="l" fontAlgn="b"/>
                      <a:r>
                        <a:rPr lang="es-EC" sz="1100" u="none" strike="noStrike" dirty="0">
                          <a:effectLst/>
                        </a:rPr>
                        <a:t> </a:t>
                      </a:r>
                      <a:endParaRPr lang="es-EC" sz="1100" b="0" i="0" u="none" strike="noStrike" dirty="0">
                        <a:solidFill>
                          <a:srgbClr val="000000"/>
                        </a:solidFill>
                        <a:effectLst/>
                        <a:latin typeface="Calibri"/>
                      </a:endParaRPr>
                    </a:p>
                  </a:txBody>
                  <a:tcPr marL="9525" marR="9525" marT="9525" marB="0" anchor="b"/>
                </a:tc>
                <a:tc gridSpan="2">
                  <a:txBody>
                    <a:bodyPr/>
                    <a:lstStyle/>
                    <a:p>
                      <a:pPr algn="ctr" fontAlgn="b"/>
                      <a:r>
                        <a:rPr lang="es-EC" sz="1100" u="none" strike="noStrike" dirty="0">
                          <a:effectLst/>
                        </a:rPr>
                        <a:t>IDEAL</a:t>
                      </a:r>
                      <a:endParaRPr lang="es-EC" sz="1100" b="0" i="0" u="none" strike="noStrike" dirty="0">
                        <a:solidFill>
                          <a:srgbClr val="000000"/>
                        </a:solidFill>
                        <a:effectLst/>
                        <a:latin typeface="Calibri"/>
                      </a:endParaRPr>
                    </a:p>
                  </a:txBody>
                  <a:tcPr marL="9525" marR="9525" marT="9525" marB="0" anchor="b"/>
                </a:tc>
                <a:tc hMerge="1">
                  <a:txBody>
                    <a:bodyPr/>
                    <a:lstStyle/>
                    <a:p>
                      <a:endParaRPr lang="es-EC"/>
                    </a:p>
                  </a:txBody>
                  <a:tcPr/>
                </a:tc>
              </a:tr>
              <a:tr h="190500">
                <a:tc>
                  <a:txBody>
                    <a:bodyPr/>
                    <a:lstStyle/>
                    <a:p>
                      <a:pPr algn="ctr" fontAlgn="b"/>
                      <a:r>
                        <a:rPr lang="es-EC" sz="1100" u="none" strike="noStrike">
                          <a:effectLst/>
                        </a:rPr>
                        <a:t>TEMPERATURA °C</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dirty="0">
                          <a:effectLst/>
                        </a:rPr>
                        <a:t>17</a:t>
                      </a:r>
                      <a:endParaRPr lang="es-EC" sz="1100" b="0" i="0" u="none" strike="noStrike" dirty="0">
                        <a:solidFill>
                          <a:srgbClr val="000000"/>
                        </a:solidFill>
                        <a:effectLst/>
                        <a:latin typeface="Calibri"/>
                      </a:endParaRPr>
                    </a:p>
                  </a:txBody>
                  <a:tcPr marL="9525" marR="9525" marT="9525" marB="0" anchor="b"/>
                </a:tc>
                <a:tc>
                  <a:txBody>
                    <a:bodyPr/>
                    <a:lstStyle/>
                    <a:p>
                      <a:pPr algn="ctr" fontAlgn="b"/>
                      <a:r>
                        <a:rPr lang="es-EC" sz="1100" u="none" strike="noStrike">
                          <a:effectLst/>
                        </a:rPr>
                        <a:t>25</a:t>
                      </a:r>
                      <a:endParaRPr lang="es-EC" sz="1100" b="0" i="0" u="none" strike="noStrike">
                        <a:solidFill>
                          <a:srgbClr val="000000"/>
                        </a:solidFill>
                        <a:effectLst/>
                        <a:latin typeface="Calibri"/>
                      </a:endParaRPr>
                    </a:p>
                  </a:txBody>
                  <a:tcPr marL="9525" marR="9525" marT="9525" marB="0" anchor="b"/>
                </a:tc>
              </a:tr>
              <a:tr h="190500">
                <a:tc>
                  <a:txBody>
                    <a:bodyPr/>
                    <a:lstStyle/>
                    <a:p>
                      <a:pPr algn="ctr" fontAlgn="b"/>
                      <a:r>
                        <a:rPr lang="es-EC" sz="1100" u="none" strike="noStrike">
                          <a:effectLst/>
                        </a:rPr>
                        <a:t>HUMEDAD RELATIVA %</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dirty="0">
                          <a:effectLst/>
                        </a:rPr>
                        <a:t>60</a:t>
                      </a:r>
                      <a:endParaRPr lang="es-EC" sz="1100" b="0" i="0" u="none" strike="noStrike" dirty="0">
                        <a:solidFill>
                          <a:srgbClr val="000000"/>
                        </a:solidFill>
                        <a:effectLst/>
                        <a:latin typeface="Calibri"/>
                      </a:endParaRPr>
                    </a:p>
                  </a:txBody>
                  <a:tcPr marL="9525" marR="9525" marT="9525" marB="0" anchor="b"/>
                </a:tc>
                <a:tc>
                  <a:txBody>
                    <a:bodyPr/>
                    <a:lstStyle/>
                    <a:p>
                      <a:pPr algn="ctr" fontAlgn="b"/>
                      <a:r>
                        <a:rPr lang="es-EC" sz="1100" u="none" strike="noStrike" dirty="0">
                          <a:effectLst/>
                        </a:rPr>
                        <a:t>80</a:t>
                      </a:r>
                      <a:endParaRPr lang="es-EC" sz="1100" b="0" i="0" u="none" strike="noStrike" dirty="0">
                        <a:solidFill>
                          <a:srgbClr val="000000"/>
                        </a:solidFill>
                        <a:effectLst/>
                        <a:latin typeface="Calibri"/>
                      </a:endParaRPr>
                    </a:p>
                  </a:txBody>
                  <a:tcPr marL="9525" marR="9525" marT="9525" marB="0" anchor="b"/>
                </a:tc>
              </a:tr>
              <a:tr h="190500">
                <a:tc>
                  <a:txBody>
                    <a:bodyPr/>
                    <a:lstStyle/>
                    <a:p>
                      <a:pPr algn="ctr" fontAlgn="b"/>
                      <a:r>
                        <a:rPr lang="es-EC" sz="1100" u="none" strike="noStrike" dirty="0">
                          <a:effectLst/>
                        </a:rPr>
                        <a:t>BRILLO SOLAR w/m²</a:t>
                      </a:r>
                      <a:endParaRPr lang="es-EC" sz="1100" b="0" i="0" u="none" strike="noStrike" dirty="0">
                        <a:solidFill>
                          <a:srgbClr val="000000"/>
                        </a:solidFill>
                        <a:effectLst/>
                        <a:latin typeface="Calibri"/>
                      </a:endParaRPr>
                    </a:p>
                  </a:txBody>
                  <a:tcPr marL="9525" marR="9525" marT="9525" marB="0" anchor="b"/>
                </a:tc>
                <a:tc>
                  <a:txBody>
                    <a:bodyPr/>
                    <a:lstStyle/>
                    <a:p>
                      <a:pPr algn="ctr" fontAlgn="b"/>
                      <a:r>
                        <a:rPr lang="es-EC" sz="1100" u="none" strike="noStrike">
                          <a:effectLst/>
                        </a:rPr>
                        <a:t>800</a:t>
                      </a:r>
                      <a:endParaRPr lang="es-EC" sz="1100" b="0" i="0" u="none" strike="noStrike">
                        <a:solidFill>
                          <a:srgbClr val="000000"/>
                        </a:solidFill>
                        <a:effectLst/>
                        <a:latin typeface="Calibri"/>
                      </a:endParaRPr>
                    </a:p>
                  </a:txBody>
                  <a:tcPr marL="9525" marR="9525" marT="9525" marB="0" anchor="b"/>
                </a:tc>
                <a:tc>
                  <a:txBody>
                    <a:bodyPr/>
                    <a:lstStyle/>
                    <a:p>
                      <a:pPr algn="ctr" fontAlgn="b"/>
                      <a:r>
                        <a:rPr lang="es-EC" sz="1100" u="none" strike="noStrike" dirty="0">
                          <a:effectLst/>
                        </a:rPr>
                        <a:t>1200</a:t>
                      </a:r>
                      <a:endParaRPr lang="es-EC"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118102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C8A9E427-1B8D-4329-AE08-EED99265D82E}" type="slidenum">
              <a:rPr lang="es-EC" smtClean="0"/>
              <a:pPr/>
              <a:t>23</a:t>
            </a:fld>
            <a:endParaRPr lang="es-EC"/>
          </a:p>
        </p:txBody>
      </p:sp>
      <p:sp>
        <p:nvSpPr>
          <p:cNvPr id="6" name="5 CuadroTexto"/>
          <p:cNvSpPr txBox="1"/>
          <p:nvPr/>
        </p:nvSpPr>
        <p:spPr>
          <a:xfrm>
            <a:off x="743922" y="1556792"/>
            <a:ext cx="3828078" cy="954107"/>
          </a:xfrm>
          <a:prstGeom prst="rect">
            <a:avLst/>
          </a:prstGeom>
          <a:noFill/>
        </p:spPr>
        <p:txBody>
          <a:bodyPr wrap="square" rtlCol="0">
            <a:spAutoFit/>
          </a:bodyPr>
          <a:lstStyle/>
          <a:p>
            <a:r>
              <a:rPr lang="es-EC" sz="1400" dirty="0" smtClean="0">
                <a:latin typeface="Arial" pitchFamily="34" charset="0"/>
                <a:cs typeface="Arial" pitchFamily="34" charset="0"/>
              </a:rPr>
              <a:t>Temperatura en °C, % Humedad relativa  óptimas para el desarrollo de </a:t>
            </a:r>
            <a:r>
              <a:rPr lang="es-EC" sz="1400" i="1" dirty="0" smtClean="0">
                <a:latin typeface="Arial" pitchFamily="34" charset="0"/>
                <a:cs typeface="Arial" pitchFamily="34" charset="0"/>
              </a:rPr>
              <a:t>T. </a:t>
            </a:r>
            <a:r>
              <a:rPr lang="es-EC" sz="1400" i="1" dirty="0" err="1" smtClean="0">
                <a:latin typeface="Arial" pitchFamily="34" charset="0"/>
                <a:cs typeface="Arial" pitchFamily="34" charset="0"/>
              </a:rPr>
              <a:t>urticae</a:t>
            </a:r>
            <a:r>
              <a:rPr lang="es-EC" sz="1400" i="1" dirty="0" smtClean="0">
                <a:latin typeface="Arial" pitchFamily="34" charset="0"/>
                <a:cs typeface="Arial" pitchFamily="34" charset="0"/>
              </a:rPr>
              <a:t> </a:t>
            </a:r>
            <a:r>
              <a:rPr lang="es-EC" sz="1400" dirty="0" smtClean="0">
                <a:latin typeface="Arial" pitchFamily="34" charset="0"/>
                <a:cs typeface="Arial" pitchFamily="34" charset="0"/>
              </a:rPr>
              <a:t>y </a:t>
            </a:r>
            <a:r>
              <a:rPr lang="es-EC" sz="1400" i="1" dirty="0" smtClean="0">
                <a:latin typeface="Arial" pitchFamily="34" charset="0"/>
                <a:cs typeface="Arial" pitchFamily="34" charset="0"/>
              </a:rPr>
              <a:t>N. californicus </a:t>
            </a:r>
            <a:r>
              <a:rPr lang="es-EC" sz="1400" dirty="0">
                <a:latin typeface="Arial" pitchFamily="34" charset="0"/>
                <a:cs typeface="Arial" pitchFamily="34" charset="0"/>
              </a:rPr>
              <a:t>y</a:t>
            </a:r>
            <a:r>
              <a:rPr lang="es-EC" sz="1400" dirty="0" smtClean="0">
                <a:latin typeface="Arial" pitchFamily="34" charset="0"/>
                <a:cs typeface="Arial" pitchFamily="34" charset="0"/>
              </a:rPr>
              <a:t> clima registrado julio a septiembre 2015</a:t>
            </a:r>
            <a:endParaRPr lang="es-EC" sz="1400" dirty="0">
              <a:latin typeface="Arial" pitchFamily="34" charset="0"/>
              <a:cs typeface="Arial" pitchFamily="34" charset="0"/>
            </a:endParaRPr>
          </a:p>
        </p:txBody>
      </p:sp>
      <p:sp>
        <p:nvSpPr>
          <p:cNvPr id="9" name="8 CuadroTexto"/>
          <p:cNvSpPr txBox="1"/>
          <p:nvPr/>
        </p:nvSpPr>
        <p:spPr>
          <a:xfrm>
            <a:off x="899592" y="332656"/>
            <a:ext cx="7920880" cy="830997"/>
          </a:xfrm>
          <a:prstGeom prst="rect">
            <a:avLst/>
          </a:prstGeom>
          <a:noFill/>
        </p:spPr>
        <p:txBody>
          <a:bodyPr wrap="square" rtlCol="0">
            <a:spAutoFit/>
          </a:bodyPr>
          <a:lstStyle/>
          <a:p>
            <a:r>
              <a:rPr lang="es-EC" sz="2400" dirty="0" smtClean="0">
                <a:latin typeface="Arial" pitchFamily="34" charset="0"/>
                <a:cs typeface="Arial" pitchFamily="34" charset="0"/>
              </a:rPr>
              <a:t>INFLUENCIA DE LOS FACTORES CLIMÁTICOS EN EL DESARROLLO DE </a:t>
            </a:r>
            <a:r>
              <a:rPr lang="es-EC" sz="2400" i="1" dirty="0" smtClean="0">
                <a:latin typeface="Arial" pitchFamily="34" charset="0"/>
                <a:cs typeface="Arial" pitchFamily="34" charset="0"/>
              </a:rPr>
              <a:t>N. californicus </a:t>
            </a:r>
            <a:r>
              <a:rPr lang="es-EC" sz="2400" dirty="0" smtClean="0">
                <a:latin typeface="Arial" pitchFamily="34" charset="0"/>
                <a:cs typeface="Arial" pitchFamily="34" charset="0"/>
              </a:rPr>
              <a:t>y </a:t>
            </a:r>
            <a:r>
              <a:rPr lang="es-EC" sz="2400" i="1" dirty="0" smtClean="0">
                <a:latin typeface="Arial" pitchFamily="34" charset="0"/>
                <a:cs typeface="Arial" pitchFamily="34" charset="0"/>
              </a:rPr>
              <a:t>T. </a:t>
            </a:r>
            <a:r>
              <a:rPr lang="es-EC" sz="2400" i="1" dirty="0" err="1" smtClean="0">
                <a:latin typeface="Arial" pitchFamily="34" charset="0"/>
                <a:cs typeface="Arial" pitchFamily="34" charset="0"/>
              </a:rPr>
              <a:t>urticae</a:t>
            </a:r>
            <a:endParaRPr lang="es-EC" sz="2400" i="1" dirty="0">
              <a:latin typeface="Arial" pitchFamily="34" charset="0"/>
              <a:cs typeface="Arial" pitchFamily="34" charset="0"/>
            </a:endParaRPr>
          </a:p>
        </p:txBody>
      </p:sp>
      <p:graphicFrame>
        <p:nvGraphicFramePr>
          <p:cNvPr id="10" name="9 Tabla"/>
          <p:cNvGraphicFramePr>
            <a:graphicFrameLocks noGrp="1"/>
          </p:cNvGraphicFramePr>
          <p:nvPr>
            <p:extLst>
              <p:ext uri="{D42A27DB-BD31-4B8C-83A1-F6EECF244321}">
                <p14:modId xmlns:p14="http://schemas.microsoft.com/office/powerpoint/2010/main" val="2606913611"/>
              </p:ext>
            </p:extLst>
          </p:nvPr>
        </p:nvGraphicFramePr>
        <p:xfrm>
          <a:off x="4860032" y="3068960"/>
          <a:ext cx="3791744" cy="1854200"/>
        </p:xfrm>
        <a:graphic>
          <a:graphicData uri="http://schemas.openxmlformats.org/drawingml/2006/table">
            <a:tbl>
              <a:tblPr firstRow="1" bandRow="1">
                <a:tableStyleId>{9D7B26C5-4107-4FEC-AEDC-1716B250A1EF}</a:tableStyleId>
              </a:tblPr>
              <a:tblGrid>
                <a:gridCol w="947936"/>
                <a:gridCol w="947936"/>
                <a:gridCol w="947936"/>
                <a:gridCol w="947936"/>
              </a:tblGrid>
              <a:tr h="370840">
                <a:tc gridSpan="4">
                  <a:txBody>
                    <a:bodyPr/>
                    <a:lstStyle/>
                    <a:p>
                      <a:pPr algn="ctr">
                        <a:lnSpc>
                          <a:spcPct val="115000"/>
                        </a:lnSpc>
                        <a:spcAft>
                          <a:spcPts val="0"/>
                        </a:spcAft>
                      </a:pPr>
                      <a:r>
                        <a:rPr lang="es-EC" sz="1000" dirty="0">
                          <a:effectLst/>
                        </a:rPr>
                        <a:t>VELOCIDAD DEL VIENTO  (Km/h)</a:t>
                      </a:r>
                      <a:endParaRPr lang="es-EC" sz="1100" dirty="0">
                        <a:effectLst/>
                        <a:latin typeface="Calibri"/>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r>
              <a:tr h="370840">
                <a:tc>
                  <a:txBody>
                    <a:bodyPr/>
                    <a:lstStyle/>
                    <a:p>
                      <a:pPr algn="ctr">
                        <a:lnSpc>
                          <a:spcPct val="115000"/>
                        </a:lnSpc>
                        <a:spcAft>
                          <a:spcPts val="0"/>
                        </a:spcAft>
                      </a:pPr>
                      <a:r>
                        <a:rPr lang="es-EC" sz="1000">
                          <a:effectLst/>
                        </a:rPr>
                        <a:t>MES</a:t>
                      </a:r>
                      <a:endParaRPr lang="es-EC"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000">
                          <a:effectLst/>
                        </a:rPr>
                        <a:t>Media</a:t>
                      </a:r>
                      <a:endParaRPr lang="es-EC"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000">
                          <a:effectLst/>
                        </a:rPr>
                        <a:t>Máxima</a:t>
                      </a:r>
                      <a:endParaRPr lang="es-EC"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000">
                          <a:effectLst/>
                        </a:rPr>
                        <a:t>Dirección </a:t>
                      </a:r>
                      <a:endParaRPr lang="es-EC" sz="1100">
                        <a:effectLst/>
                        <a:latin typeface="Calibri"/>
                        <a:ea typeface="Times New Roman"/>
                        <a:cs typeface="Times New Roman"/>
                      </a:endParaRPr>
                    </a:p>
                  </a:txBody>
                  <a:tcPr marL="68580" marR="68580" marT="0" marB="0"/>
                </a:tc>
              </a:tr>
              <a:tr h="370840">
                <a:tc>
                  <a:txBody>
                    <a:bodyPr/>
                    <a:lstStyle/>
                    <a:p>
                      <a:pPr algn="ctr">
                        <a:lnSpc>
                          <a:spcPct val="115000"/>
                        </a:lnSpc>
                        <a:spcAft>
                          <a:spcPts val="0"/>
                        </a:spcAft>
                      </a:pPr>
                      <a:r>
                        <a:rPr lang="es-EC" sz="1000" dirty="0">
                          <a:effectLst/>
                        </a:rPr>
                        <a:t>julio </a:t>
                      </a:r>
                      <a:endParaRPr lang="es-EC" sz="11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000" dirty="0">
                          <a:effectLst/>
                        </a:rPr>
                        <a:t>2,3</a:t>
                      </a:r>
                      <a:endParaRPr lang="es-EC" sz="11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000">
                          <a:effectLst/>
                        </a:rPr>
                        <a:t>41,8</a:t>
                      </a:r>
                      <a:endParaRPr lang="es-EC"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000">
                          <a:effectLst/>
                        </a:rPr>
                        <a:t>WSW</a:t>
                      </a:r>
                      <a:endParaRPr lang="es-EC" sz="1100">
                        <a:effectLst/>
                        <a:latin typeface="Calibri"/>
                        <a:ea typeface="Times New Roman"/>
                        <a:cs typeface="Times New Roman"/>
                      </a:endParaRPr>
                    </a:p>
                  </a:txBody>
                  <a:tcPr marL="68580" marR="68580" marT="0" marB="0"/>
                </a:tc>
              </a:tr>
              <a:tr h="370840">
                <a:tc>
                  <a:txBody>
                    <a:bodyPr/>
                    <a:lstStyle/>
                    <a:p>
                      <a:pPr algn="ctr">
                        <a:lnSpc>
                          <a:spcPct val="115000"/>
                        </a:lnSpc>
                        <a:spcAft>
                          <a:spcPts val="0"/>
                        </a:spcAft>
                      </a:pPr>
                      <a:r>
                        <a:rPr lang="es-EC" sz="1000">
                          <a:effectLst/>
                        </a:rPr>
                        <a:t>agosto </a:t>
                      </a:r>
                      <a:endParaRPr lang="es-EC"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000">
                          <a:effectLst/>
                        </a:rPr>
                        <a:t>2,5</a:t>
                      </a:r>
                      <a:endParaRPr lang="es-EC"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000">
                          <a:effectLst/>
                        </a:rPr>
                        <a:t>45,1</a:t>
                      </a:r>
                      <a:endParaRPr lang="es-EC"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000">
                          <a:effectLst/>
                        </a:rPr>
                        <a:t>SSE</a:t>
                      </a:r>
                      <a:endParaRPr lang="es-EC" sz="1100">
                        <a:effectLst/>
                        <a:latin typeface="Calibri"/>
                        <a:ea typeface="Times New Roman"/>
                        <a:cs typeface="Times New Roman"/>
                      </a:endParaRPr>
                    </a:p>
                  </a:txBody>
                  <a:tcPr marL="68580" marR="68580" marT="0" marB="0"/>
                </a:tc>
              </a:tr>
              <a:tr h="370840">
                <a:tc>
                  <a:txBody>
                    <a:bodyPr/>
                    <a:lstStyle/>
                    <a:p>
                      <a:pPr algn="ctr">
                        <a:lnSpc>
                          <a:spcPct val="115000"/>
                        </a:lnSpc>
                        <a:spcAft>
                          <a:spcPts val="0"/>
                        </a:spcAft>
                      </a:pPr>
                      <a:r>
                        <a:rPr lang="es-EC" sz="1000" dirty="0">
                          <a:effectLst/>
                        </a:rPr>
                        <a:t>septiembre</a:t>
                      </a:r>
                      <a:endParaRPr lang="es-EC" sz="11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000">
                          <a:effectLst/>
                        </a:rPr>
                        <a:t>2,6</a:t>
                      </a:r>
                      <a:endParaRPr lang="es-EC"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000">
                          <a:effectLst/>
                        </a:rPr>
                        <a:t>45,1</a:t>
                      </a:r>
                      <a:endParaRPr lang="es-EC"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C" sz="1000" dirty="0">
                          <a:effectLst/>
                        </a:rPr>
                        <a:t>SSE</a:t>
                      </a:r>
                      <a:endParaRPr lang="es-EC" sz="1100" dirty="0">
                        <a:effectLst/>
                        <a:latin typeface="Calibri"/>
                        <a:ea typeface="Times New Roman"/>
                        <a:cs typeface="Times New Roman"/>
                      </a:endParaRPr>
                    </a:p>
                  </a:txBody>
                  <a:tcPr marL="68580" marR="68580" marT="0" marB="0"/>
                </a:tc>
              </a:tr>
            </a:tbl>
          </a:graphicData>
        </a:graphic>
      </p:graphicFrame>
      <p:sp>
        <p:nvSpPr>
          <p:cNvPr id="11" name="10 CuadroTexto"/>
          <p:cNvSpPr txBox="1"/>
          <p:nvPr/>
        </p:nvSpPr>
        <p:spPr>
          <a:xfrm>
            <a:off x="5220072" y="1879956"/>
            <a:ext cx="3312368" cy="523220"/>
          </a:xfrm>
          <a:prstGeom prst="rect">
            <a:avLst/>
          </a:prstGeom>
          <a:noFill/>
        </p:spPr>
        <p:txBody>
          <a:bodyPr wrap="square" rtlCol="0">
            <a:spAutoFit/>
          </a:bodyPr>
          <a:lstStyle/>
          <a:p>
            <a:r>
              <a:rPr lang="es-EC" sz="1400" dirty="0" smtClean="0">
                <a:latin typeface="Arial" pitchFamily="34" charset="0"/>
                <a:cs typeface="Arial" pitchFamily="34" charset="0"/>
              </a:rPr>
              <a:t>Velocidad del viento  en km/</a:t>
            </a:r>
            <a:r>
              <a:rPr lang="es-EC" sz="1400" dirty="0" err="1" smtClean="0">
                <a:latin typeface="Arial" pitchFamily="34" charset="0"/>
                <a:cs typeface="Arial" pitchFamily="34" charset="0"/>
              </a:rPr>
              <a:t>h.Julio</a:t>
            </a:r>
            <a:r>
              <a:rPr lang="es-EC" sz="1400" dirty="0" smtClean="0">
                <a:latin typeface="Arial" pitchFamily="34" charset="0"/>
                <a:cs typeface="Arial" pitchFamily="34" charset="0"/>
              </a:rPr>
              <a:t> a septiembre.2015</a:t>
            </a:r>
            <a:endParaRPr lang="es-EC" sz="1400" dirty="0">
              <a:latin typeface="Arial" pitchFamily="34" charset="0"/>
              <a:cs typeface="Arial" pitchFamily="34" charset="0"/>
            </a:endParaRPr>
          </a:p>
        </p:txBody>
      </p:sp>
      <p:graphicFrame>
        <p:nvGraphicFramePr>
          <p:cNvPr id="8" name="18 Gráfico"/>
          <p:cNvGraphicFramePr>
            <a:graphicFrameLocks/>
          </p:cNvGraphicFramePr>
          <p:nvPr>
            <p:extLst>
              <p:ext uri="{D42A27DB-BD31-4B8C-83A1-F6EECF244321}">
                <p14:modId xmlns:p14="http://schemas.microsoft.com/office/powerpoint/2010/main" val="3368516897"/>
              </p:ext>
            </p:extLst>
          </p:nvPr>
        </p:nvGraphicFramePr>
        <p:xfrm>
          <a:off x="683568" y="2420888"/>
          <a:ext cx="4104456" cy="36172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25602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normAutofit/>
          </a:bodyPr>
          <a:lstStyle/>
          <a:p>
            <a:r>
              <a:rPr lang="es-EC" sz="2800" dirty="0" smtClean="0">
                <a:latin typeface="Arial" pitchFamily="34" charset="0"/>
                <a:cs typeface="Arial" pitchFamily="34" charset="0"/>
              </a:rPr>
              <a:t>ESTADO NUTRICIONAL DE LA PLANTA</a:t>
            </a:r>
            <a:endParaRPr lang="es-EC" sz="2800" dirty="0">
              <a:latin typeface="Arial" pitchFamily="34" charset="0"/>
              <a:cs typeface="Arial" pitchFamily="34" charset="0"/>
            </a:endParaRPr>
          </a:p>
        </p:txBody>
      </p:sp>
      <p:sp>
        <p:nvSpPr>
          <p:cNvPr id="8" name="7 Rectángulo"/>
          <p:cNvSpPr/>
          <p:nvPr/>
        </p:nvSpPr>
        <p:spPr>
          <a:xfrm>
            <a:off x="539552" y="1604163"/>
            <a:ext cx="3563888" cy="1200329"/>
          </a:xfrm>
          <a:prstGeom prst="rect">
            <a:avLst/>
          </a:prstGeom>
        </p:spPr>
        <p:txBody>
          <a:bodyPr wrap="square">
            <a:spAutoFit/>
          </a:bodyPr>
          <a:lstStyle/>
          <a:p>
            <a:r>
              <a:rPr lang="es-EC" b="1" dirty="0"/>
              <a:t> </a:t>
            </a:r>
            <a:r>
              <a:rPr lang="es-EC" dirty="0">
                <a:latin typeface="Arial" pitchFamily="34" charset="0"/>
                <a:cs typeface="Arial" pitchFamily="34" charset="0"/>
              </a:rPr>
              <a:t>Comparación de </a:t>
            </a:r>
            <a:r>
              <a:rPr lang="es-EC" dirty="0" smtClean="0">
                <a:latin typeface="Arial" pitchFamily="34" charset="0"/>
                <a:cs typeface="Arial" pitchFamily="34" charset="0"/>
              </a:rPr>
              <a:t>elementos nutritivos </a:t>
            </a:r>
            <a:r>
              <a:rPr lang="es-EC" dirty="0">
                <a:latin typeface="Arial" pitchFamily="34" charset="0"/>
                <a:cs typeface="Arial" pitchFamily="34" charset="0"/>
              </a:rPr>
              <a:t>de los </a:t>
            </a:r>
            <a:r>
              <a:rPr lang="es-EC" dirty="0" smtClean="0">
                <a:latin typeface="Arial" pitchFamily="34" charset="0"/>
                <a:cs typeface="Arial" pitchFamily="34" charset="0"/>
              </a:rPr>
              <a:t>análisis de suelo y foliar  inicial</a:t>
            </a:r>
            <a:r>
              <a:rPr lang="es-EC" dirty="0">
                <a:latin typeface="Arial" pitchFamily="34" charset="0"/>
                <a:cs typeface="Arial" pitchFamily="34" charset="0"/>
              </a:rPr>
              <a:t>, final y óptimo. </a:t>
            </a:r>
            <a:r>
              <a:rPr lang="es-EC" dirty="0" smtClean="0">
                <a:latin typeface="Arial" pitchFamily="34" charset="0"/>
                <a:cs typeface="Arial" pitchFamily="34" charset="0"/>
              </a:rPr>
              <a:t>(</a:t>
            </a:r>
            <a:r>
              <a:rPr lang="es-EC" sz="1400" dirty="0" smtClean="0">
                <a:latin typeface="Arial" pitchFamily="34" charset="0"/>
                <a:cs typeface="Arial" pitchFamily="34" charset="0"/>
              </a:rPr>
              <a:t>AGRAR-PROJET,</a:t>
            </a:r>
            <a:r>
              <a:rPr lang="es-EC" dirty="0" smtClean="0">
                <a:latin typeface="Arial" pitchFamily="34" charset="0"/>
                <a:cs typeface="Arial" pitchFamily="34" charset="0"/>
              </a:rPr>
              <a:t> 2015).</a:t>
            </a:r>
            <a:endParaRPr lang="es-EC" dirty="0"/>
          </a:p>
        </p:txBody>
      </p:sp>
      <p:graphicFrame>
        <p:nvGraphicFramePr>
          <p:cNvPr id="13" name="5 Marcador de contenido"/>
          <p:cNvGraphicFramePr>
            <a:graphicFrameLocks/>
          </p:cNvGraphicFramePr>
          <p:nvPr>
            <p:extLst>
              <p:ext uri="{D42A27DB-BD31-4B8C-83A1-F6EECF244321}">
                <p14:modId xmlns:p14="http://schemas.microsoft.com/office/powerpoint/2010/main" val="4203994923"/>
              </p:ext>
            </p:extLst>
          </p:nvPr>
        </p:nvGraphicFramePr>
        <p:xfrm>
          <a:off x="251520" y="2998455"/>
          <a:ext cx="4194212" cy="33828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2 Gráfico"/>
          <p:cNvGraphicFramePr>
            <a:graphicFrameLocks/>
          </p:cNvGraphicFramePr>
          <p:nvPr>
            <p:extLst>
              <p:ext uri="{D42A27DB-BD31-4B8C-83A1-F6EECF244321}">
                <p14:modId xmlns:p14="http://schemas.microsoft.com/office/powerpoint/2010/main" val="3432789122"/>
              </p:ext>
            </p:extLst>
          </p:nvPr>
        </p:nvGraphicFramePr>
        <p:xfrm>
          <a:off x="4427984" y="1052737"/>
          <a:ext cx="4248472" cy="288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5 Gráfico"/>
          <p:cNvGraphicFramePr>
            <a:graphicFrameLocks/>
          </p:cNvGraphicFramePr>
          <p:nvPr>
            <p:extLst>
              <p:ext uri="{D42A27DB-BD31-4B8C-83A1-F6EECF244321}">
                <p14:modId xmlns:p14="http://schemas.microsoft.com/office/powerpoint/2010/main" val="2629026855"/>
              </p:ext>
            </p:extLst>
          </p:nvPr>
        </p:nvGraphicFramePr>
        <p:xfrm>
          <a:off x="4499992" y="3933056"/>
          <a:ext cx="4427984" cy="2520280"/>
        </p:xfrm>
        <a:graphic>
          <a:graphicData uri="http://schemas.openxmlformats.org/drawingml/2006/chart">
            <c:chart xmlns:c="http://schemas.openxmlformats.org/drawingml/2006/chart" xmlns:r="http://schemas.openxmlformats.org/officeDocument/2006/relationships" r:id="rId4"/>
          </a:graphicData>
        </a:graphic>
      </p:graphicFrame>
      <p:sp>
        <p:nvSpPr>
          <p:cNvPr id="2" name="1 Marcador de número de diapositiva"/>
          <p:cNvSpPr>
            <a:spLocks noGrp="1"/>
          </p:cNvSpPr>
          <p:nvPr>
            <p:ph type="sldNum" sz="quarter" idx="12"/>
          </p:nvPr>
        </p:nvSpPr>
        <p:spPr/>
        <p:txBody>
          <a:bodyPr/>
          <a:lstStyle/>
          <a:p>
            <a:fld id="{C8A9E427-1B8D-4329-AE08-EED99265D82E}" type="slidenum">
              <a:rPr lang="es-EC" smtClean="0"/>
              <a:pPr/>
              <a:t>24</a:t>
            </a:fld>
            <a:endParaRPr lang="es-EC"/>
          </a:p>
        </p:txBody>
      </p:sp>
    </p:spTree>
    <p:extLst>
      <p:ext uri="{BB962C8B-B14F-4D97-AF65-F5344CB8AC3E}">
        <p14:creationId xmlns:p14="http://schemas.microsoft.com/office/powerpoint/2010/main" val="20836006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640" y="1536857"/>
            <a:ext cx="7925816" cy="2886478"/>
          </a:xfrm>
          <a:prstGeom prst="rect">
            <a:avLst/>
          </a:prstGeom>
        </p:spPr>
      </p:pic>
      <p:sp>
        <p:nvSpPr>
          <p:cNvPr id="4" name="3 Marcador de número de diapositiva"/>
          <p:cNvSpPr>
            <a:spLocks noGrp="1"/>
          </p:cNvSpPr>
          <p:nvPr>
            <p:ph type="sldNum" sz="quarter" idx="12"/>
          </p:nvPr>
        </p:nvSpPr>
        <p:spPr/>
        <p:txBody>
          <a:bodyPr/>
          <a:lstStyle/>
          <a:p>
            <a:fld id="{C8A9E427-1B8D-4329-AE08-EED99265D82E}" type="slidenum">
              <a:rPr lang="es-EC" smtClean="0"/>
              <a:pPr/>
              <a:t>25</a:t>
            </a:fld>
            <a:endParaRPr lang="es-EC"/>
          </a:p>
        </p:txBody>
      </p:sp>
      <p:sp>
        <p:nvSpPr>
          <p:cNvPr id="6" name="5 Rectángulo"/>
          <p:cNvSpPr/>
          <p:nvPr/>
        </p:nvSpPr>
        <p:spPr>
          <a:xfrm>
            <a:off x="539552" y="4221088"/>
            <a:ext cx="8424936" cy="92333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s-EC" dirty="0"/>
              <a:t>Curvas del índice de severidad de </a:t>
            </a:r>
            <a:r>
              <a:rPr lang="es-EC" i="1" dirty="0"/>
              <a:t>T. </a:t>
            </a:r>
            <a:r>
              <a:rPr lang="es-EC" i="1" dirty="0" err="1"/>
              <a:t>urticae</a:t>
            </a:r>
            <a:r>
              <a:rPr lang="es-EC" dirty="0"/>
              <a:t> bajo  una escala preestablecida, bajo el efecto conjunto dos cargas parasitarias y 3 estrategias de control en 12 evaluaciones semanales</a:t>
            </a:r>
          </a:p>
        </p:txBody>
      </p:sp>
      <p:cxnSp>
        <p:nvCxnSpPr>
          <p:cNvPr id="8" name="7 Conector recto"/>
          <p:cNvCxnSpPr/>
          <p:nvPr/>
        </p:nvCxnSpPr>
        <p:spPr>
          <a:xfrm>
            <a:off x="2051720" y="2420888"/>
            <a:ext cx="640377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6660232" y="2519864"/>
            <a:ext cx="36004" cy="936104"/>
          </a:xfrm>
          <a:prstGeom prst="straightConnector1">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750640" y="303141"/>
            <a:ext cx="7704856" cy="830997"/>
          </a:xfrm>
          <a:prstGeom prst="rect">
            <a:avLst/>
          </a:prstGeom>
          <a:noFill/>
        </p:spPr>
        <p:txBody>
          <a:bodyPr wrap="square" rtlCol="0">
            <a:spAutoFit/>
          </a:bodyPr>
          <a:lstStyle/>
          <a:p>
            <a:pPr lvl="0" algn="ctr"/>
            <a:r>
              <a:rPr lang="es-EC" sz="2400" dirty="0">
                <a:latin typeface="Arial" pitchFamily="34" charset="0"/>
                <a:cs typeface="Arial" pitchFamily="34" charset="0"/>
              </a:rPr>
              <a:t>NÚMERO DE DÍAS  Y CANTIDAD DE ÁCAROS BENÉFICOS PARA LA REPOBLACIÓN</a:t>
            </a:r>
          </a:p>
        </p:txBody>
      </p:sp>
      <p:grpSp>
        <p:nvGrpSpPr>
          <p:cNvPr id="19" name="18 Grupo"/>
          <p:cNvGrpSpPr/>
          <p:nvPr/>
        </p:nvGrpSpPr>
        <p:grpSpPr>
          <a:xfrm>
            <a:off x="179511" y="5144418"/>
            <a:ext cx="8784977" cy="1524942"/>
            <a:chOff x="0" y="2330865"/>
            <a:chExt cx="7992888" cy="2636473"/>
          </a:xfrm>
        </p:grpSpPr>
        <p:sp>
          <p:nvSpPr>
            <p:cNvPr id="20" name="19 Rectángulo redondeado"/>
            <p:cNvSpPr/>
            <p:nvPr/>
          </p:nvSpPr>
          <p:spPr>
            <a:xfrm>
              <a:off x="0" y="2601939"/>
              <a:ext cx="7992888" cy="2365399"/>
            </a:xfrm>
            <a:prstGeom prst="roundRect">
              <a:avLst>
                <a:gd name="adj" fmla="val 10000"/>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1" name="20 Rectángulo"/>
            <p:cNvSpPr/>
            <p:nvPr/>
          </p:nvSpPr>
          <p:spPr>
            <a:xfrm>
              <a:off x="131032" y="2330865"/>
              <a:ext cx="7861855" cy="23653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t" anchorCtr="0">
              <a:noAutofit/>
            </a:bodyPr>
            <a:lstStyle/>
            <a:p>
              <a:pPr marL="342900" lvl="1" indent="-342900" algn="ctr" defTabSz="1111250">
                <a:lnSpc>
                  <a:spcPct val="90000"/>
                </a:lnSpc>
                <a:spcBef>
                  <a:spcPct val="0"/>
                </a:spcBef>
                <a:spcAft>
                  <a:spcPct val="15000"/>
                </a:spcAft>
                <a:buFont typeface="Arial" pitchFamily="34" charset="0"/>
                <a:buChar char="•"/>
              </a:pPr>
              <a:r>
                <a:rPr lang="es-EC" sz="2400" dirty="0" smtClean="0">
                  <a:latin typeface="Arial" pitchFamily="34" charset="0"/>
                  <a:cs typeface="Arial" pitchFamily="34" charset="0"/>
                </a:rPr>
                <a:t>N</a:t>
              </a:r>
              <a:r>
                <a:rPr lang="es-EC" sz="2400" kern="1200" dirty="0" smtClean="0">
                  <a:latin typeface="Arial" pitchFamily="34" charset="0"/>
                  <a:cs typeface="Arial" pitchFamily="34" charset="0"/>
                </a:rPr>
                <a:t>o fue necesario repoblar pues, en ningún tratamiento subió el nivel de incidencia de la plaga. </a:t>
              </a:r>
              <a:r>
                <a:rPr lang="es-EC" sz="2400" dirty="0" smtClean="0">
                  <a:latin typeface="Arial" pitchFamily="34" charset="0"/>
                  <a:cs typeface="Arial" pitchFamily="34" charset="0"/>
                </a:rPr>
                <a:t>Se mantuvo un adecuado balance nutricional y los factores climáticos favorecieron el desarrollo del ácaro benéfico</a:t>
              </a:r>
              <a:endParaRPr lang="es-EC" sz="2400" kern="1200" dirty="0"/>
            </a:p>
          </p:txBody>
        </p:sp>
      </p:grpSp>
      <p:sp>
        <p:nvSpPr>
          <p:cNvPr id="22" name="1 CuadroTexto"/>
          <p:cNvSpPr txBox="1"/>
          <p:nvPr/>
        </p:nvSpPr>
        <p:spPr>
          <a:xfrm>
            <a:off x="1690498" y="1344120"/>
            <a:ext cx="5907018" cy="38547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C" sz="1800" dirty="0" smtClean="0"/>
              <a:t>NIVEL DE DAÑO ECONÓMICO</a:t>
            </a:r>
            <a:endParaRPr lang="es-EC" sz="1800" dirty="0"/>
          </a:p>
        </p:txBody>
      </p:sp>
    </p:spTree>
    <p:extLst>
      <p:ext uri="{BB962C8B-B14F-4D97-AF65-F5344CB8AC3E}">
        <p14:creationId xmlns:p14="http://schemas.microsoft.com/office/powerpoint/2010/main" val="26122751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C8A9E427-1B8D-4329-AE08-EED99265D82E}" type="slidenum">
              <a:rPr lang="es-EC" smtClean="0"/>
              <a:pPr/>
              <a:t>26</a:t>
            </a:fld>
            <a:endParaRPr lang="es-EC"/>
          </a:p>
        </p:txBody>
      </p:sp>
      <p:graphicFrame>
        <p:nvGraphicFramePr>
          <p:cNvPr id="5" name="4 Gráfico"/>
          <p:cNvGraphicFramePr/>
          <p:nvPr>
            <p:extLst>
              <p:ext uri="{D42A27DB-BD31-4B8C-83A1-F6EECF244321}">
                <p14:modId xmlns:p14="http://schemas.microsoft.com/office/powerpoint/2010/main" val="2421110498"/>
              </p:ext>
            </p:extLst>
          </p:nvPr>
        </p:nvGraphicFramePr>
        <p:xfrm>
          <a:off x="193254" y="1268453"/>
          <a:ext cx="864096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7" name="6 CuadroTexto"/>
          <p:cNvSpPr txBox="1"/>
          <p:nvPr/>
        </p:nvSpPr>
        <p:spPr>
          <a:xfrm>
            <a:off x="725487" y="4437112"/>
            <a:ext cx="7876356" cy="73866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1400" dirty="0"/>
              <a:t>Curvas del Índice de incidencia de </a:t>
            </a:r>
            <a:r>
              <a:rPr lang="es-EC" sz="1400" i="1" dirty="0"/>
              <a:t>N. californicus</a:t>
            </a:r>
            <a:r>
              <a:rPr lang="es-EC" sz="1400" dirty="0"/>
              <a:t>  bajo una escala preestablecida, en dos cargas parasitarias en 12 evaluaciones semanales.</a:t>
            </a:r>
            <a:endParaRPr lang="es-EC" sz="1400" b="1" dirty="0"/>
          </a:p>
          <a:p>
            <a:endParaRPr lang="es-EC" sz="1400" dirty="0"/>
          </a:p>
        </p:txBody>
      </p:sp>
      <p:grpSp>
        <p:nvGrpSpPr>
          <p:cNvPr id="8" name="7 Grupo"/>
          <p:cNvGrpSpPr/>
          <p:nvPr/>
        </p:nvGrpSpPr>
        <p:grpSpPr>
          <a:xfrm>
            <a:off x="395536" y="5406608"/>
            <a:ext cx="8236396" cy="1118736"/>
            <a:chOff x="0" y="3415879"/>
            <a:chExt cx="7992888" cy="1552672"/>
          </a:xfrm>
        </p:grpSpPr>
        <p:sp>
          <p:nvSpPr>
            <p:cNvPr id="9" name="8 Rectángulo redondeado"/>
            <p:cNvSpPr/>
            <p:nvPr/>
          </p:nvSpPr>
          <p:spPr>
            <a:xfrm>
              <a:off x="0" y="3415879"/>
              <a:ext cx="7992888" cy="1552672"/>
            </a:xfrm>
            <a:prstGeom prst="roundRect">
              <a:avLst>
                <a:gd name="adj" fmla="val 10000"/>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10" name="9 Rectángulo"/>
            <p:cNvSpPr/>
            <p:nvPr/>
          </p:nvSpPr>
          <p:spPr>
            <a:xfrm>
              <a:off x="320197" y="3415879"/>
              <a:ext cx="7672691" cy="1552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t" anchorCtr="0">
              <a:noAutofit/>
            </a:bodyPr>
            <a:lstStyle/>
            <a:p>
              <a:pPr marL="0" lvl="1" algn="ctr" defTabSz="800100">
                <a:lnSpc>
                  <a:spcPct val="90000"/>
                </a:lnSpc>
                <a:spcBef>
                  <a:spcPct val="0"/>
                </a:spcBef>
                <a:spcAft>
                  <a:spcPct val="15000"/>
                </a:spcAft>
              </a:pPr>
              <a:r>
                <a:rPr lang="es-EC" sz="2400" kern="1200" dirty="0" smtClean="0">
                  <a:latin typeface="Arial" pitchFamily="34" charset="0"/>
                  <a:cs typeface="Arial" pitchFamily="34" charset="0"/>
                </a:rPr>
                <a:t>De acuerdo al nivel de carga parasitaria serán necesarios de 300 000 a 750 000 ácaros depredadores por hectárea.Difiere con Koopert-Spical®</a:t>
              </a:r>
              <a:endParaRPr lang="es-EC" sz="2400" kern="1200" dirty="0"/>
            </a:p>
          </p:txBody>
        </p:sp>
      </p:grpSp>
      <p:sp>
        <p:nvSpPr>
          <p:cNvPr id="11" name="10 CuadroTexto"/>
          <p:cNvSpPr txBox="1"/>
          <p:nvPr/>
        </p:nvSpPr>
        <p:spPr>
          <a:xfrm>
            <a:off x="395536" y="404664"/>
            <a:ext cx="8236396" cy="830997"/>
          </a:xfrm>
          <a:prstGeom prst="rect">
            <a:avLst/>
          </a:prstGeom>
          <a:noFill/>
        </p:spPr>
        <p:txBody>
          <a:bodyPr wrap="square" rtlCol="0">
            <a:spAutoFit/>
          </a:bodyPr>
          <a:lstStyle/>
          <a:p>
            <a:r>
              <a:rPr lang="es-EC" sz="2400" dirty="0" smtClean="0">
                <a:latin typeface="Arial" pitchFamily="34" charset="0"/>
                <a:cs typeface="Arial" pitchFamily="34" charset="0"/>
              </a:rPr>
              <a:t>POBLACIÓN DE ÁCAROS BENÉFICOS NECESARIA PARA CONTROL DEL ÁCARO PLAGA EN 1 HECTÁREA</a:t>
            </a:r>
            <a:endParaRPr lang="es-EC" sz="2400" dirty="0">
              <a:latin typeface="Arial" pitchFamily="34" charset="0"/>
              <a:cs typeface="Arial" pitchFamily="34" charset="0"/>
            </a:endParaRPr>
          </a:p>
        </p:txBody>
      </p:sp>
    </p:spTree>
    <p:extLst>
      <p:ext uri="{BB962C8B-B14F-4D97-AF65-F5344CB8AC3E}">
        <p14:creationId xmlns:p14="http://schemas.microsoft.com/office/powerpoint/2010/main" val="1080936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C8A9E427-1B8D-4329-AE08-EED99265D82E}" type="slidenum">
              <a:rPr lang="es-EC" smtClean="0"/>
              <a:pPr/>
              <a:t>27</a:t>
            </a:fld>
            <a:endParaRPr lang="es-EC"/>
          </a:p>
        </p:txBody>
      </p:sp>
      <p:graphicFrame>
        <p:nvGraphicFramePr>
          <p:cNvPr id="5" name="4 Tabla"/>
          <p:cNvGraphicFramePr>
            <a:graphicFrameLocks noGrp="1"/>
          </p:cNvGraphicFramePr>
          <p:nvPr>
            <p:extLst>
              <p:ext uri="{D42A27DB-BD31-4B8C-83A1-F6EECF244321}">
                <p14:modId xmlns:p14="http://schemas.microsoft.com/office/powerpoint/2010/main" val="1015343012"/>
              </p:ext>
            </p:extLst>
          </p:nvPr>
        </p:nvGraphicFramePr>
        <p:xfrm>
          <a:off x="467544" y="1556792"/>
          <a:ext cx="7056787" cy="2136328"/>
        </p:xfrm>
        <a:graphic>
          <a:graphicData uri="http://schemas.openxmlformats.org/drawingml/2006/table">
            <a:tbl>
              <a:tblPr firstRow="1" firstCol="1" bandRow="1">
                <a:tableStyleId>{9D7B26C5-4107-4FEC-AEDC-1716B250A1EF}</a:tableStyleId>
              </a:tblPr>
              <a:tblGrid>
                <a:gridCol w="598090"/>
                <a:gridCol w="1130102"/>
                <a:gridCol w="402398"/>
                <a:gridCol w="673487"/>
                <a:gridCol w="673487"/>
                <a:gridCol w="673487"/>
                <a:gridCol w="673487"/>
                <a:gridCol w="673487"/>
                <a:gridCol w="673487"/>
                <a:gridCol w="885275"/>
              </a:tblGrid>
              <a:tr h="504056">
                <a:tc>
                  <a:txBody>
                    <a:bodyPr/>
                    <a:lstStyle/>
                    <a:p>
                      <a:pPr algn="ctr">
                        <a:lnSpc>
                          <a:spcPct val="115000"/>
                        </a:lnSpc>
                        <a:spcAft>
                          <a:spcPts val="0"/>
                        </a:spcAft>
                      </a:pPr>
                      <a:r>
                        <a:rPr lang="es-EC" sz="1000" dirty="0">
                          <a:effectLst/>
                        </a:rPr>
                        <a:t>AÑO</a:t>
                      </a:r>
                      <a:endParaRPr lang="es-EC" sz="1100" dirty="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marL="71755" marR="71755" algn="ctr">
                        <a:lnSpc>
                          <a:spcPct val="115000"/>
                        </a:lnSpc>
                        <a:spcAft>
                          <a:spcPts val="0"/>
                        </a:spcAft>
                      </a:pPr>
                      <a:r>
                        <a:rPr lang="es-EC" sz="1000" dirty="0">
                          <a:effectLst/>
                        </a:rPr>
                        <a:t>INDICE FLOR/PLANT/MES</a:t>
                      </a:r>
                      <a:endParaRPr lang="es-EC" sz="1100" dirty="0">
                        <a:solidFill>
                          <a:srgbClr val="000000"/>
                        </a:solidFill>
                        <a:effectLst/>
                        <a:latin typeface="Calibri"/>
                        <a:ea typeface="Times New Roman"/>
                        <a:cs typeface="Times New Roman"/>
                      </a:endParaRPr>
                    </a:p>
                  </a:txBody>
                  <a:tcPr marL="68580" marR="68580" marT="0" marB="0" vert="vert270">
                    <a:cell3D prstMaterial="dkEdge">
                      <a:bevel/>
                      <a:lightRig rig="flood" dir="t"/>
                    </a:cell3D>
                  </a:tcPr>
                </a:tc>
                <a:tc>
                  <a:txBody>
                    <a:bodyPr/>
                    <a:lstStyle/>
                    <a:p>
                      <a:pPr algn="ctr">
                        <a:lnSpc>
                          <a:spcPct val="115000"/>
                        </a:lnSpc>
                        <a:spcAft>
                          <a:spcPts val="0"/>
                        </a:spcAft>
                      </a:pPr>
                      <a:r>
                        <a:rPr lang="es-EC" sz="1000">
                          <a:effectLst/>
                        </a:rPr>
                        <a:t>100 cm</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90 cm</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80 cm</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70 cm</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60 cm</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50 cm</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40 cm</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tipo de manejo</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r>
              <a:tr h="232808">
                <a:tc>
                  <a:txBody>
                    <a:bodyPr/>
                    <a:lstStyle/>
                    <a:p>
                      <a:pPr algn="ctr">
                        <a:lnSpc>
                          <a:spcPct val="115000"/>
                        </a:lnSpc>
                        <a:spcAft>
                          <a:spcPts val="0"/>
                        </a:spcAft>
                      </a:pPr>
                      <a:r>
                        <a:rPr lang="es-EC" sz="1000">
                          <a:effectLst/>
                        </a:rPr>
                        <a:t>2010</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dirty="0">
                          <a:effectLst/>
                        </a:rPr>
                        <a:t>0,732</a:t>
                      </a:r>
                      <a:endParaRPr lang="es-EC" sz="1100" dirty="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0,25</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dirty="0">
                          <a:effectLst/>
                        </a:rPr>
                        <a:t>1,97</a:t>
                      </a:r>
                      <a:endParaRPr lang="es-EC" sz="1100" dirty="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7,12</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25,38</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34,18</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30,84</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0,23</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E</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r>
              <a:tr h="232808">
                <a:tc>
                  <a:txBody>
                    <a:bodyPr/>
                    <a:lstStyle/>
                    <a:p>
                      <a:pPr algn="ctr">
                        <a:lnSpc>
                          <a:spcPct val="115000"/>
                        </a:lnSpc>
                        <a:spcAft>
                          <a:spcPts val="0"/>
                        </a:spcAft>
                      </a:pPr>
                      <a:r>
                        <a:rPr lang="es-EC" sz="1000">
                          <a:effectLst/>
                        </a:rPr>
                        <a:t>2011</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dirty="0">
                          <a:effectLst/>
                        </a:rPr>
                        <a:t>0,753</a:t>
                      </a:r>
                      <a:endParaRPr lang="es-EC" sz="1100" dirty="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0,01</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10,78</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20,76</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38,78</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26,07</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3,56</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endParaRPr lang="es-EC" sz="1100">
                        <a:solidFill>
                          <a:srgbClr val="000000"/>
                        </a:solidFill>
                        <a:effectLst/>
                        <a:latin typeface="Calibri"/>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E</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r>
              <a:tr h="232808">
                <a:tc>
                  <a:txBody>
                    <a:bodyPr/>
                    <a:lstStyle/>
                    <a:p>
                      <a:pPr algn="ctr">
                        <a:lnSpc>
                          <a:spcPct val="115000"/>
                        </a:lnSpc>
                        <a:spcAft>
                          <a:spcPts val="0"/>
                        </a:spcAft>
                      </a:pPr>
                      <a:r>
                        <a:rPr lang="es-EC" sz="1000">
                          <a:effectLst/>
                        </a:rPr>
                        <a:t>2012</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0,687</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7,23</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19,72</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25,1</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21,14</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8,16</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18,63</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endParaRPr lang="es-EC" sz="1100">
                        <a:solidFill>
                          <a:srgbClr val="000000"/>
                        </a:solidFill>
                        <a:effectLst/>
                        <a:latin typeface="Calibri"/>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E-R</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r>
              <a:tr h="232808">
                <a:tc>
                  <a:txBody>
                    <a:bodyPr/>
                    <a:lstStyle/>
                    <a:p>
                      <a:pPr algn="ctr">
                        <a:lnSpc>
                          <a:spcPct val="115000"/>
                        </a:lnSpc>
                        <a:spcAft>
                          <a:spcPts val="0"/>
                        </a:spcAft>
                      </a:pPr>
                      <a:r>
                        <a:rPr lang="es-EC" sz="1000">
                          <a:effectLst/>
                        </a:rPr>
                        <a:t>2013</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0,52</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13,45</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dirty="0">
                          <a:effectLst/>
                        </a:rPr>
                        <a:t>14,24</a:t>
                      </a:r>
                      <a:endParaRPr lang="es-EC" sz="1100" dirty="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25,23</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21,79</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22,81</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1,21</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endParaRPr lang="es-EC" sz="1100">
                        <a:solidFill>
                          <a:srgbClr val="000000"/>
                        </a:solidFill>
                        <a:effectLst/>
                        <a:latin typeface="Calibri"/>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R</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r>
              <a:tr h="232808">
                <a:tc>
                  <a:txBody>
                    <a:bodyPr/>
                    <a:lstStyle/>
                    <a:p>
                      <a:pPr algn="ctr">
                        <a:lnSpc>
                          <a:spcPct val="115000"/>
                        </a:lnSpc>
                        <a:spcAft>
                          <a:spcPts val="0"/>
                        </a:spcAft>
                      </a:pPr>
                      <a:r>
                        <a:rPr lang="es-EC" sz="1000">
                          <a:effectLst/>
                        </a:rPr>
                        <a:t>2014</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0,542</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18,06</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dirty="0">
                          <a:effectLst/>
                        </a:rPr>
                        <a:t>23,79</a:t>
                      </a:r>
                      <a:endParaRPr lang="es-EC" sz="1100" dirty="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dirty="0">
                          <a:effectLst/>
                        </a:rPr>
                        <a:t>23,33</a:t>
                      </a:r>
                      <a:endParaRPr lang="es-EC" sz="1100" dirty="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dirty="0">
                          <a:effectLst/>
                        </a:rPr>
                        <a:t>16,77</a:t>
                      </a:r>
                      <a:endParaRPr lang="es-EC" sz="1100" dirty="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6,41</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0,02</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endParaRPr lang="es-EC" sz="1100">
                        <a:solidFill>
                          <a:srgbClr val="000000"/>
                        </a:solidFill>
                        <a:effectLst/>
                        <a:latin typeface="Calibri"/>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R</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r>
              <a:tr h="232808">
                <a:tc>
                  <a:txBody>
                    <a:bodyPr/>
                    <a:lstStyle/>
                    <a:p>
                      <a:pPr algn="ctr">
                        <a:lnSpc>
                          <a:spcPct val="115000"/>
                        </a:lnSpc>
                        <a:spcAft>
                          <a:spcPts val="0"/>
                        </a:spcAft>
                      </a:pPr>
                      <a:r>
                        <a:rPr lang="es-EC" sz="1000">
                          <a:effectLst/>
                        </a:rPr>
                        <a:t>2015</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dirty="0">
                          <a:effectLst/>
                        </a:rPr>
                        <a:t>0,686</a:t>
                      </a:r>
                      <a:endParaRPr lang="es-EC" sz="1100" dirty="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0,02</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7,46</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13,09</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40,16</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dirty="0">
                          <a:effectLst/>
                        </a:rPr>
                        <a:t>37,45</a:t>
                      </a:r>
                      <a:endParaRPr lang="es-EC" sz="1100" dirty="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dirty="0">
                          <a:effectLst/>
                        </a:rPr>
                        <a:t>1</a:t>
                      </a:r>
                      <a:endParaRPr lang="es-EC" sz="1100" dirty="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endParaRPr lang="es-EC" sz="1100">
                        <a:solidFill>
                          <a:srgbClr val="000000"/>
                        </a:solidFill>
                        <a:effectLst/>
                        <a:latin typeface="Calibri"/>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dirty="0">
                          <a:effectLst/>
                        </a:rPr>
                        <a:t>E-R</a:t>
                      </a:r>
                      <a:endParaRPr lang="es-EC" sz="1100" dirty="0">
                        <a:solidFill>
                          <a:srgbClr val="000000"/>
                        </a:solidFill>
                        <a:effectLst/>
                        <a:latin typeface="Calibri"/>
                        <a:ea typeface="Times New Roman"/>
                        <a:cs typeface="Times New Roman"/>
                      </a:endParaRPr>
                    </a:p>
                  </a:txBody>
                  <a:tcPr marL="68580" marR="68580" marT="0" marB="0">
                    <a:cell3D prstMaterial="dkEdge">
                      <a:bevel/>
                      <a:lightRig rig="flood" dir="t"/>
                    </a:cell3D>
                  </a:tcPr>
                </a:tc>
              </a:tr>
            </a:tbl>
          </a:graphicData>
        </a:graphic>
      </p:graphicFrame>
      <p:sp>
        <p:nvSpPr>
          <p:cNvPr id="6" name="1 Título"/>
          <p:cNvSpPr>
            <a:spLocks noGrp="1"/>
          </p:cNvSpPr>
          <p:nvPr>
            <p:ph type="title"/>
          </p:nvPr>
        </p:nvSpPr>
        <p:spPr>
          <a:xfrm>
            <a:off x="251520" y="213137"/>
            <a:ext cx="8424936" cy="839599"/>
          </a:xfrm>
        </p:spPr>
        <p:txBody>
          <a:bodyPr>
            <a:normAutofit/>
          </a:bodyPr>
          <a:lstStyle/>
          <a:p>
            <a:pPr algn="ctr"/>
            <a:r>
              <a:rPr lang="es-EC" sz="2400" b="0" dirty="0" smtClean="0">
                <a:latin typeface="Arial" pitchFamily="34" charset="0"/>
                <a:cs typeface="Arial" pitchFamily="34" charset="0"/>
              </a:rPr>
              <a:t> ÍNDICE BENEFICIO - </a:t>
            </a:r>
            <a:r>
              <a:rPr lang="es-EC" sz="2400" b="0" dirty="0">
                <a:latin typeface="Arial" pitchFamily="34" charset="0"/>
                <a:cs typeface="Arial" pitchFamily="34" charset="0"/>
              </a:rPr>
              <a:t>COSTO</a:t>
            </a:r>
          </a:p>
        </p:txBody>
      </p:sp>
      <p:sp>
        <p:nvSpPr>
          <p:cNvPr id="7" name="6 CuadroTexto"/>
          <p:cNvSpPr txBox="1"/>
          <p:nvPr/>
        </p:nvSpPr>
        <p:spPr>
          <a:xfrm>
            <a:off x="251520" y="1052736"/>
            <a:ext cx="3096344" cy="369332"/>
          </a:xfrm>
          <a:prstGeom prst="rect">
            <a:avLst/>
          </a:prstGeom>
          <a:noFill/>
        </p:spPr>
        <p:txBody>
          <a:bodyPr wrap="square" rtlCol="0">
            <a:spAutoFit/>
          </a:bodyPr>
          <a:lstStyle/>
          <a:p>
            <a:pPr algn="ctr"/>
            <a:r>
              <a:rPr lang="es-EC" dirty="0" smtClean="0">
                <a:latin typeface="Arial" pitchFamily="34" charset="0"/>
                <a:cs typeface="Arial" pitchFamily="34" charset="0"/>
              </a:rPr>
              <a:t>BENEFICIOS NETOS</a:t>
            </a:r>
            <a:endParaRPr lang="es-EC" dirty="0">
              <a:latin typeface="Arial" pitchFamily="34" charset="0"/>
              <a:cs typeface="Arial" pitchFamily="34" charset="0"/>
            </a:endParaRPr>
          </a:p>
        </p:txBody>
      </p:sp>
      <p:graphicFrame>
        <p:nvGraphicFramePr>
          <p:cNvPr id="8" name="7 Tabla"/>
          <p:cNvGraphicFramePr>
            <a:graphicFrameLocks noGrp="1"/>
          </p:cNvGraphicFramePr>
          <p:nvPr>
            <p:extLst>
              <p:ext uri="{D42A27DB-BD31-4B8C-83A1-F6EECF244321}">
                <p14:modId xmlns:p14="http://schemas.microsoft.com/office/powerpoint/2010/main" val="1753017139"/>
              </p:ext>
            </p:extLst>
          </p:nvPr>
        </p:nvGraphicFramePr>
        <p:xfrm>
          <a:off x="2771801" y="4059943"/>
          <a:ext cx="6264695" cy="2404745"/>
        </p:xfrm>
        <a:graphic>
          <a:graphicData uri="http://schemas.openxmlformats.org/drawingml/2006/table">
            <a:tbl>
              <a:tblPr firstRow="1" firstCol="1" bandRow="1">
                <a:tableStyleId>{9D7B26C5-4107-4FEC-AEDC-1716B250A1EF}</a:tableStyleId>
              </a:tblPr>
              <a:tblGrid>
                <a:gridCol w="596186"/>
                <a:gridCol w="482349"/>
                <a:gridCol w="542915"/>
                <a:gridCol w="630483"/>
                <a:gridCol w="717320"/>
                <a:gridCol w="482349"/>
                <a:gridCol w="575753"/>
                <a:gridCol w="550213"/>
                <a:gridCol w="458268"/>
                <a:gridCol w="334944"/>
                <a:gridCol w="411566"/>
                <a:gridCol w="482349"/>
              </a:tblGrid>
              <a:tr h="0">
                <a:tc gridSpan="12">
                  <a:txBody>
                    <a:bodyPr/>
                    <a:lstStyle/>
                    <a:p>
                      <a:pPr algn="ctr">
                        <a:lnSpc>
                          <a:spcPct val="115000"/>
                        </a:lnSpc>
                        <a:spcAft>
                          <a:spcPts val="0"/>
                        </a:spcAft>
                      </a:pPr>
                      <a:r>
                        <a:rPr lang="es-EC" sz="1000" dirty="0">
                          <a:effectLst/>
                        </a:rPr>
                        <a:t>Costos por hectárea/año</a:t>
                      </a:r>
                      <a:endParaRPr lang="es-EC" sz="1100" dirty="0">
                        <a:solidFill>
                          <a:srgbClr val="000000"/>
                        </a:solidFill>
                        <a:effectLst/>
                        <a:latin typeface="Calibri"/>
                        <a:ea typeface="Times New Roman"/>
                        <a:cs typeface="Times New Roman"/>
                      </a:endParaRPr>
                    </a:p>
                  </a:txBody>
                  <a:tcPr marL="68580" marR="68580" marT="0" marB="0">
                    <a:cell3D prstMaterial="dkEdge">
                      <a:bevel/>
                      <a:lightRig rig="flood" dir="t"/>
                    </a:cell3D>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819785">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marL="71755" marR="71755" algn="ctr">
                        <a:lnSpc>
                          <a:spcPct val="115000"/>
                        </a:lnSpc>
                        <a:spcAft>
                          <a:spcPts val="0"/>
                        </a:spcAft>
                      </a:pPr>
                      <a:r>
                        <a:rPr lang="es-EC" sz="900">
                          <a:effectLst/>
                        </a:rPr>
                        <a:t>Mano obra</a:t>
                      </a:r>
                      <a:endParaRPr lang="es-EC" sz="1100">
                        <a:solidFill>
                          <a:srgbClr val="000000"/>
                        </a:solidFill>
                        <a:effectLst/>
                        <a:latin typeface="Calibri"/>
                        <a:ea typeface="Times New Roman"/>
                        <a:cs typeface="Times New Roman"/>
                      </a:endParaRPr>
                    </a:p>
                  </a:txBody>
                  <a:tcPr marL="68580" marR="68580" marT="0" marB="0" vert="vert270">
                    <a:cell3D prstMaterial="dkEdge">
                      <a:bevel/>
                      <a:lightRig rig="flood" dir="t"/>
                    </a:cell3D>
                  </a:tcPr>
                </a:tc>
                <a:tc>
                  <a:txBody>
                    <a:bodyPr/>
                    <a:lstStyle/>
                    <a:p>
                      <a:pPr marL="71755" marR="71755" algn="ctr">
                        <a:lnSpc>
                          <a:spcPct val="115000"/>
                        </a:lnSpc>
                        <a:spcAft>
                          <a:spcPts val="0"/>
                        </a:spcAft>
                      </a:pPr>
                      <a:r>
                        <a:rPr lang="es-EC" sz="900">
                          <a:effectLst/>
                        </a:rPr>
                        <a:t>Fertilizante papa pepino</a:t>
                      </a:r>
                      <a:endParaRPr lang="es-EC" sz="1100">
                        <a:solidFill>
                          <a:srgbClr val="000000"/>
                        </a:solidFill>
                        <a:effectLst/>
                        <a:latin typeface="Calibri"/>
                        <a:ea typeface="Times New Roman"/>
                        <a:cs typeface="Times New Roman"/>
                      </a:endParaRPr>
                    </a:p>
                  </a:txBody>
                  <a:tcPr marL="68580" marR="68580" marT="0" marB="0" vert="vert270">
                    <a:cell3D prstMaterial="dkEdge">
                      <a:bevel/>
                      <a:lightRig rig="flood" dir="t"/>
                    </a:cell3D>
                  </a:tcPr>
                </a:tc>
                <a:tc>
                  <a:txBody>
                    <a:bodyPr/>
                    <a:lstStyle/>
                    <a:p>
                      <a:pPr marL="31750" marR="71755" indent="40005" algn="ctr">
                        <a:lnSpc>
                          <a:spcPct val="115000"/>
                        </a:lnSpc>
                        <a:spcAft>
                          <a:spcPts val="0"/>
                        </a:spcAft>
                      </a:pPr>
                      <a:r>
                        <a:rPr lang="es-EC" sz="900">
                          <a:effectLst/>
                        </a:rPr>
                        <a:t>Control sanitario pepino</a:t>
                      </a:r>
                      <a:endParaRPr lang="es-EC" sz="1100">
                        <a:solidFill>
                          <a:srgbClr val="000000"/>
                        </a:solidFill>
                        <a:effectLst/>
                        <a:latin typeface="Calibri"/>
                        <a:ea typeface="Times New Roman"/>
                        <a:cs typeface="Times New Roman"/>
                      </a:endParaRPr>
                    </a:p>
                  </a:txBody>
                  <a:tcPr marL="68580" marR="68580" marT="0" marB="0" vert="vert270">
                    <a:cell3D prstMaterial="dkEdge">
                      <a:bevel/>
                      <a:lightRig rig="flood" dir="t"/>
                    </a:cell3D>
                  </a:tcPr>
                </a:tc>
                <a:tc>
                  <a:txBody>
                    <a:bodyPr/>
                    <a:lstStyle/>
                    <a:p>
                      <a:pPr marL="71755" marR="71755" algn="ctr">
                        <a:lnSpc>
                          <a:spcPct val="115000"/>
                        </a:lnSpc>
                        <a:spcAft>
                          <a:spcPts val="0"/>
                        </a:spcAft>
                      </a:pPr>
                      <a:r>
                        <a:rPr lang="es-EC" sz="900">
                          <a:effectLst/>
                        </a:rPr>
                        <a:t>Bombas/uso en aplicación de ácaros</a:t>
                      </a:r>
                      <a:endParaRPr lang="es-EC" sz="1100">
                        <a:solidFill>
                          <a:srgbClr val="000000"/>
                        </a:solidFill>
                        <a:effectLst/>
                        <a:latin typeface="Calibri"/>
                        <a:ea typeface="Times New Roman"/>
                        <a:cs typeface="Times New Roman"/>
                      </a:endParaRPr>
                    </a:p>
                  </a:txBody>
                  <a:tcPr marL="68580" marR="68580" marT="0" marB="0" vert="vert270">
                    <a:cell3D prstMaterial="dkEdge">
                      <a:bevel/>
                      <a:lightRig rig="flood" dir="t"/>
                    </a:cell3D>
                  </a:tcPr>
                </a:tc>
                <a:tc>
                  <a:txBody>
                    <a:bodyPr/>
                    <a:lstStyle/>
                    <a:p>
                      <a:pPr marL="71755" marR="71755" algn="ctr">
                        <a:lnSpc>
                          <a:spcPct val="115000"/>
                        </a:lnSpc>
                        <a:spcAft>
                          <a:spcPts val="0"/>
                        </a:spcAft>
                      </a:pPr>
                      <a:r>
                        <a:rPr lang="es-EC" sz="900">
                          <a:effectLst/>
                        </a:rPr>
                        <a:t>Acaricidas</a:t>
                      </a:r>
                      <a:endParaRPr lang="es-EC" sz="1100">
                        <a:solidFill>
                          <a:srgbClr val="000000"/>
                        </a:solidFill>
                        <a:effectLst/>
                        <a:latin typeface="Calibri"/>
                        <a:ea typeface="Times New Roman"/>
                        <a:cs typeface="Times New Roman"/>
                      </a:endParaRPr>
                    </a:p>
                  </a:txBody>
                  <a:tcPr marL="68580" marR="68580" marT="0" marB="0" vert="vert270">
                    <a:cell3D prstMaterial="dkEdge">
                      <a:bevel/>
                      <a:lightRig rig="flood" dir="t"/>
                    </a:cell3D>
                  </a:tcPr>
                </a:tc>
                <a:tc>
                  <a:txBody>
                    <a:bodyPr/>
                    <a:lstStyle/>
                    <a:p>
                      <a:pPr marL="71755" marR="71755" algn="ctr">
                        <a:lnSpc>
                          <a:spcPct val="115000"/>
                        </a:lnSpc>
                        <a:spcAft>
                          <a:spcPts val="0"/>
                        </a:spcAft>
                      </a:pPr>
                      <a:r>
                        <a:rPr lang="es-EC" sz="900">
                          <a:effectLst/>
                        </a:rPr>
                        <a:t>Mangueras de fumigar</a:t>
                      </a:r>
                      <a:endParaRPr lang="es-EC" sz="1100">
                        <a:solidFill>
                          <a:srgbClr val="000000"/>
                        </a:solidFill>
                        <a:effectLst/>
                        <a:latin typeface="Calibri"/>
                        <a:ea typeface="Times New Roman"/>
                        <a:cs typeface="Times New Roman"/>
                      </a:endParaRPr>
                    </a:p>
                  </a:txBody>
                  <a:tcPr marL="68580" marR="68580" marT="0" marB="0" vert="vert270">
                    <a:cell3D prstMaterial="dkEdge">
                      <a:bevel/>
                      <a:lightRig rig="flood" dir="t"/>
                    </a:cell3D>
                  </a:tcPr>
                </a:tc>
                <a:tc>
                  <a:txBody>
                    <a:bodyPr/>
                    <a:lstStyle/>
                    <a:p>
                      <a:pPr marL="71755" marR="71755" algn="ctr">
                        <a:lnSpc>
                          <a:spcPct val="115000"/>
                        </a:lnSpc>
                        <a:spcAft>
                          <a:spcPts val="0"/>
                        </a:spcAft>
                      </a:pPr>
                      <a:r>
                        <a:rPr lang="es-EC" sz="900">
                          <a:effectLst/>
                        </a:rPr>
                        <a:t>Accesorios de fumigación</a:t>
                      </a:r>
                      <a:endParaRPr lang="es-EC" sz="1100">
                        <a:solidFill>
                          <a:srgbClr val="000000"/>
                        </a:solidFill>
                        <a:effectLst/>
                        <a:latin typeface="Calibri"/>
                        <a:ea typeface="Times New Roman"/>
                        <a:cs typeface="Times New Roman"/>
                      </a:endParaRPr>
                    </a:p>
                  </a:txBody>
                  <a:tcPr marL="68580" marR="68580" marT="0" marB="0" vert="vert270">
                    <a:cell3D prstMaterial="dkEdge">
                      <a:bevel/>
                      <a:lightRig rig="flood" dir="t"/>
                    </a:cell3D>
                  </a:tcPr>
                </a:tc>
                <a:tc>
                  <a:txBody>
                    <a:bodyPr/>
                    <a:lstStyle/>
                    <a:p>
                      <a:pPr marL="71755" marR="71755" algn="ctr">
                        <a:lnSpc>
                          <a:spcPct val="115000"/>
                        </a:lnSpc>
                        <a:spcAft>
                          <a:spcPts val="0"/>
                        </a:spcAft>
                      </a:pPr>
                      <a:r>
                        <a:rPr lang="es-EC" sz="900">
                          <a:effectLst/>
                        </a:rPr>
                        <a:t>Aceites y bandas</a:t>
                      </a:r>
                      <a:endParaRPr lang="es-EC" sz="1100">
                        <a:solidFill>
                          <a:srgbClr val="000000"/>
                        </a:solidFill>
                        <a:effectLst/>
                        <a:latin typeface="Calibri"/>
                        <a:ea typeface="Times New Roman"/>
                        <a:cs typeface="Times New Roman"/>
                      </a:endParaRPr>
                    </a:p>
                  </a:txBody>
                  <a:tcPr marL="68580" marR="68580" marT="0" marB="0" vert="vert270">
                    <a:cell3D prstMaterial="dkEdge">
                      <a:bevel/>
                      <a:lightRig rig="flood" dir="t"/>
                    </a:cell3D>
                  </a:tcPr>
                </a:tc>
                <a:tc>
                  <a:txBody>
                    <a:bodyPr/>
                    <a:lstStyle/>
                    <a:p>
                      <a:pPr marL="71755" marR="71755" algn="ctr">
                        <a:lnSpc>
                          <a:spcPct val="115000"/>
                        </a:lnSpc>
                        <a:spcAft>
                          <a:spcPts val="0"/>
                        </a:spcAft>
                      </a:pPr>
                      <a:r>
                        <a:rPr lang="es-EC" sz="900">
                          <a:effectLst/>
                        </a:rPr>
                        <a:t>Luz</a:t>
                      </a:r>
                      <a:endParaRPr lang="es-EC" sz="1100">
                        <a:solidFill>
                          <a:srgbClr val="000000"/>
                        </a:solidFill>
                        <a:effectLst/>
                        <a:latin typeface="Calibri"/>
                        <a:ea typeface="Times New Roman"/>
                        <a:cs typeface="Times New Roman"/>
                      </a:endParaRPr>
                    </a:p>
                  </a:txBody>
                  <a:tcPr marL="68580" marR="68580" marT="0" marB="0" vert="vert270">
                    <a:cell3D prstMaterial="dkEdge">
                      <a:bevel/>
                      <a:lightRig rig="flood" dir="t"/>
                    </a:cell3D>
                  </a:tcPr>
                </a:tc>
                <a:tc>
                  <a:txBody>
                    <a:bodyPr/>
                    <a:lstStyle/>
                    <a:p>
                      <a:pPr marL="71755" marR="71755" algn="ctr">
                        <a:lnSpc>
                          <a:spcPct val="115000"/>
                        </a:lnSpc>
                        <a:spcAft>
                          <a:spcPts val="0"/>
                        </a:spcAft>
                      </a:pPr>
                      <a:r>
                        <a:rPr lang="es-EC" sz="900">
                          <a:effectLst/>
                        </a:rPr>
                        <a:t>Equipos de protección</a:t>
                      </a:r>
                      <a:endParaRPr lang="es-EC" sz="1100">
                        <a:solidFill>
                          <a:srgbClr val="000000"/>
                        </a:solidFill>
                        <a:effectLst/>
                        <a:latin typeface="Calibri"/>
                        <a:ea typeface="Times New Roman"/>
                        <a:cs typeface="Times New Roman"/>
                      </a:endParaRPr>
                    </a:p>
                  </a:txBody>
                  <a:tcPr marL="68580" marR="68580" marT="0" marB="0" vert="vert270">
                    <a:cell3D prstMaterial="dkEdge">
                      <a:bevel/>
                      <a:lightRig rig="flood" dir="t"/>
                    </a:cell3D>
                  </a:tcPr>
                </a:tc>
                <a:tc>
                  <a:txBody>
                    <a:bodyPr/>
                    <a:lstStyle/>
                    <a:p>
                      <a:pPr marL="71755" marR="71755" algn="ctr">
                        <a:lnSpc>
                          <a:spcPct val="115000"/>
                        </a:lnSpc>
                        <a:spcAft>
                          <a:spcPts val="0"/>
                        </a:spcAft>
                      </a:pPr>
                      <a:r>
                        <a:rPr lang="es-EC" sz="900">
                          <a:effectLst/>
                        </a:rPr>
                        <a:t>Total</a:t>
                      </a:r>
                      <a:endParaRPr lang="es-EC" sz="1100">
                        <a:solidFill>
                          <a:srgbClr val="000000"/>
                        </a:solidFill>
                        <a:effectLst/>
                        <a:latin typeface="Calibri"/>
                        <a:ea typeface="Times New Roman"/>
                        <a:cs typeface="Times New Roman"/>
                      </a:endParaRPr>
                    </a:p>
                  </a:txBody>
                  <a:tcPr marL="68580" marR="68580" marT="0" marB="0" vert="vert270">
                    <a:cell3D prstMaterial="dkEdge">
                      <a:bevel/>
                      <a:lightRig rig="flood" dir="t"/>
                    </a:cell3D>
                  </a:tcPr>
                </a:tc>
              </a:tr>
              <a:tr h="234950">
                <a:tc>
                  <a:txBody>
                    <a:bodyPr/>
                    <a:lstStyle/>
                    <a:p>
                      <a:pPr>
                        <a:lnSpc>
                          <a:spcPct val="115000"/>
                        </a:lnSpc>
                        <a:spcAft>
                          <a:spcPts val="0"/>
                        </a:spcAft>
                      </a:pPr>
                      <a:r>
                        <a:rPr lang="es-EC" sz="1000">
                          <a:effectLst/>
                        </a:rPr>
                        <a:t>E</a:t>
                      </a:r>
                      <a:r>
                        <a:rPr lang="es-EC" sz="1000" baseline="-25000">
                          <a:effectLst/>
                        </a:rPr>
                        <a:t>1</a:t>
                      </a:r>
                      <a:r>
                        <a:rPr lang="es-EC" sz="1000">
                          <a:effectLst/>
                        </a:rPr>
                        <a:t>C</a:t>
                      </a:r>
                      <a:r>
                        <a:rPr lang="es-EC" sz="1000" baseline="-25000">
                          <a:effectLst/>
                        </a:rPr>
                        <a:t>1</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r">
                        <a:lnSpc>
                          <a:spcPct val="115000"/>
                        </a:lnSpc>
                        <a:spcAft>
                          <a:spcPts val="0"/>
                        </a:spcAft>
                      </a:pPr>
                      <a:r>
                        <a:rPr lang="es-EC" sz="1000">
                          <a:effectLst/>
                        </a:rPr>
                        <a:t>1218</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tabLst>
                          <a:tab pos="115570" algn="l"/>
                          <a:tab pos="177800" algn="l"/>
                        </a:tabLst>
                      </a:pPr>
                      <a:r>
                        <a:rPr lang="es-EC" sz="1000">
                          <a:effectLst/>
                        </a:rPr>
                        <a:t>804</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120</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dirty="0">
                          <a:effectLst/>
                        </a:rPr>
                        <a:t> </a:t>
                      </a:r>
                      <a:endParaRPr lang="es-EC" sz="1100" dirty="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2142</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r>
              <a:tr h="234950">
                <a:tc>
                  <a:txBody>
                    <a:bodyPr/>
                    <a:lstStyle/>
                    <a:p>
                      <a:pPr>
                        <a:lnSpc>
                          <a:spcPct val="115000"/>
                        </a:lnSpc>
                        <a:spcAft>
                          <a:spcPts val="0"/>
                        </a:spcAft>
                      </a:pPr>
                      <a:r>
                        <a:rPr lang="es-EC" sz="1000">
                          <a:effectLst/>
                        </a:rPr>
                        <a:t>E</a:t>
                      </a:r>
                      <a:r>
                        <a:rPr lang="es-EC" sz="1000" baseline="-25000">
                          <a:effectLst/>
                        </a:rPr>
                        <a:t>1</a:t>
                      </a:r>
                      <a:r>
                        <a:rPr lang="es-EC" sz="1000">
                          <a:effectLst/>
                        </a:rPr>
                        <a:t>C</a:t>
                      </a:r>
                      <a:r>
                        <a:rPr lang="es-EC" sz="1000" baseline="-25000">
                          <a:effectLst/>
                        </a:rPr>
                        <a:t>2</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r">
                        <a:lnSpc>
                          <a:spcPct val="115000"/>
                        </a:lnSpc>
                        <a:spcAft>
                          <a:spcPts val="0"/>
                        </a:spcAft>
                      </a:pPr>
                      <a:r>
                        <a:rPr lang="es-EC" sz="1000">
                          <a:effectLst/>
                        </a:rPr>
                        <a:t>1218</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804</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120</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dirty="0">
                          <a:effectLst/>
                        </a:rPr>
                        <a:t> </a:t>
                      </a:r>
                      <a:endParaRPr lang="es-EC" sz="1100" dirty="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r">
                        <a:lnSpc>
                          <a:spcPct val="115000"/>
                        </a:lnSpc>
                        <a:spcAft>
                          <a:spcPts val="0"/>
                        </a:spcAft>
                      </a:pPr>
                      <a:r>
                        <a:rPr lang="es-EC" sz="1000">
                          <a:effectLst/>
                        </a:rPr>
                        <a:t>2142</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r>
              <a:tr h="234950">
                <a:tc>
                  <a:txBody>
                    <a:bodyPr/>
                    <a:lstStyle/>
                    <a:p>
                      <a:pPr>
                        <a:lnSpc>
                          <a:spcPct val="115000"/>
                        </a:lnSpc>
                        <a:spcAft>
                          <a:spcPts val="0"/>
                        </a:spcAft>
                      </a:pPr>
                      <a:r>
                        <a:rPr lang="es-EC" sz="1000">
                          <a:effectLst/>
                        </a:rPr>
                        <a:t>E</a:t>
                      </a:r>
                      <a:r>
                        <a:rPr lang="es-EC" sz="1000" baseline="-25000">
                          <a:effectLst/>
                        </a:rPr>
                        <a:t>2</a:t>
                      </a:r>
                      <a:r>
                        <a:rPr lang="es-EC" sz="1000">
                          <a:effectLst/>
                        </a:rPr>
                        <a:t>C</a:t>
                      </a:r>
                      <a:r>
                        <a:rPr lang="es-EC" sz="1000" baseline="-25000">
                          <a:effectLst/>
                        </a:rPr>
                        <a:t>3</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r">
                        <a:lnSpc>
                          <a:spcPct val="115000"/>
                        </a:lnSpc>
                        <a:spcAft>
                          <a:spcPts val="0"/>
                        </a:spcAft>
                      </a:pPr>
                      <a:r>
                        <a:rPr lang="es-EC" sz="1000">
                          <a:effectLst/>
                        </a:rPr>
                        <a:t>1920</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804</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120</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r">
                        <a:lnSpc>
                          <a:spcPct val="115000"/>
                        </a:lnSpc>
                        <a:spcAft>
                          <a:spcPts val="0"/>
                        </a:spcAft>
                      </a:pPr>
                      <a:r>
                        <a:rPr lang="es-EC" sz="1000">
                          <a:effectLst/>
                        </a:rPr>
                        <a:t>2844</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r>
              <a:tr h="234950">
                <a:tc>
                  <a:txBody>
                    <a:bodyPr/>
                    <a:lstStyle/>
                    <a:p>
                      <a:pPr>
                        <a:lnSpc>
                          <a:spcPct val="115000"/>
                        </a:lnSpc>
                        <a:spcAft>
                          <a:spcPts val="0"/>
                        </a:spcAft>
                      </a:pPr>
                      <a:r>
                        <a:rPr lang="es-EC" sz="1000">
                          <a:effectLst/>
                        </a:rPr>
                        <a:t>E</a:t>
                      </a:r>
                      <a:r>
                        <a:rPr lang="es-EC" sz="1000" baseline="-25000">
                          <a:effectLst/>
                        </a:rPr>
                        <a:t>2</a:t>
                      </a:r>
                      <a:r>
                        <a:rPr lang="es-EC" sz="1000">
                          <a:effectLst/>
                        </a:rPr>
                        <a:t>C</a:t>
                      </a:r>
                      <a:r>
                        <a:rPr lang="es-EC" sz="1000" baseline="-25000">
                          <a:effectLst/>
                        </a:rPr>
                        <a:t>1</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r">
                        <a:lnSpc>
                          <a:spcPct val="115000"/>
                        </a:lnSpc>
                        <a:spcAft>
                          <a:spcPts val="0"/>
                        </a:spcAft>
                      </a:pPr>
                      <a:r>
                        <a:rPr lang="es-EC" sz="1000">
                          <a:effectLst/>
                        </a:rPr>
                        <a:t>1920</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804</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ctr">
                        <a:lnSpc>
                          <a:spcPct val="115000"/>
                        </a:lnSpc>
                        <a:spcAft>
                          <a:spcPts val="0"/>
                        </a:spcAft>
                      </a:pPr>
                      <a:r>
                        <a:rPr lang="es-EC" sz="1000">
                          <a:effectLst/>
                        </a:rPr>
                        <a:t>120</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r">
                        <a:lnSpc>
                          <a:spcPct val="115000"/>
                        </a:lnSpc>
                        <a:spcAft>
                          <a:spcPts val="0"/>
                        </a:spcAft>
                      </a:pPr>
                      <a:r>
                        <a:rPr lang="es-EC" sz="1000">
                          <a:effectLst/>
                        </a:rPr>
                        <a:t>2844</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r>
              <a:tr h="234950">
                <a:tc>
                  <a:txBody>
                    <a:bodyPr/>
                    <a:lstStyle/>
                    <a:p>
                      <a:pPr>
                        <a:lnSpc>
                          <a:spcPct val="115000"/>
                        </a:lnSpc>
                        <a:spcAft>
                          <a:spcPts val="0"/>
                        </a:spcAft>
                      </a:pPr>
                      <a:r>
                        <a:rPr lang="es-EC" sz="1000">
                          <a:effectLst/>
                        </a:rPr>
                        <a:t>E</a:t>
                      </a:r>
                      <a:r>
                        <a:rPr lang="es-EC" sz="1000" baseline="-25000">
                          <a:effectLst/>
                        </a:rPr>
                        <a:t>3</a:t>
                      </a:r>
                      <a:r>
                        <a:rPr lang="es-EC" sz="1000">
                          <a:effectLst/>
                        </a:rPr>
                        <a:t>C</a:t>
                      </a:r>
                      <a:r>
                        <a:rPr lang="es-EC" sz="1000" baseline="-25000">
                          <a:effectLst/>
                        </a:rPr>
                        <a:t>1</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r">
                        <a:lnSpc>
                          <a:spcPct val="115000"/>
                        </a:lnSpc>
                        <a:spcAft>
                          <a:spcPts val="0"/>
                        </a:spcAft>
                      </a:pPr>
                      <a:r>
                        <a:rPr lang="es-EC" sz="1000">
                          <a:effectLst/>
                        </a:rPr>
                        <a:t>283</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endParaRPr lang="es-EC" sz="1100">
                        <a:solidFill>
                          <a:srgbClr val="000000"/>
                        </a:solidFill>
                        <a:effectLst/>
                        <a:latin typeface="Calibri"/>
                        <a:cs typeface="Times New Roman"/>
                      </a:endParaRPr>
                    </a:p>
                  </a:txBody>
                  <a:tcPr marL="68580" marR="68580" marT="0" marB="0">
                    <a:cell3D prstMaterial="dkEdge">
                      <a:bevel/>
                      <a:lightRig rig="flood" dir="t"/>
                    </a:cell3D>
                  </a:tcPr>
                </a:tc>
                <a:tc>
                  <a:txBody>
                    <a:bodyPr/>
                    <a:lstStyle/>
                    <a:p>
                      <a:endParaRPr lang="es-EC" sz="1100" dirty="0">
                        <a:solidFill>
                          <a:srgbClr val="000000"/>
                        </a:solidFill>
                        <a:effectLst/>
                        <a:latin typeface="Calibri"/>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230</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3600</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360</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156</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120</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55</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30</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r">
                        <a:lnSpc>
                          <a:spcPct val="115000"/>
                        </a:lnSpc>
                        <a:spcAft>
                          <a:spcPts val="0"/>
                        </a:spcAft>
                      </a:pPr>
                      <a:r>
                        <a:rPr lang="es-EC" sz="1000">
                          <a:effectLst/>
                        </a:rPr>
                        <a:t>4834</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r>
              <a:tr h="234950">
                <a:tc>
                  <a:txBody>
                    <a:bodyPr/>
                    <a:lstStyle/>
                    <a:p>
                      <a:pPr>
                        <a:lnSpc>
                          <a:spcPct val="115000"/>
                        </a:lnSpc>
                        <a:spcAft>
                          <a:spcPts val="0"/>
                        </a:spcAft>
                      </a:pPr>
                      <a:r>
                        <a:rPr lang="es-EC" sz="1000">
                          <a:effectLst/>
                        </a:rPr>
                        <a:t>E</a:t>
                      </a:r>
                      <a:r>
                        <a:rPr lang="es-EC" sz="1000" baseline="-25000">
                          <a:effectLst/>
                        </a:rPr>
                        <a:t>3</a:t>
                      </a:r>
                      <a:r>
                        <a:rPr lang="es-EC" sz="1000">
                          <a:effectLst/>
                        </a:rPr>
                        <a:t>C</a:t>
                      </a:r>
                      <a:r>
                        <a:rPr lang="es-EC" sz="1000" baseline="-25000">
                          <a:effectLst/>
                        </a:rPr>
                        <a:t>2</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r">
                        <a:lnSpc>
                          <a:spcPct val="115000"/>
                        </a:lnSpc>
                        <a:spcAft>
                          <a:spcPts val="0"/>
                        </a:spcAft>
                      </a:pPr>
                      <a:r>
                        <a:rPr lang="es-EC" sz="1000">
                          <a:effectLst/>
                        </a:rPr>
                        <a:t>283</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230</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3600</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360</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156</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120</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r">
                        <a:lnSpc>
                          <a:spcPct val="115000"/>
                        </a:lnSpc>
                        <a:spcAft>
                          <a:spcPts val="0"/>
                        </a:spcAft>
                      </a:pPr>
                      <a:r>
                        <a:rPr lang="es-EC" sz="1000">
                          <a:effectLst/>
                        </a:rPr>
                        <a:t>55</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nSpc>
                          <a:spcPct val="115000"/>
                        </a:lnSpc>
                        <a:spcAft>
                          <a:spcPts val="0"/>
                        </a:spcAft>
                      </a:pPr>
                      <a:r>
                        <a:rPr lang="es-EC" sz="1000">
                          <a:effectLst/>
                        </a:rPr>
                        <a:t> 30</a:t>
                      </a:r>
                      <a:endParaRPr lang="es-EC" sz="1100">
                        <a:solidFill>
                          <a:srgbClr val="000000"/>
                        </a:solidFill>
                        <a:effectLst/>
                        <a:latin typeface="Calibri"/>
                        <a:ea typeface="Times New Roman"/>
                        <a:cs typeface="Times New Roman"/>
                      </a:endParaRPr>
                    </a:p>
                  </a:txBody>
                  <a:tcPr marL="68580" marR="68580" marT="0" marB="0">
                    <a:cell3D prstMaterial="dkEdge">
                      <a:bevel/>
                      <a:lightRig rig="flood" dir="t"/>
                    </a:cell3D>
                  </a:tcPr>
                </a:tc>
                <a:tc>
                  <a:txBody>
                    <a:bodyPr/>
                    <a:lstStyle/>
                    <a:p>
                      <a:pPr algn="r">
                        <a:lnSpc>
                          <a:spcPct val="115000"/>
                        </a:lnSpc>
                        <a:spcAft>
                          <a:spcPts val="0"/>
                        </a:spcAft>
                      </a:pPr>
                      <a:r>
                        <a:rPr lang="es-EC" sz="1000" dirty="0">
                          <a:effectLst/>
                        </a:rPr>
                        <a:t>4834</a:t>
                      </a:r>
                      <a:endParaRPr lang="es-EC" sz="1100" dirty="0">
                        <a:solidFill>
                          <a:srgbClr val="000000"/>
                        </a:solidFill>
                        <a:effectLst/>
                        <a:latin typeface="Calibri"/>
                        <a:ea typeface="Times New Roman"/>
                        <a:cs typeface="Times New Roman"/>
                      </a:endParaRPr>
                    </a:p>
                  </a:txBody>
                  <a:tcPr marL="68580" marR="68580" marT="0" marB="0">
                    <a:cell3D prstMaterial="dkEdge">
                      <a:bevel/>
                      <a:lightRig rig="flood" dir="t"/>
                    </a:cell3D>
                  </a:tcPr>
                </a:tc>
              </a:tr>
            </a:tbl>
          </a:graphicData>
        </a:graphic>
      </p:graphicFrame>
      <p:sp>
        <p:nvSpPr>
          <p:cNvPr id="9" name="8 CuadroTexto"/>
          <p:cNvSpPr txBox="1"/>
          <p:nvPr/>
        </p:nvSpPr>
        <p:spPr>
          <a:xfrm>
            <a:off x="381" y="4432127"/>
            <a:ext cx="3168352" cy="369332"/>
          </a:xfrm>
          <a:prstGeom prst="rect">
            <a:avLst/>
          </a:prstGeom>
          <a:noFill/>
        </p:spPr>
        <p:txBody>
          <a:bodyPr wrap="square" rtlCol="0">
            <a:spAutoFit/>
          </a:bodyPr>
          <a:lstStyle/>
          <a:p>
            <a:pPr algn="ctr"/>
            <a:r>
              <a:rPr lang="es-EC" dirty="0" smtClean="0">
                <a:latin typeface="Arial" pitchFamily="34" charset="0"/>
                <a:cs typeface="Arial" pitchFamily="34" charset="0"/>
              </a:rPr>
              <a:t>COSTOS VARIABLES</a:t>
            </a:r>
            <a:endParaRPr lang="es-EC" dirty="0">
              <a:latin typeface="Arial" pitchFamily="34" charset="0"/>
              <a:cs typeface="Arial" pitchFamily="34" charset="0"/>
            </a:endParaRPr>
          </a:p>
        </p:txBody>
      </p:sp>
      <p:sp>
        <p:nvSpPr>
          <p:cNvPr id="10" name="9 Rectángulo"/>
          <p:cNvSpPr/>
          <p:nvPr/>
        </p:nvSpPr>
        <p:spPr>
          <a:xfrm>
            <a:off x="683568" y="3752166"/>
            <a:ext cx="8352928" cy="307777"/>
          </a:xfrm>
          <a:prstGeom prst="rect">
            <a:avLst/>
          </a:prstGeom>
        </p:spPr>
        <p:txBody>
          <a:bodyPr wrap="square">
            <a:spAutoFit/>
          </a:bodyPr>
          <a:lstStyle/>
          <a:p>
            <a:r>
              <a:rPr lang="es-ES" sz="1400" dirty="0" smtClean="0">
                <a:latin typeface="Arial" pitchFamily="34" charset="0"/>
                <a:cs typeface="Arial" pitchFamily="34" charset="0"/>
              </a:rPr>
              <a:t>P</a:t>
            </a:r>
            <a:r>
              <a:rPr lang="es-EC" sz="1400" dirty="0" err="1" smtClean="0">
                <a:latin typeface="Arial" pitchFamily="34" charset="0"/>
                <a:cs typeface="Arial" pitchFamily="34" charset="0"/>
              </a:rPr>
              <a:t>roducción</a:t>
            </a:r>
            <a:r>
              <a:rPr lang="es-EC" sz="1400" dirty="0" smtClean="0">
                <a:latin typeface="Arial" pitchFamily="34" charset="0"/>
                <a:cs typeface="Arial" pitchFamily="34" charset="0"/>
              </a:rPr>
              <a:t> </a:t>
            </a:r>
            <a:r>
              <a:rPr lang="es-EC" sz="1400" dirty="0">
                <a:latin typeface="Arial" pitchFamily="34" charset="0"/>
                <a:cs typeface="Arial" pitchFamily="34" charset="0"/>
              </a:rPr>
              <a:t>anual periodo 2010-2015 variedad </a:t>
            </a:r>
            <a:r>
              <a:rPr lang="es-EC" sz="1400" dirty="0" err="1">
                <a:latin typeface="Arial" pitchFamily="34" charset="0"/>
                <a:cs typeface="Arial" pitchFamily="34" charset="0"/>
              </a:rPr>
              <a:t>Freedom</a:t>
            </a:r>
            <a:r>
              <a:rPr lang="es-EC" sz="1400" dirty="0">
                <a:latin typeface="Arial" pitchFamily="34" charset="0"/>
                <a:cs typeface="Arial" pitchFamily="34" charset="0"/>
              </a:rPr>
              <a:t>® F</a:t>
            </a:r>
            <a:r>
              <a:rPr lang="es-EC" sz="1400" dirty="0" smtClean="0">
                <a:latin typeface="Arial" pitchFamily="34" charset="0"/>
                <a:cs typeface="Arial" pitchFamily="34" charset="0"/>
              </a:rPr>
              <a:t>lores </a:t>
            </a:r>
            <a:r>
              <a:rPr lang="es-EC" sz="1400" dirty="0">
                <a:latin typeface="Arial" pitchFamily="34" charset="0"/>
                <a:cs typeface="Arial" pitchFamily="34" charset="0"/>
              </a:rPr>
              <a:t>Santa Mónica </a:t>
            </a:r>
            <a:r>
              <a:rPr lang="es-EC" sz="1400" dirty="0" err="1">
                <a:latin typeface="Arial" pitchFamily="34" charset="0"/>
                <a:cs typeface="Arial" pitchFamily="34" charset="0"/>
              </a:rPr>
              <a:t>Ñanta</a:t>
            </a:r>
            <a:r>
              <a:rPr lang="es-EC" sz="1400" dirty="0">
                <a:latin typeface="Arial" pitchFamily="34" charset="0"/>
                <a:cs typeface="Arial" pitchFamily="34" charset="0"/>
              </a:rPr>
              <a:t> Cía. </a:t>
            </a:r>
            <a:r>
              <a:rPr lang="es-EC" sz="1400" dirty="0" smtClean="0">
                <a:latin typeface="Arial" pitchFamily="34" charset="0"/>
                <a:cs typeface="Arial" pitchFamily="34" charset="0"/>
              </a:rPr>
              <a:t>Ltda.</a:t>
            </a:r>
            <a:endParaRPr lang="es-EC" sz="1400" dirty="0">
              <a:latin typeface="Arial" pitchFamily="34" charset="0"/>
              <a:cs typeface="Arial" pitchFamily="34" charset="0"/>
            </a:endParaRPr>
          </a:p>
        </p:txBody>
      </p:sp>
      <p:sp>
        <p:nvSpPr>
          <p:cNvPr id="11" name="10 Rectángulo"/>
          <p:cNvSpPr/>
          <p:nvPr/>
        </p:nvSpPr>
        <p:spPr>
          <a:xfrm>
            <a:off x="1584557" y="6459798"/>
            <a:ext cx="7272808" cy="307777"/>
          </a:xfrm>
          <a:prstGeom prst="rect">
            <a:avLst/>
          </a:prstGeom>
        </p:spPr>
        <p:txBody>
          <a:bodyPr wrap="square">
            <a:spAutoFit/>
          </a:bodyPr>
          <a:lstStyle/>
          <a:p>
            <a:pPr algn="r"/>
            <a:r>
              <a:rPr lang="es-ES" sz="1400" dirty="0">
                <a:latin typeface="Arial" pitchFamily="34" charset="0"/>
                <a:cs typeface="Arial" pitchFamily="34" charset="0"/>
              </a:rPr>
              <a:t>Costos por hectárea año de producción de los diferentes tratamientos</a:t>
            </a:r>
            <a:endParaRPr lang="es-EC" sz="1400" b="1" dirty="0">
              <a:latin typeface="Arial" pitchFamily="34" charset="0"/>
              <a:cs typeface="Arial" pitchFamily="34" charset="0"/>
            </a:endParaRPr>
          </a:p>
        </p:txBody>
      </p:sp>
      <p:sp>
        <p:nvSpPr>
          <p:cNvPr id="3" name="2 Elipse"/>
          <p:cNvSpPr/>
          <p:nvPr/>
        </p:nvSpPr>
        <p:spPr>
          <a:xfrm>
            <a:off x="1331640" y="1916832"/>
            <a:ext cx="684965"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Elipse"/>
          <p:cNvSpPr/>
          <p:nvPr/>
        </p:nvSpPr>
        <p:spPr>
          <a:xfrm>
            <a:off x="1331640" y="2924944"/>
            <a:ext cx="684965"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Elipse"/>
          <p:cNvSpPr/>
          <p:nvPr/>
        </p:nvSpPr>
        <p:spPr>
          <a:xfrm>
            <a:off x="2068178" y="2996952"/>
            <a:ext cx="1279685"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Elipse"/>
          <p:cNvSpPr/>
          <p:nvPr/>
        </p:nvSpPr>
        <p:spPr>
          <a:xfrm>
            <a:off x="2198845" y="1916832"/>
            <a:ext cx="1279685"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Elipse"/>
          <p:cNvSpPr/>
          <p:nvPr/>
        </p:nvSpPr>
        <p:spPr>
          <a:xfrm>
            <a:off x="3333961" y="4941168"/>
            <a:ext cx="684965"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22 Elipse"/>
          <p:cNvSpPr/>
          <p:nvPr/>
        </p:nvSpPr>
        <p:spPr>
          <a:xfrm>
            <a:off x="5652120" y="5883734"/>
            <a:ext cx="684965"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8095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9" grpId="0" animBg="1"/>
      <p:bldP spid="20" grpId="0" animBg="1"/>
      <p:bldP spid="21"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476672"/>
            <a:ext cx="8424936" cy="839599"/>
          </a:xfrm>
        </p:spPr>
        <p:txBody>
          <a:bodyPr>
            <a:normAutofit/>
          </a:bodyPr>
          <a:lstStyle/>
          <a:p>
            <a:pPr algn="ctr"/>
            <a:r>
              <a:rPr lang="es-EC" sz="2400" b="0" dirty="0" smtClean="0">
                <a:latin typeface="Arial" pitchFamily="34" charset="0"/>
                <a:cs typeface="Arial" pitchFamily="34" charset="0"/>
              </a:rPr>
              <a:t> ÍNDICE BENEFICIO - </a:t>
            </a:r>
            <a:r>
              <a:rPr lang="es-EC" sz="2400" b="0" dirty="0">
                <a:latin typeface="Arial" pitchFamily="34" charset="0"/>
                <a:cs typeface="Arial" pitchFamily="34" charset="0"/>
              </a:rPr>
              <a:t>COSTO</a:t>
            </a:r>
          </a:p>
        </p:txBody>
      </p:sp>
      <p:sp>
        <p:nvSpPr>
          <p:cNvPr id="3" name="2 Marcador de número de diapositiva"/>
          <p:cNvSpPr>
            <a:spLocks noGrp="1"/>
          </p:cNvSpPr>
          <p:nvPr>
            <p:ph type="sldNum" sz="quarter" idx="12"/>
          </p:nvPr>
        </p:nvSpPr>
        <p:spPr/>
        <p:txBody>
          <a:bodyPr/>
          <a:lstStyle/>
          <a:p>
            <a:fld id="{C8A9E427-1B8D-4329-AE08-EED99265D82E}" type="slidenum">
              <a:rPr lang="es-EC" smtClean="0"/>
              <a:pPr/>
              <a:t>28</a:t>
            </a:fld>
            <a:endParaRPr lang="es-EC"/>
          </a:p>
        </p:txBody>
      </p:sp>
      <p:graphicFrame>
        <p:nvGraphicFramePr>
          <p:cNvPr id="5" name="4 Tabla"/>
          <p:cNvGraphicFramePr>
            <a:graphicFrameLocks noGrp="1"/>
          </p:cNvGraphicFramePr>
          <p:nvPr>
            <p:extLst>
              <p:ext uri="{D42A27DB-BD31-4B8C-83A1-F6EECF244321}">
                <p14:modId xmlns:p14="http://schemas.microsoft.com/office/powerpoint/2010/main" val="3124247695"/>
              </p:ext>
            </p:extLst>
          </p:nvPr>
        </p:nvGraphicFramePr>
        <p:xfrm>
          <a:off x="1547664" y="1916833"/>
          <a:ext cx="6264696" cy="2880321"/>
        </p:xfrm>
        <a:graphic>
          <a:graphicData uri="http://schemas.openxmlformats.org/drawingml/2006/table">
            <a:tbl>
              <a:tblPr firstRow="1" firstCol="1" bandRow="1">
                <a:tableStyleId>{9D7B26C5-4107-4FEC-AEDC-1716B250A1EF}</a:tableStyleId>
              </a:tblPr>
              <a:tblGrid>
                <a:gridCol w="2410000"/>
                <a:gridCol w="1307859"/>
                <a:gridCol w="1187779"/>
                <a:gridCol w="679529"/>
                <a:gridCol w="679529"/>
              </a:tblGrid>
              <a:tr h="660705">
                <a:tc>
                  <a:txBody>
                    <a:bodyPr/>
                    <a:lstStyle/>
                    <a:p>
                      <a:pPr algn="ctr">
                        <a:lnSpc>
                          <a:spcPct val="115000"/>
                        </a:lnSpc>
                        <a:spcAft>
                          <a:spcPts val="0"/>
                        </a:spcAft>
                      </a:pPr>
                      <a:r>
                        <a:rPr lang="es-ES" sz="1200" dirty="0">
                          <a:effectLst/>
                          <a:latin typeface="Arial" pitchFamily="34" charset="0"/>
                          <a:cs typeface="Arial" pitchFamily="34" charset="0"/>
                        </a:rPr>
                        <a:t>Tratamientos</a:t>
                      </a:r>
                      <a:endParaRPr lang="es-EC" sz="1200" dirty="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c>
                  <a:txBody>
                    <a:bodyPr/>
                    <a:lstStyle/>
                    <a:p>
                      <a:pPr algn="ctr">
                        <a:lnSpc>
                          <a:spcPct val="115000"/>
                        </a:lnSpc>
                        <a:spcAft>
                          <a:spcPts val="0"/>
                        </a:spcAft>
                      </a:pPr>
                      <a:r>
                        <a:rPr lang="es-ES" sz="1200">
                          <a:effectLst/>
                          <a:latin typeface="Arial" pitchFamily="34" charset="0"/>
                          <a:cs typeface="Arial" pitchFamily="34" charset="0"/>
                        </a:rPr>
                        <a:t>Beneficio Neto</a:t>
                      </a:r>
                      <a:endParaRPr lang="es-EC" sz="120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c>
                  <a:txBody>
                    <a:bodyPr/>
                    <a:lstStyle/>
                    <a:p>
                      <a:pPr algn="ctr">
                        <a:lnSpc>
                          <a:spcPct val="115000"/>
                        </a:lnSpc>
                        <a:spcAft>
                          <a:spcPts val="0"/>
                        </a:spcAft>
                      </a:pPr>
                      <a:r>
                        <a:rPr lang="es-ES" sz="1200">
                          <a:effectLst/>
                          <a:latin typeface="Arial" pitchFamily="34" charset="0"/>
                          <a:cs typeface="Arial" pitchFamily="34" charset="0"/>
                        </a:rPr>
                        <a:t>Costo Variable</a:t>
                      </a:r>
                      <a:endParaRPr lang="es-EC" sz="120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c>
                  <a:txBody>
                    <a:bodyPr/>
                    <a:lstStyle/>
                    <a:p>
                      <a:pPr algn="ctr">
                        <a:lnSpc>
                          <a:spcPct val="115000"/>
                        </a:lnSpc>
                        <a:spcAft>
                          <a:spcPts val="0"/>
                        </a:spcAft>
                      </a:pPr>
                      <a:r>
                        <a:rPr lang="es-ES" sz="1200">
                          <a:effectLst/>
                          <a:latin typeface="Arial" pitchFamily="34" charset="0"/>
                          <a:cs typeface="Arial" pitchFamily="34" charset="0"/>
                        </a:rPr>
                        <a:t>T/D</a:t>
                      </a:r>
                      <a:endParaRPr lang="es-EC" sz="120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c>
                  <a:txBody>
                    <a:bodyPr/>
                    <a:lstStyle/>
                    <a:p>
                      <a:pPr algn="ctr">
                        <a:lnSpc>
                          <a:spcPct val="115000"/>
                        </a:lnSpc>
                        <a:spcAft>
                          <a:spcPts val="0"/>
                        </a:spcAft>
                      </a:pPr>
                      <a:r>
                        <a:rPr lang="es-ES" sz="1200">
                          <a:effectLst/>
                          <a:latin typeface="Arial" pitchFamily="34" charset="0"/>
                          <a:cs typeface="Arial" pitchFamily="34" charset="0"/>
                        </a:rPr>
                        <a:t>B/C</a:t>
                      </a:r>
                      <a:endParaRPr lang="es-EC" sz="120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r>
              <a:tr h="369936">
                <a:tc>
                  <a:txBody>
                    <a:bodyPr/>
                    <a:lstStyle/>
                    <a:p>
                      <a:pPr algn="ctr">
                        <a:lnSpc>
                          <a:spcPct val="115000"/>
                        </a:lnSpc>
                        <a:spcAft>
                          <a:spcPts val="0"/>
                        </a:spcAft>
                      </a:pPr>
                      <a:r>
                        <a:rPr lang="es-EC" sz="1200" dirty="0">
                          <a:effectLst/>
                          <a:latin typeface="Arial" pitchFamily="34" charset="0"/>
                          <a:cs typeface="Arial" pitchFamily="34" charset="0"/>
                        </a:rPr>
                        <a:t>E</a:t>
                      </a:r>
                      <a:r>
                        <a:rPr lang="es-EC" sz="1200" baseline="-25000" dirty="0">
                          <a:effectLst/>
                          <a:latin typeface="Arial" pitchFamily="34" charset="0"/>
                          <a:cs typeface="Arial" pitchFamily="34" charset="0"/>
                        </a:rPr>
                        <a:t>1</a:t>
                      </a:r>
                      <a:r>
                        <a:rPr lang="es-EC" sz="1200" dirty="0">
                          <a:effectLst/>
                          <a:latin typeface="Arial" pitchFamily="34" charset="0"/>
                          <a:cs typeface="Arial" pitchFamily="34" charset="0"/>
                        </a:rPr>
                        <a:t>C</a:t>
                      </a:r>
                      <a:r>
                        <a:rPr lang="es-EC" sz="1200" baseline="-25000" dirty="0">
                          <a:effectLst/>
                          <a:latin typeface="Arial" pitchFamily="34" charset="0"/>
                          <a:cs typeface="Arial" pitchFamily="34" charset="0"/>
                        </a:rPr>
                        <a:t>1</a:t>
                      </a:r>
                      <a:endParaRPr lang="es-EC" sz="1200" dirty="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solidFill>
                      <a:schemeClr val="tx2">
                        <a:lumMod val="60000"/>
                        <a:lumOff val="40000"/>
                      </a:schemeClr>
                    </a:solidFill>
                  </a:tcPr>
                </a:tc>
                <a:tc>
                  <a:txBody>
                    <a:bodyPr/>
                    <a:lstStyle/>
                    <a:p>
                      <a:pPr algn="ctr">
                        <a:lnSpc>
                          <a:spcPct val="115000"/>
                        </a:lnSpc>
                        <a:spcAft>
                          <a:spcPts val="0"/>
                        </a:spcAft>
                      </a:pPr>
                      <a:r>
                        <a:rPr lang="es-ES" sz="1200">
                          <a:effectLst/>
                          <a:latin typeface="Arial" pitchFamily="34" charset="0"/>
                          <a:cs typeface="Arial" pitchFamily="34" charset="0"/>
                        </a:rPr>
                        <a:t>13293</a:t>
                      </a:r>
                      <a:endParaRPr lang="es-EC" sz="120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solidFill>
                      <a:schemeClr val="tx2">
                        <a:lumMod val="60000"/>
                        <a:lumOff val="40000"/>
                      </a:schemeClr>
                    </a:solidFill>
                  </a:tcPr>
                </a:tc>
                <a:tc>
                  <a:txBody>
                    <a:bodyPr/>
                    <a:lstStyle/>
                    <a:p>
                      <a:pPr algn="ctr">
                        <a:lnSpc>
                          <a:spcPct val="115000"/>
                        </a:lnSpc>
                        <a:spcAft>
                          <a:spcPts val="0"/>
                        </a:spcAft>
                      </a:pPr>
                      <a:r>
                        <a:rPr lang="es-EC" sz="1200" dirty="0">
                          <a:effectLst/>
                          <a:latin typeface="Arial" pitchFamily="34" charset="0"/>
                          <a:cs typeface="Arial" pitchFamily="34" charset="0"/>
                        </a:rPr>
                        <a:t>2142</a:t>
                      </a:r>
                      <a:endParaRPr lang="es-EC" sz="1200" dirty="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solidFill>
                      <a:schemeClr val="tx2">
                        <a:lumMod val="60000"/>
                        <a:lumOff val="40000"/>
                      </a:schemeClr>
                    </a:solidFill>
                  </a:tcPr>
                </a:tc>
                <a:tc>
                  <a:txBody>
                    <a:bodyPr/>
                    <a:lstStyle/>
                    <a:p>
                      <a:pPr algn="ctr">
                        <a:lnSpc>
                          <a:spcPct val="115000"/>
                        </a:lnSpc>
                        <a:spcAft>
                          <a:spcPts val="0"/>
                        </a:spcAft>
                      </a:pPr>
                      <a:r>
                        <a:rPr lang="es-ES" sz="1200">
                          <a:effectLst/>
                          <a:latin typeface="Arial" pitchFamily="34" charset="0"/>
                          <a:cs typeface="Arial" pitchFamily="34" charset="0"/>
                        </a:rPr>
                        <a:t>*</a:t>
                      </a:r>
                      <a:endParaRPr lang="es-EC" sz="120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solidFill>
                      <a:schemeClr val="tx2">
                        <a:lumMod val="60000"/>
                        <a:lumOff val="40000"/>
                      </a:schemeClr>
                    </a:solidFill>
                  </a:tcPr>
                </a:tc>
                <a:tc>
                  <a:txBody>
                    <a:bodyPr/>
                    <a:lstStyle/>
                    <a:p>
                      <a:pPr algn="ctr">
                        <a:lnSpc>
                          <a:spcPct val="115000"/>
                        </a:lnSpc>
                        <a:spcAft>
                          <a:spcPts val="0"/>
                        </a:spcAft>
                      </a:pPr>
                      <a:r>
                        <a:rPr lang="es-ES" sz="1200">
                          <a:effectLst/>
                          <a:latin typeface="Arial" pitchFamily="34" charset="0"/>
                          <a:cs typeface="Arial" pitchFamily="34" charset="0"/>
                        </a:rPr>
                        <a:t>6,2</a:t>
                      </a:r>
                      <a:endParaRPr lang="es-EC" sz="120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solidFill>
                      <a:schemeClr val="tx2">
                        <a:lumMod val="60000"/>
                        <a:lumOff val="40000"/>
                      </a:schemeClr>
                    </a:solidFill>
                  </a:tcPr>
                </a:tc>
              </a:tr>
              <a:tr h="369936">
                <a:tc>
                  <a:txBody>
                    <a:bodyPr/>
                    <a:lstStyle/>
                    <a:p>
                      <a:pPr algn="ctr">
                        <a:lnSpc>
                          <a:spcPct val="115000"/>
                        </a:lnSpc>
                        <a:spcAft>
                          <a:spcPts val="0"/>
                        </a:spcAft>
                      </a:pPr>
                      <a:r>
                        <a:rPr lang="es-EC" sz="1200" dirty="0">
                          <a:effectLst/>
                          <a:latin typeface="Arial" pitchFamily="34" charset="0"/>
                          <a:cs typeface="Arial" pitchFamily="34" charset="0"/>
                        </a:rPr>
                        <a:t>E</a:t>
                      </a:r>
                      <a:r>
                        <a:rPr lang="es-EC" sz="1200" baseline="-25000" dirty="0">
                          <a:effectLst/>
                          <a:latin typeface="Arial" pitchFamily="34" charset="0"/>
                          <a:cs typeface="Arial" pitchFamily="34" charset="0"/>
                        </a:rPr>
                        <a:t>1</a:t>
                      </a:r>
                      <a:r>
                        <a:rPr lang="es-EC" sz="1200" dirty="0">
                          <a:effectLst/>
                          <a:latin typeface="Arial" pitchFamily="34" charset="0"/>
                          <a:cs typeface="Arial" pitchFamily="34" charset="0"/>
                        </a:rPr>
                        <a:t>C</a:t>
                      </a:r>
                      <a:r>
                        <a:rPr lang="es-EC" sz="1200" baseline="-25000" dirty="0">
                          <a:effectLst/>
                          <a:latin typeface="Arial" pitchFamily="34" charset="0"/>
                          <a:cs typeface="Arial" pitchFamily="34" charset="0"/>
                        </a:rPr>
                        <a:t>2</a:t>
                      </a:r>
                      <a:endParaRPr lang="es-EC" sz="1200" dirty="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solidFill>
                      <a:schemeClr val="tx2">
                        <a:lumMod val="60000"/>
                        <a:lumOff val="40000"/>
                      </a:schemeClr>
                    </a:solidFill>
                  </a:tcPr>
                </a:tc>
                <a:tc>
                  <a:txBody>
                    <a:bodyPr/>
                    <a:lstStyle/>
                    <a:p>
                      <a:pPr algn="ctr">
                        <a:lnSpc>
                          <a:spcPct val="115000"/>
                        </a:lnSpc>
                        <a:spcAft>
                          <a:spcPts val="0"/>
                        </a:spcAft>
                      </a:pPr>
                      <a:r>
                        <a:rPr lang="es-ES" sz="1200" dirty="0">
                          <a:effectLst/>
                          <a:latin typeface="Arial" pitchFamily="34" charset="0"/>
                          <a:cs typeface="Arial" pitchFamily="34" charset="0"/>
                        </a:rPr>
                        <a:t>13293</a:t>
                      </a:r>
                      <a:endParaRPr lang="es-EC" sz="1200" dirty="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solidFill>
                      <a:schemeClr val="tx2">
                        <a:lumMod val="60000"/>
                        <a:lumOff val="40000"/>
                      </a:schemeClr>
                    </a:solidFill>
                  </a:tcPr>
                </a:tc>
                <a:tc>
                  <a:txBody>
                    <a:bodyPr/>
                    <a:lstStyle/>
                    <a:p>
                      <a:pPr algn="ctr">
                        <a:lnSpc>
                          <a:spcPct val="115000"/>
                        </a:lnSpc>
                        <a:spcAft>
                          <a:spcPts val="0"/>
                        </a:spcAft>
                      </a:pPr>
                      <a:r>
                        <a:rPr lang="es-EC" sz="1200" dirty="0">
                          <a:effectLst/>
                          <a:latin typeface="Arial" pitchFamily="34" charset="0"/>
                          <a:cs typeface="Arial" pitchFamily="34" charset="0"/>
                        </a:rPr>
                        <a:t>2142</a:t>
                      </a:r>
                      <a:endParaRPr lang="es-EC" sz="1200" dirty="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solidFill>
                      <a:schemeClr val="tx2">
                        <a:lumMod val="60000"/>
                        <a:lumOff val="40000"/>
                      </a:schemeClr>
                    </a:solidFill>
                  </a:tcPr>
                </a:tc>
                <a:tc>
                  <a:txBody>
                    <a:bodyPr/>
                    <a:lstStyle/>
                    <a:p>
                      <a:pPr algn="ctr">
                        <a:lnSpc>
                          <a:spcPct val="115000"/>
                        </a:lnSpc>
                        <a:spcAft>
                          <a:spcPts val="0"/>
                        </a:spcAft>
                      </a:pPr>
                      <a:r>
                        <a:rPr lang="es-ES" sz="1200" dirty="0">
                          <a:effectLst/>
                          <a:latin typeface="Arial" pitchFamily="34" charset="0"/>
                          <a:cs typeface="Arial" pitchFamily="34" charset="0"/>
                        </a:rPr>
                        <a:t>*</a:t>
                      </a:r>
                      <a:endParaRPr lang="es-EC" sz="1200" dirty="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solidFill>
                      <a:schemeClr val="tx2">
                        <a:lumMod val="60000"/>
                        <a:lumOff val="40000"/>
                      </a:schemeClr>
                    </a:solidFill>
                  </a:tcPr>
                </a:tc>
                <a:tc>
                  <a:txBody>
                    <a:bodyPr/>
                    <a:lstStyle/>
                    <a:p>
                      <a:pPr algn="ctr">
                        <a:lnSpc>
                          <a:spcPct val="115000"/>
                        </a:lnSpc>
                        <a:spcAft>
                          <a:spcPts val="0"/>
                        </a:spcAft>
                      </a:pPr>
                      <a:r>
                        <a:rPr lang="es-ES" sz="1200" dirty="0">
                          <a:effectLst/>
                          <a:latin typeface="Arial" pitchFamily="34" charset="0"/>
                          <a:cs typeface="Arial" pitchFamily="34" charset="0"/>
                        </a:rPr>
                        <a:t>6,2</a:t>
                      </a:r>
                      <a:endParaRPr lang="es-EC" sz="1200" dirty="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solidFill>
                      <a:schemeClr val="tx2">
                        <a:lumMod val="60000"/>
                        <a:lumOff val="40000"/>
                      </a:schemeClr>
                    </a:solidFill>
                  </a:tcPr>
                </a:tc>
              </a:tr>
              <a:tr h="369936">
                <a:tc>
                  <a:txBody>
                    <a:bodyPr/>
                    <a:lstStyle/>
                    <a:p>
                      <a:pPr algn="ctr">
                        <a:lnSpc>
                          <a:spcPct val="115000"/>
                        </a:lnSpc>
                        <a:spcAft>
                          <a:spcPts val="0"/>
                        </a:spcAft>
                      </a:pPr>
                      <a:r>
                        <a:rPr lang="es-EC" sz="1200" dirty="0">
                          <a:effectLst/>
                          <a:latin typeface="Arial" pitchFamily="34" charset="0"/>
                          <a:cs typeface="Arial" pitchFamily="34" charset="0"/>
                        </a:rPr>
                        <a:t>E</a:t>
                      </a:r>
                      <a:r>
                        <a:rPr lang="es-EC" sz="1200" baseline="-25000" dirty="0">
                          <a:effectLst/>
                          <a:latin typeface="Arial" pitchFamily="34" charset="0"/>
                          <a:cs typeface="Arial" pitchFamily="34" charset="0"/>
                        </a:rPr>
                        <a:t>2</a:t>
                      </a:r>
                      <a:r>
                        <a:rPr lang="es-EC" sz="1200" dirty="0">
                          <a:effectLst/>
                          <a:latin typeface="Arial" pitchFamily="34" charset="0"/>
                          <a:cs typeface="Arial" pitchFamily="34" charset="0"/>
                        </a:rPr>
                        <a:t>C</a:t>
                      </a:r>
                      <a:r>
                        <a:rPr lang="es-EC" sz="1200" baseline="-25000" dirty="0">
                          <a:effectLst/>
                          <a:latin typeface="Arial" pitchFamily="34" charset="0"/>
                          <a:cs typeface="Arial" pitchFamily="34" charset="0"/>
                        </a:rPr>
                        <a:t>3</a:t>
                      </a:r>
                      <a:endParaRPr lang="es-EC" sz="1200" dirty="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c>
                  <a:txBody>
                    <a:bodyPr/>
                    <a:lstStyle/>
                    <a:p>
                      <a:pPr algn="ctr">
                        <a:lnSpc>
                          <a:spcPct val="115000"/>
                        </a:lnSpc>
                        <a:spcAft>
                          <a:spcPts val="0"/>
                        </a:spcAft>
                      </a:pPr>
                      <a:r>
                        <a:rPr lang="es-ES" sz="1200" dirty="0">
                          <a:effectLst/>
                          <a:latin typeface="Arial" pitchFamily="34" charset="0"/>
                          <a:cs typeface="Arial" pitchFamily="34" charset="0"/>
                        </a:rPr>
                        <a:t>12591</a:t>
                      </a:r>
                      <a:endParaRPr lang="es-EC" sz="1200" dirty="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c>
                  <a:txBody>
                    <a:bodyPr/>
                    <a:lstStyle/>
                    <a:p>
                      <a:pPr algn="ctr">
                        <a:lnSpc>
                          <a:spcPct val="115000"/>
                        </a:lnSpc>
                        <a:spcAft>
                          <a:spcPts val="0"/>
                        </a:spcAft>
                      </a:pPr>
                      <a:r>
                        <a:rPr lang="es-EC" sz="1200" dirty="0">
                          <a:effectLst/>
                          <a:latin typeface="Arial" pitchFamily="34" charset="0"/>
                          <a:cs typeface="Arial" pitchFamily="34" charset="0"/>
                        </a:rPr>
                        <a:t>2844</a:t>
                      </a:r>
                      <a:endParaRPr lang="es-EC" sz="1200" dirty="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c>
                  <a:txBody>
                    <a:bodyPr/>
                    <a:lstStyle/>
                    <a:p>
                      <a:pPr algn="ctr"/>
                      <a:endParaRPr lang="es-EC" sz="1200" dirty="0">
                        <a:solidFill>
                          <a:srgbClr val="000000"/>
                        </a:solidFill>
                        <a:effectLst/>
                        <a:latin typeface="Arial" pitchFamily="34" charset="0"/>
                        <a:cs typeface="Arial" pitchFamily="34" charset="0"/>
                      </a:endParaRPr>
                    </a:p>
                  </a:txBody>
                  <a:tcPr marL="68580" marR="68580" marT="0" marB="0">
                    <a:cell3D prstMaterial="dkEdge">
                      <a:bevel/>
                      <a:lightRig rig="flood" dir="t"/>
                    </a:cell3D>
                  </a:tcPr>
                </a:tc>
                <a:tc>
                  <a:txBody>
                    <a:bodyPr/>
                    <a:lstStyle/>
                    <a:p>
                      <a:pPr algn="ctr">
                        <a:lnSpc>
                          <a:spcPct val="115000"/>
                        </a:lnSpc>
                        <a:spcAft>
                          <a:spcPts val="0"/>
                        </a:spcAft>
                      </a:pPr>
                      <a:r>
                        <a:rPr lang="es-ES" sz="1200">
                          <a:effectLst/>
                          <a:latin typeface="Arial" pitchFamily="34" charset="0"/>
                          <a:cs typeface="Arial" pitchFamily="34" charset="0"/>
                        </a:rPr>
                        <a:t> </a:t>
                      </a:r>
                      <a:endParaRPr lang="es-EC" sz="120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r>
              <a:tr h="369936">
                <a:tc>
                  <a:txBody>
                    <a:bodyPr/>
                    <a:lstStyle/>
                    <a:p>
                      <a:pPr algn="ctr">
                        <a:lnSpc>
                          <a:spcPct val="115000"/>
                        </a:lnSpc>
                        <a:spcAft>
                          <a:spcPts val="0"/>
                        </a:spcAft>
                      </a:pPr>
                      <a:r>
                        <a:rPr lang="es-EC" sz="1200">
                          <a:effectLst/>
                          <a:latin typeface="Arial" pitchFamily="34" charset="0"/>
                          <a:cs typeface="Arial" pitchFamily="34" charset="0"/>
                        </a:rPr>
                        <a:t>E</a:t>
                      </a:r>
                      <a:r>
                        <a:rPr lang="es-EC" sz="1200" baseline="-25000">
                          <a:effectLst/>
                          <a:latin typeface="Arial" pitchFamily="34" charset="0"/>
                          <a:cs typeface="Arial" pitchFamily="34" charset="0"/>
                        </a:rPr>
                        <a:t>2</a:t>
                      </a:r>
                      <a:r>
                        <a:rPr lang="es-EC" sz="1200">
                          <a:effectLst/>
                          <a:latin typeface="Arial" pitchFamily="34" charset="0"/>
                          <a:cs typeface="Arial" pitchFamily="34" charset="0"/>
                        </a:rPr>
                        <a:t>C</a:t>
                      </a:r>
                      <a:r>
                        <a:rPr lang="es-EC" sz="1200" baseline="-25000">
                          <a:effectLst/>
                          <a:latin typeface="Arial" pitchFamily="34" charset="0"/>
                          <a:cs typeface="Arial" pitchFamily="34" charset="0"/>
                        </a:rPr>
                        <a:t>1</a:t>
                      </a:r>
                      <a:endParaRPr lang="es-EC" sz="120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c>
                  <a:txBody>
                    <a:bodyPr/>
                    <a:lstStyle/>
                    <a:p>
                      <a:pPr algn="ctr">
                        <a:lnSpc>
                          <a:spcPct val="115000"/>
                        </a:lnSpc>
                        <a:spcAft>
                          <a:spcPts val="0"/>
                        </a:spcAft>
                      </a:pPr>
                      <a:r>
                        <a:rPr lang="es-ES" sz="1200" dirty="0">
                          <a:effectLst/>
                          <a:latin typeface="Arial" pitchFamily="34" charset="0"/>
                          <a:cs typeface="Arial" pitchFamily="34" charset="0"/>
                        </a:rPr>
                        <a:t>12591</a:t>
                      </a:r>
                      <a:endParaRPr lang="es-EC" sz="1200" dirty="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c>
                  <a:txBody>
                    <a:bodyPr/>
                    <a:lstStyle/>
                    <a:p>
                      <a:pPr algn="ctr">
                        <a:lnSpc>
                          <a:spcPct val="115000"/>
                        </a:lnSpc>
                        <a:spcAft>
                          <a:spcPts val="0"/>
                        </a:spcAft>
                      </a:pPr>
                      <a:r>
                        <a:rPr lang="es-EC" sz="1200" dirty="0">
                          <a:effectLst/>
                          <a:latin typeface="Arial" pitchFamily="34" charset="0"/>
                          <a:cs typeface="Arial" pitchFamily="34" charset="0"/>
                        </a:rPr>
                        <a:t>2844</a:t>
                      </a:r>
                      <a:endParaRPr lang="es-EC" sz="1200" dirty="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c>
                  <a:txBody>
                    <a:bodyPr/>
                    <a:lstStyle/>
                    <a:p>
                      <a:pPr algn="ctr"/>
                      <a:endParaRPr lang="es-EC" sz="1200">
                        <a:solidFill>
                          <a:srgbClr val="000000"/>
                        </a:solidFill>
                        <a:effectLst/>
                        <a:latin typeface="Arial" pitchFamily="34" charset="0"/>
                        <a:cs typeface="Arial" pitchFamily="34" charset="0"/>
                      </a:endParaRPr>
                    </a:p>
                  </a:txBody>
                  <a:tcPr marL="68580" marR="68580" marT="0" marB="0">
                    <a:cell3D prstMaterial="dkEdge">
                      <a:bevel/>
                      <a:lightRig rig="flood" dir="t"/>
                    </a:cell3D>
                  </a:tcPr>
                </a:tc>
                <a:tc>
                  <a:txBody>
                    <a:bodyPr/>
                    <a:lstStyle/>
                    <a:p>
                      <a:pPr algn="ctr">
                        <a:lnSpc>
                          <a:spcPct val="115000"/>
                        </a:lnSpc>
                        <a:spcAft>
                          <a:spcPts val="0"/>
                        </a:spcAft>
                      </a:pPr>
                      <a:r>
                        <a:rPr lang="es-ES" sz="1200">
                          <a:effectLst/>
                          <a:latin typeface="Arial" pitchFamily="34" charset="0"/>
                          <a:cs typeface="Arial" pitchFamily="34" charset="0"/>
                        </a:rPr>
                        <a:t> </a:t>
                      </a:r>
                      <a:endParaRPr lang="es-EC" sz="120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r>
              <a:tr h="369936">
                <a:tc>
                  <a:txBody>
                    <a:bodyPr/>
                    <a:lstStyle/>
                    <a:p>
                      <a:pPr algn="ctr">
                        <a:lnSpc>
                          <a:spcPct val="115000"/>
                        </a:lnSpc>
                        <a:spcAft>
                          <a:spcPts val="0"/>
                        </a:spcAft>
                      </a:pPr>
                      <a:r>
                        <a:rPr lang="es-EC" sz="1200">
                          <a:effectLst/>
                          <a:latin typeface="Arial" pitchFamily="34" charset="0"/>
                          <a:cs typeface="Arial" pitchFamily="34" charset="0"/>
                        </a:rPr>
                        <a:t>E</a:t>
                      </a:r>
                      <a:r>
                        <a:rPr lang="es-EC" sz="1200" baseline="-25000">
                          <a:effectLst/>
                          <a:latin typeface="Arial" pitchFamily="34" charset="0"/>
                          <a:cs typeface="Arial" pitchFamily="34" charset="0"/>
                        </a:rPr>
                        <a:t>3</a:t>
                      </a:r>
                      <a:r>
                        <a:rPr lang="es-EC" sz="1200">
                          <a:effectLst/>
                          <a:latin typeface="Arial" pitchFamily="34" charset="0"/>
                          <a:cs typeface="Arial" pitchFamily="34" charset="0"/>
                        </a:rPr>
                        <a:t>C</a:t>
                      </a:r>
                      <a:r>
                        <a:rPr lang="es-EC" sz="1200" baseline="-25000">
                          <a:effectLst/>
                          <a:latin typeface="Arial" pitchFamily="34" charset="0"/>
                          <a:cs typeface="Arial" pitchFamily="34" charset="0"/>
                        </a:rPr>
                        <a:t>1</a:t>
                      </a:r>
                      <a:endParaRPr lang="es-EC" sz="120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c>
                  <a:txBody>
                    <a:bodyPr/>
                    <a:lstStyle/>
                    <a:p>
                      <a:pPr algn="ctr">
                        <a:lnSpc>
                          <a:spcPct val="115000"/>
                        </a:lnSpc>
                        <a:spcAft>
                          <a:spcPts val="0"/>
                        </a:spcAft>
                      </a:pPr>
                      <a:r>
                        <a:rPr lang="es-ES" sz="1200">
                          <a:effectLst/>
                          <a:latin typeface="Arial" pitchFamily="34" charset="0"/>
                          <a:cs typeface="Arial" pitchFamily="34" charset="0"/>
                        </a:rPr>
                        <a:t>10600</a:t>
                      </a:r>
                      <a:endParaRPr lang="es-EC" sz="120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c>
                  <a:txBody>
                    <a:bodyPr/>
                    <a:lstStyle/>
                    <a:p>
                      <a:pPr algn="ctr">
                        <a:lnSpc>
                          <a:spcPct val="115000"/>
                        </a:lnSpc>
                        <a:spcAft>
                          <a:spcPts val="0"/>
                        </a:spcAft>
                      </a:pPr>
                      <a:r>
                        <a:rPr lang="es-EC" sz="1200" dirty="0">
                          <a:effectLst/>
                          <a:latin typeface="Arial" pitchFamily="34" charset="0"/>
                          <a:cs typeface="Arial" pitchFamily="34" charset="0"/>
                        </a:rPr>
                        <a:t>4834</a:t>
                      </a:r>
                      <a:endParaRPr lang="es-EC" sz="1200" dirty="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c>
                  <a:txBody>
                    <a:bodyPr/>
                    <a:lstStyle/>
                    <a:p>
                      <a:pPr algn="ctr"/>
                      <a:endParaRPr lang="es-EC" sz="1200" dirty="0">
                        <a:solidFill>
                          <a:srgbClr val="000000"/>
                        </a:solidFill>
                        <a:effectLst/>
                        <a:latin typeface="Arial" pitchFamily="34" charset="0"/>
                        <a:cs typeface="Arial" pitchFamily="34" charset="0"/>
                      </a:endParaRPr>
                    </a:p>
                  </a:txBody>
                  <a:tcPr marL="68580" marR="68580" marT="0" marB="0">
                    <a:cell3D prstMaterial="dkEdge">
                      <a:bevel/>
                      <a:lightRig rig="flood" dir="t"/>
                    </a:cell3D>
                  </a:tcPr>
                </a:tc>
                <a:tc>
                  <a:txBody>
                    <a:bodyPr/>
                    <a:lstStyle/>
                    <a:p>
                      <a:pPr algn="ctr">
                        <a:lnSpc>
                          <a:spcPct val="115000"/>
                        </a:lnSpc>
                        <a:spcAft>
                          <a:spcPts val="0"/>
                        </a:spcAft>
                      </a:pPr>
                      <a:r>
                        <a:rPr lang="es-ES" sz="1200">
                          <a:effectLst/>
                          <a:latin typeface="Arial" pitchFamily="34" charset="0"/>
                          <a:cs typeface="Arial" pitchFamily="34" charset="0"/>
                        </a:rPr>
                        <a:t> </a:t>
                      </a:r>
                      <a:endParaRPr lang="es-EC" sz="120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r>
              <a:tr h="369936">
                <a:tc>
                  <a:txBody>
                    <a:bodyPr/>
                    <a:lstStyle/>
                    <a:p>
                      <a:pPr algn="ctr">
                        <a:lnSpc>
                          <a:spcPct val="115000"/>
                        </a:lnSpc>
                        <a:spcAft>
                          <a:spcPts val="0"/>
                        </a:spcAft>
                      </a:pPr>
                      <a:r>
                        <a:rPr lang="es-EC" sz="1200">
                          <a:effectLst/>
                          <a:latin typeface="Arial" pitchFamily="34" charset="0"/>
                          <a:cs typeface="Arial" pitchFamily="34" charset="0"/>
                        </a:rPr>
                        <a:t>E</a:t>
                      </a:r>
                      <a:r>
                        <a:rPr lang="es-EC" sz="1200" baseline="-25000">
                          <a:effectLst/>
                          <a:latin typeface="Arial" pitchFamily="34" charset="0"/>
                          <a:cs typeface="Arial" pitchFamily="34" charset="0"/>
                        </a:rPr>
                        <a:t>3</a:t>
                      </a:r>
                      <a:r>
                        <a:rPr lang="es-EC" sz="1200">
                          <a:effectLst/>
                          <a:latin typeface="Arial" pitchFamily="34" charset="0"/>
                          <a:cs typeface="Arial" pitchFamily="34" charset="0"/>
                        </a:rPr>
                        <a:t>C</a:t>
                      </a:r>
                      <a:r>
                        <a:rPr lang="es-EC" sz="1200" baseline="-25000">
                          <a:effectLst/>
                          <a:latin typeface="Arial" pitchFamily="34" charset="0"/>
                          <a:cs typeface="Arial" pitchFamily="34" charset="0"/>
                        </a:rPr>
                        <a:t>2</a:t>
                      </a:r>
                      <a:endParaRPr lang="es-EC" sz="120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c>
                  <a:txBody>
                    <a:bodyPr/>
                    <a:lstStyle/>
                    <a:p>
                      <a:pPr algn="ctr">
                        <a:lnSpc>
                          <a:spcPct val="115000"/>
                        </a:lnSpc>
                        <a:spcAft>
                          <a:spcPts val="0"/>
                        </a:spcAft>
                      </a:pPr>
                      <a:r>
                        <a:rPr lang="es-ES" sz="1200">
                          <a:effectLst/>
                          <a:latin typeface="Arial" pitchFamily="34" charset="0"/>
                          <a:cs typeface="Arial" pitchFamily="34" charset="0"/>
                        </a:rPr>
                        <a:t>10600</a:t>
                      </a:r>
                      <a:endParaRPr lang="es-EC" sz="120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c>
                  <a:txBody>
                    <a:bodyPr/>
                    <a:lstStyle/>
                    <a:p>
                      <a:pPr algn="ctr">
                        <a:lnSpc>
                          <a:spcPct val="115000"/>
                        </a:lnSpc>
                        <a:spcAft>
                          <a:spcPts val="0"/>
                        </a:spcAft>
                      </a:pPr>
                      <a:r>
                        <a:rPr lang="es-EC" sz="1200">
                          <a:effectLst/>
                          <a:latin typeface="Arial" pitchFamily="34" charset="0"/>
                          <a:cs typeface="Arial" pitchFamily="34" charset="0"/>
                        </a:rPr>
                        <a:t>4834</a:t>
                      </a:r>
                      <a:endParaRPr lang="es-EC" sz="120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c>
                  <a:txBody>
                    <a:bodyPr/>
                    <a:lstStyle/>
                    <a:p>
                      <a:pPr algn="ctr"/>
                      <a:endParaRPr lang="es-EC" sz="1200" dirty="0">
                        <a:solidFill>
                          <a:srgbClr val="000000"/>
                        </a:solidFill>
                        <a:effectLst/>
                        <a:latin typeface="Arial" pitchFamily="34" charset="0"/>
                        <a:cs typeface="Arial" pitchFamily="34" charset="0"/>
                      </a:endParaRPr>
                    </a:p>
                  </a:txBody>
                  <a:tcPr marL="68580" marR="68580" marT="0" marB="0">
                    <a:cell3D prstMaterial="dkEdge">
                      <a:bevel/>
                      <a:lightRig rig="flood" dir="t"/>
                    </a:cell3D>
                  </a:tcPr>
                </a:tc>
                <a:tc>
                  <a:txBody>
                    <a:bodyPr/>
                    <a:lstStyle/>
                    <a:p>
                      <a:pPr algn="ctr">
                        <a:lnSpc>
                          <a:spcPct val="115000"/>
                        </a:lnSpc>
                        <a:spcAft>
                          <a:spcPts val="0"/>
                        </a:spcAft>
                      </a:pPr>
                      <a:r>
                        <a:rPr lang="es-ES" sz="1200" dirty="0">
                          <a:effectLst/>
                          <a:latin typeface="Arial" pitchFamily="34" charset="0"/>
                          <a:cs typeface="Arial" pitchFamily="34" charset="0"/>
                        </a:rPr>
                        <a:t> </a:t>
                      </a:r>
                      <a:endParaRPr lang="es-EC" sz="1200" dirty="0">
                        <a:solidFill>
                          <a:srgbClr val="000000"/>
                        </a:solidFill>
                        <a:effectLst/>
                        <a:latin typeface="Arial" pitchFamily="34" charset="0"/>
                        <a:ea typeface="Times New Roman"/>
                        <a:cs typeface="Arial" pitchFamily="34" charset="0"/>
                      </a:endParaRPr>
                    </a:p>
                  </a:txBody>
                  <a:tcPr marL="68580" marR="68580" marT="0" marB="0">
                    <a:cell3D prstMaterial="dkEdge">
                      <a:bevel/>
                      <a:lightRig rig="flood" dir="t"/>
                    </a:cell3D>
                  </a:tcPr>
                </a:tc>
              </a:tr>
            </a:tbl>
          </a:graphicData>
        </a:graphic>
      </p:graphicFrame>
      <p:sp>
        <p:nvSpPr>
          <p:cNvPr id="7" name="6 Rectángulo"/>
          <p:cNvSpPr/>
          <p:nvPr/>
        </p:nvSpPr>
        <p:spPr>
          <a:xfrm>
            <a:off x="1331640" y="5013176"/>
            <a:ext cx="6912768" cy="923330"/>
          </a:xfrm>
          <a:prstGeom prst="rect">
            <a:avLst/>
          </a:prstGeom>
        </p:spPr>
        <p:txBody>
          <a:bodyPr wrap="square">
            <a:spAutoFit/>
          </a:bodyPr>
          <a:lstStyle/>
          <a:p>
            <a:pPr algn="just"/>
            <a:r>
              <a:rPr lang="es-EC" dirty="0">
                <a:latin typeface="Arial" pitchFamily="34" charset="0"/>
                <a:cs typeface="Arial" pitchFamily="34" charset="0"/>
              </a:rPr>
              <a:t>Se espera que dentro de los 5 años siguientes si los costos se mantienen fijos con una tasa de descuento del 12%, los beneficios sean mayores.</a:t>
            </a:r>
          </a:p>
        </p:txBody>
      </p:sp>
    </p:spTree>
    <p:extLst>
      <p:ext uri="{BB962C8B-B14F-4D97-AF65-F5344CB8AC3E}">
        <p14:creationId xmlns:p14="http://schemas.microsoft.com/office/powerpoint/2010/main" val="41144706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628800"/>
            <a:ext cx="8229600" cy="4853136"/>
          </a:xfrm>
        </p:spPr>
        <p:txBody>
          <a:bodyPr>
            <a:normAutofit/>
          </a:bodyPr>
          <a:lstStyle/>
          <a:p>
            <a:pPr marL="0" indent="0" algn="just">
              <a:buNone/>
            </a:pPr>
            <a:endParaRPr lang="es-EC" sz="4200" dirty="0" smtClean="0">
              <a:latin typeface="Arial" pitchFamily="34" charset="0"/>
              <a:cs typeface="Arial" pitchFamily="34" charset="0"/>
            </a:endParaRPr>
          </a:p>
          <a:p>
            <a:pPr algn="just"/>
            <a:endParaRPr lang="es-EC" sz="4200" dirty="0" smtClean="0">
              <a:latin typeface="Arial" pitchFamily="34" charset="0"/>
              <a:cs typeface="Arial" pitchFamily="34" charset="0"/>
            </a:endParaRPr>
          </a:p>
          <a:p>
            <a:pPr algn="just"/>
            <a:endParaRPr lang="es-EC" sz="4500" dirty="0" smtClean="0">
              <a:latin typeface="Arial" pitchFamily="34" charset="0"/>
              <a:cs typeface="Arial" pitchFamily="34" charset="0"/>
            </a:endParaRPr>
          </a:p>
          <a:p>
            <a:pPr>
              <a:buNone/>
            </a:pPr>
            <a:r>
              <a:rPr lang="es-EC" sz="4500" dirty="0" smtClean="0"/>
              <a:t> </a:t>
            </a:r>
          </a:p>
          <a:p>
            <a:pPr>
              <a:buNone/>
            </a:pPr>
            <a:endParaRPr lang="es-EC" sz="4500" dirty="0" smtClean="0"/>
          </a:p>
          <a:p>
            <a:endParaRPr lang="es-EC" dirty="0" smtClean="0"/>
          </a:p>
        </p:txBody>
      </p:sp>
      <p:sp>
        <p:nvSpPr>
          <p:cNvPr id="4" name="3 Título"/>
          <p:cNvSpPr>
            <a:spLocks noGrp="1"/>
          </p:cNvSpPr>
          <p:nvPr>
            <p:ph type="title"/>
          </p:nvPr>
        </p:nvSpPr>
        <p:spPr/>
        <p:txBody>
          <a:bodyPr>
            <a:normAutofit/>
          </a:bodyPr>
          <a:lstStyle/>
          <a:p>
            <a:r>
              <a:rPr lang="es-EC" sz="2400" dirty="0" smtClean="0">
                <a:latin typeface="Arial" pitchFamily="34" charset="0"/>
                <a:cs typeface="Arial" pitchFamily="34" charset="0"/>
              </a:rPr>
              <a:t>CONCLUSIONES Y RECOMENDACIONES</a:t>
            </a:r>
            <a:endParaRPr lang="es-EC" sz="2400" dirty="0">
              <a:latin typeface="Arial" pitchFamily="34" charset="0"/>
              <a:cs typeface="Arial" pitchFamily="34" charset="0"/>
            </a:endParaRPr>
          </a:p>
        </p:txBody>
      </p:sp>
      <p:graphicFrame>
        <p:nvGraphicFramePr>
          <p:cNvPr id="2" name="1 Diagrama"/>
          <p:cNvGraphicFramePr/>
          <p:nvPr>
            <p:extLst>
              <p:ext uri="{D42A27DB-BD31-4B8C-83A1-F6EECF244321}">
                <p14:modId xmlns:p14="http://schemas.microsoft.com/office/powerpoint/2010/main" val="2575103341"/>
              </p:ext>
            </p:extLst>
          </p:nvPr>
        </p:nvGraphicFramePr>
        <p:xfrm>
          <a:off x="971600" y="1412776"/>
          <a:ext cx="7344816" cy="3240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Marcador de número de diapositiva"/>
          <p:cNvSpPr>
            <a:spLocks noGrp="1"/>
          </p:cNvSpPr>
          <p:nvPr>
            <p:ph type="sldNum" sz="quarter" idx="12"/>
          </p:nvPr>
        </p:nvSpPr>
        <p:spPr/>
        <p:txBody>
          <a:bodyPr/>
          <a:lstStyle/>
          <a:p>
            <a:fld id="{C8A9E427-1B8D-4329-AE08-EED99265D82E}" type="slidenum">
              <a:rPr lang="es-EC" smtClean="0"/>
              <a:pPr/>
              <a:t>29</a:t>
            </a:fld>
            <a:endParaRPr lang="es-EC"/>
          </a:p>
        </p:txBody>
      </p:sp>
      <p:pic>
        <p:nvPicPr>
          <p:cNvPr id="3074" name="Picture 2" descr="C:\Users\COMPU\AppData\Local\Microsoft\Windows\Temporary Internet Files\Content.IE5\X8ZRZ4MD\20151207_07191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8104" y="4365104"/>
            <a:ext cx="3456383" cy="24928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400" dirty="0" smtClean="0">
                <a:latin typeface="Arial" pitchFamily="34" charset="0"/>
                <a:cs typeface="Arial" pitchFamily="34" charset="0"/>
              </a:rPr>
              <a:t>PLANTEAMIENTO DEL PROBLEMA</a:t>
            </a:r>
            <a:endParaRPr lang="es-EC" sz="2400" dirty="0">
              <a:latin typeface="Arial" pitchFamily="34" charset="0"/>
              <a:cs typeface="Arial" pitchFamily="34"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77651352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C8A9E427-1B8D-4329-AE08-EED99265D82E}" type="slidenum">
              <a:rPr lang="es-EC" smtClean="0"/>
              <a:pPr/>
              <a:t>3</a:t>
            </a:fld>
            <a:endParaRPr lang="es-EC"/>
          </a:p>
        </p:txBody>
      </p:sp>
    </p:spTree>
    <p:extLst>
      <p:ext uri="{BB962C8B-B14F-4D97-AF65-F5344CB8AC3E}">
        <p14:creationId xmlns:p14="http://schemas.microsoft.com/office/powerpoint/2010/main" val="291283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400" dirty="0">
                <a:latin typeface="Arial" pitchFamily="34" charset="0"/>
                <a:cs typeface="Arial" pitchFamily="34" charset="0"/>
              </a:rPr>
              <a:t>CONCLUSIONES Y RECOMENDACIONES</a:t>
            </a:r>
            <a:endParaRPr lang="es-EC" sz="2400" dirty="0"/>
          </a:p>
        </p:txBody>
      </p:sp>
      <p:sp>
        <p:nvSpPr>
          <p:cNvPr id="3" name="2 Marcador de contenido"/>
          <p:cNvSpPr>
            <a:spLocks noGrp="1"/>
          </p:cNvSpPr>
          <p:nvPr>
            <p:ph idx="1"/>
          </p:nvPr>
        </p:nvSpPr>
        <p:spPr/>
        <p:txBody>
          <a:bodyPr>
            <a:normAutofit/>
          </a:bodyPr>
          <a:lstStyle/>
          <a:p>
            <a:pPr algn="just"/>
            <a:endParaRPr lang="es-EC" sz="1800" b="1" u="sng" dirty="0">
              <a:latin typeface="Arial" pitchFamily="34" charset="0"/>
              <a:cs typeface="Arial" pitchFamily="34" charset="0"/>
            </a:endParaRPr>
          </a:p>
          <a:p>
            <a:endParaRPr lang="es-EC" dirty="0"/>
          </a:p>
        </p:txBody>
      </p:sp>
      <p:pic>
        <p:nvPicPr>
          <p:cNvPr id="4" name="Picture 3" descr="I:\DCIM\100PHOTO\SAM_23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4418" y="4581128"/>
            <a:ext cx="3602037" cy="20882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7 Diagrama"/>
          <p:cNvGraphicFramePr/>
          <p:nvPr>
            <p:extLst>
              <p:ext uri="{D42A27DB-BD31-4B8C-83A1-F6EECF244321}">
                <p14:modId xmlns:p14="http://schemas.microsoft.com/office/powerpoint/2010/main" val="3155345481"/>
              </p:ext>
            </p:extLst>
          </p:nvPr>
        </p:nvGraphicFramePr>
        <p:xfrm>
          <a:off x="755576" y="1196752"/>
          <a:ext cx="7776864" cy="3280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Marcador de número de diapositiva"/>
          <p:cNvSpPr>
            <a:spLocks noGrp="1"/>
          </p:cNvSpPr>
          <p:nvPr>
            <p:ph type="sldNum" sz="quarter" idx="12"/>
          </p:nvPr>
        </p:nvSpPr>
        <p:spPr/>
        <p:txBody>
          <a:bodyPr/>
          <a:lstStyle/>
          <a:p>
            <a:fld id="{C8A9E427-1B8D-4329-AE08-EED99265D82E}" type="slidenum">
              <a:rPr lang="es-EC" smtClean="0"/>
              <a:pPr/>
              <a:t>30</a:t>
            </a:fld>
            <a:endParaRPr lang="es-EC"/>
          </a:p>
        </p:txBody>
      </p:sp>
    </p:spTree>
    <p:extLst>
      <p:ext uri="{BB962C8B-B14F-4D97-AF65-F5344CB8AC3E}">
        <p14:creationId xmlns:p14="http://schemas.microsoft.com/office/powerpoint/2010/main" val="30782937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C8A9E427-1B8D-4329-AE08-EED99265D82E}" type="slidenum">
              <a:rPr lang="es-EC" smtClean="0"/>
              <a:pPr/>
              <a:t>31</a:t>
            </a:fld>
            <a:endParaRPr lang="es-EC"/>
          </a:p>
        </p:txBody>
      </p:sp>
      <p:graphicFrame>
        <p:nvGraphicFramePr>
          <p:cNvPr id="5" name="4 Diagrama"/>
          <p:cNvGraphicFramePr/>
          <p:nvPr>
            <p:extLst>
              <p:ext uri="{D42A27DB-BD31-4B8C-83A1-F6EECF244321}">
                <p14:modId xmlns:p14="http://schemas.microsoft.com/office/powerpoint/2010/main" val="4184475040"/>
              </p:ext>
            </p:extLst>
          </p:nvPr>
        </p:nvGraphicFramePr>
        <p:xfrm>
          <a:off x="755576" y="1412776"/>
          <a:ext cx="7776864" cy="3280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1 Título"/>
          <p:cNvSpPr>
            <a:spLocks noGrp="1"/>
          </p:cNvSpPr>
          <p:nvPr>
            <p:ph type="title"/>
          </p:nvPr>
        </p:nvSpPr>
        <p:spPr>
          <a:xfrm>
            <a:off x="457200" y="274638"/>
            <a:ext cx="8229600" cy="994122"/>
          </a:xfrm>
        </p:spPr>
        <p:txBody>
          <a:bodyPr>
            <a:normAutofit/>
          </a:bodyPr>
          <a:lstStyle/>
          <a:p>
            <a:r>
              <a:rPr lang="es-EC" sz="2400" dirty="0">
                <a:latin typeface="Arial" pitchFamily="34" charset="0"/>
                <a:cs typeface="Arial" pitchFamily="34" charset="0"/>
              </a:rPr>
              <a:t>CONCLUSIONES Y RECOMENDACIONES</a:t>
            </a:r>
            <a:endParaRPr lang="es-EC" sz="2400" dirty="0"/>
          </a:p>
        </p:txBody>
      </p:sp>
      <p:pic>
        <p:nvPicPr>
          <p:cNvPr id="2050" name="Picture 2" descr="http://www.syngenta.com/country/cl/cl/manejoyusoseguro/PublishingImages/ClasificacionToxicologic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936" y="4293096"/>
            <a:ext cx="4889376" cy="2340453"/>
          </a:xfrm>
          <a:prstGeom prst="rect">
            <a:avLst/>
          </a:prstGeom>
          <a:noFill/>
          <a:extLst>
            <a:ext uri="{909E8E84-426E-40DD-AFC4-6F175D3DCCD1}">
              <a14:hiddenFill xmlns:a14="http://schemas.microsoft.com/office/drawing/2010/main">
                <a:solidFill>
                  <a:srgbClr val="FFFFFF"/>
                </a:solidFill>
              </a14:hiddenFill>
            </a:ext>
          </a:extLst>
        </p:spPr>
      </p:pic>
      <p:sp>
        <p:nvSpPr>
          <p:cNvPr id="2" name="1 Multiplicar"/>
          <p:cNvSpPr/>
          <p:nvPr/>
        </p:nvSpPr>
        <p:spPr>
          <a:xfrm>
            <a:off x="4499992" y="4941168"/>
            <a:ext cx="360040" cy="288032"/>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Multiplicar"/>
          <p:cNvSpPr/>
          <p:nvPr/>
        </p:nvSpPr>
        <p:spPr>
          <a:xfrm>
            <a:off x="4505198" y="5266793"/>
            <a:ext cx="360040" cy="288032"/>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Multiplicar"/>
          <p:cNvSpPr/>
          <p:nvPr/>
        </p:nvSpPr>
        <p:spPr>
          <a:xfrm>
            <a:off x="4505198" y="5575975"/>
            <a:ext cx="360040" cy="288032"/>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Multiplicar"/>
          <p:cNvSpPr/>
          <p:nvPr/>
        </p:nvSpPr>
        <p:spPr>
          <a:xfrm>
            <a:off x="4505198" y="5880802"/>
            <a:ext cx="360040" cy="288032"/>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Sol"/>
          <p:cNvSpPr/>
          <p:nvPr/>
        </p:nvSpPr>
        <p:spPr>
          <a:xfrm>
            <a:off x="4550621" y="6267314"/>
            <a:ext cx="252028" cy="294664"/>
          </a:xfrm>
          <a:prstGeom prst="sun">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288497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2400" dirty="0">
                <a:solidFill>
                  <a:prstClr val="black"/>
                </a:solidFill>
                <a:latin typeface="Arial" pitchFamily="34" charset="0"/>
                <a:cs typeface="Arial" pitchFamily="34" charset="0"/>
              </a:rPr>
              <a:t>CONCLUSIONES Y RECOMENDACIONES</a:t>
            </a:r>
            <a:endParaRPr lang="es-EC" dirty="0"/>
          </a:p>
        </p:txBody>
      </p:sp>
      <p:graphicFrame>
        <p:nvGraphicFramePr>
          <p:cNvPr id="5" name="4 Diagrama"/>
          <p:cNvGraphicFramePr/>
          <p:nvPr>
            <p:extLst>
              <p:ext uri="{D42A27DB-BD31-4B8C-83A1-F6EECF244321}">
                <p14:modId xmlns:p14="http://schemas.microsoft.com/office/powerpoint/2010/main" val="2764511674"/>
              </p:ext>
            </p:extLst>
          </p:nvPr>
        </p:nvGraphicFramePr>
        <p:xfrm>
          <a:off x="611560" y="1207484"/>
          <a:ext cx="8064896" cy="3157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0072" y="4509120"/>
            <a:ext cx="3456384"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número de diapositiva"/>
          <p:cNvSpPr>
            <a:spLocks noGrp="1"/>
          </p:cNvSpPr>
          <p:nvPr>
            <p:ph type="sldNum" sz="quarter" idx="12"/>
          </p:nvPr>
        </p:nvSpPr>
        <p:spPr/>
        <p:txBody>
          <a:bodyPr/>
          <a:lstStyle/>
          <a:p>
            <a:fld id="{C8A9E427-1B8D-4329-AE08-EED99265D82E}" type="slidenum">
              <a:rPr lang="es-EC" smtClean="0"/>
              <a:pPr/>
              <a:t>32</a:t>
            </a:fld>
            <a:endParaRPr lang="es-EC"/>
          </a:p>
        </p:txBody>
      </p:sp>
    </p:spTree>
    <p:extLst>
      <p:ext uri="{BB962C8B-B14F-4D97-AF65-F5344CB8AC3E}">
        <p14:creationId xmlns:p14="http://schemas.microsoft.com/office/powerpoint/2010/main" val="1450568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124744"/>
            <a:ext cx="7920880" cy="5184576"/>
          </a:xfrm>
        </p:spPr>
        <p:txBody>
          <a:bodyPr>
            <a:normAutofit/>
          </a:bodyPr>
          <a:lstStyle/>
          <a:p>
            <a:endParaRPr lang="es-EC" dirty="0" smtClean="0"/>
          </a:p>
          <a:p>
            <a:pPr algn="just">
              <a:buNone/>
            </a:pPr>
            <a:r>
              <a:rPr lang="es-EC" dirty="0" smtClean="0">
                <a:latin typeface="Arial" pitchFamily="34" charset="0"/>
                <a:cs typeface="Arial" pitchFamily="34" charset="0"/>
              </a:rPr>
              <a:t> </a:t>
            </a:r>
            <a:endParaRPr lang="es-EC" sz="3600" b="1" u="sng" dirty="0" smtClean="0">
              <a:latin typeface="Arial" pitchFamily="34" charset="0"/>
              <a:cs typeface="Arial" pitchFamily="34" charset="0"/>
            </a:endParaRPr>
          </a:p>
          <a:p>
            <a:pPr marL="0" indent="0" algn="just">
              <a:buNone/>
            </a:pPr>
            <a:r>
              <a:rPr lang="es-EC" sz="3600" b="1" dirty="0" smtClean="0">
                <a:latin typeface="Arial" pitchFamily="34" charset="0"/>
                <a:cs typeface="Arial" pitchFamily="34" charset="0"/>
              </a:rPr>
              <a:t> </a:t>
            </a:r>
            <a:endParaRPr lang="es-EC" sz="3600" dirty="0" smtClean="0">
              <a:latin typeface="Arial" pitchFamily="34" charset="0"/>
              <a:cs typeface="Arial" pitchFamily="34" charset="0"/>
            </a:endParaRPr>
          </a:p>
          <a:p>
            <a:pPr algn="just"/>
            <a:endParaRPr lang="es-EC" dirty="0" smtClean="0">
              <a:latin typeface="Arial" pitchFamily="34" charset="0"/>
              <a:cs typeface="Arial" pitchFamily="34" charset="0"/>
            </a:endParaRPr>
          </a:p>
          <a:p>
            <a:endParaRPr lang="es-EC" dirty="0" smtClean="0"/>
          </a:p>
          <a:p>
            <a:endParaRPr lang="es-EC" dirty="0"/>
          </a:p>
        </p:txBody>
      </p:sp>
      <p:sp>
        <p:nvSpPr>
          <p:cNvPr id="4" name="3 Título"/>
          <p:cNvSpPr>
            <a:spLocks noGrp="1"/>
          </p:cNvSpPr>
          <p:nvPr>
            <p:ph type="title"/>
          </p:nvPr>
        </p:nvSpPr>
        <p:spPr/>
        <p:txBody>
          <a:bodyPr>
            <a:normAutofit/>
          </a:bodyPr>
          <a:lstStyle/>
          <a:p>
            <a:r>
              <a:rPr lang="es-EC" sz="2400" dirty="0" smtClean="0">
                <a:latin typeface="Arial" pitchFamily="34" charset="0"/>
                <a:cs typeface="Arial" pitchFamily="34" charset="0"/>
              </a:rPr>
              <a:t>CONCLUSIONES Y RECOMENDACIONES</a:t>
            </a:r>
            <a:endParaRPr lang="es-EC" sz="2400" dirty="0">
              <a:latin typeface="Arial" pitchFamily="34" charset="0"/>
              <a:cs typeface="Arial" pitchFamily="34" charset="0"/>
            </a:endParaRPr>
          </a:p>
        </p:txBody>
      </p:sp>
      <p:graphicFrame>
        <p:nvGraphicFramePr>
          <p:cNvPr id="5" name="4 Diagrama"/>
          <p:cNvGraphicFramePr/>
          <p:nvPr>
            <p:extLst>
              <p:ext uri="{D42A27DB-BD31-4B8C-83A1-F6EECF244321}">
                <p14:modId xmlns:p14="http://schemas.microsoft.com/office/powerpoint/2010/main" val="3570459901"/>
              </p:ext>
            </p:extLst>
          </p:nvPr>
        </p:nvGraphicFramePr>
        <p:xfrm>
          <a:off x="971600" y="1340768"/>
          <a:ext cx="6912768" cy="381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Marcador de número de diapositiva"/>
          <p:cNvSpPr>
            <a:spLocks noGrp="1"/>
          </p:cNvSpPr>
          <p:nvPr>
            <p:ph type="sldNum" sz="quarter" idx="12"/>
          </p:nvPr>
        </p:nvSpPr>
        <p:spPr/>
        <p:txBody>
          <a:bodyPr/>
          <a:lstStyle/>
          <a:p>
            <a:fld id="{C8A9E427-1B8D-4329-AE08-EED99265D82E}" type="slidenum">
              <a:rPr lang="es-EC" smtClean="0"/>
              <a:pPr/>
              <a:t>33</a:t>
            </a:fld>
            <a:endParaRPr lang="es-EC"/>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3937" y="5647112"/>
            <a:ext cx="1584176" cy="113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9591" y="5647113"/>
            <a:ext cx="1508969" cy="113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43809" y="5647113"/>
            <a:ext cx="1407530" cy="113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22537" y="5537582"/>
            <a:ext cx="1580282" cy="124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C8A9E427-1B8D-4329-AE08-EED99265D82E}" type="slidenum">
              <a:rPr lang="es-EC" smtClean="0"/>
              <a:pPr/>
              <a:t>34</a:t>
            </a:fld>
            <a:endParaRPr lang="es-EC"/>
          </a:p>
        </p:txBody>
      </p:sp>
      <p:pic>
        <p:nvPicPr>
          <p:cNvPr id="4098" name="Picture 2" descr="https://i.ytimg.com/vi/vNi4g-Bs1po/hq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l="39012" t="10809" b="44298"/>
          <a:stretch/>
        </p:blipFill>
        <p:spPr bwMode="auto">
          <a:xfrm>
            <a:off x="4840653" y="4777150"/>
            <a:ext cx="2971707" cy="1368152"/>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899592" y="1628800"/>
            <a:ext cx="3744416" cy="461665"/>
          </a:xfrm>
          <a:prstGeom prst="rect">
            <a:avLst/>
          </a:prstGeom>
          <a:noFill/>
        </p:spPr>
        <p:txBody>
          <a:bodyPr wrap="square" rtlCol="0">
            <a:spAutoFit/>
          </a:bodyPr>
          <a:lstStyle/>
          <a:p>
            <a:r>
              <a:rPr lang="es-EC" sz="2400" b="1" dirty="0" smtClean="0">
                <a:latin typeface="Arial" pitchFamily="34" charset="0"/>
                <a:cs typeface="Arial" pitchFamily="34" charset="0"/>
              </a:rPr>
              <a:t>GRACIAS…</a:t>
            </a:r>
            <a:endParaRPr lang="es-EC" sz="2400" b="1" dirty="0">
              <a:latin typeface="Arial" pitchFamily="34" charset="0"/>
              <a:cs typeface="Arial" pitchFamily="34" charset="0"/>
            </a:endParaRPr>
          </a:p>
        </p:txBody>
      </p:sp>
      <p:sp>
        <p:nvSpPr>
          <p:cNvPr id="3" name="2 CuadroTexto"/>
          <p:cNvSpPr txBox="1"/>
          <p:nvPr/>
        </p:nvSpPr>
        <p:spPr>
          <a:xfrm>
            <a:off x="6948264" y="6145302"/>
            <a:ext cx="1728192" cy="292388"/>
          </a:xfrm>
          <a:prstGeom prst="rect">
            <a:avLst/>
          </a:prstGeom>
          <a:noFill/>
        </p:spPr>
        <p:txBody>
          <a:bodyPr wrap="square" rtlCol="0">
            <a:spAutoFit/>
          </a:bodyPr>
          <a:lstStyle/>
          <a:p>
            <a:r>
              <a:rPr lang="es-EC" sz="1300" i="1" dirty="0" smtClean="0"/>
              <a:t>A. EINSTEN</a:t>
            </a:r>
            <a:endParaRPr lang="es-EC" sz="1300" i="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400" dirty="0" smtClean="0">
                <a:latin typeface="Arial" pitchFamily="34" charset="0"/>
                <a:cs typeface="Arial" pitchFamily="34" charset="0"/>
              </a:rPr>
              <a:t>ANTECEDENTES</a:t>
            </a:r>
            <a:endParaRPr lang="es-EC" sz="2400" dirty="0">
              <a:latin typeface="Arial" pitchFamily="34" charset="0"/>
              <a:cs typeface="Arial" pitchFamily="34" charset="0"/>
            </a:endParaRPr>
          </a:p>
        </p:txBody>
      </p:sp>
      <p:sp>
        <p:nvSpPr>
          <p:cNvPr id="3" name="2 Marcador de contenido"/>
          <p:cNvSpPr>
            <a:spLocks noGrp="1"/>
          </p:cNvSpPr>
          <p:nvPr>
            <p:ph idx="1"/>
          </p:nvPr>
        </p:nvSpPr>
        <p:spPr/>
        <p:txBody>
          <a:bodyPr>
            <a:normAutofit/>
          </a:bodyPr>
          <a:lstStyle/>
          <a:p>
            <a:pPr marL="0" indent="0">
              <a:buNone/>
            </a:pPr>
            <a:endParaRPr lang="es-EC" sz="2400" dirty="0" smtClean="0">
              <a:latin typeface="Arial" pitchFamily="34" charset="0"/>
              <a:cs typeface="Arial" pitchFamily="34" charset="0"/>
            </a:endParaRPr>
          </a:p>
          <a:p>
            <a:endParaRPr lang="es-EC" sz="2800" dirty="0" smtClean="0">
              <a:latin typeface="Arial" pitchFamily="34" charset="0"/>
              <a:cs typeface="Arial" pitchFamily="34" charset="0"/>
            </a:endParaRPr>
          </a:p>
          <a:p>
            <a:pPr marL="0" indent="0">
              <a:buNone/>
            </a:pPr>
            <a:endParaRPr lang="es-EC" sz="2800" dirty="0" smtClean="0">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4293096"/>
            <a:ext cx="3657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3 Diagrama"/>
          <p:cNvGraphicFramePr/>
          <p:nvPr>
            <p:extLst>
              <p:ext uri="{D42A27DB-BD31-4B8C-83A1-F6EECF244321}">
                <p14:modId xmlns:p14="http://schemas.microsoft.com/office/powerpoint/2010/main" val="3887325361"/>
              </p:ext>
            </p:extLst>
          </p:nvPr>
        </p:nvGraphicFramePr>
        <p:xfrm>
          <a:off x="304800" y="1268760"/>
          <a:ext cx="7219528" cy="3024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Marcador de número de diapositiva"/>
          <p:cNvSpPr>
            <a:spLocks noGrp="1"/>
          </p:cNvSpPr>
          <p:nvPr>
            <p:ph type="sldNum" sz="quarter" idx="12"/>
          </p:nvPr>
        </p:nvSpPr>
        <p:spPr/>
        <p:txBody>
          <a:bodyPr/>
          <a:lstStyle/>
          <a:p>
            <a:fld id="{C8A9E427-1B8D-4329-AE08-EED99265D82E}" type="slidenum">
              <a:rPr lang="es-EC" smtClean="0"/>
              <a:pPr/>
              <a:t>4</a:t>
            </a:fld>
            <a:endParaRPr lang="es-EC"/>
          </a:p>
        </p:txBody>
      </p:sp>
    </p:spTree>
    <p:extLst>
      <p:ext uri="{BB962C8B-B14F-4D97-AF65-F5344CB8AC3E}">
        <p14:creationId xmlns:p14="http://schemas.microsoft.com/office/powerpoint/2010/main" val="1000285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400" dirty="0" smtClean="0">
                <a:latin typeface="Arial" pitchFamily="34" charset="0"/>
                <a:cs typeface="Arial" pitchFamily="34" charset="0"/>
              </a:rPr>
              <a:t>ANTECEDENTES </a:t>
            </a:r>
            <a:endParaRPr lang="es-EC" sz="2400" dirty="0">
              <a:latin typeface="Arial" pitchFamily="34" charset="0"/>
              <a:cs typeface="Arial" pitchFamily="34" charset="0"/>
            </a:endParaRPr>
          </a:p>
        </p:txBody>
      </p:sp>
      <p:graphicFrame>
        <p:nvGraphicFramePr>
          <p:cNvPr id="4" name="3 Diagrama"/>
          <p:cNvGraphicFramePr/>
          <p:nvPr>
            <p:extLst>
              <p:ext uri="{D42A27DB-BD31-4B8C-83A1-F6EECF244321}">
                <p14:modId xmlns:p14="http://schemas.microsoft.com/office/powerpoint/2010/main" val="3544756237"/>
              </p:ext>
            </p:extLst>
          </p:nvPr>
        </p:nvGraphicFramePr>
        <p:xfrm>
          <a:off x="899592" y="1412776"/>
          <a:ext cx="7219528"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Diagrama"/>
          <p:cNvGraphicFramePr/>
          <p:nvPr>
            <p:extLst>
              <p:ext uri="{D42A27DB-BD31-4B8C-83A1-F6EECF244321}">
                <p14:modId xmlns:p14="http://schemas.microsoft.com/office/powerpoint/2010/main" val="2850701430"/>
              </p:ext>
            </p:extLst>
          </p:nvPr>
        </p:nvGraphicFramePr>
        <p:xfrm>
          <a:off x="1547664" y="2204864"/>
          <a:ext cx="6624736"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2 Marcador de número de diapositiva"/>
          <p:cNvSpPr>
            <a:spLocks noGrp="1"/>
          </p:cNvSpPr>
          <p:nvPr>
            <p:ph type="sldNum" sz="quarter" idx="12"/>
          </p:nvPr>
        </p:nvSpPr>
        <p:spPr/>
        <p:txBody>
          <a:bodyPr/>
          <a:lstStyle/>
          <a:p>
            <a:fld id="{C8A9E427-1B8D-4329-AE08-EED99265D82E}" type="slidenum">
              <a:rPr lang="es-EC" smtClean="0"/>
              <a:pPr/>
              <a:t>5</a:t>
            </a:fld>
            <a:endParaRPr lang="es-EC"/>
          </a:p>
        </p:txBody>
      </p:sp>
    </p:spTree>
    <p:extLst>
      <p:ext uri="{BB962C8B-B14F-4D97-AF65-F5344CB8AC3E}">
        <p14:creationId xmlns:p14="http://schemas.microsoft.com/office/powerpoint/2010/main" val="2511618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lum bright="-30000" contrast="20000"/>
            <a:extLst>
              <a:ext uri="{28A0092B-C50C-407E-A947-70E740481C1C}">
                <a14:useLocalDpi xmlns:a14="http://schemas.microsoft.com/office/drawing/2010/main" val="0"/>
              </a:ext>
            </a:extLst>
          </a:blip>
          <a:srcRect l="18624" t="19583" r="16135" b="29792"/>
          <a:stretch/>
        </p:blipFill>
        <p:spPr bwMode="auto">
          <a:xfrm>
            <a:off x="467544" y="1844824"/>
            <a:ext cx="8280920" cy="4248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6182753" y="6196662"/>
            <a:ext cx="2592288" cy="276999"/>
          </a:xfrm>
          <a:prstGeom prst="rect">
            <a:avLst/>
          </a:prstGeom>
          <a:noFill/>
        </p:spPr>
        <p:txBody>
          <a:bodyPr wrap="square" rtlCol="0">
            <a:spAutoFit/>
          </a:bodyPr>
          <a:lstStyle/>
          <a:p>
            <a:r>
              <a:rPr lang="en-US" sz="1200" b="1" dirty="0" smtClean="0"/>
              <a:t>Fuente: </a:t>
            </a:r>
            <a:r>
              <a:rPr lang="en-US" sz="1200" b="1" dirty="0"/>
              <a:t>INTEROC-2014</a:t>
            </a:r>
            <a:endParaRPr lang="es-EC" sz="1200" dirty="0"/>
          </a:p>
        </p:txBody>
      </p:sp>
      <p:sp>
        <p:nvSpPr>
          <p:cNvPr id="5" name="4 Título"/>
          <p:cNvSpPr>
            <a:spLocks noGrp="1"/>
          </p:cNvSpPr>
          <p:nvPr>
            <p:ph type="title"/>
          </p:nvPr>
        </p:nvSpPr>
        <p:spPr>
          <a:xfrm>
            <a:off x="467544" y="404664"/>
            <a:ext cx="8229600" cy="1143000"/>
          </a:xfrm>
        </p:spPr>
        <p:txBody>
          <a:bodyPr>
            <a:noAutofit/>
          </a:bodyPr>
          <a:lstStyle/>
          <a:p>
            <a:r>
              <a:rPr lang="en-US" sz="2800" dirty="0" smtClean="0">
                <a:latin typeface="Arial" pitchFamily="34" charset="0"/>
                <a:cs typeface="Arial" pitchFamily="34" charset="0"/>
              </a:rPr>
              <a:t>MERCADO DE AGROQUÍMICOS EN ORNAMENTALES – ECUADOR- 2014</a:t>
            </a:r>
            <a:r>
              <a:rPr lang="es-EC" sz="2400" dirty="0" smtClean="0">
                <a:latin typeface="Arial" pitchFamily="34" charset="0"/>
                <a:cs typeface="Arial" pitchFamily="34" charset="0"/>
              </a:rPr>
              <a:t/>
            </a:r>
            <a:br>
              <a:rPr lang="es-EC" sz="2400" dirty="0" smtClean="0">
                <a:latin typeface="Arial" pitchFamily="34" charset="0"/>
                <a:cs typeface="Arial" pitchFamily="34" charset="0"/>
              </a:rPr>
            </a:br>
            <a:endParaRPr lang="es-EC" sz="2400" dirty="0">
              <a:latin typeface="Arial" pitchFamily="34" charset="0"/>
              <a:cs typeface="Arial" pitchFamily="34" charset="0"/>
            </a:endParaRPr>
          </a:p>
        </p:txBody>
      </p:sp>
      <p:sp>
        <p:nvSpPr>
          <p:cNvPr id="3" name="2 Marcador de número de diapositiva"/>
          <p:cNvSpPr>
            <a:spLocks noGrp="1"/>
          </p:cNvSpPr>
          <p:nvPr>
            <p:ph type="sldNum" sz="quarter" idx="12"/>
          </p:nvPr>
        </p:nvSpPr>
        <p:spPr/>
        <p:txBody>
          <a:bodyPr/>
          <a:lstStyle/>
          <a:p>
            <a:fld id="{C8A9E427-1B8D-4329-AE08-EED99265D82E}" type="slidenum">
              <a:rPr lang="es-EC" smtClean="0"/>
              <a:pPr/>
              <a:t>6</a:t>
            </a:fld>
            <a:endParaRPr lang="es-EC"/>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22114"/>
          </a:xfrm>
        </p:spPr>
        <p:txBody>
          <a:bodyPr>
            <a:normAutofit/>
          </a:bodyPr>
          <a:lstStyle/>
          <a:p>
            <a:r>
              <a:rPr lang="es-EC" sz="2400" dirty="0" smtClean="0">
                <a:latin typeface="Arial" pitchFamily="34" charset="0"/>
                <a:cs typeface="Arial" pitchFamily="34" charset="0"/>
              </a:rPr>
              <a:t>ANTECEDENTES</a:t>
            </a:r>
            <a:endParaRPr lang="es-EC" sz="2400" dirty="0">
              <a:latin typeface="Arial" pitchFamily="34" charset="0"/>
              <a:cs typeface="Arial" pitchFamily="34" charset="0"/>
            </a:endParaRPr>
          </a:p>
        </p:txBody>
      </p:sp>
      <p:sp>
        <p:nvSpPr>
          <p:cNvPr id="3" name="2 Marcador de contenido"/>
          <p:cNvSpPr>
            <a:spLocks noGrp="1"/>
          </p:cNvSpPr>
          <p:nvPr>
            <p:ph idx="1"/>
          </p:nvPr>
        </p:nvSpPr>
        <p:spPr>
          <a:xfrm>
            <a:off x="390546" y="1124744"/>
            <a:ext cx="8229600" cy="4525963"/>
          </a:xfrm>
        </p:spPr>
        <p:txBody>
          <a:bodyPr>
            <a:normAutofit/>
          </a:bodyPr>
          <a:lstStyle/>
          <a:p>
            <a:pPr marL="0" indent="0">
              <a:buNone/>
            </a:pPr>
            <a:r>
              <a:rPr lang="es-EC" sz="1800" dirty="0">
                <a:latin typeface="Arial" pitchFamily="34" charset="0"/>
                <a:cs typeface="Arial" pitchFamily="34" charset="0"/>
              </a:rPr>
              <a:t> </a:t>
            </a:r>
            <a:r>
              <a:rPr lang="es-EC" sz="1800" dirty="0" smtClean="0">
                <a:latin typeface="Arial" pitchFamily="34" charset="0"/>
                <a:cs typeface="Arial" pitchFamily="34" charset="0"/>
              </a:rPr>
              <a:t>Los bajos precios que se están obteniendo actualmente por la flor y, la disminución de competitividad frente a otros  países productores</a:t>
            </a:r>
            <a:r>
              <a:rPr lang="es-EC" sz="1800" dirty="0" smtClean="0"/>
              <a:t>. </a:t>
            </a:r>
            <a:endParaRPr lang="es-EC" sz="1800" dirty="0"/>
          </a:p>
        </p:txBody>
      </p:sp>
      <p:pic>
        <p:nvPicPr>
          <p:cNvPr id="5" name="8 Marcador de posición de imagen"/>
          <p:cNvPicPr>
            <a:picLocks/>
          </p:cNvPicPr>
          <p:nvPr/>
        </p:nvPicPr>
        <p:blipFill rotWithShape="1">
          <a:blip r:embed="rId2" cstate="print">
            <a:lum bright="-30000" contrast="40000"/>
          </a:blip>
          <a:srcRect l="19109" t="32256" r="18013" b="4984"/>
          <a:stretch/>
        </p:blipFill>
        <p:spPr bwMode="auto">
          <a:xfrm>
            <a:off x="390546" y="1916832"/>
            <a:ext cx="8208912" cy="406931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5 CuadroTexto"/>
          <p:cNvSpPr txBox="1"/>
          <p:nvPr/>
        </p:nvSpPr>
        <p:spPr>
          <a:xfrm rot="19936315">
            <a:off x="1650686" y="3531344"/>
            <a:ext cx="5688632" cy="1200329"/>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s-EC" sz="3600" b="1" dirty="0" smtClean="0">
                <a:solidFill>
                  <a:srgbClr val="FF0000"/>
                </a:solidFill>
              </a:rPr>
              <a:t>El sector floricultor necesita nuevas alternativas</a:t>
            </a:r>
            <a:endParaRPr lang="es-EC" sz="3600" b="1" dirty="0">
              <a:solidFill>
                <a:srgbClr val="FF0000"/>
              </a:solidFill>
            </a:endParaRPr>
          </a:p>
        </p:txBody>
      </p:sp>
      <p:sp>
        <p:nvSpPr>
          <p:cNvPr id="4" name="3 Marcador de número de diapositiva"/>
          <p:cNvSpPr>
            <a:spLocks noGrp="1"/>
          </p:cNvSpPr>
          <p:nvPr>
            <p:ph type="sldNum" sz="quarter" idx="12"/>
          </p:nvPr>
        </p:nvSpPr>
        <p:spPr/>
        <p:txBody>
          <a:bodyPr/>
          <a:lstStyle/>
          <a:p>
            <a:fld id="{C8A9E427-1B8D-4329-AE08-EED99265D82E}" type="slidenum">
              <a:rPr lang="es-EC" smtClean="0"/>
              <a:pPr/>
              <a:t>7</a:t>
            </a:fld>
            <a:endParaRPr lang="es-EC"/>
          </a:p>
        </p:txBody>
      </p:sp>
    </p:spTree>
    <p:extLst>
      <p:ext uri="{BB962C8B-B14F-4D97-AF65-F5344CB8AC3E}">
        <p14:creationId xmlns:p14="http://schemas.microsoft.com/office/powerpoint/2010/main" val="63106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user\Desktop\fotos tesis\SAM_2324.JPG"/>
          <p:cNvPicPr>
            <a:picLocks noChangeAspect="1" noChangeArrowheads="1"/>
          </p:cNvPicPr>
          <p:nvPr/>
        </p:nvPicPr>
        <p:blipFill>
          <a:blip r:embed="rId2" cstate="print"/>
          <a:srcRect/>
          <a:stretch>
            <a:fillRect/>
          </a:stretch>
        </p:blipFill>
        <p:spPr bwMode="auto">
          <a:xfrm>
            <a:off x="389706" y="3861048"/>
            <a:ext cx="4041775" cy="2448272"/>
          </a:xfrm>
          <a:prstGeom prst="rect">
            <a:avLst/>
          </a:prstGeom>
          <a:ln>
            <a:noFill/>
          </a:ln>
          <a:effectLst>
            <a:outerShdw blurRad="292100" dist="139700" dir="2700000" algn="tl" rotWithShape="0">
              <a:srgbClr val="333333">
                <a:alpha val="65000"/>
              </a:srgbClr>
            </a:outerShdw>
          </a:effectLst>
        </p:spPr>
      </p:pic>
      <p:pic>
        <p:nvPicPr>
          <p:cNvPr id="8" name="Picture 2" descr="http://petalu.com/image/cache/data/abicho-190x190.jpg"/>
          <p:cNvPicPr>
            <a:picLocks noChangeAspect="1" noChangeArrowheads="1"/>
          </p:cNvPicPr>
          <p:nvPr/>
        </p:nvPicPr>
        <p:blipFill rotWithShape="1">
          <a:blip r:embed="rId3" cstate="print"/>
          <a:srcRect t="6869" b="8901"/>
          <a:stretch/>
        </p:blipFill>
        <p:spPr bwMode="auto">
          <a:xfrm>
            <a:off x="4896036" y="1936321"/>
            <a:ext cx="3677948" cy="2408838"/>
          </a:xfrm>
          <a:prstGeom prst="rect">
            <a:avLst/>
          </a:prstGeom>
          <a:noFill/>
        </p:spPr>
      </p:pic>
      <p:sp>
        <p:nvSpPr>
          <p:cNvPr id="9" name="8 Rectángulo"/>
          <p:cNvSpPr/>
          <p:nvPr/>
        </p:nvSpPr>
        <p:spPr>
          <a:xfrm>
            <a:off x="4716016" y="4869160"/>
            <a:ext cx="4239146" cy="646331"/>
          </a:xfrm>
          <a:prstGeom prst="rect">
            <a:avLst/>
          </a:prstGeom>
        </p:spPr>
        <p:txBody>
          <a:bodyPr wrap="square">
            <a:spAutoFit/>
          </a:bodyPr>
          <a:lstStyle/>
          <a:p>
            <a:r>
              <a:rPr lang="es-EC" dirty="0" smtClean="0">
                <a:hlinkClick r:id="rId4" action="ppaction://hlinkfile"/>
              </a:rPr>
              <a:t>..\</a:t>
            </a:r>
            <a:r>
              <a:rPr lang="es-EC" dirty="0" err="1" smtClean="0">
                <a:hlinkClick r:id="rId4" action="ppaction://hlinkfile"/>
              </a:rPr>
              <a:t>Predatory</a:t>
            </a:r>
            <a:r>
              <a:rPr lang="es-EC" dirty="0" smtClean="0">
                <a:hlinkClick r:id="rId4" action="ppaction://hlinkfile"/>
              </a:rPr>
              <a:t> mite </a:t>
            </a:r>
            <a:r>
              <a:rPr lang="es-EC" dirty="0" err="1" smtClean="0">
                <a:hlinkClick r:id="rId4" action="ppaction://hlinkfile"/>
              </a:rPr>
              <a:t>Neoseiulus</a:t>
            </a:r>
            <a:r>
              <a:rPr lang="es-EC" smtClean="0">
                <a:hlinkClick r:id="rId4" action="ppaction://hlinkfile"/>
              </a:rPr>
              <a:t> californicus.mp4</a:t>
            </a:r>
            <a:endParaRPr lang="es-EC" dirty="0"/>
          </a:p>
        </p:txBody>
      </p:sp>
      <p:sp>
        <p:nvSpPr>
          <p:cNvPr id="10" name="9 CuadroTexto"/>
          <p:cNvSpPr txBox="1"/>
          <p:nvPr/>
        </p:nvSpPr>
        <p:spPr>
          <a:xfrm>
            <a:off x="1331640" y="404664"/>
            <a:ext cx="7128792" cy="461665"/>
          </a:xfrm>
          <a:prstGeom prst="rect">
            <a:avLst/>
          </a:prstGeom>
          <a:noFill/>
        </p:spPr>
        <p:txBody>
          <a:bodyPr wrap="square" rtlCol="0">
            <a:spAutoFit/>
          </a:bodyPr>
          <a:lstStyle/>
          <a:p>
            <a:pPr algn="ctr"/>
            <a:r>
              <a:rPr lang="es-EC" sz="2400" dirty="0" smtClean="0">
                <a:latin typeface="Arial" pitchFamily="34" charset="0"/>
                <a:cs typeface="Arial" pitchFamily="34" charset="0"/>
              </a:rPr>
              <a:t>ALTERNATIVA-CONTROL BIOLÓGICO</a:t>
            </a:r>
            <a:endParaRPr lang="es-EC" sz="2400" dirty="0">
              <a:latin typeface="Arial" pitchFamily="34" charset="0"/>
              <a:cs typeface="Arial" pitchFamily="34" charset="0"/>
            </a:endParaRPr>
          </a:p>
        </p:txBody>
      </p:sp>
      <p:sp>
        <p:nvSpPr>
          <p:cNvPr id="2" name="1 Marcador de número de diapositiva"/>
          <p:cNvSpPr>
            <a:spLocks noGrp="1"/>
          </p:cNvSpPr>
          <p:nvPr>
            <p:ph type="sldNum" sz="quarter" idx="12"/>
          </p:nvPr>
        </p:nvSpPr>
        <p:spPr/>
        <p:txBody>
          <a:bodyPr/>
          <a:lstStyle/>
          <a:p>
            <a:fld id="{C8A9E427-1B8D-4329-AE08-EED99265D82E}" type="slidenum">
              <a:rPr lang="es-EC" smtClean="0"/>
              <a:pPr/>
              <a:t>8</a:t>
            </a:fld>
            <a:endParaRPr lang="es-EC"/>
          </a:p>
        </p:txBody>
      </p:sp>
      <p:sp>
        <p:nvSpPr>
          <p:cNvPr id="3" name="2 CuadroTexto"/>
          <p:cNvSpPr txBox="1"/>
          <p:nvPr/>
        </p:nvSpPr>
        <p:spPr>
          <a:xfrm>
            <a:off x="5724128" y="1390715"/>
            <a:ext cx="1585343" cy="369332"/>
          </a:xfrm>
          <a:prstGeom prst="rect">
            <a:avLst/>
          </a:prstGeom>
          <a:noFill/>
        </p:spPr>
        <p:txBody>
          <a:bodyPr wrap="square" rtlCol="0">
            <a:spAutoFit/>
          </a:bodyPr>
          <a:lstStyle/>
          <a:p>
            <a:r>
              <a:rPr lang="es-EC" i="1" dirty="0" smtClean="0"/>
              <a:t>N. californicus</a:t>
            </a:r>
            <a:endParaRPr lang="es-EC" i="1" dirty="0"/>
          </a:p>
        </p:txBody>
      </p:sp>
      <p:sp>
        <p:nvSpPr>
          <p:cNvPr id="4" name="3 CuadroTexto"/>
          <p:cNvSpPr txBox="1"/>
          <p:nvPr/>
        </p:nvSpPr>
        <p:spPr>
          <a:xfrm>
            <a:off x="971600" y="3284984"/>
            <a:ext cx="2304256" cy="369332"/>
          </a:xfrm>
          <a:prstGeom prst="rect">
            <a:avLst/>
          </a:prstGeom>
          <a:noFill/>
        </p:spPr>
        <p:txBody>
          <a:bodyPr wrap="square" rtlCol="0">
            <a:spAutoFit/>
          </a:bodyPr>
          <a:lstStyle/>
          <a:p>
            <a:r>
              <a:rPr lang="es-EC" i="1" dirty="0" smtClean="0"/>
              <a:t>T. </a:t>
            </a:r>
            <a:r>
              <a:rPr lang="es-EC" i="1" dirty="0" err="1" smtClean="0"/>
              <a:t>urticae</a:t>
            </a:r>
            <a:endParaRPr lang="es-EC" i="1" dirty="0"/>
          </a:p>
        </p:txBody>
      </p:sp>
    </p:spTree>
    <p:extLst>
      <p:ext uri="{BB962C8B-B14F-4D97-AF65-F5344CB8AC3E}">
        <p14:creationId xmlns:p14="http://schemas.microsoft.com/office/powerpoint/2010/main" val="386793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fotos tesis\_IVN6869.jpg"/>
          <p:cNvPicPr>
            <a:picLocks noChangeAspect="1" noChangeArrowheads="1"/>
          </p:cNvPicPr>
          <p:nvPr/>
        </p:nvPicPr>
        <p:blipFill>
          <a:blip r:embed="rId2" cstate="print"/>
          <a:srcRect/>
          <a:stretch>
            <a:fillRect/>
          </a:stretch>
        </p:blipFill>
        <p:spPr bwMode="auto">
          <a:xfrm>
            <a:off x="5148064" y="2601272"/>
            <a:ext cx="3816424" cy="2703573"/>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9014" y="4581128"/>
            <a:ext cx="3456384" cy="2122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988" y="2003557"/>
            <a:ext cx="3240360" cy="1949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347864" y="1230239"/>
            <a:ext cx="3240360" cy="369332"/>
          </a:xfrm>
          <a:prstGeom prst="rect">
            <a:avLst/>
          </a:prstGeom>
          <a:noFill/>
        </p:spPr>
        <p:txBody>
          <a:bodyPr wrap="square" rtlCol="0">
            <a:spAutoFit/>
          </a:bodyPr>
          <a:lstStyle/>
          <a:p>
            <a:r>
              <a:rPr lang="es-EC" dirty="0" smtClean="0"/>
              <a:t>II. Multiplicación de ácaro plaga</a:t>
            </a:r>
            <a:endParaRPr lang="es-EC" dirty="0"/>
          </a:p>
        </p:txBody>
      </p:sp>
      <p:sp>
        <p:nvSpPr>
          <p:cNvPr id="6" name="5 CuadroTexto"/>
          <p:cNvSpPr txBox="1"/>
          <p:nvPr/>
        </p:nvSpPr>
        <p:spPr>
          <a:xfrm>
            <a:off x="5868144" y="1860837"/>
            <a:ext cx="2952328" cy="646331"/>
          </a:xfrm>
          <a:prstGeom prst="rect">
            <a:avLst/>
          </a:prstGeom>
          <a:noFill/>
        </p:spPr>
        <p:txBody>
          <a:bodyPr wrap="square" rtlCol="0">
            <a:spAutoFit/>
          </a:bodyPr>
          <a:lstStyle/>
          <a:p>
            <a:r>
              <a:rPr lang="es-EC" dirty="0" smtClean="0"/>
              <a:t>III. Multiplicación del ácaro benéfico</a:t>
            </a:r>
            <a:endParaRPr lang="es-EC" dirty="0"/>
          </a:p>
        </p:txBody>
      </p:sp>
      <p:sp>
        <p:nvSpPr>
          <p:cNvPr id="7" name="6 CuadroTexto"/>
          <p:cNvSpPr txBox="1"/>
          <p:nvPr/>
        </p:nvSpPr>
        <p:spPr>
          <a:xfrm>
            <a:off x="1979222" y="4121315"/>
            <a:ext cx="2628782" cy="369332"/>
          </a:xfrm>
          <a:prstGeom prst="rect">
            <a:avLst/>
          </a:prstGeom>
          <a:noFill/>
        </p:spPr>
        <p:txBody>
          <a:bodyPr wrap="square" rtlCol="0">
            <a:spAutoFit/>
          </a:bodyPr>
          <a:lstStyle/>
          <a:p>
            <a:r>
              <a:rPr lang="es-EC" dirty="0" smtClean="0"/>
              <a:t>IV. Liberación en el campo</a:t>
            </a:r>
            <a:endParaRPr lang="es-EC" dirty="0"/>
          </a:p>
        </p:txBody>
      </p:sp>
      <p:sp>
        <p:nvSpPr>
          <p:cNvPr id="2" name="1 Marcador de número de diapositiva"/>
          <p:cNvSpPr>
            <a:spLocks noGrp="1"/>
          </p:cNvSpPr>
          <p:nvPr>
            <p:ph type="sldNum" sz="quarter" idx="12"/>
          </p:nvPr>
        </p:nvSpPr>
        <p:spPr/>
        <p:txBody>
          <a:bodyPr/>
          <a:lstStyle/>
          <a:p>
            <a:fld id="{C8A9E427-1B8D-4329-AE08-EED99265D82E}" type="slidenum">
              <a:rPr lang="es-EC" smtClean="0"/>
              <a:pPr/>
              <a:t>9</a:t>
            </a:fld>
            <a:endParaRPr lang="es-EC"/>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211184"/>
            <a:ext cx="3003623" cy="22719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395046" y="841852"/>
            <a:ext cx="3168352" cy="369332"/>
          </a:xfrm>
          <a:prstGeom prst="rect">
            <a:avLst/>
          </a:prstGeom>
          <a:noFill/>
        </p:spPr>
        <p:txBody>
          <a:bodyPr wrap="square" rtlCol="0">
            <a:spAutoFit/>
          </a:bodyPr>
          <a:lstStyle/>
          <a:p>
            <a:r>
              <a:rPr lang="es-EC" dirty="0" smtClean="0"/>
              <a:t>I. Criadero de pepino dulce</a:t>
            </a:r>
            <a:endParaRPr lang="es-EC" dirty="0"/>
          </a:p>
        </p:txBody>
      </p:sp>
      <p:sp>
        <p:nvSpPr>
          <p:cNvPr id="4" name="3 CuadroTexto"/>
          <p:cNvSpPr txBox="1"/>
          <p:nvPr/>
        </p:nvSpPr>
        <p:spPr>
          <a:xfrm>
            <a:off x="395536" y="260648"/>
            <a:ext cx="8424936" cy="461665"/>
          </a:xfrm>
          <a:prstGeom prst="rect">
            <a:avLst/>
          </a:prstGeom>
          <a:noFill/>
        </p:spPr>
        <p:txBody>
          <a:bodyPr wrap="square" rtlCol="0">
            <a:spAutoFit/>
          </a:bodyPr>
          <a:lstStyle/>
          <a:p>
            <a:pPr algn="ctr"/>
            <a:r>
              <a:rPr lang="es-EC" sz="2400" dirty="0" smtClean="0">
                <a:latin typeface="Arial" pitchFamily="34" charset="0"/>
                <a:cs typeface="Arial" pitchFamily="34" charset="0"/>
              </a:rPr>
              <a:t>MULTIPLICACIÓN</a:t>
            </a:r>
            <a:r>
              <a:rPr lang="es-EC" sz="2400" dirty="0" smtClean="0">
                <a:latin typeface="Arial" pitchFamily="34" charset="0"/>
                <a:cs typeface="Arial" pitchFamily="34" charset="0"/>
              </a:rPr>
              <a:t> </a:t>
            </a:r>
            <a:r>
              <a:rPr lang="es-EC" sz="2400" dirty="0" smtClean="0">
                <a:latin typeface="Arial" pitchFamily="34" charset="0"/>
                <a:cs typeface="Arial" pitchFamily="34" charset="0"/>
              </a:rPr>
              <a:t>DE ÁCAROS BENÉFICO </a:t>
            </a:r>
            <a:r>
              <a:rPr lang="es-EC" sz="2400" i="1" dirty="0" err="1" smtClean="0">
                <a:latin typeface="Arial" pitchFamily="34" charset="0"/>
                <a:cs typeface="Arial" pitchFamily="34" charset="0"/>
              </a:rPr>
              <a:t>N.californicus</a:t>
            </a:r>
            <a:endParaRPr lang="es-EC" sz="2400" i="1" dirty="0">
              <a:latin typeface="Arial" pitchFamily="34" charset="0"/>
              <a:cs typeface="Arial" pitchFamily="34" charset="0"/>
            </a:endParaRPr>
          </a:p>
        </p:txBody>
      </p:sp>
    </p:spTree>
    <p:extLst>
      <p:ext uri="{BB962C8B-B14F-4D97-AF65-F5344CB8AC3E}">
        <p14:creationId xmlns:p14="http://schemas.microsoft.com/office/powerpoint/2010/main" val="228626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6928</TotalTime>
  <Words>2138</Words>
  <Application>Microsoft Office PowerPoint</Application>
  <PresentationFormat>Presentación en pantalla (4:3)</PresentationFormat>
  <Paragraphs>864</Paragraphs>
  <Slides>34</Slides>
  <Notes>0</Notes>
  <HiddenSlides>0</HiddenSlides>
  <MMClips>0</MMClips>
  <ScaleCrop>false</ScaleCrop>
  <HeadingPairs>
    <vt:vector size="4" baseType="variant">
      <vt:variant>
        <vt:lpstr>Tema</vt:lpstr>
      </vt:variant>
      <vt:variant>
        <vt:i4>1</vt:i4>
      </vt:variant>
      <vt:variant>
        <vt:lpstr>Títulos de diapositiva</vt:lpstr>
      </vt:variant>
      <vt:variant>
        <vt:i4>34</vt:i4>
      </vt:variant>
    </vt:vector>
  </HeadingPairs>
  <TitlesOfParts>
    <vt:vector size="35" baseType="lpstr">
      <vt:lpstr>Tema de Office</vt:lpstr>
      <vt:lpstr>Presentación de PowerPoint</vt:lpstr>
      <vt:lpstr> OPTIMIZACIÓN DEL CONTROL BIOLÓGICO DEL ÁCARO DEL ROSAL Tetranychus urticae Koch MEDIANTE EL ÁCARO PREDADOR Neoseiulus californicus McGregor Y SU COMPARACIÓN CON TRATAMIENTOS QUÍMICOS EN LA VARIEDAD FREEDOM EN COTOPAXI-ECUADOR</vt:lpstr>
      <vt:lpstr>PLANTEAMIENTO DEL PROBLEMA</vt:lpstr>
      <vt:lpstr>ANTECEDENTES</vt:lpstr>
      <vt:lpstr>ANTECEDENTES </vt:lpstr>
      <vt:lpstr>MERCADO DE AGROQUÍMICOS EN ORNAMENTALES – ECUADOR- 2014 </vt:lpstr>
      <vt:lpstr>ANTECEDENTES</vt:lpstr>
      <vt:lpstr>Presentación de PowerPoint</vt:lpstr>
      <vt:lpstr>Presentación de PowerPoint</vt:lpstr>
      <vt:lpstr>Presentación de PowerPoint</vt:lpstr>
      <vt:lpstr>FACTORES EN ESTUDIO</vt:lpstr>
      <vt:lpstr>Presentación de PowerPoint</vt:lpstr>
      <vt:lpstr>DISTRIBUCIÓN DE LOS  TRATAMIENTOS EN EL CAMPO </vt:lpstr>
      <vt:lpstr>DISEÑO EXPERIMENTAL</vt:lpstr>
      <vt:lpstr>VARIABLES</vt:lpstr>
      <vt:lpstr>DISCUSIÓN Y RESULTADOS</vt:lpstr>
      <vt:lpstr>SEVERIDAD FINAL</vt:lpstr>
      <vt:lpstr>NÚMERO DE DÍAS DE DURACIÓN EN FLORERO</vt:lpstr>
      <vt:lpstr>DURACIÓN DE ROSAS EN FLORERO</vt:lpstr>
      <vt:lpstr>FLORES DEL CONTROL QUÍMICO</vt:lpstr>
      <vt:lpstr>Presentación de PowerPoint</vt:lpstr>
      <vt:lpstr>INFLUENCIA DE FACTORES CLIMÁTICOS SOBRE EL DESARROLLO DE Rosa var. Freedom®</vt:lpstr>
      <vt:lpstr>Presentación de PowerPoint</vt:lpstr>
      <vt:lpstr>ESTADO NUTRICIONAL DE LA PLANTA</vt:lpstr>
      <vt:lpstr>Presentación de PowerPoint</vt:lpstr>
      <vt:lpstr>Presentación de PowerPoint</vt:lpstr>
      <vt:lpstr> ÍNDICE BENEFICIO - COSTO</vt:lpstr>
      <vt:lpstr> ÍNDICE BENEFICIO - COSTO</vt:lpstr>
      <vt:lpstr>CONCLUSIONES Y RECOMENDACIONES</vt:lpstr>
      <vt:lpstr>CONCLUSIONES Y RECOMENDACIONES</vt:lpstr>
      <vt:lpstr>CONCLUSIONES Y RECOMENDACIONES</vt:lpstr>
      <vt:lpstr>CONCLUSIONES Y RECOMENDACIONES</vt:lpstr>
      <vt:lpstr>CONCLUSIONES Y RECOMENDACIONES</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user</dc:creator>
  <cp:lastModifiedBy>COMPU</cp:lastModifiedBy>
  <cp:revision>312</cp:revision>
  <dcterms:created xsi:type="dcterms:W3CDTF">2015-09-03T13:40:08Z</dcterms:created>
  <dcterms:modified xsi:type="dcterms:W3CDTF">2015-12-07T13:00:11Z</dcterms:modified>
</cp:coreProperties>
</file>