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2" r:id="rId1"/>
  </p:sldMasterIdLst>
  <p:notesMasterIdLst>
    <p:notesMasterId r:id="rId31"/>
  </p:notesMasterIdLst>
  <p:handoutMasterIdLst>
    <p:handoutMasterId r:id="rId32"/>
  </p:handoutMasterIdLst>
  <p:sldIdLst>
    <p:sldId id="280" r:id="rId2"/>
    <p:sldId id="350" r:id="rId3"/>
    <p:sldId id="386" r:id="rId4"/>
    <p:sldId id="372" r:id="rId5"/>
    <p:sldId id="357" r:id="rId6"/>
    <p:sldId id="344" r:id="rId7"/>
    <p:sldId id="409" r:id="rId8"/>
    <p:sldId id="352" r:id="rId9"/>
    <p:sldId id="378" r:id="rId10"/>
    <p:sldId id="367" r:id="rId11"/>
    <p:sldId id="368" r:id="rId12"/>
    <p:sldId id="369" r:id="rId13"/>
    <p:sldId id="346" r:id="rId14"/>
    <p:sldId id="400" r:id="rId15"/>
    <p:sldId id="401" r:id="rId16"/>
    <p:sldId id="403" r:id="rId17"/>
    <p:sldId id="404" r:id="rId18"/>
    <p:sldId id="405" r:id="rId19"/>
    <p:sldId id="391" r:id="rId20"/>
    <p:sldId id="392" r:id="rId21"/>
    <p:sldId id="411" r:id="rId22"/>
    <p:sldId id="393" r:id="rId23"/>
    <p:sldId id="394" r:id="rId24"/>
    <p:sldId id="412" r:id="rId25"/>
    <p:sldId id="396" r:id="rId26"/>
    <p:sldId id="381" r:id="rId27"/>
    <p:sldId id="398" r:id="rId28"/>
    <p:sldId id="382" r:id="rId29"/>
    <p:sldId id="349" r:id="rId30"/>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94821"/>
    <a:srgbClr val="F67026"/>
    <a:srgbClr val="9238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8" autoAdjust="0"/>
    <p:restoredTop sz="93910" autoAdjust="0"/>
  </p:normalViewPr>
  <p:slideViewPr>
    <p:cSldViewPr>
      <p:cViewPr varScale="1">
        <p:scale>
          <a:sx n="60" d="100"/>
          <a:sy n="60" d="100"/>
        </p:scale>
        <p:origin x="136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0EAF5D-1CA2-4B76-A0D2-D77576AA6F1A}" type="doc">
      <dgm:prSet loTypeId="urn:diagrams.loki3.com/BracketList+Icon" loCatId="list" qsTypeId="urn:microsoft.com/office/officeart/2005/8/quickstyle/simple1" qsCatId="simple" csTypeId="urn:microsoft.com/office/officeart/2005/8/colors/colorful1" csCatId="colorful" phldr="1"/>
      <dgm:spPr/>
      <dgm:t>
        <a:bodyPr/>
        <a:lstStyle/>
        <a:p>
          <a:endParaRPr lang="es-ES"/>
        </a:p>
      </dgm:t>
    </dgm:pt>
    <dgm:pt modelId="{93E24A42-C2CF-401C-96A8-C88B62F79613}">
      <dgm:prSet phldrT="[Texto]" custT="1"/>
      <dgm:spPr/>
      <dgm:t>
        <a:bodyPr/>
        <a:lstStyle/>
        <a:p>
          <a:r>
            <a:rPr lang="es-ES" sz="1600" b="1" dirty="0" smtClean="0"/>
            <a:t>Sencillas</a:t>
          </a:r>
          <a:endParaRPr lang="es-ES" sz="1600" b="1" dirty="0"/>
        </a:p>
      </dgm:t>
    </dgm:pt>
    <dgm:pt modelId="{04BA2D52-EF03-4441-9C3F-BCFFD0B0C9ED}" type="parTrans" cxnId="{E4309C56-A644-4FFB-9190-EB1729232045}">
      <dgm:prSet/>
      <dgm:spPr/>
      <dgm:t>
        <a:bodyPr/>
        <a:lstStyle/>
        <a:p>
          <a:endParaRPr lang="es-ES" sz="1050"/>
        </a:p>
      </dgm:t>
    </dgm:pt>
    <dgm:pt modelId="{31D8854D-FCE8-4513-8F83-D853B067B8A5}" type="sibTrans" cxnId="{E4309C56-A644-4FFB-9190-EB1729232045}">
      <dgm:prSet/>
      <dgm:spPr/>
      <dgm:t>
        <a:bodyPr/>
        <a:lstStyle/>
        <a:p>
          <a:endParaRPr lang="es-ES" sz="1050"/>
        </a:p>
      </dgm:t>
    </dgm:pt>
    <dgm:pt modelId="{6440B683-0B40-42E9-9FC4-84F4CFD7571A}">
      <dgm:prSet phldrT="[Texto]" custT="1"/>
      <dgm:spPr/>
      <dgm:t>
        <a:bodyPr/>
        <a:lstStyle/>
        <a:p>
          <a:r>
            <a:rPr lang="es-ES" sz="1200" dirty="0" smtClean="0"/>
            <a:t>Cortes de energía</a:t>
          </a:r>
          <a:endParaRPr lang="es-ES" sz="1200" dirty="0"/>
        </a:p>
      </dgm:t>
    </dgm:pt>
    <dgm:pt modelId="{89DA6AC7-63E8-4E7D-88E1-461382494B2C}" type="parTrans" cxnId="{3526064F-D56B-4ACD-835F-E93C56B94239}">
      <dgm:prSet/>
      <dgm:spPr/>
      <dgm:t>
        <a:bodyPr/>
        <a:lstStyle/>
        <a:p>
          <a:endParaRPr lang="es-ES" sz="1050"/>
        </a:p>
      </dgm:t>
    </dgm:pt>
    <dgm:pt modelId="{574FFCA0-3CE8-4C91-AC4F-E4107867B086}" type="sibTrans" cxnId="{3526064F-D56B-4ACD-835F-E93C56B94239}">
      <dgm:prSet/>
      <dgm:spPr/>
      <dgm:t>
        <a:bodyPr/>
        <a:lstStyle/>
        <a:p>
          <a:endParaRPr lang="es-ES" sz="1050"/>
        </a:p>
      </dgm:t>
    </dgm:pt>
    <dgm:pt modelId="{DFC832CF-A970-4619-A8D7-C14099ED2887}">
      <dgm:prSet phldrT="[Texto]" custT="1"/>
      <dgm:spPr/>
      <dgm:t>
        <a:bodyPr/>
        <a:lstStyle/>
        <a:p>
          <a:r>
            <a:rPr lang="es-ES" sz="1600" b="1" dirty="0" smtClean="0"/>
            <a:t>Severos</a:t>
          </a:r>
          <a:endParaRPr lang="es-ES" sz="1600" b="1" dirty="0"/>
        </a:p>
      </dgm:t>
    </dgm:pt>
    <dgm:pt modelId="{6A4FE075-286A-4054-BA75-950BAC28F09D}" type="parTrans" cxnId="{BCDBB476-E53D-4090-B2D3-61DB49EF38D6}">
      <dgm:prSet/>
      <dgm:spPr/>
      <dgm:t>
        <a:bodyPr/>
        <a:lstStyle/>
        <a:p>
          <a:endParaRPr lang="es-ES" sz="1050"/>
        </a:p>
      </dgm:t>
    </dgm:pt>
    <dgm:pt modelId="{549C1130-6796-4014-9115-024528DB3D54}" type="sibTrans" cxnId="{BCDBB476-E53D-4090-B2D3-61DB49EF38D6}">
      <dgm:prSet/>
      <dgm:spPr/>
      <dgm:t>
        <a:bodyPr/>
        <a:lstStyle/>
        <a:p>
          <a:endParaRPr lang="es-ES" sz="1050"/>
        </a:p>
      </dgm:t>
    </dgm:pt>
    <dgm:pt modelId="{D8D18A25-D19F-4E4D-A425-1BC0F099B517}">
      <dgm:prSet phldrT="[Texto]" custT="1"/>
      <dgm:spPr/>
      <dgm:t>
        <a:bodyPr/>
        <a:lstStyle/>
        <a:p>
          <a:r>
            <a:rPr lang="es-ES" sz="1200" dirty="0" smtClean="0"/>
            <a:t>Destrucción de equipos por desastres naturales</a:t>
          </a:r>
          <a:endParaRPr lang="es-ES" sz="1200" dirty="0"/>
        </a:p>
      </dgm:t>
    </dgm:pt>
    <dgm:pt modelId="{3E258787-1F31-4996-8B90-DA2F220B55B4}" type="parTrans" cxnId="{0715A9DD-58DB-4072-96D6-D73B123DFB2A}">
      <dgm:prSet/>
      <dgm:spPr/>
      <dgm:t>
        <a:bodyPr/>
        <a:lstStyle/>
        <a:p>
          <a:endParaRPr lang="es-ES" sz="1050"/>
        </a:p>
      </dgm:t>
    </dgm:pt>
    <dgm:pt modelId="{B17D55E8-49F6-4F79-BF95-B51445712188}" type="sibTrans" cxnId="{0715A9DD-58DB-4072-96D6-D73B123DFB2A}">
      <dgm:prSet/>
      <dgm:spPr/>
      <dgm:t>
        <a:bodyPr/>
        <a:lstStyle/>
        <a:p>
          <a:endParaRPr lang="es-ES" sz="1050"/>
        </a:p>
      </dgm:t>
    </dgm:pt>
    <dgm:pt modelId="{CF4DE28A-B630-451B-9502-6CEEC502007F}">
      <dgm:prSet phldrT="[Texto]" custT="1"/>
      <dgm:spPr/>
      <dgm:t>
        <a:bodyPr/>
        <a:lstStyle/>
        <a:p>
          <a:r>
            <a:rPr lang="es-ES" sz="1200" dirty="0" smtClean="0"/>
            <a:t>Fallas disco duro</a:t>
          </a:r>
          <a:endParaRPr lang="es-ES" sz="1200" dirty="0"/>
        </a:p>
      </dgm:t>
    </dgm:pt>
    <dgm:pt modelId="{18EE2756-DC07-41E0-9D72-9A2DFBB8C8D3}" type="parTrans" cxnId="{A0102337-DBD7-4E8F-831C-A52F472E11E3}">
      <dgm:prSet/>
      <dgm:spPr/>
      <dgm:t>
        <a:bodyPr/>
        <a:lstStyle/>
        <a:p>
          <a:endParaRPr lang="es-ES" sz="1050"/>
        </a:p>
      </dgm:t>
    </dgm:pt>
    <dgm:pt modelId="{1A23A1F3-9C13-4E39-8267-7C75D2161CBA}" type="sibTrans" cxnId="{A0102337-DBD7-4E8F-831C-A52F472E11E3}">
      <dgm:prSet/>
      <dgm:spPr/>
      <dgm:t>
        <a:bodyPr/>
        <a:lstStyle/>
        <a:p>
          <a:endParaRPr lang="es-ES" sz="1050"/>
        </a:p>
      </dgm:t>
    </dgm:pt>
    <dgm:pt modelId="{4D8F5016-661B-4EA0-BEB3-0F789B6D6D35}">
      <dgm:prSet phldrT="[Texto]" custT="1"/>
      <dgm:spPr/>
      <dgm:t>
        <a:bodyPr/>
        <a:lstStyle/>
        <a:p>
          <a:r>
            <a:rPr lang="es-ES" sz="1200" dirty="0" smtClean="0"/>
            <a:t>Pérdidas de la comunicación</a:t>
          </a:r>
          <a:endParaRPr lang="es-ES" sz="1200" dirty="0"/>
        </a:p>
      </dgm:t>
    </dgm:pt>
    <dgm:pt modelId="{D0394C99-525A-4D14-8B65-8C10E9839B70}" type="parTrans" cxnId="{C9D71F5E-F27E-4526-A8C3-3AAAE1F70078}">
      <dgm:prSet/>
      <dgm:spPr/>
      <dgm:t>
        <a:bodyPr/>
        <a:lstStyle/>
        <a:p>
          <a:endParaRPr lang="es-ES" sz="1050"/>
        </a:p>
      </dgm:t>
    </dgm:pt>
    <dgm:pt modelId="{A4CDFDBC-9E4A-4411-8EBE-0146F89D3E0A}" type="sibTrans" cxnId="{C9D71F5E-F27E-4526-A8C3-3AAAE1F70078}">
      <dgm:prSet/>
      <dgm:spPr/>
      <dgm:t>
        <a:bodyPr/>
        <a:lstStyle/>
        <a:p>
          <a:endParaRPr lang="es-ES" sz="1050"/>
        </a:p>
      </dgm:t>
    </dgm:pt>
    <dgm:pt modelId="{FB1150E0-6A88-4F46-99FA-1B52E360713F}">
      <dgm:prSet phldrT="[Texto]" custT="1"/>
      <dgm:spPr/>
      <dgm:t>
        <a:bodyPr/>
        <a:lstStyle/>
        <a:p>
          <a:r>
            <a:rPr lang="es-ES" sz="1200" dirty="0" smtClean="0"/>
            <a:t>Pérdidas de datos</a:t>
          </a:r>
          <a:endParaRPr lang="es-ES" sz="1200" dirty="0"/>
        </a:p>
      </dgm:t>
    </dgm:pt>
    <dgm:pt modelId="{66DCF431-4FAE-45D9-9036-F8728735C238}" type="parTrans" cxnId="{85A602A7-865A-4D8E-A2E9-FA04375C5A96}">
      <dgm:prSet/>
      <dgm:spPr/>
      <dgm:t>
        <a:bodyPr/>
        <a:lstStyle/>
        <a:p>
          <a:endParaRPr lang="es-ES" sz="1050"/>
        </a:p>
      </dgm:t>
    </dgm:pt>
    <dgm:pt modelId="{12CEC193-7C37-4EA4-81E6-26DB7657864C}" type="sibTrans" cxnId="{85A602A7-865A-4D8E-A2E9-FA04375C5A96}">
      <dgm:prSet/>
      <dgm:spPr/>
      <dgm:t>
        <a:bodyPr/>
        <a:lstStyle/>
        <a:p>
          <a:endParaRPr lang="es-ES" sz="1050"/>
        </a:p>
      </dgm:t>
    </dgm:pt>
    <dgm:pt modelId="{CE8FE6B7-9255-4F49-A80A-A6FF92C8D943}">
      <dgm:prSet phldrT="[Texto]" custT="1"/>
      <dgm:spPr/>
      <dgm:t>
        <a:bodyPr/>
        <a:lstStyle/>
        <a:p>
          <a:r>
            <a:rPr lang="es-ES" sz="1200" dirty="0" smtClean="0"/>
            <a:t>Actos de terrorismo</a:t>
          </a:r>
          <a:endParaRPr lang="es-ES" sz="1200" dirty="0"/>
        </a:p>
      </dgm:t>
    </dgm:pt>
    <dgm:pt modelId="{C6308EBA-37AE-4A38-81FE-65A7E7C15DAD}" type="parTrans" cxnId="{89FD0E90-872B-43F3-8C45-B041929D95FF}">
      <dgm:prSet/>
      <dgm:spPr/>
      <dgm:t>
        <a:bodyPr/>
        <a:lstStyle/>
        <a:p>
          <a:endParaRPr lang="es-ES" sz="1050"/>
        </a:p>
      </dgm:t>
    </dgm:pt>
    <dgm:pt modelId="{81FE2539-A5C2-4A27-A0C5-88BA4BD32728}" type="sibTrans" cxnId="{89FD0E90-872B-43F3-8C45-B041929D95FF}">
      <dgm:prSet/>
      <dgm:spPr/>
      <dgm:t>
        <a:bodyPr/>
        <a:lstStyle/>
        <a:p>
          <a:endParaRPr lang="es-ES" sz="1050"/>
        </a:p>
      </dgm:t>
    </dgm:pt>
    <dgm:pt modelId="{6F1B1002-B265-4B63-A534-1949313B1C63}" type="pres">
      <dgm:prSet presAssocID="{FE0EAF5D-1CA2-4B76-A0D2-D77576AA6F1A}" presName="Name0" presStyleCnt="0">
        <dgm:presLayoutVars>
          <dgm:dir/>
          <dgm:animLvl val="lvl"/>
          <dgm:resizeHandles val="exact"/>
        </dgm:presLayoutVars>
      </dgm:prSet>
      <dgm:spPr/>
      <dgm:t>
        <a:bodyPr/>
        <a:lstStyle/>
        <a:p>
          <a:endParaRPr lang="en-US"/>
        </a:p>
      </dgm:t>
    </dgm:pt>
    <dgm:pt modelId="{B1FB6574-906C-4586-8D6A-FA5EEA83C856}" type="pres">
      <dgm:prSet presAssocID="{93E24A42-C2CF-401C-96A8-C88B62F79613}" presName="linNode" presStyleCnt="0"/>
      <dgm:spPr/>
    </dgm:pt>
    <dgm:pt modelId="{6DF8DB8C-1B9B-45C2-9AA2-462F7CE50248}" type="pres">
      <dgm:prSet presAssocID="{93E24A42-C2CF-401C-96A8-C88B62F79613}" presName="parTx" presStyleLbl="revTx" presStyleIdx="0" presStyleCnt="2" custScaleY="63310">
        <dgm:presLayoutVars>
          <dgm:chMax val="1"/>
          <dgm:bulletEnabled val="1"/>
        </dgm:presLayoutVars>
      </dgm:prSet>
      <dgm:spPr/>
      <dgm:t>
        <a:bodyPr/>
        <a:lstStyle/>
        <a:p>
          <a:endParaRPr lang="es-ES"/>
        </a:p>
      </dgm:t>
    </dgm:pt>
    <dgm:pt modelId="{4B5917D5-2E8B-4720-A4D6-60E9244D3E44}" type="pres">
      <dgm:prSet presAssocID="{93E24A42-C2CF-401C-96A8-C88B62F79613}" presName="bracket" presStyleLbl="parChTrans1D1" presStyleIdx="0" presStyleCnt="2" custScaleX="49512" custScaleY="85691"/>
      <dgm:spPr/>
    </dgm:pt>
    <dgm:pt modelId="{182700DA-B16D-49C5-B6CE-646875394F64}" type="pres">
      <dgm:prSet presAssocID="{93E24A42-C2CF-401C-96A8-C88B62F79613}" presName="spH" presStyleCnt="0"/>
      <dgm:spPr/>
    </dgm:pt>
    <dgm:pt modelId="{A8347F97-8E1B-41AB-9293-51CFED7C8E8A}" type="pres">
      <dgm:prSet presAssocID="{93E24A42-C2CF-401C-96A8-C88B62F79613}" presName="desTx" presStyleLbl="node1" presStyleIdx="0" presStyleCnt="2" custScaleX="80437" custScaleY="74501">
        <dgm:presLayoutVars>
          <dgm:bulletEnabled val="1"/>
        </dgm:presLayoutVars>
      </dgm:prSet>
      <dgm:spPr/>
      <dgm:t>
        <a:bodyPr/>
        <a:lstStyle/>
        <a:p>
          <a:endParaRPr lang="es-ES"/>
        </a:p>
      </dgm:t>
    </dgm:pt>
    <dgm:pt modelId="{19D28C5C-05A1-421D-AEED-39139B6C6A75}" type="pres">
      <dgm:prSet presAssocID="{31D8854D-FCE8-4513-8F83-D853B067B8A5}" presName="spV" presStyleCnt="0"/>
      <dgm:spPr/>
    </dgm:pt>
    <dgm:pt modelId="{D239EB9E-3AFC-405E-8E39-1D69D2B95395}" type="pres">
      <dgm:prSet presAssocID="{DFC832CF-A970-4619-A8D7-C14099ED2887}" presName="linNode" presStyleCnt="0"/>
      <dgm:spPr/>
    </dgm:pt>
    <dgm:pt modelId="{C8829459-066D-4E0E-B52E-066C3F20165D}" type="pres">
      <dgm:prSet presAssocID="{DFC832CF-A970-4619-A8D7-C14099ED2887}" presName="parTx" presStyleLbl="revTx" presStyleIdx="1" presStyleCnt="2" custScaleY="63310">
        <dgm:presLayoutVars>
          <dgm:chMax val="1"/>
          <dgm:bulletEnabled val="1"/>
        </dgm:presLayoutVars>
      </dgm:prSet>
      <dgm:spPr/>
      <dgm:t>
        <a:bodyPr/>
        <a:lstStyle/>
        <a:p>
          <a:endParaRPr lang="es-ES"/>
        </a:p>
      </dgm:t>
    </dgm:pt>
    <dgm:pt modelId="{A2B873E9-FAFD-480D-A1E6-72E3A831DF32}" type="pres">
      <dgm:prSet presAssocID="{DFC832CF-A970-4619-A8D7-C14099ED2887}" presName="bracket" presStyleLbl="parChTrans1D1" presStyleIdx="1" presStyleCnt="2" custScaleX="49512" custScaleY="85691"/>
      <dgm:spPr/>
    </dgm:pt>
    <dgm:pt modelId="{610C0CBA-C175-43D9-B79B-37068AC9255F}" type="pres">
      <dgm:prSet presAssocID="{DFC832CF-A970-4619-A8D7-C14099ED2887}" presName="spH" presStyleCnt="0"/>
      <dgm:spPr/>
    </dgm:pt>
    <dgm:pt modelId="{794BF208-7F89-4FA3-A909-12DEA43423B9}" type="pres">
      <dgm:prSet presAssocID="{DFC832CF-A970-4619-A8D7-C14099ED2887}" presName="desTx" presStyleLbl="node1" presStyleIdx="1" presStyleCnt="2" custScaleX="80437" custScaleY="74501">
        <dgm:presLayoutVars>
          <dgm:bulletEnabled val="1"/>
        </dgm:presLayoutVars>
      </dgm:prSet>
      <dgm:spPr/>
      <dgm:t>
        <a:bodyPr/>
        <a:lstStyle/>
        <a:p>
          <a:endParaRPr lang="es-ES"/>
        </a:p>
      </dgm:t>
    </dgm:pt>
  </dgm:ptLst>
  <dgm:cxnLst>
    <dgm:cxn modelId="{85A602A7-865A-4D8E-A2E9-FA04375C5A96}" srcId="{93E24A42-C2CF-401C-96A8-C88B62F79613}" destId="{FB1150E0-6A88-4F46-99FA-1B52E360713F}" srcOrd="3" destOrd="0" parTransId="{66DCF431-4FAE-45D9-9036-F8728735C238}" sibTransId="{12CEC193-7C37-4EA4-81E6-26DB7657864C}"/>
    <dgm:cxn modelId="{45AF0C62-7535-4632-8819-87611EC75729}" type="presOf" srcId="{4D8F5016-661B-4EA0-BEB3-0F789B6D6D35}" destId="{A8347F97-8E1B-41AB-9293-51CFED7C8E8A}" srcOrd="0" destOrd="2" presId="urn:diagrams.loki3.com/BracketList+Icon"/>
    <dgm:cxn modelId="{D0F428A3-2DA9-45AB-B433-482DC0EBDA00}" type="presOf" srcId="{FE0EAF5D-1CA2-4B76-A0D2-D77576AA6F1A}" destId="{6F1B1002-B265-4B63-A534-1949313B1C63}" srcOrd="0" destOrd="0" presId="urn:diagrams.loki3.com/BracketList+Icon"/>
    <dgm:cxn modelId="{B487A5CA-DDBC-4331-B330-A3B0554B88A0}" type="presOf" srcId="{93E24A42-C2CF-401C-96A8-C88B62F79613}" destId="{6DF8DB8C-1B9B-45C2-9AA2-462F7CE50248}" srcOrd="0" destOrd="0" presId="urn:diagrams.loki3.com/BracketList+Icon"/>
    <dgm:cxn modelId="{0715A9DD-58DB-4072-96D6-D73B123DFB2A}" srcId="{DFC832CF-A970-4619-A8D7-C14099ED2887}" destId="{D8D18A25-D19F-4E4D-A425-1BC0F099B517}" srcOrd="0" destOrd="0" parTransId="{3E258787-1F31-4996-8B90-DA2F220B55B4}" sibTransId="{B17D55E8-49F6-4F79-BF95-B51445712188}"/>
    <dgm:cxn modelId="{C9D71F5E-F27E-4526-A8C3-3AAAE1F70078}" srcId="{93E24A42-C2CF-401C-96A8-C88B62F79613}" destId="{4D8F5016-661B-4EA0-BEB3-0F789B6D6D35}" srcOrd="2" destOrd="0" parTransId="{D0394C99-525A-4D14-8B65-8C10E9839B70}" sibTransId="{A4CDFDBC-9E4A-4411-8EBE-0146F89D3E0A}"/>
    <dgm:cxn modelId="{E4309C56-A644-4FFB-9190-EB1729232045}" srcId="{FE0EAF5D-1CA2-4B76-A0D2-D77576AA6F1A}" destId="{93E24A42-C2CF-401C-96A8-C88B62F79613}" srcOrd="0" destOrd="0" parTransId="{04BA2D52-EF03-4441-9C3F-BCFFD0B0C9ED}" sibTransId="{31D8854D-FCE8-4513-8F83-D853B067B8A5}"/>
    <dgm:cxn modelId="{BCDBB476-E53D-4090-B2D3-61DB49EF38D6}" srcId="{FE0EAF5D-1CA2-4B76-A0D2-D77576AA6F1A}" destId="{DFC832CF-A970-4619-A8D7-C14099ED2887}" srcOrd="1" destOrd="0" parTransId="{6A4FE075-286A-4054-BA75-950BAC28F09D}" sibTransId="{549C1130-6796-4014-9115-024528DB3D54}"/>
    <dgm:cxn modelId="{F18FA2E6-D611-46D2-BB46-74064BE75241}" type="presOf" srcId="{CE8FE6B7-9255-4F49-A80A-A6FF92C8D943}" destId="{794BF208-7F89-4FA3-A909-12DEA43423B9}" srcOrd="0" destOrd="1" presId="urn:diagrams.loki3.com/BracketList+Icon"/>
    <dgm:cxn modelId="{802876D5-143D-4DBF-8605-E55399324A5E}" type="presOf" srcId="{6440B683-0B40-42E9-9FC4-84F4CFD7571A}" destId="{A8347F97-8E1B-41AB-9293-51CFED7C8E8A}" srcOrd="0" destOrd="0" presId="urn:diagrams.loki3.com/BracketList+Icon"/>
    <dgm:cxn modelId="{BD53DEA0-0F0C-43C7-9419-B534510F12F5}" type="presOf" srcId="{D8D18A25-D19F-4E4D-A425-1BC0F099B517}" destId="{794BF208-7F89-4FA3-A909-12DEA43423B9}" srcOrd="0" destOrd="0" presId="urn:diagrams.loki3.com/BracketList+Icon"/>
    <dgm:cxn modelId="{3526064F-D56B-4ACD-835F-E93C56B94239}" srcId="{93E24A42-C2CF-401C-96A8-C88B62F79613}" destId="{6440B683-0B40-42E9-9FC4-84F4CFD7571A}" srcOrd="0" destOrd="0" parTransId="{89DA6AC7-63E8-4E7D-88E1-461382494B2C}" sibTransId="{574FFCA0-3CE8-4C91-AC4F-E4107867B086}"/>
    <dgm:cxn modelId="{2D5FF03A-81DF-4788-81AA-08442E1F4E9A}" type="presOf" srcId="{DFC832CF-A970-4619-A8D7-C14099ED2887}" destId="{C8829459-066D-4E0E-B52E-066C3F20165D}" srcOrd="0" destOrd="0" presId="urn:diagrams.loki3.com/BracketList+Icon"/>
    <dgm:cxn modelId="{89FD0E90-872B-43F3-8C45-B041929D95FF}" srcId="{DFC832CF-A970-4619-A8D7-C14099ED2887}" destId="{CE8FE6B7-9255-4F49-A80A-A6FF92C8D943}" srcOrd="1" destOrd="0" parTransId="{C6308EBA-37AE-4A38-81FE-65A7E7C15DAD}" sibTransId="{81FE2539-A5C2-4A27-A0C5-88BA4BD32728}"/>
    <dgm:cxn modelId="{0227DFEA-329B-4472-9508-E1BA87898D30}" type="presOf" srcId="{CF4DE28A-B630-451B-9502-6CEEC502007F}" destId="{A8347F97-8E1B-41AB-9293-51CFED7C8E8A}" srcOrd="0" destOrd="1" presId="urn:diagrams.loki3.com/BracketList+Icon"/>
    <dgm:cxn modelId="{A0102337-DBD7-4E8F-831C-A52F472E11E3}" srcId="{93E24A42-C2CF-401C-96A8-C88B62F79613}" destId="{CF4DE28A-B630-451B-9502-6CEEC502007F}" srcOrd="1" destOrd="0" parTransId="{18EE2756-DC07-41E0-9D72-9A2DFBB8C8D3}" sibTransId="{1A23A1F3-9C13-4E39-8267-7C75D2161CBA}"/>
    <dgm:cxn modelId="{6068EDBC-6CA9-4834-9093-BA67EAF865B8}" type="presOf" srcId="{FB1150E0-6A88-4F46-99FA-1B52E360713F}" destId="{A8347F97-8E1B-41AB-9293-51CFED7C8E8A}" srcOrd="0" destOrd="3" presId="urn:diagrams.loki3.com/BracketList+Icon"/>
    <dgm:cxn modelId="{071575C2-5F42-4BE0-88A4-907E196720EA}" type="presParOf" srcId="{6F1B1002-B265-4B63-A534-1949313B1C63}" destId="{B1FB6574-906C-4586-8D6A-FA5EEA83C856}" srcOrd="0" destOrd="0" presId="urn:diagrams.loki3.com/BracketList+Icon"/>
    <dgm:cxn modelId="{B3F04EBA-3D10-4809-9C49-F7F0397A24CE}" type="presParOf" srcId="{B1FB6574-906C-4586-8D6A-FA5EEA83C856}" destId="{6DF8DB8C-1B9B-45C2-9AA2-462F7CE50248}" srcOrd="0" destOrd="0" presId="urn:diagrams.loki3.com/BracketList+Icon"/>
    <dgm:cxn modelId="{951F673D-2BEF-477D-848B-2337CB674A39}" type="presParOf" srcId="{B1FB6574-906C-4586-8D6A-FA5EEA83C856}" destId="{4B5917D5-2E8B-4720-A4D6-60E9244D3E44}" srcOrd="1" destOrd="0" presId="urn:diagrams.loki3.com/BracketList+Icon"/>
    <dgm:cxn modelId="{3944CB6E-83F1-4A5A-B04D-800DC54C7555}" type="presParOf" srcId="{B1FB6574-906C-4586-8D6A-FA5EEA83C856}" destId="{182700DA-B16D-49C5-B6CE-646875394F64}" srcOrd="2" destOrd="0" presId="urn:diagrams.loki3.com/BracketList+Icon"/>
    <dgm:cxn modelId="{882A844A-21D6-491F-B340-5B56AAC6E8AD}" type="presParOf" srcId="{B1FB6574-906C-4586-8D6A-FA5EEA83C856}" destId="{A8347F97-8E1B-41AB-9293-51CFED7C8E8A}" srcOrd="3" destOrd="0" presId="urn:diagrams.loki3.com/BracketList+Icon"/>
    <dgm:cxn modelId="{60B28E4F-5106-4B0B-9E5E-E72875B61ADD}" type="presParOf" srcId="{6F1B1002-B265-4B63-A534-1949313B1C63}" destId="{19D28C5C-05A1-421D-AEED-39139B6C6A75}" srcOrd="1" destOrd="0" presId="urn:diagrams.loki3.com/BracketList+Icon"/>
    <dgm:cxn modelId="{999FC3E6-D688-418F-BDDA-AD786ADB9BDC}" type="presParOf" srcId="{6F1B1002-B265-4B63-A534-1949313B1C63}" destId="{D239EB9E-3AFC-405E-8E39-1D69D2B95395}" srcOrd="2" destOrd="0" presId="urn:diagrams.loki3.com/BracketList+Icon"/>
    <dgm:cxn modelId="{410926EE-AE85-4BDA-948A-57F8FF3D5FB2}" type="presParOf" srcId="{D239EB9E-3AFC-405E-8E39-1D69D2B95395}" destId="{C8829459-066D-4E0E-B52E-066C3F20165D}" srcOrd="0" destOrd="0" presId="urn:diagrams.loki3.com/BracketList+Icon"/>
    <dgm:cxn modelId="{A2010D0A-9895-47E9-8663-2AD2FA80B538}" type="presParOf" srcId="{D239EB9E-3AFC-405E-8E39-1D69D2B95395}" destId="{A2B873E9-FAFD-480D-A1E6-72E3A831DF32}" srcOrd="1" destOrd="0" presId="urn:diagrams.loki3.com/BracketList+Icon"/>
    <dgm:cxn modelId="{4A082C71-802D-4887-85E0-C0BAC19FDBFF}" type="presParOf" srcId="{D239EB9E-3AFC-405E-8E39-1D69D2B95395}" destId="{610C0CBA-C175-43D9-B79B-37068AC9255F}" srcOrd="2" destOrd="0" presId="urn:diagrams.loki3.com/BracketList+Icon"/>
    <dgm:cxn modelId="{A76CBCDC-7323-40AD-B18B-86727924F6C9}" type="presParOf" srcId="{D239EB9E-3AFC-405E-8E39-1D69D2B95395}" destId="{794BF208-7F89-4FA3-A909-12DEA43423B9}" srcOrd="3" destOrd="0" presId="urn:diagrams.loki3.com/BracketLis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9AC216-856A-4BE7-8CDC-23EB759C53C6}"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s-ES"/>
        </a:p>
      </dgm:t>
    </dgm:pt>
    <dgm:pt modelId="{3D6EFD78-2172-4F6E-ACD6-E3F1D78C49E3}">
      <dgm:prSet phldrT="[Texto]"/>
      <dgm:spPr/>
      <dgm:t>
        <a:bodyPr/>
        <a:lstStyle/>
        <a:p>
          <a:r>
            <a:rPr lang="es-ES" dirty="0" smtClean="0"/>
            <a:t>Fases de Implementación </a:t>
          </a:r>
          <a:endParaRPr lang="es-ES" dirty="0"/>
        </a:p>
      </dgm:t>
    </dgm:pt>
    <dgm:pt modelId="{74AC3519-0514-4C37-912D-BB9B3A054ED9}" type="parTrans" cxnId="{5E7CE449-4A18-4A43-A1F0-C0F1C22048D6}">
      <dgm:prSet/>
      <dgm:spPr/>
      <dgm:t>
        <a:bodyPr/>
        <a:lstStyle/>
        <a:p>
          <a:endParaRPr lang="es-ES"/>
        </a:p>
      </dgm:t>
    </dgm:pt>
    <dgm:pt modelId="{E9CB0BB0-EB7D-4C0E-88A7-C7A1251AD008}" type="sibTrans" cxnId="{5E7CE449-4A18-4A43-A1F0-C0F1C22048D6}">
      <dgm:prSet/>
      <dgm:spPr/>
      <dgm:t>
        <a:bodyPr/>
        <a:lstStyle/>
        <a:p>
          <a:endParaRPr lang="es-ES"/>
        </a:p>
      </dgm:t>
    </dgm:pt>
    <dgm:pt modelId="{F551F4A7-2437-4F0F-957D-B81D530556C1}">
      <dgm:prSet phldrT="[Texto]"/>
      <dgm:spPr/>
      <dgm:t>
        <a:bodyPr/>
        <a:lstStyle/>
        <a:p>
          <a:r>
            <a:rPr lang="es-ES" dirty="0" smtClean="0"/>
            <a:t>Organización</a:t>
          </a:r>
          <a:endParaRPr lang="es-ES" dirty="0"/>
        </a:p>
      </dgm:t>
    </dgm:pt>
    <dgm:pt modelId="{904464A3-B457-4378-BC4F-A9AE9E0BC192}" type="parTrans" cxnId="{13BC46F3-4815-4A8A-98B6-F23EA340219B}">
      <dgm:prSet/>
      <dgm:spPr/>
      <dgm:t>
        <a:bodyPr/>
        <a:lstStyle/>
        <a:p>
          <a:endParaRPr lang="es-ES"/>
        </a:p>
      </dgm:t>
    </dgm:pt>
    <dgm:pt modelId="{03EF1361-DABD-4A33-941B-8EE9D64DC478}" type="sibTrans" cxnId="{13BC46F3-4815-4A8A-98B6-F23EA340219B}">
      <dgm:prSet/>
      <dgm:spPr/>
      <dgm:t>
        <a:bodyPr/>
        <a:lstStyle/>
        <a:p>
          <a:endParaRPr lang="es-ES"/>
        </a:p>
      </dgm:t>
    </dgm:pt>
    <dgm:pt modelId="{B3E6F671-B667-4909-B4A2-4E4F63549064}">
      <dgm:prSet phldrT="[Texto]"/>
      <dgm:spPr/>
      <dgm:t>
        <a:bodyPr/>
        <a:lstStyle/>
        <a:p>
          <a:r>
            <a:rPr lang="es-ES" dirty="0" smtClean="0"/>
            <a:t>Identificación del riesgo</a:t>
          </a:r>
          <a:endParaRPr lang="es-ES" dirty="0"/>
        </a:p>
      </dgm:t>
    </dgm:pt>
    <dgm:pt modelId="{05954C45-99AA-43A5-9AB9-EF2BDC808A5A}" type="parTrans" cxnId="{8A9E991D-E4E3-4D3A-9681-BB0CC912ADD9}">
      <dgm:prSet/>
      <dgm:spPr/>
      <dgm:t>
        <a:bodyPr/>
        <a:lstStyle/>
        <a:p>
          <a:endParaRPr lang="es-ES"/>
        </a:p>
      </dgm:t>
    </dgm:pt>
    <dgm:pt modelId="{4EEBF03D-4231-4F47-96E1-A565FB63FA32}" type="sibTrans" cxnId="{8A9E991D-E4E3-4D3A-9681-BB0CC912ADD9}">
      <dgm:prSet/>
      <dgm:spPr/>
      <dgm:t>
        <a:bodyPr/>
        <a:lstStyle/>
        <a:p>
          <a:endParaRPr lang="es-ES"/>
        </a:p>
      </dgm:t>
    </dgm:pt>
    <dgm:pt modelId="{1C92FF83-1AA2-4536-A6CC-4B9E235A4CDF}">
      <dgm:prSet phldrT="[Texto]"/>
      <dgm:spPr/>
      <dgm:t>
        <a:bodyPr/>
        <a:lstStyle/>
        <a:p>
          <a:r>
            <a:rPr lang="es-ES" dirty="0" smtClean="0"/>
            <a:t>Definición de eventos susceptibles de contingencia</a:t>
          </a:r>
          <a:endParaRPr lang="es-ES" dirty="0"/>
        </a:p>
      </dgm:t>
    </dgm:pt>
    <dgm:pt modelId="{52958826-DBDC-49DB-91FF-A860F41BEA21}" type="parTrans" cxnId="{CD266E72-B5C5-4EBB-BBB9-A04FCAB0655F}">
      <dgm:prSet/>
      <dgm:spPr/>
      <dgm:t>
        <a:bodyPr/>
        <a:lstStyle/>
        <a:p>
          <a:endParaRPr lang="es-ES"/>
        </a:p>
      </dgm:t>
    </dgm:pt>
    <dgm:pt modelId="{07688607-3D5A-49BC-BAB7-700F3881D37B}" type="sibTrans" cxnId="{CD266E72-B5C5-4EBB-BBB9-A04FCAB0655F}">
      <dgm:prSet/>
      <dgm:spPr/>
      <dgm:t>
        <a:bodyPr/>
        <a:lstStyle/>
        <a:p>
          <a:endParaRPr lang="es-ES"/>
        </a:p>
      </dgm:t>
    </dgm:pt>
    <dgm:pt modelId="{74942DF2-B9A6-4A30-85AF-038D9ACFEE04}">
      <dgm:prSet phldrT="[Texto]"/>
      <dgm:spPr/>
      <dgm:t>
        <a:bodyPr/>
        <a:lstStyle/>
        <a:p>
          <a:r>
            <a:rPr lang="es-ES" dirty="0" smtClean="0"/>
            <a:t>Elaboración plan de Contingencias</a:t>
          </a:r>
          <a:endParaRPr lang="es-ES" dirty="0"/>
        </a:p>
      </dgm:t>
    </dgm:pt>
    <dgm:pt modelId="{28DB3993-820D-4DE0-8687-3B1C01AD1FC6}" type="parTrans" cxnId="{6299913D-8B43-4D42-8030-F0EF1AF82FC8}">
      <dgm:prSet/>
      <dgm:spPr/>
      <dgm:t>
        <a:bodyPr/>
        <a:lstStyle/>
        <a:p>
          <a:endParaRPr lang="es-ES"/>
        </a:p>
      </dgm:t>
    </dgm:pt>
    <dgm:pt modelId="{B20DA2B6-21C3-4648-92F4-DEE03B37CF4D}" type="sibTrans" cxnId="{6299913D-8B43-4D42-8030-F0EF1AF82FC8}">
      <dgm:prSet/>
      <dgm:spPr/>
      <dgm:t>
        <a:bodyPr/>
        <a:lstStyle/>
        <a:p>
          <a:endParaRPr lang="es-ES"/>
        </a:p>
      </dgm:t>
    </dgm:pt>
    <dgm:pt modelId="{06936E2D-4BC7-4E84-BDC8-AB06307BCC38}">
      <dgm:prSet phldrT="[Texto]"/>
      <dgm:spPr/>
      <dgm:t>
        <a:bodyPr/>
        <a:lstStyle/>
        <a:p>
          <a:r>
            <a:rPr lang="es-ES" dirty="0" smtClean="0"/>
            <a:t>Definición y ejecución del plan de pruebas</a:t>
          </a:r>
          <a:endParaRPr lang="es-ES" dirty="0"/>
        </a:p>
      </dgm:t>
    </dgm:pt>
    <dgm:pt modelId="{62D818CC-3AB3-465F-836A-6B6FB3B08AC1}" type="parTrans" cxnId="{B03EEE0D-FF4F-4DE4-88DB-47721ACF912D}">
      <dgm:prSet/>
      <dgm:spPr/>
      <dgm:t>
        <a:bodyPr/>
        <a:lstStyle/>
        <a:p>
          <a:endParaRPr lang="es-ES"/>
        </a:p>
      </dgm:t>
    </dgm:pt>
    <dgm:pt modelId="{F34344DD-C10A-4E96-8ADA-FC52E544CCBD}" type="sibTrans" cxnId="{B03EEE0D-FF4F-4DE4-88DB-47721ACF912D}">
      <dgm:prSet/>
      <dgm:spPr/>
      <dgm:t>
        <a:bodyPr/>
        <a:lstStyle/>
        <a:p>
          <a:endParaRPr lang="es-ES"/>
        </a:p>
      </dgm:t>
    </dgm:pt>
    <dgm:pt modelId="{6D54B02E-15AF-43C6-B470-488620D95750}">
      <dgm:prSet phldrT="[Texto]"/>
      <dgm:spPr/>
      <dgm:t>
        <a:bodyPr/>
        <a:lstStyle/>
        <a:p>
          <a:r>
            <a:rPr lang="es-ES" dirty="0" smtClean="0"/>
            <a:t>Implantación</a:t>
          </a:r>
          <a:endParaRPr lang="es-ES" dirty="0"/>
        </a:p>
      </dgm:t>
    </dgm:pt>
    <dgm:pt modelId="{8335FA90-B99C-4D80-B859-E63673E59EF1}" type="parTrans" cxnId="{16E34B49-D42F-491A-9032-92033D9E55A2}">
      <dgm:prSet/>
      <dgm:spPr/>
      <dgm:t>
        <a:bodyPr/>
        <a:lstStyle/>
        <a:p>
          <a:endParaRPr lang="es-ES"/>
        </a:p>
      </dgm:t>
    </dgm:pt>
    <dgm:pt modelId="{5BB08B9F-2556-4C53-A814-881DB0206B51}" type="sibTrans" cxnId="{16E34B49-D42F-491A-9032-92033D9E55A2}">
      <dgm:prSet/>
      <dgm:spPr/>
      <dgm:t>
        <a:bodyPr/>
        <a:lstStyle/>
        <a:p>
          <a:endParaRPr lang="es-ES"/>
        </a:p>
      </dgm:t>
    </dgm:pt>
    <dgm:pt modelId="{E4197039-C3D5-4950-A106-3D4A43D3B351}">
      <dgm:prSet phldrT="[Texto]"/>
      <dgm:spPr/>
      <dgm:t>
        <a:bodyPr/>
        <a:lstStyle/>
        <a:p>
          <a:r>
            <a:rPr lang="es-ES" dirty="0" smtClean="0"/>
            <a:t>Seguimiento y control</a:t>
          </a:r>
          <a:endParaRPr lang="es-ES" dirty="0"/>
        </a:p>
      </dgm:t>
    </dgm:pt>
    <dgm:pt modelId="{C2F843C2-7EFC-4E90-B437-046FCC0A154E}" type="parTrans" cxnId="{22871696-DCF3-41FE-9A96-E24E0CC293FD}">
      <dgm:prSet/>
      <dgm:spPr/>
      <dgm:t>
        <a:bodyPr/>
        <a:lstStyle/>
        <a:p>
          <a:endParaRPr lang="es-ES"/>
        </a:p>
      </dgm:t>
    </dgm:pt>
    <dgm:pt modelId="{3F0F424C-3548-4407-967E-141B41178F32}" type="sibTrans" cxnId="{22871696-DCF3-41FE-9A96-E24E0CC293FD}">
      <dgm:prSet/>
      <dgm:spPr/>
      <dgm:t>
        <a:bodyPr/>
        <a:lstStyle/>
        <a:p>
          <a:endParaRPr lang="es-ES"/>
        </a:p>
      </dgm:t>
    </dgm:pt>
    <dgm:pt modelId="{6E28A635-6854-4772-8D85-5BBCCA8A92E6}" type="pres">
      <dgm:prSet presAssocID="{159AC216-856A-4BE7-8CDC-23EB759C53C6}" presName="Name0" presStyleCnt="0">
        <dgm:presLayoutVars>
          <dgm:chPref val="1"/>
          <dgm:dir/>
          <dgm:animOne val="branch"/>
          <dgm:animLvl val="lvl"/>
          <dgm:resizeHandles val="exact"/>
        </dgm:presLayoutVars>
      </dgm:prSet>
      <dgm:spPr/>
      <dgm:t>
        <a:bodyPr/>
        <a:lstStyle/>
        <a:p>
          <a:endParaRPr lang="en-US"/>
        </a:p>
      </dgm:t>
    </dgm:pt>
    <dgm:pt modelId="{10390B40-4623-416F-8CCF-7F388CBCE5A8}" type="pres">
      <dgm:prSet presAssocID="{3D6EFD78-2172-4F6E-ACD6-E3F1D78C49E3}" presName="root1" presStyleCnt="0"/>
      <dgm:spPr/>
    </dgm:pt>
    <dgm:pt modelId="{9AA09BFC-F906-4B52-AC76-24A6180E1F3F}" type="pres">
      <dgm:prSet presAssocID="{3D6EFD78-2172-4F6E-ACD6-E3F1D78C49E3}" presName="LevelOneTextNode" presStyleLbl="node0" presStyleIdx="0" presStyleCnt="1" custScaleX="153666" custScaleY="112163">
        <dgm:presLayoutVars>
          <dgm:chPref val="3"/>
        </dgm:presLayoutVars>
      </dgm:prSet>
      <dgm:spPr/>
      <dgm:t>
        <a:bodyPr/>
        <a:lstStyle/>
        <a:p>
          <a:endParaRPr lang="en-US"/>
        </a:p>
      </dgm:t>
    </dgm:pt>
    <dgm:pt modelId="{AFE68BB9-E6EE-43DB-8C10-E381E58E1F3C}" type="pres">
      <dgm:prSet presAssocID="{3D6EFD78-2172-4F6E-ACD6-E3F1D78C49E3}" presName="level2hierChild" presStyleCnt="0"/>
      <dgm:spPr/>
    </dgm:pt>
    <dgm:pt modelId="{ADDA4E70-FC8A-4242-ABAC-2A79CD93F580}" type="pres">
      <dgm:prSet presAssocID="{904464A3-B457-4378-BC4F-A9AE9E0BC192}" presName="conn2-1" presStyleLbl="parChTrans1D2" presStyleIdx="0" presStyleCnt="7"/>
      <dgm:spPr/>
      <dgm:t>
        <a:bodyPr/>
        <a:lstStyle/>
        <a:p>
          <a:endParaRPr lang="en-US"/>
        </a:p>
      </dgm:t>
    </dgm:pt>
    <dgm:pt modelId="{E33F7273-8FD0-4B2A-903C-63498031030C}" type="pres">
      <dgm:prSet presAssocID="{904464A3-B457-4378-BC4F-A9AE9E0BC192}" presName="connTx" presStyleLbl="parChTrans1D2" presStyleIdx="0" presStyleCnt="7"/>
      <dgm:spPr/>
      <dgm:t>
        <a:bodyPr/>
        <a:lstStyle/>
        <a:p>
          <a:endParaRPr lang="en-US"/>
        </a:p>
      </dgm:t>
    </dgm:pt>
    <dgm:pt modelId="{1901B2A9-D5B2-487D-B6DC-696C7450D420}" type="pres">
      <dgm:prSet presAssocID="{F551F4A7-2437-4F0F-957D-B81D530556C1}" presName="root2" presStyleCnt="0"/>
      <dgm:spPr/>
    </dgm:pt>
    <dgm:pt modelId="{1F809F13-3588-4EF7-B440-CD8170BD3350}" type="pres">
      <dgm:prSet presAssocID="{F551F4A7-2437-4F0F-957D-B81D530556C1}" presName="LevelTwoTextNode" presStyleLbl="node2" presStyleIdx="0" presStyleCnt="7" custScaleX="195402">
        <dgm:presLayoutVars>
          <dgm:chPref val="3"/>
        </dgm:presLayoutVars>
      </dgm:prSet>
      <dgm:spPr/>
      <dgm:t>
        <a:bodyPr/>
        <a:lstStyle/>
        <a:p>
          <a:endParaRPr lang="en-US"/>
        </a:p>
      </dgm:t>
    </dgm:pt>
    <dgm:pt modelId="{74998BD5-C380-49DC-82A7-288F71678EF1}" type="pres">
      <dgm:prSet presAssocID="{F551F4A7-2437-4F0F-957D-B81D530556C1}" presName="level3hierChild" presStyleCnt="0"/>
      <dgm:spPr/>
    </dgm:pt>
    <dgm:pt modelId="{AB1746FD-DB0F-4D85-9911-CA9D891D65DD}" type="pres">
      <dgm:prSet presAssocID="{05954C45-99AA-43A5-9AB9-EF2BDC808A5A}" presName="conn2-1" presStyleLbl="parChTrans1D2" presStyleIdx="1" presStyleCnt="7"/>
      <dgm:spPr/>
      <dgm:t>
        <a:bodyPr/>
        <a:lstStyle/>
        <a:p>
          <a:endParaRPr lang="en-US"/>
        </a:p>
      </dgm:t>
    </dgm:pt>
    <dgm:pt modelId="{8333353D-9535-48BF-BC50-0483E0BE19BD}" type="pres">
      <dgm:prSet presAssocID="{05954C45-99AA-43A5-9AB9-EF2BDC808A5A}" presName="connTx" presStyleLbl="parChTrans1D2" presStyleIdx="1" presStyleCnt="7"/>
      <dgm:spPr/>
      <dgm:t>
        <a:bodyPr/>
        <a:lstStyle/>
        <a:p>
          <a:endParaRPr lang="en-US"/>
        </a:p>
      </dgm:t>
    </dgm:pt>
    <dgm:pt modelId="{8DB94E57-7EEA-4E5B-9D72-964350A86F39}" type="pres">
      <dgm:prSet presAssocID="{B3E6F671-B667-4909-B4A2-4E4F63549064}" presName="root2" presStyleCnt="0"/>
      <dgm:spPr/>
    </dgm:pt>
    <dgm:pt modelId="{3F3BE547-966D-4A75-85DE-2DE3170D0C73}" type="pres">
      <dgm:prSet presAssocID="{B3E6F671-B667-4909-B4A2-4E4F63549064}" presName="LevelTwoTextNode" presStyleLbl="node2" presStyleIdx="1" presStyleCnt="7" custScaleX="195402">
        <dgm:presLayoutVars>
          <dgm:chPref val="3"/>
        </dgm:presLayoutVars>
      </dgm:prSet>
      <dgm:spPr/>
      <dgm:t>
        <a:bodyPr/>
        <a:lstStyle/>
        <a:p>
          <a:endParaRPr lang="es-ES"/>
        </a:p>
      </dgm:t>
    </dgm:pt>
    <dgm:pt modelId="{715299D3-071E-410A-9C2F-BDF839B8B3AC}" type="pres">
      <dgm:prSet presAssocID="{B3E6F671-B667-4909-B4A2-4E4F63549064}" presName="level3hierChild" presStyleCnt="0"/>
      <dgm:spPr/>
    </dgm:pt>
    <dgm:pt modelId="{393C7939-D233-4532-AA77-D266A13F6BD7}" type="pres">
      <dgm:prSet presAssocID="{52958826-DBDC-49DB-91FF-A860F41BEA21}" presName="conn2-1" presStyleLbl="parChTrans1D2" presStyleIdx="2" presStyleCnt="7"/>
      <dgm:spPr/>
      <dgm:t>
        <a:bodyPr/>
        <a:lstStyle/>
        <a:p>
          <a:endParaRPr lang="en-US"/>
        </a:p>
      </dgm:t>
    </dgm:pt>
    <dgm:pt modelId="{5978BEA4-B193-4B3C-8AC5-FBCB5D50A941}" type="pres">
      <dgm:prSet presAssocID="{52958826-DBDC-49DB-91FF-A860F41BEA21}" presName="connTx" presStyleLbl="parChTrans1D2" presStyleIdx="2" presStyleCnt="7"/>
      <dgm:spPr/>
      <dgm:t>
        <a:bodyPr/>
        <a:lstStyle/>
        <a:p>
          <a:endParaRPr lang="en-US"/>
        </a:p>
      </dgm:t>
    </dgm:pt>
    <dgm:pt modelId="{20C05AE5-83A7-4586-8619-E70118CB1F72}" type="pres">
      <dgm:prSet presAssocID="{1C92FF83-1AA2-4536-A6CC-4B9E235A4CDF}" presName="root2" presStyleCnt="0"/>
      <dgm:spPr/>
    </dgm:pt>
    <dgm:pt modelId="{B9732285-C0DA-4730-AADD-C62BEF1C5B17}" type="pres">
      <dgm:prSet presAssocID="{1C92FF83-1AA2-4536-A6CC-4B9E235A4CDF}" presName="LevelTwoTextNode" presStyleLbl="node2" presStyleIdx="2" presStyleCnt="7" custScaleX="195402">
        <dgm:presLayoutVars>
          <dgm:chPref val="3"/>
        </dgm:presLayoutVars>
      </dgm:prSet>
      <dgm:spPr/>
      <dgm:t>
        <a:bodyPr/>
        <a:lstStyle/>
        <a:p>
          <a:endParaRPr lang="es-ES"/>
        </a:p>
      </dgm:t>
    </dgm:pt>
    <dgm:pt modelId="{C97B109F-1BD5-4B95-BCE3-7ABDDDED47E4}" type="pres">
      <dgm:prSet presAssocID="{1C92FF83-1AA2-4536-A6CC-4B9E235A4CDF}" presName="level3hierChild" presStyleCnt="0"/>
      <dgm:spPr/>
    </dgm:pt>
    <dgm:pt modelId="{BE416C9F-4E26-4681-856F-44E0BEA5C1A5}" type="pres">
      <dgm:prSet presAssocID="{28DB3993-820D-4DE0-8687-3B1C01AD1FC6}" presName="conn2-1" presStyleLbl="parChTrans1D2" presStyleIdx="3" presStyleCnt="7"/>
      <dgm:spPr/>
      <dgm:t>
        <a:bodyPr/>
        <a:lstStyle/>
        <a:p>
          <a:endParaRPr lang="en-US"/>
        </a:p>
      </dgm:t>
    </dgm:pt>
    <dgm:pt modelId="{7DB2A343-EB04-4542-B67C-A3668A583DD9}" type="pres">
      <dgm:prSet presAssocID="{28DB3993-820D-4DE0-8687-3B1C01AD1FC6}" presName="connTx" presStyleLbl="parChTrans1D2" presStyleIdx="3" presStyleCnt="7"/>
      <dgm:spPr/>
      <dgm:t>
        <a:bodyPr/>
        <a:lstStyle/>
        <a:p>
          <a:endParaRPr lang="en-US"/>
        </a:p>
      </dgm:t>
    </dgm:pt>
    <dgm:pt modelId="{80FC71D1-FA71-4734-9855-7D41423FDCAB}" type="pres">
      <dgm:prSet presAssocID="{74942DF2-B9A6-4A30-85AF-038D9ACFEE04}" presName="root2" presStyleCnt="0"/>
      <dgm:spPr/>
    </dgm:pt>
    <dgm:pt modelId="{3B8430A1-3711-4632-9C4C-8BCAAA5AED27}" type="pres">
      <dgm:prSet presAssocID="{74942DF2-B9A6-4A30-85AF-038D9ACFEE04}" presName="LevelTwoTextNode" presStyleLbl="node2" presStyleIdx="3" presStyleCnt="7" custScaleX="195402">
        <dgm:presLayoutVars>
          <dgm:chPref val="3"/>
        </dgm:presLayoutVars>
      </dgm:prSet>
      <dgm:spPr/>
      <dgm:t>
        <a:bodyPr/>
        <a:lstStyle/>
        <a:p>
          <a:endParaRPr lang="es-ES"/>
        </a:p>
      </dgm:t>
    </dgm:pt>
    <dgm:pt modelId="{0F93529D-9CCE-44C3-9EAB-A1F8991CA711}" type="pres">
      <dgm:prSet presAssocID="{74942DF2-B9A6-4A30-85AF-038D9ACFEE04}" presName="level3hierChild" presStyleCnt="0"/>
      <dgm:spPr/>
    </dgm:pt>
    <dgm:pt modelId="{358EEA9F-2CFC-4595-ACFA-5F42C51F52FF}" type="pres">
      <dgm:prSet presAssocID="{62D818CC-3AB3-465F-836A-6B6FB3B08AC1}" presName="conn2-1" presStyleLbl="parChTrans1D2" presStyleIdx="4" presStyleCnt="7"/>
      <dgm:spPr/>
      <dgm:t>
        <a:bodyPr/>
        <a:lstStyle/>
        <a:p>
          <a:endParaRPr lang="en-US"/>
        </a:p>
      </dgm:t>
    </dgm:pt>
    <dgm:pt modelId="{D071CED3-BCE8-4023-A7A5-892CAB2F15CB}" type="pres">
      <dgm:prSet presAssocID="{62D818CC-3AB3-465F-836A-6B6FB3B08AC1}" presName="connTx" presStyleLbl="parChTrans1D2" presStyleIdx="4" presStyleCnt="7"/>
      <dgm:spPr/>
      <dgm:t>
        <a:bodyPr/>
        <a:lstStyle/>
        <a:p>
          <a:endParaRPr lang="en-US"/>
        </a:p>
      </dgm:t>
    </dgm:pt>
    <dgm:pt modelId="{4A2D82D4-52E1-4FCD-967F-6BD73122AC36}" type="pres">
      <dgm:prSet presAssocID="{06936E2D-4BC7-4E84-BDC8-AB06307BCC38}" presName="root2" presStyleCnt="0"/>
      <dgm:spPr/>
    </dgm:pt>
    <dgm:pt modelId="{17963525-03FC-477B-84FE-A6314E739DF3}" type="pres">
      <dgm:prSet presAssocID="{06936E2D-4BC7-4E84-BDC8-AB06307BCC38}" presName="LevelTwoTextNode" presStyleLbl="node2" presStyleIdx="4" presStyleCnt="7" custScaleX="195402">
        <dgm:presLayoutVars>
          <dgm:chPref val="3"/>
        </dgm:presLayoutVars>
      </dgm:prSet>
      <dgm:spPr/>
      <dgm:t>
        <a:bodyPr/>
        <a:lstStyle/>
        <a:p>
          <a:endParaRPr lang="en-US"/>
        </a:p>
      </dgm:t>
    </dgm:pt>
    <dgm:pt modelId="{1F3EF32F-AAD6-4414-8BF9-44BEC5B08572}" type="pres">
      <dgm:prSet presAssocID="{06936E2D-4BC7-4E84-BDC8-AB06307BCC38}" presName="level3hierChild" presStyleCnt="0"/>
      <dgm:spPr/>
    </dgm:pt>
    <dgm:pt modelId="{F5821991-42C0-4DE6-8C11-DC49A4BC1BAE}" type="pres">
      <dgm:prSet presAssocID="{8335FA90-B99C-4D80-B859-E63673E59EF1}" presName="conn2-1" presStyleLbl="parChTrans1D2" presStyleIdx="5" presStyleCnt="7"/>
      <dgm:spPr/>
      <dgm:t>
        <a:bodyPr/>
        <a:lstStyle/>
        <a:p>
          <a:endParaRPr lang="en-US"/>
        </a:p>
      </dgm:t>
    </dgm:pt>
    <dgm:pt modelId="{3C8AAF67-3014-4C53-B81A-1F25CC85EFFA}" type="pres">
      <dgm:prSet presAssocID="{8335FA90-B99C-4D80-B859-E63673E59EF1}" presName="connTx" presStyleLbl="parChTrans1D2" presStyleIdx="5" presStyleCnt="7"/>
      <dgm:spPr/>
      <dgm:t>
        <a:bodyPr/>
        <a:lstStyle/>
        <a:p>
          <a:endParaRPr lang="en-US"/>
        </a:p>
      </dgm:t>
    </dgm:pt>
    <dgm:pt modelId="{E1970E61-B3E4-4A23-B895-F57F347B851B}" type="pres">
      <dgm:prSet presAssocID="{6D54B02E-15AF-43C6-B470-488620D95750}" presName="root2" presStyleCnt="0"/>
      <dgm:spPr/>
    </dgm:pt>
    <dgm:pt modelId="{9030D5CC-1EE9-46B4-8834-8650E066B157}" type="pres">
      <dgm:prSet presAssocID="{6D54B02E-15AF-43C6-B470-488620D95750}" presName="LevelTwoTextNode" presStyleLbl="node2" presStyleIdx="5" presStyleCnt="7" custScaleX="195402">
        <dgm:presLayoutVars>
          <dgm:chPref val="3"/>
        </dgm:presLayoutVars>
      </dgm:prSet>
      <dgm:spPr/>
      <dgm:t>
        <a:bodyPr/>
        <a:lstStyle/>
        <a:p>
          <a:endParaRPr lang="es-ES"/>
        </a:p>
      </dgm:t>
    </dgm:pt>
    <dgm:pt modelId="{CB2FDF89-ADF9-47B9-9D38-B6207CB033D0}" type="pres">
      <dgm:prSet presAssocID="{6D54B02E-15AF-43C6-B470-488620D95750}" presName="level3hierChild" presStyleCnt="0"/>
      <dgm:spPr/>
    </dgm:pt>
    <dgm:pt modelId="{B4F905A8-3691-4B24-98DA-7B9C4FC3F21B}" type="pres">
      <dgm:prSet presAssocID="{C2F843C2-7EFC-4E90-B437-046FCC0A154E}" presName="conn2-1" presStyleLbl="parChTrans1D2" presStyleIdx="6" presStyleCnt="7"/>
      <dgm:spPr/>
      <dgm:t>
        <a:bodyPr/>
        <a:lstStyle/>
        <a:p>
          <a:endParaRPr lang="en-US"/>
        </a:p>
      </dgm:t>
    </dgm:pt>
    <dgm:pt modelId="{7AC88536-8C44-4058-8AAC-5EB836613E99}" type="pres">
      <dgm:prSet presAssocID="{C2F843C2-7EFC-4E90-B437-046FCC0A154E}" presName="connTx" presStyleLbl="parChTrans1D2" presStyleIdx="6" presStyleCnt="7"/>
      <dgm:spPr/>
      <dgm:t>
        <a:bodyPr/>
        <a:lstStyle/>
        <a:p>
          <a:endParaRPr lang="en-US"/>
        </a:p>
      </dgm:t>
    </dgm:pt>
    <dgm:pt modelId="{BCC19343-79C0-4979-93AA-D9621F2F7B8E}" type="pres">
      <dgm:prSet presAssocID="{E4197039-C3D5-4950-A106-3D4A43D3B351}" presName="root2" presStyleCnt="0"/>
      <dgm:spPr/>
    </dgm:pt>
    <dgm:pt modelId="{ABE99927-24F5-40D0-B967-87FE50E92910}" type="pres">
      <dgm:prSet presAssocID="{E4197039-C3D5-4950-A106-3D4A43D3B351}" presName="LevelTwoTextNode" presStyleLbl="node2" presStyleIdx="6" presStyleCnt="7" custScaleX="195402">
        <dgm:presLayoutVars>
          <dgm:chPref val="3"/>
        </dgm:presLayoutVars>
      </dgm:prSet>
      <dgm:spPr/>
      <dgm:t>
        <a:bodyPr/>
        <a:lstStyle/>
        <a:p>
          <a:endParaRPr lang="en-US"/>
        </a:p>
      </dgm:t>
    </dgm:pt>
    <dgm:pt modelId="{F1863CD2-CE59-4F8F-A3A8-55C2740C427E}" type="pres">
      <dgm:prSet presAssocID="{E4197039-C3D5-4950-A106-3D4A43D3B351}" presName="level3hierChild" presStyleCnt="0"/>
      <dgm:spPr/>
    </dgm:pt>
  </dgm:ptLst>
  <dgm:cxnLst>
    <dgm:cxn modelId="{11D5A97D-060E-4C7F-93A4-750AB13A159F}" type="presOf" srcId="{62D818CC-3AB3-465F-836A-6B6FB3B08AC1}" destId="{358EEA9F-2CFC-4595-ACFA-5F42C51F52FF}" srcOrd="0" destOrd="0" presId="urn:microsoft.com/office/officeart/2008/layout/HorizontalMultiLevelHierarchy"/>
    <dgm:cxn modelId="{CD266E72-B5C5-4EBB-BBB9-A04FCAB0655F}" srcId="{3D6EFD78-2172-4F6E-ACD6-E3F1D78C49E3}" destId="{1C92FF83-1AA2-4536-A6CC-4B9E235A4CDF}" srcOrd="2" destOrd="0" parTransId="{52958826-DBDC-49DB-91FF-A860F41BEA21}" sibTransId="{07688607-3D5A-49BC-BAB7-700F3881D37B}"/>
    <dgm:cxn modelId="{B03EEE0D-FF4F-4DE4-88DB-47721ACF912D}" srcId="{3D6EFD78-2172-4F6E-ACD6-E3F1D78C49E3}" destId="{06936E2D-4BC7-4E84-BDC8-AB06307BCC38}" srcOrd="4" destOrd="0" parTransId="{62D818CC-3AB3-465F-836A-6B6FB3B08AC1}" sibTransId="{F34344DD-C10A-4E96-8ADA-FC52E544CCBD}"/>
    <dgm:cxn modelId="{7F2B6087-4AB6-495B-B443-0A125239CB6B}" type="presOf" srcId="{904464A3-B457-4378-BC4F-A9AE9E0BC192}" destId="{E33F7273-8FD0-4B2A-903C-63498031030C}" srcOrd="1" destOrd="0" presId="urn:microsoft.com/office/officeart/2008/layout/HorizontalMultiLevelHierarchy"/>
    <dgm:cxn modelId="{5E7CE449-4A18-4A43-A1F0-C0F1C22048D6}" srcId="{159AC216-856A-4BE7-8CDC-23EB759C53C6}" destId="{3D6EFD78-2172-4F6E-ACD6-E3F1D78C49E3}" srcOrd="0" destOrd="0" parTransId="{74AC3519-0514-4C37-912D-BB9B3A054ED9}" sibTransId="{E9CB0BB0-EB7D-4C0E-88A7-C7A1251AD008}"/>
    <dgm:cxn modelId="{21DB8777-97BB-4550-A7F5-27FB2C6C9AD0}" type="presOf" srcId="{B3E6F671-B667-4909-B4A2-4E4F63549064}" destId="{3F3BE547-966D-4A75-85DE-2DE3170D0C73}" srcOrd="0" destOrd="0" presId="urn:microsoft.com/office/officeart/2008/layout/HorizontalMultiLevelHierarchy"/>
    <dgm:cxn modelId="{6299913D-8B43-4D42-8030-F0EF1AF82FC8}" srcId="{3D6EFD78-2172-4F6E-ACD6-E3F1D78C49E3}" destId="{74942DF2-B9A6-4A30-85AF-038D9ACFEE04}" srcOrd="3" destOrd="0" parTransId="{28DB3993-820D-4DE0-8687-3B1C01AD1FC6}" sibTransId="{B20DA2B6-21C3-4648-92F4-DEE03B37CF4D}"/>
    <dgm:cxn modelId="{96A2860E-5DEB-497A-9279-D7B4C2B81C5B}" type="presOf" srcId="{C2F843C2-7EFC-4E90-B437-046FCC0A154E}" destId="{7AC88536-8C44-4058-8AAC-5EB836613E99}" srcOrd="1" destOrd="0" presId="urn:microsoft.com/office/officeart/2008/layout/HorizontalMultiLevelHierarchy"/>
    <dgm:cxn modelId="{1F243220-AA5F-4430-A6D2-409E528E6861}" type="presOf" srcId="{06936E2D-4BC7-4E84-BDC8-AB06307BCC38}" destId="{17963525-03FC-477B-84FE-A6314E739DF3}" srcOrd="0" destOrd="0" presId="urn:microsoft.com/office/officeart/2008/layout/HorizontalMultiLevelHierarchy"/>
    <dgm:cxn modelId="{17409C94-1405-45ED-86C1-6C5F5A8996C4}" type="presOf" srcId="{28DB3993-820D-4DE0-8687-3B1C01AD1FC6}" destId="{7DB2A343-EB04-4542-B67C-A3668A583DD9}" srcOrd="1" destOrd="0" presId="urn:microsoft.com/office/officeart/2008/layout/HorizontalMultiLevelHierarchy"/>
    <dgm:cxn modelId="{91B3BBE7-C551-447D-B583-6E1AC4043B28}" type="presOf" srcId="{05954C45-99AA-43A5-9AB9-EF2BDC808A5A}" destId="{8333353D-9535-48BF-BC50-0483E0BE19BD}" srcOrd="1" destOrd="0" presId="urn:microsoft.com/office/officeart/2008/layout/HorizontalMultiLevelHierarchy"/>
    <dgm:cxn modelId="{2C6515CC-E528-411F-86DE-49ACCE66D54A}" type="presOf" srcId="{3D6EFD78-2172-4F6E-ACD6-E3F1D78C49E3}" destId="{9AA09BFC-F906-4B52-AC76-24A6180E1F3F}" srcOrd="0" destOrd="0" presId="urn:microsoft.com/office/officeart/2008/layout/HorizontalMultiLevelHierarchy"/>
    <dgm:cxn modelId="{9123EC73-9023-4759-8061-3F06F5C119EA}" type="presOf" srcId="{1C92FF83-1AA2-4536-A6CC-4B9E235A4CDF}" destId="{B9732285-C0DA-4730-AADD-C62BEF1C5B17}" srcOrd="0" destOrd="0" presId="urn:microsoft.com/office/officeart/2008/layout/HorizontalMultiLevelHierarchy"/>
    <dgm:cxn modelId="{1EF8906A-63D9-4854-80A1-1A0F08C617E0}" type="presOf" srcId="{C2F843C2-7EFC-4E90-B437-046FCC0A154E}" destId="{B4F905A8-3691-4B24-98DA-7B9C4FC3F21B}" srcOrd="0" destOrd="0" presId="urn:microsoft.com/office/officeart/2008/layout/HorizontalMultiLevelHierarchy"/>
    <dgm:cxn modelId="{B7806308-7929-4C1D-9D03-1357ADB33FDE}" type="presOf" srcId="{62D818CC-3AB3-465F-836A-6B6FB3B08AC1}" destId="{D071CED3-BCE8-4023-A7A5-892CAB2F15CB}" srcOrd="1" destOrd="0" presId="urn:microsoft.com/office/officeart/2008/layout/HorizontalMultiLevelHierarchy"/>
    <dgm:cxn modelId="{77DD73D0-72F1-49FA-893B-2FC6EAEA4B8B}" type="presOf" srcId="{904464A3-B457-4378-BC4F-A9AE9E0BC192}" destId="{ADDA4E70-FC8A-4242-ABAC-2A79CD93F580}" srcOrd="0" destOrd="0" presId="urn:microsoft.com/office/officeart/2008/layout/HorizontalMultiLevelHierarchy"/>
    <dgm:cxn modelId="{CBBE3DB3-1EDD-4284-B4D9-DAD69C716559}" type="presOf" srcId="{05954C45-99AA-43A5-9AB9-EF2BDC808A5A}" destId="{AB1746FD-DB0F-4D85-9911-CA9D891D65DD}" srcOrd="0" destOrd="0" presId="urn:microsoft.com/office/officeart/2008/layout/HorizontalMultiLevelHierarchy"/>
    <dgm:cxn modelId="{16E34B49-D42F-491A-9032-92033D9E55A2}" srcId="{3D6EFD78-2172-4F6E-ACD6-E3F1D78C49E3}" destId="{6D54B02E-15AF-43C6-B470-488620D95750}" srcOrd="5" destOrd="0" parTransId="{8335FA90-B99C-4D80-B859-E63673E59EF1}" sibTransId="{5BB08B9F-2556-4C53-A814-881DB0206B51}"/>
    <dgm:cxn modelId="{22871696-DCF3-41FE-9A96-E24E0CC293FD}" srcId="{3D6EFD78-2172-4F6E-ACD6-E3F1D78C49E3}" destId="{E4197039-C3D5-4950-A106-3D4A43D3B351}" srcOrd="6" destOrd="0" parTransId="{C2F843C2-7EFC-4E90-B437-046FCC0A154E}" sibTransId="{3F0F424C-3548-4407-967E-141B41178F32}"/>
    <dgm:cxn modelId="{47895964-D171-42E9-A182-A3FBEF53A284}" type="presOf" srcId="{52958826-DBDC-49DB-91FF-A860F41BEA21}" destId="{393C7939-D233-4532-AA77-D266A13F6BD7}" srcOrd="0" destOrd="0" presId="urn:microsoft.com/office/officeart/2008/layout/HorizontalMultiLevelHierarchy"/>
    <dgm:cxn modelId="{E83F23D2-44C8-4189-A491-0B9BC02E4A5E}" type="presOf" srcId="{E4197039-C3D5-4950-A106-3D4A43D3B351}" destId="{ABE99927-24F5-40D0-B967-87FE50E92910}" srcOrd="0" destOrd="0" presId="urn:microsoft.com/office/officeart/2008/layout/HorizontalMultiLevelHierarchy"/>
    <dgm:cxn modelId="{B178376F-E0AC-4CDB-B70B-95542CF6F01A}" type="presOf" srcId="{52958826-DBDC-49DB-91FF-A860F41BEA21}" destId="{5978BEA4-B193-4B3C-8AC5-FBCB5D50A941}" srcOrd="1" destOrd="0" presId="urn:microsoft.com/office/officeart/2008/layout/HorizontalMultiLevelHierarchy"/>
    <dgm:cxn modelId="{0564A08C-0081-4ADA-A81C-D16ABEA6EBA1}" type="presOf" srcId="{8335FA90-B99C-4D80-B859-E63673E59EF1}" destId="{3C8AAF67-3014-4C53-B81A-1F25CC85EFFA}" srcOrd="1" destOrd="0" presId="urn:microsoft.com/office/officeart/2008/layout/HorizontalMultiLevelHierarchy"/>
    <dgm:cxn modelId="{14E0A63F-96CC-4CF1-B34C-8F817E6FBF08}" type="presOf" srcId="{8335FA90-B99C-4D80-B859-E63673E59EF1}" destId="{F5821991-42C0-4DE6-8C11-DC49A4BC1BAE}" srcOrd="0" destOrd="0" presId="urn:microsoft.com/office/officeart/2008/layout/HorizontalMultiLevelHierarchy"/>
    <dgm:cxn modelId="{26DF9450-8F7E-4A30-8810-F98772561055}" type="presOf" srcId="{74942DF2-B9A6-4A30-85AF-038D9ACFEE04}" destId="{3B8430A1-3711-4632-9C4C-8BCAAA5AED27}" srcOrd="0" destOrd="0" presId="urn:microsoft.com/office/officeart/2008/layout/HorizontalMultiLevelHierarchy"/>
    <dgm:cxn modelId="{8A9E991D-E4E3-4D3A-9681-BB0CC912ADD9}" srcId="{3D6EFD78-2172-4F6E-ACD6-E3F1D78C49E3}" destId="{B3E6F671-B667-4909-B4A2-4E4F63549064}" srcOrd="1" destOrd="0" parTransId="{05954C45-99AA-43A5-9AB9-EF2BDC808A5A}" sibTransId="{4EEBF03D-4231-4F47-96E1-A565FB63FA32}"/>
    <dgm:cxn modelId="{C4EE3E1F-024F-4F86-84AC-5EDC81797160}" type="presOf" srcId="{159AC216-856A-4BE7-8CDC-23EB759C53C6}" destId="{6E28A635-6854-4772-8D85-5BBCCA8A92E6}" srcOrd="0" destOrd="0" presId="urn:microsoft.com/office/officeart/2008/layout/HorizontalMultiLevelHierarchy"/>
    <dgm:cxn modelId="{BD0407A0-C870-40D1-B431-2D26693E55DD}" type="presOf" srcId="{F551F4A7-2437-4F0F-957D-B81D530556C1}" destId="{1F809F13-3588-4EF7-B440-CD8170BD3350}" srcOrd="0" destOrd="0" presId="urn:microsoft.com/office/officeart/2008/layout/HorizontalMultiLevelHierarchy"/>
    <dgm:cxn modelId="{13BC46F3-4815-4A8A-98B6-F23EA340219B}" srcId="{3D6EFD78-2172-4F6E-ACD6-E3F1D78C49E3}" destId="{F551F4A7-2437-4F0F-957D-B81D530556C1}" srcOrd="0" destOrd="0" parTransId="{904464A3-B457-4378-BC4F-A9AE9E0BC192}" sibTransId="{03EF1361-DABD-4A33-941B-8EE9D64DC478}"/>
    <dgm:cxn modelId="{75889443-777D-48E0-BC29-29CBE3720912}" type="presOf" srcId="{28DB3993-820D-4DE0-8687-3B1C01AD1FC6}" destId="{BE416C9F-4E26-4681-856F-44E0BEA5C1A5}" srcOrd="0" destOrd="0" presId="urn:microsoft.com/office/officeart/2008/layout/HorizontalMultiLevelHierarchy"/>
    <dgm:cxn modelId="{447BDDA0-3B3F-4692-A1E9-878806B0B046}" type="presOf" srcId="{6D54B02E-15AF-43C6-B470-488620D95750}" destId="{9030D5CC-1EE9-46B4-8834-8650E066B157}" srcOrd="0" destOrd="0" presId="urn:microsoft.com/office/officeart/2008/layout/HorizontalMultiLevelHierarchy"/>
    <dgm:cxn modelId="{74803B21-74AE-46DB-9D58-0BD58017BF30}" type="presParOf" srcId="{6E28A635-6854-4772-8D85-5BBCCA8A92E6}" destId="{10390B40-4623-416F-8CCF-7F388CBCE5A8}" srcOrd="0" destOrd="0" presId="urn:microsoft.com/office/officeart/2008/layout/HorizontalMultiLevelHierarchy"/>
    <dgm:cxn modelId="{43CB984C-18E1-4BAB-A9D2-E352C66592DF}" type="presParOf" srcId="{10390B40-4623-416F-8CCF-7F388CBCE5A8}" destId="{9AA09BFC-F906-4B52-AC76-24A6180E1F3F}" srcOrd="0" destOrd="0" presId="urn:microsoft.com/office/officeart/2008/layout/HorizontalMultiLevelHierarchy"/>
    <dgm:cxn modelId="{80AE42E0-18F0-4ED9-8F10-1AB48A3BA7FE}" type="presParOf" srcId="{10390B40-4623-416F-8CCF-7F388CBCE5A8}" destId="{AFE68BB9-E6EE-43DB-8C10-E381E58E1F3C}" srcOrd="1" destOrd="0" presId="urn:microsoft.com/office/officeart/2008/layout/HorizontalMultiLevelHierarchy"/>
    <dgm:cxn modelId="{BBB7FE18-8FA3-49BD-90DA-014152F3BE6B}" type="presParOf" srcId="{AFE68BB9-E6EE-43DB-8C10-E381E58E1F3C}" destId="{ADDA4E70-FC8A-4242-ABAC-2A79CD93F580}" srcOrd="0" destOrd="0" presId="urn:microsoft.com/office/officeart/2008/layout/HorizontalMultiLevelHierarchy"/>
    <dgm:cxn modelId="{7307905C-0EE7-4D4D-9F7A-46FA18E55C45}" type="presParOf" srcId="{ADDA4E70-FC8A-4242-ABAC-2A79CD93F580}" destId="{E33F7273-8FD0-4B2A-903C-63498031030C}" srcOrd="0" destOrd="0" presId="urn:microsoft.com/office/officeart/2008/layout/HorizontalMultiLevelHierarchy"/>
    <dgm:cxn modelId="{AC295015-99BA-4D3E-AC9A-A9F6C230BF4A}" type="presParOf" srcId="{AFE68BB9-E6EE-43DB-8C10-E381E58E1F3C}" destId="{1901B2A9-D5B2-487D-B6DC-696C7450D420}" srcOrd="1" destOrd="0" presId="urn:microsoft.com/office/officeart/2008/layout/HorizontalMultiLevelHierarchy"/>
    <dgm:cxn modelId="{6976BA9C-7EB3-4D6C-9CC0-CFF1D2811CF0}" type="presParOf" srcId="{1901B2A9-D5B2-487D-B6DC-696C7450D420}" destId="{1F809F13-3588-4EF7-B440-CD8170BD3350}" srcOrd="0" destOrd="0" presId="urn:microsoft.com/office/officeart/2008/layout/HorizontalMultiLevelHierarchy"/>
    <dgm:cxn modelId="{4482248B-A9A7-4DCD-96E4-87595E9F72F9}" type="presParOf" srcId="{1901B2A9-D5B2-487D-B6DC-696C7450D420}" destId="{74998BD5-C380-49DC-82A7-288F71678EF1}" srcOrd="1" destOrd="0" presId="urn:microsoft.com/office/officeart/2008/layout/HorizontalMultiLevelHierarchy"/>
    <dgm:cxn modelId="{0536918F-F32D-4D2D-AFF3-D6AC9E7774E9}" type="presParOf" srcId="{AFE68BB9-E6EE-43DB-8C10-E381E58E1F3C}" destId="{AB1746FD-DB0F-4D85-9911-CA9D891D65DD}" srcOrd="2" destOrd="0" presId="urn:microsoft.com/office/officeart/2008/layout/HorizontalMultiLevelHierarchy"/>
    <dgm:cxn modelId="{398C2F00-8C4D-475E-9595-CE76855EC422}" type="presParOf" srcId="{AB1746FD-DB0F-4D85-9911-CA9D891D65DD}" destId="{8333353D-9535-48BF-BC50-0483E0BE19BD}" srcOrd="0" destOrd="0" presId="urn:microsoft.com/office/officeart/2008/layout/HorizontalMultiLevelHierarchy"/>
    <dgm:cxn modelId="{54E213D9-474A-47D3-BEF9-46E6D6B68D85}" type="presParOf" srcId="{AFE68BB9-E6EE-43DB-8C10-E381E58E1F3C}" destId="{8DB94E57-7EEA-4E5B-9D72-964350A86F39}" srcOrd="3" destOrd="0" presId="urn:microsoft.com/office/officeart/2008/layout/HorizontalMultiLevelHierarchy"/>
    <dgm:cxn modelId="{2D5E76E3-E969-413A-810B-166CEAA57AE6}" type="presParOf" srcId="{8DB94E57-7EEA-4E5B-9D72-964350A86F39}" destId="{3F3BE547-966D-4A75-85DE-2DE3170D0C73}" srcOrd="0" destOrd="0" presId="urn:microsoft.com/office/officeart/2008/layout/HorizontalMultiLevelHierarchy"/>
    <dgm:cxn modelId="{E278F7D9-C37D-4673-B986-914BD5FFF5A2}" type="presParOf" srcId="{8DB94E57-7EEA-4E5B-9D72-964350A86F39}" destId="{715299D3-071E-410A-9C2F-BDF839B8B3AC}" srcOrd="1" destOrd="0" presId="urn:microsoft.com/office/officeart/2008/layout/HorizontalMultiLevelHierarchy"/>
    <dgm:cxn modelId="{2ED44BEF-8159-4E9E-B13A-98E22E0145A4}" type="presParOf" srcId="{AFE68BB9-E6EE-43DB-8C10-E381E58E1F3C}" destId="{393C7939-D233-4532-AA77-D266A13F6BD7}" srcOrd="4" destOrd="0" presId="urn:microsoft.com/office/officeart/2008/layout/HorizontalMultiLevelHierarchy"/>
    <dgm:cxn modelId="{90C10377-00D8-4EBD-B494-080B1503FD58}" type="presParOf" srcId="{393C7939-D233-4532-AA77-D266A13F6BD7}" destId="{5978BEA4-B193-4B3C-8AC5-FBCB5D50A941}" srcOrd="0" destOrd="0" presId="urn:microsoft.com/office/officeart/2008/layout/HorizontalMultiLevelHierarchy"/>
    <dgm:cxn modelId="{6E344C99-6132-4077-9A4C-9FB9AF658350}" type="presParOf" srcId="{AFE68BB9-E6EE-43DB-8C10-E381E58E1F3C}" destId="{20C05AE5-83A7-4586-8619-E70118CB1F72}" srcOrd="5" destOrd="0" presId="urn:microsoft.com/office/officeart/2008/layout/HorizontalMultiLevelHierarchy"/>
    <dgm:cxn modelId="{3C401EDA-CD9D-4B7D-8B45-89295C513DBB}" type="presParOf" srcId="{20C05AE5-83A7-4586-8619-E70118CB1F72}" destId="{B9732285-C0DA-4730-AADD-C62BEF1C5B17}" srcOrd="0" destOrd="0" presId="urn:microsoft.com/office/officeart/2008/layout/HorizontalMultiLevelHierarchy"/>
    <dgm:cxn modelId="{85F62C19-CC16-4F1E-B066-1F94E8C9D116}" type="presParOf" srcId="{20C05AE5-83A7-4586-8619-E70118CB1F72}" destId="{C97B109F-1BD5-4B95-BCE3-7ABDDDED47E4}" srcOrd="1" destOrd="0" presId="urn:microsoft.com/office/officeart/2008/layout/HorizontalMultiLevelHierarchy"/>
    <dgm:cxn modelId="{364FBC3A-7370-42FA-83F4-763DAB7B64B2}" type="presParOf" srcId="{AFE68BB9-E6EE-43DB-8C10-E381E58E1F3C}" destId="{BE416C9F-4E26-4681-856F-44E0BEA5C1A5}" srcOrd="6" destOrd="0" presId="urn:microsoft.com/office/officeart/2008/layout/HorizontalMultiLevelHierarchy"/>
    <dgm:cxn modelId="{CC63B740-B17E-4904-BD1C-02AD32AB8DB0}" type="presParOf" srcId="{BE416C9F-4E26-4681-856F-44E0BEA5C1A5}" destId="{7DB2A343-EB04-4542-B67C-A3668A583DD9}" srcOrd="0" destOrd="0" presId="urn:microsoft.com/office/officeart/2008/layout/HorizontalMultiLevelHierarchy"/>
    <dgm:cxn modelId="{DB50B880-19C4-4747-9681-C4ADFAD5A08A}" type="presParOf" srcId="{AFE68BB9-E6EE-43DB-8C10-E381E58E1F3C}" destId="{80FC71D1-FA71-4734-9855-7D41423FDCAB}" srcOrd="7" destOrd="0" presId="urn:microsoft.com/office/officeart/2008/layout/HorizontalMultiLevelHierarchy"/>
    <dgm:cxn modelId="{70476BAA-FA38-45ED-8255-C56AB10C6392}" type="presParOf" srcId="{80FC71D1-FA71-4734-9855-7D41423FDCAB}" destId="{3B8430A1-3711-4632-9C4C-8BCAAA5AED27}" srcOrd="0" destOrd="0" presId="urn:microsoft.com/office/officeart/2008/layout/HorizontalMultiLevelHierarchy"/>
    <dgm:cxn modelId="{483D9807-B1F5-4B7E-92C1-1FD771188FB7}" type="presParOf" srcId="{80FC71D1-FA71-4734-9855-7D41423FDCAB}" destId="{0F93529D-9CCE-44C3-9EAB-A1F8991CA711}" srcOrd="1" destOrd="0" presId="urn:microsoft.com/office/officeart/2008/layout/HorizontalMultiLevelHierarchy"/>
    <dgm:cxn modelId="{6E01780F-688F-419B-82B0-773BEA497407}" type="presParOf" srcId="{AFE68BB9-E6EE-43DB-8C10-E381E58E1F3C}" destId="{358EEA9F-2CFC-4595-ACFA-5F42C51F52FF}" srcOrd="8" destOrd="0" presId="urn:microsoft.com/office/officeart/2008/layout/HorizontalMultiLevelHierarchy"/>
    <dgm:cxn modelId="{5EFD6AD4-94A4-4AB4-9530-6249C3C319BE}" type="presParOf" srcId="{358EEA9F-2CFC-4595-ACFA-5F42C51F52FF}" destId="{D071CED3-BCE8-4023-A7A5-892CAB2F15CB}" srcOrd="0" destOrd="0" presId="urn:microsoft.com/office/officeart/2008/layout/HorizontalMultiLevelHierarchy"/>
    <dgm:cxn modelId="{756CFE76-E3AD-4DF6-972B-D155F53CE204}" type="presParOf" srcId="{AFE68BB9-E6EE-43DB-8C10-E381E58E1F3C}" destId="{4A2D82D4-52E1-4FCD-967F-6BD73122AC36}" srcOrd="9" destOrd="0" presId="urn:microsoft.com/office/officeart/2008/layout/HorizontalMultiLevelHierarchy"/>
    <dgm:cxn modelId="{3BF1AF65-D626-4189-97AC-FE095D338667}" type="presParOf" srcId="{4A2D82D4-52E1-4FCD-967F-6BD73122AC36}" destId="{17963525-03FC-477B-84FE-A6314E739DF3}" srcOrd="0" destOrd="0" presId="urn:microsoft.com/office/officeart/2008/layout/HorizontalMultiLevelHierarchy"/>
    <dgm:cxn modelId="{BC88F255-C46A-4565-A300-F7FB6060ABCA}" type="presParOf" srcId="{4A2D82D4-52E1-4FCD-967F-6BD73122AC36}" destId="{1F3EF32F-AAD6-4414-8BF9-44BEC5B08572}" srcOrd="1" destOrd="0" presId="urn:microsoft.com/office/officeart/2008/layout/HorizontalMultiLevelHierarchy"/>
    <dgm:cxn modelId="{437EBF43-37E8-4C12-81F0-38055F8FB2A6}" type="presParOf" srcId="{AFE68BB9-E6EE-43DB-8C10-E381E58E1F3C}" destId="{F5821991-42C0-4DE6-8C11-DC49A4BC1BAE}" srcOrd="10" destOrd="0" presId="urn:microsoft.com/office/officeart/2008/layout/HorizontalMultiLevelHierarchy"/>
    <dgm:cxn modelId="{580E6CC2-0B51-4BAC-822C-801FDFBE3CEC}" type="presParOf" srcId="{F5821991-42C0-4DE6-8C11-DC49A4BC1BAE}" destId="{3C8AAF67-3014-4C53-B81A-1F25CC85EFFA}" srcOrd="0" destOrd="0" presId="urn:microsoft.com/office/officeart/2008/layout/HorizontalMultiLevelHierarchy"/>
    <dgm:cxn modelId="{E844823C-CCB4-4193-89A9-56C724CEB3CB}" type="presParOf" srcId="{AFE68BB9-E6EE-43DB-8C10-E381E58E1F3C}" destId="{E1970E61-B3E4-4A23-B895-F57F347B851B}" srcOrd="11" destOrd="0" presId="urn:microsoft.com/office/officeart/2008/layout/HorizontalMultiLevelHierarchy"/>
    <dgm:cxn modelId="{78E7B2C5-DB0F-4D90-BE1A-0CE6A5EC41E4}" type="presParOf" srcId="{E1970E61-B3E4-4A23-B895-F57F347B851B}" destId="{9030D5CC-1EE9-46B4-8834-8650E066B157}" srcOrd="0" destOrd="0" presId="urn:microsoft.com/office/officeart/2008/layout/HorizontalMultiLevelHierarchy"/>
    <dgm:cxn modelId="{DDF2DDC1-0534-4555-BC6A-A98588D652D8}" type="presParOf" srcId="{E1970E61-B3E4-4A23-B895-F57F347B851B}" destId="{CB2FDF89-ADF9-47B9-9D38-B6207CB033D0}" srcOrd="1" destOrd="0" presId="urn:microsoft.com/office/officeart/2008/layout/HorizontalMultiLevelHierarchy"/>
    <dgm:cxn modelId="{1349A218-6319-4164-A291-A89829941D4C}" type="presParOf" srcId="{AFE68BB9-E6EE-43DB-8C10-E381E58E1F3C}" destId="{B4F905A8-3691-4B24-98DA-7B9C4FC3F21B}" srcOrd="12" destOrd="0" presId="urn:microsoft.com/office/officeart/2008/layout/HorizontalMultiLevelHierarchy"/>
    <dgm:cxn modelId="{CC09A7E5-6ADC-4B82-BC19-7820908BA75E}" type="presParOf" srcId="{B4F905A8-3691-4B24-98DA-7B9C4FC3F21B}" destId="{7AC88536-8C44-4058-8AAC-5EB836613E99}" srcOrd="0" destOrd="0" presId="urn:microsoft.com/office/officeart/2008/layout/HorizontalMultiLevelHierarchy"/>
    <dgm:cxn modelId="{54498D62-22CD-4007-B606-15CBD08C5B2A}" type="presParOf" srcId="{AFE68BB9-E6EE-43DB-8C10-E381E58E1F3C}" destId="{BCC19343-79C0-4979-93AA-D9621F2F7B8E}" srcOrd="13" destOrd="0" presId="urn:microsoft.com/office/officeart/2008/layout/HorizontalMultiLevelHierarchy"/>
    <dgm:cxn modelId="{0B197493-A75C-4818-884F-426FACD9AE78}" type="presParOf" srcId="{BCC19343-79C0-4979-93AA-D9621F2F7B8E}" destId="{ABE99927-24F5-40D0-B967-87FE50E92910}" srcOrd="0" destOrd="0" presId="urn:microsoft.com/office/officeart/2008/layout/HorizontalMultiLevelHierarchy"/>
    <dgm:cxn modelId="{524AD69F-7C66-4833-9B2B-D2E68FB57109}" type="presParOf" srcId="{BCC19343-79C0-4979-93AA-D9621F2F7B8E}" destId="{F1863CD2-CE59-4F8F-A3A8-55C2740C427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A787B5-1F38-438F-833E-1E22319DCE5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s-EC"/>
        </a:p>
      </dgm:t>
    </dgm:pt>
    <dgm:pt modelId="{19D830A7-2245-45DE-A882-12CAFC9178A0}">
      <dgm:prSet phldrT="[Texto]" custT="1"/>
      <dgm:spPr/>
      <dgm:t>
        <a:bodyPr/>
        <a:lstStyle/>
        <a:p>
          <a:r>
            <a:rPr lang="es-EC" sz="2800" dirty="0" smtClean="0"/>
            <a:t>General </a:t>
          </a:r>
          <a:endParaRPr lang="es-EC" sz="2400" dirty="0"/>
        </a:p>
      </dgm:t>
    </dgm:pt>
    <dgm:pt modelId="{19902B67-66A0-4430-A4BC-66655D236784}" type="parTrans" cxnId="{B806A835-48FA-4D1C-A533-3BBAA32F36B5}">
      <dgm:prSet/>
      <dgm:spPr/>
      <dgm:t>
        <a:bodyPr/>
        <a:lstStyle/>
        <a:p>
          <a:endParaRPr lang="es-EC" sz="2400"/>
        </a:p>
      </dgm:t>
    </dgm:pt>
    <dgm:pt modelId="{53023271-93BE-400F-B7FA-759A3861FFA3}" type="sibTrans" cxnId="{B806A835-48FA-4D1C-A533-3BBAA32F36B5}">
      <dgm:prSet/>
      <dgm:spPr/>
      <dgm:t>
        <a:bodyPr/>
        <a:lstStyle/>
        <a:p>
          <a:endParaRPr lang="es-EC" sz="2400"/>
        </a:p>
      </dgm:t>
    </dgm:pt>
    <dgm:pt modelId="{A52B9E55-D57D-4DE5-9D9D-EEFD870C4A7D}">
      <dgm:prSet phldrT="[Texto]" custT="1"/>
      <dgm:spPr/>
      <dgm:t>
        <a:bodyPr/>
        <a:lstStyle/>
        <a:p>
          <a:pPr algn="just">
            <a:lnSpc>
              <a:spcPct val="150000"/>
            </a:lnSpc>
          </a:pPr>
          <a:r>
            <a:rPr lang="es-ES" sz="2400" dirty="0" smtClean="0"/>
            <a:t>DISEÑAR UN PLAN DE CONTINGENCIAS DEL ÁREA DE TI PARA LA EMPRESA TÉCNICOS AGROPECUARIOS DEL ECUADOR CIA. LTDA. TADEC POR LA IMPLANTACIÓN DEL ERP UTILIZANDO LA METODOLOGÍA PDCA.</a:t>
          </a:r>
          <a:endParaRPr lang="es-EC" sz="2400" dirty="0"/>
        </a:p>
      </dgm:t>
    </dgm:pt>
    <dgm:pt modelId="{B5C1AB17-4A0B-4901-B26F-257445C009E4}" type="parTrans" cxnId="{FDBB6AB5-81D6-469A-A256-74410D1B38A6}">
      <dgm:prSet/>
      <dgm:spPr/>
      <dgm:t>
        <a:bodyPr/>
        <a:lstStyle/>
        <a:p>
          <a:endParaRPr lang="es-EC" sz="2400"/>
        </a:p>
      </dgm:t>
    </dgm:pt>
    <dgm:pt modelId="{E720ED9F-D16C-4084-9310-37A91067B746}" type="sibTrans" cxnId="{FDBB6AB5-81D6-469A-A256-74410D1B38A6}">
      <dgm:prSet/>
      <dgm:spPr/>
      <dgm:t>
        <a:bodyPr/>
        <a:lstStyle/>
        <a:p>
          <a:endParaRPr lang="es-EC" sz="2400"/>
        </a:p>
      </dgm:t>
    </dgm:pt>
    <dgm:pt modelId="{AF46A7ED-89F8-4F5A-A69D-3B3ADBEF513F}" type="pres">
      <dgm:prSet presAssocID="{19A787B5-1F38-438F-833E-1E22319DCE5D}" presName="linear" presStyleCnt="0">
        <dgm:presLayoutVars>
          <dgm:animLvl val="lvl"/>
          <dgm:resizeHandles val="exact"/>
        </dgm:presLayoutVars>
      </dgm:prSet>
      <dgm:spPr/>
      <dgm:t>
        <a:bodyPr/>
        <a:lstStyle/>
        <a:p>
          <a:endParaRPr lang="es-EC"/>
        </a:p>
      </dgm:t>
    </dgm:pt>
    <dgm:pt modelId="{37848D47-43DA-47FB-A50F-76CF971AD299}" type="pres">
      <dgm:prSet presAssocID="{19D830A7-2245-45DE-A882-12CAFC9178A0}" presName="parentText" presStyleLbl="node1" presStyleIdx="0" presStyleCnt="1" custScaleY="102905" custLinFactY="-43829" custLinFactNeighborY="-100000">
        <dgm:presLayoutVars>
          <dgm:chMax val="0"/>
          <dgm:bulletEnabled val="1"/>
        </dgm:presLayoutVars>
      </dgm:prSet>
      <dgm:spPr/>
      <dgm:t>
        <a:bodyPr/>
        <a:lstStyle/>
        <a:p>
          <a:endParaRPr lang="es-EC"/>
        </a:p>
      </dgm:t>
    </dgm:pt>
    <dgm:pt modelId="{973DE98A-7852-49BB-957D-A9942787724D}" type="pres">
      <dgm:prSet presAssocID="{19D830A7-2245-45DE-A882-12CAFC9178A0}" presName="childText" presStyleLbl="revTx" presStyleIdx="0" presStyleCnt="1" custScaleY="1423420" custLinFactY="49459" custLinFactNeighborX="826" custLinFactNeighborY="100000">
        <dgm:presLayoutVars>
          <dgm:bulletEnabled val="1"/>
        </dgm:presLayoutVars>
      </dgm:prSet>
      <dgm:spPr/>
      <dgm:t>
        <a:bodyPr/>
        <a:lstStyle/>
        <a:p>
          <a:endParaRPr lang="es-EC"/>
        </a:p>
      </dgm:t>
    </dgm:pt>
  </dgm:ptLst>
  <dgm:cxnLst>
    <dgm:cxn modelId="{FDBB6AB5-81D6-469A-A256-74410D1B38A6}" srcId="{19D830A7-2245-45DE-A882-12CAFC9178A0}" destId="{A52B9E55-D57D-4DE5-9D9D-EEFD870C4A7D}" srcOrd="0" destOrd="0" parTransId="{B5C1AB17-4A0B-4901-B26F-257445C009E4}" sibTransId="{E720ED9F-D16C-4084-9310-37A91067B746}"/>
    <dgm:cxn modelId="{7AA78445-2823-4A72-B225-BFBE79B96ED9}" type="presOf" srcId="{A52B9E55-D57D-4DE5-9D9D-EEFD870C4A7D}" destId="{973DE98A-7852-49BB-957D-A9942787724D}" srcOrd="0" destOrd="0" presId="urn:microsoft.com/office/officeart/2005/8/layout/vList2"/>
    <dgm:cxn modelId="{B806A835-48FA-4D1C-A533-3BBAA32F36B5}" srcId="{19A787B5-1F38-438F-833E-1E22319DCE5D}" destId="{19D830A7-2245-45DE-A882-12CAFC9178A0}" srcOrd="0" destOrd="0" parTransId="{19902B67-66A0-4430-A4BC-66655D236784}" sibTransId="{53023271-93BE-400F-B7FA-759A3861FFA3}"/>
    <dgm:cxn modelId="{B947A28F-AABD-4D0F-A860-819691B52E8C}" type="presOf" srcId="{19A787B5-1F38-438F-833E-1E22319DCE5D}" destId="{AF46A7ED-89F8-4F5A-A69D-3B3ADBEF513F}" srcOrd="0" destOrd="0" presId="urn:microsoft.com/office/officeart/2005/8/layout/vList2"/>
    <dgm:cxn modelId="{E8B5E070-E914-46B6-B9EC-0CFA175EC999}" type="presOf" srcId="{19D830A7-2245-45DE-A882-12CAFC9178A0}" destId="{37848D47-43DA-47FB-A50F-76CF971AD299}" srcOrd="0" destOrd="0" presId="urn:microsoft.com/office/officeart/2005/8/layout/vList2"/>
    <dgm:cxn modelId="{E93CBC03-FD89-4C88-9614-134C2739EA1C}" type="presParOf" srcId="{AF46A7ED-89F8-4F5A-A69D-3B3ADBEF513F}" destId="{37848D47-43DA-47FB-A50F-76CF971AD299}" srcOrd="0" destOrd="0" presId="urn:microsoft.com/office/officeart/2005/8/layout/vList2"/>
    <dgm:cxn modelId="{56180D23-8E59-4689-8830-E3CC60BF89CC}" type="presParOf" srcId="{AF46A7ED-89F8-4F5A-A69D-3B3ADBEF513F}" destId="{973DE98A-7852-49BB-957D-A9942787724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A787B5-1F38-438F-833E-1E22319DCE5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s-EC"/>
        </a:p>
      </dgm:t>
    </dgm:pt>
    <dgm:pt modelId="{19D830A7-2245-45DE-A882-12CAFC9178A0}">
      <dgm:prSet phldrT="[Texto]" custT="1"/>
      <dgm:spPr/>
      <dgm:t>
        <a:bodyPr/>
        <a:lstStyle/>
        <a:p>
          <a:r>
            <a:rPr lang="es-EC" sz="2800" dirty="0" smtClean="0"/>
            <a:t>Específicos</a:t>
          </a:r>
          <a:endParaRPr lang="es-EC" sz="4000" dirty="0"/>
        </a:p>
      </dgm:t>
    </dgm:pt>
    <dgm:pt modelId="{19902B67-66A0-4430-A4BC-66655D236784}" type="parTrans" cxnId="{B806A835-48FA-4D1C-A533-3BBAA32F36B5}">
      <dgm:prSet/>
      <dgm:spPr/>
      <dgm:t>
        <a:bodyPr/>
        <a:lstStyle/>
        <a:p>
          <a:endParaRPr lang="es-EC"/>
        </a:p>
      </dgm:t>
    </dgm:pt>
    <dgm:pt modelId="{53023271-93BE-400F-B7FA-759A3861FFA3}" type="sibTrans" cxnId="{B806A835-48FA-4D1C-A533-3BBAA32F36B5}">
      <dgm:prSet/>
      <dgm:spPr/>
      <dgm:t>
        <a:bodyPr/>
        <a:lstStyle/>
        <a:p>
          <a:endParaRPr lang="es-EC"/>
        </a:p>
      </dgm:t>
    </dgm:pt>
    <dgm:pt modelId="{55230D62-514C-4403-B6AF-24087D1C56A1}">
      <dgm:prSet phldrT="[Texto]" custT="1"/>
      <dgm:spPr/>
      <dgm:t>
        <a:bodyPr/>
        <a:lstStyle/>
        <a:p>
          <a:pPr algn="just">
            <a:lnSpc>
              <a:spcPct val="150000"/>
            </a:lnSpc>
            <a:spcAft>
              <a:spcPct val="20000"/>
            </a:spcAft>
          </a:pPr>
          <a:r>
            <a:rPr lang="es-EC" sz="2200" dirty="0" smtClean="0"/>
            <a:t>Realizar el diagnóstico del hardware: servidores de base de datos, de aplicaciones, de contingencias y de comunicaciones, para determinar el nivel de seguridad y proponer alternativas de respaldo de dichos equipos con el fin de garantizar la disponibilidad de los mismos</a:t>
          </a:r>
          <a:endParaRPr lang="es-EC" sz="2200" dirty="0"/>
        </a:p>
      </dgm:t>
    </dgm:pt>
    <dgm:pt modelId="{8E4E23C1-9134-40F9-8299-92AE6366F90D}" type="parTrans" cxnId="{81061E10-9475-46E7-A016-9DDA92DB8694}">
      <dgm:prSet/>
      <dgm:spPr/>
      <dgm:t>
        <a:bodyPr/>
        <a:lstStyle/>
        <a:p>
          <a:endParaRPr lang="es-EC"/>
        </a:p>
      </dgm:t>
    </dgm:pt>
    <dgm:pt modelId="{D59F588C-B1D9-4CBB-8002-97C7E156722B}" type="sibTrans" cxnId="{81061E10-9475-46E7-A016-9DDA92DB8694}">
      <dgm:prSet/>
      <dgm:spPr/>
      <dgm:t>
        <a:bodyPr/>
        <a:lstStyle/>
        <a:p>
          <a:endParaRPr lang="es-EC"/>
        </a:p>
      </dgm:t>
    </dgm:pt>
    <dgm:pt modelId="{6EA00B71-5A4B-465C-8886-C008A5C62696}">
      <dgm:prSet phldrT="[Texto]" custT="1"/>
      <dgm:spPr/>
      <dgm:t>
        <a:bodyPr/>
        <a:lstStyle/>
        <a:p>
          <a:pPr algn="just">
            <a:lnSpc>
              <a:spcPct val="150000"/>
            </a:lnSpc>
            <a:spcAft>
              <a:spcPct val="20000"/>
            </a:spcAft>
          </a:pPr>
          <a:r>
            <a:rPr lang="es-EC" sz="2200" dirty="0" smtClean="0"/>
            <a:t>Establecer formatos de bitácora para el registro y control de los respaldos y recuperación diaria de la base de datos y del usuario PRD.</a:t>
          </a:r>
          <a:endParaRPr lang="es-EC" sz="2200" dirty="0"/>
        </a:p>
      </dgm:t>
    </dgm:pt>
    <dgm:pt modelId="{6213FEE8-F9D9-45B8-A926-FC40C5BD746F}" type="parTrans" cxnId="{B561813C-E252-4AC5-A3B3-F77894C36BBE}">
      <dgm:prSet/>
      <dgm:spPr/>
    </dgm:pt>
    <dgm:pt modelId="{46513B90-45D5-464F-9B96-F7F639D8AA6C}" type="sibTrans" cxnId="{B561813C-E252-4AC5-A3B3-F77894C36BBE}">
      <dgm:prSet/>
      <dgm:spPr/>
    </dgm:pt>
    <dgm:pt modelId="{AF46A7ED-89F8-4F5A-A69D-3B3ADBEF513F}" type="pres">
      <dgm:prSet presAssocID="{19A787B5-1F38-438F-833E-1E22319DCE5D}" presName="linear" presStyleCnt="0">
        <dgm:presLayoutVars>
          <dgm:animLvl val="lvl"/>
          <dgm:resizeHandles val="exact"/>
        </dgm:presLayoutVars>
      </dgm:prSet>
      <dgm:spPr/>
      <dgm:t>
        <a:bodyPr/>
        <a:lstStyle/>
        <a:p>
          <a:endParaRPr lang="es-EC"/>
        </a:p>
      </dgm:t>
    </dgm:pt>
    <dgm:pt modelId="{37848D47-43DA-47FB-A50F-76CF971AD299}" type="pres">
      <dgm:prSet presAssocID="{19D830A7-2245-45DE-A882-12CAFC9178A0}" presName="parentText" presStyleLbl="node1" presStyleIdx="0" presStyleCnt="1" custScaleY="139976" custLinFactNeighborX="5504" custLinFactNeighborY="-2582">
        <dgm:presLayoutVars>
          <dgm:chMax val="0"/>
          <dgm:bulletEnabled val="1"/>
        </dgm:presLayoutVars>
      </dgm:prSet>
      <dgm:spPr/>
      <dgm:t>
        <a:bodyPr/>
        <a:lstStyle/>
        <a:p>
          <a:endParaRPr lang="es-EC"/>
        </a:p>
      </dgm:t>
    </dgm:pt>
    <dgm:pt modelId="{973DE98A-7852-49BB-957D-A9942787724D}" type="pres">
      <dgm:prSet presAssocID="{19D830A7-2245-45DE-A882-12CAFC9178A0}" presName="childText" presStyleLbl="revTx" presStyleIdx="0" presStyleCnt="1" custScaleY="142772" custLinFactNeighborY="17233">
        <dgm:presLayoutVars>
          <dgm:bulletEnabled val="1"/>
        </dgm:presLayoutVars>
      </dgm:prSet>
      <dgm:spPr/>
      <dgm:t>
        <a:bodyPr/>
        <a:lstStyle/>
        <a:p>
          <a:endParaRPr lang="es-EC"/>
        </a:p>
      </dgm:t>
    </dgm:pt>
  </dgm:ptLst>
  <dgm:cxnLst>
    <dgm:cxn modelId="{4A3C81BA-91B8-4991-B827-38C1F226B63D}" type="presOf" srcId="{19A787B5-1F38-438F-833E-1E22319DCE5D}" destId="{AF46A7ED-89F8-4F5A-A69D-3B3ADBEF513F}" srcOrd="0" destOrd="0" presId="urn:microsoft.com/office/officeart/2005/8/layout/vList2"/>
    <dgm:cxn modelId="{3F54DBFC-7919-4509-A5E7-F52D7033E20A}" type="presOf" srcId="{19D830A7-2245-45DE-A882-12CAFC9178A0}" destId="{37848D47-43DA-47FB-A50F-76CF971AD299}" srcOrd="0" destOrd="0" presId="urn:microsoft.com/office/officeart/2005/8/layout/vList2"/>
    <dgm:cxn modelId="{ACC0BDC9-631E-4909-9A44-F4E42019C3E5}" type="presOf" srcId="{55230D62-514C-4403-B6AF-24087D1C56A1}" destId="{973DE98A-7852-49BB-957D-A9942787724D}" srcOrd="0" destOrd="0" presId="urn:microsoft.com/office/officeart/2005/8/layout/vList2"/>
    <dgm:cxn modelId="{ABD96277-8B94-4662-8B4F-B9F0752376DE}" type="presOf" srcId="{6EA00B71-5A4B-465C-8886-C008A5C62696}" destId="{973DE98A-7852-49BB-957D-A9942787724D}" srcOrd="0" destOrd="1" presId="urn:microsoft.com/office/officeart/2005/8/layout/vList2"/>
    <dgm:cxn modelId="{81061E10-9475-46E7-A016-9DDA92DB8694}" srcId="{19D830A7-2245-45DE-A882-12CAFC9178A0}" destId="{55230D62-514C-4403-B6AF-24087D1C56A1}" srcOrd="0" destOrd="0" parTransId="{8E4E23C1-9134-40F9-8299-92AE6366F90D}" sibTransId="{D59F588C-B1D9-4CBB-8002-97C7E156722B}"/>
    <dgm:cxn modelId="{B806A835-48FA-4D1C-A533-3BBAA32F36B5}" srcId="{19A787B5-1F38-438F-833E-1E22319DCE5D}" destId="{19D830A7-2245-45DE-A882-12CAFC9178A0}" srcOrd="0" destOrd="0" parTransId="{19902B67-66A0-4430-A4BC-66655D236784}" sibTransId="{53023271-93BE-400F-B7FA-759A3861FFA3}"/>
    <dgm:cxn modelId="{B561813C-E252-4AC5-A3B3-F77894C36BBE}" srcId="{19D830A7-2245-45DE-A882-12CAFC9178A0}" destId="{6EA00B71-5A4B-465C-8886-C008A5C62696}" srcOrd="1" destOrd="0" parTransId="{6213FEE8-F9D9-45B8-A926-FC40C5BD746F}" sibTransId="{46513B90-45D5-464F-9B96-F7F639D8AA6C}"/>
    <dgm:cxn modelId="{6DA99A6B-5D0A-4B43-B7AD-9171057F2A0E}" type="presParOf" srcId="{AF46A7ED-89F8-4F5A-A69D-3B3ADBEF513F}" destId="{37848D47-43DA-47FB-A50F-76CF971AD299}" srcOrd="0" destOrd="0" presId="urn:microsoft.com/office/officeart/2005/8/layout/vList2"/>
    <dgm:cxn modelId="{F8FA235D-7E39-434F-9385-CF548F2CA8DF}" type="presParOf" srcId="{AF46A7ED-89F8-4F5A-A69D-3B3ADBEF513F}" destId="{973DE98A-7852-49BB-957D-A9942787724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A787B5-1F38-438F-833E-1E22319DCE5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s-EC"/>
        </a:p>
      </dgm:t>
    </dgm:pt>
    <dgm:pt modelId="{19D830A7-2245-45DE-A882-12CAFC9178A0}">
      <dgm:prSet phldrT="[Texto]" custT="1"/>
      <dgm:spPr/>
      <dgm:t>
        <a:bodyPr/>
        <a:lstStyle/>
        <a:p>
          <a:r>
            <a:rPr lang="es-EC" sz="2800" dirty="0" smtClean="0"/>
            <a:t>Específicos</a:t>
          </a:r>
          <a:endParaRPr lang="es-EC" sz="4000" dirty="0"/>
        </a:p>
      </dgm:t>
    </dgm:pt>
    <dgm:pt modelId="{19902B67-66A0-4430-A4BC-66655D236784}" type="parTrans" cxnId="{B806A835-48FA-4D1C-A533-3BBAA32F36B5}">
      <dgm:prSet/>
      <dgm:spPr/>
      <dgm:t>
        <a:bodyPr/>
        <a:lstStyle/>
        <a:p>
          <a:endParaRPr lang="es-EC"/>
        </a:p>
      </dgm:t>
    </dgm:pt>
    <dgm:pt modelId="{53023271-93BE-400F-B7FA-759A3861FFA3}" type="sibTrans" cxnId="{B806A835-48FA-4D1C-A533-3BBAA32F36B5}">
      <dgm:prSet/>
      <dgm:spPr/>
      <dgm:t>
        <a:bodyPr/>
        <a:lstStyle/>
        <a:p>
          <a:endParaRPr lang="es-EC"/>
        </a:p>
      </dgm:t>
    </dgm:pt>
    <dgm:pt modelId="{55230D62-514C-4403-B6AF-24087D1C56A1}">
      <dgm:prSet phldrT="[Texto]" custT="1"/>
      <dgm:spPr/>
      <dgm:t>
        <a:bodyPr/>
        <a:lstStyle/>
        <a:p>
          <a:pPr algn="just">
            <a:lnSpc>
              <a:spcPct val="150000"/>
            </a:lnSpc>
            <a:spcAft>
              <a:spcPct val="20000"/>
            </a:spcAft>
          </a:pPr>
          <a:r>
            <a:rPr lang="es-EC" sz="2200" dirty="0" smtClean="0"/>
            <a:t>Diseñar un modelo de bitácoras de los cambios solicitados del usuario al Administrador de </a:t>
          </a:r>
          <a:r>
            <a:rPr lang="es-EC" sz="2200" dirty="0" err="1" smtClean="0"/>
            <a:t>Slego</a:t>
          </a:r>
          <a:r>
            <a:rPr lang="es-EC" sz="2200" dirty="0" smtClean="0"/>
            <a:t> ERP que permita gestionar los cambios solicitados por el usuario.</a:t>
          </a:r>
          <a:endParaRPr lang="es-EC" sz="2200" dirty="0"/>
        </a:p>
      </dgm:t>
    </dgm:pt>
    <dgm:pt modelId="{8E4E23C1-9134-40F9-8299-92AE6366F90D}" type="parTrans" cxnId="{81061E10-9475-46E7-A016-9DDA92DB8694}">
      <dgm:prSet/>
      <dgm:spPr/>
      <dgm:t>
        <a:bodyPr/>
        <a:lstStyle/>
        <a:p>
          <a:endParaRPr lang="es-EC"/>
        </a:p>
      </dgm:t>
    </dgm:pt>
    <dgm:pt modelId="{D59F588C-B1D9-4CBB-8002-97C7E156722B}" type="sibTrans" cxnId="{81061E10-9475-46E7-A016-9DDA92DB8694}">
      <dgm:prSet/>
      <dgm:spPr/>
      <dgm:t>
        <a:bodyPr/>
        <a:lstStyle/>
        <a:p>
          <a:endParaRPr lang="es-EC"/>
        </a:p>
      </dgm:t>
    </dgm:pt>
    <dgm:pt modelId="{53838481-D803-4049-BBFE-36512DC65715}">
      <dgm:prSet custT="1"/>
      <dgm:spPr/>
      <dgm:t>
        <a:bodyPr/>
        <a:lstStyle/>
        <a:p>
          <a:pPr algn="just">
            <a:lnSpc>
              <a:spcPct val="150000"/>
            </a:lnSpc>
            <a:spcAft>
              <a:spcPct val="20000"/>
            </a:spcAft>
          </a:pPr>
          <a:r>
            <a:rPr lang="es-EC" sz="2200" dirty="0" smtClean="0"/>
            <a:t>Elaborar un plan de contingencias para del área de TI relacionado con la implantación de </a:t>
          </a:r>
          <a:r>
            <a:rPr lang="es-EC" sz="2200" dirty="0" err="1" smtClean="0"/>
            <a:t>Slego</a:t>
          </a:r>
          <a:r>
            <a:rPr lang="es-EC" sz="2200" dirty="0" smtClean="0"/>
            <a:t> ERP para garantizar la continuidad del negocio.</a:t>
          </a:r>
          <a:endParaRPr lang="en-US" sz="2200" dirty="0"/>
        </a:p>
      </dgm:t>
    </dgm:pt>
    <dgm:pt modelId="{99BA389D-4582-4107-8C6A-412549D7ACBA}" type="parTrans" cxnId="{B62EB62F-7053-4CD6-8CB9-D7080AAC30CC}">
      <dgm:prSet/>
      <dgm:spPr/>
      <dgm:t>
        <a:bodyPr/>
        <a:lstStyle/>
        <a:p>
          <a:endParaRPr lang="en-US"/>
        </a:p>
      </dgm:t>
    </dgm:pt>
    <dgm:pt modelId="{C32D2EB7-2DD8-4F8B-A955-CD758A1C1952}" type="sibTrans" cxnId="{B62EB62F-7053-4CD6-8CB9-D7080AAC30CC}">
      <dgm:prSet/>
      <dgm:spPr/>
      <dgm:t>
        <a:bodyPr/>
        <a:lstStyle/>
        <a:p>
          <a:endParaRPr lang="en-US"/>
        </a:p>
      </dgm:t>
    </dgm:pt>
    <dgm:pt modelId="{AF46A7ED-89F8-4F5A-A69D-3B3ADBEF513F}" type="pres">
      <dgm:prSet presAssocID="{19A787B5-1F38-438F-833E-1E22319DCE5D}" presName="linear" presStyleCnt="0">
        <dgm:presLayoutVars>
          <dgm:animLvl val="lvl"/>
          <dgm:resizeHandles val="exact"/>
        </dgm:presLayoutVars>
      </dgm:prSet>
      <dgm:spPr/>
      <dgm:t>
        <a:bodyPr/>
        <a:lstStyle/>
        <a:p>
          <a:endParaRPr lang="es-EC"/>
        </a:p>
      </dgm:t>
    </dgm:pt>
    <dgm:pt modelId="{37848D47-43DA-47FB-A50F-76CF971AD299}" type="pres">
      <dgm:prSet presAssocID="{19D830A7-2245-45DE-A882-12CAFC9178A0}" presName="parentText" presStyleLbl="node1" presStyleIdx="0" presStyleCnt="1" custScaleY="60982" custLinFactNeighborY="-529">
        <dgm:presLayoutVars>
          <dgm:chMax val="0"/>
          <dgm:bulletEnabled val="1"/>
        </dgm:presLayoutVars>
      </dgm:prSet>
      <dgm:spPr/>
      <dgm:t>
        <a:bodyPr/>
        <a:lstStyle/>
        <a:p>
          <a:endParaRPr lang="es-EC"/>
        </a:p>
      </dgm:t>
    </dgm:pt>
    <dgm:pt modelId="{973DE98A-7852-49BB-957D-A9942787724D}" type="pres">
      <dgm:prSet presAssocID="{19D830A7-2245-45DE-A882-12CAFC9178A0}" presName="childText" presStyleLbl="revTx" presStyleIdx="0" presStyleCnt="1" custScaleY="107325" custLinFactNeighborY="17233">
        <dgm:presLayoutVars>
          <dgm:bulletEnabled val="1"/>
        </dgm:presLayoutVars>
      </dgm:prSet>
      <dgm:spPr/>
      <dgm:t>
        <a:bodyPr/>
        <a:lstStyle/>
        <a:p>
          <a:endParaRPr lang="es-EC"/>
        </a:p>
      </dgm:t>
    </dgm:pt>
  </dgm:ptLst>
  <dgm:cxnLst>
    <dgm:cxn modelId="{A3C8FF07-A19E-4AD4-AB0F-0B44E09F056A}" type="presOf" srcId="{53838481-D803-4049-BBFE-36512DC65715}" destId="{973DE98A-7852-49BB-957D-A9942787724D}" srcOrd="0" destOrd="1" presId="urn:microsoft.com/office/officeart/2005/8/layout/vList2"/>
    <dgm:cxn modelId="{4C2CE696-A03F-4F47-8861-A4B7A124267B}" type="presOf" srcId="{19A787B5-1F38-438F-833E-1E22319DCE5D}" destId="{AF46A7ED-89F8-4F5A-A69D-3B3ADBEF513F}" srcOrd="0" destOrd="0" presId="urn:microsoft.com/office/officeart/2005/8/layout/vList2"/>
    <dgm:cxn modelId="{58C23A87-0E47-4E64-8143-BE09FF5AFA7E}" type="presOf" srcId="{55230D62-514C-4403-B6AF-24087D1C56A1}" destId="{973DE98A-7852-49BB-957D-A9942787724D}" srcOrd="0" destOrd="0" presId="urn:microsoft.com/office/officeart/2005/8/layout/vList2"/>
    <dgm:cxn modelId="{81061E10-9475-46E7-A016-9DDA92DB8694}" srcId="{19D830A7-2245-45DE-A882-12CAFC9178A0}" destId="{55230D62-514C-4403-B6AF-24087D1C56A1}" srcOrd="0" destOrd="0" parTransId="{8E4E23C1-9134-40F9-8299-92AE6366F90D}" sibTransId="{D59F588C-B1D9-4CBB-8002-97C7E156722B}"/>
    <dgm:cxn modelId="{B806A835-48FA-4D1C-A533-3BBAA32F36B5}" srcId="{19A787B5-1F38-438F-833E-1E22319DCE5D}" destId="{19D830A7-2245-45DE-A882-12CAFC9178A0}" srcOrd="0" destOrd="0" parTransId="{19902B67-66A0-4430-A4BC-66655D236784}" sibTransId="{53023271-93BE-400F-B7FA-759A3861FFA3}"/>
    <dgm:cxn modelId="{06B11DD8-2CE2-4570-A55B-DEECE8E48963}" type="presOf" srcId="{19D830A7-2245-45DE-A882-12CAFC9178A0}" destId="{37848D47-43DA-47FB-A50F-76CF971AD299}" srcOrd="0" destOrd="0" presId="urn:microsoft.com/office/officeart/2005/8/layout/vList2"/>
    <dgm:cxn modelId="{B62EB62F-7053-4CD6-8CB9-D7080AAC30CC}" srcId="{19D830A7-2245-45DE-A882-12CAFC9178A0}" destId="{53838481-D803-4049-BBFE-36512DC65715}" srcOrd="1" destOrd="0" parTransId="{99BA389D-4582-4107-8C6A-412549D7ACBA}" sibTransId="{C32D2EB7-2DD8-4F8B-A955-CD758A1C1952}"/>
    <dgm:cxn modelId="{2A1342E8-A5C1-45D8-A3F5-2DEE13F4EB6D}" type="presParOf" srcId="{AF46A7ED-89F8-4F5A-A69D-3B3ADBEF513F}" destId="{37848D47-43DA-47FB-A50F-76CF971AD299}" srcOrd="0" destOrd="0" presId="urn:microsoft.com/office/officeart/2005/8/layout/vList2"/>
    <dgm:cxn modelId="{E837B50B-AE57-456C-BEA0-09DB7E579C90}" type="presParOf" srcId="{AF46A7ED-89F8-4F5A-A69D-3B3ADBEF513F}" destId="{973DE98A-7852-49BB-957D-A9942787724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646915-746F-47C1-A976-EA1D810F73AC}" type="doc">
      <dgm:prSet loTypeId="urn:microsoft.com/office/officeart/2005/8/layout/process4" loCatId="list" qsTypeId="urn:microsoft.com/office/officeart/2005/8/quickstyle/3d1" qsCatId="3D" csTypeId="urn:microsoft.com/office/officeart/2005/8/colors/accent0_3" csCatId="mainScheme" phldr="1"/>
      <dgm:spPr/>
      <dgm:t>
        <a:bodyPr/>
        <a:lstStyle/>
        <a:p>
          <a:endParaRPr lang="es-ES"/>
        </a:p>
      </dgm:t>
    </dgm:pt>
    <dgm:pt modelId="{4587DF95-F255-4889-B32A-8F43AFC1F777}">
      <dgm:prSet phldrT="[Texto]"/>
      <dgm:spPr/>
      <dgm:t>
        <a:bodyPr/>
        <a:lstStyle/>
        <a:p>
          <a:r>
            <a:rPr lang="es-EC" dirty="0" smtClean="0">
              <a:latin typeface="+mn-lt"/>
            </a:rPr>
            <a:t>Observación Directa </a:t>
          </a:r>
          <a:endParaRPr lang="es-ES" dirty="0"/>
        </a:p>
      </dgm:t>
    </dgm:pt>
    <dgm:pt modelId="{505760F3-21CA-4991-9AEB-881190080A5A}" type="parTrans" cxnId="{477D4237-8249-4EBE-94AD-B28E5A4DBBC8}">
      <dgm:prSet/>
      <dgm:spPr/>
      <dgm:t>
        <a:bodyPr/>
        <a:lstStyle/>
        <a:p>
          <a:endParaRPr lang="es-ES"/>
        </a:p>
      </dgm:t>
    </dgm:pt>
    <dgm:pt modelId="{8D311F44-B2CD-44CF-9B5B-E83B9F627A27}" type="sibTrans" cxnId="{477D4237-8249-4EBE-94AD-B28E5A4DBBC8}">
      <dgm:prSet/>
      <dgm:spPr/>
      <dgm:t>
        <a:bodyPr/>
        <a:lstStyle/>
        <a:p>
          <a:endParaRPr lang="es-ES"/>
        </a:p>
      </dgm:t>
    </dgm:pt>
    <dgm:pt modelId="{E95C1C47-C274-4FE6-AE15-B523813A6B5F}">
      <dgm:prSet phldrT="[Texto]"/>
      <dgm:spPr/>
      <dgm:t>
        <a:bodyPr/>
        <a:lstStyle/>
        <a:p>
          <a:pPr algn="l"/>
          <a:r>
            <a:rPr lang="es-EC" dirty="0" smtClean="0">
              <a:latin typeface="+mn-lt"/>
            </a:rPr>
            <a:t>Técnica: Cualitativa Directa</a:t>
          </a:r>
          <a:endParaRPr lang="es-ES" dirty="0"/>
        </a:p>
      </dgm:t>
    </dgm:pt>
    <dgm:pt modelId="{6BE38D85-97E2-4965-BB0B-492BD5032E7F}" type="parTrans" cxnId="{A40E1C4D-CC36-49B3-A8F3-3930D404089C}">
      <dgm:prSet/>
      <dgm:spPr/>
      <dgm:t>
        <a:bodyPr/>
        <a:lstStyle/>
        <a:p>
          <a:endParaRPr lang="es-ES"/>
        </a:p>
      </dgm:t>
    </dgm:pt>
    <dgm:pt modelId="{A9318562-31E1-4B42-8980-83904F17926D}" type="sibTrans" cxnId="{A40E1C4D-CC36-49B3-A8F3-3930D404089C}">
      <dgm:prSet/>
      <dgm:spPr/>
      <dgm:t>
        <a:bodyPr/>
        <a:lstStyle/>
        <a:p>
          <a:endParaRPr lang="es-ES"/>
        </a:p>
      </dgm:t>
    </dgm:pt>
    <dgm:pt modelId="{5F4AAE07-22F9-43CA-8C05-0DE39312CC34}">
      <dgm:prSet phldrT="[Texto]"/>
      <dgm:spPr/>
      <dgm:t>
        <a:bodyPr/>
        <a:lstStyle/>
        <a:p>
          <a:pPr algn="l"/>
          <a:r>
            <a:rPr lang="es-EC" dirty="0" smtClean="0">
              <a:latin typeface="+mn-lt"/>
            </a:rPr>
            <a:t>Instrumento de Recolección: Guía de Observación</a:t>
          </a:r>
          <a:endParaRPr lang="es-ES" dirty="0"/>
        </a:p>
      </dgm:t>
    </dgm:pt>
    <dgm:pt modelId="{8DE30A11-4F97-48F8-BF10-6862642F9263}" type="parTrans" cxnId="{D7AF9CE1-AF3A-471C-BDC7-1DB19804989F}">
      <dgm:prSet/>
      <dgm:spPr/>
      <dgm:t>
        <a:bodyPr/>
        <a:lstStyle/>
        <a:p>
          <a:endParaRPr lang="es-ES"/>
        </a:p>
      </dgm:t>
    </dgm:pt>
    <dgm:pt modelId="{59D52D48-B7A1-44A6-8BDB-4EBB65D48EB1}" type="sibTrans" cxnId="{D7AF9CE1-AF3A-471C-BDC7-1DB19804989F}">
      <dgm:prSet/>
      <dgm:spPr/>
      <dgm:t>
        <a:bodyPr/>
        <a:lstStyle/>
        <a:p>
          <a:endParaRPr lang="es-ES"/>
        </a:p>
      </dgm:t>
    </dgm:pt>
    <dgm:pt modelId="{77E9BA2B-24BB-49C1-95FC-F53F9E708793}" type="pres">
      <dgm:prSet presAssocID="{31646915-746F-47C1-A976-EA1D810F73AC}" presName="Name0" presStyleCnt="0">
        <dgm:presLayoutVars>
          <dgm:dir/>
          <dgm:animLvl val="lvl"/>
          <dgm:resizeHandles val="exact"/>
        </dgm:presLayoutVars>
      </dgm:prSet>
      <dgm:spPr/>
      <dgm:t>
        <a:bodyPr/>
        <a:lstStyle/>
        <a:p>
          <a:endParaRPr lang="es-ES"/>
        </a:p>
      </dgm:t>
    </dgm:pt>
    <dgm:pt modelId="{27582E37-BEA4-4FF6-9F64-D94E3779BE2A}" type="pres">
      <dgm:prSet presAssocID="{4587DF95-F255-4889-B32A-8F43AFC1F777}" presName="boxAndChildren" presStyleCnt="0"/>
      <dgm:spPr/>
    </dgm:pt>
    <dgm:pt modelId="{B828FE13-464E-4851-8892-FAD546478101}" type="pres">
      <dgm:prSet presAssocID="{4587DF95-F255-4889-B32A-8F43AFC1F777}" presName="parentTextBox" presStyleLbl="node1" presStyleIdx="0" presStyleCnt="1"/>
      <dgm:spPr/>
      <dgm:t>
        <a:bodyPr/>
        <a:lstStyle/>
        <a:p>
          <a:endParaRPr lang="es-ES"/>
        </a:p>
      </dgm:t>
    </dgm:pt>
    <dgm:pt modelId="{767E67C1-90B7-4C6A-8392-E31FA7ACB0C5}" type="pres">
      <dgm:prSet presAssocID="{4587DF95-F255-4889-B32A-8F43AFC1F777}" presName="entireBox" presStyleLbl="node1" presStyleIdx="0" presStyleCnt="1"/>
      <dgm:spPr/>
      <dgm:t>
        <a:bodyPr/>
        <a:lstStyle/>
        <a:p>
          <a:endParaRPr lang="es-ES"/>
        </a:p>
      </dgm:t>
    </dgm:pt>
    <dgm:pt modelId="{299C4777-3D86-4EE7-BF5C-184C88C145F9}" type="pres">
      <dgm:prSet presAssocID="{4587DF95-F255-4889-B32A-8F43AFC1F777}" presName="descendantBox" presStyleCnt="0"/>
      <dgm:spPr/>
    </dgm:pt>
    <dgm:pt modelId="{80F6AF59-1CAF-43E0-9CF5-AA3356B82B54}" type="pres">
      <dgm:prSet presAssocID="{E95C1C47-C274-4FE6-AE15-B523813A6B5F}" presName="childTextBox" presStyleLbl="fgAccFollowNode1" presStyleIdx="0" presStyleCnt="2">
        <dgm:presLayoutVars>
          <dgm:bulletEnabled val="1"/>
        </dgm:presLayoutVars>
      </dgm:prSet>
      <dgm:spPr/>
      <dgm:t>
        <a:bodyPr/>
        <a:lstStyle/>
        <a:p>
          <a:endParaRPr lang="es-ES"/>
        </a:p>
      </dgm:t>
    </dgm:pt>
    <dgm:pt modelId="{A643987C-D7A7-4874-BC51-B6E2F24AB871}" type="pres">
      <dgm:prSet presAssocID="{5F4AAE07-22F9-43CA-8C05-0DE39312CC34}" presName="childTextBox" presStyleLbl="fgAccFollowNode1" presStyleIdx="1" presStyleCnt="2">
        <dgm:presLayoutVars>
          <dgm:bulletEnabled val="1"/>
        </dgm:presLayoutVars>
      </dgm:prSet>
      <dgm:spPr/>
      <dgm:t>
        <a:bodyPr/>
        <a:lstStyle/>
        <a:p>
          <a:endParaRPr lang="es-ES"/>
        </a:p>
      </dgm:t>
    </dgm:pt>
  </dgm:ptLst>
  <dgm:cxnLst>
    <dgm:cxn modelId="{D7AF9CE1-AF3A-471C-BDC7-1DB19804989F}" srcId="{4587DF95-F255-4889-B32A-8F43AFC1F777}" destId="{5F4AAE07-22F9-43CA-8C05-0DE39312CC34}" srcOrd="1" destOrd="0" parTransId="{8DE30A11-4F97-48F8-BF10-6862642F9263}" sibTransId="{59D52D48-B7A1-44A6-8BDB-4EBB65D48EB1}"/>
    <dgm:cxn modelId="{A40E1C4D-CC36-49B3-A8F3-3930D404089C}" srcId="{4587DF95-F255-4889-B32A-8F43AFC1F777}" destId="{E95C1C47-C274-4FE6-AE15-B523813A6B5F}" srcOrd="0" destOrd="0" parTransId="{6BE38D85-97E2-4965-BB0B-492BD5032E7F}" sibTransId="{A9318562-31E1-4B42-8980-83904F17926D}"/>
    <dgm:cxn modelId="{477D4237-8249-4EBE-94AD-B28E5A4DBBC8}" srcId="{31646915-746F-47C1-A976-EA1D810F73AC}" destId="{4587DF95-F255-4889-B32A-8F43AFC1F777}" srcOrd="0" destOrd="0" parTransId="{505760F3-21CA-4991-9AEB-881190080A5A}" sibTransId="{8D311F44-B2CD-44CF-9B5B-E83B9F627A27}"/>
    <dgm:cxn modelId="{5ED99DD7-5D59-41AE-9FC0-2843672A10C9}" type="presOf" srcId="{4587DF95-F255-4889-B32A-8F43AFC1F777}" destId="{767E67C1-90B7-4C6A-8392-E31FA7ACB0C5}" srcOrd="1" destOrd="0" presId="urn:microsoft.com/office/officeart/2005/8/layout/process4"/>
    <dgm:cxn modelId="{46FB3FE1-1D6C-4E2E-AE99-67C4E550313E}" type="presOf" srcId="{4587DF95-F255-4889-B32A-8F43AFC1F777}" destId="{B828FE13-464E-4851-8892-FAD546478101}" srcOrd="0" destOrd="0" presId="urn:microsoft.com/office/officeart/2005/8/layout/process4"/>
    <dgm:cxn modelId="{1B3CD418-3D00-4C43-A2F8-5B4438A617BF}" type="presOf" srcId="{31646915-746F-47C1-A976-EA1D810F73AC}" destId="{77E9BA2B-24BB-49C1-95FC-F53F9E708793}" srcOrd="0" destOrd="0" presId="urn:microsoft.com/office/officeart/2005/8/layout/process4"/>
    <dgm:cxn modelId="{45A869F6-75E3-4519-B56B-702F2D2F325F}" type="presOf" srcId="{5F4AAE07-22F9-43CA-8C05-0DE39312CC34}" destId="{A643987C-D7A7-4874-BC51-B6E2F24AB871}" srcOrd="0" destOrd="0" presId="urn:microsoft.com/office/officeart/2005/8/layout/process4"/>
    <dgm:cxn modelId="{AD019836-2475-48D8-8A47-B57213DD421D}" type="presOf" srcId="{E95C1C47-C274-4FE6-AE15-B523813A6B5F}" destId="{80F6AF59-1CAF-43E0-9CF5-AA3356B82B54}" srcOrd="0" destOrd="0" presId="urn:microsoft.com/office/officeart/2005/8/layout/process4"/>
    <dgm:cxn modelId="{B1D74C10-EA80-4CDF-B40A-99554920B3E1}" type="presParOf" srcId="{77E9BA2B-24BB-49C1-95FC-F53F9E708793}" destId="{27582E37-BEA4-4FF6-9F64-D94E3779BE2A}" srcOrd="0" destOrd="0" presId="urn:microsoft.com/office/officeart/2005/8/layout/process4"/>
    <dgm:cxn modelId="{E93D32B3-9F87-4777-9B57-6A8174A38176}" type="presParOf" srcId="{27582E37-BEA4-4FF6-9F64-D94E3779BE2A}" destId="{B828FE13-464E-4851-8892-FAD546478101}" srcOrd="0" destOrd="0" presId="urn:microsoft.com/office/officeart/2005/8/layout/process4"/>
    <dgm:cxn modelId="{2F8CAA68-9DCD-4515-8B65-87C65F52CBF5}" type="presParOf" srcId="{27582E37-BEA4-4FF6-9F64-D94E3779BE2A}" destId="{767E67C1-90B7-4C6A-8392-E31FA7ACB0C5}" srcOrd="1" destOrd="0" presId="urn:microsoft.com/office/officeart/2005/8/layout/process4"/>
    <dgm:cxn modelId="{B2011047-6A45-415B-A8BB-BB7D4152108E}" type="presParOf" srcId="{27582E37-BEA4-4FF6-9F64-D94E3779BE2A}" destId="{299C4777-3D86-4EE7-BF5C-184C88C145F9}" srcOrd="2" destOrd="0" presId="urn:microsoft.com/office/officeart/2005/8/layout/process4"/>
    <dgm:cxn modelId="{B4FDF9F4-A5F4-4B5A-B34C-0F2C19E70133}" type="presParOf" srcId="{299C4777-3D86-4EE7-BF5C-184C88C145F9}" destId="{80F6AF59-1CAF-43E0-9CF5-AA3356B82B54}" srcOrd="0" destOrd="0" presId="urn:microsoft.com/office/officeart/2005/8/layout/process4"/>
    <dgm:cxn modelId="{36D1B7F8-3BA8-4CFC-84E0-6800D563DF8B}" type="presParOf" srcId="{299C4777-3D86-4EE7-BF5C-184C88C145F9}" destId="{A643987C-D7A7-4874-BC51-B6E2F24AB871}"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AD027C-15E1-4D1C-A57A-41B83B359874}" type="doc">
      <dgm:prSet loTypeId="urn:microsoft.com/office/officeart/2005/8/layout/process4" loCatId="process" qsTypeId="urn:microsoft.com/office/officeart/2005/8/quickstyle/3d1" qsCatId="3D" csTypeId="urn:microsoft.com/office/officeart/2005/8/colors/accent0_3" csCatId="mainScheme" phldr="1"/>
      <dgm:spPr/>
      <dgm:t>
        <a:bodyPr/>
        <a:lstStyle/>
        <a:p>
          <a:endParaRPr lang="es-ES"/>
        </a:p>
      </dgm:t>
    </dgm:pt>
    <dgm:pt modelId="{F675635F-1E06-4EEB-9D3C-4C4CADCF670D}">
      <dgm:prSet phldrT="[Texto]"/>
      <dgm:spPr/>
      <dgm:t>
        <a:bodyPr/>
        <a:lstStyle/>
        <a:p>
          <a:r>
            <a:rPr lang="es-EC" dirty="0" smtClean="0"/>
            <a:t>Según el lugar o la técnica utilizada</a:t>
          </a:r>
          <a:endParaRPr lang="es-ES" dirty="0"/>
        </a:p>
      </dgm:t>
    </dgm:pt>
    <dgm:pt modelId="{FB43CD59-4F70-4B6D-82DE-869E23188E2C}" type="parTrans" cxnId="{F5E89A8C-5AC7-41DA-BFDA-880296BD241E}">
      <dgm:prSet/>
      <dgm:spPr/>
      <dgm:t>
        <a:bodyPr/>
        <a:lstStyle/>
        <a:p>
          <a:endParaRPr lang="es-ES"/>
        </a:p>
      </dgm:t>
    </dgm:pt>
    <dgm:pt modelId="{10DAA38E-8DFA-4F35-857E-C0C2D0B55A91}" type="sibTrans" cxnId="{F5E89A8C-5AC7-41DA-BFDA-880296BD241E}">
      <dgm:prSet/>
      <dgm:spPr/>
      <dgm:t>
        <a:bodyPr/>
        <a:lstStyle/>
        <a:p>
          <a:endParaRPr lang="es-ES"/>
        </a:p>
      </dgm:t>
    </dgm:pt>
    <dgm:pt modelId="{73C61303-94B8-48C8-9CD1-B1F836D67E34}">
      <dgm:prSet phldrT="[Texto]"/>
      <dgm:spPr/>
      <dgm:t>
        <a:bodyPr/>
        <a:lstStyle/>
        <a:p>
          <a:r>
            <a:rPr lang="es-EC" dirty="0" smtClean="0"/>
            <a:t>Investigación Bibliográfica Documental</a:t>
          </a:r>
          <a:endParaRPr lang="es-ES" dirty="0"/>
        </a:p>
      </dgm:t>
    </dgm:pt>
    <dgm:pt modelId="{777045B2-F269-423C-87FE-C9A8810D7503}" type="parTrans" cxnId="{30009DF1-802C-461D-8BA2-257591D8B5B1}">
      <dgm:prSet/>
      <dgm:spPr/>
      <dgm:t>
        <a:bodyPr/>
        <a:lstStyle/>
        <a:p>
          <a:endParaRPr lang="es-ES"/>
        </a:p>
      </dgm:t>
    </dgm:pt>
    <dgm:pt modelId="{7D314F9D-0576-4EFF-BA8E-DBE13CED1B1E}" type="sibTrans" cxnId="{30009DF1-802C-461D-8BA2-257591D8B5B1}">
      <dgm:prSet/>
      <dgm:spPr/>
      <dgm:t>
        <a:bodyPr/>
        <a:lstStyle/>
        <a:p>
          <a:endParaRPr lang="es-ES"/>
        </a:p>
      </dgm:t>
    </dgm:pt>
    <dgm:pt modelId="{CEC78B70-BB93-4EFA-BD87-B76DAD2CC878}">
      <dgm:prSet/>
      <dgm:spPr/>
      <dgm:t>
        <a:bodyPr/>
        <a:lstStyle/>
        <a:p>
          <a:r>
            <a:rPr lang="es-EC" smtClean="0"/>
            <a:t>Investigación de Campo</a:t>
          </a:r>
          <a:endParaRPr lang="es-EC" dirty="0"/>
        </a:p>
      </dgm:t>
    </dgm:pt>
    <dgm:pt modelId="{027D9D86-D0A3-4604-A59B-282F5941980E}" type="parTrans" cxnId="{693D0D97-5FBF-4799-A72D-CF01CA3BB133}">
      <dgm:prSet/>
      <dgm:spPr/>
      <dgm:t>
        <a:bodyPr/>
        <a:lstStyle/>
        <a:p>
          <a:endParaRPr lang="es-ES"/>
        </a:p>
      </dgm:t>
    </dgm:pt>
    <dgm:pt modelId="{BEE41000-4AAD-4FDD-A7FC-CBD7205C4476}" type="sibTrans" cxnId="{693D0D97-5FBF-4799-A72D-CF01CA3BB133}">
      <dgm:prSet/>
      <dgm:spPr/>
      <dgm:t>
        <a:bodyPr/>
        <a:lstStyle/>
        <a:p>
          <a:endParaRPr lang="es-ES"/>
        </a:p>
      </dgm:t>
    </dgm:pt>
    <dgm:pt modelId="{1B66F716-35CE-459A-9249-81A1178AA992}" type="pres">
      <dgm:prSet presAssocID="{02AD027C-15E1-4D1C-A57A-41B83B359874}" presName="Name0" presStyleCnt="0">
        <dgm:presLayoutVars>
          <dgm:dir/>
          <dgm:animLvl val="lvl"/>
          <dgm:resizeHandles val="exact"/>
        </dgm:presLayoutVars>
      </dgm:prSet>
      <dgm:spPr/>
      <dgm:t>
        <a:bodyPr/>
        <a:lstStyle/>
        <a:p>
          <a:endParaRPr lang="es-ES"/>
        </a:p>
      </dgm:t>
    </dgm:pt>
    <dgm:pt modelId="{E276F85E-FB15-4C1C-B69F-CADEDA60BA58}" type="pres">
      <dgm:prSet presAssocID="{F675635F-1E06-4EEB-9D3C-4C4CADCF670D}" presName="boxAndChildren" presStyleCnt="0"/>
      <dgm:spPr/>
    </dgm:pt>
    <dgm:pt modelId="{27F3B96D-AB3F-4D7B-8FAC-F2979C667F9D}" type="pres">
      <dgm:prSet presAssocID="{F675635F-1E06-4EEB-9D3C-4C4CADCF670D}" presName="parentTextBox" presStyleLbl="node1" presStyleIdx="0" presStyleCnt="1"/>
      <dgm:spPr/>
      <dgm:t>
        <a:bodyPr/>
        <a:lstStyle/>
        <a:p>
          <a:endParaRPr lang="es-ES"/>
        </a:p>
      </dgm:t>
    </dgm:pt>
    <dgm:pt modelId="{3BFDB6DB-F90C-4615-84AD-AB4C2CDD1474}" type="pres">
      <dgm:prSet presAssocID="{F675635F-1E06-4EEB-9D3C-4C4CADCF670D}" presName="entireBox" presStyleLbl="node1" presStyleIdx="0" presStyleCnt="1" custLinFactNeighborY="-6628"/>
      <dgm:spPr/>
      <dgm:t>
        <a:bodyPr/>
        <a:lstStyle/>
        <a:p>
          <a:endParaRPr lang="es-ES"/>
        </a:p>
      </dgm:t>
    </dgm:pt>
    <dgm:pt modelId="{E0ADB7C0-C7B7-40E0-84B9-1B66B1D875A8}" type="pres">
      <dgm:prSet presAssocID="{F675635F-1E06-4EEB-9D3C-4C4CADCF670D}" presName="descendantBox" presStyleCnt="0"/>
      <dgm:spPr/>
    </dgm:pt>
    <dgm:pt modelId="{E79E9B2B-7C07-46BD-A4E3-EEBD1A9D61CF}" type="pres">
      <dgm:prSet presAssocID="{73C61303-94B8-48C8-9CD1-B1F836D67E34}" presName="childTextBox" presStyleLbl="fgAccFollowNode1" presStyleIdx="0" presStyleCnt="2">
        <dgm:presLayoutVars>
          <dgm:bulletEnabled val="1"/>
        </dgm:presLayoutVars>
      </dgm:prSet>
      <dgm:spPr/>
      <dgm:t>
        <a:bodyPr/>
        <a:lstStyle/>
        <a:p>
          <a:endParaRPr lang="es-ES"/>
        </a:p>
      </dgm:t>
    </dgm:pt>
    <dgm:pt modelId="{3DE570F3-72F5-4F47-9CC4-426B2F200576}" type="pres">
      <dgm:prSet presAssocID="{CEC78B70-BB93-4EFA-BD87-B76DAD2CC878}" presName="childTextBox" presStyleLbl="fgAccFollowNode1" presStyleIdx="1" presStyleCnt="2">
        <dgm:presLayoutVars>
          <dgm:bulletEnabled val="1"/>
        </dgm:presLayoutVars>
      </dgm:prSet>
      <dgm:spPr/>
      <dgm:t>
        <a:bodyPr/>
        <a:lstStyle/>
        <a:p>
          <a:endParaRPr lang="es-ES"/>
        </a:p>
      </dgm:t>
    </dgm:pt>
  </dgm:ptLst>
  <dgm:cxnLst>
    <dgm:cxn modelId="{D5811101-04CE-4A68-8328-BF0E9AA6F2A1}" type="presOf" srcId="{F675635F-1E06-4EEB-9D3C-4C4CADCF670D}" destId="{3BFDB6DB-F90C-4615-84AD-AB4C2CDD1474}" srcOrd="1" destOrd="0" presId="urn:microsoft.com/office/officeart/2005/8/layout/process4"/>
    <dgm:cxn modelId="{F5E89A8C-5AC7-41DA-BFDA-880296BD241E}" srcId="{02AD027C-15E1-4D1C-A57A-41B83B359874}" destId="{F675635F-1E06-4EEB-9D3C-4C4CADCF670D}" srcOrd="0" destOrd="0" parTransId="{FB43CD59-4F70-4B6D-82DE-869E23188E2C}" sibTransId="{10DAA38E-8DFA-4F35-857E-C0C2D0B55A91}"/>
    <dgm:cxn modelId="{B6DAD4B9-F9EA-417E-A219-537F40BAE540}" type="presOf" srcId="{F675635F-1E06-4EEB-9D3C-4C4CADCF670D}" destId="{27F3B96D-AB3F-4D7B-8FAC-F2979C667F9D}" srcOrd="0" destOrd="0" presId="urn:microsoft.com/office/officeart/2005/8/layout/process4"/>
    <dgm:cxn modelId="{30009DF1-802C-461D-8BA2-257591D8B5B1}" srcId="{F675635F-1E06-4EEB-9D3C-4C4CADCF670D}" destId="{73C61303-94B8-48C8-9CD1-B1F836D67E34}" srcOrd="0" destOrd="0" parTransId="{777045B2-F269-423C-87FE-C9A8810D7503}" sibTransId="{7D314F9D-0576-4EFF-BA8E-DBE13CED1B1E}"/>
    <dgm:cxn modelId="{B4E6B666-6A6F-4211-B920-15CA8E4417DA}" type="presOf" srcId="{73C61303-94B8-48C8-9CD1-B1F836D67E34}" destId="{E79E9B2B-7C07-46BD-A4E3-EEBD1A9D61CF}" srcOrd="0" destOrd="0" presId="urn:microsoft.com/office/officeart/2005/8/layout/process4"/>
    <dgm:cxn modelId="{28A503A2-1E9C-40D9-956C-7986FD14EF59}" type="presOf" srcId="{CEC78B70-BB93-4EFA-BD87-B76DAD2CC878}" destId="{3DE570F3-72F5-4F47-9CC4-426B2F200576}" srcOrd="0" destOrd="0" presId="urn:microsoft.com/office/officeart/2005/8/layout/process4"/>
    <dgm:cxn modelId="{BCE8BE58-DF24-4AFA-A6EB-45E9118436C3}" type="presOf" srcId="{02AD027C-15E1-4D1C-A57A-41B83B359874}" destId="{1B66F716-35CE-459A-9249-81A1178AA992}" srcOrd="0" destOrd="0" presId="urn:microsoft.com/office/officeart/2005/8/layout/process4"/>
    <dgm:cxn modelId="{693D0D97-5FBF-4799-A72D-CF01CA3BB133}" srcId="{F675635F-1E06-4EEB-9D3C-4C4CADCF670D}" destId="{CEC78B70-BB93-4EFA-BD87-B76DAD2CC878}" srcOrd="1" destOrd="0" parTransId="{027D9D86-D0A3-4604-A59B-282F5941980E}" sibTransId="{BEE41000-4AAD-4FDD-A7FC-CBD7205C4476}"/>
    <dgm:cxn modelId="{71DE287F-52F2-4C5C-9E19-5C33DC90E77B}" type="presParOf" srcId="{1B66F716-35CE-459A-9249-81A1178AA992}" destId="{E276F85E-FB15-4C1C-B69F-CADEDA60BA58}" srcOrd="0" destOrd="0" presId="urn:microsoft.com/office/officeart/2005/8/layout/process4"/>
    <dgm:cxn modelId="{8B145F13-0B07-4F6B-8DEB-C99ECAE19E15}" type="presParOf" srcId="{E276F85E-FB15-4C1C-B69F-CADEDA60BA58}" destId="{27F3B96D-AB3F-4D7B-8FAC-F2979C667F9D}" srcOrd="0" destOrd="0" presId="urn:microsoft.com/office/officeart/2005/8/layout/process4"/>
    <dgm:cxn modelId="{40FD3DD7-F65C-4398-9D39-43D4798F77F5}" type="presParOf" srcId="{E276F85E-FB15-4C1C-B69F-CADEDA60BA58}" destId="{3BFDB6DB-F90C-4615-84AD-AB4C2CDD1474}" srcOrd="1" destOrd="0" presId="urn:microsoft.com/office/officeart/2005/8/layout/process4"/>
    <dgm:cxn modelId="{64BCDB1A-2175-4A0A-B0DE-73644A3223ED}" type="presParOf" srcId="{E276F85E-FB15-4C1C-B69F-CADEDA60BA58}" destId="{E0ADB7C0-C7B7-40E0-84B9-1B66B1D875A8}" srcOrd="2" destOrd="0" presId="urn:microsoft.com/office/officeart/2005/8/layout/process4"/>
    <dgm:cxn modelId="{27756E6F-48BD-4232-BF3E-03D6AB0C9459}" type="presParOf" srcId="{E0ADB7C0-C7B7-40E0-84B9-1B66B1D875A8}" destId="{E79E9B2B-7C07-46BD-A4E3-EEBD1A9D61CF}" srcOrd="0" destOrd="0" presId="urn:microsoft.com/office/officeart/2005/8/layout/process4"/>
    <dgm:cxn modelId="{5E60E1A5-2678-4DA8-824F-39452F3B155F}" type="presParOf" srcId="{E0ADB7C0-C7B7-40E0-84B9-1B66B1D875A8}" destId="{3DE570F3-72F5-4F47-9CC4-426B2F200576}" srcOrd="1"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48D47-43DA-47FB-A50F-76CF971AD299}">
      <dsp:nvSpPr>
        <dsp:cNvPr id="0" name=""/>
        <dsp:cNvSpPr/>
      </dsp:nvSpPr>
      <dsp:spPr>
        <a:xfrm>
          <a:off x="0" y="0"/>
          <a:ext cx="8856984" cy="804241"/>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kern="1200" dirty="0" smtClean="0"/>
            <a:t>Específicos</a:t>
          </a:r>
          <a:endParaRPr lang="es-EC" sz="4000" kern="1200" dirty="0"/>
        </a:p>
      </dsp:txBody>
      <dsp:txXfrm>
        <a:off x="39260" y="39260"/>
        <a:ext cx="8778464" cy="725721"/>
      </dsp:txXfrm>
    </dsp:sp>
    <dsp:sp modelId="{973DE98A-7852-49BB-957D-A9942787724D}">
      <dsp:nvSpPr>
        <dsp:cNvPr id="0" name=""/>
        <dsp:cNvSpPr/>
      </dsp:nvSpPr>
      <dsp:spPr>
        <a:xfrm>
          <a:off x="0" y="805047"/>
          <a:ext cx="8856984" cy="4445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27940" rIns="156464" bIns="27940" numCol="1" spcCol="1270" anchor="t" anchorCtr="0">
          <a:noAutofit/>
        </a:bodyPr>
        <a:lstStyle/>
        <a:p>
          <a:pPr marL="228600" lvl="1" indent="-228600" algn="just" defTabSz="977900">
            <a:lnSpc>
              <a:spcPct val="150000"/>
            </a:lnSpc>
            <a:spcBef>
              <a:spcPct val="0"/>
            </a:spcBef>
            <a:spcAft>
              <a:spcPct val="20000"/>
            </a:spcAft>
            <a:buChar char="••"/>
          </a:pPr>
          <a:r>
            <a:rPr lang="es-EC" sz="2200" kern="1200" dirty="0" smtClean="0"/>
            <a:t>Realizar el diagnóstico del hardware: servidores de base de datos, de aplicaciones, de contingencias y de comunicaciones, para determinar el nivel de seguridad y proponer alternativas de respaldo de dichos equipos con el fin de garantizar la disponibilidad de los mismos</a:t>
          </a:r>
          <a:endParaRPr lang="es-EC" sz="2200" kern="1200" dirty="0"/>
        </a:p>
        <a:p>
          <a:pPr marL="228600" lvl="1" indent="-228600" algn="just" defTabSz="977900">
            <a:lnSpc>
              <a:spcPct val="150000"/>
            </a:lnSpc>
            <a:spcBef>
              <a:spcPct val="0"/>
            </a:spcBef>
            <a:spcAft>
              <a:spcPct val="20000"/>
            </a:spcAft>
            <a:buChar char="••"/>
          </a:pPr>
          <a:r>
            <a:rPr lang="es-EC" sz="2200" kern="1200" dirty="0" smtClean="0"/>
            <a:t>Establecer formatos de bitácora para el registro y control de los respaldos y recuperación diaria de la base de datos y del usuario PRD.</a:t>
          </a:r>
          <a:endParaRPr lang="es-EC" sz="2200" kern="1200" dirty="0"/>
        </a:p>
      </dsp:txBody>
      <dsp:txXfrm>
        <a:off x="0" y="805047"/>
        <a:ext cx="8856984" cy="44457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atin typeface="Times" pitchFamily="18" charset="0"/>
              </a:defRPr>
            </a:lvl1pPr>
          </a:lstStyle>
          <a:p>
            <a:pPr>
              <a:defRPr/>
            </a:pPr>
            <a:endParaRPr lang="en-US"/>
          </a:p>
        </p:txBody>
      </p:sp>
      <p:sp>
        <p:nvSpPr>
          <p:cNvPr id="31747"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Times" pitchFamily="18" charset="0"/>
              </a:defRPr>
            </a:lvl1pPr>
          </a:lstStyle>
          <a:p>
            <a:pPr>
              <a:defRPr/>
            </a:pPr>
            <a:endParaRPr lang="en-US"/>
          </a:p>
        </p:txBody>
      </p:sp>
      <p:sp>
        <p:nvSpPr>
          <p:cNvPr id="31748"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atin typeface="Times" pitchFamily="18" charset="0"/>
              </a:defRPr>
            </a:lvl1pPr>
          </a:lstStyle>
          <a:p>
            <a:pPr>
              <a:defRPr/>
            </a:pPr>
            <a:endParaRPr lang="en-US"/>
          </a:p>
        </p:txBody>
      </p:sp>
      <p:sp>
        <p:nvSpPr>
          <p:cNvPr id="31749"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Times" pitchFamily="18" charset="0"/>
              </a:defRPr>
            </a:lvl1pPr>
          </a:lstStyle>
          <a:p>
            <a:pPr>
              <a:defRPr/>
            </a:pPr>
            <a:fld id="{5CBD52C5-1EDE-4CD4-A35B-39358E8BC4DC}" type="slidenum">
              <a:rPr lang="en-US"/>
              <a:pPr>
                <a:defRPr/>
              </a:pPr>
              <a:t>‹Nº›</a:t>
            </a:fld>
            <a:endParaRPr lang="en-US"/>
          </a:p>
        </p:txBody>
      </p:sp>
    </p:spTree>
    <p:extLst>
      <p:ext uri="{BB962C8B-B14F-4D97-AF65-F5344CB8AC3E}">
        <p14:creationId xmlns:p14="http://schemas.microsoft.com/office/powerpoint/2010/main" val="2572800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atin typeface="Times" pitchFamily="18" charset="0"/>
              </a:defRPr>
            </a:lvl1pPr>
          </a:lstStyle>
          <a:p>
            <a:pPr>
              <a:defRPr/>
            </a:pPr>
            <a:endParaRPr lang="en-US"/>
          </a:p>
        </p:txBody>
      </p:sp>
      <p:sp>
        <p:nvSpPr>
          <p:cNvPr id="337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atin typeface="Times" pitchFamily="18" charset="0"/>
              </a:defRPr>
            </a:lvl1pPr>
          </a:lstStyle>
          <a:p>
            <a:pPr>
              <a:defRPr/>
            </a:pPr>
            <a:endParaRPr lang="en-US"/>
          </a:p>
        </p:txBody>
      </p:sp>
      <p:sp>
        <p:nvSpPr>
          <p:cNvPr id="3379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Times" pitchFamily="18" charset="0"/>
              </a:defRPr>
            </a:lvl1pPr>
          </a:lstStyle>
          <a:p>
            <a:pPr>
              <a:defRPr/>
            </a:pPr>
            <a:fld id="{67070FE5-4BB0-4B0D-B7C7-6EA9122AB520}" type="slidenum">
              <a:rPr lang="en-US"/>
              <a:pPr>
                <a:defRPr/>
              </a:pPr>
              <a:t>‹Nº›</a:t>
            </a:fld>
            <a:endParaRPr lang="en-US"/>
          </a:p>
        </p:txBody>
      </p:sp>
    </p:spTree>
    <p:extLst>
      <p:ext uri="{BB962C8B-B14F-4D97-AF65-F5344CB8AC3E}">
        <p14:creationId xmlns:p14="http://schemas.microsoft.com/office/powerpoint/2010/main" val="1505609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743764C8-3BE2-4051-A102-947D2E798A77}" type="slidenum">
              <a:rPr lang="en-US" sz="1300" smtClean="0">
                <a:latin typeface="Times" pitchFamily="18" charset="0"/>
              </a:rPr>
              <a:pPr/>
              <a:t>1</a:t>
            </a:fld>
            <a:endParaRPr lang="en-US" sz="1300" smtClean="0">
              <a:latin typeface="Times"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806170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11</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C" dirty="0" smtClean="0"/>
          </a:p>
        </p:txBody>
      </p:sp>
    </p:spTree>
    <p:extLst>
      <p:ext uri="{BB962C8B-B14F-4D97-AF65-F5344CB8AC3E}">
        <p14:creationId xmlns:p14="http://schemas.microsoft.com/office/powerpoint/2010/main" val="3063828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13</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En base a la Matriz de Riesgo se determinará los procesos críticos a ser considerados dentro de la propuesta del Plan de Contingencia del Área de TI asociado a Slego ERP.</a:t>
            </a:r>
          </a:p>
        </p:txBody>
      </p:sp>
    </p:spTree>
    <p:extLst>
      <p:ext uri="{BB962C8B-B14F-4D97-AF65-F5344CB8AC3E}">
        <p14:creationId xmlns:p14="http://schemas.microsoft.com/office/powerpoint/2010/main" val="3383802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14</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3648319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15</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3827510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16</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721361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17</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1109373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18</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2767272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19</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En base a la Matriz de Riesgo se determinará los procesos críticos a ser considerados dentro de la propuesta del Plan de Contingencia del Área de TI asociado a Slego ERP.</a:t>
            </a:r>
          </a:p>
        </p:txBody>
      </p:sp>
    </p:spTree>
    <p:extLst>
      <p:ext uri="{BB962C8B-B14F-4D97-AF65-F5344CB8AC3E}">
        <p14:creationId xmlns:p14="http://schemas.microsoft.com/office/powerpoint/2010/main" val="3172558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20</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En base a la Matriz de Riesgo se determinará los procesos críticos a ser considerados dentro de la propuesta del Plan de Contingencia del Área de TI asociado a Slego ERP.</a:t>
            </a:r>
          </a:p>
        </p:txBody>
      </p:sp>
    </p:spTree>
    <p:extLst>
      <p:ext uri="{BB962C8B-B14F-4D97-AF65-F5344CB8AC3E}">
        <p14:creationId xmlns:p14="http://schemas.microsoft.com/office/powerpoint/2010/main" val="3517015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21</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En base a la Matriz de Riesgo se determinará los procesos críticos a ser considerados dentro de la propuesta del Plan de Contingencia del Área de TI asociado a Slego ERP.</a:t>
            </a:r>
          </a:p>
        </p:txBody>
      </p:sp>
    </p:spTree>
    <p:extLst>
      <p:ext uri="{BB962C8B-B14F-4D97-AF65-F5344CB8AC3E}">
        <p14:creationId xmlns:p14="http://schemas.microsoft.com/office/powerpoint/2010/main" val="260707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pPr>
              <a:defRPr/>
            </a:pPr>
            <a:fld id="{67070FE5-4BB0-4B0D-B7C7-6EA9122AB520}" type="slidenum">
              <a:rPr lang="en-US" smtClean="0"/>
              <a:pPr>
                <a:defRPr/>
              </a:pPr>
              <a:t>2</a:t>
            </a:fld>
            <a:endParaRPr lang="en-US"/>
          </a:p>
        </p:txBody>
      </p:sp>
    </p:spTree>
    <p:extLst>
      <p:ext uri="{BB962C8B-B14F-4D97-AF65-F5344CB8AC3E}">
        <p14:creationId xmlns:p14="http://schemas.microsoft.com/office/powerpoint/2010/main" val="6610359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22</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En base a la Matriz de Riesgo se determinará los procesos críticos a ser considerados dentro de la propuesta del Plan de Contingencia del Área de TI asociado a Slego ERP.</a:t>
            </a:r>
          </a:p>
        </p:txBody>
      </p:sp>
    </p:spTree>
    <p:extLst>
      <p:ext uri="{BB962C8B-B14F-4D97-AF65-F5344CB8AC3E}">
        <p14:creationId xmlns:p14="http://schemas.microsoft.com/office/powerpoint/2010/main" val="3036308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23</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De acuerdo con la planificación realizada con el Comité de la Organización para la dar seguimiento y control al plan de contingencia se ha establecido que se valide dos veces en el año de la siguiente manera: la última semana del mes de abril y la última semana del mes de Septiembre con el fin de actualizar el plan de contingencias cada vez que exista cambios o en caso de que sus resultados no sean los esperados.</a:t>
            </a:r>
          </a:p>
          <a:p>
            <a:r>
              <a:rPr lang="es-ES" sz="1200" kern="1200" dirty="0" smtClean="0">
                <a:solidFill>
                  <a:schemeClr val="tx1"/>
                </a:solidFill>
                <a:effectLst/>
                <a:latin typeface="Times" pitchFamily="18" charset="0"/>
                <a:ea typeface="+mn-ea"/>
                <a:cs typeface="+mn-cs"/>
              </a:rPr>
              <a:t/>
            </a:r>
            <a:br>
              <a:rPr lang="es-ES" sz="1200" kern="1200" dirty="0" smtClean="0">
                <a:solidFill>
                  <a:schemeClr val="tx1"/>
                </a:solidFill>
                <a:effectLst/>
                <a:latin typeface="Times" pitchFamily="18" charset="0"/>
                <a:ea typeface="+mn-ea"/>
                <a:cs typeface="+mn-cs"/>
              </a:rPr>
            </a:br>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601919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24</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De acuerdo con la planificación realizada con el Comité de la Organización para la dar seguimiento y control al plan de contingencia se ha establecido que se valide dos veces en el año de la siguiente manera: la última semana del mes de abril y la última semana del mes de Septiembre con el fin de actualizar el plan de contingencias cada vez que exista cambios o en caso de que sus resultados no sean los esperados.</a:t>
            </a:r>
          </a:p>
          <a:p>
            <a:r>
              <a:rPr lang="es-ES" sz="1200" kern="1200" dirty="0" smtClean="0">
                <a:solidFill>
                  <a:schemeClr val="tx1"/>
                </a:solidFill>
                <a:effectLst/>
                <a:latin typeface="Times" pitchFamily="18" charset="0"/>
                <a:ea typeface="+mn-ea"/>
                <a:cs typeface="+mn-cs"/>
              </a:rPr>
              <a:t/>
            </a:r>
            <a:br>
              <a:rPr lang="es-ES" sz="1200" kern="1200" dirty="0" smtClean="0">
                <a:solidFill>
                  <a:schemeClr val="tx1"/>
                </a:solidFill>
                <a:effectLst/>
                <a:latin typeface="Times" pitchFamily="18" charset="0"/>
                <a:ea typeface="+mn-ea"/>
                <a:cs typeface="+mn-cs"/>
              </a:rPr>
            </a:br>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1026469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25</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sz="1200" kern="1200" dirty="0" smtClean="0">
                <a:solidFill>
                  <a:schemeClr val="tx1"/>
                </a:solidFill>
                <a:effectLst/>
                <a:latin typeface="Times" pitchFamily="18" charset="0"/>
                <a:ea typeface="+mn-ea"/>
                <a:cs typeface="+mn-cs"/>
              </a:rPr>
              <a:t>De acuerdo con la planificación realizada con el Comité de la Organización para la dar seguimiento y control al plan de contingencia se ha establecido que se valide dos veces en el año de la siguiente manera: la última semana del mes de abril y la última semana del mes de Septiembre con el fin de actualizar el plan de contingencias cada vez que exista cambios o en caso de que sus resultados no sean los esperados.</a:t>
            </a:r>
          </a:p>
          <a:p>
            <a:r>
              <a:rPr lang="es-ES" sz="1200" kern="1200" dirty="0" smtClean="0">
                <a:solidFill>
                  <a:schemeClr val="tx1"/>
                </a:solidFill>
                <a:effectLst/>
                <a:latin typeface="Times" pitchFamily="18" charset="0"/>
                <a:ea typeface="+mn-ea"/>
                <a:cs typeface="+mn-cs"/>
              </a:rPr>
              <a:t/>
            </a:r>
            <a:br>
              <a:rPr lang="es-ES" sz="1200" kern="1200" dirty="0" smtClean="0">
                <a:solidFill>
                  <a:schemeClr val="tx1"/>
                </a:solidFill>
                <a:effectLst/>
                <a:latin typeface="Times" pitchFamily="18" charset="0"/>
                <a:ea typeface="+mn-ea"/>
                <a:cs typeface="+mn-cs"/>
              </a:rPr>
            </a:br>
            <a:endParaRPr lang="es-ES" sz="1200" kern="1200" dirty="0" smtClean="0">
              <a:solidFill>
                <a:schemeClr val="tx1"/>
              </a:solidFill>
              <a:effectLst/>
              <a:latin typeface="Times" pitchFamily="18" charset="0"/>
              <a:ea typeface="+mn-ea"/>
              <a:cs typeface="+mn-cs"/>
            </a:endParaRPr>
          </a:p>
        </p:txBody>
      </p:sp>
    </p:spTree>
    <p:extLst>
      <p:ext uri="{BB962C8B-B14F-4D97-AF65-F5344CB8AC3E}">
        <p14:creationId xmlns:p14="http://schemas.microsoft.com/office/powerpoint/2010/main" val="3410709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C3759237-642D-4524-9AAC-8E5442374CE9}" type="slidenum">
              <a:rPr lang="en-US" sz="1300" smtClean="0">
                <a:latin typeface="Times" pitchFamily="18" charset="0"/>
              </a:rPr>
              <a:pPr/>
              <a:t>3</a:t>
            </a:fld>
            <a:endParaRPr lang="en-US" sz="1300" smtClean="0">
              <a:latin typeface="Times"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ES" sz="1200" kern="1200" dirty="0" smtClean="0">
                <a:solidFill>
                  <a:schemeClr val="tx1"/>
                </a:solidFill>
                <a:effectLst/>
                <a:latin typeface="Times" pitchFamily="18" charset="0"/>
                <a:ea typeface="+mn-ea"/>
                <a:cs typeface="+mn-cs"/>
              </a:rPr>
              <a:t>Mientras que muchas de las vulnerabilidades pueden minimizarse o eliminarse a través de soluciones tecnológicas, administrativas u operacionales como parte de los esfuerzos de la administración de riesgo de la organización, es virtualmente imposible eliminar completamente todos los riesgos.</a:t>
            </a:r>
          </a:p>
          <a:p>
            <a:pPr marL="0" marR="0" indent="0" algn="l" defTabSz="914400" rtl="0" eaLnBrk="0" fontAlgn="base" latinLnBrk="0" hangingPunct="0">
              <a:lnSpc>
                <a:spcPct val="100000"/>
              </a:lnSpc>
              <a:spcBef>
                <a:spcPct val="30000"/>
              </a:spcBef>
              <a:spcAft>
                <a:spcPct val="0"/>
              </a:spcAft>
              <a:buClrTx/>
              <a:buSzTx/>
              <a:buFontTx/>
              <a:buNone/>
              <a:tabLst/>
              <a:defRPr/>
            </a:pPr>
            <a:r>
              <a:rPr lang="es-ES" sz="1200" kern="1200" dirty="0" smtClean="0">
                <a:solidFill>
                  <a:schemeClr val="tx1"/>
                </a:solidFill>
                <a:effectLst/>
                <a:latin typeface="Times" pitchFamily="18" charset="0"/>
                <a:ea typeface="+mn-ea"/>
                <a:cs typeface="+mn-cs"/>
              </a:rPr>
              <a:t>Razón por la cual se desarrollan planes de contingencia para garantizar la continuidad del negocio y se pueden aplicar a cualquier área de la empresa.</a:t>
            </a:r>
          </a:p>
          <a:p>
            <a:pPr marL="0" marR="0" indent="0" algn="l" defTabSz="914400" rtl="0" eaLnBrk="0" fontAlgn="base" latinLnBrk="0" hangingPunct="0">
              <a:lnSpc>
                <a:spcPct val="100000"/>
              </a:lnSpc>
              <a:spcBef>
                <a:spcPct val="30000"/>
              </a:spcBef>
              <a:spcAft>
                <a:spcPct val="0"/>
              </a:spcAft>
              <a:buClrTx/>
              <a:buSzTx/>
              <a:buFontTx/>
              <a:buNone/>
              <a:tabLst/>
              <a:defRPr/>
            </a:pPr>
            <a:endParaRPr lang="es-ES" sz="1200" kern="1200" dirty="0" smtClean="0">
              <a:solidFill>
                <a:schemeClr val="tx1"/>
              </a:solidFill>
              <a:effectLst/>
              <a:latin typeface="Times" pitchFamily="18" charset="0"/>
              <a:ea typeface="+mn-ea"/>
              <a:cs typeface="+mn-cs"/>
            </a:endParaRPr>
          </a:p>
          <a:p>
            <a:endParaRPr lang="es-EC" dirty="0" smtClean="0"/>
          </a:p>
        </p:txBody>
      </p:sp>
    </p:spTree>
    <p:extLst>
      <p:ext uri="{BB962C8B-B14F-4D97-AF65-F5344CB8AC3E}">
        <p14:creationId xmlns:p14="http://schemas.microsoft.com/office/powerpoint/2010/main" val="531809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C3759237-642D-4524-9AAC-8E5442374CE9}" type="slidenum">
              <a:rPr lang="en-US" sz="1300" smtClean="0">
                <a:latin typeface="Times" pitchFamily="18" charset="0"/>
              </a:rPr>
              <a:pPr/>
              <a:t>5</a:t>
            </a:fld>
            <a:endParaRPr lang="en-US" sz="1300" smtClean="0">
              <a:latin typeface="Times"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C" dirty="0" smtClean="0"/>
          </a:p>
        </p:txBody>
      </p:sp>
    </p:spTree>
    <p:extLst>
      <p:ext uri="{BB962C8B-B14F-4D97-AF65-F5344CB8AC3E}">
        <p14:creationId xmlns:p14="http://schemas.microsoft.com/office/powerpoint/2010/main" val="2572532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6848CAF7-7F74-4AB6-A527-4739CD7B216C}" type="slidenum">
              <a:rPr lang="en-US" sz="1300" smtClean="0">
                <a:latin typeface="Times" pitchFamily="18" charset="0"/>
              </a:rPr>
              <a:pPr/>
              <a:t>6</a:t>
            </a:fld>
            <a:endParaRPr lang="en-US" sz="1300" smtClean="0">
              <a:latin typeface="Times"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C" smtClean="0"/>
          </a:p>
        </p:txBody>
      </p:sp>
    </p:spTree>
    <p:extLst>
      <p:ext uri="{BB962C8B-B14F-4D97-AF65-F5344CB8AC3E}">
        <p14:creationId xmlns:p14="http://schemas.microsoft.com/office/powerpoint/2010/main" val="4165021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6848CAF7-7F74-4AB6-A527-4739CD7B216C}" type="slidenum">
              <a:rPr lang="en-US" sz="1300" smtClean="0">
                <a:latin typeface="Times" pitchFamily="18" charset="0"/>
              </a:rPr>
              <a:pPr/>
              <a:t>7</a:t>
            </a:fld>
            <a:endParaRPr lang="en-US" sz="1300" smtClean="0">
              <a:latin typeface="Times"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C" smtClean="0"/>
          </a:p>
        </p:txBody>
      </p:sp>
    </p:spTree>
    <p:extLst>
      <p:ext uri="{BB962C8B-B14F-4D97-AF65-F5344CB8AC3E}">
        <p14:creationId xmlns:p14="http://schemas.microsoft.com/office/powerpoint/2010/main" val="380574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6848CAF7-7F74-4AB6-A527-4739CD7B216C}" type="slidenum">
              <a:rPr lang="en-US" sz="1300" smtClean="0">
                <a:latin typeface="Times" pitchFamily="18" charset="0"/>
              </a:rPr>
              <a:pPr/>
              <a:t>8</a:t>
            </a:fld>
            <a:endParaRPr lang="en-US" sz="1300" smtClean="0">
              <a:latin typeface="Times"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C" smtClean="0"/>
          </a:p>
        </p:txBody>
      </p:sp>
    </p:spTree>
    <p:extLst>
      <p:ext uri="{BB962C8B-B14F-4D97-AF65-F5344CB8AC3E}">
        <p14:creationId xmlns:p14="http://schemas.microsoft.com/office/powerpoint/2010/main" val="283799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8910C9EE-0F8C-44F4-8156-A8A600C6D107}" type="slidenum">
              <a:rPr lang="en-US" sz="1300" smtClean="0">
                <a:latin typeface="Times" pitchFamily="18" charset="0"/>
              </a:rPr>
              <a:pPr/>
              <a:t>9</a:t>
            </a:fld>
            <a:endParaRPr lang="en-US" sz="1300" smtClean="0">
              <a:latin typeface="Times"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C" smtClean="0"/>
          </a:p>
        </p:txBody>
      </p:sp>
    </p:spTree>
    <p:extLst>
      <p:ext uri="{BB962C8B-B14F-4D97-AF65-F5344CB8AC3E}">
        <p14:creationId xmlns:p14="http://schemas.microsoft.com/office/powerpoint/2010/main" val="1536067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fld id="{B76CCF06-B627-4FDE-9501-653E216352B0}" type="slidenum">
              <a:rPr lang="en-US" sz="1300" smtClean="0">
                <a:latin typeface="Times" pitchFamily="18" charset="0"/>
              </a:rPr>
              <a:pPr/>
              <a:t>10</a:t>
            </a:fld>
            <a:endParaRPr lang="en-US" sz="1300" smtClean="0">
              <a:latin typeface="Times"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err="1" smtClean="0"/>
              <a:t>Extremo</a:t>
            </a:r>
            <a:r>
              <a:rPr lang="en-US" dirty="0" smtClean="0"/>
              <a:t>:</a:t>
            </a:r>
            <a:endParaRPr lang="es-EC" dirty="0" smtClean="0"/>
          </a:p>
          <a:p>
            <a:r>
              <a:rPr lang="es-EC" dirty="0" smtClean="0"/>
              <a:t>Caído el servidor de Producción de Base de Datos + 1 vez</a:t>
            </a:r>
          </a:p>
          <a:p>
            <a:r>
              <a:rPr lang="es-EC" dirty="0" smtClean="0"/>
              <a:t>No planificación de nuevos proyectos el área de TI </a:t>
            </a:r>
          </a:p>
          <a:p>
            <a:r>
              <a:rPr lang="es-EC" dirty="0" smtClean="0"/>
              <a:t>No se valida los respaldos de la Base de Datos del usuario PRD?</a:t>
            </a:r>
          </a:p>
          <a:p>
            <a:r>
              <a:rPr lang="es-EC" dirty="0" smtClean="0"/>
              <a:t>No respaldos de los archivos CONTROL FILE, DATA FILE Y REDO LOGS de la Base de Datos?</a:t>
            </a:r>
          </a:p>
          <a:p>
            <a:r>
              <a:rPr lang="es-EC" dirty="0" smtClean="0"/>
              <a:t>No respaldos del directorio Slego?</a:t>
            </a:r>
          </a:p>
          <a:p>
            <a:r>
              <a:rPr lang="en-US" b="1" dirty="0" smtClean="0"/>
              <a:t>Alto</a:t>
            </a:r>
            <a:r>
              <a:rPr lang="en-US" dirty="0" smtClean="0"/>
              <a:t>,</a:t>
            </a:r>
            <a:r>
              <a:rPr lang="en-US" baseline="0" dirty="0" smtClean="0"/>
              <a:t> </a:t>
            </a:r>
          </a:p>
          <a:p>
            <a:r>
              <a:rPr lang="en-US" baseline="0" dirty="0" smtClean="0"/>
              <a:t>No se </a:t>
            </a:r>
            <a:r>
              <a:rPr lang="en-US" baseline="0" dirty="0" err="1" smtClean="0"/>
              <a:t>administra</a:t>
            </a:r>
            <a:r>
              <a:rPr lang="en-US" baseline="0" dirty="0" smtClean="0"/>
              <a:t> la BD</a:t>
            </a:r>
          </a:p>
          <a:p>
            <a:r>
              <a:rPr lang="en-US" b="1" baseline="0" dirty="0" err="1" smtClean="0"/>
              <a:t>Medio</a:t>
            </a:r>
            <a:r>
              <a:rPr lang="en-US" baseline="0" dirty="0" smtClean="0"/>
              <a:t>,  </a:t>
            </a:r>
            <a:r>
              <a:rPr lang="en-US" baseline="0" dirty="0" err="1" smtClean="0"/>
              <a:t>pistas</a:t>
            </a:r>
            <a:r>
              <a:rPr lang="en-US" baseline="0" dirty="0" smtClean="0"/>
              <a:t> de auditoria</a:t>
            </a:r>
          </a:p>
          <a:p>
            <a:r>
              <a:rPr lang="en-US" b="1" baseline="0" dirty="0" err="1" smtClean="0"/>
              <a:t>Bajo</a:t>
            </a:r>
            <a:r>
              <a:rPr lang="en-US" baseline="0" dirty="0" smtClean="0"/>
              <a:t>, </a:t>
            </a:r>
            <a:r>
              <a:rPr lang="en-US" baseline="0" dirty="0" err="1" smtClean="0"/>
              <a:t>bloqueos</a:t>
            </a:r>
            <a:r>
              <a:rPr lang="en-US" baseline="0" dirty="0" smtClean="0"/>
              <a:t>, </a:t>
            </a:r>
            <a:r>
              <a:rPr lang="en-US" baseline="0" dirty="0" err="1" smtClean="0"/>
              <a:t>cambios</a:t>
            </a:r>
            <a:r>
              <a:rPr lang="en-US" baseline="0" dirty="0" smtClean="0"/>
              <a:t> en </a:t>
            </a:r>
            <a:r>
              <a:rPr lang="en-US" baseline="0" dirty="0" err="1" smtClean="0"/>
              <a:t>tablas</a:t>
            </a:r>
            <a:r>
              <a:rPr lang="en-US" baseline="0" dirty="0" smtClean="0"/>
              <a:t>, </a:t>
            </a:r>
            <a:r>
              <a:rPr lang="en-US" baseline="0" dirty="0" err="1" smtClean="0"/>
              <a:t>respaldos</a:t>
            </a:r>
            <a:r>
              <a:rPr lang="en-US" baseline="0" dirty="0" smtClean="0"/>
              <a:t>, </a:t>
            </a:r>
            <a:r>
              <a:rPr lang="en-US" baseline="0" dirty="0" err="1" smtClean="0"/>
              <a:t>administración</a:t>
            </a:r>
            <a:r>
              <a:rPr lang="en-US" baseline="0" dirty="0" smtClean="0"/>
              <a:t> OAS</a:t>
            </a:r>
            <a:endParaRPr lang="es-EC" dirty="0" smtClean="0"/>
          </a:p>
          <a:p>
            <a:endParaRPr lang="es-EC" dirty="0" smtClean="0"/>
          </a:p>
        </p:txBody>
      </p:sp>
    </p:spTree>
    <p:extLst>
      <p:ext uri="{BB962C8B-B14F-4D97-AF65-F5344CB8AC3E}">
        <p14:creationId xmlns:p14="http://schemas.microsoft.com/office/powerpoint/2010/main" val="3153207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lvl1pPr>
              <a:defRPr/>
            </a:lvl1pPr>
          </a:lstStyle>
          <a:p>
            <a:pPr>
              <a:defRPr/>
            </a:pPr>
            <a:fld id="{255B2F7E-CA99-41DE-B7F3-8E1A4733DE51}" type="datetimeFigureOut">
              <a:rPr lang="es-EC"/>
              <a:pPr>
                <a:defRPr/>
              </a:pPr>
              <a:t>27/04/2015</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0B3414A1-8931-445A-8A48-920B108B85EF}" type="slidenum">
              <a:rPr lang="es-EC"/>
              <a:pPr>
                <a:defRPr/>
              </a:pPr>
              <a:t>‹Nº›</a:t>
            </a:fld>
            <a:endParaRPr lang="es-EC"/>
          </a:p>
        </p:txBody>
      </p:sp>
    </p:spTree>
    <p:extLst>
      <p:ext uri="{BB962C8B-B14F-4D97-AF65-F5344CB8AC3E}">
        <p14:creationId xmlns:p14="http://schemas.microsoft.com/office/powerpoint/2010/main" val="248868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D44881CA-D1FC-491D-820E-905F6DF1B207}" type="datetimeFigureOut">
              <a:rPr lang="es-EC"/>
              <a:pPr>
                <a:defRPr/>
              </a:pPr>
              <a:t>27/04/2015</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85D46E2A-8D2C-48AB-8D3A-08835F14C0C8}" type="slidenum">
              <a:rPr lang="es-EC"/>
              <a:pPr>
                <a:defRPr/>
              </a:pPr>
              <a:t>‹Nº›</a:t>
            </a:fld>
            <a:endParaRPr lang="es-EC"/>
          </a:p>
        </p:txBody>
      </p:sp>
    </p:spTree>
    <p:extLst>
      <p:ext uri="{BB962C8B-B14F-4D97-AF65-F5344CB8AC3E}">
        <p14:creationId xmlns:p14="http://schemas.microsoft.com/office/powerpoint/2010/main" val="144247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61E538F6-A3C0-437D-B42F-8B711718FB37}" type="datetimeFigureOut">
              <a:rPr lang="es-EC"/>
              <a:pPr>
                <a:defRPr/>
              </a:pPr>
              <a:t>27/04/2015</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600423BE-1997-497B-B979-4C157A8FCA0D}" type="slidenum">
              <a:rPr lang="es-EC"/>
              <a:pPr>
                <a:defRPr/>
              </a:pPr>
              <a:t>‹Nº›</a:t>
            </a:fld>
            <a:endParaRPr lang="es-EC"/>
          </a:p>
        </p:txBody>
      </p:sp>
    </p:spTree>
    <p:extLst>
      <p:ext uri="{BB962C8B-B14F-4D97-AF65-F5344CB8AC3E}">
        <p14:creationId xmlns:p14="http://schemas.microsoft.com/office/powerpoint/2010/main" val="345007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F0B949F6-ABF2-4669-820A-918962DE194C}" type="datetimeFigureOut">
              <a:rPr lang="es-EC"/>
              <a:pPr>
                <a:defRPr/>
              </a:pPr>
              <a:t>27/04/2015</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0626E151-8758-4BAC-AA59-5A96B1C09F50}" type="slidenum">
              <a:rPr lang="es-EC"/>
              <a:pPr>
                <a:defRPr/>
              </a:pPr>
              <a:t>‹Nº›</a:t>
            </a:fld>
            <a:endParaRPr lang="es-EC"/>
          </a:p>
        </p:txBody>
      </p:sp>
    </p:spTree>
    <p:extLst>
      <p:ext uri="{BB962C8B-B14F-4D97-AF65-F5344CB8AC3E}">
        <p14:creationId xmlns:p14="http://schemas.microsoft.com/office/powerpoint/2010/main" val="421252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FDD6CC5-0F55-498E-998F-8F7145712074}" type="datetimeFigureOut">
              <a:rPr lang="es-EC"/>
              <a:pPr>
                <a:defRPr/>
              </a:pPr>
              <a:t>27/04/2015</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BC54C2CE-A76C-4C3D-A8F0-2823D3EC50D1}" type="slidenum">
              <a:rPr lang="es-EC"/>
              <a:pPr>
                <a:defRPr/>
              </a:pPr>
              <a:t>‹Nº›</a:t>
            </a:fld>
            <a:endParaRPr lang="es-EC"/>
          </a:p>
        </p:txBody>
      </p:sp>
    </p:spTree>
    <p:extLst>
      <p:ext uri="{BB962C8B-B14F-4D97-AF65-F5344CB8AC3E}">
        <p14:creationId xmlns:p14="http://schemas.microsoft.com/office/powerpoint/2010/main" val="143428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3 Marcador de fecha"/>
          <p:cNvSpPr>
            <a:spLocks noGrp="1"/>
          </p:cNvSpPr>
          <p:nvPr>
            <p:ph type="dt" sz="half" idx="10"/>
          </p:nvPr>
        </p:nvSpPr>
        <p:spPr/>
        <p:txBody>
          <a:bodyPr/>
          <a:lstStyle>
            <a:lvl1pPr>
              <a:defRPr/>
            </a:lvl1pPr>
          </a:lstStyle>
          <a:p>
            <a:pPr>
              <a:defRPr/>
            </a:pPr>
            <a:fld id="{1AA0A08F-74D0-4F35-A5FA-E12358C74F41}" type="datetimeFigureOut">
              <a:rPr lang="es-EC"/>
              <a:pPr>
                <a:defRPr/>
              </a:pPr>
              <a:t>27/04/2015</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C601C485-DF51-44D3-9989-3BF15CBC179A}" type="slidenum">
              <a:rPr lang="es-EC"/>
              <a:pPr>
                <a:defRPr/>
              </a:pPr>
              <a:t>‹Nº›</a:t>
            </a:fld>
            <a:endParaRPr lang="es-EC"/>
          </a:p>
        </p:txBody>
      </p:sp>
    </p:spTree>
    <p:extLst>
      <p:ext uri="{BB962C8B-B14F-4D97-AF65-F5344CB8AC3E}">
        <p14:creationId xmlns:p14="http://schemas.microsoft.com/office/powerpoint/2010/main" val="69991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3 Marcador de fecha"/>
          <p:cNvSpPr>
            <a:spLocks noGrp="1"/>
          </p:cNvSpPr>
          <p:nvPr>
            <p:ph type="dt" sz="half" idx="10"/>
          </p:nvPr>
        </p:nvSpPr>
        <p:spPr/>
        <p:txBody>
          <a:bodyPr/>
          <a:lstStyle>
            <a:lvl1pPr>
              <a:defRPr/>
            </a:lvl1pPr>
          </a:lstStyle>
          <a:p>
            <a:pPr>
              <a:defRPr/>
            </a:pPr>
            <a:fld id="{44AB3845-F62E-4194-81C5-165F9A77AE1A}" type="datetimeFigureOut">
              <a:rPr lang="es-EC"/>
              <a:pPr>
                <a:defRPr/>
              </a:pPr>
              <a:t>27/04/2015</a:t>
            </a:fld>
            <a:endParaRPr lang="es-EC"/>
          </a:p>
        </p:txBody>
      </p:sp>
      <p:sp>
        <p:nvSpPr>
          <p:cNvPr id="8" name="4 Marcador de pie de página"/>
          <p:cNvSpPr>
            <a:spLocks noGrp="1"/>
          </p:cNvSpPr>
          <p:nvPr>
            <p:ph type="ftr" sz="quarter" idx="11"/>
          </p:nvPr>
        </p:nvSpPr>
        <p:spPr/>
        <p:txBody>
          <a:bodyPr/>
          <a:lstStyle>
            <a:lvl1pPr>
              <a:defRPr/>
            </a:lvl1pPr>
          </a:lstStyle>
          <a:p>
            <a:pPr>
              <a:defRPr/>
            </a:pPr>
            <a:endParaRPr lang="es-EC"/>
          </a:p>
        </p:txBody>
      </p:sp>
      <p:sp>
        <p:nvSpPr>
          <p:cNvPr id="9" name="5 Marcador de número de diapositiva"/>
          <p:cNvSpPr>
            <a:spLocks noGrp="1"/>
          </p:cNvSpPr>
          <p:nvPr>
            <p:ph type="sldNum" sz="quarter" idx="12"/>
          </p:nvPr>
        </p:nvSpPr>
        <p:spPr/>
        <p:txBody>
          <a:bodyPr/>
          <a:lstStyle>
            <a:lvl1pPr>
              <a:defRPr/>
            </a:lvl1pPr>
          </a:lstStyle>
          <a:p>
            <a:pPr>
              <a:defRPr/>
            </a:pPr>
            <a:fld id="{83E54D04-FF47-4D97-9684-533EFB6A96B1}" type="slidenum">
              <a:rPr lang="es-EC"/>
              <a:pPr>
                <a:defRPr/>
              </a:pPr>
              <a:t>‹Nº›</a:t>
            </a:fld>
            <a:endParaRPr lang="es-EC"/>
          </a:p>
        </p:txBody>
      </p:sp>
    </p:spTree>
    <p:extLst>
      <p:ext uri="{BB962C8B-B14F-4D97-AF65-F5344CB8AC3E}">
        <p14:creationId xmlns:p14="http://schemas.microsoft.com/office/powerpoint/2010/main" val="89243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3 Marcador de fecha"/>
          <p:cNvSpPr>
            <a:spLocks noGrp="1"/>
          </p:cNvSpPr>
          <p:nvPr>
            <p:ph type="dt" sz="half" idx="10"/>
          </p:nvPr>
        </p:nvSpPr>
        <p:spPr/>
        <p:txBody>
          <a:bodyPr/>
          <a:lstStyle>
            <a:lvl1pPr>
              <a:defRPr/>
            </a:lvl1pPr>
          </a:lstStyle>
          <a:p>
            <a:pPr>
              <a:defRPr/>
            </a:pPr>
            <a:fld id="{4A12274A-A34C-4D0B-9E0A-A4B4D337F99A}" type="datetimeFigureOut">
              <a:rPr lang="es-EC"/>
              <a:pPr>
                <a:defRPr/>
              </a:pPr>
              <a:t>27/04/2015</a:t>
            </a:fld>
            <a:endParaRPr lang="es-EC"/>
          </a:p>
        </p:txBody>
      </p:sp>
      <p:sp>
        <p:nvSpPr>
          <p:cNvPr id="4" name="4 Marcador de pie de página"/>
          <p:cNvSpPr>
            <a:spLocks noGrp="1"/>
          </p:cNvSpPr>
          <p:nvPr>
            <p:ph type="ftr" sz="quarter" idx="11"/>
          </p:nvPr>
        </p:nvSpPr>
        <p:spPr/>
        <p:txBody>
          <a:bodyPr/>
          <a:lstStyle>
            <a:lvl1pPr>
              <a:defRPr/>
            </a:lvl1pPr>
          </a:lstStyle>
          <a:p>
            <a:pPr>
              <a:defRPr/>
            </a:pPr>
            <a:endParaRPr lang="es-EC"/>
          </a:p>
        </p:txBody>
      </p:sp>
      <p:sp>
        <p:nvSpPr>
          <p:cNvPr id="5" name="5 Marcador de número de diapositiva"/>
          <p:cNvSpPr>
            <a:spLocks noGrp="1"/>
          </p:cNvSpPr>
          <p:nvPr>
            <p:ph type="sldNum" sz="quarter" idx="12"/>
          </p:nvPr>
        </p:nvSpPr>
        <p:spPr/>
        <p:txBody>
          <a:bodyPr/>
          <a:lstStyle>
            <a:lvl1pPr>
              <a:defRPr/>
            </a:lvl1pPr>
          </a:lstStyle>
          <a:p>
            <a:pPr>
              <a:defRPr/>
            </a:pPr>
            <a:fld id="{083B9BF8-58AA-4B04-A754-75E4AE979AB5}" type="slidenum">
              <a:rPr lang="es-EC"/>
              <a:pPr>
                <a:defRPr/>
              </a:pPr>
              <a:t>‹Nº›</a:t>
            </a:fld>
            <a:endParaRPr lang="es-EC"/>
          </a:p>
        </p:txBody>
      </p:sp>
    </p:spTree>
    <p:extLst>
      <p:ext uri="{BB962C8B-B14F-4D97-AF65-F5344CB8AC3E}">
        <p14:creationId xmlns:p14="http://schemas.microsoft.com/office/powerpoint/2010/main" val="55458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B2DC43D-E35B-4818-B3C8-F3A7B13DAB27}" type="datetimeFigureOut">
              <a:rPr lang="es-EC"/>
              <a:pPr>
                <a:defRPr/>
              </a:pPr>
              <a:t>27/04/2015</a:t>
            </a:fld>
            <a:endParaRPr lang="es-EC"/>
          </a:p>
        </p:txBody>
      </p:sp>
      <p:sp>
        <p:nvSpPr>
          <p:cNvPr id="3" name="4 Marcador de pie de página"/>
          <p:cNvSpPr>
            <a:spLocks noGrp="1"/>
          </p:cNvSpPr>
          <p:nvPr>
            <p:ph type="ftr" sz="quarter" idx="11"/>
          </p:nvPr>
        </p:nvSpPr>
        <p:spPr/>
        <p:txBody>
          <a:bodyPr/>
          <a:lstStyle>
            <a:lvl1pPr>
              <a:defRPr/>
            </a:lvl1pPr>
          </a:lstStyle>
          <a:p>
            <a:pPr>
              <a:defRPr/>
            </a:pPr>
            <a:endParaRPr lang="es-EC"/>
          </a:p>
        </p:txBody>
      </p:sp>
      <p:sp>
        <p:nvSpPr>
          <p:cNvPr id="4" name="5 Marcador de número de diapositiva"/>
          <p:cNvSpPr>
            <a:spLocks noGrp="1"/>
          </p:cNvSpPr>
          <p:nvPr>
            <p:ph type="sldNum" sz="quarter" idx="12"/>
          </p:nvPr>
        </p:nvSpPr>
        <p:spPr/>
        <p:txBody>
          <a:bodyPr/>
          <a:lstStyle>
            <a:lvl1pPr>
              <a:defRPr/>
            </a:lvl1pPr>
          </a:lstStyle>
          <a:p>
            <a:pPr>
              <a:defRPr/>
            </a:pPr>
            <a:fld id="{F60E69AA-6339-4596-96A2-242CBC2CC10E}" type="slidenum">
              <a:rPr lang="es-EC"/>
              <a:pPr>
                <a:defRPr/>
              </a:pPr>
              <a:t>‹Nº›</a:t>
            </a:fld>
            <a:endParaRPr lang="es-EC"/>
          </a:p>
        </p:txBody>
      </p:sp>
    </p:spTree>
    <p:extLst>
      <p:ext uri="{BB962C8B-B14F-4D97-AF65-F5344CB8AC3E}">
        <p14:creationId xmlns:p14="http://schemas.microsoft.com/office/powerpoint/2010/main" val="394193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E9731B1-088F-4F60-A875-B86888AE81D8}" type="datetimeFigureOut">
              <a:rPr lang="es-EC"/>
              <a:pPr>
                <a:defRPr/>
              </a:pPr>
              <a:t>27/04/2015</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1B19A7E7-A987-4052-9092-0626BB2BC751}" type="slidenum">
              <a:rPr lang="es-EC"/>
              <a:pPr>
                <a:defRPr/>
              </a:pPr>
              <a:t>‹Nº›</a:t>
            </a:fld>
            <a:endParaRPr lang="es-EC"/>
          </a:p>
        </p:txBody>
      </p:sp>
    </p:spTree>
    <p:extLst>
      <p:ext uri="{BB962C8B-B14F-4D97-AF65-F5344CB8AC3E}">
        <p14:creationId xmlns:p14="http://schemas.microsoft.com/office/powerpoint/2010/main" val="14787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A6C97C2-2D26-413E-A4CE-AD69AAEFF0CA}" type="datetimeFigureOut">
              <a:rPr lang="es-EC"/>
              <a:pPr>
                <a:defRPr/>
              </a:pPr>
              <a:t>27/04/2015</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22EF3F15-8145-4012-95A2-0BCD188F7C99}" type="slidenum">
              <a:rPr lang="es-EC"/>
              <a:pPr>
                <a:defRPr/>
              </a:pPr>
              <a:t>‹Nº›</a:t>
            </a:fld>
            <a:endParaRPr lang="es-EC"/>
          </a:p>
        </p:txBody>
      </p:sp>
    </p:spTree>
    <p:extLst>
      <p:ext uri="{BB962C8B-B14F-4D97-AF65-F5344CB8AC3E}">
        <p14:creationId xmlns:p14="http://schemas.microsoft.com/office/powerpoint/2010/main" val="11282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EC"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9B46DCA0-09D9-4F06-A963-452C270E8C03}" type="datetimeFigureOut">
              <a:rPr lang="es-EC"/>
              <a:pPr>
                <a:defRPr/>
              </a:pPr>
              <a:t>27/04/2015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95D3A6F8-23C3-4087-A63A-33DAC1BDCA91}"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entury Gothic" pitchFamily="34" charset="0"/>
        </a:defRPr>
      </a:lvl2pPr>
      <a:lvl3pPr algn="ctr" rtl="0" fontAlgn="base">
        <a:spcBef>
          <a:spcPct val="0"/>
        </a:spcBef>
        <a:spcAft>
          <a:spcPct val="0"/>
        </a:spcAft>
        <a:defRPr sz="4400">
          <a:solidFill>
            <a:schemeClr val="tx1"/>
          </a:solidFill>
          <a:latin typeface="Century Gothic" pitchFamily="34" charset="0"/>
        </a:defRPr>
      </a:lvl3pPr>
      <a:lvl4pPr algn="ctr" rtl="0" fontAlgn="base">
        <a:spcBef>
          <a:spcPct val="0"/>
        </a:spcBef>
        <a:spcAft>
          <a:spcPct val="0"/>
        </a:spcAft>
        <a:defRPr sz="4400">
          <a:solidFill>
            <a:schemeClr val="tx1"/>
          </a:solidFill>
          <a:latin typeface="Century Gothic" pitchFamily="34" charset="0"/>
        </a:defRPr>
      </a:lvl4pPr>
      <a:lvl5pPr algn="ctr" rtl="0" fontAlgn="base">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http://ugi.espe.edu.ec/ugi/wp-content/uploads/2014/06/Logo-RP-UFA-ESPE2.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4 Rectángulo"/>
          <p:cNvSpPr>
            <a:spLocks noChangeArrowheads="1"/>
          </p:cNvSpPr>
          <p:nvPr/>
        </p:nvSpPr>
        <p:spPr bwMode="auto">
          <a:xfrm>
            <a:off x="1187624" y="2536664"/>
            <a:ext cx="69183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s-EC" sz="2000" dirty="0" smtClean="0">
                <a:ea typeface="Verdana" pitchFamily="34" charset="0"/>
                <a:cs typeface="Verdana" pitchFamily="34" charset="0"/>
              </a:rPr>
              <a:t>MAESTRÍA </a:t>
            </a:r>
            <a:r>
              <a:rPr lang="es-EC" sz="2000" dirty="0">
                <a:ea typeface="Verdana" pitchFamily="34" charset="0"/>
                <a:cs typeface="Verdana" pitchFamily="34" charset="0"/>
              </a:rPr>
              <a:t>EN GERENCIA DE SISTEMAS</a:t>
            </a:r>
            <a:endParaRPr lang="en-US" sz="2000" dirty="0">
              <a:ea typeface="Verdana" pitchFamily="34" charset="0"/>
              <a:cs typeface="Verdana" pitchFamily="34" charset="0"/>
            </a:endParaRPr>
          </a:p>
        </p:txBody>
      </p:sp>
      <p:sp>
        <p:nvSpPr>
          <p:cNvPr id="7" name="4 Rectángulo"/>
          <p:cNvSpPr>
            <a:spLocks noChangeArrowheads="1"/>
          </p:cNvSpPr>
          <p:nvPr/>
        </p:nvSpPr>
        <p:spPr bwMode="auto">
          <a:xfrm>
            <a:off x="692901" y="5013176"/>
            <a:ext cx="44551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C" sz="1600" b="1" dirty="0" smtClean="0"/>
              <a:t>Autor: </a:t>
            </a:r>
            <a:r>
              <a:rPr lang="es-EC" sz="1600" dirty="0" err="1"/>
              <a:t>Lolia</a:t>
            </a:r>
            <a:r>
              <a:rPr lang="es-EC" sz="1600" dirty="0"/>
              <a:t> Gioconda Moya </a:t>
            </a:r>
            <a:r>
              <a:rPr lang="es-EC" sz="1600" dirty="0" smtClean="0"/>
              <a:t>Pacheco</a:t>
            </a:r>
          </a:p>
          <a:p>
            <a:endParaRPr lang="es-EC" sz="1600" dirty="0" smtClean="0"/>
          </a:p>
          <a:p>
            <a:r>
              <a:rPr lang="es-EC" sz="1600" b="1" dirty="0" smtClean="0"/>
              <a:t>Tutor: </a:t>
            </a:r>
            <a:r>
              <a:rPr lang="es-ES" sz="1600" dirty="0"/>
              <a:t>Ing. German </a:t>
            </a:r>
            <a:r>
              <a:rPr lang="es-ES" sz="1600" dirty="0" err="1" smtClean="0"/>
              <a:t>Ñacato</a:t>
            </a:r>
            <a:endParaRPr lang="es-ES" sz="1600" dirty="0"/>
          </a:p>
        </p:txBody>
      </p:sp>
      <p:graphicFrame>
        <p:nvGraphicFramePr>
          <p:cNvPr id="3" name="Tabla 2"/>
          <p:cNvGraphicFramePr>
            <a:graphicFrameLocks noGrp="1"/>
          </p:cNvGraphicFramePr>
          <p:nvPr>
            <p:extLst>
              <p:ext uri="{D42A27DB-BD31-4B8C-83A1-F6EECF244321}">
                <p14:modId xmlns:p14="http://schemas.microsoft.com/office/powerpoint/2010/main" val="2098403170"/>
              </p:ext>
            </p:extLst>
          </p:nvPr>
        </p:nvGraphicFramePr>
        <p:xfrm>
          <a:off x="666868" y="3212976"/>
          <a:ext cx="7704856" cy="1554480"/>
        </p:xfrm>
        <a:graphic>
          <a:graphicData uri="http://schemas.openxmlformats.org/drawingml/2006/table">
            <a:tbl>
              <a:tblPr firstRow="1" bandRow="1">
                <a:tableStyleId>{2D5ABB26-0587-4C30-8999-92F81FD0307C}</a:tableStyleId>
              </a:tblPr>
              <a:tblGrid>
                <a:gridCol w="7704856"/>
              </a:tblGrid>
              <a:tr h="1528905">
                <a:tc>
                  <a:txBody>
                    <a:bodyPr/>
                    <a:lstStyle/>
                    <a:p>
                      <a:pPr algn="ctr"/>
                      <a:r>
                        <a:rPr lang="es-EC" sz="2400" dirty="0" smtClean="0"/>
                        <a:t>“</a:t>
                      </a:r>
                      <a:r>
                        <a:rPr lang="es-ES" sz="2400" dirty="0" smtClean="0"/>
                        <a:t>PROPUESTA DE UN PLAN DE CONTINGENCIAS EN LA EMPRESA TÉCNICOS AGROPECUARIOS DEL ECUADOR CIA. LTDA. TADEC POR LA IMPLANTACIÓN DE UN ERP”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4 Rectángulo"/>
          <p:cNvSpPr>
            <a:spLocks noChangeArrowheads="1"/>
          </p:cNvSpPr>
          <p:nvPr/>
        </p:nvSpPr>
        <p:spPr bwMode="auto">
          <a:xfrm>
            <a:off x="2483768" y="6237312"/>
            <a:ext cx="4680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1800" b="1" dirty="0" smtClean="0"/>
              <a:t> </a:t>
            </a:r>
            <a:r>
              <a:rPr lang="es-ES" sz="1800" b="1" dirty="0" err="1" smtClean="0"/>
              <a:t>Sangolqui</a:t>
            </a:r>
            <a:r>
              <a:rPr lang="es-ES" sz="1800" b="1" dirty="0" smtClean="0"/>
              <a:t>, 14 de abril 2015</a:t>
            </a:r>
            <a:endParaRPr lang="es-ES" sz="1800" dirty="0"/>
          </a:p>
        </p:txBody>
      </p:sp>
      <p:pic>
        <p:nvPicPr>
          <p:cNvPr id="8" name="Picture 2" descr="http://ugi.espe.edu.ec/ugi/wp-content/uploads/2014/06/Logo-RP-UFA-ESPE2.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331640" y="507028"/>
            <a:ext cx="6116014" cy="166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03570"/>
          </a:xfrm>
        </p:spPr>
        <p:txBody>
          <a:bodyPr rtlCol="0">
            <a:noAutofit/>
          </a:bodyPr>
          <a:lstStyle/>
          <a:p>
            <a:pPr fontAlgn="auto">
              <a:spcAft>
                <a:spcPts val="0"/>
              </a:spcAft>
              <a:defRPr/>
            </a:pPr>
            <a:r>
              <a:rPr lang="es-ES" sz="2800" b="1" dirty="0">
                <a:solidFill>
                  <a:schemeClr val="accent1">
                    <a:lumMod val="75000"/>
                  </a:schemeClr>
                </a:solidFill>
              </a:rPr>
              <a:t>Matriz de Probabilidad de Ocurrencia, Frecuencia, Pérdida y Riesgo</a:t>
            </a:r>
            <a:endParaRPr lang="es-EC" sz="2800" b="1" dirty="0" smtClean="0">
              <a:solidFill>
                <a:schemeClr val="accent1">
                  <a:lumMod val="75000"/>
                </a:schemeClr>
              </a:solidFill>
            </a:endParaRPr>
          </a:p>
        </p:txBody>
      </p:sp>
      <p:sp>
        <p:nvSpPr>
          <p:cNvPr id="2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graphicFrame>
        <p:nvGraphicFramePr>
          <p:cNvPr id="14" name="Marcador de contenido 13"/>
          <p:cNvGraphicFramePr>
            <a:graphicFrameLocks noGrp="1"/>
          </p:cNvGraphicFramePr>
          <p:nvPr>
            <p:ph idx="1"/>
            <p:extLst>
              <p:ext uri="{D42A27DB-BD31-4B8C-83A1-F6EECF244321}">
                <p14:modId xmlns:p14="http://schemas.microsoft.com/office/powerpoint/2010/main" val="3696945015"/>
              </p:ext>
            </p:extLst>
          </p:nvPr>
        </p:nvGraphicFramePr>
        <p:xfrm>
          <a:off x="107504" y="1226693"/>
          <a:ext cx="8928484" cy="5584756"/>
        </p:xfrm>
        <a:graphic>
          <a:graphicData uri="http://schemas.openxmlformats.org/drawingml/2006/table">
            <a:tbl>
              <a:tblPr firstRow="1" firstCol="1" bandRow="1"/>
              <a:tblGrid>
                <a:gridCol w="475308"/>
                <a:gridCol w="1252884"/>
                <a:gridCol w="324744"/>
                <a:gridCol w="102608"/>
                <a:gridCol w="2668992"/>
                <a:gridCol w="1080120"/>
                <a:gridCol w="1152128"/>
                <a:gridCol w="936104"/>
                <a:gridCol w="935596"/>
              </a:tblGrid>
              <a:tr h="342844">
                <a:tc>
                  <a:txBody>
                    <a:bodyPr/>
                    <a:lstStyle/>
                    <a:p>
                      <a:pPr algn="ctr">
                        <a:lnSpc>
                          <a:spcPct val="115000"/>
                        </a:lnSpc>
                        <a:spcAft>
                          <a:spcPts val="0"/>
                        </a:spcAft>
                      </a:pPr>
                      <a:r>
                        <a:rPr lang="es-ES" sz="1000" b="1" dirty="0">
                          <a:effectLst/>
                          <a:latin typeface="Arial" panose="020B0604020202020204" pitchFamily="34" charset="0"/>
                          <a:ea typeface="Times New Roman" panose="02020603050405020304" pitchFamily="18" charset="0"/>
                          <a:cs typeface="Times New Roman" panose="02020603050405020304" pitchFamily="18" charset="0"/>
                        </a:rPr>
                        <a:t>Área</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4">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Preguntas</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Probabilidad de Ocurrencia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Frecuencia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Pérdida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s-ES" sz="1000" b="1" dirty="0">
                          <a:effectLst/>
                          <a:latin typeface="Arial" panose="020B0604020202020204" pitchFamily="34" charset="0"/>
                          <a:ea typeface="Times New Roman" panose="02020603050405020304" pitchFamily="18" charset="0"/>
                          <a:cs typeface="Times New Roman" panose="02020603050405020304" pitchFamily="18" charset="0"/>
                        </a:rPr>
                        <a:t>Riesgo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4284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IN</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13. ¿Cuántas veces en el año se ha caído el servidor de Producción de Base de Datos?</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Muy Probable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4 veces en el año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más de 28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4284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SI</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16. ¿Cuántas veces en la semana se detectan bloqueos a la base de datos?</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Incierto (2)</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1 vez por semana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3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4284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SI</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18. ¿Cuántas veces en el mes se efectúan cambios en las Tablas del usuario PRD?</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Muy Probable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más de diez veces en el mes</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3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4284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AG</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3. ¿Con qué frecuencia realiza la planificación de nuevos proyectos el área de TI con la Gerencia?</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Incierto (2)</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1 vez por año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más de 28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4284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SI</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6. ¿Con qué frecuencia realiza respaldos a la Base de Datos del usuario PRD?</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Improbable (1)</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Diario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3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4284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SI</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7. ¿Con qué frecuencia valida y recupera los respaldos de la Base de Datos del usuario PRD?</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Catastrófico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1 vez por mes</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más de 28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07954">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SI</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8. ¿Con qué frecuencia realiza respaldos de los archivos CONTROL FILE, DATA FILE Y REDO LOGS de la Base de Datos?</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Catastrófico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Nunca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más de 28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514268">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AG</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9. ¿Con qué frecuencia se ingresa a la consola de administración de la Base de Datos para determinar el consumo de los recursos de memoria y procesador?</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Menor (2)</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Diario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21 mill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Alto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514268">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AG</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10. ¿Con qué frecuencia se ingresa a la consola de administración del Servidor de Aplicaciones para administrar los recursos de memoria y procesador?</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Menor (2)</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Diario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7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11757">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PP</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dirty="0">
                          <a:effectLst/>
                          <a:latin typeface="Arial" panose="020B0604020202020204" pitchFamily="34" charset="0"/>
                          <a:ea typeface="Times New Roman" panose="02020603050405020304" pitchFamily="18" charset="0"/>
                          <a:cs typeface="Times New Roman" panose="02020603050405020304" pitchFamily="18" charset="0"/>
                        </a:rPr>
                        <a:t>11. ¿Con qué frecuencia realiza los respaldos del directorio Slego?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Catastrófico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Anual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más de 28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71969">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PP</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23. ¿Con qué frecuencia realiza el seguimiento de las pistas de auditoría?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Catastrófico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Nunca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effectLst/>
                          <a:latin typeface="Arial" panose="020B0604020202020204" pitchFamily="34" charset="0"/>
                          <a:ea typeface="Times New Roman" panose="02020603050405020304" pitchFamily="18" charset="0"/>
                          <a:cs typeface="Times New Roman" panose="02020603050405020304" pitchFamily="18" charset="0"/>
                        </a:rPr>
                        <a:t>14 mil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a:effectLst/>
                          <a:latin typeface="Arial" panose="020B0604020202020204" pitchFamily="34" charset="0"/>
                          <a:ea typeface="Times New Roman" panose="02020603050405020304" pitchFamily="18" charset="0"/>
                          <a:cs typeface="Times New Roman" panose="02020603050405020304" pitchFamily="18" charset="0"/>
                        </a:rPr>
                        <a:t>Medio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CB"/>
                    </a:solidFill>
                  </a:tcPr>
                </a:tc>
              </a:tr>
              <a:tr h="271969">
                <a:tc gridSpan="2">
                  <a:txBody>
                    <a:bodyPr/>
                    <a:lstStyle/>
                    <a:p>
                      <a:pPr>
                        <a:lnSpc>
                          <a:spcPct val="115000"/>
                        </a:lnSpc>
                        <a:spcAft>
                          <a:spcPts val="0"/>
                        </a:spcAft>
                      </a:pPr>
                      <a:r>
                        <a:rPr lang="es-ES" sz="900" b="1" dirty="0">
                          <a:effectLst/>
                          <a:latin typeface="Arial" panose="020B0604020202020204" pitchFamily="34" charset="0"/>
                          <a:ea typeface="Times New Roman" panose="02020603050405020304" pitchFamily="18" charset="0"/>
                          <a:cs typeface="Times New Roman" panose="02020603050405020304" pitchFamily="18" charset="0"/>
                        </a:rPr>
                        <a:t>Riesgo Extremo</a:t>
                      </a:r>
                      <a:endParaRPr lang="es-E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900" b="1" dirty="0">
                          <a:effectLst/>
                          <a:latin typeface="Arial" panose="020B0604020202020204" pitchFamily="34" charset="0"/>
                          <a:ea typeface="Times New Roman" panose="02020603050405020304" pitchFamily="18" charset="0"/>
                          <a:cs typeface="Times New Roman" panose="02020603050405020304" pitchFamily="18" charset="0"/>
                        </a:rPr>
                        <a:t>5</a:t>
                      </a:r>
                      <a:endParaRPr lang="es-E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000">
                        <a:effectLst/>
                        <a:latin typeface="Calibri" panose="020F0502020204030204" pitchFamily="34" charset="0"/>
                      </a:endParaRPr>
                    </a:p>
                  </a:txBody>
                  <a:tcPr marL="38604" marR="386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w="12700" cap="flat" cmpd="sng" algn="ctr">
                      <a:solidFill>
                        <a:srgbClr val="000000"/>
                      </a:solidFill>
                      <a:prstDash val="solid"/>
                      <a:round/>
                      <a:headEnd type="none" w="med" len="med"/>
                      <a:tailEnd type="none" w="med" len="med"/>
                    </a:lnT>
                    <a:lnB>
                      <a:noFill/>
                    </a:lnB>
                  </a:tcPr>
                </a:tc>
              </a:tr>
              <a:tr h="271969">
                <a:tc gridSpan="2">
                  <a:txBody>
                    <a:bodyPr/>
                    <a:lstStyle/>
                    <a:p>
                      <a:pPr>
                        <a:lnSpc>
                          <a:spcPct val="115000"/>
                        </a:lnSpc>
                        <a:spcAft>
                          <a:spcPts val="0"/>
                        </a:spcAft>
                      </a:pPr>
                      <a:r>
                        <a:rPr lang="es-ES" sz="900" b="1">
                          <a:effectLst/>
                          <a:latin typeface="Arial" panose="020B0604020202020204" pitchFamily="34" charset="0"/>
                          <a:ea typeface="Times New Roman" panose="02020603050405020304" pitchFamily="18" charset="0"/>
                          <a:cs typeface="Times New Roman" panose="02020603050405020304" pitchFamily="18" charset="0"/>
                        </a:rPr>
                        <a:t>Riesgo Alto</a:t>
                      </a:r>
                      <a:endParaRPr lang="es-E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900" b="1">
                          <a:effectLst/>
                          <a:latin typeface="Arial" panose="020B0604020202020204" pitchFamily="34" charset="0"/>
                          <a:ea typeface="Times New Roman" panose="02020603050405020304" pitchFamily="18" charset="0"/>
                          <a:cs typeface="Times New Roman" panose="02020603050405020304" pitchFamily="18" charset="0"/>
                        </a:rPr>
                        <a:t>1</a:t>
                      </a:r>
                      <a:endParaRPr lang="es-E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000" dirty="0">
                        <a:effectLst/>
                        <a:latin typeface="Calibri" panose="020F0502020204030204" pitchFamily="34" charset="0"/>
                      </a:endParaRPr>
                    </a:p>
                  </a:txBody>
                  <a:tcPr marL="38604" marR="386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s-ES" sz="1000" dirty="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r>
              <a:tr h="271969">
                <a:tc gridSpan="2">
                  <a:txBody>
                    <a:bodyPr/>
                    <a:lstStyle/>
                    <a:p>
                      <a:pPr>
                        <a:lnSpc>
                          <a:spcPct val="115000"/>
                        </a:lnSpc>
                        <a:spcAft>
                          <a:spcPts val="0"/>
                        </a:spcAft>
                      </a:pPr>
                      <a:r>
                        <a:rPr lang="es-ES" sz="900" b="1">
                          <a:effectLst/>
                          <a:latin typeface="Arial" panose="020B0604020202020204" pitchFamily="34" charset="0"/>
                          <a:ea typeface="Times New Roman" panose="02020603050405020304" pitchFamily="18" charset="0"/>
                          <a:cs typeface="Times New Roman" panose="02020603050405020304" pitchFamily="18" charset="0"/>
                        </a:rPr>
                        <a:t>Riesgo Medio</a:t>
                      </a:r>
                      <a:endParaRPr lang="es-E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900" b="1">
                          <a:effectLst/>
                          <a:latin typeface="Arial" panose="020B0604020202020204" pitchFamily="34" charset="0"/>
                          <a:ea typeface="Times New Roman" panose="02020603050405020304" pitchFamily="18" charset="0"/>
                          <a:cs typeface="Times New Roman" panose="02020603050405020304" pitchFamily="18" charset="0"/>
                        </a:rPr>
                        <a:t>1</a:t>
                      </a:r>
                      <a:endParaRPr lang="es-E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000" dirty="0">
                        <a:effectLst/>
                        <a:latin typeface="Calibri" panose="020F0502020204030204" pitchFamily="34" charset="0"/>
                      </a:endParaRPr>
                    </a:p>
                  </a:txBody>
                  <a:tcPr marL="38604" marR="386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s-ES" sz="1000" dirty="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r>
              <a:tr h="271969">
                <a:tc gridSpan="2">
                  <a:txBody>
                    <a:bodyPr/>
                    <a:lstStyle/>
                    <a:p>
                      <a:pPr>
                        <a:lnSpc>
                          <a:spcPct val="115000"/>
                        </a:lnSpc>
                        <a:spcAft>
                          <a:spcPts val="0"/>
                        </a:spcAft>
                      </a:pPr>
                      <a:r>
                        <a:rPr lang="es-ES" sz="900" b="1" dirty="0">
                          <a:effectLst/>
                          <a:latin typeface="Arial" panose="020B0604020202020204" pitchFamily="34" charset="0"/>
                          <a:ea typeface="Times New Roman" panose="02020603050405020304" pitchFamily="18" charset="0"/>
                          <a:cs typeface="Times New Roman" panose="02020603050405020304" pitchFamily="18" charset="0"/>
                        </a:rPr>
                        <a:t>Riesgo Bajo</a:t>
                      </a:r>
                      <a:endParaRPr lang="es-E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900" b="1" dirty="0">
                          <a:effectLst/>
                          <a:latin typeface="Arial" panose="020B0604020202020204" pitchFamily="34" charset="0"/>
                          <a:ea typeface="Times New Roman" panose="02020603050405020304" pitchFamily="18" charset="0"/>
                          <a:cs typeface="Times New Roman" panose="02020603050405020304" pitchFamily="18" charset="0"/>
                        </a:rPr>
                        <a:t>3</a:t>
                      </a:r>
                      <a:endParaRPr lang="es-E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04" marR="3860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000">
                        <a:effectLst/>
                        <a:latin typeface="Calibri" panose="020F0502020204030204" pitchFamily="34" charset="0"/>
                      </a:endParaRPr>
                    </a:p>
                  </a:txBody>
                  <a:tcPr marL="38604" marR="386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s-ES" sz="1000" dirty="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dirty="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a:effectLst/>
                        <a:latin typeface="Calibri" panose="020F0502020204030204" pitchFamily="34" charset="0"/>
                      </a:endParaRPr>
                    </a:p>
                  </a:txBody>
                  <a:tcPr marL="38604" marR="38604" marT="0" marB="0" anchor="b">
                    <a:lnL>
                      <a:noFill/>
                    </a:lnL>
                    <a:lnR>
                      <a:noFill/>
                    </a:lnR>
                    <a:lnT>
                      <a:noFill/>
                    </a:lnT>
                    <a:lnB>
                      <a:noFill/>
                    </a:lnB>
                  </a:tcPr>
                </a:tc>
                <a:tc>
                  <a:txBody>
                    <a:bodyPr/>
                    <a:lstStyle/>
                    <a:p>
                      <a:endParaRPr lang="es-ES" sz="1000" dirty="0">
                        <a:effectLst/>
                        <a:latin typeface="Calibri" panose="020F0502020204030204" pitchFamily="34" charset="0"/>
                      </a:endParaRPr>
                    </a:p>
                  </a:txBody>
                  <a:tcPr marL="38604" marR="38604" marT="0" marB="0" anchor="b">
                    <a:lnL>
                      <a:noFill/>
                    </a:lnL>
                    <a:lnR>
                      <a:noFill/>
                    </a:lnR>
                    <a:lnT>
                      <a:noFill/>
                    </a:lnT>
                    <a:lnB>
                      <a:noFill/>
                    </a:lnB>
                  </a:tcPr>
                </a:tc>
              </a:tr>
            </a:tbl>
          </a:graphicData>
        </a:graphic>
      </p:graphicFrame>
    </p:spTree>
    <p:extLst>
      <p:ext uri="{BB962C8B-B14F-4D97-AF65-F5344CB8AC3E}">
        <p14:creationId xmlns:p14="http://schemas.microsoft.com/office/powerpoint/2010/main" val="203719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3204" y="99616"/>
            <a:ext cx="8229600" cy="724942"/>
          </a:xfrm>
        </p:spPr>
        <p:txBody>
          <a:bodyPr rtlCol="0">
            <a:normAutofit/>
          </a:bodyPr>
          <a:lstStyle/>
          <a:p>
            <a:pPr fontAlgn="auto">
              <a:spcAft>
                <a:spcPts val="0"/>
              </a:spcAft>
              <a:defRPr/>
            </a:pPr>
            <a:r>
              <a:rPr lang="es-ES" sz="3600" b="1" dirty="0" smtClean="0">
                <a:solidFill>
                  <a:schemeClr val="accent1">
                    <a:lumMod val="75000"/>
                  </a:schemeClr>
                </a:solidFill>
              </a:rPr>
              <a:t>Matriz de Riesgo</a:t>
            </a:r>
            <a:endParaRPr lang="es-EC" sz="3600" b="1" dirty="0" smtClean="0">
              <a:solidFill>
                <a:schemeClr val="accent1">
                  <a:lumMod val="75000"/>
                </a:schemeClr>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673045948"/>
              </p:ext>
            </p:extLst>
          </p:nvPr>
        </p:nvGraphicFramePr>
        <p:xfrm>
          <a:off x="89247" y="1358135"/>
          <a:ext cx="8928993" cy="3024337"/>
        </p:xfrm>
        <a:graphic>
          <a:graphicData uri="http://schemas.openxmlformats.org/drawingml/2006/table">
            <a:tbl>
              <a:tblPr firstRow="1" firstCol="1" bandRow="1"/>
              <a:tblGrid>
                <a:gridCol w="1296144"/>
                <a:gridCol w="1656184"/>
                <a:gridCol w="1512168"/>
                <a:gridCol w="936104"/>
                <a:gridCol w="1080120"/>
                <a:gridCol w="1224136"/>
                <a:gridCol w="1224137"/>
              </a:tblGrid>
              <a:tr h="613031">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1,00</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Muy Probable (5)</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b="1" dirty="0">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96311">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0,75</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Probable (4)</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11">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0,5</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Posible (3)</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11">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0,25</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Incierto (2)</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Bajo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96311">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0,01</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Improbable (1)</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Medio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CB"/>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Alto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Extremo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613031">
                <a:tc>
                  <a:txBody>
                    <a:bodyPr/>
                    <a:lstStyle/>
                    <a:p>
                      <a:pPr algn="ct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Probabilidad Anual</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nSpc>
                          <a:spcPct val="115000"/>
                        </a:lnSpc>
                        <a:spcAft>
                          <a:spcPts val="0"/>
                        </a:spcAft>
                      </a:pPr>
                      <a:r>
                        <a:rPr lang="es-ES" sz="1400">
                          <a:effectLst/>
                          <a:latin typeface="Arial" panose="020B0604020202020204" pitchFamily="34" charset="0"/>
                          <a:ea typeface="Times New Roman" panose="02020603050405020304" pitchFamily="18" charset="0"/>
                          <a:cs typeface="Times New Roman" panose="02020603050405020304" pitchFamily="18" charset="0"/>
                        </a:rPr>
                        <a:t> </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Insignificante (1)</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Menor</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 (2)</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Moderado</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 (3)</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Significativo (4)</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s-ES" sz="1400" b="1">
                          <a:effectLst/>
                          <a:latin typeface="Arial" panose="020B0604020202020204" pitchFamily="34" charset="0"/>
                          <a:ea typeface="Times New Roman" panose="02020603050405020304" pitchFamily="18" charset="0"/>
                          <a:cs typeface="Times New Roman" panose="02020603050405020304" pitchFamily="18" charset="0"/>
                        </a:rPr>
                        <a:t>Catastrófico (5)</a:t>
                      </a:r>
                      <a:endParaRPr lang="es-E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13031">
                <a:tc>
                  <a:txBody>
                    <a:bodyPr/>
                    <a:lstStyle/>
                    <a:p>
                      <a:pPr algn="ctr">
                        <a:lnSpc>
                          <a:spcPct val="115000"/>
                        </a:lnSpc>
                        <a:spcAft>
                          <a:spcPts val="0"/>
                        </a:spcAft>
                      </a:pP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Impacto en miles de USD</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3</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7</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14</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21</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effectLst/>
                          <a:latin typeface="Arial" panose="020B0604020202020204" pitchFamily="34" charset="0"/>
                          <a:ea typeface="Times New Roman" panose="02020603050405020304" pitchFamily="18" charset="0"/>
                          <a:cs typeface="Times New Roman" panose="02020603050405020304" pitchFamily="18" charset="0"/>
                        </a:rPr>
                        <a:t>28 o más</a:t>
                      </a:r>
                      <a:endParaRPr lang="es-E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041" marR="54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2054" name="Picture 6" descr="http://www.ciberespacio.com.ve/wp-content/uploads/2014/01/riegos-informaticos.jpg"/>
          <p:cNvPicPr>
            <a:picLocks noChangeAspect="1" noChangeArrowheads="1"/>
          </p:cNvPicPr>
          <p:nvPr/>
        </p:nvPicPr>
        <p:blipFill rotWithShape="1">
          <a:blip r:embed="rId3">
            <a:extLst>
              <a:ext uri="{28A0092B-C50C-407E-A947-70E740481C1C}">
                <a14:useLocalDpi xmlns:a14="http://schemas.microsoft.com/office/drawing/2010/main" val="0"/>
              </a:ext>
            </a:extLst>
          </a:blip>
          <a:srcRect l="2519" t="4523" r="4873" b="6317"/>
          <a:stretch/>
        </p:blipFill>
        <p:spPr bwMode="auto">
          <a:xfrm>
            <a:off x="6804248" y="4722511"/>
            <a:ext cx="2160240" cy="2116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739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827584" y="548680"/>
            <a:ext cx="7772400" cy="1470025"/>
          </a:xfrm>
        </p:spPr>
        <p:txBody>
          <a:bodyPr/>
          <a:lstStyle/>
          <a:p>
            <a:r>
              <a:rPr lang="es-ES" b="1" dirty="0" smtClean="0"/>
              <a:t>LA PROPUESTA</a:t>
            </a:r>
            <a:endParaRPr lang="es-ES" b="1" dirty="0"/>
          </a:p>
        </p:txBody>
      </p:sp>
      <p:sp>
        <p:nvSpPr>
          <p:cNvPr id="9" name="Subtítulo 8"/>
          <p:cNvSpPr>
            <a:spLocks noGrp="1"/>
          </p:cNvSpPr>
          <p:nvPr>
            <p:ph type="subTitle" idx="1"/>
          </p:nvPr>
        </p:nvSpPr>
        <p:spPr>
          <a:xfrm>
            <a:off x="1115616" y="2132856"/>
            <a:ext cx="7086600" cy="2736304"/>
          </a:xfrm>
        </p:spPr>
        <p:txBody>
          <a:bodyPr/>
          <a:lstStyle/>
          <a:p>
            <a:r>
              <a:rPr lang="es-EC" sz="2800" b="1" dirty="0">
                <a:solidFill>
                  <a:schemeClr val="accent1">
                    <a:lumMod val="75000"/>
                  </a:schemeClr>
                </a:solidFill>
              </a:rPr>
              <a:t>Garantizar la disponibilidad del Software </a:t>
            </a:r>
            <a:r>
              <a:rPr lang="es-EC" sz="2800" b="1" dirty="0" err="1">
                <a:solidFill>
                  <a:schemeClr val="accent1">
                    <a:lumMod val="75000"/>
                  </a:schemeClr>
                </a:solidFill>
              </a:rPr>
              <a:t>Slego</a:t>
            </a:r>
            <a:r>
              <a:rPr lang="es-EC" sz="2800" b="1" dirty="0">
                <a:solidFill>
                  <a:schemeClr val="accent1">
                    <a:lumMod val="75000"/>
                  </a:schemeClr>
                </a:solidFill>
              </a:rPr>
              <a:t> ERP en la empresa Técnicos Agropecuarios del Ecuador Cia. Ltda. a través de la creación de un Plan de Contingencias que cubran los procesos críticos identificados en la Matriz de Riesgo</a:t>
            </a:r>
            <a:endParaRPr lang="es-ES" sz="2800" b="1" dirty="0">
              <a:solidFill>
                <a:schemeClr val="accent1">
                  <a:lumMod val="75000"/>
                </a:schemeClr>
              </a:solidFill>
            </a:endParaRPr>
          </a:p>
        </p:txBody>
      </p:sp>
    </p:spTree>
    <p:extLst>
      <p:ext uri="{BB962C8B-B14F-4D97-AF65-F5344CB8AC3E}">
        <p14:creationId xmlns:p14="http://schemas.microsoft.com/office/powerpoint/2010/main" val="1925550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Procesos Críticos</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3" name="Marcador de contenido 2"/>
          <p:cNvSpPr>
            <a:spLocks noGrp="1"/>
          </p:cNvSpPr>
          <p:nvPr>
            <p:ph idx="1"/>
          </p:nvPr>
        </p:nvSpPr>
        <p:spPr>
          <a:xfrm>
            <a:off x="457200" y="1340768"/>
            <a:ext cx="8229600" cy="1440160"/>
          </a:xfrm>
        </p:spPr>
        <p:txBody>
          <a:bodyPr/>
          <a:lstStyle/>
          <a:p>
            <a:pPr marL="0" indent="0">
              <a:buNone/>
            </a:pPr>
            <a:r>
              <a:rPr lang="es-ES" sz="2400" dirty="0"/>
              <a:t>A continuación se desarrollan los procesos críticos de la Matriz de Riesgo aplicando la metodología ISO 9001:2000.</a:t>
            </a:r>
          </a:p>
          <a:p>
            <a:endParaRPr lang="es-ES" sz="2400" dirty="0"/>
          </a:p>
        </p:txBody>
      </p:sp>
      <p:graphicFrame>
        <p:nvGraphicFramePr>
          <p:cNvPr id="4" name="Tabla 3"/>
          <p:cNvGraphicFramePr>
            <a:graphicFrameLocks noGrp="1"/>
          </p:cNvGraphicFramePr>
          <p:nvPr>
            <p:extLst>
              <p:ext uri="{D42A27DB-BD31-4B8C-83A1-F6EECF244321}">
                <p14:modId xmlns:p14="http://schemas.microsoft.com/office/powerpoint/2010/main" val="3523927435"/>
              </p:ext>
            </p:extLst>
          </p:nvPr>
        </p:nvGraphicFramePr>
        <p:xfrm>
          <a:off x="1115616" y="2780928"/>
          <a:ext cx="6912768" cy="3341713"/>
        </p:xfrm>
        <a:graphic>
          <a:graphicData uri="http://schemas.openxmlformats.org/drawingml/2006/table">
            <a:tbl>
              <a:tblPr>
                <a:tableStyleId>{1FECB4D8-DB02-4DC6-A0A2-4F2EBAE1DC90}</a:tableStyleId>
              </a:tblPr>
              <a:tblGrid>
                <a:gridCol w="6912768"/>
              </a:tblGrid>
              <a:tr h="520494">
                <a:tc>
                  <a:txBody>
                    <a:bodyPr/>
                    <a:lstStyle/>
                    <a:p>
                      <a:pPr algn="l" fontAlgn="b"/>
                      <a:r>
                        <a:rPr lang="es-ES" sz="2000" u="none" strike="noStrike" dirty="0">
                          <a:effectLst/>
                        </a:rPr>
                        <a:t>Restauración del Servidor la Base de Datos </a:t>
                      </a:r>
                      <a:endParaRPr lang="es-ES" sz="2000" b="0" i="0" u="none" strike="noStrike" dirty="0">
                        <a:solidFill>
                          <a:srgbClr val="000000"/>
                        </a:solidFill>
                        <a:effectLst/>
                        <a:latin typeface="Calibri" panose="020F0502020204030204" pitchFamily="34" charset="0"/>
                      </a:endParaRPr>
                    </a:p>
                  </a:txBody>
                  <a:tcPr marL="9525" marR="9525" marT="9525" marB="0" anchor="b"/>
                </a:tc>
              </a:tr>
              <a:tr h="412506">
                <a:tc>
                  <a:txBody>
                    <a:bodyPr/>
                    <a:lstStyle/>
                    <a:p>
                      <a:pPr algn="l" fontAlgn="b"/>
                      <a:r>
                        <a:rPr lang="es-ES" sz="2000" u="none" strike="noStrike" dirty="0">
                          <a:effectLst/>
                        </a:rPr>
                        <a:t>Restauración del Servidor de Aplicaciones </a:t>
                      </a:r>
                      <a:endParaRPr lang="es-ES" sz="2000" b="0" i="0" u="none" strike="noStrike" dirty="0">
                        <a:solidFill>
                          <a:srgbClr val="000000"/>
                        </a:solidFill>
                        <a:effectLst/>
                        <a:latin typeface="Calibri" panose="020F0502020204030204" pitchFamily="34" charset="0"/>
                      </a:endParaRPr>
                    </a:p>
                  </a:txBody>
                  <a:tcPr marL="9525" marR="9525" marT="9525" marB="0" anchor="b"/>
                </a:tc>
              </a:tr>
              <a:tr h="481044">
                <a:tc>
                  <a:txBody>
                    <a:bodyPr/>
                    <a:lstStyle/>
                    <a:p>
                      <a:pPr algn="l" fontAlgn="b"/>
                      <a:r>
                        <a:rPr lang="es-ES" sz="2000" u="none" strike="noStrike" dirty="0">
                          <a:effectLst/>
                        </a:rPr>
                        <a:t>Restauración del usuario de la Base de Datos PRD </a:t>
                      </a:r>
                      <a:endParaRPr lang="es-ES" sz="2000" b="0" i="0" u="none" strike="noStrike" dirty="0">
                        <a:solidFill>
                          <a:srgbClr val="000000"/>
                        </a:solidFill>
                        <a:effectLst/>
                        <a:latin typeface="Calibri" panose="020F0502020204030204" pitchFamily="34" charset="0"/>
                      </a:endParaRPr>
                    </a:p>
                  </a:txBody>
                  <a:tcPr marL="9525" marR="9525" marT="9525" marB="0" anchor="b"/>
                </a:tc>
              </a:tr>
              <a:tr h="546728">
                <a:tc>
                  <a:txBody>
                    <a:bodyPr/>
                    <a:lstStyle/>
                    <a:p>
                      <a:pPr algn="l" fontAlgn="b"/>
                      <a:r>
                        <a:rPr lang="es-ES" sz="2000" u="none" strike="noStrike" dirty="0">
                          <a:effectLst/>
                        </a:rPr>
                        <a:t>Gestión de Respaldo y Recuperación del Usuario PRD</a:t>
                      </a:r>
                      <a:endParaRPr lang="es-ES" sz="2000" b="0" i="0" u="none" strike="noStrike" dirty="0">
                        <a:solidFill>
                          <a:srgbClr val="000000"/>
                        </a:solidFill>
                        <a:effectLst/>
                        <a:latin typeface="Calibri" panose="020F0502020204030204" pitchFamily="34" charset="0"/>
                      </a:endParaRPr>
                    </a:p>
                  </a:txBody>
                  <a:tcPr marL="9525" marR="9525" marT="9525" marB="0" anchor="b"/>
                </a:tc>
              </a:tr>
              <a:tr h="412506">
                <a:tc>
                  <a:txBody>
                    <a:bodyPr/>
                    <a:lstStyle/>
                    <a:p>
                      <a:pPr algn="l" fontAlgn="b"/>
                      <a:r>
                        <a:rPr lang="es-ES" sz="2000" u="none" strike="noStrike" dirty="0">
                          <a:effectLst/>
                        </a:rPr>
                        <a:t>Restauración del Modelo Analítico de Ventas </a:t>
                      </a:r>
                      <a:endParaRPr lang="es-ES" sz="2000" b="0" i="0" u="none" strike="noStrike" dirty="0">
                        <a:solidFill>
                          <a:srgbClr val="000000"/>
                        </a:solidFill>
                        <a:effectLst/>
                        <a:latin typeface="Calibri" panose="020F0502020204030204" pitchFamily="34" charset="0"/>
                      </a:endParaRPr>
                    </a:p>
                  </a:txBody>
                  <a:tcPr marL="9525" marR="9525" marT="9525" marB="0" anchor="b"/>
                </a:tc>
              </a:tr>
              <a:tr h="481044">
                <a:tc>
                  <a:txBody>
                    <a:bodyPr/>
                    <a:lstStyle/>
                    <a:p>
                      <a:pPr algn="l" fontAlgn="b"/>
                      <a:r>
                        <a:rPr lang="es-ES" sz="2000" u="none" strike="noStrike" dirty="0">
                          <a:effectLst/>
                        </a:rPr>
                        <a:t>Restauración del Modelo de Documentos Electrónicos </a:t>
                      </a:r>
                      <a:endParaRPr lang="es-ES" sz="2000" b="0" i="0" u="none" strike="noStrike" dirty="0">
                        <a:solidFill>
                          <a:srgbClr val="000000"/>
                        </a:solidFill>
                        <a:effectLst/>
                        <a:latin typeface="Calibri" panose="020F0502020204030204" pitchFamily="34" charset="0"/>
                      </a:endParaRPr>
                    </a:p>
                  </a:txBody>
                  <a:tcPr marL="9525" marR="9525" marT="9525" marB="0" anchor="b"/>
                </a:tc>
              </a:tr>
              <a:tr h="487391">
                <a:tc>
                  <a:txBody>
                    <a:bodyPr/>
                    <a:lstStyle/>
                    <a:p>
                      <a:pPr algn="l" fontAlgn="b"/>
                      <a:r>
                        <a:rPr lang="es-ES" sz="2000" u="none" strike="noStrike" dirty="0">
                          <a:effectLst/>
                        </a:rPr>
                        <a:t>Restauración del Modelo Notas de Pedido para la WEB</a:t>
                      </a:r>
                      <a:endParaRPr lang="es-ES" sz="20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p:cNvPicPr>
            <a:picLocks noChangeAspect="1"/>
          </p:cNvPicPr>
          <p:nvPr/>
        </p:nvPicPr>
        <p:blipFill>
          <a:blip r:embed="rId3"/>
          <a:stretch>
            <a:fillRect/>
          </a:stretch>
        </p:blipFill>
        <p:spPr>
          <a:xfrm>
            <a:off x="1915319" y="258341"/>
            <a:ext cx="5276850" cy="1209675"/>
          </a:xfrm>
          <a:prstGeom prst="rect">
            <a:avLst/>
          </a:prstGeom>
        </p:spPr>
      </p:pic>
      <p:pic>
        <p:nvPicPr>
          <p:cNvPr id="17" name="Imagen 16"/>
          <p:cNvPicPr>
            <a:picLocks noChangeAspect="1"/>
          </p:cNvPicPr>
          <p:nvPr/>
        </p:nvPicPr>
        <p:blipFill>
          <a:blip r:embed="rId4"/>
          <a:stretch>
            <a:fillRect/>
          </a:stretch>
        </p:blipFill>
        <p:spPr>
          <a:xfrm>
            <a:off x="1915319" y="1496983"/>
            <a:ext cx="5276850" cy="5229225"/>
          </a:xfrm>
          <a:prstGeom prst="rect">
            <a:avLst/>
          </a:prstGeom>
        </p:spPr>
      </p:pic>
    </p:spTree>
    <p:extLst>
      <p:ext uri="{BB962C8B-B14F-4D97-AF65-F5344CB8AC3E}">
        <p14:creationId xmlns:p14="http://schemas.microsoft.com/office/powerpoint/2010/main" val="2105438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835696" y="699864"/>
            <a:ext cx="5295900" cy="5105400"/>
          </a:xfrm>
          <a:prstGeom prst="rect">
            <a:avLst/>
          </a:prstGeom>
        </p:spPr>
      </p:pic>
    </p:spTree>
    <p:extLst>
      <p:ext uri="{BB962C8B-B14F-4D97-AF65-F5344CB8AC3E}">
        <p14:creationId xmlns:p14="http://schemas.microsoft.com/office/powerpoint/2010/main" val="2643488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1933575" y="952500"/>
            <a:ext cx="5276850" cy="4953000"/>
          </a:xfrm>
          <a:prstGeom prst="rect">
            <a:avLst/>
          </a:prstGeom>
        </p:spPr>
      </p:pic>
    </p:spTree>
    <p:extLst>
      <p:ext uri="{BB962C8B-B14F-4D97-AF65-F5344CB8AC3E}">
        <p14:creationId xmlns:p14="http://schemas.microsoft.com/office/powerpoint/2010/main" val="1654020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933575" y="809625"/>
            <a:ext cx="5276850" cy="5238750"/>
          </a:xfrm>
          <a:prstGeom prst="rect">
            <a:avLst/>
          </a:prstGeom>
        </p:spPr>
      </p:pic>
    </p:spTree>
    <p:extLst>
      <p:ext uri="{BB962C8B-B14F-4D97-AF65-F5344CB8AC3E}">
        <p14:creationId xmlns:p14="http://schemas.microsoft.com/office/powerpoint/2010/main" val="971747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907704" y="1196752"/>
            <a:ext cx="5476875" cy="3409950"/>
          </a:xfrm>
          <a:prstGeom prst="rect">
            <a:avLst/>
          </a:prstGeom>
        </p:spPr>
      </p:pic>
    </p:spTree>
    <p:extLst>
      <p:ext uri="{BB962C8B-B14F-4D97-AF65-F5344CB8AC3E}">
        <p14:creationId xmlns:p14="http://schemas.microsoft.com/office/powerpoint/2010/main" val="4000585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Bitácoras de Control</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669340911"/>
              </p:ext>
            </p:extLst>
          </p:nvPr>
        </p:nvGraphicFramePr>
        <p:xfrm>
          <a:off x="457200" y="1804903"/>
          <a:ext cx="8128318" cy="2088232"/>
        </p:xfrm>
        <a:graphic>
          <a:graphicData uri="http://schemas.openxmlformats.org/drawingml/2006/table">
            <a:tbl>
              <a:tblPr firstRow="1" firstCol="1" bandRow="1">
                <a:tableStyleId>{5C22544A-7EE6-4342-B048-85BDC9FD1C3A}</a:tableStyleId>
              </a:tblPr>
              <a:tblGrid>
                <a:gridCol w="449466"/>
                <a:gridCol w="814697"/>
                <a:gridCol w="820484"/>
                <a:gridCol w="743322"/>
                <a:gridCol w="630152"/>
                <a:gridCol w="781903"/>
                <a:gridCol w="588999"/>
                <a:gridCol w="627580"/>
                <a:gridCol w="707313"/>
                <a:gridCol w="1003099"/>
                <a:gridCol w="961303"/>
              </a:tblGrid>
              <a:tr h="282722">
                <a:tc gridSpan="11">
                  <a:txBody>
                    <a:bodyPr/>
                    <a:lstStyle/>
                    <a:p>
                      <a:pPr>
                        <a:lnSpc>
                          <a:spcPct val="115000"/>
                        </a:lnSpc>
                        <a:spcAft>
                          <a:spcPts val="0"/>
                        </a:spcAft>
                      </a:pPr>
                      <a:r>
                        <a:rPr lang="es-ES" sz="1000" dirty="0">
                          <a:effectLst/>
                        </a:rPr>
                        <a:t>BITACORA No. 1</a:t>
                      </a:r>
                      <a:endParaRPr lang="es-E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0080">
                <a:tc gridSpan="2">
                  <a:txBody>
                    <a:bodyPr/>
                    <a:lstStyle/>
                    <a:p>
                      <a:pPr>
                        <a:lnSpc>
                          <a:spcPct val="115000"/>
                        </a:lnSpc>
                        <a:spcAft>
                          <a:spcPts val="0"/>
                        </a:spcAft>
                      </a:pPr>
                      <a:r>
                        <a:rPr lang="es-ES" sz="1000">
                          <a:effectLst/>
                        </a:rPr>
                        <a:t>TEMA:</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gridSpan="5">
                  <a:txBody>
                    <a:bodyPr/>
                    <a:lstStyle/>
                    <a:p>
                      <a:pPr>
                        <a:lnSpc>
                          <a:spcPct val="115000"/>
                        </a:lnSpc>
                        <a:spcAft>
                          <a:spcPts val="0"/>
                        </a:spcAft>
                      </a:pPr>
                      <a:r>
                        <a:rPr lang="es-ES" sz="1000">
                          <a:effectLst/>
                        </a:rPr>
                        <a:t>REGISTRO DE CONTROL DE RESPALDO DIARIO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pPr>
                        <a:lnSpc>
                          <a:spcPct val="115000"/>
                        </a:lnSpc>
                        <a:spcAft>
                          <a:spcPts val="0"/>
                        </a:spcAft>
                      </a:pPr>
                      <a:endParaRPr lang="es-E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r>
              <a:tr h="187031">
                <a:tc gridSpan="2">
                  <a:txBody>
                    <a:bodyPr/>
                    <a:lstStyle/>
                    <a:p>
                      <a:pPr>
                        <a:lnSpc>
                          <a:spcPct val="115000"/>
                        </a:lnSpc>
                        <a:spcAft>
                          <a:spcPts val="0"/>
                        </a:spcAft>
                      </a:pPr>
                      <a:r>
                        <a:rPr lang="es-ES" sz="1000">
                          <a:effectLst/>
                        </a:rPr>
                        <a:t>Cargo: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gridSpan="3">
                  <a:txBody>
                    <a:bodyPr/>
                    <a:lstStyle/>
                    <a:p>
                      <a:pPr>
                        <a:lnSpc>
                          <a:spcPct val="115000"/>
                        </a:lnSpc>
                        <a:spcAft>
                          <a:spcPts val="0"/>
                        </a:spcAft>
                      </a:pPr>
                      <a:r>
                        <a:rPr lang="es-ES" sz="1000">
                          <a:effectLst/>
                        </a:rPr>
                        <a:t>Administrador de Slego ERP</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dirty="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r>
              <a:tr h="187031">
                <a:tc gridSpan="2">
                  <a:txBody>
                    <a:bodyPr/>
                    <a:lstStyle/>
                    <a:p>
                      <a:pPr>
                        <a:lnSpc>
                          <a:spcPct val="115000"/>
                        </a:lnSpc>
                        <a:spcAft>
                          <a:spcPts val="0"/>
                        </a:spcAft>
                      </a:pPr>
                      <a:r>
                        <a:rPr lang="es-ES" sz="1000">
                          <a:effectLst/>
                        </a:rPr>
                        <a:t>Responsable: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gridSpan="2">
                  <a:txBody>
                    <a:bodyPr/>
                    <a:lstStyle/>
                    <a:p>
                      <a:pPr>
                        <a:lnSpc>
                          <a:spcPct val="115000"/>
                        </a:lnSpc>
                        <a:spcAft>
                          <a:spcPts val="0"/>
                        </a:spcAft>
                      </a:pPr>
                      <a:r>
                        <a:rPr lang="es-ES" sz="1000">
                          <a:effectLst/>
                        </a:rPr>
                        <a:t>Ing. Cristian Cobo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r>
              <a:tr h="787271">
                <a:tc>
                  <a:txBody>
                    <a:bodyPr/>
                    <a:lstStyle/>
                    <a:p>
                      <a:pPr>
                        <a:lnSpc>
                          <a:spcPct val="115000"/>
                        </a:lnSpc>
                        <a:spcAft>
                          <a:spcPts val="0"/>
                        </a:spcAft>
                      </a:pPr>
                      <a:r>
                        <a:rPr lang="es-ES" sz="1000">
                          <a:effectLst/>
                        </a:rPr>
                        <a:t>Fecha</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Responsable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Nombre del Archivo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Tamaño del Archivo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Hora del Respaldo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Directorio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Disco Externo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Tamaño del Disco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Disponible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Firma del Responsable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ESTADO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44097">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dirty="0">
                          <a:effectLst/>
                        </a:rPr>
                        <a:t>SOLICITADO/</a:t>
                      </a:r>
                      <a:br>
                        <a:rPr lang="es-ES" sz="1000" dirty="0">
                          <a:effectLst/>
                        </a:rPr>
                      </a:br>
                      <a:r>
                        <a:rPr lang="es-ES" sz="1000" dirty="0">
                          <a:effectLst/>
                        </a:rPr>
                        <a:t>PROCESADO</a:t>
                      </a:r>
                      <a:endParaRPr lang="es-E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pic>
        <p:nvPicPr>
          <p:cNvPr id="9" name="Object 2">
            <a:extLst>
              <a:ext uri="{63B3BB69-23CF-44E3-9099-C40C66FF867C}">
                <a14:compatExt xmlns:a14="http://schemas.microsoft.com/office/drawing/2010/main" spid="_x0000_s1026"/>
              </a:ext>
            </a:extLst>
          </p:cNvPr>
          <p:cNvPicPr>
            <a:picLocks noChangeAspect="1"/>
          </p:cNvPicPr>
          <p:nvPr/>
        </p:nvPicPr>
        <p:blipFill>
          <a:blip r:embed="rId3"/>
          <a:stretch>
            <a:fillRect/>
          </a:stretch>
        </p:blipFill>
        <p:spPr>
          <a:xfrm>
            <a:off x="6948264" y="1916832"/>
            <a:ext cx="1158230" cy="660479"/>
          </a:xfrm>
          <a:prstGeom prst="rect">
            <a:avLst/>
          </a:prstGeom>
        </p:spPr>
      </p:pic>
      <p:sp>
        <p:nvSpPr>
          <p:cNvPr id="10" name="CuadroTexto 9"/>
          <p:cNvSpPr txBox="1"/>
          <p:nvPr/>
        </p:nvSpPr>
        <p:spPr>
          <a:xfrm>
            <a:off x="10294" y="1259468"/>
            <a:ext cx="6527274" cy="369332"/>
          </a:xfrm>
          <a:prstGeom prst="rect">
            <a:avLst/>
          </a:prstGeom>
          <a:noFill/>
        </p:spPr>
        <p:txBody>
          <a:bodyPr wrap="square" rtlCol="0">
            <a:spAutoFit/>
          </a:bodyPr>
          <a:lstStyle/>
          <a:p>
            <a:r>
              <a:rPr lang="es-ES" sz="1800" b="1" dirty="0">
                <a:solidFill>
                  <a:srgbClr val="0070C0"/>
                </a:solidFill>
                <a:latin typeface="+mn-lt"/>
              </a:rPr>
              <a:t>Bitácora de Registro de Control de Respaldo Diarios </a:t>
            </a:r>
            <a:endParaRPr lang="es-ES" sz="1800" b="1" dirty="0" smtClean="0">
              <a:solidFill>
                <a:srgbClr val="0070C0"/>
              </a:solidFill>
              <a:latin typeface="+mn-lt"/>
            </a:endParaRPr>
          </a:p>
        </p:txBody>
      </p:sp>
      <p:graphicFrame>
        <p:nvGraphicFramePr>
          <p:cNvPr id="8" name="Tabla 7"/>
          <p:cNvGraphicFramePr>
            <a:graphicFrameLocks noGrp="1"/>
          </p:cNvGraphicFramePr>
          <p:nvPr>
            <p:extLst>
              <p:ext uri="{D42A27DB-BD31-4B8C-83A1-F6EECF244321}">
                <p14:modId xmlns:p14="http://schemas.microsoft.com/office/powerpoint/2010/main" val="1957873199"/>
              </p:ext>
            </p:extLst>
          </p:nvPr>
        </p:nvGraphicFramePr>
        <p:xfrm>
          <a:off x="457200" y="4797152"/>
          <a:ext cx="8071485" cy="1946910"/>
        </p:xfrm>
        <a:graphic>
          <a:graphicData uri="http://schemas.openxmlformats.org/drawingml/2006/table">
            <a:tbl>
              <a:tblPr firstRow="1" firstCol="1" bandRow="1">
                <a:tableStyleId>{5C22544A-7EE6-4342-B048-85BDC9FD1C3A}</a:tableStyleId>
              </a:tblPr>
              <a:tblGrid>
                <a:gridCol w="440055"/>
                <a:gridCol w="804545"/>
                <a:gridCol w="810260"/>
                <a:gridCol w="734060"/>
                <a:gridCol w="622300"/>
                <a:gridCol w="772160"/>
                <a:gridCol w="581660"/>
                <a:gridCol w="619760"/>
                <a:gridCol w="698500"/>
                <a:gridCol w="1038860"/>
                <a:gridCol w="949325"/>
              </a:tblGrid>
              <a:tr h="247650">
                <a:tc gridSpan="11">
                  <a:txBody>
                    <a:bodyPr/>
                    <a:lstStyle/>
                    <a:p>
                      <a:pPr>
                        <a:lnSpc>
                          <a:spcPct val="115000"/>
                        </a:lnSpc>
                        <a:spcAft>
                          <a:spcPts val="0"/>
                        </a:spcAft>
                      </a:pPr>
                      <a:r>
                        <a:rPr lang="es-ES" sz="1000" dirty="0">
                          <a:effectLst/>
                        </a:rPr>
                        <a:t>BITACORA No. 2</a:t>
                      </a:r>
                      <a:endParaRPr lang="es-E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5900">
                <a:tc gridSpan="2">
                  <a:txBody>
                    <a:bodyPr/>
                    <a:lstStyle/>
                    <a:p>
                      <a:pPr>
                        <a:lnSpc>
                          <a:spcPct val="115000"/>
                        </a:lnSpc>
                        <a:spcAft>
                          <a:spcPts val="0"/>
                        </a:spcAft>
                        <a:tabLst>
                          <a:tab pos="431165" algn="l"/>
                        </a:tabLst>
                      </a:pPr>
                      <a:r>
                        <a:rPr lang="es-ES" sz="1000">
                          <a:effectLst/>
                        </a:rPr>
                        <a:t>TEMA:</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gridSpan="5">
                  <a:txBody>
                    <a:bodyPr/>
                    <a:lstStyle/>
                    <a:p>
                      <a:pPr>
                        <a:lnSpc>
                          <a:spcPct val="115000"/>
                        </a:lnSpc>
                        <a:spcAft>
                          <a:spcPts val="0"/>
                        </a:spcAft>
                      </a:pPr>
                      <a:r>
                        <a:rPr lang="es-ES" sz="1000">
                          <a:effectLst/>
                        </a:rPr>
                        <a:t>REGISTRO DE CONTROL DE RECUPERACION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pPr>
                        <a:lnSpc>
                          <a:spcPct val="115000"/>
                        </a:lnSpc>
                        <a:spcAft>
                          <a:spcPts val="0"/>
                        </a:spcAft>
                      </a:pPr>
                      <a:endParaRPr lang="es-E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r>
              <a:tr h="215900">
                <a:tc gridSpan="2">
                  <a:txBody>
                    <a:bodyPr/>
                    <a:lstStyle/>
                    <a:p>
                      <a:pPr>
                        <a:lnSpc>
                          <a:spcPct val="115000"/>
                        </a:lnSpc>
                        <a:spcAft>
                          <a:spcPts val="0"/>
                        </a:spcAft>
                        <a:tabLst>
                          <a:tab pos="431165" algn="l"/>
                        </a:tabLst>
                      </a:pPr>
                      <a:r>
                        <a:rPr lang="es-ES" sz="1000">
                          <a:effectLst/>
                        </a:rPr>
                        <a:t>Cargo: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gridSpan="3">
                  <a:txBody>
                    <a:bodyPr/>
                    <a:lstStyle/>
                    <a:p>
                      <a:pPr>
                        <a:lnSpc>
                          <a:spcPct val="115000"/>
                        </a:lnSpc>
                        <a:spcAft>
                          <a:spcPts val="0"/>
                        </a:spcAft>
                      </a:pPr>
                      <a:r>
                        <a:rPr lang="es-ES" sz="1000">
                          <a:effectLst/>
                        </a:rPr>
                        <a:t>Administrador de Slego ERP</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r>
              <a:tr h="215900">
                <a:tc gridSpan="2">
                  <a:txBody>
                    <a:bodyPr/>
                    <a:lstStyle/>
                    <a:p>
                      <a:pPr>
                        <a:lnSpc>
                          <a:spcPct val="115000"/>
                        </a:lnSpc>
                        <a:spcAft>
                          <a:spcPts val="0"/>
                        </a:spcAft>
                        <a:tabLst>
                          <a:tab pos="431165" algn="l"/>
                        </a:tabLst>
                      </a:pPr>
                      <a:r>
                        <a:rPr lang="es-ES" sz="1000">
                          <a:effectLst/>
                        </a:rPr>
                        <a:t>Responsable: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gridSpan="2">
                  <a:txBody>
                    <a:bodyPr/>
                    <a:lstStyle/>
                    <a:p>
                      <a:pPr>
                        <a:lnSpc>
                          <a:spcPct val="115000"/>
                        </a:lnSpc>
                        <a:spcAft>
                          <a:spcPts val="0"/>
                        </a:spcAft>
                      </a:pPr>
                      <a:r>
                        <a:rPr lang="es-ES" sz="1000">
                          <a:effectLst/>
                        </a:rPr>
                        <a:t>Ing. Cristian Cobo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c>
                  <a:txBody>
                    <a:bodyPr/>
                    <a:lstStyle/>
                    <a:p>
                      <a:endParaRPr lang="es-ES" sz="1000">
                        <a:effectLst/>
                        <a:latin typeface="Calibri" panose="020F0502020204030204" pitchFamily="34" charset="0"/>
                      </a:endParaRPr>
                    </a:p>
                  </a:txBody>
                  <a:tcPr marL="68580" marR="68580" marT="0" marB="0"/>
                </a:tc>
              </a:tr>
              <a:tr h="0">
                <a:tc>
                  <a:txBody>
                    <a:bodyPr/>
                    <a:lstStyle/>
                    <a:p>
                      <a:pPr>
                        <a:lnSpc>
                          <a:spcPct val="115000"/>
                        </a:lnSpc>
                        <a:spcAft>
                          <a:spcPts val="0"/>
                        </a:spcAft>
                      </a:pPr>
                      <a:r>
                        <a:rPr lang="es-ES" sz="1000">
                          <a:effectLst/>
                        </a:rPr>
                        <a:t>Fecha</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Responsable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Nombre del Archivo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Tamaño del Archivo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Hora del Respaldo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Directorio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Disco Externo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Tamaño del Disco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Disponible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Firma del Responsable</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ESTADO</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s-ES" sz="1000" dirty="0">
                          <a:effectLst/>
                        </a:rPr>
                        <a:t> </a:t>
                      </a:r>
                      <a:endParaRPr lang="es-E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a:effectLst/>
                        </a:rPr>
                        <a:t> </a:t>
                      </a:r>
                      <a:endParaRPr lang="es-E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000" dirty="0">
                          <a:effectLst/>
                        </a:rPr>
                        <a:t>SOLICITADO/</a:t>
                      </a:r>
                      <a:br>
                        <a:rPr lang="es-ES" sz="1000" dirty="0">
                          <a:effectLst/>
                        </a:rPr>
                      </a:br>
                      <a:r>
                        <a:rPr lang="es-ES" sz="1000" dirty="0">
                          <a:effectLst/>
                        </a:rPr>
                        <a:t>PROCESADO</a:t>
                      </a:r>
                      <a:endParaRPr lang="es-E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pic>
        <p:nvPicPr>
          <p:cNvPr id="12" name="Object 2">
            <a:extLst>
              <a:ext uri="{63B3BB69-23CF-44E3-9099-C40C66FF867C}">
                <a14:compatExt xmlns:a14="http://schemas.microsoft.com/office/drawing/2010/main" spid="_x0000_s1026"/>
              </a:ext>
            </a:extLst>
          </p:cNvPr>
          <p:cNvPicPr>
            <a:picLocks noChangeAspect="1"/>
          </p:cNvPicPr>
          <p:nvPr/>
        </p:nvPicPr>
        <p:blipFill>
          <a:blip r:embed="rId3"/>
          <a:stretch>
            <a:fillRect/>
          </a:stretch>
        </p:blipFill>
        <p:spPr>
          <a:xfrm>
            <a:off x="6162993" y="4930979"/>
            <a:ext cx="1152525" cy="657225"/>
          </a:xfrm>
          <a:prstGeom prst="rect">
            <a:avLst/>
          </a:prstGeom>
        </p:spPr>
      </p:pic>
      <p:sp>
        <p:nvSpPr>
          <p:cNvPr id="13" name="CuadroTexto 12"/>
          <p:cNvSpPr txBox="1"/>
          <p:nvPr/>
        </p:nvSpPr>
        <p:spPr>
          <a:xfrm>
            <a:off x="211981" y="4154860"/>
            <a:ext cx="6527274" cy="369332"/>
          </a:xfrm>
          <a:prstGeom prst="rect">
            <a:avLst/>
          </a:prstGeom>
          <a:noFill/>
        </p:spPr>
        <p:txBody>
          <a:bodyPr wrap="square" rtlCol="0">
            <a:spAutoFit/>
          </a:bodyPr>
          <a:lstStyle/>
          <a:p>
            <a:r>
              <a:rPr lang="es-ES" sz="1800" b="1" dirty="0">
                <a:solidFill>
                  <a:srgbClr val="0070C0"/>
                </a:solidFill>
                <a:latin typeface="+mn-lt"/>
              </a:rPr>
              <a:t>Bitácora de Registro de Control de Recuperación </a:t>
            </a:r>
            <a:endParaRPr lang="es-ES" sz="1800" b="1" dirty="0" smtClean="0">
              <a:solidFill>
                <a:srgbClr val="0070C0"/>
              </a:solidFill>
              <a:latin typeface="+mn-lt"/>
            </a:endParaRPr>
          </a:p>
        </p:txBody>
      </p:sp>
    </p:spTree>
    <p:extLst>
      <p:ext uri="{BB962C8B-B14F-4D97-AF65-F5344CB8AC3E}">
        <p14:creationId xmlns:p14="http://schemas.microsoft.com/office/powerpoint/2010/main" val="3454092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778098"/>
          </a:xfrm>
        </p:spPr>
        <p:txBody>
          <a:bodyPr/>
          <a:lstStyle/>
          <a:p>
            <a:pPr fontAlgn="auto">
              <a:spcAft>
                <a:spcPts val="0"/>
              </a:spcAft>
              <a:defRPr/>
            </a:pPr>
            <a:r>
              <a:rPr lang="es-EC" sz="3600" b="1" dirty="0">
                <a:solidFill>
                  <a:schemeClr val="accent1">
                    <a:lumMod val="75000"/>
                  </a:schemeClr>
                </a:solidFill>
              </a:rPr>
              <a:t>Planteamiento del </a:t>
            </a:r>
            <a:r>
              <a:rPr lang="es-EC" sz="3600" b="1" dirty="0" smtClean="0">
                <a:solidFill>
                  <a:schemeClr val="accent1">
                    <a:lumMod val="75000"/>
                  </a:schemeClr>
                </a:solidFill>
              </a:rPr>
              <a:t>Problema</a:t>
            </a:r>
            <a:endParaRPr lang="es-EC" sz="3600" b="1" dirty="0">
              <a:solidFill>
                <a:schemeClr val="accent1">
                  <a:lumMod val="75000"/>
                </a:schemeClr>
              </a:solidFill>
            </a:endParaRPr>
          </a:p>
        </p:txBody>
      </p:sp>
      <p:sp>
        <p:nvSpPr>
          <p:cNvPr id="3" name="2 Marcador de contenido"/>
          <p:cNvSpPr>
            <a:spLocks noGrp="1"/>
          </p:cNvSpPr>
          <p:nvPr>
            <p:ph idx="1"/>
          </p:nvPr>
        </p:nvSpPr>
        <p:spPr>
          <a:xfrm>
            <a:off x="457200" y="1600200"/>
            <a:ext cx="8229600" cy="3773015"/>
          </a:xfrm>
        </p:spPr>
        <p:style>
          <a:lnRef idx="2">
            <a:schemeClr val="accent5"/>
          </a:lnRef>
          <a:fillRef idx="1">
            <a:schemeClr val="lt1"/>
          </a:fillRef>
          <a:effectRef idx="0">
            <a:schemeClr val="accent5"/>
          </a:effectRef>
          <a:fontRef idx="minor">
            <a:schemeClr val="dk1"/>
          </a:fontRef>
        </p:style>
        <p:txBody>
          <a:bodyPr/>
          <a:lstStyle/>
          <a:p>
            <a:pPr marL="0" indent="0" algn="just">
              <a:lnSpc>
                <a:spcPct val="150000"/>
              </a:lnSpc>
              <a:buNone/>
            </a:pPr>
            <a:r>
              <a:rPr lang="es-EC" sz="2000" dirty="0"/>
              <a:t>Con el estudio de impacto por la implantación de Slego ERP en la empresa Técnicos Agropecuarios del Ecuador Cía. Ltda. surge la necesidad de garantizar la continuidad del negocio en torno a la disponibilidad de los recursos tecnológicos como son servidores, datos, comunicaciones, archivos relacionados con la configuración del ERP, entre otros; Razón por la cual se </a:t>
            </a:r>
            <a:r>
              <a:rPr lang="es-EC" sz="2000" dirty="0" smtClean="0"/>
              <a:t>propone </a:t>
            </a:r>
            <a:r>
              <a:rPr lang="es-EC" sz="2000" dirty="0"/>
              <a:t>un plan de contingencias para el área de TI con el enfoque específico a Slego ERP.</a:t>
            </a:r>
            <a:endParaRPr lang="es-ES" sz="2000" dirty="0"/>
          </a:p>
        </p:txBody>
      </p:sp>
      <p:sp>
        <p:nvSpPr>
          <p:cNvPr id="4" name="3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1026" name="Picture 2" descr="http://pprdportales.ruv.itesm.mx/documents/3087292/5069428/Fotos_590x330_s24.jpg/1b2bcd04-602a-453f-ab66-94f29e2de5fc?t=136381639400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552" r="18850"/>
          <a:stretch/>
        </p:blipFill>
        <p:spPr bwMode="auto">
          <a:xfrm>
            <a:off x="6444208" y="5589240"/>
            <a:ext cx="1512168" cy="1118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Bitácoras de Control</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10" name="CuadroTexto 9"/>
          <p:cNvSpPr txBox="1"/>
          <p:nvPr/>
        </p:nvSpPr>
        <p:spPr>
          <a:xfrm>
            <a:off x="441176" y="1372126"/>
            <a:ext cx="6527274" cy="369332"/>
          </a:xfrm>
          <a:prstGeom prst="rect">
            <a:avLst/>
          </a:prstGeom>
          <a:noFill/>
        </p:spPr>
        <p:txBody>
          <a:bodyPr wrap="square" rtlCol="0">
            <a:spAutoFit/>
          </a:bodyPr>
          <a:lstStyle/>
          <a:p>
            <a:r>
              <a:rPr lang="es-ES" sz="1800" b="1" dirty="0">
                <a:solidFill>
                  <a:srgbClr val="0070C0"/>
                </a:solidFill>
                <a:latin typeface="+mn-lt"/>
              </a:rPr>
              <a:t>Bitácora de Registro de Control de </a:t>
            </a:r>
            <a:r>
              <a:rPr lang="es-ES" sz="1800" b="1" dirty="0" smtClean="0">
                <a:solidFill>
                  <a:srgbClr val="0070C0"/>
                </a:solidFill>
                <a:latin typeface="+mn-lt"/>
              </a:rPr>
              <a:t>Cambios en </a:t>
            </a:r>
            <a:r>
              <a:rPr lang="es-ES" sz="1800" b="1" dirty="0" err="1" smtClean="0">
                <a:solidFill>
                  <a:srgbClr val="0070C0"/>
                </a:solidFill>
                <a:latin typeface="+mn-lt"/>
              </a:rPr>
              <a:t>Slego</a:t>
            </a:r>
            <a:endParaRPr lang="es-ES" sz="1800" b="1" dirty="0" smtClean="0">
              <a:solidFill>
                <a:srgbClr val="0070C0"/>
              </a:solidFill>
              <a:latin typeface="+mn-lt"/>
            </a:endParaRPr>
          </a:p>
        </p:txBody>
      </p:sp>
      <p:pic>
        <p:nvPicPr>
          <p:cNvPr id="5" name="Imagen 4"/>
          <p:cNvPicPr>
            <a:picLocks noChangeAspect="1"/>
          </p:cNvPicPr>
          <p:nvPr/>
        </p:nvPicPr>
        <p:blipFill>
          <a:blip r:embed="rId3"/>
          <a:stretch>
            <a:fillRect/>
          </a:stretch>
        </p:blipFill>
        <p:spPr>
          <a:xfrm>
            <a:off x="312136" y="1988840"/>
            <a:ext cx="8519727" cy="2322615"/>
          </a:xfrm>
          <a:prstGeom prst="rect">
            <a:avLst/>
          </a:prstGeom>
        </p:spPr>
      </p:pic>
    </p:spTree>
    <p:extLst>
      <p:ext uri="{BB962C8B-B14F-4D97-AF65-F5344CB8AC3E}">
        <p14:creationId xmlns:p14="http://schemas.microsoft.com/office/powerpoint/2010/main" val="1012421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Comités de Seguridad</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988840"/>
            <a:ext cx="6048672"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532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Responsables</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24" y="1412776"/>
            <a:ext cx="9041064" cy="4758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9683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Periodos de Plazos</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5" name="Imagen 4"/>
          <p:cNvPicPr>
            <a:picLocks noChangeAspect="1"/>
          </p:cNvPicPr>
          <p:nvPr/>
        </p:nvPicPr>
        <p:blipFill>
          <a:blip r:embed="rId3"/>
          <a:stretch>
            <a:fillRect/>
          </a:stretch>
        </p:blipFill>
        <p:spPr>
          <a:xfrm>
            <a:off x="247368" y="1556792"/>
            <a:ext cx="8649263" cy="4429126"/>
          </a:xfrm>
          <a:prstGeom prst="rect">
            <a:avLst/>
          </a:prstGeom>
        </p:spPr>
      </p:pic>
      <p:pic>
        <p:nvPicPr>
          <p:cNvPr id="1228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3175" y="411163"/>
            <a:ext cx="955675" cy="544512"/>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3175" y="411163"/>
            <a:ext cx="955675" cy="544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957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Periodos de Plazos</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3" name="Imagen 2"/>
          <p:cNvPicPr>
            <a:picLocks noChangeAspect="1"/>
          </p:cNvPicPr>
          <p:nvPr/>
        </p:nvPicPr>
        <p:blipFill>
          <a:blip r:embed="rId3"/>
          <a:stretch>
            <a:fillRect/>
          </a:stretch>
        </p:blipFill>
        <p:spPr>
          <a:xfrm>
            <a:off x="433468" y="1484784"/>
            <a:ext cx="8522787" cy="5150519"/>
          </a:xfrm>
          <a:prstGeom prst="rect">
            <a:avLst/>
          </a:prstGeom>
        </p:spPr>
      </p:pic>
    </p:spTree>
    <p:extLst>
      <p:ext uri="{BB962C8B-B14F-4D97-AF65-F5344CB8AC3E}">
        <p14:creationId xmlns:p14="http://schemas.microsoft.com/office/powerpoint/2010/main" val="3381863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64041"/>
          </a:xfrm>
        </p:spPr>
        <p:txBody>
          <a:bodyPr rtlCol="0">
            <a:normAutofit/>
          </a:bodyPr>
          <a:lstStyle/>
          <a:p>
            <a:pPr fontAlgn="auto">
              <a:spcAft>
                <a:spcPts val="0"/>
              </a:spcAft>
              <a:defRPr/>
            </a:pPr>
            <a:r>
              <a:rPr lang="es-ES" sz="3600" b="1" dirty="0" smtClean="0">
                <a:solidFill>
                  <a:schemeClr val="accent1">
                    <a:lumMod val="75000"/>
                  </a:schemeClr>
                </a:solidFill>
              </a:rPr>
              <a:t>Periodos de Plazos</a:t>
            </a:r>
            <a:endParaRPr lang="es-EC" sz="3600" b="1" dirty="0" smtClean="0">
              <a:solidFill>
                <a:schemeClr val="accent1">
                  <a:lumMod val="75000"/>
                </a:schemeClr>
              </a:solidFill>
            </a:endParaRPr>
          </a:p>
        </p:txBody>
      </p:sp>
      <p:sp>
        <p:nvSpPr>
          <p:cNvPr id="15"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pic>
        <p:nvPicPr>
          <p:cNvPr id="3" name="Imagen 2"/>
          <p:cNvPicPr>
            <a:picLocks noChangeAspect="1"/>
          </p:cNvPicPr>
          <p:nvPr/>
        </p:nvPicPr>
        <p:blipFill>
          <a:blip r:embed="rId3"/>
          <a:stretch>
            <a:fillRect/>
          </a:stretch>
        </p:blipFill>
        <p:spPr>
          <a:xfrm>
            <a:off x="79888" y="1484784"/>
            <a:ext cx="9064112" cy="3029694"/>
          </a:xfrm>
          <a:prstGeom prst="rect">
            <a:avLst/>
          </a:prstGeom>
        </p:spPr>
      </p:pic>
    </p:spTree>
    <p:extLst>
      <p:ext uri="{BB962C8B-B14F-4D97-AF65-F5344CB8AC3E}">
        <p14:creationId xmlns:p14="http://schemas.microsoft.com/office/powerpoint/2010/main" val="2511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12" name="Título 3"/>
          <p:cNvSpPr txBox="1">
            <a:spLocks/>
          </p:cNvSpPr>
          <p:nvPr/>
        </p:nvSpPr>
        <p:spPr>
          <a:xfrm>
            <a:off x="457200" y="116632"/>
            <a:ext cx="8229600" cy="636826"/>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entury Gothic" pitchFamily="34" charset="0"/>
              </a:defRPr>
            </a:lvl2pPr>
            <a:lvl3pPr algn="ctr" rtl="0" fontAlgn="base">
              <a:spcBef>
                <a:spcPct val="0"/>
              </a:spcBef>
              <a:spcAft>
                <a:spcPct val="0"/>
              </a:spcAft>
              <a:defRPr sz="4400">
                <a:solidFill>
                  <a:schemeClr val="tx1"/>
                </a:solidFill>
                <a:latin typeface="Century Gothic" pitchFamily="34" charset="0"/>
              </a:defRPr>
            </a:lvl3pPr>
            <a:lvl4pPr algn="ctr" rtl="0" fontAlgn="base">
              <a:spcBef>
                <a:spcPct val="0"/>
              </a:spcBef>
              <a:spcAft>
                <a:spcPct val="0"/>
              </a:spcAft>
              <a:defRPr sz="4400">
                <a:solidFill>
                  <a:schemeClr val="tx1"/>
                </a:solidFill>
                <a:latin typeface="Century Gothic" pitchFamily="34" charset="0"/>
              </a:defRPr>
            </a:lvl4pPr>
            <a:lvl5pPr algn="ctr" rtl="0" fontAlgn="base">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a:lstStyle>
          <a:p>
            <a:pPr eaLnBrk="1" hangingPunct="1"/>
            <a:r>
              <a:rPr lang="es-ES" sz="3600" b="1" dirty="0" smtClean="0">
                <a:solidFill>
                  <a:schemeClr val="accent1">
                    <a:lumMod val="75000"/>
                  </a:schemeClr>
                </a:solidFill>
              </a:rPr>
              <a:t>Conclusiones</a:t>
            </a:r>
            <a:endParaRPr lang="es-ES" sz="3600" b="1" dirty="0">
              <a:solidFill>
                <a:schemeClr val="accent1">
                  <a:lumMod val="75000"/>
                </a:schemeClr>
              </a:solidFill>
            </a:endParaRPr>
          </a:p>
        </p:txBody>
      </p:sp>
      <p:sp>
        <p:nvSpPr>
          <p:cNvPr id="5" name="Marcador de contenido 2"/>
          <p:cNvSpPr txBox="1">
            <a:spLocks/>
          </p:cNvSpPr>
          <p:nvPr/>
        </p:nvSpPr>
        <p:spPr>
          <a:xfrm>
            <a:off x="461764" y="1325171"/>
            <a:ext cx="8229600" cy="4853135"/>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800" dirty="0"/>
              <a:t>Se desarrollaron siete procedimientos (PECS) de acuerdo a los procesos críticos identificados en la Matriz de Riesgo, utilizando metodología ISO 9001:2000.</a:t>
            </a:r>
          </a:p>
          <a:p>
            <a:pPr algn="just"/>
            <a:r>
              <a:rPr lang="es-ES" sz="2800" dirty="0"/>
              <a:t>Con respecto a los responsables de la ejecución del plan de contingencia se formó el Comité de Sistemas y Seguridad, el Comité de Ejecución del Plan y el Comité de Control del plan de contingencias con funciones y responsabilidades</a:t>
            </a:r>
            <a:r>
              <a:rPr lang="es-ES" sz="2800" dirty="0" smtClean="0"/>
              <a:t>.</a:t>
            </a:r>
            <a:endParaRPr lang="es-ES" sz="2800" dirty="0"/>
          </a:p>
        </p:txBody>
      </p:sp>
    </p:spTree>
    <p:extLst>
      <p:ext uri="{BB962C8B-B14F-4D97-AF65-F5344CB8AC3E}">
        <p14:creationId xmlns:p14="http://schemas.microsoft.com/office/powerpoint/2010/main" val="7255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12" name="Título 3"/>
          <p:cNvSpPr txBox="1">
            <a:spLocks/>
          </p:cNvSpPr>
          <p:nvPr/>
        </p:nvSpPr>
        <p:spPr>
          <a:xfrm>
            <a:off x="457200" y="116632"/>
            <a:ext cx="8229600" cy="636826"/>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entury Gothic" pitchFamily="34" charset="0"/>
              </a:defRPr>
            </a:lvl2pPr>
            <a:lvl3pPr algn="ctr" rtl="0" fontAlgn="base">
              <a:spcBef>
                <a:spcPct val="0"/>
              </a:spcBef>
              <a:spcAft>
                <a:spcPct val="0"/>
              </a:spcAft>
              <a:defRPr sz="4400">
                <a:solidFill>
                  <a:schemeClr val="tx1"/>
                </a:solidFill>
                <a:latin typeface="Century Gothic" pitchFamily="34" charset="0"/>
              </a:defRPr>
            </a:lvl3pPr>
            <a:lvl4pPr algn="ctr" rtl="0" fontAlgn="base">
              <a:spcBef>
                <a:spcPct val="0"/>
              </a:spcBef>
              <a:spcAft>
                <a:spcPct val="0"/>
              </a:spcAft>
              <a:defRPr sz="4400">
                <a:solidFill>
                  <a:schemeClr val="tx1"/>
                </a:solidFill>
                <a:latin typeface="Century Gothic" pitchFamily="34" charset="0"/>
              </a:defRPr>
            </a:lvl4pPr>
            <a:lvl5pPr algn="ctr" rtl="0" fontAlgn="base">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a:lstStyle>
          <a:p>
            <a:pPr eaLnBrk="1" hangingPunct="1"/>
            <a:r>
              <a:rPr lang="es-ES" sz="3600" b="1" dirty="0" smtClean="0">
                <a:solidFill>
                  <a:schemeClr val="accent1">
                    <a:lumMod val="75000"/>
                  </a:schemeClr>
                </a:solidFill>
              </a:rPr>
              <a:t>Conclusiones</a:t>
            </a:r>
            <a:endParaRPr lang="es-ES" sz="3600" b="1" dirty="0">
              <a:solidFill>
                <a:schemeClr val="accent1">
                  <a:lumMod val="75000"/>
                </a:schemeClr>
              </a:solidFill>
            </a:endParaRPr>
          </a:p>
        </p:txBody>
      </p:sp>
      <p:sp>
        <p:nvSpPr>
          <p:cNvPr id="5" name="Marcador de contenido 2"/>
          <p:cNvSpPr txBox="1">
            <a:spLocks/>
          </p:cNvSpPr>
          <p:nvPr/>
        </p:nvSpPr>
        <p:spPr>
          <a:xfrm>
            <a:off x="463664" y="1296571"/>
            <a:ext cx="8229600" cy="3701008"/>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800" dirty="0" smtClean="0"/>
              <a:t>Se </a:t>
            </a:r>
            <a:r>
              <a:rPr lang="es-ES" sz="2800" dirty="0"/>
              <a:t>elaboró una matriz con los responsables plan de contingencias con toda la información necesaria para su localización como es direcciones domiciliarias, teléfonos de la compañía y personal, dirección de correo y lugar de residencia.</a:t>
            </a:r>
          </a:p>
          <a:p>
            <a:pPr algn="just"/>
            <a:r>
              <a:rPr lang="es-ES" sz="2800" dirty="0"/>
              <a:t>Se diseñaron bitácoras para el Registro de Control de Respaldo Diario, Registro de Validación y Recuperación del usuario PRD y Registro del Control de Cambios en Slego solicitados por los usuarios.</a:t>
            </a:r>
          </a:p>
        </p:txBody>
      </p:sp>
    </p:spTree>
    <p:extLst>
      <p:ext uri="{BB962C8B-B14F-4D97-AF65-F5344CB8AC3E}">
        <p14:creationId xmlns:p14="http://schemas.microsoft.com/office/powerpoint/2010/main" val="18043445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12" name="Título 3"/>
          <p:cNvSpPr txBox="1">
            <a:spLocks/>
          </p:cNvSpPr>
          <p:nvPr/>
        </p:nvSpPr>
        <p:spPr>
          <a:xfrm>
            <a:off x="457200" y="116632"/>
            <a:ext cx="8229600" cy="636826"/>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entury Gothic" pitchFamily="34" charset="0"/>
              </a:defRPr>
            </a:lvl2pPr>
            <a:lvl3pPr algn="ctr" rtl="0" fontAlgn="base">
              <a:spcBef>
                <a:spcPct val="0"/>
              </a:spcBef>
              <a:spcAft>
                <a:spcPct val="0"/>
              </a:spcAft>
              <a:defRPr sz="4400">
                <a:solidFill>
                  <a:schemeClr val="tx1"/>
                </a:solidFill>
                <a:latin typeface="Century Gothic" pitchFamily="34" charset="0"/>
              </a:defRPr>
            </a:lvl3pPr>
            <a:lvl4pPr algn="ctr" rtl="0" fontAlgn="base">
              <a:spcBef>
                <a:spcPct val="0"/>
              </a:spcBef>
              <a:spcAft>
                <a:spcPct val="0"/>
              </a:spcAft>
              <a:defRPr sz="4400">
                <a:solidFill>
                  <a:schemeClr val="tx1"/>
                </a:solidFill>
                <a:latin typeface="Century Gothic" pitchFamily="34" charset="0"/>
              </a:defRPr>
            </a:lvl4pPr>
            <a:lvl5pPr algn="ctr" rtl="0" fontAlgn="base">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a:lstStyle>
          <a:p>
            <a:pPr eaLnBrk="1" hangingPunct="1"/>
            <a:r>
              <a:rPr lang="es-ES" sz="3600" b="1" dirty="0" smtClean="0">
                <a:solidFill>
                  <a:schemeClr val="accent1">
                    <a:lumMod val="75000"/>
                  </a:schemeClr>
                </a:solidFill>
              </a:rPr>
              <a:t>Recomendaciones </a:t>
            </a:r>
            <a:endParaRPr lang="es-ES" sz="3600" b="1" dirty="0">
              <a:solidFill>
                <a:schemeClr val="accent1">
                  <a:lumMod val="75000"/>
                </a:schemeClr>
              </a:solidFill>
            </a:endParaRPr>
          </a:p>
        </p:txBody>
      </p:sp>
      <p:sp>
        <p:nvSpPr>
          <p:cNvPr id="5" name="Marcador de contenido 2"/>
          <p:cNvSpPr txBox="1">
            <a:spLocks/>
          </p:cNvSpPr>
          <p:nvPr/>
        </p:nvSpPr>
        <p:spPr>
          <a:xfrm>
            <a:off x="457200" y="1296570"/>
            <a:ext cx="8229600" cy="4796725"/>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400" dirty="0"/>
              <a:t>Dar cumplimiento, seguimiento y actualización a los a los PECS para garantizar que sus contenidos realicen la tarea para lo cual fueron creados.</a:t>
            </a:r>
          </a:p>
          <a:p>
            <a:pPr algn="just"/>
            <a:r>
              <a:rPr lang="es-ES" sz="2400" dirty="0"/>
              <a:t>Socializar el contenido del presente plan de contingencias con la finalidad de instruir adecuadamente al personal de la empresa</a:t>
            </a:r>
            <a:r>
              <a:rPr lang="es-ES" sz="2400" dirty="0" smtClean="0"/>
              <a:t>.</a:t>
            </a:r>
          </a:p>
          <a:p>
            <a:pPr algn="just"/>
            <a:r>
              <a:rPr lang="es-ES" sz="2400" dirty="0" smtClean="0"/>
              <a:t>Adicionalmente al plan de contingencias se deben desarrollar reglas de control y pruebas para verificar la efectividad de las acciones en caso de la ocurrencia y de esta forma tener la seguridad de que se cuenta con un método efectivo para la recuperación de </a:t>
            </a:r>
            <a:r>
              <a:rPr lang="es-ES" sz="2400" dirty="0" err="1" smtClean="0"/>
              <a:t>Slego</a:t>
            </a:r>
            <a:r>
              <a:rPr lang="es-ES" sz="2400" dirty="0" smtClean="0"/>
              <a:t> ERP.</a:t>
            </a:r>
            <a:endParaRPr lang="es-ES" sz="2400" dirty="0"/>
          </a:p>
        </p:txBody>
      </p:sp>
    </p:spTree>
    <p:extLst>
      <p:ext uri="{BB962C8B-B14F-4D97-AF65-F5344CB8AC3E}">
        <p14:creationId xmlns:p14="http://schemas.microsoft.com/office/powerpoint/2010/main" val="2050729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t0.gstatic.com/images?q=tbn:ANd9GcQSWeTcf27hk4pE42EluLGJMkTKogZWWFhzUn5VcGPK_UK22vyX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4663" y="1997075"/>
            <a:ext cx="5654675" cy="376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1448246" y="764704"/>
            <a:ext cx="6630341"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ES" sz="5400" b="1" dirty="0">
                <a:ln w="11430"/>
                <a:effectLst>
                  <a:outerShdw blurRad="50800" dist="39000" dir="5460000" algn="tl">
                    <a:srgbClr val="000000">
                      <a:alpha val="38000"/>
                    </a:srgbClr>
                  </a:outerShdw>
                </a:effectLst>
              </a:rPr>
              <a:t>MUCHAS GRACIAS!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2" name="1 Título"/>
          <p:cNvSpPr>
            <a:spLocks noGrp="1"/>
          </p:cNvSpPr>
          <p:nvPr>
            <p:ph type="title"/>
          </p:nvPr>
        </p:nvSpPr>
        <p:spPr>
          <a:xfrm>
            <a:off x="457200" y="44624"/>
            <a:ext cx="8229600" cy="848107"/>
          </a:xfrm>
        </p:spPr>
        <p:txBody>
          <a:bodyPr rtlCol="0">
            <a:normAutofit/>
          </a:bodyPr>
          <a:lstStyle/>
          <a:p>
            <a:pPr fontAlgn="auto">
              <a:spcAft>
                <a:spcPts val="0"/>
              </a:spcAft>
              <a:defRPr/>
            </a:pPr>
            <a:r>
              <a:rPr lang="es-EC" sz="3600" b="1" dirty="0" smtClean="0">
                <a:solidFill>
                  <a:schemeClr val="accent1">
                    <a:lumMod val="75000"/>
                  </a:schemeClr>
                </a:solidFill>
              </a:rPr>
              <a:t>Justificación e Importancia</a:t>
            </a:r>
          </a:p>
        </p:txBody>
      </p:sp>
      <p:sp>
        <p:nvSpPr>
          <p:cNvPr id="3" name="Rectángulo 2"/>
          <p:cNvSpPr/>
          <p:nvPr/>
        </p:nvSpPr>
        <p:spPr>
          <a:xfrm>
            <a:off x="179512" y="1313473"/>
            <a:ext cx="8784976" cy="1015663"/>
          </a:xfrm>
          <a:prstGeom prst="rect">
            <a:avLst/>
          </a:prstGeom>
        </p:spPr>
        <p:txBody>
          <a:bodyPr wrap="square">
            <a:spAutoFit/>
          </a:bodyPr>
          <a:lstStyle/>
          <a:p>
            <a:pPr algn="just"/>
            <a:r>
              <a:rPr lang="es-ES" sz="2000" dirty="0">
                <a:latin typeface="+mn-lt"/>
                <a:ea typeface="Times New Roman" panose="02020603050405020304" pitchFamily="18" charset="0"/>
                <a:cs typeface="Times New Roman" panose="02020603050405020304" pitchFamily="18" charset="0"/>
              </a:rPr>
              <a:t>La evolución de los sistemas informáticos se encuentran directamente relacionados con la evolución de las vulnerabilidades que deben ser controladas por las </a:t>
            </a:r>
            <a:r>
              <a:rPr lang="es-ES" sz="2000" dirty="0" smtClean="0">
                <a:latin typeface="+mn-lt"/>
                <a:ea typeface="Times New Roman" panose="02020603050405020304" pitchFamily="18" charset="0"/>
                <a:cs typeface="Times New Roman" panose="02020603050405020304" pitchFamily="18" charset="0"/>
              </a:rPr>
              <a:t>empresas</a:t>
            </a:r>
            <a:r>
              <a:rPr lang="es-ES" sz="2000" dirty="0">
                <a:latin typeface="+mn-lt"/>
                <a:ea typeface="Times New Roman" panose="02020603050405020304" pitchFamily="18" charset="0"/>
                <a:cs typeface="Times New Roman" panose="02020603050405020304" pitchFamily="18" charset="0"/>
              </a:rPr>
              <a:t>.</a:t>
            </a:r>
            <a:endParaRPr lang="es-EC" sz="2000" dirty="0">
              <a:latin typeface="+mn-lt"/>
            </a:endParaRPr>
          </a:p>
        </p:txBody>
      </p:sp>
      <p:pic>
        <p:nvPicPr>
          <p:cNvPr id="1026" name="Picture 2" descr="http://www.victormiranda.com.mx/vmwp/wp-content/uploads/2011/06/VM-vulnerabilid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3169080"/>
            <a:ext cx="1825783" cy="22761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a 6"/>
          <p:cNvGraphicFramePr/>
          <p:nvPr>
            <p:extLst>
              <p:ext uri="{D42A27DB-BD31-4B8C-83A1-F6EECF244321}">
                <p14:modId xmlns:p14="http://schemas.microsoft.com/office/powerpoint/2010/main" val="3040545200"/>
              </p:ext>
            </p:extLst>
          </p:nvPr>
        </p:nvGraphicFramePr>
        <p:xfrm>
          <a:off x="2627784" y="2724085"/>
          <a:ext cx="4421989" cy="2792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Flecha derecha 7"/>
          <p:cNvSpPr/>
          <p:nvPr/>
        </p:nvSpPr>
        <p:spPr>
          <a:xfrm>
            <a:off x="2483768" y="396116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074" name="Picture 2" descr="http://educacionadistancia.juntadeandalucia.es/profesorado_taller/pluginfile.php/20755/mod_book/chapter/3144/seguridad-informatica.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51044" y="3564153"/>
            <a:ext cx="1601658" cy="1370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4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987"/>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13" name="2 Marcador de contenido"/>
          <p:cNvSpPr txBox="1">
            <a:spLocks/>
          </p:cNvSpPr>
          <p:nvPr/>
        </p:nvSpPr>
        <p:spPr bwMode="auto">
          <a:xfrm>
            <a:off x="304424" y="1358425"/>
            <a:ext cx="1737922" cy="39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150000"/>
              </a:lnSpc>
              <a:spcAft>
                <a:spcPts val="0"/>
              </a:spcAft>
              <a:buNone/>
              <a:defRPr/>
            </a:pPr>
            <a:endParaRPr lang="es-ES" sz="1800" b="1" dirty="0">
              <a:solidFill>
                <a:srgbClr val="0070C0"/>
              </a:solidFill>
            </a:endParaRPr>
          </a:p>
        </p:txBody>
      </p:sp>
      <p:sp>
        <p:nvSpPr>
          <p:cNvPr id="6" name="1 Título"/>
          <p:cNvSpPr txBox="1">
            <a:spLocks/>
          </p:cNvSpPr>
          <p:nvPr/>
        </p:nvSpPr>
        <p:spPr>
          <a:xfrm>
            <a:off x="457200" y="116632"/>
            <a:ext cx="8229600" cy="848107"/>
          </a:xfrm>
          <a:prstGeom prst="rect">
            <a:avLst/>
          </a:prstGeom>
        </p:spPr>
        <p:txBody>
          <a:bodyPr rtlCol="0">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entury Gothic" pitchFamily="34" charset="0"/>
              </a:defRPr>
            </a:lvl2pPr>
            <a:lvl3pPr algn="ctr" rtl="0" fontAlgn="base">
              <a:spcBef>
                <a:spcPct val="0"/>
              </a:spcBef>
              <a:spcAft>
                <a:spcPct val="0"/>
              </a:spcAft>
              <a:defRPr sz="4400">
                <a:solidFill>
                  <a:schemeClr val="tx1"/>
                </a:solidFill>
                <a:latin typeface="Century Gothic" pitchFamily="34" charset="0"/>
              </a:defRPr>
            </a:lvl3pPr>
            <a:lvl4pPr algn="ctr" rtl="0" fontAlgn="base">
              <a:spcBef>
                <a:spcPct val="0"/>
              </a:spcBef>
              <a:spcAft>
                <a:spcPct val="0"/>
              </a:spcAft>
              <a:defRPr sz="4400">
                <a:solidFill>
                  <a:schemeClr val="tx1"/>
                </a:solidFill>
                <a:latin typeface="Century Gothic" pitchFamily="34" charset="0"/>
              </a:defRPr>
            </a:lvl4pPr>
            <a:lvl5pPr algn="ctr" rtl="0" fontAlgn="base">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a:lstStyle>
          <a:p>
            <a:pPr eaLnBrk="1" fontAlgn="auto" hangingPunct="1">
              <a:spcAft>
                <a:spcPts val="0"/>
              </a:spcAft>
              <a:defRPr/>
            </a:pPr>
            <a:r>
              <a:rPr lang="es-EC" sz="3600" b="1" dirty="0" smtClean="0">
                <a:solidFill>
                  <a:schemeClr val="accent1">
                    <a:lumMod val="75000"/>
                  </a:schemeClr>
                </a:solidFill>
              </a:rPr>
              <a:t>Justificación e Importancia</a:t>
            </a:r>
          </a:p>
        </p:txBody>
      </p:sp>
      <p:sp>
        <p:nvSpPr>
          <p:cNvPr id="7" name="Rectángulo 6"/>
          <p:cNvSpPr/>
          <p:nvPr/>
        </p:nvSpPr>
        <p:spPr>
          <a:xfrm>
            <a:off x="179512" y="1313473"/>
            <a:ext cx="8784976" cy="1938992"/>
          </a:xfrm>
          <a:prstGeom prst="rect">
            <a:avLst/>
          </a:prstGeom>
        </p:spPr>
        <p:txBody>
          <a:bodyPr wrap="square">
            <a:spAutoFit/>
          </a:bodyPr>
          <a:lstStyle/>
          <a:p>
            <a:pPr algn="just"/>
            <a:r>
              <a:rPr lang="es-EC" sz="2000" dirty="0">
                <a:latin typeface="+mn-lt"/>
              </a:rPr>
              <a:t>La </a:t>
            </a:r>
            <a:r>
              <a:rPr lang="es-EC" sz="2000" b="1" dirty="0" smtClean="0">
                <a:solidFill>
                  <a:srgbClr val="0070C0"/>
                </a:solidFill>
                <a:latin typeface="+mn-lt"/>
              </a:rPr>
              <a:t>información</a:t>
            </a:r>
            <a:r>
              <a:rPr lang="es-EC" sz="2000" dirty="0" smtClean="0">
                <a:solidFill>
                  <a:srgbClr val="0070C0"/>
                </a:solidFill>
                <a:latin typeface="+mn-lt"/>
              </a:rPr>
              <a:t> </a:t>
            </a:r>
            <a:r>
              <a:rPr lang="es-EC" sz="2000" dirty="0" smtClean="0">
                <a:latin typeface="+mn-lt"/>
              </a:rPr>
              <a:t>es </a:t>
            </a:r>
            <a:r>
              <a:rPr lang="es-EC" sz="2000" dirty="0">
                <a:latin typeface="+mn-lt"/>
              </a:rPr>
              <a:t>el objeto de mayor valor en las organizaciones; debido que afecta directamente a los negocios de una empresa o una persona. Por esta razón el principal propósito de un plan de contingencias es proteger la información registrada independientemente de los equipos donde se encuentren almacenados</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325709"/>
            <a:ext cx="3637087" cy="25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107504" y="3325709"/>
            <a:ext cx="5184576" cy="300082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s-ES" sz="1800" b="1" dirty="0">
                <a:latin typeface="+mj-lt"/>
                <a:ea typeface="Times New Roman" panose="02020603050405020304" pitchFamily="18" charset="0"/>
              </a:rPr>
              <a:t>Políticas de Seguridad de la </a:t>
            </a:r>
            <a:r>
              <a:rPr lang="es-ES" sz="1800" b="1" dirty="0" smtClean="0">
                <a:latin typeface="+mj-lt"/>
                <a:ea typeface="Times New Roman" panose="02020603050405020304" pitchFamily="18" charset="0"/>
              </a:rPr>
              <a:t>Información</a:t>
            </a:r>
          </a:p>
          <a:p>
            <a:pPr marL="342900" lvl="2" indent="-342900" algn="just">
              <a:lnSpc>
                <a:spcPct val="150000"/>
              </a:lnSpc>
              <a:buFont typeface="Arial" panose="020B0604020202020204" pitchFamily="34" charset="0"/>
              <a:buChar char="•"/>
            </a:pPr>
            <a:r>
              <a:rPr lang="es-ES" sz="1800" b="1" dirty="0">
                <a:latin typeface="+mj-lt"/>
                <a:ea typeface="Times New Roman" panose="02020603050405020304" pitchFamily="18" charset="0"/>
              </a:rPr>
              <a:t>Activos Informáticos</a:t>
            </a:r>
          </a:p>
          <a:p>
            <a:pPr marL="342900" lvl="2" indent="-342900" algn="just">
              <a:lnSpc>
                <a:spcPct val="150000"/>
              </a:lnSpc>
              <a:buFont typeface="Arial" panose="020B0604020202020204" pitchFamily="34" charset="0"/>
              <a:buChar char="•"/>
            </a:pPr>
            <a:r>
              <a:rPr lang="es-ES" sz="1800" b="1" dirty="0">
                <a:latin typeface="+mj-lt"/>
                <a:ea typeface="Times New Roman" panose="02020603050405020304" pitchFamily="18" charset="0"/>
              </a:rPr>
              <a:t>Principios Básicos de la Seguridad </a:t>
            </a:r>
          </a:p>
          <a:p>
            <a:pPr marL="342900" lvl="2" indent="-342900" algn="just">
              <a:lnSpc>
                <a:spcPct val="150000"/>
              </a:lnSpc>
              <a:buFont typeface="Arial" panose="020B0604020202020204" pitchFamily="34" charset="0"/>
              <a:buChar char="•"/>
            </a:pPr>
            <a:r>
              <a:rPr lang="es-ES" sz="1800" b="1" dirty="0">
                <a:latin typeface="+mj-lt"/>
                <a:ea typeface="Times New Roman" panose="02020603050405020304" pitchFamily="18" charset="0"/>
              </a:rPr>
              <a:t>Amenazas y Vulnerabilidades</a:t>
            </a:r>
          </a:p>
          <a:p>
            <a:pPr marL="342900" lvl="2" indent="-342900" algn="just">
              <a:lnSpc>
                <a:spcPct val="150000"/>
              </a:lnSpc>
              <a:buFont typeface="Arial" panose="020B0604020202020204" pitchFamily="34" charset="0"/>
              <a:buChar char="•"/>
            </a:pPr>
            <a:r>
              <a:rPr lang="es-ES" sz="1800" b="1" dirty="0">
                <a:latin typeface="+mj-lt"/>
                <a:ea typeface="Times New Roman" panose="02020603050405020304" pitchFamily="18" charset="0"/>
              </a:rPr>
              <a:t>Riesgos, Medidas de Seguridad y Ciclo de Seguridad</a:t>
            </a:r>
          </a:p>
          <a:p>
            <a:pPr marL="342900" lvl="2" indent="-342900" algn="just">
              <a:lnSpc>
                <a:spcPct val="150000"/>
              </a:lnSpc>
              <a:buFont typeface="Arial" panose="020B0604020202020204" pitchFamily="34" charset="0"/>
              <a:buChar char="•"/>
            </a:pPr>
            <a:r>
              <a:rPr lang="es-ES" sz="1800" b="1" dirty="0">
                <a:latin typeface="+mj-lt"/>
                <a:ea typeface="Times New Roman" panose="02020603050405020304" pitchFamily="18" charset="0"/>
              </a:rPr>
              <a:t>Planes de </a:t>
            </a:r>
            <a:r>
              <a:rPr lang="es-ES" sz="1800" b="1" dirty="0" smtClean="0">
                <a:latin typeface="+mj-lt"/>
                <a:ea typeface="Times New Roman" panose="02020603050405020304" pitchFamily="18" charset="0"/>
              </a:rPr>
              <a:t>Contingencia</a:t>
            </a:r>
            <a:endParaRPr lang="en-US" sz="1800" dirty="0">
              <a:effectLst/>
              <a:latin typeface="+mj-lt"/>
              <a:ea typeface="Times New Roman" panose="02020603050405020304" pitchFamily="18" charset="0"/>
            </a:endParaRPr>
          </a:p>
        </p:txBody>
      </p:sp>
    </p:spTree>
    <p:extLst>
      <p:ext uri="{BB962C8B-B14F-4D97-AF65-F5344CB8AC3E}">
        <p14:creationId xmlns:p14="http://schemas.microsoft.com/office/powerpoint/2010/main" val="3835675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836712"/>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2" name="1 Título"/>
          <p:cNvSpPr>
            <a:spLocks noGrp="1"/>
          </p:cNvSpPr>
          <p:nvPr>
            <p:ph type="title"/>
          </p:nvPr>
        </p:nvSpPr>
        <p:spPr>
          <a:xfrm>
            <a:off x="35496" y="44624"/>
            <a:ext cx="9073008" cy="854968"/>
          </a:xfrm>
        </p:spPr>
        <p:txBody>
          <a:bodyPr rtlCol="0">
            <a:noAutofit/>
          </a:bodyPr>
          <a:lstStyle/>
          <a:p>
            <a:r>
              <a:rPr lang="en-US" sz="2800" b="1" dirty="0" smtClean="0">
                <a:solidFill>
                  <a:schemeClr val="tx2"/>
                </a:solidFill>
              </a:rPr>
              <a:t>Plan de </a:t>
            </a:r>
            <a:r>
              <a:rPr lang="es-ES" sz="2800" b="1" dirty="0" smtClean="0">
                <a:solidFill>
                  <a:schemeClr val="tx2"/>
                </a:solidFill>
              </a:rPr>
              <a:t>Contingencia</a:t>
            </a:r>
            <a:endParaRPr lang="es-ES" sz="2800" b="1" dirty="0">
              <a:solidFill>
                <a:schemeClr val="tx2"/>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764902614"/>
              </p:ext>
            </p:extLst>
          </p:nvPr>
        </p:nvGraphicFramePr>
        <p:xfrm>
          <a:off x="457200" y="1268760"/>
          <a:ext cx="829126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6677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0013"/>
            <a:ext cx="8229600" cy="1143001"/>
          </a:xfrm>
        </p:spPr>
        <p:txBody>
          <a:bodyPr rtlCol="0">
            <a:normAutofit/>
          </a:bodyPr>
          <a:lstStyle/>
          <a:p>
            <a:pPr fontAlgn="auto">
              <a:spcAft>
                <a:spcPts val="0"/>
              </a:spcAft>
              <a:defRPr/>
            </a:pPr>
            <a:r>
              <a:rPr lang="es-EC" sz="3600" b="1" dirty="0" smtClean="0">
                <a:solidFill>
                  <a:schemeClr val="accent1">
                    <a:lumMod val="75000"/>
                  </a:schemeClr>
                </a:solidFill>
              </a:rPr>
              <a:t>Objetivos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146059600"/>
              </p:ext>
            </p:extLst>
          </p:nvPr>
        </p:nvGraphicFramePr>
        <p:xfrm>
          <a:off x="179512" y="1412776"/>
          <a:ext cx="8715250" cy="3343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0 CuadroTexto"/>
          <p:cNvSpPr txBox="1"/>
          <p:nvPr/>
        </p:nvSpPr>
        <p:spPr>
          <a:xfrm>
            <a:off x="-36512" y="908720"/>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5125" name="1 Título"/>
          <p:cNvSpPr txBox="1">
            <a:spLocks/>
          </p:cNvSpPr>
          <p:nvPr/>
        </p:nvSpPr>
        <p:spPr bwMode="auto">
          <a:xfrm>
            <a:off x="827088" y="1412875"/>
            <a:ext cx="77771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42950" indent="-742950">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lnSpc>
                <a:spcPct val="150000"/>
              </a:lnSpc>
              <a:buFont typeface="Century Gothic" pitchFamily="34" charset="0"/>
              <a:buAutoNum type="arabicPeriod"/>
            </a:pPr>
            <a:endParaRPr lang="es-EC">
              <a:ea typeface="Verdana" pitchFamily="34" charset="0"/>
              <a:cs typeface="Verdana" pitchFamily="34" charset="0"/>
            </a:endParaRPr>
          </a:p>
        </p:txBody>
      </p:sp>
      <p:sp>
        <p:nvSpPr>
          <p:cNvPr id="2" name="1 Título"/>
          <p:cNvSpPr>
            <a:spLocks noGrp="1"/>
          </p:cNvSpPr>
          <p:nvPr>
            <p:ph type="title"/>
          </p:nvPr>
        </p:nvSpPr>
        <p:spPr>
          <a:xfrm>
            <a:off x="457200" y="116632"/>
            <a:ext cx="8229600" cy="792088"/>
          </a:xfrm>
        </p:spPr>
        <p:txBody>
          <a:bodyPr rtlCol="0">
            <a:normAutofit/>
          </a:bodyPr>
          <a:lstStyle/>
          <a:p>
            <a:pPr fontAlgn="auto">
              <a:spcAft>
                <a:spcPts val="0"/>
              </a:spcAft>
              <a:defRPr/>
            </a:pPr>
            <a:r>
              <a:rPr lang="es-EC" sz="3600" b="1" dirty="0" smtClean="0">
                <a:solidFill>
                  <a:schemeClr val="accent1">
                    <a:lumMod val="75000"/>
                  </a:schemeClr>
                </a:solidFill>
              </a:rPr>
              <a:t>Objetivos</a:t>
            </a:r>
          </a:p>
        </p:txBody>
      </p:sp>
      <p:graphicFrame>
        <p:nvGraphicFramePr>
          <p:cNvPr id="7" name="3 Marcador de contenido"/>
          <p:cNvGraphicFramePr>
            <a:graphicFrameLocks noGrp="1"/>
          </p:cNvGraphicFramePr>
          <p:nvPr>
            <p:ph idx="1"/>
            <p:extLst>
              <p:ext uri="{D42A27DB-BD31-4B8C-83A1-F6EECF244321}">
                <p14:modId xmlns:p14="http://schemas.microsoft.com/office/powerpoint/2010/main" val="1839414619"/>
              </p:ext>
            </p:extLst>
          </p:nvPr>
        </p:nvGraphicFramePr>
        <p:xfrm>
          <a:off x="179512" y="1340768"/>
          <a:ext cx="8856984" cy="5250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4654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5125" name="1 Título"/>
          <p:cNvSpPr txBox="1">
            <a:spLocks/>
          </p:cNvSpPr>
          <p:nvPr/>
        </p:nvSpPr>
        <p:spPr bwMode="auto">
          <a:xfrm>
            <a:off x="683419" y="1124744"/>
            <a:ext cx="77771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42950" indent="-742950">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lnSpc>
                <a:spcPct val="150000"/>
              </a:lnSpc>
              <a:buFont typeface="Century Gothic" pitchFamily="34" charset="0"/>
              <a:buAutoNum type="arabicPeriod"/>
            </a:pPr>
            <a:endParaRPr lang="es-EC">
              <a:ea typeface="Verdana" pitchFamily="34" charset="0"/>
              <a:cs typeface="Verdana" pitchFamily="34" charset="0"/>
            </a:endParaRPr>
          </a:p>
        </p:txBody>
      </p:sp>
      <p:sp>
        <p:nvSpPr>
          <p:cNvPr id="2" name="1 Título"/>
          <p:cNvSpPr>
            <a:spLocks noGrp="1"/>
          </p:cNvSpPr>
          <p:nvPr>
            <p:ph type="title"/>
          </p:nvPr>
        </p:nvSpPr>
        <p:spPr>
          <a:xfrm>
            <a:off x="457200" y="116632"/>
            <a:ext cx="8229600" cy="792088"/>
          </a:xfrm>
        </p:spPr>
        <p:txBody>
          <a:bodyPr rtlCol="0">
            <a:normAutofit/>
          </a:bodyPr>
          <a:lstStyle/>
          <a:p>
            <a:pPr fontAlgn="auto">
              <a:spcAft>
                <a:spcPts val="0"/>
              </a:spcAft>
              <a:defRPr/>
            </a:pPr>
            <a:r>
              <a:rPr lang="es-EC" sz="3600" b="1" dirty="0" smtClean="0">
                <a:solidFill>
                  <a:schemeClr val="accent1">
                    <a:lumMod val="75000"/>
                  </a:schemeClr>
                </a:solidFill>
              </a:rPr>
              <a:t>Objetivos</a:t>
            </a:r>
          </a:p>
        </p:txBody>
      </p:sp>
      <p:graphicFrame>
        <p:nvGraphicFramePr>
          <p:cNvPr id="7" name="3 Marcador de contenido"/>
          <p:cNvGraphicFramePr>
            <a:graphicFrameLocks noGrp="1"/>
          </p:cNvGraphicFramePr>
          <p:nvPr>
            <p:ph idx="1"/>
            <p:extLst>
              <p:ext uri="{D42A27DB-BD31-4B8C-83A1-F6EECF244321}">
                <p14:modId xmlns:p14="http://schemas.microsoft.com/office/powerpoint/2010/main" val="1388879393"/>
              </p:ext>
            </p:extLst>
          </p:nvPr>
        </p:nvGraphicFramePr>
        <p:xfrm>
          <a:off x="179512" y="1209937"/>
          <a:ext cx="8856984"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5152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36512" y="924689"/>
            <a:ext cx="9180512" cy="200055"/>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spAutoFit/>
          </a:bodyPr>
          <a:lstStyle/>
          <a:p>
            <a:pPr algn="ctr">
              <a:defRPr/>
            </a:pPr>
            <a:endParaRPr lang="es-EC" sz="700" b="1" dirty="0">
              <a:solidFill>
                <a:schemeClr val="tx1"/>
              </a:solidFill>
            </a:endParaRPr>
          </a:p>
        </p:txBody>
      </p:sp>
      <p:sp>
        <p:nvSpPr>
          <p:cNvPr id="2" name="1 Título"/>
          <p:cNvSpPr>
            <a:spLocks noGrp="1"/>
          </p:cNvSpPr>
          <p:nvPr>
            <p:ph type="title"/>
          </p:nvPr>
        </p:nvSpPr>
        <p:spPr>
          <a:xfrm>
            <a:off x="395536" y="186661"/>
            <a:ext cx="8229600" cy="650051"/>
          </a:xfrm>
        </p:spPr>
        <p:txBody>
          <a:bodyPr rtlCol="0">
            <a:normAutofit/>
          </a:bodyPr>
          <a:lstStyle/>
          <a:p>
            <a:pPr fontAlgn="auto">
              <a:spcAft>
                <a:spcPts val="0"/>
              </a:spcAft>
              <a:defRPr/>
            </a:pPr>
            <a:r>
              <a:rPr lang="es-EC" sz="3600" b="1" dirty="0">
                <a:solidFill>
                  <a:schemeClr val="accent1">
                    <a:lumMod val="75000"/>
                  </a:schemeClr>
                </a:solidFill>
              </a:rPr>
              <a:t>Metodología de Investigación</a:t>
            </a:r>
            <a:endParaRPr lang="es-EC" sz="3600" b="1" dirty="0" smtClean="0">
              <a:solidFill>
                <a:schemeClr val="accent1">
                  <a:lumMod val="75000"/>
                </a:schemeClr>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388973626"/>
              </p:ext>
            </p:extLst>
          </p:nvPr>
        </p:nvGraphicFramePr>
        <p:xfrm>
          <a:off x="383109" y="4054247"/>
          <a:ext cx="8229600" cy="1174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a 7"/>
          <p:cNvGraphicFramePr/>
          <p:nvPr>
            <p:extLst>
              <p:ext uri="{D42A27DB-BD31-4B8C-83A1-F6EECF244321}">
                <p14:modId xmlns:p14="http://schemas.microsoft.com/office/powerpoint/2010/main" val="948912490"/>
              </p:ext>
            </p:extLst>
          </p:nvPr>
        </p:nvGraphicFramePr>
        <p:xfrm>
          <a:off x="406018" y="2191316"/>
          <a:ext cx="8219118" cy="10216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CuadroTexto 13"/>
          <p:cNvSpPr txBox="1"/>
          <p:nvPr/>
        </p:nvSpPr>
        <p:spPr>
          <a:xfrm>
            <a:off x="363568" y="1650866"/>
            <a:ext cx="3272328" cy="369332"/>
          </a:xfrm>
          <a:prstGeom prst="rect">
            <a:avLst/>
          </a:prstGeom>
          <a:noFill/>
        </p:spPr>
        <p:txBody>
          <a:bodyPr wrap="square" rtlCol="0">
            <a:spAutoFit/>
          </a:bodyPr>
          <a:lstStyle/>
          <a:p>
            <a:r>
              <a:rPr lang="es-ES" sz="1800" b="1" dirty="0" smtClean="0">
                <a:solidFill>
                  <a:srgbClr val="0070C0"/>
                </a:solidFill>
                <a:latin typeface="+mn-lt"/>
              </a:rPr>
              <a:t>Método de Investigación</a:t>
            </a:r>
          </a:p>
        </p:txBody>
      </p:sp>
      <p:sp>
        <p:nvSpPr>
          <p:cNvPr id="15" name="CuadroTexto 14"/>
          <p:cNvSpPr txBox="1"/>
          <p:nvPr/>
        </p:nvSpPr>
        <p:spPr>
          <a:xfrm>
            <a:off x="363568" y="3429000"/>
            <a:ext cx="5048742" cy="369332"/>
          </a:xfrm>
          <a:prstGeom prst="rect">
            <a:avLst/>
          </a:prstGeom>
          <a:noFill/>
        </p:spPr>
        <p:txBody>
          <a:bodyPr wrap="square" rtlCol="0">
            <a:spAutoFit/>
          </a:bodyPr>
          <a:lstStyle/>
          <a:p>
            <a:r>
              <a:rPr lang="es-ES" sz="1800" b="1" dirty="0" smtClean="0">
                <a:solidFill>
                  <a:srgbClr val="0070C0"/>
                </a:solidFill>
                <a:latin typeface="+mn-lt"/>
              </a:rPr>
              <a:t>Técnicas e Instrumentos de recolección</a:t>
            </a:r>
          </a:p>
        </p:txBody>
      </p:sp>
    </p:spTree>
    <p:extLst>
      <p:ext uri="{BB962C8B-B14F-4D97-AF65-F5344CB8AC3E}">
        <p14:creationId xmlns:p14="http://schemas.microsoft.com/office/powerpoint/2010/main" val="20452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5082</TotalTime>
  <Words>2005</Words>
  <Application>Microsoft Office PowerPoint</Application>
  <PresentationFormat>Presentación en pantalla (4:3)</PresentationFormat>
  <Paragraphs>323</Paragraphs>
  <Slides>29</Slides>
  <Notes>23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29</vt:i4>
      </vt:variant>
    </vt:vector>
  </HeadingPairs>
  <TitlesOfParts>
    <vt:vector size="36" baseType="lpstr">
      <vt:lpstr>Arial</vt:lpstr>
      <vt:lpstr>Calibri</vt:lpstr>
      <vt:lpstr>Century Gothic</vt:lpstr>
      <vt:lpstr>Times</vt:lpstr>
      <vt:lpstr>Times New Roman</vt:lpstr>
      <vt:lpstr>Verdana</vt:lpstr>
      <vt:lpstr>Tema de Office</vt:lpstr>
      <vt:lpstr>Presentación de PowerPoint</vt:lpstr>
      <vt:lpstr>Planteamiento del Problema</vt:lpstr>
      <vt:lpstr>Justificación e Importancia</vt:lpstr>
      <vt:lpstr>Presentación de PowerPoint</vt:lpstr>
      <vt:lpstr>Plan de Contingencia</vt:lpstr>
      <vt:lpstr>Objetivos</vt:lpstr>
      <vt:lpstr>Objetivos</vt:lpstr>
      <vt:lpstr>Objetivos</vt:lpstr>
      <vt:lpstr>Metodología de Investigación</vt:lpstr>
      <vt:lpstr>Matriz de Probabilidad de Ocurrencia, Frecuencia, Pérdida y Riesgo</vt:lpstr>
      <vt:lpstr>Matriz de Riesgo</vt:lpstr>
      <vt:lpstr>LA PROPUESTA</vt:lpstr>
      <vt:lpstr>Procesos Críticos</vt:lpstr>
      <vt:lpstr>Presentación de PowerPoint</vt:lpstr>
      <vt:lpstr>Presentación de PowerPoint</vt:lpstr>
      <vt:lpstr>Presentación de PowerPoint</vt:lpstr>
      <vt:lpstr>Presentación de PowerPoint</vt:lpstr>
      <vt:lpstr>Presentación de PowerPoint</vt:lpstr>
      <vt:lpstr>Bitácoras de Control</vt:lpstr>
      <vt:lpstr>Bitácoras de Control</vt:lpstr>
      <vt:lpstr>Comités de Seguridad</vt:lpstr>
      <vt:lpstr>Responsables</vt:lpstr>
      <vt:lpstr>Periodos de Plazos</vt:lpstr>
      <vt:lpstr>Periodos de Plazos</vt:lpstr>
      <vt:lpstr>Periodos de Plazos</vt:lpstr>
      <vt:lpstr>Presentación de PowerPoint</vt:lpstr>
      <vt:lpstr>Presentación de PowerPoint</vt:lpstr>
      <vt:lpstr>Presentación de PowerPoint</vt:lpstr>
      <vt:lpstr>Presentación de PowerPoint</vt:lpstr>
    </vt:vector>
  </TitlesOfParts>
  <Company>jcgm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FINANCIERO ADMINISTRATIVO CONTABLE</dc:title>
  <dc:creator>sis1</dc:creator>
  <cp:lastModifiedBy>S-INNOVATEC</cp:lastModifiedBy>
  <cp:revision>322</cp:revision>
  <cp:lastPrinted>2013-01-21T16:47:10Z</cp:lastPrinted>
  <dcterms:created xsi:type="dcterms:W3CDTF">2007-08-08T18:17:55Z</dcterms:created>
  <dcterms:modified xsi:type="dcterms:W3CDTF">2015-04-27T17:44:20Z</dcterms:modified>
</cp:coreProperties>
</file>