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1">
  <p:sldMasterIdLst>
    <p:sldMasterId id="2147483648" r:id="rId1"/>
  </p:sldMasterIdLst>
  <p:notesMasterIdLst>
    <p:notesMasterId r:id="rId36"/>
  </p:notesMasterIdLst>
  <p:sldIdLst>
    <p:sldId id="259" r:id="rId2"/>
    <p:sldId id="258" r:id="rId3"/>
    <p:sldId id="260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290" r:id="rId13"/>
    <p:sldId id="291" r:id="rId14"/>
    <p:sldId id="268" r:id="rId15"/>
    <p:sldId id="269" r:id="rId16"/>
    <p:sldId id="287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278" r:id="rId25"/>
    <p:sldId id="279" r:id="rId26"/>
    <p:sldId id="288" r:id="rId27"/>
    <p:sldId id="280" r:id="rId28"/>
    <p:sldId id="289" r:id="rId29"/>
    <p:sldId id="282" r:id="rId30"/>
    <p:sldId id="283" r:id="rId31"/>
    <p:sldId id="284" r:id="rId32"/>
    <p:sldId id="271" r:id="rId33"/>
    <p:sldId id="285" r:id="rId34"/>
    <p:sldId id="286" r:id="rId35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38" autoAdjust="0"/>
    <p:restoredTop sz="94660"/>
  </p:normalViewPr>
  <p:slideViewPr>
    <p:cSldViewPr>
      <p:cViewPr varScale="1">
        <p:scale>
          <a:sx n="70" d="100"/>
          <a:sy n="70" d="100"/>
        </p:scale>
        <p:origin x="121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HIS%20FER\Downloads\consumo'-edad%20(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ablas-de-la-encues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1100" b="1" i="0" cap="none">
                <a:solidFill>
                  <a:schemeClr val="tx1"/>
                </a:solidFill>
                <a:effectLst/>
              </a:rPr>
              <a:t>Consumo de alimentos organicos * género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'Consu-Gen'!$B$25</c:f>
              <c:strCache>
                <c:ptCount val="1"/>
                <c:pt idx="0">
                  <c:v>Si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'Consu-Gen'!$C$24:$D$24</c:f>
              <c:strCache>
                <c:ptCount val="2"/>
                <c:pt idx="0">
                  <c:v>Femenino</c:v>
                </c:pt>
                <c:pt idx="1">
                  <c:v>Masculino</c:v>
                </c:pt>
              </c:strCache>
            </c:strRef>
          </c:cat>
          <c:val>
            <c:numRef>
              <c:f>'Consu-Gen'!$C$25:$D$25</c:f>
              <c:numCache>
                <c:formatCode>0%</c:formatCode>
                <c:ptCount val="2"/>
                <c:pt idx="0">
                  <c:v>0.6248780487804878</c:v>
                </c:pt>
                <c:pt idx="1">
                  <c:v>0.35972222222222222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A3-4DE3-8E95-89BB76C0D9B7}"/>
            </c:ext>
          </c:extLst>
        </c:ser>
        <c:ser>
          <c:idx val="1"/>
          <c:order val="1"/>
          <c:tx>
            <c:strRef>
              <c:f>'Consu-Gen'!$B$26</c:f>
              <c:strCache>
                <c:ptCount val="1"/>
                <c:pt idx="0">
                  <c:v>No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'Consu-Gen'!$C$24:$D$24</c:f>
              <c:strCache>
                <c:ptCount val="2"/>
                <c:pt idx="0">
                  <c:v>Femenino</c:v>
                </c:pt>
                <c:pt idx="1">
                  <c:v>Masculino</c:v>
                </c:pt>
              </c:strCache>
            </c:strRef>
          </c:cat>
          <c:val>
            <c:numRef>
              <c:f>'Consu-Gen'!$C$26:$D$26</c:f>
              <c:numCache>
                <c:formatCode>0%</c:formatCode>
                <c:ptCount val="2"/>
                <c:pt idx="0">
                  <c:v>5.1219512195121953E-3</c:v>
                </c:pt>
                <c:pt idx="1">
                  <c:v>1.0277777777777778E-2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AA3-4DE3-8E95-89BB76C0D9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384327016"/>
        <c:axId val="391596208"/>
      </c:barChart>
      <c:catAx>
        <c:axId val="384327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1596208"/>
        <c:crosses val="autoZero"/>
        <c:auto val="1"/>
        <c:lblAlgn val="ctr"/>
        <c:lblOffset val="100"/>
        <c:noMultiLvlLbl val="0"/>
      </c:catAx>
      <c:valAx>
        <c:axId val="39159620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84327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>
      <a:gsLst>
        <a:gs pos="0">
          <a:srgbClr val="8488C4"/>
        </a:gs>
        <a:gs pos="53000">
          <a:srgbClr val="D4DEFF"/>
        </a:gs>
        <a:gs pos="83000">
          <a:srgbClr val="D4DEFF"/>
        </a:gs>
        <a:gs pos="100000">
          <a:srgbClr val="96AB94"/>
        </a:gs>
      </a:gsLst>
      <a:lin ang="5400000" scaled="0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1000" cap="none"/>
              <a:t>De la siguiente lista de productos cual es el que más consume * está ud. Dispuesto a pagar un precio más elevado por consumir productos orgánicos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'12-15'!$D$5</c:f>
              <c:strCache>
                <c:ptCount val="1"/>
                <c:pt idx="0">
                  <c:v>Muy de acuerdo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'12-15'!$C$6:$C$8</c:f>
              <c:strCache>
                <c:ptCount val="3"/>
                <c:pt idx="0">
                  <c:v>Frutas</c:v>
                </c:pt>
                <c:pt idx="1">
                  <c:v>Verduras y hortalizas</c:v>
                </c:pt>
                <c:pt idx="2">
                  <c:v>Otros</c:v>
                </c:pt>
              </c:strCache>
            </c:strRef>
          </c:cat>
          <c:val>
            <c:numRef>
              <c:f>'12-15'!$D$6:$D$8</c:f>
              <c:numCache>
                <c:formatCode>0%</c:formatCode>
                <c:ptCount val="3"/>
                <c:pt idx="0">
                  <c:v>0.23008849557522124</c:v>
                </c:pt>
                <c:pt idx="1">
                  <c:v>0.13559322033898305</c:v>
                </c:pt>
                <c:pt idx="2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05-4184-AFFD-32E452DFE420}"/>
            </c:ext>
          </c:extLst>
        </c:ser>
        <c:ser>
          <c:idx val="1"/>
          <c:order val="1"/>
          <c:tx>
            <c:strRef>
              <c:f>'12-15'!$E$5</c:f>
              <c:strCache>
                <c:ptCount val="1"/>
                <c:pt idx="0">
                  <c:v>De acuerdo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'12-15'!$C$6:$C$8</c:f>
              <c:strCache>
                <c:ptCount val="3"/>
                <c:pt idx="0">
                  <c:v>Frutas</c:v>
                </c:pt>
                <c:pt idx="1">
                  <c:v>Verduras y hortalizas</c:v>
                </c:pt>
                <c:pt idx="2">
                  <c:v>Otros</c:v>
                </c:pt>
              </c:strCache>
            </c:strRef>
          </c:cat>
          <c:val>
            <c:numRef>
              <c:f>'12-15'!$E$6:$E$8</c:f>
              <c:numCache>
                <c:formatCode>0%</c:formatCode>
                <c:ptCount val="3"/>
                <c:pt idx="0">
                  <c:v>0.54867256637168138</c:v>
                </c:pt>
                <c:pt idx="1">
                  <c:v>0.59322033898305082</c:v>
                </c:pt>
                <c:pt idx="2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005-4184-AFFD-32E452DFE420}"/>
            </c:ext>
          </c:extLst>
        </c:ser>
        <c:ser>
          <c:idx val="2"/>
          <c:order val="2"/>
          <c:tx>
            <c:strRef>
              <c:f>'12-15'!$F$5</c:f>
              <c:strCache>
                <c:ptCount val="1"/>
                <c:pt idx="0">
                  <c:v>Ni de acuerdo ni en desacuerdo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'12-15'!$C$6:$C$8</c:f>
              <c:strCache>
                <c:ptCount val="3"/>
                <c:pt idx="0">
                  <c:v>Frutas</c:v>
                </c:pt>
                <c:pt idx="1">
                  <c:v>Verduras y hortalizas</c:v>
                </c:pt>
                <c:pt idx="2">
                  <c:v>Otros</c:v>
                </c:pt>
              </c:strCache>
            </c:strRef>
          </c:cat>
          <c:val>
            <c:numRef>
              <c:f>'12-15'!$F$6:$F$8</c:f>
              <c:numCache>
                <c:formatCode>0%</c:formatCode>
                <c:ptCount val="3"/>
                <c:pt idx="0">
                  <c:v>0.20353982300884957</c:v>
                </c:pt>
                <c:pt idx="1">
                  <c:v>0.23728813559322035</c:v>
                </c:pt>
                <c:pt idx="2">
                  <c:v>0.35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005-4184-AFFD-32E452DFE420}"/>
            </c:ext>
          </c:extLst>
        </c:ser>
        <c:ser>
          <c:idx val="3"/>
          <c:order val="3"/>
          <c:tx>
            <c:strRef>
              <c:f>'12-15'!$G$5</c:f>
              <c:strCache>
                <c:ptCount val="1"/>
                <c:pt idx="0">
                  <c:v>Desacuerdo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'12-15'!$C$6:$C$8</c:f>
              <c:strCache>
                <c:ptCount val="3"/>
                <c:pt idx="0">
                  <c:v>Frutas</c:v>
                </c:pt>
                <c:pt idx="1">
                  <c:v>Verduras y hortalizas</c:v>
                </c:pt>
                <c:pt idx="2">
                  <c:v>Otros</c:v>
                </c:pt>
              </c:strCache>
            </c:strRef>
          </c:cat>
          <c:val>
            <c:numRef>
              <c:f>'12-15'!$G$6:$G$8</c:f>
              <c:numCache>
                <c:formatCode>0%</c:formatCode>
                <c:ptCount val="3"/>
                <c:pt idx="0">
                  <c:v>1.7699115044247787E-2</c:v>
                </c:pt>
                <c:pt idx="1">
                  <c:v>3.3898305084745763E-2</c:v>
                </c:pt>
                <c:pt idx="2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005-4184-AFFD-32E452DFE420}"/>
            </c:ext>
          </c:extLst>
        </c:ser>
        <c:ser>
          <c:idx val="4"/>
          <c:order val="4"/>
          <c:tx>
            <c:strRef>
              <c:f>'12-15'!$H$5</c:f>
              <c:strCache>
                <c:ptCount val="1"/>
                <c:pt idx="0">
                  <c:v>Muy en desacuerdo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'12-15'!$C$6:$C$8</c:f>
              <c:strCache>
                <c:ptCount val="3"/>
                <c:pt idx="0">
                  <c:v>Frutas</c:v>
                </c:pt>
                <c:pt idx="1">
                  <c:v>Verduras y hortalizas</c:v>
                </c:pt>
                <c:pt idx="2">
                  <c:v>Otros</c:v>
                </c:pt>
              </c:strCache>
            </c:strRef>
          </c:cat>
          <c:val>
            <c:numRef>
              <c:f>'12-15'!$H$6:$H$8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005-4184-AFFD-32E452DFE42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391591896"/>
        <c:axId val="391592680"/>
      </c:barChart>
      <c:catAx>
        <c:axId val="391591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1592680"/>
        <c:crosses val="autoZero"/>
        <c:auto val="1"/>
        <c:lblAlgn val="ctr"/>
        <c:lblOffset val="100"/>
        <c:noMultiLvlLbl val="0"/>
      </c:catAx>
      <c:valAx>
        <c:axId val="39159268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1591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 smtClean="0"/>
              <a:t>ANÁLISIS </a:t>
            </a:r>
            <a:r>
              <a:rPr lang="es-ES" dirty="0"/>
              <a:t>COSTO - IMPACTO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v>IMPACTO</c:v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Pt>
            <c:idx val="2"/>
            <c:invertIfNegative val="0"/>
            <c:bubble3D val="0"/>
            <c:spPr>
              <a:pattFill prst="pct80">
                <a:fgClr>
                  <a:srgbClr val="00B050"/>
                </a:fgClr>
                <a:bgClr>
                  <a:schemeClr val="bg1"/>
                </a:bgClr>
              </a:pattFill>
              <a:ln>
                <a:noFill/>
              </a:ln>
              <a:effectLst>
                <a:innerShdw blurRad="114300">
                  <a:schemeClr val="accent2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4E6-470A-8C08-885BFF8B6687}"/>
              </c:ext>
            </c:extLst>
          </c:dPt>
          <c:dPt>
            <c:idx val="3"/>
            <c:invertIfNegative val="0"/>
            <c:bubble3D val="0"/>
            <c:spPr>
              <a:pattFill prst="pct80">
                <a:fgClr>
                  <a:srgbClr val="00B050"/>
                </a:fgClr>
                <a:bgClr>
                  <a:schemeClr val="bg1"/>
                </a:bgClr>
              </a:pattFill>
              <a:ln>
                <a:noFill/>
              </a:ln>
              <a:effectLst>
                <a:innerShdw blurRad="114300">
                  <a:schemeClr val="accent2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4E6-470A-8C08-885BFF8B6687}"/>
              </c:ext>
            </c:extLst>
          </c:dPt>
          <c:dPt>
            <c:idx val="4"/>
            <c:invertIfNegative val="0"/>
            <c:bubble3D val="0"/>
            <c:spPr>
              <a:pattFill prst="pct80">
                <a:fgClr>
                  <a:srgbClr val="00B050"/>
                </a:fgClr>
                <a:bgClr>
                  <a:schemeClr val="bg1"/>
                </a:bgClr>
              </a:pattFill>
              <a:ln>
                <a:noFill/>
              </a:ln>
              <a:effectLst>
                <a:innerShdw blurRad="114300">
                  <a:schemeClr val="accent2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4E6-470A-8C08-885BFF8B6687}"/>
              </c:ext>
            </c:extLst>
          </c:dPt>
          <c:dPt>
            <c:idx val="5"/>
            <c:invertIfNegative val="0"/>
            <c:bubble3D val="0"/>
            <c:spPr>
              <a:pattFill prst="pct80">
                <a:fgClr>
                  <a:srgbClr val="00B050"/>
                </a:fgClr>
                <a:bgClr>
                  <a:schemeClr val="bg1"/>
                </a:bgClr>
              </a:pattFill>
              <a:ln>
                <a:noFill/>
              </a:ln>
              <a:effectLst>
                <a:innerShdw blurRad="114300">
                  <a:schemeClr val="accent2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4E6-470A-8C08-885BFF8B66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'COSTOS VS IMPACTO'!$B$4:$B$9</c:f>
              <c:strCache>
                <c:ptCount val="6"/>
                <c:pt idx="0">
                  <c:v>RADIO</c:v>
                </c:pt>
                <c:pt idx="1">
                  <c:v>TELEVISION</c:v>
                </c:pt>
                <c:pt idx="2">
                  <c:v>FACEBOOK</c:v>
                </c:pt>
                <c:pt idx="3">
                  <c:v>TWITTER</c:v>
                </c:pt>
                <c:pt idx="4">
                  <c:v>YOUTUBE</c:v>
                </c:pt>
                <c:pt idx="5">
                  <c:v>BLOGGER</c:v>
                </c:pt>
              </c:strCache>
              <c:extLst xmlns:c16r2="http://schemas.microsoft.com/office/drawing/2015/06/chart"/>
            </c:strRef>
          </c:cat>
          <c:val>
            <c:numRef>
              <c:f>'COSTOS VS IMPACTO'!$F$4:$F$11</c:f>
              <c:numCache>
                <c:formatCode>0.00</c:formatCode>
                <c:ptCount val="7"/>
                <c:pt idx="0">
                  <c:v>20000</c:v>
                </c:pt>
                <c:pt idx="1">
                  <c:v>25000</c:v>
                </c:pt>
                <c:pt idx="2">
                  <c:v>35000</c:v>
                </c:pt>
                <c:pt idx="3">
                  <c:v>15000</c:v>
                </c:pt>
                <c:pt idx="4">
                  <c:v>30000</c:v>
                </c:pt>
                <c:pt idx="5">
                  <c:v>5000</c:v>
                </c:pt>
                <c:pt idx="6">
                  <c:v>15000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4E6-470A-8C08-885BFF8B66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1594640"/>
        <c:axId val="391592288"/>
      </c:barChart>
      <c:lineChart>
        <c:grouping val="stacked"/>
        <c:varyColors val="0"/>
        <c:ser>
          <c:idx val="0"/>
          <c:order val="0"/>
          <c:tx>
            <c:v>COSTO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'COSTOS VS IMPACTO'!$B$4:$B$9</c:f>
              <c:strCache>
                <c:ptCount val="6"/>
                <c:pt idx="0">
                  <c:v>RADIO</c:v>
                </c:pt>
                <c:pt idx="1">
                  <c:v>TELEVISION</c:v>
                </c:pt>
                <c:pt idx="2">
                  <c:v>FACEBOOK</c:v>
                </c:pt>
                <c:pt idx="3">
                  <c:v>TWITTER</c:v>
                </c:pt>
                <c:pt idx="4">
                  <c:v>YOUTUBE</c:v>
                </c:pt>
                <c:pt idx="5">
                  <c:v>BLOGGER</c:v>
                </c:pt>
              </c:strCache>
              <c:extLst xmlns:c16r2="http://schemas.microsoft.com/office/drawing/2015/06/chart"/>
            </c:strRef>
          </c:cat>
          <c:val>
            <c:numRef>
              <c:f>'COSTOS VS IMPACTO'!$C$4:$C$9</c:f>
              <c:numCache>
                <c:formatCode>0.00</c:formatCode>
                <c:ptCount val="6"/>
                <c:pt idx="0">
                  <c:v>2400</c:v>
                </c:pt>
                <c:pt idx="1">
                  <c:v>720</c:v>
                </c:pt>
                <c:pt idx="2">
                  <c:v>4.4000000000000004</c:v>
                </c:pt>
                <c:pt idx="3">
                  <c:v>4.4000000000000004</c:v>
                </c:pt>
                <c:pt idx="4">
                  <c:v>4.4000000000000004</c:v>
                </c:pt>
                <c:pt idx="5">
                  <c:v>4.4000000000000004</c:v>
                </c:pt>
              </c:numCache>
              <c:extLst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14E6-470A-8C08-885BFF8B66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91590328"/>
        <c:axId val="391600520"/>
      </c:lineChart>
      <c:catAx>
        <c:axId val="39159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1592288"/>
        <c:crosses val="autoZero"/>
        <c:auto val="0"/>
        <c:lblAlgn val="ctr"/>
        <c:lblOffset val="100"/>
        <c:noMultiLvlLbl val="0"/>
      </c:catAx>
      <c:valAx>
        <c:axId val="391592288"/>
        <c:scaling>
          <c:orientation val="minMax"/>
          <c:max val="35000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1594640"/>
        <c:crosses val="autoZero"/>
        <c:crossBetween val="between"/>
      </c:valAx>
      <c:valAx>
        <c:axId val="391600520"/>
        <c:scaling>
          <c:orientation val="minMax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1590328"/>
        <c:crosses val="max"/>
        <c:crossBetween val="between"/>
        <c:minorUnit val="1"/>
      </c:valAx>
      <c:catAx>
        <c:axId val="391590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1600520"/>
        <c:crosses val="autoZero"/>
        <c:auto val="0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image" Target="../media/image1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26AD10-1B74-47D2-9481-BC211CF6C93B}" type="doc">
      <dgm:prSet loTypeId="urn:microsoft.com/office/officeart/2009/3/layout/StepUp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2ACA013-AD74-4F4D-A39C-9732F0C31628}">
      <dgm:prSet phldrT="[Texto]" custT="1"/>
      <dgm:spPr/>
      <dgm:t>
        <a:bodyPr/>
        <a:lstStyle/>
        <a:p>
          <a:r>
            <a:rPr lang="es-EC" sz="1600" b="1" dirty="0" smtClean="0"/>
            <a:t>ANTECEDENTE</a:t>
          </a:r>
          <a:r>
            <a:rPr lang="es-ES" sz="1600" b="1" dirty="0" smtClean="0"/>
            <a:t>S</a:t>
          </a:r>
          <a:endParaRPr lang="es-EC" sz="1600" b="1" dirty="0"/>
        </a:p>
      </dgm:t>
    </dgm:pt>
    <dgm:pt modelId="{B3DC4B63-E289-4FC1-96C5-F595D6871E3C}" type="parTrans" cxnId="{FD105614-11DC-44B6-AC4B-F0FE252E0298}">
      <dgm:prSet/>
      <dgm:spPr/>
      <dgm:t>
        <a:bodyPr/>
        <a:lstStyle/>
        <a:p>
          <a:endParaRPr lang="es-EC"/>
        </a:p>
      </dgm:t>
    </dgm:pt>
    <dgm:pt modelId="{D75F1D73-8658-4CFF-92D2-D9283A67B18E}" type="sibTrans" cxnId="{FD105614-11DC-44B6-AC4B-F0FE252E0298}">
      <dgm:prSet/>
      <dgm:spPr/>
      <dgm:t>
        <a:bodyPr/>
        <a:lstStyle/>
        <a:p>
          <a:endParaRPr lang="es-EC"/>
        </a:p>
      </dgm:t>
    </dgm:pt>
    <dgm:pt modelId="{9EF30522-657D-46E1-B959-E3B615AF2812}">
      <dgm:prSet phldrT="[Texto]" custT="1"/>
      <dgm:spPr/>
      <dgm:t>
        <a:bodyPr/>
        <a:lstStyle/>
        <a:p>
          <a:pPr algn="l"/>
          <a:r>
            <a:rPr lang="es-EC" sz="1500" b="1" dirty="0" smtClean="0"/>
            <a:t>MARCO TEÓRICO</a:t>
          </a:r>
          <a:endParaRPr lang="es-EC" sz="1500" b="1" dirty="0"/>
        </a:p>
      </dgm:t>
    </dgm:pt>
    <dgm:pt modelId="{8D62C8A4-5F36-4707-8154-8858FE1C05A4}" type="parTrans" cxnId="{B5606253-4AD1-46FD-9CBE-B4846B5673DC}">
      <dgm:prSet/>
      <dgm:spPr/>
      <dgm:t>
        <a:bodyPr/>
        <a:lstStyle/>
        <a:p>
          <a:endParaRPr lang="es-EC"/>
        </a:p>
      </dgm:t>
    </dgm:pt>
    <dgm:pt modelId="{CE191E78-0693-43F1-861F-FE0886C2758D}" type="sibTrans" cxnId="{B5606253-4AD1-46FD-9CBE-B4846B5673DC}">
      <dgm:prSet/>
      <dgm:spPr/>
      <dgm:t>
        <a:bodyPr/>
        <a:lstStyle/>
        <a:p>
          <a:endParaRPr lang="es-EC"/>
        </a:p>
      </dgm:t>
    </dgm:pt>
    <dgm:pt modelId="{CE8AFB27-1E31-4C19-AC7E-1141FF7D8F07}">
      <dgm:prSet phldrT="[Texto]" custT="1"/>
      <dgm:spPr/>
      <dgm:t>
        <a:bodyPr/>
        <a:lstStyle/>
        <a:p>
          <a:r>
            <a:rPr lang="es-EC" sz="1600" b="1" dirty="0" smtClean="0"/>
            <a:t>INVE</a:t>
          </a:r>
          <a:r>
            <a:rPr lang="es-ES" sz="1600" b="1" dirty="0" smtClean="0"/>
            <a:t>STIGACIÓN DE MERCADOS</a:t>
          </a:r>
          <a:endParaRPr lang="es-EC" sz="1600" b="1" dirty="0"/>
        </a:p>
      </dgm:t>
    </dgm:pt>
    <dgm:pt modelId="{EA31F1A9-D1D2-4AF6-84D5-4EDB1EBBFDBF}" type="parTrans" cxnId="{A85C0F15-558C-41B9-AD5B-68311B6416DF}">
      <dgm:prSet/>
      <dgm:spPr/>
      <dgm:t>
        <a:bodyPr/>
        <a:lstStyle/>
        <a:p>
          <a:endParaRPr lang="es-EC"/>
        </a:p>
      </dgm:t>
    </dgm:pt>
    <dgm:pt modelId="{43B06FF9-CBAA-4875-ACFC-1C10D6E0C7FF}" type="sibTrans" cxnId="{A85C0F15-558C-41B9-AD5B-68311B6416DF}">
      <dgm:prSet/>
      <dgm:spPr/>
      <dgm:t>
        <a:bodyPr/>
        <a:lstStyle/>
        <a:p>
          <a:endParaRPr lang="es-EC"/>
        </a:p>
      </dgm:t>
    </dgm:pt>
    <dgm:pt modelId="{E1D2283A-09FD-4911-BED2-03C82DE6D6E7}">
      <dgm:prSet phldrT="[Texto]" custT="1"/>
      <dgm:spPr/>
      <dgm:t>
        <a:bodyPr/>
        <a:lstStyle/>
        <a:p>
          <a:r>
            <a:rPr lang="es-EC" sz="1300" b="1" dirty="0" err="1" smtClean="0"/>
            <a:t>CONCLUS</a:t>
          </a:r>
          <a:r>
            <a:rPr lang="es-ES" sz="1300" b="1" dirty="0" smtClean="0"/>
            <a:t>IONES Y RECOMENDACIONES</a:t>
          </a:r>
          <a:endParaRPr lang="es-EC" sz="1300" b="1" dirty="0"/>
        </a:p>
      </dgm:t>
    </dgm:pt>
    <dgm:pt modelId="{6E55BBE8-7C04-499C-967A-060A649C0886}" type="parTrans" cxnId="{3753F2CC-5730-4AAE-A920-D9B11171ECCC}">
      <dgm:prSet/>
      <dgm:spPr/>
      <dgm:t>
        <a:bodyPr/>
        <a:lstStyle/>
        <a:p>
          <a:endParaRPr lang="es-EC"/>
        </a:p>
      </dgm:t>
    </dgm:pt>
    <dgm:pt modelId="{A9870703-DBDA-48A4-82D9-225DB7B024F7}" type="sibTrans" cxnId="{3753F2CC-5730-4AAE-A920-D9B11171ECCC}">
      <dgm:prSet/>
      <dgm:spPr/>
      <dgm:t>
        <a:bodyPr/>
        <a:lstStyle/>
        <a:p>
          <a:endParaRPr lang="es-EC"/>
        </a:p>
      </dgm:t>
    </dgm:pt>
    <dgm:pt modelId="{BA67328F-7767-4E2D-862D-183E4D97D46B}">
      <dgm:prSet phldrT="[Texto]" custT="1"/>
      <dgm:spPr/>
      <dgm:t>
        <a:bodyPr/>
        <a:lstStyle/>
        <a:p>
          <a:r>
            <a:rPr lang="es-EC" sz="1600" b="1" dirty="0" smtClean="0"/>
            <a:t>PROPUE</a:t>
          </a:r>
          <a:r>
            <a:rPr lang="es-ES" sz="1600" b="1" dirty="0" smtClean="0"/>
            <a:t>STA</a:t>
          </a:r>
          <a:endParaRPr lang="es-EC" sz="1600" b="1" dirty="0"/>
        </a:p>
      </dgm:t>
    </dgm:pt>
    <dgm:pt modelId="{F8FBDF78-63E4-42A9-A95B-77DEA65CD72B}" type="parTrans" cxnId="{0E7E2446-94BE-4E29-B415-BDEBEF83DC28}">
      <dgm:prSet/>
      <dgm:spPr/>
      <dgm:t>
        <a:bodyPr/>
        <a:lstStyle/>
        <a:p>
          <a:endParaRPr lang="es-EC"/>
        </a:p>
      </dgm:t>
    </dgm:pt>
    <dgm:pt modelId="{1AF25ECE-0D7F-45DA-A95A-1E765BB8A762}" type="sibTrans" cxnId="{0E7E2446-94BE-4E29-B415-BDEBEF83DC28}">
      <dgm:prSet/>
      <dgm:spPr/>
      <dgm:t>
        <a:bodyPr/>
        <a:lstStyle/>
        <a:p>
          <a:endParaRPr lang="es-EC"/>
        </a:p>
      </dgm:t>
    </dgm:pt>
    <dgm:pt modelId="{02FDBC83-A217-4C4C-AE69-9DAE9220D506}" type="pres">
      <dgm:prSet presAssocID="{6A26AD10-1B74-47D2-9481-BC211CF6C93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149D2FE-2A0F-4501-BEF5-1DAA603EFD36}" type="pres">
      <dgm:prSet presAssocID="{72ACA013-AD74-4F4D-A39C-9732F0C31628}" presName="composite" presStyleCnt="0"/>
      <dgm:spPr/>
      <dgm:t>
        <a:bodyPr/>
        <a:lstStyle/>
        <a:p>
          <a:endParaRPr lang="es-EC"/>
        </a:p>
      </dgm:t>
    </dgm:pt>
    <dgm:pt modelId="{F2B7A099-161A-45CF-9C4A-AD0F1E6096B1}" type="pres">
      <dgm:prSet presAssocID="{72ACA013-AD74-4F4D-A39C-9732F0C31628}" presName="LShape" presStyleLbl="alignNode1" presStyleIdx="0" presStyleCnt="9"/>
      <dgm:spPr/>
      <dgm:t>
        <a:bodyPr/>
        <a:lstStyle/>
        <a:p>
          <a:endParaRPr lang="es-EC"/>
        </a:p>
      </dgm:t>
    </dgm:pt>
    <dgm:pt modelId="{8F421A1E-F17C-4851-B4A1-8AA5F6D73E8D}" type="pres">
      <dgm:prSet presAssocID="{72ACA013-AD74-4F4D-A39C-9732F0C31628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FF824C-13EB-4A8A-A108-CA01B9889B0B}" type="pres">
      <dgm:prSet presAssocID="{72ACA013-AD74-4F4D-A39C-9732F0C31628}" presName="Triangle" presStyleLbl="alignNode1" presStyleIdx="1" presStyleCnt="9"/>
      <dgm:spPr/>
      <dgm:t>
        <a:bodyPr/>
        <a:lstStyle/>
        <a:p>
          <a:endParaRPr lang="es-EC"/>
        </a:p>
      </dgm:t>
    </dgm:pt>
    <dgm:pt modelId="{BD6B972A-587A-4B09-BC64-9E2F200D4969}" type="pres">
      <dgm:prSet presAssocID="{D75F1D73-8658-4CFF-92D2-D9283A67B18E}" presName="sibTrans" presStyleCnt="0"/>
      <dgm:spPr/>
      <dgm:t>
        <a:bodyPr/>
        <a:lstStyle/>
        <a:p>
          <a:endParaRPr lang="es-EC"/>
        </a:p>
      </dgm:t>
    </dgm:pt>
    <dgm:pt modelId="{33424E31-6933-4DFC-8E18-CB0E753C65FA}" type="pres">
      <dgm:prSet presAssocID="{D75F1D73-8658-4CFF-92D2-D9283A67B18E}" presName="space" presStyleCnt="0"/>
      <dgm:spPr/>
      <dgm:t>
        <a:bodyPr/>
        <a:lstStyle/>
        <a:p>
          <a:endParaRPr lang="es-EC"/>
        </a:p>
      </dgm:t>
    </dgm:pt>
    <dgm:pt modelId="{AE75F7B1-C49D-4300-BCA7-E5E339049B27}" type="pres">
      <dgm:prSet presAssocID="{9EF30522-657D-46E1-B959-E3B615AF2812}" presName="composite" presStyleCnt="0"/>
      <dgm:spPr/>
      <dgm:t>
        <a:bodyPr/>
        <a:lstStyle/>
        <a:p>
          <a:endParaRPr lang="es-EC"/>
        </a:p>
      </dgm:t>
    </dgm:pt>
    <dgm:pt modelId="{71C35B63-5634-42C5-AB8E-3946258DCFCB}" type="pres">
      <dgm:prSet presAssocID="{9EF30522-657D-46E1-B959-E3B615AF2812}" presName="LShape" presStyleLbl="alignNode1" presStyleIdx="2" presStyleCnt="9"/>
      <dgm:spPr/>
      <dgm:t>
        <a:bodyPr/>
        <a:lstStyle/>
        <a:p>
          <a:endParaRPr lang="es-EC"/>
        </a:p>
      </dgm:t>
    </dgm:pt>
    <dgm:pt modelId="{3A3BA827-1E13-4D42-AD78-EFF29DCCB9CE}" type="pres">
      <dgm:prSet presAssocID="{9EF30522-657D-46E1-B959-E3B615AF2812}" presName="ParentText" presStyleLbl="revTx" presStyleIdx="1" presStyleCnt="5" custScaleX="1038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344344-23EB-4739-91A7-D4E48F85BB14}" type="pres">
      <dgm:prSet presAssocID="{9EF30522-657D-46E1-B959-E3B615AF2812}" presName="Triangle" presStyleLbl="alignNode1" presStyleIdx="3" presStyleCnt="9"/>
      <dgm:spPr/>
      <dgm:t>
        <a:bodyPr/>
        <a:lstStyle/>
        <a:p>
          <a:endParaRPr lang="es-EC"/>
        </a:p>
      </dgm:t>
    </dgm:pt>
    <dgm:pt modelId="{B0383199-764D-4862-872F-A7E4651B0D7D}" type="pres">
      <dgm:prSet presAssocID="{CE191E78-0693-43F1-861F-FE0886C2758D}" presName="sibTrans" presStyleCnt="0"/>
      <dgm:spPr/>
      <dgm:t>
        <a:bodyPr/>
        <a:lstStyle/>
        <a:p>
          <a:endParaRPr lang="es-EC"/>
        </a:p>
      </dgm:t>
    </dgm:pt>
    <dgm:pt modelId="{6BD621D3-2D15-472E-A1FC-053B46F643D0}" type="pres">
      <dgm:prSet presAssocID="{CE191E78-0693-43F1-861F-FE0886C2758D}" presName="space" presStyleCnt="0"/>
      <dgm:spPr/>
      <dgm:t>
        <a:bodyPr/>
        <a:lstStyle/>
        <a:p>
          <a:endParaRPr lang="es-EC"/>
        </a:p>
      </dgm:t>
    </dgm:pt>
    <dgm:pt modelId="{1E46D046-B501-4AF8-9D70-A695B084943C}" type="pres">
      <dgm:prSet presAssocID="{CE8AFB27-1E31-4C19-AC7E-1141FF7D8F07}" presName="composite" presStyleCnt="0"/>
      <dgm:spPr/>
      <dgm:t>
        <a:bodyPr/>
        <a:lstStyle/>
        <a:p>
          <a:endParaRPr lang="es-EC"/>
        </a:p>
      </dgm:t>
    </dgm:pt>
    <dgm:pt modelId="{A530BB28-35C9-4D3E-9B22-2EC7E885769F}" type="pres">
      <dgm:prSet presAssocID="{CE8AFB27-1E31-4C19-AC7E-1141FF7D8F07}" presName="LShape" presStyleLbl="alignNode1" presStyleIdx="4" presStyleCnt="9"/>
      <dgm:spPr/>
      <dgm:t>
        <a:bodyPr/>
        <a:lstStyle/>
        <a:p>
          <a:endParaRPr lang="es-EC"/>
        </a:p>
      </dgm:t>
    </dgm:pt>
    <dgm:pt modelId="{8BCF9696-C95F-4F82-9025-E3A0961930E7}" type="pres">
      <dgm:prSet presAssocID="{CE8AFB27-1E31-4C19-AC7E-1141FF7D8F07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440152-8110-4BA2-8A42-098D37422E0C}" type="pres">
      <dgm:prSet presAssocID="{CE8AFB27-1E31-4C19-AC7E-1141FF7D8F07}" presName="Triangle" presStyleLbl="alignNode1" presStyleIdx="5" presStyleCnt="9"/>
      <dgm:spPr/>
      <dgm:t>
        <a:bodyPr/>
        <a:lstStyle/>
        <a:p>
          <a:endParaRPr lang="es-EC"/>
        </a:p>
      </dgm:t>
    </dgm:pt>
    <dgm:pt modelId="{49F02409-67CE-4742-B8B7-61E46D36AA61}" type="pres">
      <dgm:prSet presAssocID="{43B06FF9-CBAA-4875-ACFC-1C10D6E0C7FF}" presName="sibTrans" presStyleCnt="0"/>
      <dgm:spPr/>
      <dgm:t>
        <a:bodyPr/>
        <a:lstStyle/>
        <a:p>
          <a:endParaRPr lang="es-EC"/>
        </a:p>
      </dgm:t>
    </dgm:pt>
    <dgm:pt modelId="{3257EF14-F2D3-463C-B275-AA6909711622}" type="pres">
      <dgm:prSet presAssocID="{43B06FF9-CBAA-4875-ACFC-1C10D6E0C7FF}" presName="space" presStyleCnt="0"/>
      <dgm:spPr/>
      <dgm:t>
        <a:bodyPr/>
        <a:lstStyle/>
        <a:p>
          <a:endParaRPr lang="es-EC"/>
        </a:p>
      </dgm:t>
    </dgm:pt>
    <dgm:pt modelId="{A0D5825C-8D06-42F7-816D-EBBE05458816}" type="pres">
      <dgm:prSet presAssocID="{BA67328F-7767-4E2D-862D-183E4D97D46B}" presName="composite" presStyleCnt="0"/>
      <dgm:spPr/>
      <dgm:t>
        <a:bodyPr/>
        <a:lstStyle/>
        <a:p>
          <a:endParaRPr lang="es-EC"/>
        </a:p>
      </dgm:t>
    </dgm:pt>
    <dgm:pt modelId="{CA61EDAE-9293-4A56-941B-C247639E21B3}" type="pres">
      <dgm:prSet presAssocID="{BA67328F-7767-4E2D-862D-183E4D97D46B}" presName="LShape" presStyleLbl="alignNode1" presStyleIdx="6" presStyleCnt="9"/>
      <dgm:spPr/>
      <dgm:t>
        <a:bodyPr/>
        <a:lstStyle/>
        <a:p>
          <a:endParaRPr lang="es-EC"/>
        </a:p>
      </dgm:t>
    </dgm:pt>
    <dgm:pt modelId="{BB38E1C9-895C-4E8D-B72D-2955EC89AC9B}" type="pres">
      <dgm:prSet presAssocID="{BA67328F-7767-4E2D-862D-183E4D97D46B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389F74-78E5-47D2-AD0F-3DDBCBAB2D0E}" type="pres">
      <dgm:prSet presAssocID="{BA67328F-7767-4E2D-862D-183E4D97D46B}" presName="Triangle" presStyleLbl="alignNode1" presStyleIdx="7" presStyleCnt="9"/>
      <dgm:spPr/>
      <dgm:t>
        <a:bodyPr/>
        <a:lstStyle/>
        <a:p>
          <a:endParaRPr lang="es-EC"/>
        </a:p>
      </dgm:t>
    </dgm:pt>
    <dgm:pt modelId="{83852D4C-5826-4B7B-B846-F303384186DD}" type="pres">
      <dgm:prSet presAssocID="{1AF25ECE-0D7F-45DA-A95A-1E765BB8A762}" presName="sibTrans" presStyleCnt="0"/>
      <dgm:spPr/>
      <dgm:t>
        <a:bodyPr/>
        <a:lstStyle/>
        <a:p>
          <a:endParaRPr lang="es-EC"/>
        </a:p>
      </dgm:t>
    </dgm:pt>
    <dgm:pt modelId="{0CC408D3-3E42-4D61-907E-373C865DFB1D}" type="pres">
      <dgm:prSet presAssocID="{1AF25ECE-0D7F-45DA-A95A-1E765BB8A762}" presName="space" presStyleCnt="0"/>
      <dgm:spPr/>
      <dgm:t>
        <a:bodyPr/>
        <a:lstStyle/>
        <a:p>
          <a:endParaRPr lang="es-EC"/>
        </a:p>
      </dgm:t>
    </dgm:pt>
    <dgm:pt modelId="{1452F177-EB2C-4C2F-8AC4-91A5461DA5BB}" type="pres">
      <dgm:prSet presAssocID="{E1D2283A-09FD-4911-BED2-03C82DE6D6E7}" presName="composite" presStyleCnt="0"/>
      <dgm:spPr/>
      <dgm:t>
        <a:bodyPr/>
        <a:lstStyle/>
        <a:p>
          <a:endParaRPr lang="es-EC"/>
        </a:p>
      </dgm:t>
    </dgm:pt>
    <dgm:pt modelId="{D03436D4-D337-4C0A-A618-17F270387BA2}" type="pres">
      <dgm:prSet presAssocID="{E1D2283A-09FD-4911-BED2-03C82DE6D6E7}" presName="LShape" presStyleLbl="alignNode1" presStyleIdx="8" presStyleCnt="9"/>
      <dgm:spPr/>
      <dgm:t>
        <a:bodyPr/>
        <a:lstStyle/>
        <a:p>
          <a:endParaRPr lang="es-EC"/>
        </a:p>
      </dgm:t>
    </dgm:pt>
    <dgm:pt modelId="{5E25C3F1-2A72-4DC0-99A0-BCC4803CCD0D}" type="pres">
      <dgm:prSet presAssocID="{E1D2283A-09FD-4911-BED2-03C82DE6D6E7}" presName="ParentText" presStyleLbl="revTx" presStyleIdx="4" presStyleCnt="5" custScaleX="1048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B4BF487-DFF4-45BA-9F4A-8D6FB72D1D8B}" type="presOf" srcId="{BA67328F-7767-4E2D-862D-183E4D97D46B}" destId="{BB38E1C9-895C-4E8D-B72D-2955EC89AC9B}" srcOrd="0" destOrd="0" presId="urn:microsoft.com/office/officeart/2009/3/layout/StepUpProcess"/>
    <dgm:cxn modelId="{0E7E2446-94BE-4E29-B415-BDEBEF83DC28}" srcId="{6A26AD10-1B74-47D2-9481-BC211CF6C93B}" destId="{BA67328F-7767-4E2D-862D-183E4D97D46B}" srcOrd="3" destOrd="0" parTransId="{F8FBDF78-63E4-42A9-A95B-77DEA65CD72B}" sibTransId="{1AF25ECE-0D7F-45DA-A95A-1E765BB8A762}"/>
    <dgm:cxn modelId="{A85C0F15-558C-41B9-AD5B-68311B6416DF}" srcId="{6A26AD10-1B74-47D2-9481-BC211CF6C93B}" destId="{CE8AFB27-1E31-4C19-AC7E-1141FF7D8F07}" srcOrd="2" destOrd="0" parTransId="{EA31F1A9-D1D2-4AF6-84D5-4EDB1EBBFDBF}" sibTransId="{43B06FF9-CBAA-4875-ACFC-1C10D6E0C7FF}"/>
    <dgm:cxn modelId="{5F5DB419-46CF-4EAD-B63B-27396C3D091C}" type="presOf" srcId="{E1D2283A-09FD-4911-BED2-03C82DE6D6E7}" destId="{5E25C3F1-2A72-4DC0-99A0-BCC4803CCD0D}" srcOrd="0" destOrd="0" presId="urn:microsoft.com/office/officeart/2009/3/layout/StepUpProcess"/>
    <dgm:cxn modelId="{1B3C0179-0AC7-4AB9-9850-5CB0669822AE}" type="presOf" srcId="{CE8AFB27-1E31-4C19-AC7E-1141FF7D8F07}" destId="{8BCF9696-C95F-4F82-9025-E3A0961930E7}" srcOrd="0" destOrd="0" presId="urn:microsoft.com/office/officeart/2009/3/layout/StepUpProcess"/>
    <dgm:cxn modelId="{A83451F3-B3CB-4760-BBF3-532DFBF6DE30}" type="presOf" srcId="{6A26AD10-1B74-47D2-9481-BC211CF6C93B}" destId="{02FDBC83-A217-4C4C-AE69-9DAE9220D506}" srcOrd="0" destOrd="0" presId="urn:microsoft.com/office/officeart/2009/3/layout/StepUpProcess"/>
    <dgm:cxn modelId="{B5606253-4AD1-46FD-9CBE-B4846B5673DC}" srcId="{6A26AD10-1B74-47D2-9481-BC211CF6C93B}" destId="{9EF30522-657D-46E1-B959-E3B615AF2812}" srcOrd="1" destOrd="0" parTransId="{8D62C8A4-5F36-4707-8154-8858FE1C05A4}" sibTransId="{CE191E78-0693-43F1-861F-FE0886C2758D}"/>
    <dgm:cxn modelId="{FD105614-11DC-44B6-AC4B-F0FE252E0298}" srcId="{6A26AD10-1B74-47D2-9481-BC211CF6C93B}" destId="{72ACA013-AD74-4F4D-A39C-9732F0C31628}" srcOrd="0" destOrd="0" parTransId="{B3DC4B63-E289-4FC1-96C5-F595D6871E3C}" sibTransId="{D75F1D73-8658-4CFF-92D2-D9283A67B18E}"/>
    <dgm:cxn modelId="{C0AB1B81-744E-47D7-A78C-71A5117C9D71}" type="presOf" srcId="{9EF30522-657D-46E1-B959-E3B615AF2812}" destId="{3A3BA827-1E13-4D42-AD78-EFF29DCCB9CE}" srcOrd="0" destOrd="0" presId="urn:microsoft.com/office/officeart/2009/3/layout/StepUpProcess"/>
    <dgm:cxn modelId="{08D2488C-3A71-4583-925A-65D7B0FE1278}" type="presOf" srcId="{72ACA013-AD74-4F4D-A39C-9732F0C31628}" destId="{8F421A1E-F17C-4851-B4A1-8AA5F6D73E8D}" srcOrd="0" destOrd="0" presId="urn:microsoft.com/office/officeart/2009/3/layout/StepUpProcess"/>
    <dgm:cxn modelId="{3753F2CC-5730-4AAE-A920-D9B11171ECCC}" srcId="{6A26AD10-1B74-47D2-9481-BC211CF6C93B}" destId="{E1D2283A-09FD-4911-BED2-03C82DE6D6E7}" srcOrd="4" destOrd="0" parTransId="{6E55BBE8-7C04-499C-967A-060A649C0886}" sibTransId="{A9870703-DBDA-48A4-82D9-225DB7B024F7}"/>
    <dgm:cxn modelId="{D5403B56-1DA5-4B6C-A622-74D1512AD057}" type="presParOf" srcId="{02FDBC83-A217-4C4C-AE69-9DAE9220D506}" destId="{6149D2FE-2A0F-4501-BEF5-1DAA603EFD36}" srcOrd="0" destOrd="0" presId="urn:microsoft.com/office/officeart/2009/3/layout/StepUpProcess"/>
    <dgm:cxn modelId="{D976E23D-A59F-456D-A789-231DC4012975}" type="presParOf" srcId="{6149D2FE-2A0F-4501-BEF5-1DAA603EFD36}" destId="{F2B7A099-161A-45CF-9C4A-AD0F1E6096B1}" srcOrd="0" destOrd="0" presId="urn:microsoft.com/office/officeart/2009/3/layout/StepUpProcess"/>
    <dgm:cxn modelId="{AD82D411-DC20-41C8-A92C-88B7484969D4}" type="presParOf" srcId="{6149D2FE-2A0F-4501-BEF5-1DAA603EFD36}" destId="{8F421A1E-F17C-4851-B4A1-8AA5F6D73E8D}" srcOrd="1" destOrd="0" presId="urn:microsoft.com/office/officeart/2009/3/layout/StepUpProcess"/>
    <dgm:cxn modelId="{38BA7C5F-C8EC-4AAD-B349-E67BC269CBFB}" type="presParOf" srcId="{6149D2FE-2A0F-4501-BEF5-1DAA603EFD36}" destId="{A1FF824C-13EB-4A8A-A108-CA01B9889B0B}" srcOrd="2" destOrd="0" presId="urn:microsoft.com/office/officeart/2009/3/layout/StepUpProcess"/>
    <dgm:cxn modelId="{7B270CA1-4D6B-49AB-B4DE-7DD66D8B10E2}" type="presParOf" srcId="{02FDBC83-A217-4C4C-AE69-9DAE9220D506}" destId="{BD6B972A-587A-4B09-BC64-9E2F200D4969}" srcOrd="1" destOrd="0" presId="urn:microsoft.com/office/officeart/2009/3/layout/StepUpProcess"/>
    <dgm:cxn modelId="{1133F06F-0D9C-4639-9AD7-D1C63492EF4B}" type="presParOf" srcId="{BD6B972A-587A-4B09-BC64-9E2F200D4969}" destId="{33424E31-6933-4DFC-8E18-CB0E753C65FA}" srcOrd="0" destOrd="0" presId="urn:microsoft.com/office/officeart/2009/3/layout/StepUpProcess"/>
    <dgm:cxn modelId="{FC72B851-5D01-424F-B7F0-2151B55CF7F7}" type="presParOf" srcId="{02FDBC83-A217-4C4C-AE69-9DAE9220D506}" destId="{AE75F7B1-C49D-4300-BCA7-E5E339049B27}" srcOrd="2" destOrd="0" presId="urn:microsoft.com/office/officeart/2009/3/layout/StepUpProcess"/>
    <dgm:cxn modelId="{5318DDD5-70B1-44FE-8D2A-5E3EBA80B739}" type="presParOf" srcId="{AE75F7B1-C49D-4300-BCA7-E5E339049B27}" destId="{71C35B63-5634-42C5-AB8E-3946258DCFCB}" srcOrd="0" destOrd="0" presId="urn:microsoft.com/office/officeart/2009/3/layout/StepUpProcess"/>
    <dgm:cxn modelId="{DFF93EBD-074C-4A61-970A-121A3EF5BE2D}" type="presParOf" srcId="{AE75F7B1-C49D-4300-BCA7-E5E339049B27}" destId="{3A3BA827-1E13-4D42-AD78-EFF29DCCB9CE}" srcOrd="1" destOrd="0" presId="urn:microsoft.com/office/officeart/2009/3/layout/StepUpProcess"/>
    <dgm:cxn modelId="{33DE24FC-1C81-470E-AB53-0D49BD7AB433}" type="presParOf" srcId="{AE75F7B1-C49D-4300-BCA7-E5E339049B27}" destId="{4A344344-23EB-4739-91A7-D4E48F85BB14}" srcOrd="2" destOrd="0" presId="urn:microsoft.com/office/officeart/2009/3/layout/StepUpProcess"/>
    <dgm:cxn modelId="{87A50C7C-A372-484E-90EC-C87D727D1CFB}" type="presParOf" srcId="{02FDBC83-A217-4C4C-AE69-9DAE9220D506}" destId="{B0383199-764D-4862-872F-A7E4651B0D7D}" srcOrd="3" destOrd="0" presId="urn:microsoft.com/office/officeart/2009/3/layout/StepUpProcess"/>
    <dgm:cxn modelId="{C735F7E4-980A-4FEA-B4E2-9DBBD67A9F82}" type="presParOf" srcId="{B0383199-764D-4862-872F-A7E4651B0D7D}" destId="{6BD621D3-2D15-472E-A1FC-053B46F643D0}" srcOrd="0" destOrd="0" presId="urn:microsoft.com/office/officeart/2009/3/layout/StepUpProcess"/>
    <dgm:cxn modelId="{290AE165-5FCA-47D1-8D39-311B2A1AF092}" type="presParOf" srcId="{02FDBC83-A217-4C4C-AE69-9DAE9220D506}" destId="{1E46D046-B501-4AF8-9D70-A695B084943C}" srcOrd="4" destOrd="0" presId="urn:microsoft.com/office/officeart/2009/3/layout/StepUpProcess"/>
    <dgm:cxn modelId="{C598D3CC-CE27-48FE-A23E-A66C6AA446E5}" type="presParOf" srcId="{1E46D046-B501-4AF8-9D70-A695B084943C}" destId="{A530BB28-35C9-4D3E-9B22-2EC7E885769F}" srcOrd="0" destOrd="0" presId="urn:microsoft.com/office/officeart/2009/3/layout/StepUpProcess"/>
    <dgm:cxn modelId="{F65EB82A-FFB2-4A8B-B185-B734FDB20496}" type="presParOf" srcId="{1E46D046-B501-4AF8-9D70-A695B084943C}" destId="{8BCF9696-C95F-4F82-9025-E3A0961930E7}" srcOrd="1" destOrd="0" presId="urn:microsoft.com/office/officeart/2009/3/layout/StepUpProcess"/>
    <dgm:cxn modelId="{552A8988-E51B-44C7-B60E-B5841ABC1CC3}" type="presParOf" srcId="{1E46D046-B501-4AF8-9D70-A695B084943C}" destId="{8A440152-8110-4BA2-8A42-098D37422E0C}" srcOrd="2" destOrd="0" presId="urn:microsoft.com/office/officeart/2009/3/layout/StepUpProcess"/>
    <dgm:cxn modelId="{751901BF-70AD-4BE0-9CD8-679422B6DE47}" type="presParOf" srcId="{02FDBC83-A217-4C4C-AE69-9DAE9220D506}" destId="{49F02409-67CE-4742-B8B7-61E46D36AA61}" srcOrd="5" destOrd="0" presId="urn:microsoft.com/office/officeart/2009/3/layout/StepUpProcess"/>
    <dgm:cxn modelId="{5A4C777F-1123-4C01-9ACE-5E5B09C97F38}" type="presParOf" srcId="{49F02409-67CE-4742-B8B7-61E46D36AA61}" destId="{3257EF14-F2D3-463C-B275-AA6909711622}" srcOrd="0" destOrd="0" presId="urn:microsoft.com/office/officeart/2009/3/layout/StepUpProcess"/>
    <dgm:cxn modelId="{2942EFA0-59FA-4AE8-8FAD-8A51F47B0641}" type="presParOf" srcId="{02FDBC83-A217-4C4C-AE69-9DAE9220D506}" destId="{A0D5825C-8D06-42F7-816D-EBBE05458816}" srcOrd="6" destOrd="0" presId="urn:microsoft.com/office/officeart/2009/3/layout/StepUpProcess"/>
    <dgm:cxn modelId="{BF86C910-AE85-4B90-BB6A-84D88AB4B680}" type="presParOf" srcId="{A0D5825C-8D06-42F7-816D-EBBE05458816}" destId="{CA61EDAE-9293-4A56-941B-C247639E21B3}" srcOrd="0" destOrd="0" presId="urn:microsoft.com/office/officeart/2009/3/layout/StepUpProcess"/>
    <dgm:cxn modelId="{E281789F-64B6-4321-8750-30B64E8142FB}" type="presParOf" srcId="{A0D5825C-8D06-42F7-816D-EBBE05458816}" destId="{BB38E1C9-895C-4E8D-B72D-2955EC89AC9B}" srcOrd="1" destOrd="0" presId="urn:microsoft.com/office/officeart/2009/3/layout/StepUpProcess"/>
    <dgm:cxn modelId="{E0D06BB4-7512-4C4F-80E1-D15425D3CFCF}" type="presParOf" srcId="{A0D5825C-8D06-42F7-816D-EBBE05458816}" destId="{F6389F74-78E5-47D2-AD0F-3DDBCBAB2D0E}" srcOrd="2" destOrd="0" presId="urn:microsoft.com/office/officeart/2009/3/layout/StepUpProcess"/>
    <dgm:cxn modelId="{43C7857A-7E15-457F-A45F-86C65B71ED50}" type="presParOf" srcId="{02FDBC83-A217-4C4C-AE69-9DAE9220D506}" destId="{83852D4C-5826-4B7B-B846-F303384186DD}" srcOrd="7" destOrd="0" presId="urn:microsoft.com/office/officeart/2009/3/layout/StepUpProcess"/>
    <dgm:cxn modelId="{94B77BCF-E769-4BEE-B953-7FF80431CED8}" type="presParOf" srcId="{83852D4C-5826-4B7B-B846-F303384186DD}" destId="{0CC408D3-3E42-4D61-907E-373C865DFB1D}" srcOrd="0" destOrd="0" presId="urn:microsoft.com/office/officeart/2009/3/layout/StepUpProcess"/>
    <dgm:cxn modelId="{C4CEAF43-7809-40E8-95FD-45C05E833863}" type="presParOf" srcId="{02FDBC83-A217-4C4C-AE69-9DAE9220D506}" destId="{1452F177-EB2C-4C2F-8AC4-91A5461DA5BB}" srcOrd="8" destOrd="0" presId="urn:microsoft.com/office/officeart/2009/3/layout/StepUpProcess"/>
    <dgm:cxn modelId="{B2A04E28-F426-4CE9-B6EB-42488782B7E2}" type="presParOf" srcId="{1452F177-EB2C-4C2F-8AC4-91A5461DA5BB}" destId="{D03436D4-D337-4C0A-A618-17F270387BA2}" srcOrd="0" destOrd="0" presId="urn:microsoft.com/office/officeart/2009/3/layout/StepUpProcess"/>
    <dgm:cxn modelId="{41C0769D-698B-48B2-AF06-F522DFD342D5}" type="presParOf" srcId="{1452F177-EB2C-4C2F-8AC4-91A5461DA5BB}" destId="{5E25C3F1-2A72-4DC0-99A0-BCC4803CCD0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CC308BF-47FA-464E-AF06-309330169F48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7E8B250-2675-455F-92BC-D74C8772C257}">
      <dgm:prSet/>
      <dgm:spPr/>
      <dgm:t>
        <a:bodyPr/>
        <a:lstStyle/>
        <a:p>
          <a:pPr rtl="0"/>
          <a:r>
            <a:rPr lang="es-ES" dirty="0" smtClean="0"/>
            <a:t>Personas que deseen vender sus productos en una feria, tienda, mercado o supermercado promocionándola como producción orgánica</a:t>
          </a:r>
          <a:endParaRPr lang="es-ES" dirty="0"/>
        </a:p>
      </dgm:t>
    </dgm:pt>
    <dgm:pt modelId="{ECCA0CF2-59DC-4C26-A3F6-9D558CA1C899}" type="parTrans" cxnId="{0311FD6B-7621-41F7-9640-B9E2EB72165A}">
      <dgm:prSet/>
      <dgm:spPr/>
      <dgm:t>
        <a:bodyPr/>
        <a:lstStyle/>
        <a:p>
          <a:endParaRPr lang="es-ES"/>
        </a:p>
      </dgm:t>
    </dgm:pt>
    <dgm:pt modelId="{BCDAC0C3-27E9-492F-8EFC-50D9C6882C8F}" type="sibTrans" cxnId="{0311FD6B-7621-41F7-9640-B9E2EB72165A}">
      <dgm:prSet/>
      <dgm:spPr/>
      <dgm:t>
        <a:bodyPr/>
        <a:lstStyle/>
        <a:p>
          <a:endParaRPr lang="es-ES"/>
        </a:p>
      </dgm:t>
    </dgm:pt>
    <dgm:pt modelId="{AA85F58E-6C3A-42B3-817F-A9A07E461F8D}">
      <dgm:prSet/>
      <dgm:spPr/>
      <dgm:t>
        <a:bodyPr/>
        <a:lstStyle/>
        <a:p>
          <a:pPr rtl="0"/>
          <a:r>
            <a:rPr lang="es-ES" dirty="0" smtClean="0"/>
            <a:t>Las personas u organizaciones  que estén interesados en vender su producción a un intermediario que promocionen como orgánica. </a:t>
          </a:r>
          <a:endParaRPr lang="es-ES" dirty="0"/>
        </a:p>
      </dgm:t>
    </dgm:pt>
    <dgm:pt modelId="{303D8C64-8973-4E3D-A288-02AC77003B4B}" type="parTrans" cxnId="{1FD5EF8D-27DC-4E97-8639-3CD966B22E08}">
      <dgm:prSet/>
      <dgm:spPr/>
      <dgm:t>
        <a:bodyPr/>
        <a:lstStyle/>
        <a:p>
          <a:endParaRPr lang="es-ES"/>
        </a:p>
      </dgm:t>
    </dgm:pt>
    <dgm:pt modelId="{281EEAA9-2C2B-4AB8-87EC-BF1E6B678CF1}" type="sibTrans" cxnId="{1FD5EF8D-27DC-4E97-8639-3CD966B22E08}">
      <dgm:prSet/>
      <dgm:spPr/>
      <dgm:t>
        <a:bodyPr/>
        <a:lstStyle/>
        <a:p>
          <a:endParaRPr lang="es-ES"/>
        </a:p>
      </dgm:t>
    </dgm:pt>
    <dgm:pt modelId="{05CD646A-98F4-4FFA-AFA7-CADFFD114B20}">
      <dgm:prSet/>
      <dgm:spPr/>
      <dgm:t>
        <a:bodyPr/>
        <a:lstStyle/>
        <a:p>
          <a:pPr rtl="0"/>
          <a:r>
            <a:rPr lang="es-ES" smtClean="0"/>
            <a:t>Quienes deseen </a:t>
          </a:r>
          <a:r>
            <a:rPr lang="es-ES" dirty="0" smtClean="0"/>
            <a:t>exportar como productos orgánicos.</a:t>
          </a:r>
          <a:endParaRPr lang="es-ES" dirty="0"/>
        </a:p>
      </dgm:t>
    </dgm:pt>
    <dgm:pt modelId="{90358203-25D2-493F-B1AF-51C92C1E7580}" type="parTrans" cxnId="{EC98ED2E-3E50-4F55-892F-073DFCA9AFC3}">
      <dgm:prSet/>
      <dgm:spPr/>
      <dgm:t>
        <a:bodyPr/>
        <a:lstStyle/>
        <a:p>
          <a:endParaRPr lang="es-ES"/>
        </a:p>
      </dgm:t>
    </dgm:pt>
    <dgm:pt modelId="{2437733A-6A95-479A-BA57-B2595785084D}" type="sibTrans" cxnId="{EC98ED2E-3E50-4F55-892F-073DFCA9AFC3}">
      <dgm:prSet/>
      <dgm:spPr/>
      <dgm:t>
        <a:bodyPr/>
        <a:lstStyle/>
        <a:p>
          <a:endParaRPr lang="es-ES"/>
        </a:p>
      </dgm:t>
    </dgm:pt>
    <dgm:pt modelId="{1450924E-3D0D-4A9D-8384-A44BFC64FDF9}" type="pres">
      <dgm:prSet presAssocID="{DCC308BF-47FA-464E-AF06-309330169F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0578BA3-0C1B-40C2-BA90-11E51A29AB53}" type="pres">
      <dgm:prSet presAssocID="{67E8B250-2675-455F-92BC-D74C8772C257}" presName="composite" presStyleCnt="0"/>
      <dgm:spPr/>
    </dgm:pt>
    <dgm:pt modelId="{E8E78898-1685-43BF-A1D0-0F6CF6E61869}" type="pres">
      <dgm:prSet presAssocID="{67E8B250-2675-455F-92BC-D74C8772C257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4FE51C-2EA7-4C21-8828-6DE2755820D4}" type="pres">
      <dgm:prSet presAssocID="{67E8B250-2675-455F-92BC-D74C8772C257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A114BE8-CD4F-4F6C-803E-E125EADCFEC3}" type="pres">
      <dgm:prSet presAssocID="{BCDAC0C3-27E9-492F-8EFC-50D9C6882C8F}" presName="sibTrans" presStyleCnt="0"/>
      <dgm:spPr/>
    </dgm:pt>
    <dgm:pt modelId="{E3DD3E34-20FF-4C5E-AC54-F769AD8D1EEB}" type="pres">
      <dgm:prSet presAssocID="{AA85F58E-6C3A-42B3-817F-A9A07E461F8D}" presName="composite" presStyleCnt="0"/>
      <dgm:spPr/>
    </dgm:pt>
    <dgm:pt modelId="{9481DFDD-F10D-4C7D-9C34-2274430CC979}" type="pres">
      <dgm:prSet presAssocID="{AA85F58E-6C3A-42B3-817F-A9A07E461F8D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C0D26D-08AF-477E-9F39-C8AE288C5627}" type="pres">
      <dgm:prSet presAssocID="{AA85F58E-6C3A-42B3-817F-A9A07E461F8D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9AD5A22-76B8-4C51-AEB3-05E91E18D54D}" type="pres">
      <dgm:prSet presAssocID="{281EEAA9-2C2B-4AB8-87EC-BF1E6B678CF1}" presName="sibTrans" presStyleCnt="0"/>
      <dgm:spPr/>
    </dgm:pt>
    <dgm:pt modelId="{5855AC59-3E37-4CC7-98AD-5DD61BA2F6CD}" type="pres">
      <dgm:prSet presAssocID="{05CD646A-98F4-4FFA-AFA7-CADFFD114B20}" presName="composite" presStyleCnt="0"/>
      <dgm:spPr/>
    </dgm:pt>
    <dgm:pt modelId="{05A42727-30BF-4BD1-97FA-5A67ECFF4DA8}" type="pres">
      <dgm:prSet presAssocID="{05CD646A-98F4-4FFA-AFA7-CADFFD114B20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AF463D-0758-4E3E-BA9F-460E84297632}" type="pres">
      <dgm:prSet presAssocID="{05CD646A-98F4-4FFA-AFA7-CADFFD114B20}" presName="rect2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A2C83D9D-506A-4BF5-B20A-04F9B4D065A9}" type="presOf" srcId="{DCC308BF-47FA-464E-AF06-309330169F48}" destId="{1450924E-3D0D-4A9D-8384-A44BFC64FDF9}" srcOrd="0" destOrd="0" presId="urn:microsoft.com/office/officeart/2008/layout/PictureStrips"/>
    <dgm:cxn modelId="{F7026395-9096-4C92-96B7-D4C8F0A883C3}" type="presOf" srcId="{AA85F58E-6C3A-42B3-817F-A9A07E461F8D}" destId="{9481DFDD-F10D-4C7D-9C34-2274430CC979}" srcOrd="0" destOrd="0" presId="urn:microsoft.com/office/officeart/2008/layout/PictureStrips"/>
    <dgm:cxn modelId="{EC98ED2E-3E50-4F55-892F-073DFCA9AFC3}" srcId="{DCC308BF-47FA-464E-AF06-309330169F48}" destId="{05CD646A-98F4-4FFA-AFA7-CADFFD114B20}" srcOrd="2" destOrd="0" parTransId="{90358203-25D2-493F-B1AF-51C92C1E7580}" sibTransId="{2437733A-6A95-479A-BA57-B2595785084D}"/>
    <dgm:cxn modelId="{4F7596E9-E820-49AE-AB29-704A4360ADF7}" type="presOf" srcId="{05CD646A-98F4-4FFA-AFA7-CADFFD114B20}" destId="{05A42727-30BF-4BD1-97FA-5A67ECFF4DA8}" srcOrd="0" destOrd="0" presId="urn:microsoft.com/office/officeart/2008/layout/PictureStrips"/>
    <dgm:cxn modelId="{1FD5EF8D-27DC-4E97-8639-3CD966B22E08}" srcId="{DCC308BF-47FA-464E-AF06-309330169F48}" destId="{AA85F58E-6C3A-42B3-817F-A9A07E461F8D}" srcOrd="1" destOrd="0" parTransId="{303D8C64-8973-4E3D-A288-02AC77003B4B}" sibTransId="{281EEAA9-2C2B-4AB8-87EC-BF1E6B678CF1}"/>
    <dgm:cxn modelId="{4E71D12D-C6CA-4E22-8E25-F12B999BC130}" type="presOf" srcId="{67E8B250-2675-455F-92BC-D74C8772C257}" destId="{E8E78898-1685-43BF-A1D0-0F6CF6E61869}" srcOrd="0" destOrd="0" presId="urn:microsoft.com/office/officeart/2008/layout/PictureStrips"/>
    <dgm:cxn modelId="{0311FD6B-7621-41F7-9640-B9E2EB72165A}" srcId="{DCC308BF-47FA-464E-AF06-309330169F48}" destId="{67E8B250-2675-455F-92BC-D74C8772C257}" srcOrd="0" destOrd="0" parTransId="{ECCA0CF2-59DC-4C26-A3F6-9D558CA1C899}" sibTransId="{BCDAC0C3-27E9-492F-8EFC-50D9C6882C8F}"/>
    <dgm:cxn modelId="{C4E910E1-EF80-4015-A135-349BA01CE1EA}" type="presParOf" srcId="{1450924E-3D0D-4A9D-8384-A44BFC64FDF9}" destId="{70578BA3-0C1B-40C2-BA90-11E51A29AB53}" srcOrd="0" destOrd="0" presId="urn:microsoft.com/office/officeart/2008/layout/PictureStrips"/>
    <dgm:cxn modelId="{8915F40C-D84D-4769-BE8D-798F8355B6A1}" type="presParOf" srcId="{70578BA3-0C1B-40C2-BA90-11E51A29AB53}" destId="{E8E78898-1685-43BF-A1D0-0F6CF6E61869}" srcOrd="0" destOrd="0" presId="urn:microsoft.com/office/officeart/2008/layout/PictureStrips"/>
    <dgm:cxn modelId="{59B42BBA-0183-4A15-B253-A8D2396298E0}" type="presParOf" srcId="{70578BA3-0C1B-40C2-BA90-11E51A29AB53}" destId="{114FE51C-2EA7-4C21-8828-6DE2755820D4}" srcOrd="1" destOrd="0" presId="urn:microsoft.com/office/officeart/2008/layout/PictureStrips"/>
    <dgm:cxn modelId="{C5B4109F-E127-4965-908A-8393D3921EC2}" type="presParOf" srcId="{1450924E-3D0D-4A9D-8384-A44BFC64FDF9}" destId="{3A114BE8-CD4F-4F6C-803E-E125EADCFEC3}" srcOrd="1" destOrd="0" presId="urn:microsoft.com/office/officeart/2008/layout/PictureStrips"/>
    <dgm:cxn modelId="{3E9648D6-2216-4C9F-A4B1-536B14AB405F}" type="presParOf" srcId="{1450924E-3D0D-4A9D-8384-A44BFC64FDF9}" destId="{E3DD3E34-20FF-4C5E-AC54-F769AD8D1EEB}" srcOrd="2" destOrd="0" presId="urn:microsoft.com/office/officeart/2008/layout/PictureStrips"/>
    <dgm:cxn modelId="{F78BC14B-57AA-4801-B170-09F7BA4E40BF}" type="presParOf" srcId="{E3DD3E34-20FF-4C5E-AC54-F769AD8D1EEB}" destId="{9481DFDD-F10D-4C7D-9C34-2274430CC979}" srcOrd="0" destOrd="0" presId="urn:microsoft.com/office/officeart/2008/layout/PictureStrips"/>
    <dgm:cxn modelId="{7C1767E3-4643-4EE5-9DDA-D5A1DC496942}" type="presParOf" srcId="{E3DD3E34-20FF-4C5E-AC54-F769AD8D1EEB}" destId="{57C0D26D-08AF-477E-9F39-C8AE288C5627}" srcOrd="1" destOrd="0" presId="urn:microsoft.com/office/officeart/2008/layout/PictureStrips"/>
    <dgm:cxn modelId="{977235B8-AABC-42B4-86EC-521E447FE454}" type="presParOf" srcId="{1450924E-3D0D-4A9D-8384-A44BFC64FDF9}" destId="{D9AD5A22-76B8-4C51-AEB3-05E91E18D54D}" srcOrd="3" destOrd="0" presId="urn:microsoft.com/office/officeart/2008/layout/PictureStrips"/>
    <dgm:cxn modelId="{27627EDD-9ABC-426F-BC6C-5C6F1C401F27}" type="presParOf" srcId="{1450924E-3D0D-4A9D-8384-A44BFC64FDF9}" destId="{5855AC59-3E37-4CC7-98AD-5DD61BA2F6CD}" srcOrd="4" destOrd="0" presId="urn:microsoft.com/office/officeart/2008/layout/PictureStrips"/>
    <dgm:cxn modelId="{39F33F52-4E78-4377-807B-B92B981E9C13}" type="presParOf" srcId="{5855AC59-3E37-4CC7-98AD-5DD61BA2F6CD}" destId="{05A42727-30BF-4BD1-97FA-5A67ECFF4DA8}" srcOrd="0" destOrd="0" presId="urn:microsoft.com/office/officeart/2008/layout/PictureStrips"/>
    <dgm:cxn modelId="{8E25421B-3F2D-4358-9EA0-9D78DFC9CA67}" type="presParOf" srcId="{5855AC59-3E37-4CC7-98AD-5DD61BA2F6CD}" destId="{ECAF463D-0758-4E3E-BA9F-460E8429763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953E037-B2AA-433B-8855-59988E7BF581}" type="doc">
      <dgm:prSet loTypeId="urn:microsoft.com/office/officeart/2005/8/layout/equation2" loCatId="relationship" qsTypeId="urn:microsoft.com/office/officeart/2005/8/quickstyle/simple1" qsCatId="simple" csTypeId="urn:microsoft.com/office/officeart/2005/8/colors/colorful5" csCatId="colorful" phldr="1"/>
      <dgm:spPr/>
    </dgm:pt>
    <dgm:pt modelId="{12563C6B-6FA5-423B-AF2E-353160F94991}">
      <dgm:prSet phldrT="[Texto]"/>
      <dgm:spPr/>
      <dgm:t>
        <a:bodyPr/>
        <a:lstStyle/>
        <a:p>
          <a:pPr algn="just"/>
          <a:r>
            <a:rPr lang="es-ES" dirty="0" smtClean="0"/>
            <a:t>Enfoque Cuantitativo</a:t>
          </a:r>
          <a:endParaRPr lang="es-ES" dirty="0"/>
        </a:p>
      </dgm:t>
    </dgm:pt>
    <dgm:pt modelId="{766C7E53-3F46-455E-BF58-E1D4E3DC5D2C}" type="parTrans" cxnId="{999E9781-E737-4654-B162-D83A7A26F523}">
      <dgm:prSet/>
      <dgm:spPr/>
      <dgm:t>
        <a:bodyPr/>
        <a:lstStyle/>
        <a:p>
          <a:pPr algn="just"/>
          <a:endParaRPr lang="es-ES"/>
        </a:p>
      </dgm:t>
    </dgm:pt>
    <dgm:pt modelId="{2109095B-7CB2-4142-BDB6-76C1512180EC}" type="sibTrans" cxnId="{999E9781-E737-4654-B162-D83A7A26F523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just"/>
          <a:endParaRPr lang="es-ES" dirty="0"/>
        </a:p>
      </dgm:t>
    </dgm:pt>
    <dgm:pt modelId="{1707DC05-28FD-494F-8715-1DE80997F9CD}">
      <dgm:prSet phldrT="[Texto]"/>
      <dgm:spPr/>
      <dgm:t>
        <a:bodyPr/>
        <a:lstStyle/>
        <a:p>
          <a:pPr algn="just"/>
          <a:r>
            <a:rPr lang="es-ES" dirty="0" smtClean="0"/>
            <a:t>Alcance correlacional </a:t>
          </a:r>
          <a:endParaRPr lang="es-ES" dirty="0"/>
        </a:p>
      </dgm:t>
    </dgm:pt>
    <dgm:pt modelId="{D67BED40-DC61-4C0A-A8AA-9B025F298CBE}" type="parTrans" cxnId="{07809DD6-5DF8-4088-BA77-574EC255435F}">
      <dgm:prSet/>
      <dgm:spPr/>
      <dgm:t>
        <a:bodyPr/>
        <a:lstStyle/>
        <a:p>
          <a:pPr algn="just"/>
          <a:endParaRPr lang="es-ES"/>
        </a:p>
      </dgm:t>
    </dgm:pt>
    <dgm:pt modelId="{9110C09F-022E-4E8F-897D-4C095B4CA6F0}" type="sibTrans" cxnId="{07809DD6-5DF8-4088-BA77-574EC255435F}">
      <dgm:prSet/>
      <dgm:spPr/>
      <dgm:t>
        <a:bodyPr/>
        <a:lstStyle/>
        <a:p>
          <a:pPr algn="just"/>
          <a:endParaRPr lang="es-ES" dirty="0"/>
        </a:p>
      </dgm:t>
    </dgm:pt>
    <dgm:pt modelId="{239FFD14-94D6-40F1-953A-07736CB2CB9C}">
      <dgm:prSet phldrT="[Texto]"/>
      <dgm:spPr/>
      <dgm:t>
        <a:bodyPr/>
        <a:lstStyle/>
        <a:p>
          <a:pPr algn="just"/>
          <a:r>
            <a:rPr lang="es-EC" b="0" i="0" dirty="0" smtClean="0"/>
            <a:t>Medir el grado de asociación existente entre las variables de estudio, considerando como zona geográfica de análisis en la provincia Tungurahua</a:t>
          </a:r>
          <a:endParaRPr lang="es-ES" dirty="0"/>
        </a:p>
      </dgm:t>
    </dgm:pt>
    <dgm:pt modelId="{F1F24A0D-852F-4460-A159-E86775F0DEF8}" type="parTrans" cxnId="{1C4B11F0-E867-49C5-90D9-53EDCBEF2408}">
      <dgm:prSet/>
      <dgm:spPr/>
      <dgm:t>
        <a:bodyPr/>
        <a:lstStyle/>
        <a:p>
          <a:pPr algn="just"/>
          <a:endParaRPr lang="es-ES"/>
        </a:p>
      </dgm:t>
    </dgm:pt>
    <dgm:pt modelId="{73B39258-AB7F-41E2-8036-3E726C3AD89B}" type="sibTrans" cxnId="{1C4B11F0-E867-49C5-90D9-53EDCBEF2408}">
      <dgm:prSet/>
      <dgm:spPr/>
      <dgm:t>
        <a:bodyPr/>
        <a:lstStyle/>
        <a:p>
          <a:pPr algn="just"/>
          <a:endParaRPr lang="es-ES"/>
        </a:p>
      </dgm:t>
    </dgm:pt>
    <dgm:pt modelId="{134D8C64-3DE9-41E6-91DB-C8C3DDCE4B05}" type="pres">
      <dgm:prSet presAssocID="{F953E037-B2AA-433B-8855-59988E7BF581}" presName="Name0" presStyleCnt="0">
        <dgm:presLayoutVars>
          <dgm:dir/>
          <dgm:resizeHandles val="exact"/>
        </dgm:presLayoutVars>
      </dgm:prSet>
      <dgm:spPr/>
    </dgm:pt>
    <dgm:pt modelId="{05F31696-A0D8-4A00-BE7B-F58B4FAD4B19}" type="pres">
      <dgm:prSet presAssocID="{F953E037-B2AA-433B-8855-59988E7BF581}" presName="vNodes" presStyleCnt="0"/>
      <dgm:spPr/>
    </dgm:pt>
    <dgm:pt modelId="{6B98DA2E-C5F8-4F66-BC76-CA451B582CB0}" type="pres">
      <dgm:prSet presAssocID="{12563C6B-6FA5-423B-AF2E-353160F9499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93D017-9B9C-4995-820C-68972DA57972}" type="pres">
      <dgm:prSet presAssocID="{2109095B-7CB2-4142-BDB6-76C1512180EC}" presName="spacerT" presStyleCnt="0"/>
      <dgm:spPr/>
    </dgm:pt>
    <dgm:pt modelId="{7723E47E-9837-40BD-BE0C-9553CD70B8D5}" type="pres">
      <dgm:prSet presAssocID="{2109095B-7CB2-4142-BDB6-76C1512180EC}" presName="sibTrans" presStyleLbl="sibTrans2D1" presStyleIdx="0" presStyleCnt="2"/>
      <dgm:spPr/>
      <dgm:t>
        <a:bodyPr/>
        <a:lstStyle/>
        <a:p>
          <a:endParaRPr lang="es-EC"/>
        </a:p>
      </dgm:t>
    </dgm:pt>
    <dgm:pt modelId="{135BFFAB-B6B3-486C-BF35-CB7D95924115}" type="pres">
      <dgm:prSet presAssocID="{2109095B-7CB2-4142-BDB6-76C1512180EC}" presName="spacerB" presStyleCnt="0"/>
      <dgm:spPr/>
    </dgm:pt>
    <dgm:pt modelId="{10D1BEF4-10DE-4007-AF36-011423D76E2E}" type="pres">
      <dgm:prSet presAssocID="{1707DC05-28FD-494F-8715-1DE80997F9C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30C3FD-C256-4167-8175-5ADFF2C00ECC}" type="pres">
      <dgm:prSet presAssocID="{F953E037-B2AA-433B-8855-59988E7BF581}" presName="sibTransLast" presStyleLbl="sibTrans2D1" presStyleIdx="1" presStyleCnt="2"/>
      <dgm:spPr/>
      <dgm:t>
        <a:bodyPr/>
        <a:lstStyle/>
        <a:p>
          <a:endParaRPr lang="es-EC"/>
        </a:p>
      </dgm:t>
    </dgm:pt>
    <dgm:pt modelId="{05FFC506-100C-4052-835E-B76B1D1B8A93}" type="pres">
      <dgm:prSet presAssocID="{F953E037-B2AA-433B-8855-59988E7BF581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DDFAD9F9-9AF9-4D0D-BF1F-F87C9523EEBD}" type="pres">
      <dgm:prSet presAssocID="{F953E037-B2AA-433B-8855-59988E7BF581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99E9781-E737-4654-B162-D83A7A26F523}" srcId="{F953E037-B2AA-433B-8855-59988E7BF581}" destId="{12563C6B-6FA5-423B-AF2E-353160F94991}" srcOrd="0" destOrd="0" parTransId="{766C7E53-3F46-455E-BF58-E1D4E3DC5D2C}" sibTransId="{2109095B-7CB2-4142-BDB6-76C1512180EC}"/>
    <dgm:cxn modelId="{1C4B11F0-E867-49C5-90D9-53EDCBEF2408}" srcId="{F953E037-B2AA-433B-8855-59988E7BF581}" destId="{239FFD14-94D6-40F1-953A-07736CB2CB9C}" srcOrd="2" destOrd="0" parTransId="{F1F24A0D-852F-4460-A159-E86775F0DEF8}" sibTransId="{73B39258-AB7F-41E2-8036-3E726C3AD89B}"/>
    <dgm:cxn modelId="{21B24BE9-4054-470D-9FE9-6CF7499FE72F}" type="presOf" srcId="{1707DC05-28FD-494F-8715-1DE80997F9CD}" destId="{10D1BEF4-10DE-4007-AF36-011423D76E2E}" srcOrd="0" destOrd="0" presId="urn:microsoft.com/office/officeart/2005/8/layout/equation2"/>
    <dgm:cxn modelId="{9AAFC475-700A-4768-B9A8-40AF26F6C389}" type="presOf" srcId="{12563C6B-6FA5-423B-AF2E-353160F94991}" destId="{6B98DA2E-C5F8-4F66-BC76-CA451B582CB0}" srcOrd="0" destOrd="0" presId="urn:microsoft.com/office/officeart/2005/8/layout/equation2"/>
    <dgm:cxn modelId="{629D06A0-415D-4F28-A58E-A7902B76A120}" type="presOf" srcId="{239FFD14-94D6-40F1-953A-07736CB2CB9C}" destId="{DDFAD9F9-9AF9-4D0D-BF1F-F87C9523EEBD}" srcOrd="0" destOrd="0" presId="urn:microsoft.com/office/officeart/2005/8/layout/equation2"/>
    <dgm:cxn modelId="{61FAB57C-F132-4E2B-9881-35A85C9B8B46}" type="presOf" srcId="{2109095B-7CB2-4142-BDB6-76C1512180EC}" destId="{7723E47E-9837-40BD-BE0C-9553CD70B8D5}" srcOrd="0" destOrd="0" presId="urn:microsoft.com/office/officeart/2005/8/layout/equation2"/>
    <dgm:cxn modelId="{07809DD6-5DF8-4088-BA77-574EC255435F}" srcId="{F953E037-B2AA-433B-8855-59988E7BF581}" destId="{1707DC05-28FD-494F-8715-1DE80997F9CD}" srcOrd="1" destOrd="0" parTransId="{D67BED40-DC61-4C0A-A8AA-9B025F298CBE}" sibTransId="{9110C09F-022E-4E8F-897D-4C095B4CA6F0}"/>
    <dgm:cxn modelId="{9E226967-ECA7-45B9-8714-3925159BE74C}" type="presOf" srcId="{9110C09F-022E-4E8F-897D-4C095B4CA6F0}" destId="{D830C3FD-C256-4167-8175-5ADFF2C00ECC}" srcOrd="0" destOrd="0" presId="urn:microsoft.com/office/officeart/2005/8/layout/equation2"/>
    <dgm:cxn modelId="{95D2CC3F-DA98-4CDC-B49B-35E6703EB1E5}" type="presOf" srcId="{F953E037-B2AA-433B-8855-59988E7BF581}" destId="{134D8C64-3DE9-41E6-91DB-C8C3DDCE4B05}" srcOrd="0" destOrd="0" presId="urn:microsoft.com/office/officeart/2005/8/layout/equation2"/>
    <dgm:cxn modelId="{23F73CCE-B433-4EBE-B730-52AF2DAABFC9}" type="presOf" srcId="{9110C09F-022E-4E8F-897D-4C095B4CA6F0}" destId="{05FFC506-100C-4052-835E-B76B1D1B8A93}" srcOrd="1" destOrd="0" presId="urn:microsoft.com/office/officeart/2005/8/layout/equation2"/>
    <dgm:cxn modelId="{7C318E59-390E-4E98-A2B6-A1A02B0198F5}" type="presParOf" srcId="{134D8C64-3DE9-41E6-91DB-C8C3DDCE4B05}" destId="{05F31696-A0D8-4A00-BE7B-F58B4FAD4B19}" srcOrd="0" destOrd="0" presId="urn:microsoft.com/office/officeart/2005/8/layout/equation2"/>
    <dgm:cxn modelId="{A56898FC-C7FC-4520-B107-1758263547F2}" type="presParOf" srcId="{05F31696-A0D8-4A00-BE7B-F58B4FAD4B19}" destId="{6B98DA2E-C5F8-4F66-BC76-CA451B582CB0}" srcOrd="0" destOrd="0" presId="urn:microsoft.com/office/officeart/2005/8/layout/equation2"/>
    <dgm:cxn modelId="{FC81ADB6-3236-4723-A719-D7EF927649E3}" type="presParOf" srcId="{05F31696-A0D8-4A00-BE7B-F58B4FAD4B19}" destId="{7393D017-9B9C-4995-820C-68972DA57972}" srcOrd="1" destOrd="0" presId="urn:microsoft.com/office/officeart/2005/8/layout/equation2"/>
    <dgm:cxn modelId="{627BB5BD-F91A-43B1-BFAB-79E50838E3D8}" type="presParOf" srcId="{05F31696-A0D8-4A00-BE7B-F58B4FAD4B19}" destId="{7723E47E-9837-40BD-BE0C-9553CD70B8D5}" srcOrd="2" destOrd="0" presId="urn:microsoft.com/office/officeart/2005/8/layout/equation2"/>
    <dgm:cxn modelId="{70AA5A05-8511-4090-8E60-A7A76F95F470}" type="presParOf" srcId="{05F31696-A0D8-4A00-BE7B-F58B4FAD4B19}" destId="{135BFFAB-B6B3-486C-BF35-CB7D95924115}" srcOrd="3" destOrd="0" presId="urn:microsoft.com/office/officeart/2005/8/layout/equation2"/>
    <dgm:cxn modelId="{68AB93EE-FB8E-4556-8D44-2D5087EE5C6E}" type="presParOf" srcId="{05F31696-A0D8-4A00-BE7B-F58B4FAD4B19}" destId="{10D1BEF4-10DE-4007-AF36-011423D76E2E}" srcOrd="4" destOrd="0" presId="urn:microsoft.com/office/officeart/2005/8/layout/equation2"/>
    <dgm:cxn modelId="{FEB81E97-F1E9-4905-B5C6-E2E14E0E490D}" type="presParOf" srcId="{134D8C64-3DE9-41E6-91DB-C8C3DDCE4B05}" destId="{D830C3FD-C256-4167-8175-5ADFF2C00ECC}" srcOrd="1" destOrd="0" presId="urn:microsoft.com/office/officeart/2005/8/layout/equation2"/>
    <dgm:cxn modelId="{D1073465-0645-4871-9A01-A54F7A50D222}" type="presParOf" srcId="{D830C3FD-C256-4167-8175-5ADFF2C00ECC}" destId="{05FFC506-100C-4052-835E-B76B1D1B8A93}" srcOrd="0" destOrd="0" presId="urn:microsoft.com/office/officeart/2005/8/layout/equation2"/>
    <dgm:cxn modelId="{94AF9F61-F2B8-4BE1-952F-DF4B72B5C7EF}" type="presParOf" srcId="{134D8C64-3DE9-41E6-91DB-C8C3DDCE4B05}" destId="{DDFAD9F9-9AF9-4D0D-BF1F-F87C9523EEB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CB11297-F638-41D9-B841-91146DEE7FD1}" type="doc">
      <dgm:prSet loTypeId="urn:microsoft.com/office/officeart/2005/8/layout/hList9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9DE159F-563C-4DCF-A718-6865A37E968C}">
      <dgm:prSet phldrT="[Texto]"/>
      <dgm:spPr/>
      <dgm:t>
        <a:bodyPr/>
        <a:lstStyle/>
        <a:p>
          <a:pPr algn="just"/>
          <a:r>
            <a:rPr lang="es-ES" dirty="0" smtClean="0"/>
            <a:t>Encuesta</a:t>
          </a:r>
          <a:endParaRPr lang="es-ES" dirty="0"/>
        </a:p>
      </dgm:t>
    </dgm:pt>
    <dgm:pt modelId="{B12A1C3C-1DE6-4F6E-8ABC-B5869784BA86}" type="parTrans" cxnId="{821477D1-6E0F-4E9A-8388-9FC81D96BE94}">
      <dgm:prSet/>
      <dgm:spPr/>
      <dgm:t>
        <a:bodyPr/>
        <a:lstStyle/>
        <a:p>
          <a:pPr algn="just"/>
          <a:endParaRPr lang="es-ES"/>
        </a:p>
      </dgm:t>
    </dgm:pt>
    <dgm:pt modelId="{5C44FD18-4E1C-4F4D-AE3D-4477F64D3E2B}" type="sibTrans" cxnId="{821477D1-6E0F-4E9A-8388-9FC81D96BE94}">
      <dgm:prSet/>
      <dgm:spPr/>
      <dgm:t>
        <a:bodyPr/>
        <a:lstStyle/>
        <a:p>
          <a:pPr algn="just"/>
          <a:endParaRPr lang="es-ES"/>
        </a:p>
      </dgm:t>
    </dgm:pt>
    <dgm:pt modelId="{E2CE9392-4AD8-479A-90ED-ECE12A075A1C}">
      <dgm:prSet phldrT="[Texto]"/>
      <dgm:spPr/>
      <dgm:t>
        <a:bodyPr/>
        <a:lstStyle/>
        <a:p>
          <a:pPr algn="just"/>
          <a:r>
            <a:rPr lang="es-ES" dirty="0" smtClean="0"/>
            <a:t>Encuesta infinita (más de 100.000 habitantes)</a:t>
          </a:r>
          <a:endParaRPr lang="es-ES" dirty="0"/>
        </a:p>
      </dgm:t>
    </dgm:pt>
    <dgm:pt modelId="{C5ABBF81-8EE5-44F9-9222-0EEBC6B7A5ED}" type="parTrans" cxnId="{F299B6FE-9D4E-488E-A627-B8D45623C14B}">
      <dgm:prSet/>
      <dgm:spPr/>
      <dgm:t>
        <a:bodyPr/>
        <a:lstStyle/>
        <a:p>
          <a:pPr algn="just"/>
          <a:endParaRPr lang="es-ES"/>
        </a:p>
      </dgm:t>
    </dgm:pt>
    <dgm:pt modelId="{A59A58E5-3AE6-437E-B0AF-4457043C74D5}" type="sibTrans" cxnId="{F299B6FE-9D4E-488E-A627-B8D45623C14B}">
      <dgm:prSet/>
      <dgm:spPr/>
      <dgm:t>
        <a:bodyPr/>
        <a:lstStyle/>
        <a:p>
          <a:pPr algn="just"/>
          <a:endParaRPr lang="es-ES"/>
        </a:p>
      </dgm:t>
    </dgm:pt>
    <dgm:pt modelId="{B424478E-6294-4F49-8B88-F6059D4DA07B}">
      <dgm:prSet phldrT="[Texto]"/>
      <dgm:spPr/>
      <dgm:t>
        <a:bodyPr/>
        <a:lstStyle/>
        <a:p>
          <a:pPr algn="just"/>
          <a:r>
            <a:rPr lang="es-ES" dirty="0" smtClean="0"/>
            <a:t>Recolección </a:t>
          </a:r>
          <a:endParaRPr lang="es-ES" dirty="0"/>
        </a:p>
      </dgm:t>
    </dgm:pt>
    <dgm:pt modelId="{C5D3CF5C-8EC2-4EA0-A5A7-8D3A0EAC766B}" type="parTrans" cxnId="{A934EAC8-1784-462A-A4A9-F614E563D567}">
      <dgm:prSet/>
      <dgm:spPr/>
      <dgm:t>
        <a:bodyPr/>
        <a:lstStyle/>
        <a:p>
          <a:pPr algn="just"/>
          <a:endParaRPr lang="es-ES"/>
        </a:p>
      </dgm:t>
    </dgm:pt>
    <dgm:pt modelId="{336185BF-1C19-475F-8A2C-15255A04764F}" type="sibTrans" cxnId="{A934EAC8-1784-462A-A4A9-F614E563D567}">
      <dgm:prSet/>
      <dgm:spPr/>
      <dgm:t>
        <a:bodyPr/>
        <a:lstStyle/>
        <a:p>
          <a:pPr algn="just"/>
          <a:endParaRPr lang="es-ES"/>
        </a:p>
      </dgm:t>
    </dgm:pt>
    <dgm:pt modelId="{135DC4A3-DDE6-4F9C-B561-D33DBCEC9C31}">
      <dgm:prSet phldrT="[Texto]"/>
      <dgm:spPr/>
      <dgm:t>
        <a:bodyPr/>
        <a:lstStyle/>
        <a:p>
          <a:pPr algn="just"/>
          <a:r>
            <a:rPr lang="es-ES" dirty="0" smtClean="0"/>
            <a:t>Provincia de Tungurahua zonas urbanas</a:t>
          </a:r>
          <a:endParaRPr lang="es-ES" dirty="0"/>
        </a:p>
      </dgm:t>
    </dgm:pt>
    <dgm:pt modelId="{C99C0DCD-3BF7-4A7B-BA6C-CACEBA26D66D}" type="parTrans" cxnId="{E3757BCE-C48D-4646-9750-76EB2BBBBCB4}">
      <dgm:prSet/>
      <dgm:spPr/>
      <dgm:t>
        <a:bodyPr/>
        <a:lstStyle/>
        <a:p>
          <a:pPr algn="just"/>
          <a:endParaRPr lang="es-ES"/>
        </a:p>
      </dgm:t>
    </dgm:pt>
    <dgm:pt modelId="{3D4D7916-6300-4B3A-A17E-9CFB187B79BF}" type="sibTrans" cxnId="{E3757BCE-C48D-4646-9750-76EB2BBBBCB4}">
      <dgm:prSet/>
      <dgm:spPr/>
      <dgm:t>
        <a:bodyPr/>
        <a:lstStyle/>
        <a:p>
          <a:pPr algn="just"/>
          <a:endParaRPr lang="es-ES"/>
        </a:p>
      </dgm:t>
    </dgm:pt>
    <dgm:pt modelId="{267CC733-79DF-4BE3-8402-8E18B8DA35C1}">
      <dgm:prSet phldrT="[Texto]"/>
      <dgm:spPr/>
      <dgm:t>
        <a:bodyPr/>
        <a:lstStyle/>
        <a:p>
          <a:pPr algn="just"/>
          <a:r>
            <a:rPr lang="es-ES" dirty="0" smtClean="0"/>
            <a:t>Población: 140.634 habitantes</a:t>
          </a:r>
          <a:endParaRPr lang="es-ES" dirty="0"/>
        </a:p>
      </dgm:t>
    </dgm:pt>
    <dgm:pt modelId="{CA2B3EE6-2CE2-4498-A6EA-E11C14EB61EC}" type="sibTrans" cxnId="{2887A0BD-1B1C-437F-B587-A87A8A3DC93C}">
      <dgm:prSet/>
      <dgm:spPr/>
      <dgm:t>
        <a:bodyPr/>
        <a:lstStyle/>
        <a:p>
          <a:pPr algn="just"/>
          <a:endParaRPr lang="es-ES"/>
        </a:p>
      </dgm:t>
    </dgm:pt>
    <dgm:pt modelId="{1CCFEEAB-64A3-425F-B7B4-FA6A209A91FF}" type="parTrans" cxnId="{2887A0BD-1B1C-437F-B587-A87A8A3DC93C}">
      <dgm:prSet/>
      <dgm:spPr/>
      <dgm:t>
        <a:bodyPr/>
        <a:lstStyle/>
        <a:p>
          <a:pPr algn="just"/>
          <a:endParaRPr lang="es-ES"/>
        </a:p>
      </dgm:t>
    </dgm:pt>
    <dgm:pt modelId="{D861B0E8-EB81-4CFC-A108-3CE7786F3C93}" type="pres">
      <dgm:prSet presAssocID="{6CB11297-F638-41D9-B841-91146DEE7FD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CBAA4DEB-D5AF-499F-80B5-715E5CD6CE70}" type="pres">
      <dgm:prSet presAssocID="{B9DE159F-563C-4DCF-A718-6865A37E968C}" presName="posSpace" presStyleCnt="0"/>
      <dgm:spPr/>
    </dgm:pt>
    <dgm:pt modelId="{35005502-190E-4954-A439-B5CEED8EFA8D}" type="pres">
      <dgm:prSet presAssocID="{B9DE159F-563C-4DCF-A718-6865A37E968C}" presName="vertFlow" presStyleCnt="0"/>
      <dgm:spPr/>
    </dgm:pt>
    <dgm:pt modelId="{8AC131C4-B46F-42A9-8492-CAF98FEEEB17}" type="pres">
      <dgm:prSet presAssocID="{B9DE159F-563C-4DCF-A718-6865A37E968C}" presName="topSpace" presStyleCnt="0"/>
      <dgm:spPr/>
    </dgm:pt>
    <dgm:pt modelId="{6D7F1184-C0E5-4599-B776-19CD9D3A3FFC}" type="pres">
      <dgm:prSet presAssocID="{B9DE159F-563C-4DCF-A718-6865A37E968C}" presName="firstComp" presStyleCnt="0"/>
      <dgm:spPr/>
    </dgm:pt>
    <dgm:pt modelId="{5B9D87AB-2771-47A1-91AF-2AD516028359}" type="pres">
      <dgm:prSet presAssocID="{B9DE159F-563C-4DCF-A718-6865A37E968C}" presName="firstChild" presStyleLbl="bgAccFollowNode1" presStyleIdx="0" presStyleCnt="3"/>
      <dgm:spPr/>
      <dgm:t>
        <a:bodyPr/>
        <a:lstStyle/>
        <a:p>
          <a:endParaRPr lang="es-EC"/>
        </a:p>
      </dgm:t>
    </dgm:pt>
    <dgm:pt modelId="{3FBAB719-EB8D-4333-89AC-9766CA877C27}" type="pres">
      <dgm:prSet presAssocID="{B9DE159F-563C-4DCF-A718-6865A37E968C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7FC86B-6A79-4532-80E7-46478298A601}" type="pres">
      <dgm:prSet presAssocID="{267CC733-79DF-4BE3-8402-8E18B8DA35C1}" presName="comp" presStyleCnt="0"/>
      <dgm:spPr/>
    </dgm:pt>
    <dgm:pt modelId="{A7B0E838-D091-492C-AC0C-00D515315B2F}" type="pres">
      <dgm:prSet presAssocID="{267CC733-79DF-4BE3-8402-8E18B8DA35C1}" presName="child" presStyleLbl="bgAccFollowNode1" presStyleIdx="1" presStyleCnt="3"/>
      <dgm:spPr/>
      <dgm:t>
        <a:bodyPr/>
        <a:lstStyle/>
        <a:p>
          <a:endParaRPr lang="es-ES"/>
        </a:p>
      </dgm:t>
    </dgm:pt>
    <dgm:pt modelId="{49234BA1-4EFE-4185-B915-ACDA77B8C4BB}" type="pres">
      <dgm:prSet presAssocID="{267CC733-79DF-4BE3-8402-8E18B8DA35C1}" presName="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6E745E-5E29-44DB-B1D7-B50A2442612D}" type="pres">
      <dgm:prSet presAssocID="{B9DE159F-563C-4DCF-A718-6865A37E968C}" presName="negSpace" presStyleCnt="0"/>
      <dgm:spPr/>
    </dgm:pt>
    <dgm:pt modelId="{CC017B5A-B8DA-42EA-AD3D-71F37D5F1710}" type="pres">
      <dgm:prSet presAssocID="{B9DE159F-563C-4DCF-A718-6865A37E968C}" presName="circle" presStyleLbl="node1" presStyleIdx="0" presStyleCnt="2"/>
      <dgm:spPr/>
      <dgm:t>
        <a:bodyPr/>
        <a:lstStyle/>
        <a:p>
          <a:endParaRPr lang="es-EC"/>
        </a:p>
      </dgm:t>
    </dgm:pt>
    <dgm:pt modelId="{BCD155FE-CB0B-45D2-9FE8-C62B3B06529F}" type="pres">
      <dgm:prSet presAssocID="{5C44FD18-4E1C-4F4D-AE3D-4477F64D3E2B}" presName="transSpace" presStyleCnt="0"/>
      <dgm:spPr/>
    </dgm:pt>
    <dgm:pt modelId="{092DB840-FC1F-4463-A07F-A86A30905969}" type="pres">
      <dgm:prSet presAssocID="{B424478E-6294-4F49-8B88-F6059D4DA07B}" presName="posSpace" presStyleCnt="0"/>
      <dgm:spPr/>
    </dgm:pt>
    <dgm:pt modelId="{B63C51EB-D119-4088-BD5D-1F8586290C1A}" type="pres">
      <dgm:prSet presAssocID="{B424478E-6294-4F49-8B88-F6059D4DA07B}" presName="vertFlow" presStyleCnt="0"/>
      <dgm:spPr/>
    </dgm:pt>
    <dgm:pt modelId="{8864B131-87C8-421B-AEF8-64AAD5043811}" type="pres">
      <dgm:prSet presAssocID="{B424478E-6294-4F49-8B88-F6059D4DA07B}" presName="topSpace" presStyleCnt="0"/>
      <dgm:spPr/>
    </dgm:pt>
    <dgm:pt modelId="{B59CAB6F-3F7C-44CA-9FB3-5A7C1F501288}" type="pres">
      <dgm:prSet presAssocID="{B424478E-6294-4F49-8B88-F6059D4DA07B}" presName="firstComp" presStyleCnt="0"/>
      <dgm:spPr/>
    </dgm:pt>
    <dgm:pt modelId="{837B238B-297B-4BAD-9F63-DD2A8FB291F9}" type="pres">
      <dgm:prSet presAssocID="{B424478E-6294-4F49-8B88-F6059D4DA07B}" presName="firstChild" presStyleLbl="bgAccFollowNode1" presStyleIdx="2" presStyleCnt="3"/>
      <dgm:spPr/>
      <dgm:t>
        <a:bodyPr/>
        <a:lstStyle/>
        <a:p>
          <a:endParaRPr lang="es-ES"/>
        </a:p>
      </dgm:t>
    </dgm:pt>
    <dgm:pt modelId="{883AC3CE-04A2-40C4-831D-AE4BF10521D4}" type="pres">
      <dgm:prSet presAssocID="{B424478E-6294-4F49-8B88-F6059D4DA07B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61E82F-5B26-480B-851B-6B0CF108D160}" type="pres">
      <dgm:prSet presAssocID="{B424478E-6294-4F49-8B88-F6059D4DA07B}" presName="negSpace" presStyleCnt="0"/>
      <dgm:spPr/>
    </dgm:pt>
    <dgm:pt modelId="{36941DA6-C91E-4808-82FD-270BF66D5ABB}" type="pres">
      <dgm:prSet presAssocID="{B424478E-6294-4F49-8B88-F6059D4DA07B}" presName="circle" presStyleLbl="node1" presStyleIdx="1" presStyleCnt="2"/>
      <dgm:spPr/>
      <dgm:t>
        <a:bodyPr/>
        <a:lstStyle/>
        <a:p>
          <a:endParaRPr lang="es-ES"/>
        </a:p>
      </dgm:t>
    </dgm:pt>
  </dgm:ptLst>
  <dgm:cxnLst>
    <dgm:cxn modelId="{821477D1-6E0F-4E9A-8388-9FC81D96BE94}" srcId="{6CB11297-F638-41D9-B841-91146DEE7FD1}" destId="{B9DE159F-563C-4DCF-A718-6865A37E968C}" srcOrd="0" destOrd="0" parTransId="{B12A1C3C-1DE6-4F6E-8ABC-B5869784BA86}" sibTransId="{5C44FD18-4E1C-4F4D-AE3D-4477F64D3E2B}"/>
    <dgm:cxn modelId="{2887A0BD-1B1C-437F-B587-A87A8A3DC93C}" srcId="{B9DE159F-563C-4DCF-A718-6865A37E968C}" destId="{267CC733-79DF-4BE3-8402-8E18B8DA35C1}" srcOrd="1" destOrd="0" parTransId="{1CCFEEAB-64A3-425F-B7B4-FA6A209A91FF}" sibTransId="{CA2B3EE6-2CE2-4498-A6EA-E11C14EB61EC}"/>
    <dgm:cxn modelId="{D9DD0BEC-4BA7-4E6D-8733-F6DECBA3C672}" type="presOf" srcId="{135DC4A3-DDE6-4F9C-B561-D33DBCEC9C31}" destId="{883AC3CE-04A2-40C4-831D-AE4BF10521D4}" srcOrd="1" destOrd="0" presId="urn:microsoft.com/office/officeart/2005/8/layout/hList9"/>
    <dgm:cxn modelId="{A934EAC8-1784-462A-A4A9-F614E563D567}" srcId="{6CB11297-F638-41D9-B841-91146DEE7FD1}" destId="{B424478E-6294-4F49-8B88-F6059D4DA07B}" srcOrd="1" destOrd="0" parTransId="{C5D3CF5C-8EC2-4EA0-A5A7-8D3A0EAC766B}" sibTransId="{336185BF-1C19-475F-8A2C-15255A04764F}"/>
    <dgm:cxn modelId="{47EB5440-E898-4983-9276-6F99A97AC6A4}" type="presOf" srcId="{B424478E-6294-4F49-8B88-F6059D4DA07B}" destId="{36941DA6-C91E-4808-82FD-270BF66D5ABB}" srcOrd="0" destOrd="0" presId="urn:microsoft.com/office/officeart/2005/8/layout/hList9"/>
    <dgm:cxn modelId="{F35D60E3-45D1-4C7E-91D5-6F8E82C14945}" type="presOf" srcId="{267CC733-79DF-4BE3-8402-8E18B8DA35C1}" destId="{49234BA1-4EFE-4185-B915-ACDA77B8C4BB}" srcOrd="1" destOrd="0" presId="urn:microsoft.com/office/officeart/2005/8/layout/hList9"/>
    <dgm:cxn modelId="{3A2219B0-8C6F-4184-8C87-4CF31484B31A}" type="presOf" srcId="{6CB11297-F638-41D9-B841-91146DEE7FD1}" destId="{D861B0E8-EB81-4CFC-A108-3CE7786F3C93}" srcOrd="0" destOrd="0" presId="urn:microsoft.com/office/officeart/2005/8/layout/hList9"/>
    <dgm:cxn modelId="{57F5141E-B427-45E8-88F9-F2572600EE59}" type="presOf" srcId="{135DC4A3-DDE6-4F9C-B561-D33DBCEC9C31}" destId="{837B238B-297B-4BAD-9F63-DD2A8FB291F9}" srcOrd="0" destOrd="0" presId="urn:microsoft.com/office/officeart/2005/8/layout/hList9"/>
    <dgm:cxn modelId="{9E26DEC7-033E-4248-BA00-BE862BC2F77E}" type="presOf" srcId="{B9DE159F-563C-4DCF-A718-6865A37E968C}" destId="{CC017B5A-B8DA-42EA-AD3D-71F37D5F1710}" srcOrd="0" destOrd="0" presId="urn:microsoft.com/office/officeart/2005/8/layout/hList9"/>
    <dgm:cxn modelId="{C6B81460-A885-45BB-ACE5-A3A77E614103}" type="presOf" srcId="{267CC733-79DF-4BE3-8402-8E18B8DA35C1}" destId="{A7B0E838-D091-492C-AC0C-00D515315B2F}" srcOrd="0" destOrd="0" presId="urn:microsoft.com/office/officeart/2005/8/layout/hList9"/>
    <dgm:cxn modelId="{AC37FE37-ED57-4EED-B947-6DE91F0C9DC2}" type="presOf" srcId="{E2CE9392-4AD8-479A-90ED-ECE12A075A1C}" destId="{5B9D87AB-2771-47A1-91AF-2AD516028359}" srcOrd="0" destOrd="0" presId="urn:microsoft.com/office/officeart/2005/8/layout/hList9"/>
    <dgm:cxn modelId="{F299B6FE-9D4E-488E-A627-B8D45623C14B}" srcId="{B9DE159F-563C-4DCF-A718-6865A37E968C}" destId="{E2CE9392-4AD8-479A-90ED-ECE12A075A1C}" srcOrd="0" destOrd="0" parTransId="{C5ABBF81-8EE5-44F9-9222-0EEBC6B7A5ED}" sibTransId="{A59A58E5-3AE6-437E-B0AF-4457043C74D5}"/>
    <dgm:cxn modelId="{E3757BCE-C48D-4646-9750-76EB2BBBBCB4}" srcId="{B424478E-6294-4F49-8B88-F6059D4DA07B}" destId="{135DC4A3-DDE6-4F9C-B561-D33DBCEC9C31}" srcOrd="0" destOrd="0" parTransId="{C99C0DCD-3BF7-4A7B-BA6C-CACEBA26D66D}" sibTransId="{3D4D7916-6300-4B3A-A17E-9CFB187B79BF}"/>
    <dgm:cxn modelId="{7F8710CC-014A-474C-AD4C-9854C1A7B1FC}" type="presOf" srcId="{E2CE9392-4AD8-479A-90ED-ECE12A075A1C}" destId="{3FBAB719-EB8D-4333-89AC-9766CA877C27}" srcOrd="1" destOrd="0" presId="urn:microsoft.com/office/officeart/2005/8/layout/hList9"/>
    <dgm:cxn modelId="{80F5C253-E7A2-4A13-85B9-D7BD50E4FD0F}" type="presParOf" srcId="{D861B0E8-EB81-4CFC-A108-3CE7786F3C93}" destId="{CBAA4DEB-D5AF-499F-80B5-715E5CD6CE70}" srcOrd="0" destOrd="0" presId="urn:microsoft.com/office/officeart/2005/8/layout/hList9"/>
    <dgm:cxn modelId="{336E15BF-0338-4E4C-8727-6C4E2D7AE96E}" type="presParOf" srcId="{D861B0E8-EB81-4CFC-A108-3CE7786F3C93}" destId="{35005502-190E-4954-A439-B5CEED8EFA8D}" srcOrd="1" destOrd="0" presId="urn:microsoft.com/office/officeart/2005/8/layout/hList9"/>
    <dgm:cxn modelId="{5DB26299-F369-46FD-9023-EE1D6260B752}" type="presParOf" srcId="{35005502-190E-4954-A439-B5CEED8EFA8D}" destId="{8AC131C4-B46F-42A9-8492-CAF98FEEEB17}" srcOrd="0" destOrd="0" presId="urn:microsoft.com/office/officeart/2005/8/layout/hList9"/>
    <dgm:cxn modelId="{80BEDEA0-CC7F-4BD3-852F-95C6E730A3A7}" type="presParOf" srcId="{35005502-190E-4954-A439-B5CEED8EFA8D}" destId="{6D7F1184-C0E5-4599-B776-19CD9D3A3FFC}" srcOrd="1" destOrd="0" presId="urn:microsoft.com/office/officeart/2005/8/layout/hList9"/>
    <dgm:cxn modelId="{FDCE2866-E3D2-465E-BE1F-C3A25B385A12}" type="presParOf" srcId="{6D7F1184-C0E5-4599-B776-19CD9D3A3FFC}" destId="{5B9D87AB-2771-47A1-91AF-2AD516028359}" srcOrd="0" destOrd="0" presId="urn:microsoft.com/office/officeart/2005/8/layout/hList9"/>
    <dgm:cxn modelId="{A4B9E023-9EA5-4F92-8BCE-C4B954C7CF9D}" type="presParOf" srcId="{6D7F1184-C0E5-4599-B776-19CD9D3A3FFC}" destId="{3FBAB719-EB8D-4333-89AC-9766CA877C27}" srcOrd="1" destOrd="0" presId="urn:microsoft.com/office/officeart/2005/8/layout/hList9"/>
    <dgm:cxn modelId="{D9203217-72D4-414B-BDE5-FB16FC638598}" type="presParOf" srcId="{35005502-190E-4954-A439-B5CEED8EFA8D}" destId="{7B7FC86B-6A79-4532-80E7-46478298A601}" srcOrd="2" destOrd="0" presId="urn:microsoft.com/office/officeart/2005/8/layout/hList9"/>
    <dgm:cxn modelId="{5D2B1531-584F-44C1-A633-54FD2D0C0A90}" type="presParOf" srcId="{7B7FC86B-6A79-4532-80E7-46478298A601}" destId="{A7B0E838-D091-492C-AC0C-00D515315B2F}" srcOrd="0" destOrd="0" presId="urn:microsoft.com/office/officeart/2005/8/layout/hList9"/>
    <dgm:cxn modelId="{6FC3B8C4-CB8B-4BA9-89E4-DACD1A19A5BC}" type="presParOf" srcId="{7B7FC86B-6A79-4532-80E7-46478298A601}" destId="{49234BA1-4EFE-4185-B915-ACDA77B8C4BB}" srcOrd="1" destOrd="0" presId="urn:microsoft.com/office/officeart/2005/8/layout/hList9"/>
    <dgm:cxn modelId="{B573B4B1-00CB-4BB2-8807-EDE490927EE7}" type="presParOf" srcId="{D861B0E8-EB81-4CFC-A108-3CE7786F3C93}" destId="{3F6E745E-5E29-44DB-B1D7-B50A2442612D}" srcOrd="2" destOrd="0" presId="urn:microsoft.com/office/officeart/2005/8/layout/hList9"/>
    <dgm:cxn modelId="{C0BEFD87-55D8-4510-9ADF-10971278092D}" type="presParOf" srcId="{D861B0E8-EB81-4CFC-A108-3CE7786F3C93}" destId="{CC017B5A-B8DA-42EA-AD3D-71F37D5F1710}" srcOrd="3" destOrd="0" presId="urn:microsoft.com/office/officeart/2005/8/layout/hList9"/>
    <dgm:cxn modelId="{0D799F82-B232-4635-BC32-E7FA3C66B88A}" type="presParOf" srcId="{D861B0E8-EB81-4CFC-A108-3CE7786F3C93}" destId="{BCD155FE-CB0B-45D2-9FE8-C62B3B06529F}" srcOrd="4" destOrd="0" presId="urn:microsoft.com/office/officeart/2005/8/layout/hList9"/>
    <dgm:cxn modelId="{CA474069-8DD8-4C25-A5EE-61807EDE1D26}" type="presParOf" srcId="{D861B0E8-EB81-4CFC-A108-3CE7786F3C93}" destId="{092DB840-FC1F-4463-A07F-A86A30905969}" srcOrd="5" destOrd="0" presId="urn:microsoft.com/office/officeart/2005/8/layout/hList9"/>
    <dgm:cxn modelId="{9E5F3321-A51C-4C25-8E8A-155A782B83C9}" type="presParOf" srcId="{D861B0E8-EB81-4CFC-A108-3CE7786F3C93}" destId="{B63C51EB-D119-4088-BD5D-1F8586290C1A}" srcOrd="6" destOrd="0" presId="urn:microsoft.com/office/officeart/2005/8/layout/hList9"/>
    <dgm:cxn modelId="{EDFE9001-D492-4EEF-B0D4-7347FC007CAA}" type="presParOf" srcId="{B63C51EB-D119-4088-BD5D-1F8586290C1A}" destId="{8864B131-87C8-421B-AEF8-64AAD5043811}" srcOrd="0" destOrd="0" presId="urn:microsoft.com/office/officeart/2005/8/layout/hList9"/>
    <dgm:cxn modelId="{89EC266B-168F-484A-8924-A5A92EADD777}" type="presParOf" srcId="{B63C51EB-D119-4088-BD5D-1F8586290C1A}" destId="{B59CAB6F-3F7C-44CA-9FB3-5A7C1F501288}" srcOrd="1" destOrd="0" presId="urn:microsoft.com/office/officeart/2005/8/layout/hList9"/>
    <dgm:cxn modelId="{7191D29A-0923-4093-ABC8-6AD2E52B2B98}" type="presParOf" srcId="{B59CAB6F-3F7C-44CA-9FB3-5A7C1F501288}" destId="{837B238B-297B-4BAD-9F63-DD2A8FB291F9}" srcOrd="0" destOrd="0" presId="urn:microsoft.com/office/officeart/2005/8/layout/hList9"/>
    <dgm:cxn modelId="{BBBC6317-3C9B-40E8-8FFE-2925751910AE}" type="presParOf" srcId="{B59CAB6F-3F7C-44CA-9FB3-5A7C1F501288}" destId="{883AC3CE-04A2-40C4-831D-AE4BF10521D4}" srcOrd="1" destOrd="0" presId="urn:microsoft.com/office/officeart/2005/8/layout/hList9"/>
    <dgm:cxn modelId="{1B8905F5-7E05-408C-9656-77FEF304FC89}" type="presParOf" srcId="{D861B0E8-EB81-4CFC-A108-3CE7786F3C93}" destId="{9461E82F-5B26-480B-851B-6B0CF108D160}" srcOrd="7" destOrd="0" presId="urn:microsoft.com/office/officeart/2005/8/layout/hList9"/>
    <dgm:cxn modelId="{2241F883-EDA1-4694-BE50-ACF405501F78}" type="presParOf" srcId="{D861B0E8-EB81-4CFC-A108-3CE7786F3C93}" destId="{36941DA6-C91E-4808-82FD-270BF66D5ABB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3D593F4-D242-4FE8-AC51-A47E68F733A7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EF6E8D2-4734-4AE5-A3D3-1077BF537A10}">
      <dgm:prSet/>
      <dgm:spPr/>
      <dgm:t>
        <a:bodyPr/>
        <a:lstStyle/>
        <a:p>
          <a:pPr rtl="0"/>
          <a:r>
            <a:rPr lang="es-ES" b="1" smtClean="0"/>
            <a:t>Objetivo General</a:t>
          </a:r>
          <a:endParaRPr lang="es-EC"/>
        </a:p>
      </dgm:t>
    </dgm:pt>
    <dgm:pt modelId="{D0500EB0-AC71-41CD-BD38-7F2A94D29C86}" type="parTrans" cxnId="{3F436EF7-68CB-4814-B855-67B56F998AD5}">
      <dgm:prSet/>
      <dgm:spPr/>
      <dgm:t>
        <a:bodyPr/>
        <a:lstStyle/>
        <a:p>
          <a:endParaRPr lang="es-EC"/>
        </a:p>
      </dgm:t>
    </dgm:pt>
    <dgm:pt modelId="{A10A6521-8377-4DCA-A89E-D547416456D2}" type="sibTrans" cxnId="{3F436EF7-68CB-4814-B855-67B56F998AD5}">
      <dgm:prSet/>
      <dgm:spPr/>
      <dgm:t>
        <a:bodyPr/>
        <a:lstStyle/>
        <a:p>
          <a:endParaRPr lang="es-EC"/>
        </a:p>
      </dgm:t>
    </dgm:pt>
    <dgm:pt modelId="{EEAF094F-D45F-4810-80F8-03F9496C6DFC}">
      <dgm:prSet/>
      <dgm:spPr/>
      <dgm:t>
        <a:bodyPr/>
        <a:lstStyle/>
        <a:p>
          <a:pPr rtl="0"/>
          <a:r>
            <a:rPr lang="es-ES" dirty="0" smtClean="0"/>
            <a:t>Concientizar a la población de Tungurahua a mantener una alimentación saludable y la conservación del medio ambiente y a través de un plan de comunicación para generar mayor demanda en el consumo de productos orgánicos.</a:t>
          </a:r>
          <a:endParaRPr lang="es-EC" dirty="0"/>
        </a:p>
      </dgm:t>
    </dgm:pt>
    <dgm:pt modelId="{080EE85E-0286-4613-97FF-8A0BB528B47E}" type="parTrans" cxnId="{6726C919-3203-461B-AE5C-28EE35A0313C}">
      <dgm:prSet/>
      <dgm:spPr/>
      <dgm:t>
        <a:bodyPr/>
        <a:lstStyle/>
        <a:p>
          <a:endParaRPr lang="es-EC"/>
        </a:p>
      </dgm:t>
    </dgm:pt>
    <dgm:pt modelId="{2C813E54-FA37-461D-B2D9-93814C17A2E2}" type="sibTrans" cxnId="{6726C919-3203-461B-AE5C-28EE35A0313C}">
      <dgm:prSet/>
      <dgm:spPr/>
      <dgm:t>
        <a:bodyPr/>
        <a:lstStyle/>
        <a:p>
          <a:endParaRPr lang="es-EC"/>
        </a:p>
      </dgm:t>
    </dgm:pt>
    <dgm:pt modelId="{885A114A-D7DC-4C99-8431-EC2E7DEBDC5F}" type="pres">
      <dgm:prSet presAssocID="{D3D593F4-D242-4FE8-AC51-A47E68F733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5B8ADE5-579E-4F1C-ADB9-966E64DDB261}" type="pres">
      <dgm:prSet presAssocID="{AEF6E8D2-4734-4AE5-A3D3-1077BF537A10}" presName="parentText" presStyleLbl="node1" presStyleIdx="0" presStyleCnt="2" custFlipHor="1" custScaleX="1699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ECED2C-46E2-4987-8BC7-638FA4AF9DE4}" type="pres">
      <dgm:prSet presAssocID="{A10A6521-8377-4DCA-A89E-D547416456D2}" presName="spacer" presStyleCnt="0"/>
      <dgm:spPr/>
    </dgm:pt>
    <dgm:pt modelId="{44A6CD0A-44F0-4C07-9BC1-140FC68BB374}" type="pres">
      <dgm:prSet presAssocID="{EEAF094F-D45F-4810-80F8-03F9496C6DF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726C919-3203-461B-AE5C-28EE35A0313C}" srcId="{D3D593F4-D242-4FE8-AC51-A47E68F733A7}" destId="{EEAF094F-D45F-4810-80F8-03F9496C6DFC}" srcOrd="1" destOrd="0" parTransId="{080EE85E-0286-4613-97FF-8A0BB528B47E}" sibTransId="{2C813E54-FA37-461D-B2D9-93814C17A2E2}"/>
    <dgm:cxn modelId="{3F436EF7-68CB-4814-B855-67B56F998AD5}" srcId="{D3D593F4-D242-4FE8-AC51-A47E68F733A7}" destId="{AEF6E8D2-4734-4AE5-A3D3-1077BF537A10}" srcOrd="0" destOrd="0" parTransId="{D0500EB0-AC71-41CD-BD38-7F2A94D29C86}" sibTransId="{A10A6521-8377-4DCA-A89E-D547416456D2}"/>
    <dgm:cxn modelId="{B018ABBC-6C9D-40FE-A590-CF7FAD79DA35}" type="presOf" srcId="{AEF6E8D2-4734-4AE5-A3D3-1077BF537A10}" destId="{45B8ADE5-579E-4F1C-ADB9-966E64DDB261}" srcOrd="0" destOrd="0" presId="urn:microsoft.com/office/officeart/2005/8/layout/vList2"/>
    <dgm:cxn modelId="{C3EAB1CA-ACEB-4068-BAA6-1E64954C2E97}" type="presOf" srcId="{D3D593F4-D242-4FE8-AC51-A47E68F733A7}" destId="{885A114A-D7DC-4C99-8431-EC2E7DEBDC5F}" srcOrd="0" destOrd="0" presId="urn:microsoft.com/office/officeart/2005/8/layout/vList2"/>
    <dgm:cxn modelId="{F57EB7CD-1093-495C-A67D-27781A513985}" type="presOf" srcId="{EEAF094F-D45F-4810-80F8-03F9496C6DFC}" destId="{44A6CD0A-44F0-4C07-9BC1-140FC68BB374}" srcOrd="0" destOrd="0" presId="urn:microsoft.com/office/officeart/2005/8/layout/vList2"/>
    <dgm:cxn modelId="{F3CB4432-D731-4874-9876-56AF4D5FD0D2}" type="presParOf" srcId="{885A114A-D7DC-4C99-8431-EC2E7DEBDC5F}" destId="{45B8ADE5-579E-4F1C-ADB9-966E64DDB261}" srcOrd="0" destOrd="0" presId="urn:microsoft.com/office/officeart/2005/8/layout/vList2"/>
    <dgm:cxn modelId="{2594307C-7882-4EDA-9A25-5695438741C7}" type="presParOf" srcId="{885A114A-D7DC-4C99-8431-EC2E7DEBDC5F}" destId="{20ECED2C-46E2-4987-8BC7-638FA4AF9DE4}" srcOrd="1" destOrd="0" presId="urn:microsoft.com/office/officeart/2005/8/layout/vList2"/>
    <dgm:cxn modelId="{5CD172A8-54F2-496F-A593-1B8BCE80858F}" type="presParOf" srcId="{885A114A-D7DC-4C99-8431-EC2E7DEBDC5F}" destId="{44A6CD0A-44F0-4C07-9BC1-140FC68BB37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87ACFA3-AFDB-4A49-99C6-614A215F022F}" type="doc">
      <dgm:prSet loTypeId="urn:microsoft.com/office/officeart/2009/3/layout/StepUpProcess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0BD86A4-6C0A-46BE-A0A2-A0E9FF5477F5}">
      <dgm:prSet custT="1"/>
      <dgm:spPr/>
      <dgm:t>
        <a:bodyPr/>
        <a:lstStyle/>
        <a:p>
          <a:pPr rtl="0"/>
          <a:r>
            <a:rPr lang="es-ES" sz="1400" dirty="0" smtClean="0"/>
            <a:t>Se pudo observar que hay un desconocimiento de información acerca de los alimentos orgánicos, evitando así llevar un estilo de vida saludable y a futuro puede causar enfermedades</a:t>
          </a:r>
          <a:endParaRPr lang="es-EC" sz="1400" dirty="0"/>
        </a:p>
      </dgm:t>
    </dgm:pt>
    <dgm:pt modelId="{3800867F-1C7A-4339-BB7B-8117D82199F9}" type="parTrans" cxnId="{E9E5B94B-8C4E-4C80-82BF-C32609B268BB}">
      <dgm:prSet/>
      <dgm:spPr/>
      <dgm:t>
        <a:bodyPr/>
        <a:lstStyle/>
        <a:p>
          <a:endParaRPr lang="es-EC"/>
        </a:p>
      </dgm:t>
    </dgm:pt>
    <dgm:pt modelId="{CACA6AA3-0DE1-4B4D-A7D5-26E1D5ABDAC6}" type="sibTrans" cxnId="{E9E5B94B-8C4E-4C80-82BF-C32609B268BB}">
      <dgm:prSet/>
      <dgm:spPr/>
      <dgm:t>
        <a:bodyPr/>
        <a:lstStyle/>
        <a:p>
          <a:endParaRPr lang="es-EC"/>
        </a:p>
      </dgm:t>
    </dgm:pt>
    <dgm:pt modelId="{C49F7723-F57A-4EA9-A32F-FC7E117AFC42}">
      <dgm:prSet custT="1"/>
      <dgm:spPr/>
      <dgm:t>
        <a:bodyPr/>
        <a:lstStyle/>
        <a:p>
          <a:pPr rtl="0"/>
          <a:r>
            <a:rPr lang="es-ES" sz="1400" dirty="0" smtClean="0"/>
            <a:t>Con la implementación de la campaña de concientización sobre beneficios de alimentos orgánicos, permitirá que los consumidores cambien sus hábitos alimenticios.</a:t>
          </a:r>
          <a:endParaRPr lang="es-EC" sz="1400" dirty="0"/>
        </a:p>
      </dgm:t>
    </dgm:pt>
    <dgm:pt modelId="{0E643338-FA1A-42BD-A0D3-FDD00C7FE62F}" type="parTrans" cxnId="{11968255-37A3-47C4-A38B-46F9076ACC4E}">
      <dgm:prSet/>
      <dgm:spPr/>
      <dgm:t>
        <a:bodyPr/>
        <a:lstStyle/>
        <a:p>
          <a:endParaRPr lang="es-EC"/>
        </a:p>
      </dgm:t>
    </dgm:pt>
    <dgm:pt modelId="{7CDD3C70-4D8B-42AD-8E98-67690C874452}" type="sibTrans" cxnId="{11968255-37A3-47C4-A38B-46F9076ACC4E}">
      <dgm:prSet/>
      <dgm:spPr/>
      <dgm:t>
        <a:bodyPr/>
        <a:lstStyle/>
        <a:p>
          <a:endParaRPr lang="es-EC"/>
        </a:p>
      </dgm:t>
    </dgm:pt>
    <dgm:pt modelId="{FDA3B554-3AFD-4FDF-8797-9A0D9C9F88C8}">
      <dgm:prSet custT="1"/>
      <dgm:spPr/>
      <dgm:t>
        <a:bodyPr/>
        <a:lstStyle/>
        <a:p>
          <a:pPr rtl="0"/>
          <a:r>
            <a:rPr lang="es-ES" sz="1600" dirty="0" smtClean="0"/>
            <a:t>La falta de capacitación a los productores no han permitido un desempeño optimo en la Provincia de Tungurahua, dificultando la comercialización ya que muchos de estos  no cuentan con un espacio establecido</a:t>
          </a:r>
          <a:r>
            <a:rPr lang="es-ES" sz="1200" dirty="0" smtClean="0"/>
            <a:t>.</a:t>
          </a:r>
          <a:endParaRPr lang="es-EC" sz="1200" dirty="0"/>
        </a:p>
      </dgm:t>
    </dgm:pt>
    <dgm:pt modelId="{E8B5A848-227A-40DA-A0ED-8D956FAA79E1}" type="parTrans" cxnId="{62D3C42C-510F-42DA-8A71-55719AC93B2D}">
      <dgm:prSet/>
      <dgm:spPr/>
      <dgm:t>
        <a:bodyPr/>
        <a:lstStyle/>
        <a:p>
          <a:endParaRPr lang="es-EC"/>
        </a:p>
      </dgm:t>
    </dgm:pt>
    <dgm:pt modelId="{70B87B7C-9EA8-440C-81A7-8BCAB7DA311E}" type="sibTrans" cxnId="{62D3C42C-510F-42DA-8A71-55719AC93B2D}">
      <dgm:prSet/>
      <dgm:spPr/>
      <dgm:t>
        <a:bodyPr/>
        <a:lstStyle/>
        <a:p>
          <a:endParaRPr lang="es-EC"/>
        </a:p>
      </dgm:t>
    </dgm:pt>
    <dgm:pt modelId="{BB617771-8641-4463-8335-4C778B6F774C}" type="pres">
      <dgm:prSet presAssocID="{587ACFA3-AFDB-4A49-99C6-614A215F022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BFDBA0C-CB4C-4A77-81F3-7C4BA785B94B}" type="pres">
      <dgm:prSet presAssocID="{50BD86A4-6C0A-46BE-A0A2-A0E9FF5477F5}" presName="composite" presStyleCnt="0"/>
      <dgm:spPr/>
    </dgm:pt>
    <dgm:pt modelId="{C9F6E5E0-C528-43A7-AC5C-C8B0DA1F2AA3}" type="pres">
      <dgm:prSet presAssocID="{50BD86A4-6C0A-46BE-A0A2-A0E9FF5477F5}" presName="LShape" presStyleLbl="alignNode1" presStyleIdx="0" presStyleCnt="5"/>
      <dgm:spPr/>
    </dgm:pt>
    <dgm:pt modelId="{B5F1253A-1555-4063-8158-78A57B8B0C9E}" type="pres">
      <dgm:prSet presAssocID="{50BD86A4-6C0A-46BE-A0A2-A0E9FF5477F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E8622F-ECAC-4BB7-83A5-F167353250BF}" type="pres">
      <dgm:prSet presAssocID="{50BD86A4-6C0A-46BE-A0A2-A0E9FF5477F5}" presName="Triangle" presStyleLbl="alignNode1" presStyleIdx="1" presStyleCnt="5"/>
      <dgm:spPr/>
    </dgm:pt>
    <dgm:pt modelId="{A16621E7-2F75-43BA-A3FA-BC6212EB206E}" type="pres">
      <dgm:prSet presAssocID="{CACA6AA3-0DE1-4B4D-A7D5-26E1D5ABDAC6}" presName="sibTrans" presStyleCnt="0"/>
      <dgm:spPr/>
    </dgm:pt>
    <dgm:pt modelId="{FEFF19AB-6ADC-4C2E-81FE-1404A886198D}" type="pres">
      <dgm:prSet presAssocID="{CACA6AA3-0DE1-4B4D-A7D5-26E1D5ABDAC6}" presName="space" presStyleCnt="0"/>
      <dgm:spPr/>
    </dgm:pt>
    <dgm:pt modelId="{B88DC8DC-6192-4431-895E-CFE2AFD4D543}" type="pres">
      <dgm:prSet presAssocID="{C49F7723-F57A-4EA9-A32F-FC7E117AFC42}" presName="composite" presStyleCnt="0"/>
      <dgm:spPr/>
    </dgm:pt>
    <dgm:pt modelId="{A23D5E37-9668-4551-A4FF-8784C939766B}" type="pres">
      <dgm:prSet presAssocID="{C49F7723-F57A-4EA9-A32F-FC7E117AFC42}" presName="LShape" presStyleLbl="alignNode1" presStyleIdx="2" presStyleCnt="5"/>
      <dgm:spPr/>
    </dgm:pt>
    <dgm:pt modelId="{79E0F8F1-06BF-4EF0-A2D7-81F91CB3AFEA}" type="pres">
      <dgm:prSet presAssocID="{C49F7723-F57A-4EA9-A32F-FC7E117AFC42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69C6BE-2707-48E4-9B60-3363FDE355A2}" type="pres">
      <dgm:prSet presAssocID="{C49F7723-F57A-4EA9-A32F-FC7E117AFC42}" presName="Triangle" presStyleLbl="alignNode1" presStyleIdx="3" presStyleCnt="5"/>
      <dgm:spPr/>
    </dgm:pt>
    <dgm:pt modelId="{23F10ACA-95C8-4AF0-8693-BF2EF124CFB3}" type="pres">
      <dgm:prSet presAssocID="{7CDD3C70-4D8B-42AD-8E98-67690C874452}" presName="sibTrans" presStyleCnt="0"/>
      <dgm:spPr/>
    </dgm:pt>
    <dgm:pt modelId="{64EBAD18-A98C-49FE-AB99-CEC4FE6EC1D4}" type="pres">
      <dgm:prSet presAssocID="{7CDD3C70-4D8B-42AD-8E98-67690C874452}" presName="space" presStyleCnt="0"/>
      <dgm:spPr/>
    </dgm:pt>
    <dgm:pt modelId="{203FBE28-36E6-4F71-A266-6D54162B7AFF}" type="pres">
      <dgm:prSet presAssocID="{FDA3B554-3AFD-4FDF-8797-9A0D9C9F88C8}" presName="composite" presStyleCnt="0"/>
      <dgm:spPr/>
    </dgm:pt>
    <dgm:pt modelId="{B087030A-E895-419C-857A-3295FBEFEFE4}" type="pres">
      <dgm:prSet presAssocID="{FDA3B554-3AFD-4FDF-8797-9A0D9C9F88C8}" presName="LShape" presStyleLbl="alignNode1" presStyleIdx="4" presStyleCnt="5"/>
      <dgm:spPr/>
    </dgm:pt>
    <dgm:pt modelId="{C5E393AE-52B3-48B5-A1CF-A323B51C3820}" type="pres">
      <dgm:prSet presAssocID="{FDA3B554-3AFD-4FDF-8797-9A0D9C9F88C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635F8C5-6FD0-4787-B397-9746D34D62B5}" type="presOf" srcId="{587ACFA3-AFDB-4A49-99C6-614A215F022F}" destId="{BB617771-8641-4463-8335-4C778B6F774C}" srcOrd="0" destOrd="0" presId="urn:microsoft.com/office/officeart/2009/3/layout/StepUpProcess"/>
    <dgm:cxn modelId="{E9E5B94B-8C4E-4C80-82BF-C32609B268BB}" srcId="{587ACFA3-AFDB-4A49-99C6-614A215F022F}" destId="{50BD86A4-6C0A-46BE-A0A2-A0E9FF5477F5}" srcOrd="0" destOrd="0" parTransId="{3800867F-1C7A-4339-BB7B-8117D82199F9}" sibTransId="{CACA6AA3-0DE1-4B4D-A7D5-26E1D5ABDAC6}"/>
    <dgm:cxn modelId="{62D3C42C-510F-42DA-8A71-55719AC93B2D}" srcId="{587ACFA3-AFDB-4A49-99C6-614A215F022F}" destId="{FDA3B554-3AFD-4FDF-8797-9A0D9C9F88C8}" srcOrd="2" destOrd="0" parTransId="{E8B5A848-227A-40DA-A0ED-8D956FAA79E1}" sibTransId="{70B87B7C-9EA8-440C-81A7-8BCAB7DA311E}"/>
    <dgm:cxn modelId="{8074DD50-B149-43BB-9FEA-7BD2078B7D06}" type="presOf" srcId="{FDA3B554-3AFD-4FDF-8797-9A0D9C9F88C8}" destId="{C5E393AE-52B3-48B5-A1CF-A323B51C3820}" srcOrd="0" destOrd="0" presId="urn:microsoft.com/office/officeart/2009/3/layout/StepUpProcess"/>
    <dgm:cxn modelId="{11968255-37A3-47C4-A38B-46F9076ACC4E}" srcId="{587ACFA3-AFDB-4A49-99C6-614A215F022F}" destId="{C49F7723-F57A-4EA9-A32F-FC7E117AFC42}" srcOrd="1" destOrd="0" parTransId="{0E643338-FA1A-42BD-A0D3-FDD00C7FE62F}" sibTransId="{7CDD3C70-4D8B-42AD-8E98-67690C874452}"/>
    <dgm:cxn modelId="{55759978-4332-4AA1-B2C5-18AE9BC96200}" type="presOf" srcId="{C49F7723-F57A-4EA9-A32F-FC7E117AFC42}" destId="{79E0F8F1-06BF-4EF0-A2D7-81F91CB3AFEA}" srcOrd="0" destOrd="0" presId="urn:microsoft.com/office/officeart/2009/3/layout/StepUpProcess"/>
    <dgm:cxn modelId="{81DC63AC-D5F5-4A32-80DD-D89B233EB65B}" type="presOf" srcId="{50BD86A4-6C0A-46BE-A0A2-A0E9FF5477F5}" destId="{B5F1253A-1555-4063-8158-78A57B8B0C9E}" srcOrd="0" destOrd="0" presId="urn:microsoft.com/office/officeart/2009/3/layout/StepUpProcess"/>
    <dgm:cxn modelId="{2CA2F9CD-D881-434F-A086-7DD6FEDF410D}" type="presParOf" srcId="{BB617771-8641-4463-8335-4C778B6F774C}" destId="{3BFDBA0C-CB4C-4A77-81F3-7C4BA785B94B}" srcOrd="0" destOrd="0" presId="urn:microsoft.com/office/officeart/2009/3/layout/StepUpProcess"/>
    <dgm:cxn modelId="{734AA9F9-929A-45B8-B7EA-7FE8E5BB824E}" type="presParOf" srcId="{3BFDBA0C-CB4C-4A77-81F3-7C4BA785B94B}" destId="{C9F6E5E0-C528-43A7-AC5C-C8B0DA1F2AA3}" srcOrd="0" destOrd="0" presId="urn:microsoft.com/office/officeart/2009/3/layout/StepUpProcess"/>
    <dgm:cxn modelId="{1FF0CA3A-7316-4C03-9A96-76619DEED3DF}" type="presParOf" srcId="{3BFDBA0C-CB4C-4A77-81F3-7C4BA785B94B}" destId="{B5F1253A-1555-4063-8158-78A57B8B0C9E}" srcOrd="1" destOrd="0" presId="urn:microsoft.com/office/officeart/2009/3/layout/StepUpProcess"/>
    <dgm:cxn modelId="{AD9D7A52-DFFD-4424-80F6-DB291ABCCF19}" type="presParOf" srcId="{3BFDBA0C-CB4C-4A77-81F3-7C4BA785B94B}" destId="{D5E8622F-ECAC-4BB7-83A5-F167353250BF}" srcOrd="2" destOrd="0" presId="urn:microsoft.com/office/officeart/2009/3/layout/StepUpProcess"/>
    <dgm:cxn modelId="{E4C6E606-980D-46CD-99DE-79AB00A20B89}" type="presParOf" srcId="{BB617771-8641-4463-8335-4C778B6F774C}" destId="{A16621E7-2F75-43BA-A3FA-BC6212EB206E}" srcOrd="1" destOrd="0" presId="urn:microsoft.com/office/officeart/2009/3/layout/StepUpProcess"/>
    <dgm:cxn modelId="{26191308-A1D6-41B8-8A00-50F53740257E}" type="presParOf" srcId="{A16621E7-2F75-43BA-A3FA-BC6212EB206E}" destId="{FEFF19AB-6ADC-4C2E-81FE-1404A886198D}" srcOrd="0" destOrd="0" presId="urn:microsoft.com/office/officeart/2009/3/layout/StepUpProcess"/>
    <dgm:cxn modelId="{DD6F4070-A7F2-4A6F-8EC4-E9F372B5285E}" type="presParOf" srcId="{BB617771-8641-4463-8335-4C778B6F774C}" destId="{B88DC8DC-6192-4431-895E-CFE2AFD4D543}" srcOrd="2" destOrd="0" presId="urn:microsoft.com/office/officeart/2009/3/layout/StepUpProcess"/>
    <dgm:cxn modelId="{271D9011-ED78-4524-AB03-A20E5C401788}" type="presParOf" srcId="{B88DC8DC-6192-4431-895E-CFE2AFD4D543}" destId="{A23D5E37-9668-4551-A4FF-8784C939766B}" srcOrd="0" destOrd="0" presId="urn:microsoft.com/office/officeart/2009/3/layout/StepUpProcess"/>
    <dgm:cxn modelId="{F32268A5-B25B-4791-B301-8FF2DE94CAEE}" type="presParOf" srcId="{B88DC8DC-6192-4431-895E-CFE2AFD4D543}" destId="{79E0F8F1-06BF-4EF0-A2D7-81F91CB3AFEA}" srcOrd="1" destOrd="0" presId="urn:microsoft.com/office/officeart/2009/3/layout/StepUpProcess"/>
    <dgm:cxn modelId="{F1E5D527-271D-45BC-B018-7A974009606C}" type="presParOf" srcId="{B88DC8DC-6192-4431-895E-CFE2AFD4D543}" destId="{A269C6BE-2707-48E4-9B60-3363FDE355A2}" srcOrd="2" destOrd="0" presId="urn:microsoft.com/office/officeart/2009/3/layout/StepUpProcess"/>
    <dgm:cxn modelId="{7A593CAD-8959-4F39-B96A-B8F751A7A3AB}" type="presParOf" srcId="{BB617771-8641-4463-8335-4C778B6F774C}" destId="{23F10ACA-95C8-4AF0-8693-BF2EF124CFB3}" srcOrd="3" destOrd="0" presId="urn:microsoft.com/office/officeart/2009/3/layout/StepUpProcess"/>
    <dgm:cxn modelId="{BD28A24F-650E-411C-A841-B784E8853BD9}" type="presParOf" srcId="{23F10ACA-95C8-4AF0-8693-BF2EF124CFB3}" destId="{64EBAD18-A98C-49FE-AB99-CEC4FE6EC1D4}" srcOrd="0" destOrd="0" presId="urn:microsoft.com/office/officeart/2009/3/layout/StepUpProcess"/>
    <dgm:cxn modelId="{D5081DB6-CC21-414B-ADAB-D6293087949C}" type="presParOf" srcId="{BB617771-8641-4463-8335-4C778B6F774C}" destId="{203FBE28-36E6-4F71-A266-6D54162B7AFF}" srcOrd="4" destOrd="0" presId="urn:microsoft.com/office/officeart/2009/3/layout/StepUpProcess"/>
    <dgm:cxn modelId="{539180E3-6537-4BE0-8703-1573A641E749}" type="presParOf" srcId="{203FBE28-36E6-4F71-A266-6D54162B7AFF}" destId="{B087030A-E895-419C-857A-3295FBEFEFE4}" srcOrd="0" destOrd="0" presId="urn:microsoft.com/office/officeart/2009/3/layout/StepUpProcess"/>
    <dgm:cxn modelId="{29310128-321F-44F2-A6DC-B67281330278}" type="presParOf" srcId="{203FBE28-36E6-4F71-A266-6D54162B7AFF}" destId="{C5E393AE-52B3-48B5-A1CF-A323B51C382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80BEECC-3C76-4FBA-8891-9ABC8138FFC9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4C9D12A1-E8AC-4433-968E-E1B529A9136E}">
      <dgm:prSet/>
      <dgm:spPr/>
      <dgm:t>
        <a:bodyPr/>
        <a:lstStyle/>
        <a:p>
          <a:pPr rtl="0"/>
          <a:r>
            <a:rPr lang="es-ES" dirty="0" smtClean="0"/>
            <a:t>Contribuir con la participación ciudadana mediante campañas a través de medios tradicionales y masivos incentivando al consumo de los productos </a:t>
          </a:r>
          <a:r>
            <a:rPr lang="es-EC" dirty="0" smtClean="0"/>
            <a:t>orgánicos</a:t>
          </a:r>
          <a:r>
            <a:rPr lang="es-ES" dirty="0" smtClean="0"/>
            <a:t>, ya que brindan beneficios para la salud de los consumidores.</a:t>
          </a:r>
          <a:endParaRPr lang="es-EC" dirty="0"/>
        </a:p>
      </dgm:t>
    </dgm:pt>
    <dgm:pt modelId="{5AC45DB1-96F5-41C2-BF71-58A741112F51}" type="parTrans" cxnId="{6FF0CE56-2E98-4D76-96E0-5AD6D2FCC6B5}">
      <dgm:prSet/>
      <dgm:spPr/>
      <dgm:t>
        <a:bodyPr/>
        <a:lstStyle/>
        <a:p>
          <a:endParaRPr lang="es-EC"/>
        </a:p>
      </dgm:t>
    </dgm:pt>
    <dgm:pt modelId="{41438158-0EA4-42FC-8FE7-3E88883AE55F}" type="sibTrans" cxnId="{6FF0CE56-2E98-4D76-96E0-5AD6D2FCC6B5}">
      <dgm:prSet/>
      <dgm:spPr/>
      <dgm:t>
        <a:bodyPr/>
        <a:lstStyle/>
        <a:p>
          <a:endParaRPr lang="es-EC"/>
        </a:p>
      </dgm:t>
    </dgm:pt>
    <dgm:pt modelId="{A7D9EBD6-5080-490D-837A-512093BC2EB9}">
      <dgm:prSet/>
      <dgm:spPr/>
      <dgm:t>
        <a:bodyPr/>
        <a:lstStyle/>
        <a:p>
          <a:pPr rtl="0"/>
          <a:r>
            <a:rPr lang="es-ES" smtClean="0"/>
            <a:t>Aprovechar el interés de los consumidores que tienen en cuanto a la salud y la alimentación saludable para que la campaña sea viable y así permita llegar al público objetivo de manera eficaz, con el fin de ayudar al desarrollo productivo del cantón. </a:t>
          </a:r>
          <a:endParaRPr lang="es-EC"/>
        </a:p>
      </dgm:t>
    </dgm:pt>
    <dgm:pt modelId="{A215FFC1-2981-4B90-A1BE-9B2D0B337E8E}" type="parTrans" cxnId="{2D8F9B55-41A0-4729-A85D-8C41552437C1}">
      <dgm:prSet/>
      <dgm:spPr/>
      <dgm:t>
        <a:bodyPr/>
        <a:lstStyle/>
        <a:p>
          <a:endParaRPr lang="es-EC"/>
        </a:p>
      </dgm:t>
    </dgm:pt>
    <dgm:pt modelId="{2E72AE65-4B8A-406E-B5C5-42FE8E628B76}" type="sibTrans" cxnId="{2D8F9B55-41A0-4729-A85D-8C41552437C1}">
      <dgm:prSet/>
      <dgm:spPr/>
      <dgm:t>
        <a:bodyPr/>
        <a:lstStyle/>
        <a:p>
          <a:endParaRPr lang="es-EC"/>
        </a:p>
      </dgm:t>
    </dgm:pt>
    <dgm:pt modelId="{EF6231F9-F1E4-4AB0-8480-743A9BA90276}">
      <dgm:prSet/>
      <dgm:spPr/>
      <dgm:t>
        <a:bodyPr/>
        <a:lstStyle/>
        <a:p>
          <a:pPr rtl="0"/>
          <a:r>
            <a:rPr lang="es-ES" dirty="0" smtClean="0"/>
            <a:t>Contribuir con los productores a través de los organismos no gubernamentales, realizando charlas motivacionales para que puedan mejorar  sus ingresos y expandirse a nuevos mercados.</a:t>
          </a:r>
          <a:endParaRPr lang="es-EC" dirty="0"/>
        </a:p>
      </dgm:t>
    </dgm:pt>
    <dgm:pt modelId="{B2EDE803-95A9-4241-9B6E-AC6C0AC3C6B9}" type="parTrans" cxnId="{3038BC73-F341-4529-AB8C-B523607D167B}">
      <dgm:prSet/>
      <dgm:spPr/>
      <dgm:t>
        <a:bodyPr/>
        <a:lstStyle/>
        <a:p>
          <a:endParaRPr lang="es-EC"/>
        </a:p>
      </dgm:t>
    </dgm:pt>
    <dgm:pt modelId="{FD8B2062-53A9-4DBE-B06A-CF4F357AAC68}" type="sibTrans" cxnId="{3038BC73-F341-4529-AB8C-B523607D167B}">
      <dgm:prSet/>
      <dgm:spPr/>
      <dgm:t>
        <a:bodyPr/>
        <a:lstStyle/>
        <a:p>
          <a:endParaRPr lang="es-EC"/>
        </a:p>
      </dgm:t>
    </dgm:pt>
    <dgm:pt modelId="{DE08641B-2BBF-4CE0-AD33-5976E2268ED6}" type="pres">
      <dgm:prSet presAssocID="{D80BEECC-3C76-4FBA-8891-9ABC8138FF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E7BDAEB-7462-4119-ACD0-4E14C2C282BE}" type="pres">
      <dgm:prSet presAssocID="{4C9D12A1-E8AC-4433-968E-E1B529A9136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20FBFA-3EBC-47CD-8B93-B3576D4B6828}" type="pres">
      <dgm:prSet presAssocID="{41438158-0EA4-42FC-8FE7-3E88883AE55F}" presName="spacer" presStyleCnt="0"/>
      <dgm:spPr/>
    </dgm:pt>
    <dgm:pt modelId="{F64BF9ED-93DC-4BE7-87CD-0FFDEA424DF5}" type="pres">
      <dgm:prSet presAssocID="{A7D9EBD6-5080-490D-837A-512093BC2EB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6CFAB9-7426-46A8-8E55-25BCC09917D0}" type="pres">
      <dgm:prSet presAssocID="{2E72AE65-4B8A-406E-B5C5-42FE8E628B76}" presName="spacer" presStyleCnt="0"/>
      <dgm:spPr/>
    </dgm:pt>
    <dgm:pt modelId="{D17DB00F-834A-41ED-8BE2-BF8F51BBF13D}" type="pres">
      <dgm:prSet presAssocID="{EF6231F9-F1E4-4AB0-8480-743A9BA9027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694A27B-5F79-4906-A4E1-395C9F63DA07}" type="presOf" srcId="{EF6231F9-F1E4-4AB0-8480-743A9BA90276}" destId="{D17DB00F-834A-41ED-8BE2-BF8F51BBF13D}" srcOrd="0" destOrd="0" presId="urn:microsoft.com/office/officeart/2005/8/layout/vList2"/>
    <dgm:cxn modelId="{2D8F9B55-41A0-4729-A85D-8C41552437C1}" srcId="{D80BEECC-3C76-4FBA-8891-9ABC8138FFC9}" destId="{A7D9EBD6-5080-490D-837A-512093BC2EB9}" srcOrd="1" destOrd="0" parTransId="{A215FFC1-2981-4B90-A1BE-9B2D0B337E8E}" sibTransId="{2E72AE65-4B8A-406E-B5C5-42FE8E628B76}"/>
    <dgm:cxn modelId="{518B7D9E-CDD5-455D-89EC-7572E7E4ED17}" type="presOf" srcId="{4C9D12A1-E8AC-4433-968E-E1B529A9136E}" destId="{4E7BDAEB-7462-4119-ACD0-4E14C2C282BE}" srcOrd="0" destOrd="0" presId="urn:microsoft.com/office/officeart/2005/8/layout/vList2"/>
    <dgm:cxn modelId="{4DD35B7E-56B8-4FF9-892C-8806D4D2AE2E}" type="presOf" srcId="{A7D9EBD6-5080-490D-837A-512093BC2EB9}" destId="{F64BF9ED-93DC-4BE7-87CD-0FFDEA424DF5}" srcOrd="0" destOrd="0" presId="urn:microsoft.com/office/officeart/2005/8/layout/vList2"/>
    <dgm:cxn modelId="{AF8B58B8-F10A-4E7B-8F6A-105547CB957F}" type="presOf" srcId="{D80BEECC-3C76-4FBA-8891-9ABC8138FFC9}" destId="{DE08641B-2BBF-4CE0-AD33-5976E2268ED6}" srcOrd="0" destOrd="0" presId="urn:microsoft.com/office/officeart/2005/8/layout/vList2"/>
    <dgm:cxn modelId="{6FF0CE56-2E98-4D76-96E0-5AD6D2FCC6B5}" srcId="{D80BEECC-3C76-4FBA-8891-9ABC8138FFC9}" destId="{4C9D12A1-E8AC-4433-968E-E1B529A9136E}" srcOrd="0" destOrd="0" parTransId="{5AC45DB1-96F5-41C2-BF71-58A741112F51}" sibTransId="{41438158-0EA4-42FC-8FE7-3E88883AE55F}"/>
    <dgm:cxn modelId="{3038BC73-F341-4529-AB8C-B523607D167B}" srcId="{D80BEECC-3C76-4FBA-8891-9ABC8138FFC9}" destId="{EF6231F9-F1E4-4AB0-8480-743A9BA90276}" srcOrd="2" destOrd="0" parTransId="{B2EDE803-95A9-4241-9B6E-AC6C0AC3C6B9}" sibTransId="{FD8B2062-53A9-4DBE-B06A-CF4F357AAC68}"/>
    <dgm:cxn modelId="{C7B63F1A-1F31-40EC-8F51-71E1606E411E}" type="presParOf" srcId="{DE08641B-2BBF-4CE0-AD33-5976E2268ED6}" destId="{4E7BDAEB-7462-4119-ACD0-4E14C2C282BE}" srcOrd="0" destOrd="0" presId="urn:microsoft.com/office/officeart/2005/8/layout/vList2"/>
    <dgm:cxn modelId="{EE153EDA-F55D-42D4-950C-889520F42FD0}" type="presParOf" srcId="{DE08641B-2BBF-4CE0-AD33-5976E2268ED6}" destId="{5920FBFA-3EBC-47CD-8B93-B3576D4B6828}" srcOrd="1" destOrd="0" presId="urn:microsoft.com/office/officeart/2005/8/layout/vList2"/>
    <dgm:cxn modelId="{A6A05271-1544-4806-96DB-92FC5B0A3D09}" type="presParOf" srcId="{DE08641B-2BBF-4CE0-AD33-5976E2268ED6}" destId="{F64BF9ED-93DC-4BE7-87CD-0FFDEA424DF5}" srcOrd="2" destOrd="0" presId="urn:microsoft.com/office/officeart/2005/8/layout/vList2"/>
    <dgm:cxn modelId="{ABCB78CB-69E8-4F7B-B231-17E3F179F31F}" type="presParOf" srcId="{DE08641B-2BBF-4CE0-AD33-5976E2268ED6}" destId="{1F6CFAB9-7426-46A8-8E55-25BCC09917D0}" srcOrd="3" destOrd="0" presId="urn:microsoft.com/office/officeart/2005/8/layout/vList2"/>
    <dgm:cxn modelId="{24AD8B23-15AD-4A7A-84E6-4C35BC19C353}" type="presParOf" srcId="{DE08641B-2BBF-4CE0-AD33-5976E2268ED6}" destId="{D17DB00F-834A-41ED-8BE2-BF8F51BBF13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7C3ED6-5BE6-48F6-8D79-A12FD0CC1E62}" type="doc">
      <dgm:prSet loTypeId="urn:microsoft.com/office/officeart/2008/layout/AscendingPictureAccentProcess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3DEADAF-74F5-437C-8140-0F73C4A78106}">
      <dgm:prSet custT="1"/>
      <dgm:spPr/>
      <dgm:t>
        <a:bodyPr/>
        <a:lstStyle/>
        <a:p>
          <a:pPr rtl="0"/>
          <a:r>
            <a:rPr lang="es-EC" sz="1400" dirty="0" smtClean="0"/>
            <a:t>La producción orgánica ha venido destacándose en los últimos años, lo cual ha cobrado más importancia por parte de las empresas y consumidores debido a que los alimentos orgánicos no se utilizan  químicos que atente contra la salud humana</a:t>
          </a:r>
          <a:r>
            <a:rPr lang="es-EC" sz="1050" dirty="0" smtClean="0"/>
            <a:t>. </a:t>
          </a:r>
          <a:endParaRPr lang="es-EC" sz="1050" dirty="0"/>
        </a:p>
      </dgm:t>
    </dgm:pt>
    <dgm:pt modelId="{165568F6-4A47-4B6D-9A86-F9677087ED55}" type="parTrans" cxnId="{A35CA291-6DA0-4B02-985D-426342008139}">
      <dgm:prSet/>
      <dgm:spPr/>
      <dgm:t>
        <a:bodyPr/>
        <a:lstStyle/>
        <a:p>
          <a:endParaRPr lang="es-EC"/>
        </a:p>
      </dgm:t>
    </dgm:pt>
    <dgm:pt modelId="{2ABA3847-AA0F-47AA-873D-BB91C169D762}" type="sibTrans" cxnId="{A35CA291-6DA0-4B02-985D-42634200813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6BB3902-B0DA-4180-9E4B-9A6F48FBB95D}">
      <dgm:prSet custT="1"/>
      <dgm:spPr/>
      <dgm:t>
        <a:bodyPr/>
        <a:lstStyle/>
        <a:p>
          <a:pPr rtl="0"/>
          <a:r>
            <a:rPr lang="es-EC" sz="1400" dirty="0" smtClean="0"/>
            <a:t>Ocasiona una crisis ambiental que sufre la tierra por el aumento del uso de químicos , contaminación con el medio ambiente, la pérdida de la biodiversidad de la agricultura y las enfermedades que afecta a nuestra salud</a:t>
          </a:r>
          <a:r>
            <a:rPr lang="es-EC" sz="1000" dirty="0" smtClean="0"/>
            <a:t>.</a:t>
          </a:r>
          <a:endParaRPr lang="es-EC" sz="1000" dirty="0"/>
        </a:p>
      </dgm:t>
    </dgm:pt>
    <dgm:pt modelId="{FE978EF3-F226-4E32-9EC6-AC9F76E61411}" type="parTrans" cxnId="{A8235DA0-EC01-4AA9-A51A-4AB906BEDA4D}">
      <dgm:prSet/>
      <dgm:spPr/>
      <dgm:t>
        <a:bodyPr/>
        <a:lstStyle/>
        <a:p>
          <a:endParaRPr lang="es-EC"/>
        </a:p>
      </dgm:t>
    </dgm:pt>
    <dgm:pt modelId="{267BC4B3-EF7E-40EA-B4B7-772EE25BDEF1}" type="sibTrans" cxnId="{A8235DA0-EC01-4AA9-A51A-4AB906BEDA4D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EA60C5D-F470-426A-A572-FDF65D83CC21}">
      <dgm:prSet custT="1"/>
      <dgm:spPr/>
      <dgm:t>
        <a:bodyPr/>
        <a:lstStyle/>
        <a:p>
          <a:pPr rtl="0"/>
          <a:r>
            <a:rPr lang="es-EC" sz="1400" dirty="0" smtClean="0"/>
            <a:t>La creciente preocupación por la seguridad alimentaria y la mayor sensibilidad al deterioro medioambiental pueden favorecer la expansión de los productos orgánicos</a:t>
          </a:r>
          <a:endParaRPr lang="es-EC" sz="1400" dirty="0"/>
        </a:p>
      </dgm:t>
    </dgm:pt>
    <dgm:pt modelId="{C2059311-FB55-41A2-9ECC-97F6C13B0C17}" type="parTrans" cxnId="{3307BEE6-E92A-4B9B-8BF2-770E18638977}">
      <dgm:prSet/>
      <dgm:spPr/>
      <dgm:t>
        <a:bodyPr/>
        <a:lstStyle/>
        <a:p>
          <a:endParaRPr lang="es-EC"/>
        </a:p>
      </dgm:t>
    </dgm:pt>
    <dgm:pt modelId="{9B7F16A5-B98B-4B93-BAC1-71FEDF12BF4A}" type="sibTrans" cxnId="{3307BEE6-E92A-4B9B-8BF2-770E18638977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85676E2-DB35-46F0-8D91-0939D9BAEE41}" type="pres">
      <dgm:prSet presAssocID="{357C3ED6-5BE6-48F6-8D79-A12FD0CC1E6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3E7B400E-36F6-4441-B417-99275FA1E92C}" type="pres">
      <dgm:prSet presAssocID="{357C3ED6-5BE6-48F6-8D79-A12FD0CC1E62}" presName="dot1" presStyleLbl="alignNode1" presStyleIdx="0" presStyleCnt="12" custLinFactX="-68323" custLinFactNeighborX="-100000" custLinFactNeighborY="-87018"/>
      <dgm:spPr/>
      <dgm:t>
        <a:bodyPr/>
        <a:lstStyle/>
        <a:p>
          <a:endParaRPr lang="es-EC"/>
        </a:p>
      </dgm:t>
    </dgm:pt>
    <dgm:pt modelId="{719B98EA-64EB-451F-AD37-25B678F66BD6}" type="pres">
      <dgm:prSet presAssocID="{357C3ED6-5BE6-48F6-8D79-A12FD0CC1E62}" presName="dot2" presStyleLbl="alignNode1" presStyleIdx="1" presStyleCnt="12" custLinFactX="-39094" custLinFactNeighborX="-100000" custLinFactNeighborY="-98124"/>
      <dgm:spPr/>
      <dgm:t>
        <a:bodyPr/>
        <a:lstStyle/>
        <a:p>
          <a:endParaRPr lang="es-EC"/>
        </a:p>
      </dgm:t>
    </dgm:pt>
    <dgm:pt modelId="{3A921F70-9F59-4698-82AF-D5D765AF91AC}" type="pres">
      <dgm:prSet presAssocID="{357C3ED6-5BE6-48F6-8D79-A12FD0CC1E62}" presName="dot3" presStyleLbl="alignNode1" presStyleIdx="2" presStyleCnt="12" custLinFactX="-80501" custLinFactNeighborX="-100000" custLinFactNeighborY="-90164"/>
      <dgm:spPr/>
      <dgm:t>
        <a:bodyPr/>
        <a:lstStyle/>
        <a:p>
          <a:endParaRPr lang="es-EC"/>
        </a:p>
      </dgm:t>
    </dgm:pt>
    <dgm:pt modelId="{F32B71AE-440F-4570-895D-25BCE53CC308}" type="pres">
      <dgm:prSet presAssocID="{357C3ED6-5BE6-48F6-8D79-A12FD0CC1E62}" presName="dot4" presStyleLbl="alignNode1" presStyleIdx="3" presStyleCnt="12" custLinFactNeighborX="-38059" custLinFactNeighborY="7774"/>
      <dgm:spPr/>
      <dgm:t>
        <a:bodyPr/>
        <a:lstStyle/>
        <a:p>
          <a:endParaRPr lang="es-EC"/>
        </a:p>
      </dgm:t>
    </dgm:pt>
    <dgm:pt modelId="{41F8A385-13C8-4A50-ABDF-B001016E7FB8}" type="pres">
      <dgm:prSet presAssocID="{357C3ED6-5BE6-48F6-8D79-A12FD0CC1E62}" presName="dot5" presStyleLbl="alignNode1" presStyleIdx="4" presStyleCnt="12" custLinFactX="-21330" custLinFactNeighborX="-100000" custLinFactNeighborY="-17616"/>
      <dgm:spPr/>
      <dgm:t>
        <a:bodyPr/>
        <a:lstStyle/>
        <a:p>
          <a:endParaRPr lang="es-EC"/>
        </a:p>
      </dgm:t>
    </dgm:pt>
    <dgm:pt modelId="{4E08C4BD-881D-4F69-A059-476F4A74F8AE}" type="pres">
      <dgm:prSet presAssocID="{357C3ED6-5BE6-48F6-8D79-A12FD0CC1E62}" presName="dotArrow1" presStyleLbl="alignNode1" presStyleIdx="5" presStyleCnt="12"/>
      <dgm:spPr/>
      <dgm:t>
        <a:bodyPr/>
        <a:lstStyle/>
        <a:p>
          <a:endParaRPr lang="es-EC"/>
        </a:p>
      </dgm:t>
    </dgm:pt>
    <dgm:pt modelId="{205E29AA-BBBB-4572-9CF1-61136EF3908A}" type="pres">
      <dgm:prSet presAssocID="{357C3ED6-5BE6-48F6-8D79-A12FD0CC1E62}" presName="dotArrow2" presStyleLbl="alignNode1" presStyleIdx="6" presStyleCnt="12"/>
      <dgm:spPr/>
      <dgm:t>
        <a:bodyPr/>
        <a:lstStyle/>
        <a:p>
          <a:endParaRPr lang="es-EC"/>
        </a:p>
      </dgm:t>
    </dgm:pt>
    <dgm:pt modelId="{82B8ABAF-729B-4949-8FCF-2F2B314D3EBD}" type="pres">
      <dgm:prSet presAssocID="{357C3ED6-5BE6-48F6-8D79-A12FD0CC1E62}" presName="dotArrow3" presStyleLbl="alignNode1" presStyleIdx="7" presStyleCnt="12"/>
      <dgm:spPr/>
      <dgm:t>
        <a:bodyPr/>
        <a:lstStyle/>
        <a:p>
          <a:endParaRPr lang="es-EC"/>
        </a:p>
      </dgm:t>
    </dgm:pt>
    <dgm:pt modelId="{150C6298-82CB-4381-8C98-8F9466599BE6}" type="pres">
      <dgm:prSet presAssocID="{357C3ED6-5BE6-48F6-8D79-A12FD0CC1E62}" presName="dotArrow4" presStyleLbl="alignNode1" presStyleIdx="8" presStyleCnt="12"/>
      <dgm:spPr/>
      <dgm:t>
        <a:bodyPr/>
        <a:lstStyle/>
        <a:p>
          <a:endParaRPr lang="es-EC"/>
        </a:p>
      </dgm:t>
    </dgm:pt>
    <dgm:pt modelId="{A1ED3FA3-E0CC-44A1-9079-07CBC62ED29D}" type="pres">
      <dgm:prSet presAssocID="{357C3ED6-5BE6-48F6-8D79-A12FD0CC1E62}" presName="dotArrow5" presStyleLbl="alignNode1" presStyleIdx="9" presStyleCnt="12"/>
      <dgm:spPr/>
      <dgm:t>
        <a:bodyPr/>
        <a:lstStyle/>
        <a:p>
          <a:endParaRPr lang="es-EC"/>
        </a:p>
      </dgm:t>
    </dgm:pt>
    <dgm:pt modelId="{8D6A1DB3-7F9B-4D71-9C38-FF66CF2D7D79}" type="pres">
      <dgm:prSet presAssocID="{357C3ED6-5BE6-48F6-8D79-A12FD0CC1E62}" presName="dotArrow6" presStyleLbl="alignNode1" presStyleIdx="10" presStyleCnt="12"/>
      <dgm:spPr/>
      <dgm:t>
        <a:bodyPr/>
        <a:lstStyle/>
        <a:p>
          <a:endParaRPr lang="es-EC"/>
        </a:p>
      </dgm:t>
    </dgm:pt>
    <dgm:pt modelId="{B57FDC4F-8C60-4AAC-9A4C-8042AA0770FE}" type="pres">
      <dgm:prSet presAssocID="{357C3ED6-5BE6-48F6-8D79-A12FD0CC1E62}" presName="dotArrow7" presStyleLbl="alignNode1" presStyleIdx="11" presStyleCnt="12"/>
      <dgm:spPr/>
      <dgm:t>
        <a:bodyPr/>
        <a:lstStyle/>
        <a:p>
          <a:endParaRPr lang="es-EC"/>
        </a:p>
      </dgm:t>
    </dgm:pt>
    <dgm:pt modelId="{24A1D726-6E34-4E4B-B6F6-B1CE7710B4FF}" type="pres">
      <dgm:prSet presAssocID="{A3DEADAF-74F5-437C-8140-0F73C4A78106}" presName="parTx1" presStyleLbl="node1" presStyleIdx="0" presStyleCnt="3" custScaleX="124140" custLinFactNeighborX="4151" custLinFactNeighborY="2699"/>
      <dgm:spPr/>
      <dgm:t>
        <a:bodyPr/>
        <a:lstStyle/>
        <a:p>
          <a:endParaRPr lang="es-EC"/>
        </a:p>
      </dgm:t>
    </dgm:pt>
    <dgm:pt modelId="{8B0AE4B1-BE04-4C08-8AF5-5306D47C0E99}" type="pres">
      <dgm:prSet presAssocID="{2ABA3847-AA0F-47AA-873D-BB91C169D762}" presName="picture1" presStyleCnt="0"/>
      <dgm:spPr/>
      <dgm:t>
        <a:bodyPr/>
        <a:lstStyle/>
        <a:p>
          <a:endParaRPr lang="es-EC"/>
        </a:p>
      </dgm:t>
    </dgm:pt>
    <dgm:pt modelId="{B7AE950D-F9BA-4367-ADD9-8CB7D531D3F2}" type="pres">
      <dgm:prSet presAssocID="{2ABA3847-AA0F-47AA-873D-BB91C169D762}" presName="imageRepeatNode" presStyleLbl="fgImgPlace1" presStyleIdx="0" presStyleCnt="3" custLinFactNeighborX="-14480" custLinFactNeighborY="-5443"/>
      <dgm:spPr/>
      <dgm:t>
        <a:bodyPr/>
        <a:lstStyle/>
        <a:p>
          <a:endParaRPr lang="es-EC"/>
        </a:p>
      </dgm:t>
    </dgm:pt>
    <dgm:pt modelId="{07D9E996-A0E8-4556-8E8C-B7F8C5B71A47}" type="pres">
      <dgm:prSet presAssocID="{A6BB3902-B0DA-4180-9E4B-9A6F48FBB95D}" presName="parTx2" presStyleLbl="node1" presStyleIdx="1" presStyleCnt="3" custScaleX="113632" custScaleY="124055" custLinFactNeighborY="-21177"/>
      <dgm:spPr/>
      <dgm:t>
        <a:bodyPr/>
        <a:lstStyle/>
        <a:p>
          <a:endParaRPr lang="es-EC"/>
        </a:p>
      </dgm:t>
    </dgm:pt>
    <dgm:pt modelId="{268B7913-98D5-46D8-80D3-7A9E86D76070}" type="pres">
      <dgm:prSet presAssocID="{267BC4B3-EF7E-40EA-B4B7-772EE25BDEF1}" presName="picture2" presStyleCnt="0"/>
      <dgm:spPr/>
      <dgm:t>
        <a:bodyPr/>
        <a:lstStyle/>
        <a:p>
          <a:endParaRPr lang="es-EC"/>
        </a:p>
      </dgm:t>
    </dgm:pt>
    <dgm:pt modelId="{9C26494C-7FB0-40EA-B306-2C260C274A89}" type="pres">
      <dgm:prSet presAssocID="{267BC4B3-EF7E-40EA-B4B7-772EE25BDEF1}" presName="imageRepeatNode" presStyleLbl="fgImgPlace1" presStyleIdx="1" presStyleCnt="3" custLinFactNeighborX="-12414" custLinFactNeighborY="-2014"/>
      <dgm:spPr/>
      <dgm:t>
        <a:bodyPr/>
        <a:lstStyle/>
        <a:p>
          <a:endParaRPr lang="es-EC"/>
        </a:p>
      </dgm:t>
    </dgm:pt>
    <dgm:pt modelId="{DE9AE50F-C475-49AB-933A-FE06393D28F9}" type="pres">
      <dgm:prSet presAssocID="{4EA60C5D-F470-426A-A572-FDF65D83CC21}" presName="parTx3" presStyleLbl="node1" presStyleIdx="2" presStyleCnt="3" custScaleX="105253"/>
      <dgm:spPr/>
      <dgm:t>
        <a:bodyPr/>
        <a:lstStyle/>
        <a:p>
          <a:endParaRPr lang="es-EC"/>
        </a:p>
      </dgm:t>
    </dgm:pt>
    <dgm:pt modelId="{E55EE066-122F-424F-8F6C-559BC6E3DFA3}" type="pres">
      <dgm:prSet presAssocID="{9B7F16A5-B98B-4B93-BAC1-71FEDF12BF4A}" presName="picture3" presStyleCnt="0"/>
      <dgm:spPr/>
      <dgm:t>
        <a:bodyPr/>
        <a:lstStyle/>
        <a:p>
          <a:endParaRPr lang="es-EC"/>
        </a:p>
      </dgm:t>
    </dgm:pt>
    <dgm:pt modelId="{D0D7B9A3-55F0-4F43-B03D-C4ED342B9B09}" type="pres">
      <dgm:prSet presAssocID="{9B7F16A5-B98B-4B93-BAC1-71FEDF12BF4A}" presName="imageRepeatNode" presStyleLbl="fgImgPlace1" presStyleIdx="2" presStyleCnt="3"/>
      <dgm:spPr/>
      <dgm:t>
        <a:bodyPr/>
        <a:lstStyle/>
        <a:p>
          <a:endParaRPr lang="es-EC"/>
        </a:p>
      </dgm:t>
    </dgm:pt>
  </dgm:ptLst>
  <dgm:cxnLst>
    <dgm:cxn modelId="{A35CA291-6DA0-4B02-985D-426342008139}" srcId="{357C3ED6-5BE6-48F6-8D79-A12FD0CC1E62}" destId="{A3DEADAF-74F5-437C-8140-0F73C4A78106}" srcOrd="0" destOrd="0" parTransId="{165568F6-4A47-4B6D-9A86-F9677087ED55}" sibTransId="{2ABA3847-AA0F-47AA-873D-BB91C169D762}"/>
    <dgm:cxn modelId="{7411D502-CD78-498F-A61B-5B8415F6E304}" type="presOf" srcId="{267BC4B3-EF7E-40EA-B4B7-772EE25BDEF1}" destId="{9C26494C-7FB0-40EA-B306-2C260C274A89}" srcOrd="0" destOrd="0" presId="urn:microsoft.com/office/officeart/2008/layout/AscendingPictureAccentProcess"/>
    <dgm:cxn modelId="{594978C7-67BD-4F6A-9C16-9BDBD0646C08}" type="presOf" srcId="{357C3ED6-5BE6-48F6-8D79-A12FD0CC1E62}" destId="{185676E2-DB35-46F0-8D91-0939D9BAEE41}" srcOrd="0" destOrd="0" presId="urn:microsoft.com/office/officeart/2008/layout/AscendingPictureAccentProcess"/>
    <dgm:cxn modelId="{A8235DA0-EC01-4AA9-A51A-4AB906BEDA4D}" srcId="{357C3ED6-5BE6-48F6-8D79-A12FD0CC1E62}" destId="{A6BB3902-B0DA-4180-9E4B-9A6F48FBB95D}" srcOrd="1" destOrd="0" parTransId="{FE978EF3-F226-4E32-9EC6-AC9F76E61411}" sibTransId="{267BC4B3-EF7E-40EA-B4B7-772EE25BDEF1}"/>
    <dgm:cxn modelId="{4E652717-944F-4606-AD99-FAF59DFFFEEF}" type="presOf" srcId="{9B7F16A5-B98B-4B93-BAC1-71FEDF12BF4A}" destId="{D0D7B9A3-55F0-4F43-B03D-C4ED342B9B09}" srcOrd="0" destOrd="0" presId="urn:microsoft.com/office/officeart/2008/layout/AscendingPictureAccentProcess"/>
    <dgm:cxn modelId="{B422A950-F310-4A42-A494-B2962893D948}" type="presOf" srcId="{2ABA3847-AA0F-47AA-873D-BB91C169D762}" destId="{B7AE950D-F9BA-4367-ADD9-8CB7D531D3F2}" srcOrd="0" destOrd="0" presId="urn:microsoft.com/office/officeart/2008/layout/AscendingPictureAccentProcess"/>
    <dgm:cxn modelId="{3307BEE6-E92A-4B9B-8BF2-770E18638977}" srcId="{357C3ED6-5BE6-48F6-8D79-A12FD0CC1E62}" destId="{4EA60C5D-F470-426A-A572-FDF65D83CC21}" srcOrd="2" destOrd="0" parTransId="{C2059311-FB55-41A2-9ECC-97F6C13B0C17}" sibTransId="{9B7F16A5-B98B-4B93-BAC1-71FEDF12BF4A}"/>
    <dgm:cxn modelId="{3AF09404-1FB6-4D4D-9147-1D1E26086CF1}" type="presOf" srcId="{4EA60C5D-F470-426A-A572-FDF65D83CC21}" destId="{DE9AE50F-C475-49AB-933A-FE06393D28F9}" srcOrd="0" destOrd="0" presId="urn:microsoft.com/office/officeart/2008/layout/AscendingPictureAccentProcess"/>
    <dgm:cxn modelId="{63B6B2F3-236C-4C28-9E35-AA84995E4FF8}" type="presOf" srcId="{A3DEADAF-74F5-437C-8140-0F73C4A78106}" destId="{24A1D726-6E34-4E4B-B6F6-B1CE7710B4FF}" srcOrd="0" destOrd="0" presId="urn:microsoft.com/office/officeart/2008/layout/AscendingPictureAccentProcess"/>
    <dgm:cxn modelId="{84EC4AD6-5105-43DF-A491-8A28A88AFE5E}" type="presOf" srcId="{A6BB3902-B0DA-4180-9E4B-9A6F48FBB95D}" destId="{07D9E996-A0E8-4556-8E8C-B7F8C5B71A47}" srcOrd="0" destOrd="0" presId="urn:microsoft.com/office/officeart/2008/layout/AscendingPictureAccentProcess"/>
    <dgm:cxn modelId="{A05DCC32-9A85-48DD-BD09-274BF59B48B1}" type="presParOf" srcId="{185676E2-DB35-46F0-8D91-0939D9BAEE41}" destId="{3E7B400E-36F6-4441-B417-99275FA1E92C}" srcOrd="0" destOrd="0" presId="urn:microsoft.com/office/officeart/2008/layout/AscendingPictureAccentProcess"/>
    <dgm:cxn modelId="{4FF03FE0-365C-467A-8E18-9415B2CB6176}" type="presParOf" srcId="{185676E2-DB35-46F0-8D91-0939D9BAEE41}" destId="{719B98EA-64EB-451F-AD37-25B678F66BD6}" srcOrd="1" destOrd="0" presId="urn:microsoft.com/office/officeart/2008/layout/AscendingPictureAccentProcess"/>
    <dgm:cxn modelId="{38913CCA-98B5-4829-8286-BED550836A19}" type="presParOf" srcId="{185676E2-DB35-46F0-8D91-0939D9BAEE41}" destId="{3A921F70-9F59-4698-82AF-D5D765AF91AC}" srcOrd="2" destOrd="0" presId="urn:microsoft.com/office/officeart/2008/layout/AscendingPictureAccentProcess"/>
    <dgm:cxn modelId="{319E23EB-7437-448D-98AF-7BB250883E25}" type="presParOf" srcId="{185676E2-DB35-46F0-8D91-0939D9BAEE41}" destId="{F32B71AE-440F-4570-895D-25BCE53CC308}" srcOrd="3" destOrd="0" presId="urn:microsoft.com/office/officeart/2008/layout/AscendingPictureAccentProcess"/>
    <dgm:cxn modelId="{44CB061D-7B22-46BC-9937-7A0DCFA98078}" type="presParOf" srcId="{185676E2-DB35-46F0-8D91-0939D9BAEE41}" destId="{41F8A385-13C8-4A50-ABDF-B001016E7FB8}" srcOrd="4" destOrd="0" presId="urn:microsoft.com/office/officeart/2008/layout/AscendingPictureAccentProcess"/>
    <dgm:cxn modelId="{BB94FFDF-B08B-4868-945D-B6126541E8E1}" type="presParOf" srcId="{185676E2-DB35-46F0-8D91-0939D9BAEE41}" destId="{4E08C4BD-881D-4F69-A059-476F4A74F8AE}" srcOrd="5" destOrd="0" presId="urn:microsoft.com/office/officeart/2008/layout/AscendingPictureAccentProcess"/>
    <dgm:cxn modelId="{CEFE88BE-2034-4BA1-8116-F731181F8449}" type="presParOf" srcId="{185676E2-DB35-46F0-8D91-0939D9BAEE41}" destId="{205E29AA-BBBB-4572-9CF1-61136EF3908A}" srcOrd="6" destOrd="0" presId="urn:microsoft.com/office/officeart/2008/layout/AscendingPictureAccentProcess"/>
    <dgm:cxn modelId="{80C013C9-95E9-442E-9E98-67649E9602E6}" type="presParOf" srcId="{185676E2-DB35-46F0-8D91-0939D9BAEE41}" destId="{82B8ABAF-729B-4949-8FCF-2F2B314D3EBD}" srcOrd="7" destOrd="0" presId="urn:microsoft.com/office/officeart/2008/layout/AscendingPictureAccentProcess"/>
    <dgm:cxn modelId="{4D5A1A06-018D-4EBF-BE4D-2BA976E85911}" type="presParOf" srcId="{185676E2-DB35-46F0-8D91-0939D9BAEE41}" destId="{150C6298-82CB-4381-8C98-8F9466599BE6}" srcOrd="8" destOrd="0" presId="urn:microsoft.com/office/officeart/2008/layout/AscendingPictureAccentProcess"/>
    <dgm:cxn modelId="{633998B4-7836-42C1-B309-67B5F31C01EF}" type="presParOf" srcId="{185676E2-DB35-46F0-8D91-0939D9BAEE41}" destId="{A1ED3FA3-E0CC-44A1-9079-07CBC62ED29D}" srcOrd="9" destOrd="0" presId="urn:microsoft.com/office/officeart/2008/layout/AscendingPictureAccentProcess"/>
    <dgm:cxn modelId="{39F88C4B-CA2B-4CC0-8EC7-F7E0EF972C61}" type="presParOf" srcId="{185676E2-DB35-46F0-8D91-0939D9BAEE41}" destId="{8D6A1DB3-7F9B-4D71-9C38-FF66CF2D7D79}" srcOrd="10" destOrd="0" presId="urn:microsoft.com/office/officeart/2008/layout/AscendingPictureAccentProcess"/>
    <dgm:cxn modelId="{6EA7A8BD-6F54-439D-BD47-328244EDFA80}" type="presParOf" srcId="{185676E2-DB35-46F0-8D91-0939D9BAEE41}" destId="{B57FDC4F-8C60-4AAC-9A4C-8042AA0770FE}" srcOrd="11" destOrd="0" presId="urn:microsoft.com/office/officeart/2008/layout/AscendingPictureAccentProcess"/>
    <dgm:cxn modelId="{762C7ABB-BAD6-4161-8C3B-9CD6FE39C8EF}" type="presParOf" srcId="{185676E2-DB35-46F0-8D91-0939D9BAEE41}" destId="{24A1D726-6E34-4E4B-B6F6-B1CE7710B4FF}" srcOrd="12" destOrd="0" presId="urn:microsoft.com/office/officeart/2008/layout/AscendingPictureAccentProcess"/>
    <dgm:cxn modelId="{BF4DE8DF-36D7-4FE0-BB02-6FAEEF3AEEFA}" type="presParOf" srcId="{185676E2-DB35-46F0-8D91-0939D9BAEE41}" destId="{8B0AE4B1-BE04-4C08-8AF5-5306D47C0E99}" srcOrd="13" destOrd="0" presId="urn:microsoft.com/office/officeart/2008/layout/AscendingPictureAccentProcess"/>
    <dgm:cxn modelId="{258EC0ED-C819-4D27-82B2-7A95B7520D5F}" type="presParOf" srcId="{8B0AE4B1-BE04-4C08-8AF5-5306D47C0E99}" destId="{B7AE950D-F9BA-4367-ADD9-8CB7D531D3F2}" srcOrd="0" destOrd="0" presId="urn:microsoft.com/office/officeart/2008/layout/AscendingPictureAccentProcess"/>
    <dgm:cxn modelId="{49616DD6-8C5B-44E2-9BAD-04185B361E12}" type="presParOf" srcId="{185676E2-DB35-46F0-8D91-0939D9BAEE41}" destId="{07D9E996-A0E8-4556-8E8C-B7F8C5B71A47}" srcOrd="14" destOrd="0" presId="urn:microsoft.com/office/officeart/2008/layout/AscendingPictureAccentProcess"/>
    <dgm:cxn modelId="{E8CFED1B-FE98-4325-A8C1-21B5CDF2F866}" type="presParOf" srcId="{185676E2-DB35-46F0-8D91-0939D9BAEE41}" destId="{268B7913-98D5-46D8-80D3-7A9E86D76070}" srcOrd="15" destOrd="0" presId="urn:microsoft.com/office/officeart/2008/layout/AscendingPictureAccentProcess"/>
    <dgm:cxn modelId="{1ADDEDFF-0D68-428E-83B2-AC14D79B163B}" type="presParOf" srcId="{268B7913-98D5-46D8-80D3-7A9E86D76070}" destId="{9C26494C-7FB0-40EA-B306-2C260C274A89}" srcOrd="0" destOrd="0" presId="urn:microsoft.com/office/officeart/2008/layout/AscendingPictureAccentProcess"/>
    <dgm:cxn modelId="{DEE624D8-9B47-4A1C-8AFB-24BB75BAEE20}" type="presParOf" srcId="{185676E2-DB35-46F0-8D91-0939D9BAEE41}" destId="{DE9AE50F-C475-49AB-933A-FE06393D28F9}" srcOrd="16" destOrd="0" presId="urn:microsoft.com/office/officeart/2008/layout/AscendingPictureAccentProcess"/>
    <dgm:cxn modelId="{4A72628B-A9DF-4B53-B4E6-0F6BFD812F81}" type="presParOf" srcId="{185676E2-DB35-46F0-8D91-0939D9BAEE41}" destId="{E55EE066-122F-424F-8F6C-559BC6E3DFA3}" srcOrd="17" destOrd="0" presId="urn:microsoft.com/office/officeart/2008/layout/AscendingPictureAccentProcess"/>
    <dgm:cxn modelId="{CA11DA2A-A30A-439A-BCE5-83FEC8A0BE2A}" type="presParOf" srcId="{E55EE066-122F-424F-8F6C-559BC6E3DFA3}" destId="{D0D7B9A3-55F0-4F43-B03D-C4ED342B9B09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AFDD9E-4065-4744-B958-0E46EC414483}" type="doc">
      <dgm:prSet loTypeId="urn:microsoft.com/office/officeart/2005/8/layout/StepDown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613CB4FE-E249-41D5-8AB6-9FEB6C909F64}">
      <dgm:prSet phldrT="[Texto]"/>
      <dgm:spPr/>
      <dgm:t>
        <a:bodyPr/>
        <a:lstStyle/>
        <a:p>
          <a:r>
            <a:rPr lang="es-EC" smtClean="0"/>
            <a:t>Problema</a:t>
          </a:r>
          <a:endParaRPr lang="es-EC" dirty="0"/>
        </a:p>
      </dgm:t>
    </dgm:pt>
    <dgm:pt modelId="{696DCF1A-16E8-4016-9EBF-4A40DACE34C1}" type="parTrans" cxnId="{2D9B7C28-2177-44D6-95F8-B7E695C42AC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1571E0F-2594-4145-A7CB-F54B54344FC1}" type="sibTrans" cxnId="{2D9B7C28-2177-44D6-95F8-B7E695C42AC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6A1E324-FCFC-4DE5-8698-9568A2B11325}">
      <dgm:prSet phldrT="[Texto]"/>
      <dgm:spPr/>
      <dgm:t>
        <a:bodyPr/>
        <a:lstStyle/>
        <a:p>
          <a:r>
            <a:rPr lang="es-EC" cap="none" smtClean="0"/>
            <a:t>Exi</a:t>
          </a:r>
          <a:r>
            <a:rPr lang="es-EC" smtClean="0"/>
            <a:t>ste una mayor </a:t>
          </a:r>
          <a:r>
            <a:rPr lang="es-EC" cap="none" smtClean="0"/>
            <a:t>preocupación  por parte de lo</a:t>
          </a:r>
          <a:r>
            <a:rPr lang="es-EC" smtClean="0"/>
            <a:t>s consumidores por cuidar su salud y  el medio ambiente.</a:t>
          </a:r>
          <a:endParaRPr lang="es-EC" dirty="0"/>
        </a:p>
      </dgm:t>
    </dgm:pt>
    <dgm:pt modelId="{94A12073-8E03-45B3-B261-57CAE1EC4791}" type="parTrans" cxnId="{7031113B-ABE9-435E-B11B-DA73CED6673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18DED66-12A2-402D-9E3F-AAC9F112AA16}" type="sibTrans" cxnId="{7031113B-ABE9-435E-B11B-DA73CED6673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BAF63FD-1A6E-4C2D-922E-BCE6A78E1B57}">
      <dgm:prSet phldrT="[Texto]"/>
      <dgm:spPr/>
      <dgm:t>
        <a:bodyPr/>
        <a:lstStyle/>
        <a:p>
          <a:r>
            <a:rPr lang="es-EC" smtClean="0"/>
            <a:t>Consecuencia</a:t>
          </a:r>
          <a:endParaRPr lang="es-EC" dirty="0"/>
        </a:p>
      </dgm:t>
    </dgm:pt>
    <dgm:pt modelId="{0B547E00-B296-4F08-B581-17D4207CC728}" type="parTrans" cxnId="{ACF2C84E-3A30-4D00-955E-A4D18726F99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2A3E14C-18C3-4358-BEFA-A1AC915646E5}" type="sibTrans" cxnId="{ACF2C84E-3A30-4D00-955E-A4D18726F99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99A855E-EA67-41FD-B47E-B0D92E88C1A8}">
      <dgm:prSet phldrT="[Texto]"/>
      <dgm:spPr/>
      <dgm:t>
        <a:bodyPr/>
        <a:lstStyle/>
        <a:p>
          <a:r>
            <a:rPr lang="es-EC" dirty="0" smtClean="0"/>
            <a:t>Enfermedades graves cardiovasculares y cáncer</a:t>
          </a:r>
          <a:endParaRPr lang="es-EC" dirty="0"/>
        </a:p>
      </dgm:t>
    </dgm:pt>
    <dgm:pt modelId="{5189E69D-9907-4C77-99F6-A6570ADC30D5}" type="parTrans" cxnId="{21115E48-FE75-4928-9DA1-0AF2E1F9FBE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5B031BE-BDED-47E5-AD1F-24E74B909707}" type="sibTrans" cxnId="{21115E48-FE75-4928-9DA1-0AF2E1F9FBE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10A8B15-E7F7-4AF2-8B28-3CB5DD83F9EC}">
      <dgm:prSet phldrT="[Texto]"/>
      <dgm:spPr/>
      <dgm:t>
        <a:bodyPr/>
        <a:lstStyle/>
        <a:p>
          <a:r>
            <a:rPr lang="es-EC" smtClean="0"/>
            <a:t>Desconocimiento de información acerca de los beneficios y atributos  </a:t>
          </a:r>
          <a:endParaRPr lang="es-EC" dirty="0"/>
        </a:p>
      </dgm:t>
    </dgm:pt>
    <dgm:pt modelId="{94231CD5-8C42-4BBC-9AA3-2CA1D0EF1EBD}" type="sibTrans" cxnId="{0B99A9D5-921F-4C79-903B-14373FC8D7B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A59B22D-040F-4422-B695-174293F55D5B}" type="parTrans" cxnId="{0B99A9D5-921F-4C79-903B-14373FC8D7B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19DE4E4-76A4-474C-ABC1-2ACEC2E85DED}">
      <dgm:prSet phldrT="[Texto]"/>
      <dgm:spPr/>
      <dgm:t>
        <a:bodyPr/>
        <a:lstStyle/>
        <a:p>
          <a:r>
            <a:rPr lang="es-EC" smtClean="0"/>
            <a:t>Causa</a:t>
          </a:r>
          <a:endParaRPr lang="es-EC" dirty="0"/>
        </a:p>
      </dgm:t>
    </dgm:pt>
    <dgm:pt modelId="{79403414-4CE9-4D4C-89FC-5C5B9443773A}" type="sibTrans" cxnId="{0386F211-64F5-4D78-9343-152F5C73F06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8DD5897-1480-4F8C-BA55-547985A496CE}" type="parTrans" cxnId="{0386F211-64F5-4D78-9343-152F5C73F06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8994055-F8F8-4CC7-B92C-EE818EF9D527}" type="pres">
      <dgm:prSet presAssocID="{D8AFDD9E-4065-4744-B958-0E46EC41448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E28AD0A5-9ACF-489E-8541-295E9D84B76B}" type="pres">
      <dgm:prSet presAssocID="{613CB4FE-E249-41D5-8AB6-9FEB6C909F64}" presName="composite" presStyleCnt="0"/>
      <dgm:spPr/>
      <dgm:t>
        <a:bodyPr/>
        <a:lstStyle/>
        <a:p>
          <a:endParaRPr lang="es-EC"/>
        </a:p>
      </dgm:t>
    </dgm:pt>
    <dgm:pt modelId="{D5ECF26C-0206-48DE-9372-024E11C0EA59}" type="pres">
      <dgm:prSet presAssocID="{613CB4FE-E249-41D5-8AB6-9FEB6C909F64}" presName="bentUpArrow1" presStyleLbl="align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6C2AC14-B2A9-4BBE-8CDA-487E93A65096}" type="pres">
      <dgm:prSet presAssocID="{613CB4FE-E249-41D5-8AB6-9FEB6C909F64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B0C698-2BB5-4EFC-ACC7-192E7F94762C}" type="pres">
      <dgm:prSet presAssocID="{613CB4FE-E249-41D5-8AB6-9FEB6C909F64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E9EACB-10C5-4D50-B0AB-923B6DA5771B}" type="pres">
      <dgm:prSet presAssocID="{51571E0F-2594-4145-A7CB-F54B54344FC1}" presName="sibTrans" presStyleCnt="0"/>
      <dgm:spPr/>
      <dgm:t>
        <a:bodyPr/>
        <a:lstStyle/>
        <a:p>
          <a:endParaRPr lang="es-EC"/>
        </a:p>
      </dgm:t>
    </dgm:pt>
    <dgm:pt modelId="{57AF79E2-0742-45ED-B054-1DF55FDC5A8C}" type="pres">
      <dgm:prSet presAssocID="{819DE4E4-76A4-474C-ABC1-2ACEC2E85DED}" presName="composite" presStyleCnt="0"/>
      <dgm:spPr/>
      <dgm:t>
        <a:bodyPr/>
        <a:lstStyle/>
        <a:p>
          <a:endParaRPr lang="es-EC"/>
        </a:p>
      </dgm:t>
    </dgm:pt>
    <dgm:pt modelId="{83A50EA8-86F3-47F4-99B2-DF0A35081124}" type="pres">
      <dgm:prSet presAssocID="{819DE4E4-76A4-474C-ABC1-2ACEC2E85DED}" presName="bentUpArrow1" presStyleLbl="align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6547518-1912-4278-B7C7-C3BEC7E27FD7}" type="pres">
      <dgm:prSet presAssocID="{819DE4E4-76A4-474C-ABC1-2ACEC2E85DED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F06EB5-27F0-4AEA-8D31-20CD6882C7A6}" type="pres">
      <dgm:prSet presAssocID="{819DE4E4-76A4-474C-ABC1-2ACEC2E85DED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C4D56E-7EC8-49DE-B062-51C7365C2232}" type="pres">
      <dgm:prSet presAssocID="{79403414-4CE9-4D4C-89FC-5C5B9443773A}" presName="sibTrans" presStyleCnt="0"/>
      <dgm:spPr/>
      <dgm:t>
        <a:bodyPr/>
        <a:lstStyle/>
        <a:p>
          <a:endParaRPr lang="es-EC"/>
        </a:p>
      </dgm:t>
    </dgm:pt>
    <dgm:pt modelId="{103D2415-F1A2-4F9F-84A1-5FA4633B7C38}" type="pres">
      <dgm:prSet presAssocID="{5BAF63FD-1A6E-4C2D-922E-BCE6A78E1B57}" presName="composite" presStyleCnt="0"/>
      <dgm:spPr/>
      <dgm:t>
        <a:bodyPr/>
        <a:lstStyle/>
        <a:p>
          <a:endParaRPr lang="es-EC"/>
        </a:p>
      </dgm:t>
    </dgm:pt>
    <dgm:pt modelId="{CAD15854-CD3B-4A43-829F-8115391AB2DC}" type="pres">
      <dgm:prSet presAssocID="{5BAF63FD-1A6E-4C2D-922E-BCE6A78E1B57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3A6EEC-12A0-40F1-A2E6-1257DA4294A2}" type="pres">
      <dgm:prSet presAssocID="{5BAF63FD-1A6E-4C2D-922E-BCE6A78E1B57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CF2C84E-3A30-4D00-955E-A4D18726F99A}" srcId="{D8AFDD9E-4065-4744-B958-0E46EC414483}" destId="{5BAF63FD-1A6E-4C2D-922E-BCE6A78E1B57}" srcOrd="2" destOrd="0" parTransId="{0B547E00-B296-4F08-B581-17D4207CC728}" sibTransId="{F2A3E14C-18C3-4358-BEFA-A1AC915646E5}"/>
    <dgm:cxn modelId="{0386F211-64F5-4D78-9343-152F5C73F065}" srcId="{D8AFDD9E-4065-4744-B958-0E46EC414483}" destId="{819DE4E4-76A4-474C-ABC1-2ACEC2E85DED}" srcOrd="1" destOrd="0" parTransId="{38DD5897-1480-4F8C-BA55-547985A496CE}" sibTransId="{79403414-4CE9-4D4C-89FC-5C5B9443773A}"/>
    <dgm:cxn modelId="{2D9B7C28-2177-44D6-95F8-B7E695C42AC4}" srcId="{D8AFDD9E-4065-4744-B958-0E46EC414483}" destId="{613CB4FE-E249-41D5-8AB6-9FEB6C909F64}" srcOrd="0" destOrd="0" parTransId="{696DCF1A-16E8-4016-9EBF-4A40DACE34C1}" sibTransId="{51571E0F-2594-4145-A7CB-F54B54344FC1}"/>
    <dgm:cxn modelId="{609C5FD8-0A94-49A0-A9D8-DC746931A6CF}" type="presOf" srcId="{819DE4E4-76A4-474C-ABC1-2ACEC2E85DED}" destId="{A6547518-1912-4278-B7C7-C3BEC7E27FD7}" srcOrd="0" destOrd="0" presId="urn:microsoft.com/office/officeart/2005/8/layout/StepDownProcess"/>
    <dgm:cxn modelId="{0B99A9D5-921F-4C79-903B-14373FC8D7B1}" srcId="{819DE4E4-76A4-474C-ABC1-2ACEC2E85DED}" destId="{510A8B15-E7F7-4AF2-8B28-3CB5DD83F9EC}" srcOrd="0" destOrd="0" parTransId="{2A59B22D-040F-4422-B695-174293F55D5B}" sibTransId="{94231CD5-8C42-4BBC-9AA3-2CA1D0EF1EBD}"/>
    <dgm:cxn modelId="{7031113B-ABE9-435E-B11B-DA73CED66735}" srcId="{613CB4FE-E249-41D5-8AB6-9FEB6C909F64}" destId="{E6A1E324-FCFC-4DE5-8698-9568A2B11325}" srcOrd="0" destOrd="0" parTransId="{94A12073-8E03-45B3-B261-57CAE1EC4791}" sibTransId="{418DED66-12A2-402D-9E3F-AAC9F112AA16}"/>
    <dgm:cxn modelId="{9CC3DEC6-0960-4DFC-8610-6FFCC472F71E}" type="presOf" srcId="{E6A1E324-FCFC-4DE5-8698-9568A2B11325}" destId="{F8B0C698-2BB5-4EFC-ACC7-192E7F94762C}" srcOrd="0" destOrd="0" presId="urn:microsoft.com/office/officeart/2005/8/layout/StepDownProcess"/>
    <dgm:cxn modelId="{FDF8E98E-63A8-42C4-9B6A-29A80C29CF39}" type="presOf" srcId="{E99A855E-EA67-41FD-B47E-B0D92E88C1A8}" destId="{033A6EEC-12A0-40F1-A2E6-1257DA4294A2}" srcOrd="0" destOrd="0" presId="urn:microsoft.com/office/officeart/2005/8/layout/StepDownProcess"/>
    <dgm:cxn modelId="{9B9B1A33-3F19-45F1-9A53-68667BACDA8F}" type="presOf" srcId="{5BAF63FD-1A6E-4C2D-922E-BCE6A78E1B57}" destId="{CAD15854-CD3B-4A43-829F-8115391AB2DC}" srcOrd="0" destOrd="0" presId="urn:microsoft.com/office/officeart/2005/8/layout/StepDownProcess"/>
    <dgm:cxn modelId="{6F9ABC1C-63AB-4854-80B1-530F2AB8C0FC}" type="presOf" srcId="{613CB4FE-E249-41D5-8AB6-9FEB6C909F64}" destId="{96C2AC14-B2A9-4BBE-8CDA-487E93A65096}" srcOrd="0" destOrd="0" presId="urn:microsoft.com/office/officeart/2005/8/layout/StepDownProcess"/>
    <dgm:cxn modelId="{5CD5BB73-8551-4D6F-A881-81D94E78507B}" type="presOf" srcId="{510A8B15-E7F7-4AF2-8B28-3CB5DD83F9EC}" destId="{46F06EB5-27F0-4AEA-8D31-20CD6882C7A6}" srcOrd="0" destOrd="0" presId="urn:microsoft.com/office/officeart/2005/8/layout/StepDownProcess"/>
    <dgm:cxn modelId="{21115E48-FE75-4928-9DA1-0AF2E1F9FBE2}" srcId="{5BAF63FD-1A6E-4C2D-922E-BCE6A78E1B57}" destId="{E99A855E-EA67-41FD-B47E-B0D92E88C1A8}" srcOrd="0" destOrd="0" parTransId="{5189E69D-9907-4C77-99F6-A6570ADC30D5}" sibTransId="{85B031BE-BDED-47E5-AD1F-24E74B909707}"/>
    <dgm:cxn modelId="{05DF85E2-F991-4EF7-AC3C-1B43A0CEA60D}" type="presOf" srcId="{D8AFDD9E-4065-4744-B958-0E46EC414483}" destId="{58994055-F8F8-4CC7-B92C-EE818EF9D527}" srcOrd="0" destOrd="0" presId="urn:microsoft.com/office/officeart/2005/8/layout/StepDownProcess"/>
    <dgm:cxn modelId="{A60A9A06-81D8-4A61-AF51-89D3160579F0}" type="presParOf" srcId="{58994055-F8F8-4CC7-B92C-EE818EF9D527}" destId="{E28AD0A5-9ACF-489E-8541-295E9D84B76B}" srcOrd="0" destOrd="0" presId="urn:microsoft.com/office/officeart/2005/8/layout/StepDownProcess"/>
    <dgm:cxn modelId="{1C867BD4-9DC6-484E-8CC8-F4D3C23DCAD2}" type="presParOf" srcId="{E28AD0A5-9ACF-489E-8541-295E9D84B76B}" destId="{D5ECF26C-0206-48DE-9372-024E11C0EA59}" srcOrd="0" destOrd="0" presId="urn:microsoft.com/office/officeart/2005/8/layout/StepDownProcess"/>
    <dgm:cxn modelId="{9DDE1379-D052-428E-8B5E-7BE54141D640}" type="presParOf" srcId="{E28AD0A5-9ACF-489E-8541-295E9D84B76B}" destId="{96C2AC14-B2A9-4BBE-8CDA-487E93A65096}" srcOrd="1" destOrd="0" presId="urn:microsoft.com/office/officeart/2005/8/layout/StepDownProcess"/>
    <dgm:cxn modelId="{BA7B3204-7839-45E5-AF07-75228A4E9FBC}" type="presParOf" srcId="{E28AD0A5-9ACF-489E-8541-295E9D84B76B}" destId="{F8B0C698-2BB5-4EFC-ACC7-192E7F94762C}" srcOrd="2" destOrd="0" presId="urn:microsoft.com/office/officeart/2005/8/layout/StepDownProcess"/>
    <dgm:cxn modelId="{249F4AD5-15BA-43F8-89BF-BC0CA5FC4F07}" type="presParOf" srcId="{58994055-F8F8-4CC7-B92C-EE818EF9D527}" destId="{6EE9EACB-10C5-4D50-B0AB-923B6DA5771B}" srcOrd="1" destOrd="0" presId="urn:microsoft.com/office/officeart/2005/8/layout/StepDownProcess"/>
    <dgm:cxn modelId="{11AA29F1-D94A-4506-A02B-E99B8CF333D1}" type="presParOf" srcId="{58994055-F8F8-4CC7-B92C-EE818EF9D527}" destId="{57AF79E2-0742-45ED-B054-1DF55FDC5A8C}" srcOrd="2" destOrd="0" presId="urn:microsoft.com/office/officeart/2005/8/layout/StepDownProcess"/>
    <dgm:cxn modelId="{B2EC4797-B485-47E7-89E9-EFDC83D6F5E3}" type="presParOf" srcId="{57AF79E2-0742-45ED-B054-1DF55FDC5A8C}" destId="{83A50EA8-86F3-47F4-99B2-DF0A35081124}" srcOrd="0" destOrd="0" presId="urn:microsoft.com/office/officeart/2005/8/layout/StepDownProcess"/>
    <dgm:cxn modelId="{21EE8858-9A38-4F6F-9216-347703F0E7FE}" type="presParOf" srcId="{57AF79E2-0742-45ED-B054-1DF55FDC5A8C}" destId="{A6547518-1912-4278-B7C7-C3BEC7E27FD7}" srcOrd="1" destOrd="0" presId="urn:microsoft.com/office/officeart/2005/8/layout/StepDownProcess"/>
    <dgm:cxn modelId="{BEF5160B-291C-4717-A6F6-7554732AC653}" type="presParOf" srcId="{57AF79E2-0742-45ED-B054-1DF55FDC5A8C}" destId="{46F06EB5-27F0-4AEA-8D31-20CD6882C7A6}" srcOrd="2" destOrd="0" presId="urn:microsoft.com/office/officeart/2005/8/layout/StepDownProcess"/>
    <dgm:cxn modelId="{8724CDC9-CE38-4087-A1C4-926AA008F305}" type="presParOf" srcId="{58994055-F8F8-4CC7-B92C-EE818EF9D527}" destId="{F0C4D56E-7EC8-49DE-B062-51C7365C2232}" srcOrd="3" destOrd="0" presId="urn:microsoft.com/office/officeart/2005/8/layout/StepDownProcess"/>
    <dgm:cxn modelId="{9A18A8D3-EEE1-4C7A-BD6F-16203230811C}" type="presParOf" srcId="{58994055-F8F8-4CC7-B92C-EE818EF9D527}" destId="{103D2415-F1A2-4F9F-84A1-5FA4633B7C38}" srcOrd="4" destOrd="0" presId="urn:microsoft.com/office/officeart/2005/8/layout/StepDownProcess"/>
    <dgm:cxn modelId="{B4C95D89-8EC5-411A-80E5-1A94EEE511B8}" type="presParOf" srcId="{103D2415-F1A2-4F9F-84A1-5FA4633B7C38}" destId="{CAD15854-CD3B-4A43-829F-8115391AB2DC}" srcOrd="0" destOrd="0" presId="urn:microsoft.com/office/officeart/2005/8/layout/StepDownProcess"/>
    <dgm:cxn modelId="{57B68A12-FA17-4444-BD04-8E8ABE73ED68}" type="presParOf" srcId="{103D2415-F1A2-4F9F-84A1-5FA4633B7C38}" destId="{033A6EEC-12A0-40F1-A2E6-1257DA4294A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749A8B-4D58-4BBC-84F2-C16512C1F2C3}" type="doc">
      <dgm:prSet loTypeId="urn:microsoft.com/office/officeart/2008/layout/PictureAccent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A4811E00-2CFB-41F9-9D27-E5EF728B6FFD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2000" b="0" i="0" dirty="0" smtClean="0"/>
            <a:t>Realizar un estudio sobre la influencia del marketing verde como comportamiento del consumidor con el fin de determinar la demanda de alimentos orgánicos.</a:t>
          </a:r>
          <a:endParaRPr lang="es-EC" sz="2000" b="1" dirty="0"/>
        </a:p>
      </dgm:t>
    </dgm:pt>
    <dgm:pt modelId="{FF4E65B8-903F-4E7B-A191-68F16AE5300E}" type="parTrans" cxnId="{01B174FE-B39C-4475-AECB-79D1180CA041}">
      <dgm:prSet/>
      <dgm:spPr/>
      <dgm:t>
        <a:bodyPr/>
        <a:lstStyle/>
        <a:p>
          <a:endParaRPr lang="es-EC"/>
        </a:p>
      </dgm:t>
    </dgm:pt>
    <dgm:pt modelId="{7C04191E-1A4F-4586-A185-8FED7F687F26}" type="sibTrans" cxnId="{01B174FE-B39C-4475-AECB-79D1180CA041}">
      <dgm:prSet/>
      <dgm:spPr/>
      <dgm:t>
        <a:bodyPr/>
        <a:lstStyle/>
        <a:p>
          <a:endParaRPr lang="es-EC"/>
        </a:p>
      </dgm:t>
    </dgm:pt>
    <dgm:pt modelId="{63076D78-093E-4454-A783-92CCC05AFE90}">
      <dgm:prSet phldrT="[Texto]"/>
      <dgm:spPr>
        <a:noFill/>
      </dgm:spPr>
      <dgm:t>
        <a:bodyPr/>
        <a:lstStyle/>
        <a:p>
          <a:pPr algn="just"/>
          <a:r>
            <a:rPr lang="es-EC" b="0" i="0" dirty="0" smtClean="0"/>
            <a:t>Implementar campañas incentivando al consumo de alimentos orgánicos.</a:t>
          </a:r>
          <a:endParaRPr lang="es-EC" dirty="0"/>
        </a:p>
      </dgm:t>
    </dgm:pt>
    <dgm:pt modelId="{15F2BE07-2271-4407-84D1-4D82ED4200BE}" type="sibTrans" cxnId="{F64EB884-ABAD-47E7-AD80-B200CADDFDEC}">
      <dgm:prSet/>
      <dgm:spPr/>
      <dgm:t>
        <a:bodyPr/>
        <a:lstStyle/>
        <a:p>
          <a:endParaRPr lang="es-EC"/>
        </a:p>
      </dgm:t>
    </dgm:pt>
    <dgm:pt modelId="{66B7C0B2-75FB-4781-BC20-9C4D572E2D02}" type="parTrans" cxnId="{F64EB884-ABAD-47E7-AD80-B200CADDFDEC}">
      <dgm:prSet/>
      <dgm:spPr/>
      <dgm:t>
        <a:bodyPr/>
        <a:lstStyle/>
        <a:p>
          <a:endParaRPr lang="es-EC"/>
        </a:p>
      </dgm:t>
    </dgm:pt>
    <dgm:pt modelId="{2E0BC05F-388D-4FFE-99AD-9B92F1143CE3}">
      <dgm:prSet phldrT="[Texto]"/>
      <dgm:spPr>
        <a:noFill/>
      </dgm:spPr>
      <dgm:t>
        <a:bodyPr/>
        <a:lstStyle/>
        <a:p>
          <a:pPr algn="just"/>
          <a:r>
            <a:rPr lang="es-EC" b="0" i="0" dirty="0" smtClean="0"/>
            <a:t>Aplicar la metodología de investigación a través de la Matriz de operacionalización de variables para el levantamiento de datos y generación de resultados.</a:t>
          </a:r>
          <a:endParaRPr lang="es-EC" dirty="0"/>
        </a:p>
      </dgm:t>
    </dgm:pt>
    <dgm:pt modelId="{3DE3B581-521A-4549-AB29-1276D2736650}" type="sibTrans" cxnId="{F7C4420C-2F8D-4E5B-8F97-3D6764FCFE3B}">
      <dgm:prSet/>
      <dgm:spPr/>
      <dgm:t>
        <a:bodyPr/>
        <a:lstStyle/>
        <a:p>
          <a:endParaRPr lang="es-EC"/>
        </a:p>
      </dgm:t>
    </dgm:pt>
    <dgm:pt modelId="{BF7D7460-C877-4CF5-BBE0-0C3FD0102A48}" type="parTrans" cxnId="{F7C4420C-2F8D-4E5B-8F97-3D6764FCFE3B}">
      <dgm:prSet/>
      <dgm:spPr/>
      <dgm:t>
        <a:bodyPr/>
        <a:lstStyle/>
        <a:p>
          <a:endParaRPr lang="es-EC"/>
        </a:p>
      </dgm:t>
    </dgm:pt>
    <dgm:pt modelId="{062DC83E-D449-4218-BC75-CC1B7D53810F}">
      <dgm:prSet phldrT="[Texto]"/>
      <dgm:spPr>
        <a:noFill/>
      </dgm:spPr>
      <dgm:t>
        <a:bodyPr/>
        <a:lstStyle/>
        <a:p>
          <a:pPr algn="just"/>
          <a:r>
            <a:rPr lang="es-EC" b="0" i="0" dirty="0" smtClean="0"/>
            <a:t>Construir un marco teórico mediante la recopilación de información para identificar necesidades, gustos y preferencias que influyen en su decisión de compra. </a:t>
          </a:r>
          <a:endParaRPr lang="es-EC" dirty="0"/>
        </a:p>
      </dgm:t>
    </dgm:pt>
    <dgm:pt modelId="{50E02960-6D80-465A-8691-0A7FAA57FFBD}" type="sibTrans" cxnId="{06DEBCB6-163A-4F99-9771-F3D7622CD5D1}">
      <dgm:prSet/>
      <dgm:spPr/>
      <dgm:t>
        <a:bodyPr/>
        <a:lstStyle/>
        <a:p>
          <a:endParaRPr lang="es-EC"/>
        </a:p>
      </dgm:t>
    </dgm:pt>
    <dgm:pt modelId="{167EBAE6-C3CC-43ED-AC09-A3AE7AFF71CE}" type="parTrans" cxnId="{06DEBCB6-163A-4F99-9771-F3D7622CD5D1}">
      <dgm:prSet/>
      <dgm:spPr/>
      <dgm:t>
        <a:bodyPr/>
        <a:lstStyle/>
        <a:p>
          <a:endParaRPr lang="es-EC"/>
        </a:p>
      </dgm:t>
    </dgm:pt>
    <dgm:pt modelId="{F0AB45F9-C220-4522-B787-B632978B2FBE}" type="pres">
      <dgm:prSet presAssocID="{D4749A8B-4D58-4BBC-84F2-C16512C1F2C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2972E98-B70C-411D-BFFB-A4EA03588562}" type="pres">
      <dgm:prSet presAssocID="{A4811E00-2CFB-41F9-9D27-E5EF728B6FFD}" presName="root" presStyleCnt="0">
        <dgm:presLayoutVars>
          <dgm:chMax/>
          <dgm:chPref val="4"/>
        </dgm:presLayoutVars>
      </dgm:prSet>
      <dgm:spPr/>
      <dgm:t>
        <a:bodyPr/>
        <a:lstStyle/>
        <a:p>
          <a:endParaRPr lang="es-EC"/>
        </a:p>
      </dgm:t>
    </dgm:pt>
    <dgm:pt modelId="{46D2C4F0-AFF0-4A2D-B601-2438C71FDF9B}" type="pres">
      <dgm:prSet presAssocID="{A4811E00-2CFB-41F9-9D27-E5EF728B6FFD}" presName="rootComposite" presStyleCnt="0">
        <dgm:presLayoutVars/>
      </dgm:prSet>
      <dgm:spPr/>
      <dgm:t>
        <a:bodyPr/>
        <a:lstStyle/>
        <a:p>
          <a:endParaRPr lang="es-EC"/>
        </a:p>
      </dgm:t>
    </dgm:pt>
    <dgm:pt modelId="{0D2357E1-610C-4EBA-A429-DB834D8E740C}" type="pres">
      <dgm:prSet presAssocID="{A4811E00-2CFB-41F9-9D27-E5EF728B6FFD}" presName="rootText" presStyleLbl="node0" presStyleIdx="0" presStyleCnt="1" custScaleX="112827">
        <dgm:presLayoutVars>
          <dgm:chMax/>
          <dgm:chPref val="4"/>
        </dgm:presLayoutVars>
      </dgm:prSet>
      <dgm:spPr/>
      <dgm:t>
        <a:bodyPr/>
        <a:lstStyle/>
        <a:p>
          <a:endParaRPr lang="es-EC"/>
        </a:p>
      </dgm:t>
    </dgm:pt>
    <dgm:pt modelId="{669126BB-E291-49D7-881C-DFFF3D3115DF}" type="pres">
      <dgm:prSet presAssocID="{A4811E00-2CFB-41F9-9D27-E5EF728B6FFD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D0185036-F348-4D67-AD28-5268095D0CED}" type="pres">
      <dgm:prSet presAssocID="{062DC83E-D449-4218-BC75-CC1B7D53810F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DBE5CCE7-01CE-4842-A171-776DFB80DA18}" type="pres">
      <dgm:prSet presAssocID="{062DC83E-D449-4218-BC75-CC1B7D53810F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FE59266-7D29-4725-9BB8-1447738C160F}" type="pres">
      <dgm:prSet presAssocID="{062DC83E-D449-4218-BC75-CC1B7D53810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E6538F-206C-4407-BC16-66A6337FB4C4}" type="pres">
      <dgm:prSet presAssocID="{2E0BC05F-388D-4FFE-99AD-9B92F1143CE3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A8CB2E0B-8528-4B0D-8904-17B166D13FDD}" type="pres">
      <dgm:prSet presAssocID="{2E0BC05F-388D-4FFE-99AD-9B92F1143CE3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521FBF8-59BC-447C-B139-AFA21D51D0B2}" type="pres">
      <dgm:prSet presAssocID="{2E0BC05F-388D-4FFE-99AD-9B92F1143CE3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E8D329-4281-4BC7-BAA5-40E06EC5F2F4}" type="pres">
      <dgm:prSet presAssocID="{63076D78-093E-4454-A783-92CCC05AFE90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02FF05D9-D875-4581-ACBB-CE839F4CA034}" type="pres">
      <dgm:prSet presAssocID="{63076D78-093E-4454-A783-92CCC05AFE90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048F518-EE8F-4B5B-ABBA-E16BAC63A0FB}" type="pres">
      <dgm:prSet presAssocID="{63076D78-093E-4454-A783-92CCC05AFE90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64EB884-ABAD-47E7-AD80-B200CADDFDEC}" srcId="{A4811E00-2CFB-41F9-9D27-E5EF728B6FFD}" destId="{63076D78-093E-4454-A783-92CCC05AFE90}" srcOrd="2" destOrd="0" parTransId="{66B7C0B2-75FB-4781-BC20-9C4D572E2D02}" sibTransId="{15F2BE07-2271-4407-84D1-4D82ED4200BE}"/>
    <dgm:cxn modelId="{06DEBCB6-163A-4F99-9771-F3D7622CD5D1}" srcId="{A4811E00-2CFB-41F9-9D27-E5EF728B6FFD}" destId="{062DC83E-D449-4218-BC75-CC1B7D53810F}" srcOrd="0" destOrd="0" parTransId="{167EBAE6-C3CC-43ED-AC09-A3AE7AFF71CE}" sibTransId="{50E02960-6D80-465A-8691-0A7FAA57FFBD}"/>
    <dgm:cxn modelId="{A0A51977-ABBB-474E-87D6-63499BBD3492}" type="presOf" srcId="{2E0BC05F-388D-4FFE-99AD-9B92F1143CE3}" destId="{5521FBF8-59BC-447C-B139-AFA21D51D0B2}" srcOrd="0" destOrd="0" presId="urn:microsoft.com/office/officeart/2008/layout/PictureAccentList"/>
    <dgm:cxn modelId="{4263A556-5A15-4B11-A1C4-F1D2497596B7}" type="presOf" srcId="{D4749A8B-4D58-4BBC-84F2-C16512C1F2C3}" destId="{F0AB45F9-C220-4522-B787-B632978B2FBE}" srcOrd="0" destOrd="0" presId="urn:microsoft.com/office/officeart/2008/layout/PictureAccentList"/>
    <dgm:cxn modelId="{0A3A5D0B-0E1A-41A7-BE11-4F926AB7FF05}" type="presOf" srcId="{062DC83E-D449-4218-BC75-CC1B7D53810F}" destId="{FFE59266-7D29-4725-9BB8-1447738C160F}" srcOrd="0" destOrd="0" presId="urn:microsoft.com/office/officeart/2008/layout/PictureAccentList"/>
    <dgm:cxn modelId="{F7C4420C-2F8D-4E5B-8F97-3D6764FCFE3B}" srcId="{A4811E00-2CFB-41F9-9D27-E5EF728B6FFD}" destId="{2E0BC05F-388D-4FFE-99AD-9B92F1143CE3}" srcOrd="1" destOrd="0" parTransId="{BF7D7460-C877-4CF5-BBE0-0C3FD0102A48}" sibTransId="{3DE3B581-521A-4549-AB29-1276D2736650}"/>
    <dgm:cxn modelId="{01B174FE-B39C-4475-AECB-79D1180CA041}" srcId="{D4749A8B-4D58-4BBC-84F2-C16512C1F2C3}" destId="{A4811E00-2CFB-41F9-9D27-E5EF728B6FFD}" srcOrd="0" destOrd="0" parTransId="{FF4E65B8-903F-4E7B-A191-68F16AE5300E}" sibTransId="{7C04191E-1A4F-4586-A185-8FED7F687F26}"/>
    <dgm:cxn modelId="{3322FFD6-AF05-4D61-9FC8-92E710409BEC}" type="presOf" srcId="{A4811E00-2CFB-41F9-9D27-E5EF728B6FFD}" destId="{0D2357E1-610C-4EBA-A429-DB834D8E740C}" srcOrd="0" destOrd="0" presId="urn:microsoft.com/office/officeart/2008/layout/PictureAccentList"/>
    <dgm:cxn modelId="{C01E4C3E-42C0-48CE-9F4A-E332C2338FB0}" type="presOf" srcId="{63076D78-093E-4454-A783-92CCC05AFE90}" destId="{5048F518-EE8F-4B5B-ABBA-E16BAC63A0FB}" srcOrd="0" destOrd="0" presId="urn:microsoft.com/office/officeart/2008/layout/PictureAccentList"/>
    <dgm:cxn modelId="{22E9AA83-0EFC-433A-A05A-5BA5DBEF657A}" type="presParOf" srcId="{F0AB45F9-C220-4522-B787-B632978B2FBE}" destId="{02972E98-B70C-411D-BFFB-A4EA03588562}" srcOrd="0" destOrd="0" presId="urn:microsoft.com/office/officeart/2008/layout/PictureAccentList"/>
    <dgm:cxn modelId="{BCCB269D-9AF2-48B4-85CB-777AA30151E9}" type="presParOf" srcId="{02972E98-B70C-411D-BFFB-A4EA03588562}" destId="{46D2C4F0-AFF0-4A2D-B601-2438C71FDF9B}" srcOrd="0" destOrd="0" presId="urn:microsoft.com/office/officeart/2008/layout/PictureAccentList"/>
    <dgm:cxn modelId="{1E480AD7-5063-478F-ABED-1BB9127F2924}" type="presParOf" srcId="{46D2C4F0-AFF0-4A2D-B601-2438C71FDF9B}" destId="{0D2357E1-610C-4EBA-A429-DB834D8E740C}" srcOrd="0" destOrd="0" presId="urn:microsoft.com/office/officeart/2008/layout/PictureAccentList"/>
    <dgm:cxn modelId="{CF7DB720-E7A7-435C-9F53-9C13F382D83D}" type="presParOf" srcId="{02972E98-B70C-411D-BFFB-A4EA03588562}" destId="{669126BB-E291-49D7-881C-DFFF3D3115DF}" srcOrd="1" destOrd="0" presId="urn:microsoft.com/office/officeart/2008/layout/PictureAccentList"/>
    <dgm:cxn modelId="{D6826A7D-E30D-46F9-B9AB-D84EE623DB13}" type="presParOf" srcId="{669126BB-E291-49D7-881C-DFFF3D3115DF}" destId="{D0185036-F348-4D67-AD28-5268095D0CED}" srcOrd="0" destOrd="0" presId="urn:microsoft.com/office/officeart/2008/layout/PictureAccentList"/>
    <dgm:cxn modelId="{3FE64BD0-5AD4-436B-BE82-E15BDB58656D}" type="presParOf" srcId="{D0185036-F348-4D67-AD28-5268095D0CED}" destId="{DBE5CCE7-01CE-4842-A171-776DFB80DA18}" srcOrd="0" destOrd="0" presId="urn:microsoft.com/office/officeart/2008/layout/PictureAccentList"/>
    <dgm:cxn modelId="{5AF986B6-38A6-4675-A361-ADB648E00B3D}" type="presParOf" srcId="{D0185036-F348-4D67-AD28-5268095D0CED}" destId="{FFE59266-7D29-4725-9BB8-1447738C160F}" srcOrd="1" destOrd="0" presId="urn:microsoft.com/office/officeart/2008/layout/PictureAccentList"/>
    <dgm:cxn modelId="{7FC0F34F-DBCB-4351-BB50-0DC90C2A921D}" type="presParOf" srcId="{669126BB-E291-49D7-881C-DFFF3D3115DF}" destId="{A9E6538F-206C-4407-BC16-66A6337FB4C4}" srcOrd="1" destOrd="0" presId="urn:microsoft.com/office/officeart/2008/layout/PictureAccentList"/>
    <dgm:cxn modelId="{A655F9A1-6068-499B-8854-3E7EEE77D886}" type="presParOf" srcId="{A9E6538F-206C-4407-BC16-66A6337FB4C4}" destId="{A8CB2E0B-8528-4B0D-8904-17B166D13FDD}" srcOrd="0" destOrd="0" presId="urn:microsoft.com/office/officeart/2008/layout/PictureAccentList"/>
    <dgm:cxn modelId="{656FCC42-4B17-4C3A-9C42-BFA1FEA1F960}" type="presParOf" srcId="{A9E6538F-206C-4407-BC16-66A6337FB4C4}" destId="{5521FBF8-59BC-447C-B139-AFA21D51D0B2}" srcOrd="1" destOrd="0" presId="urn:microsoft.com/office/officeart/2008/layout/PictureAccentList"/>
    <dgm:cxn modelId="{7DC40B87-58DA-411E-ACC8-D9F902F25B20}" type="presParOf" srcId="{669126BB-E291-49D7-881C-DFFF3D3115DF}" destId="{F4E8D329-4281-4BC7-BAA5-40E06EC5F2F4}" srcOrd="2" destOrd="0" presId="urn:microsoft.com/office/officeart/2008/layout/PictureAccentList"/>
    <dgm:cxn modelId="{6F511379-98FC-4601-8E97-2C39B97C207C}" type="presParOf" srcId="{F4E8D329-4281-4BC7-BAA5-40E06EC5F2F4}" destId="{02FF05D9-D875-4581-ACBB-CE839F4CA034}" srcOrd="0" destOrd="0" presId="urn:microsoft.com/office/officeart/2008/layout/PictureAccentList"/>
    <dgm:cxn modelId="{DF158161-7053-4357-A673-2B1E8918BD84}" type="presParOf" srcId="{F4E8D329-4281-4BC7-BAA5-40E06EC5F2F4}" destId="{5048F518-EE8F-4B5B-ABBA-E16BAC63A0F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7DCF36-0B88-4B13-B844-CCF3BD3E6F95}" type="doc">
      <dgm:prSet loTypeId="urn:microsoft.com/office/officeart/2005/8/layout/hProcess10" loCatId="pictur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C51CC242-1E81-45B8-B6F0-4923A70595E6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Apareció en la década de 1970 </a:t>
          </a:r>
          <a:endParaRPr lang="es-EC" dirty="0">
            <a:solidFill>
              <a:schemeClr val="tx1"/>
            </a:solidFill>
          </a:endParaRPr>
        </a:p>
      </dgm:t>
    </dgm:pt>
    <dgm:pt modelId="{2FEAD029-FD07-419B-A196-E5D158848C60}" type="parTrans" cxnId="{B831AFDD-EA96-4592-A736-BC355C31EB68}">
      <dgm:prSet/>
      <dgm:spPr/>
      <dgm:t>
        <a:bodyPr/>
        <a:lstStyle/>
        <a:p>
          <a:endParaRPr lang="es-EC"/>
        </a:p>
      </dgm:t>
    </dgm:pt>
    <dgm:pt modelId="{6968037A-5D10-4040-BF63-552F943944FA}" type="sibTrans" cxnId="{B831AFDD-EA96-4592-A736-BC355C31EB68}">
      <dgm:prSet/>
      <dgm:spPr/>
      <dgm:t>
        <a:bodyPr/>
        <a:lstStyle/>
        <a:p>
          <a:endParaRPr lang="es-EC" dirty="0"/>
        </a:p>
      </dgm:t>
    </dgm:pt>
    <dgm:pt modelId="{0090E581-C80E-4283-8848-90B3F05CB1C5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Calibri" pitchFamily="34" charset="0"/>
            </a:rPr>
            <a:t>Década 80, existe una reforma política agrícola donde permite que el mundo entero reconozca la agricultura ecológica como pieza fundamental de la impulsora de la conservación ambiental.</a:t>
          </a:r>
          <a:endParaRPr lang="es-EC" dirty="0">
            <a:solidFill>
              <a:schemeClr val="tx1"/>
            </a:solidFill>
          </a:endParaRPr>
        </a:p>
      </dgm:t>
    </dgm:pt>
    <dgm:pt modelId="{F397B44B-4AA3-4E1C-ACEF-B587FC68B983}" type="parTrans" cxnId="{3C8B51C3-66DD-44D9-A93A-DAC79C7176E2}">
      <dgm:prSet/>
      <dgm:spPr/>
      <dgm:t>
        <a:bodyPr/>
        <a:lstStyle/>
        <a:p>
          <a:endParaRPr lang="es-EC"/>
        </a:p>
      </dgm:t>
    </dgm:pt>
    <dgm:pt modelId="{C67C3FE0-A85C-4431-8360-C851AE1AA97D}" type="sibTrans" cxnId="{3C8B51C3-66DD-44D9-A93A-DAC79C7176E2}">
      <dgm:prSet/>
      <dgm:spPr/>
      <dgm:t>
        <a:bodyPr/>
        <a:lstStyle/>
        <a:p>
          <a:endParaRPr lang="es-EC" dirty="0"/>
        </a:p>
      </dgm:t>
    </dgm:pt>
    <dgm:pt modelId="{65ED8B9B-2BA1-4709-A8FB-4A5E5EFA6B89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consumo medioambiental  es vital para que la economía se mueva hacia el camino de la sostenibilidad. </a:t>
          </a:r>
          <a:endParaRPr lang="es-EC" dirty="0">
            <a:solidFill>
              <a:schemeClr val="tx1"/>
            </a:solidFill>
          </a:endParaRPr>
        </a:p>
      </dgm:t>
    </dgm:pt>
    <dgm:pt modelId="{5BD1FB4B-9118-4AE3-A5C2-6C4F3687DB89}" type="parTrans" cxnId="{4C545207-1B1A-43B2-BDAB-157758FF2DF7}">
      <dgm:prSet/>
      <dgm:spPr/>
      <dgm:t>
        <a:bodyPr/>
        <a:lstStyle/>
        <a:p>
          <a:endParaRPr lang="es-EC"/>
        </a:p>
      </dgm:t>
    </dgm:pt>
    <dgm:pt modelId="{930D068D-31CC-4013-8CB2-EAB5AD0F544D}" type="sibTrans" cxnId="{4C545207-1B1A-43B2-BDAB-157758FF2DF7}">
      <dgm:prSet/>
      <dgm:spPr/>
      <dgm:t>
        <a:bodyPr/>
        <a:lstStyle/>
        <a:p>
          <a:endParaRPr lang="es-EC"/>
        </a:p>
      </dgm:t>
    </dgm:pt>
    <dgm:pt modelId="{FB82BD07-E55A-4FA8-AF2B-AB3E116CD0B6}" type="pres">
      <dgm:prSet presAssocID="{B07DCF36-0B88-4B13-B844-CCF3BD3E6F9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B4A0B85-53D4-460A-BFB8-44CFC2F0CB65}" type="pres">
      <dgm:prSet presAssocID="{C51CC242-1E81-45B8-B6F0-4923A70595E6}" presName="composite" presStyleCnt="0"/>
      <dgm:spPr/>
      <dgm:t>
        <a:bodyPr/>
        <a:lstStyle/>
        <a:p>
          <a:endParaRPr lang="es-EC"/>
        </a:p>
      </dgm:t>
    </dgm:pt>
    <dgm:pt modelId="{D8EACF9B-9DFB-46D3-9F0F-4C84563295F9}" type="pres">
      <dgm:prSet presAssocID="{C51CC242-1E81-45B8-B6F0-4923A70595E6}" presName="imagSh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7DF3C7B-6290-451B-8501-18D3FAC7E39C}" type="pres">
      <dgm:prSet presAssocID="{C51CC242-1E81-45B8-B6F0-4923A70595E6}" presName="txNode" presStyleLbl="node1" presStyleIdx="0" presStyleCnt="3" custLinFactNeighborX="-11474" custLinFactNeighborY="2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C7DDDC-4147-43E3-A305-BC63CA441EED}" type="pres">
      <dgm:prSet presAssocID="{6968037A-5D10-4040-BF63-552F943944FA}" presName="sibTrans" presStyleLbl="sibTrans2D1" presStyleIdx="0" presStyleCnt="2"/>
      <dgm:spPr/>
      <dgm:t>
        <a:bodyPr/>
        <a:lstStyle/>
        <a:p>
          <a:endParaRPr lang="es-EC"/>
        </a:p>
      </dgm:t>
    </dgm:pt>
    <dgm:pt modelId="{257A09BA-F3F9-4C00-8753-6F7F2A6BB65D}" type="pres">
      <dgm:prSet presAssocID="{6968037A-5D10-4040-BF63-552F943944FA}" presName="connTx" presStyleLbl="sibTrans2D1" presStyleIdx="0" presStyleCnt="2"/>
      <dgm:spPr/>
      <dgm:t>
        <a:bodyPr/>
        <a:lstStyle/>
        <a:p>
          <a:endParaRPr lang="es-EC"/>
        </a:p>
      </dgm:t>
    </dgm:pt>
    <dgm:pt modelId="{DF404303-5C60-48F5-9A48-37F1E84F06AE}" type="pres">
      <dgm:prSet presAssocID="{0090E581-C80E-4283-8848-90B3F05CB1C5}" presName="composite" presStyleCnt="0"/>
      <dgm:spPr/>
      <dgm:t>
        <a:bodyPr/>
        <a:lstStyle/>
        <a:p>
          <a:endParaRPr lang="es-EC"/>
        </a:p>
      </dgm:t>
    </dgm:pt>
    <dgm:pt modelId="{63BC131F-9218-47C4-B49B-75ED2FECE581}" type="pres">
      <dgm:prSet presAssocID="{0090E581-C80E-4283-8848-90B3F05CB1C5}" presName="imagSh" presStyleLbl="bgImgPlace1" presStyleIdx="1" presStyleCnt="3" custLinFactNeighborX="7728" custLinFactNeighborY="-7459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C"/>
        </a:p>
      </dgm:t>
    </dgm:pt>
    <dgm:pt modelId="{64778B6E-1A6F-4F16-ADE6-8A4F34510B5C}" type="pres">
      <dgm:prSet presAssocID="{0090E581-C80E-4283-8848-90B3F05CB1C5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04E911-9961-4D78-872B-166122554508}" type="pres">
      <dgm:prSet presAssocID="{C67C3FE0-A85C-4431-8360-C851AE1AA97D}" presName="sibTrans" presStyleLbl="sibTrans2D1" presStyleIdx="1" presStyleCnt="2"/>
      <dgm:spPr/>
      <dgm:t>
        <a:bodyPr/>
        <a:lstStyle/>
        <a:p>
          <a:endParaRPr lang="es-EC"/>
        </a:p>
      </dgm:t>
    </dgm:pt>
    <dgm:pt modelId="{DBCD4347-A25A-47C8-8B5E-9AC1DF2C81E1}" type="pres">
      <dgm:prSet presAssocID="{C67C3FE0-A85C-4431-8360-C851AE1AA97D}" presName="connTx" presStyleLbl="sibTrans2D1" presStyleIdx="1" presStyleCnt="2"/>
      <dgm:spPr/>
      <dgm:t>
        <a:bodyPr/>
        <a:lstStyle/>
        <a:p>
          <a:endParaRPr lang="es-EC"/>
        </a:p>
      </dgm:t>
    </dgm:pt>
    <dgm:pt modelId="{17ED8150-5567-4947-ABCB-DAC363B387E5}" type="pres">
      <dgm:prSet presAssocID="{65ED8B9B-2BA1-4709-A8FB-4A5E5EFA6B89}" presName="composite" presStyleCnt="0"/>
      <dgm:spPr/>
      <dgm:t>
        <a:bodyPr/>
        <a:lstStyle/>
        <a:p>
          <a:endParaRPr lang="es-EC"/>
        </a:p>
      </dgm:t>
    </dgm:pt>
    <dgm:pt modelId="{85F736BA-AC1F-4E58-A3B2-F832860F0EA5}" type="pres">
      <dgm:prSet presAssocID="{65ED8B9B-2BA1-4709-A8FB-4A5E5EFA6B89}" presName="imagSh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CB34274-1013-4FA7-A5E3-0CA09AF0D95D}" type="pres">
      <dgm:prSet presAssocID="{65ED8B9B-2BA1-4709-A8FB-4A5E5EFA6B89}" presName="txNode" presStyleLbl="node1" presStyleIdx="2" presStyleCnt="3" custLinFactNeighborX="-8990" custLinFactNeighborY="2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7EC970C-D980-4625-B66E-E42E4B6AA7FD}" type="presOf" srcId="{0090E581-C80E-4283-8848-90B3F05CB1C5}" destId="{64778B6E-1A6F-4F16-ADE6-8A4F34510B5C}" srcOrd="0" destOrd="0" presId="urn:microsoft.com/office/officeart/2005/8/layout/hProcess10"/>
    <dgm:cxn modelId="{6C38A3C3-56CC-4DE5-86B1-A8C9A684BC44}" type="presOf" srcId="{C67C3FE0-A85C-4431-8360-C851AE1AA97D}" destId="{AB04E911-9961-4D78-872B-166122554508}" srcOrd="0" destOrd="0" presId="urn:microsoft.com/office/officeart/2005/8/layout/hProcess10"/>
    <dgm:cxn modelId="{3C8B51C3-66DD-44D9-A93A-DAC79C7176E2}" srcId="{B07DCF36-0B88-4B13-B844-CCF3BD3E6F95}" destId="{0090E581-C80E-4283-8848-90B3F05CB1C5}" srcOrd="1" destOrd="0" parTransId="{F397B44B-4AA3-4E1C-ACEF-B587FC68B983}" sibTransId="{C67C3FE0-A85C-4431-8360-C851AE1AA97D}"/>
    <dgm:cxn modelId="{2CF8071D-02AF-4FCA-B71E-D01516D072DF}" type="presOf" srcId="{C51CC242-1E81-45B8-B6F0-4923A70595E6}" destId="{07DF3C7B-6290-451B-8501-18D3FAC7E39C}" srcOrd="0" destOrd="0" presId="urn:microsoft.com/office/officeart/2005/8/layout/hProcess10"/>
    <dgm:cxn modelId="{4C545207-1B1A-43B2-BDAB-157758FF2DF7}" srcId="{B07DCF36-0B88-4B13-B844-CCF3BD3E6F95}" destId="{65ED8B9B-2BA1-4709-A8FB-4A5E5EFA6B89}" srcOrd="2" destOrd="0" parTransId="{5BD1FB4B-9118-4AE3-A5C2-6C4F3687DB89}" sibTransId="{930D068D-31CC-4013-8CB2-EAB5AD0F544D}"/>
    <dgm:cxn modelId="{3F368F8E-E93F-4D5D-AF6C-53727B392908}" type="presOf" srcId="{C67C3FE0-A85C-4431-8360-C851AE1AA97D}" destId="{DBCD4347-A25A-47C8-8B5E-9AC1DF2C81E1}" srcOrd="1" destOrd="0" presId="urn:microsoft.com/office/officeart/2005/8/layout/hProcess10"/>
    <dgm:cxn modelId="{B831AFDD-EA96-4592-A736-BC355C31EB68}" srcId="{B07DCF36-0B88-4B13-B844-CCF3BD3E6F95}" destId="{C51CC242-1E81-45B8-B6F0-4923A70595E6}" srcOrd="0" destOrd="0" parTransId="{2FEAD029-FD07-419B-A196-E5D158848C60}" sibTransId="{6968037A-5D10-4040-BF63-552F943944FA}"/>
    <dgm:cxn modelId="{B805CE29-D4D8-4446-A112-AFE0613A1032}" type="presOf" srcId="{6968037A-5D10-4040-BF63-552F943944FA}" destId="{257A09BA-F3F9-4C00-8753-6F7F2A6BB65D}" srcOrd="1" destOrd="0" presId="urn:microsoft.com/office/officeart/2005/8/layout/hProcess10"/>
    <dgm:cxn modelId="{85E0E94D-D9D2-43BB-81BE-D8D59556427C}" type="presOf" srcId="{65ED8B9B-2BA1-4709-A8FB-4A5E5EFA6B89}" destId="{ECB34274-1013-4FA7-A5E3-0CA09AF0D95D}" srcOrd="0" destOrd="0" presId="urn:microsoft.com/office/officeart/2005/8/layout/hProcess10"/>
    <dgm:cxn modelId="{B0F22D84-60FF-4F39-A5E6-F91A4245FDF5}" type="presOf" srcId="{B07DCF36-0B88-4B13-B844-CCF3BD3E6F95}" destId="{FB82BD07-E55A-4FA8-AF2B-AB3E116CD0B6}" srcOrd="0" destOrd="0" presId="urn:microsoft.com/office/officeart/2005/8/layout/hProcess10"/>
    <dgm:cxn modelId="{1124044D-C744-4252-9140-4C3DE74CFD2B}" type="presOf" srcId="{6968037A-5D10-4040-BF63-552F943944FA}" destId="{9DC7DDDC-4147-43E3-A305-BC63CA441EED}" srcOrd="0" destOrd="0" presId="urn:microsoft.com/office/officeart/2005/8/layout/hProcess10"/>
    <dgm:cxn modelId="{1E743672-34B8-45CD-A70B-DFEDC0EC11FF}" type="presParOf" srcId="{FB82BD07-E55A-4FA8-AF2B-AB3E116CD0B6}" destId="{1B4A0B85-53D4-460A-BFB8-44CFC2F0CB65}" srcOrd="0" destOrd="0" presId="urn:microsoft.com/office/officeart/2005/8/layout/hProcess10"/>
    <dgm:cxn modelId="{9910332D-1307-4A5F-90C8-91F1382AEF2B}" type="presParOf" srcId="{1B4A0B85-53D4-460A-BFB8-44CFC2F0CB65}" destId="{D8EACF9B-9DFB-46D3-9F0F-4C84563295F9}" srcOrd="0" destOrd="0" presId="urn:microsoft.com/office/officeart/2005/8/layout/hProcess10"/>
    <dgm:cxn modelId="{F818884B-54E3-4048-A3B7-86120AC85957}" type="presParOf" srcId="{1B4A0B85-53D4-460A-BFB8-44CFC2F0CB65}" destId="{07DF3C7B-6290-451B-8501-18D3FAC7E39C}" srcOrd="1" destOrd="0" presId="urn:microsoft.com/office/officeart/2005/8/layout/hProcess10"/>
    <dgm:cxn modelId="{D88ABA31-64AD-43CC-8F02-C6D33B90E27B}" type="presParOf" srcId="{FB82BD07-E55A-4FA8-AF2B-AB3E116CD0B6}" destId="{9DC7DDDC-4147-43E3-A305-BC63CA441EED}" srcOrd="1" destOrd="0" presId="urn:microsoft.com/office/officeart/2005/8/layout/hProcess10"/>
    <dgm:cxn modelId="{D89A9626-60C5-4F40-BADF-69C959B81DF6}" type="presParOf" srcId="{9DC7DDDC-4147-43E3-A305-BC63CA441EED}" destId="{257A09BA-F3F9-4C00-8753-6F7F2A6BB65D}" srcOrd="0" destOrd="0" presId="urn:microsoft.com/office/officeart/2005/8/layout/hProcess10"/>
    <dgm:cxn modelId="{29C27F26-8E57-429D-886A-61E78BD4A1D2}" type="presParOf" srcId="{FB82BD07-E55A-4FA8-AF2B-AB3E116CD0B6}" destId="{DF404303-5C60-48F5-9A48-37F1E84F06AE}" srcOrd="2" destOrd="0" presId="urn:microsoft.com/office/officeart/2005/8/layout/hProcess10"/>
    <dgm:cxn modelId="{C291B13D-C46E-4550-A46C-E11B1FAF4420}" type="presParOf" srcId="{DF404303-5C60-48F5-9A48-37F1E84F06AE}" destId="{63BC131F-9218-47C4-B49B-75ED2FECE581}" srcOrd="0" destOrd="0" presId="urn:microsoft.com/office/officeart/2005/8/layout/hProcess10"/>
    <dgm:cxn modelId="{B7AA8F47-48E3-49AE-B021-2B0FB865913F}" type="presParOf" srcId="{DF404303-5C60-48F5-9A48-37F1E84F06AE}" destId="{64778B6E-1A6F-4F16-ADE6-8A4F34510B5C}" srcOrd="1" destOrd="0" presId="urn:microsoft.com/office/officeart/2005/8/layout/hProcess10"/>
    <dgm:cxn modelId="{91C67A2F-8D76-489F-A4FC-A2913A61B492}" type="presParOf" srcId="{FB82BD07-E55A-4FA8-AF2B-AB3E116CD0B6}" destId="{AB04E911-9961-4D78-872B-166122554508}" srcOrd="3" destOrd="0" presId="urn:microsoft.com/office/officeart/2005/8/layout/hProcess10"/>
    <dgm:cxn modelId="{76EB9435-B28E-45D3-95DB-07217F88E34B}" type="presParOf" srcId="{AB04E911-9961-4D78-872B-166122554508}" destId="{DBCD4347-A25A-47C8-8B5E-9AC1DF2C81E1}" srcOrd="0" destOrd="0" presId="urn:microsoft.com/office/officeart/2005/8/layout/hProcess10"/>
    <dgm:cxn modelId="{1316D256-84E6-48CE-9404-0996C68FEE8E}" type="presParOf" srcId="{FB82BD07-E55A-4FA8-AF2B-AB3E116CD0B6}" destId="{17ED8150-5567-4947-ABCB-DAC363B387E5}" srcOrd="4" destOrd="0" presId="urn:microsoft.com/office/officeart/2005/8/layout/hProcess10"/>
    <dgm:cxn modelId="{D21AFBDA-7E99-4985-8C55-2C16DCE66971}" type="presParOf" srcId="{17ED8150-5567-4947-ABCB-DAC363B387E5}" destId="{85F736BA-AC1F-4E58-A3B2-F832860F0EA5}" srcOrd="0" destOrd="0" presId="urn:microsoft.com/office/officeart/2005/8/layout/hProcess10"/>
    <dgm:cxn modelId="{6BE80D26-8190-4DEE-8C2F-DAF9890E7F4F}" type="presParOf" srcId="{17ED8150-5567-4947-ABCB-DAC363B387E5}" destId="{ECB34274-1013-4FA7-A5E3-0CA09AF0D95D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9E1BF6-5CD1-41EC-B57B-229C2823A9EF}" type="doc">
      <dgm:prSet loTypeId="urn:microsoft.com/office/officeart/2009/3/layout/RandomtoResult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B7D019F-752F-4188-8249-797A8F9A48CE}">
      <dgm:prSet custT="1"/>
      <dgm:spPr/>
      <dgm:t>
        <a:bodyPr/>
        <a:lstStyle/>
        <a:p>
          <a:pPr rtl="0"/>
          <a:r>
            <a:rPr lang="es-EC" sz="1500" dirty="0" smtClean="0"/>
            <a:t>Son actividades que generan y facilitan el intercambio para satisfacer las necesidades de los individuos y  buscan reducir el impacto social negativo no dañino para el entorno</a:t>
          </a:r>
          <a:endParaRPr lang="es-EC" sz="1500" dirty="0"/>
        </a:p>
      </dgm:t>
    </dgm:pt>
    <dgm:pt modelId="{7BC368A2-A211-4979-B6ED-D469306C439F}" type="parTrans" cxnId="{83A18DD5-BED2-4693-AD61-111F1584FBA3}">
      <dgm:prSet/>
      <dgm:spPr/>
      <dgm:t>
        <a:bodyPr/>
        <a:lstStyle/>
        <a:p>
          <a:endParaRPr lang="es-EC"/>
        </a:p>
      </dgm:t>
    </dgm:pt>
    <dgm:pt modelId="{A54520AD-C5EF-42D4-A8F8-0B3E2425774E}" type="sibTrans" cxnId="{83A18DD5-BED2-4693-AD61-111F1584FBA3}">
      <dgm:prSet/>
      <dgm:spPr/>
      <dgm:t>
        <a:bodyPr/>
        <a:lstStyle/>
        <a:p>
          <a:endParaRPr lang="es-EC"/>
        </a:p>
      </dgm:t>
    </dgm:pt>
    <dgm:pt modelId="{DC5C8362-DD7B-4CB6-9881-9F2CFF1F4EF1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r>
            <a:rPr lang="es-EC" dirty="0" smtClean="0"/>
            <a:t>c</a:t>
          </a:r>
          <a:endParaRPr lang="es-EC" dirty="0"/>
        </a:p>
      </dgm:t>
    </dgm:pt>
    <dgm:pt modelId="{7E9A6B8E-0880-47AF-8653-E81A7685C980}" type="parTrans" cxnId="{401896D5-AA7A-443B-8CBC-17A641ABA6B9}">
      <dgm:prSet/>
      <dgm:spPr/>
      <dgm:t>
        <a:bodyPr/>
        <a:lstStyle/>
        <a:p>
          <a:endParaRPr lang="es-EC"/>
        </a:p>
      </dgm:t>
    </dgm:pt>
    <dgm:pt modelId="{C26800F1-2E35-4C6E-B01D-0BA0AE5BD273}" type="sibTrans" cxnId="{401896D5-AA7A-443B-8CBC-17A641ABA6B9}">
      <dgm:prSet/>
      <dgm:spPr/>
      <dgm:t>
        <a:bodyPr/>
        <a:lstStyle/>
        <a:p>
          <a:endParaRPr lang="es-EC"/>
        </a:p>
      </dgm:t>
    </dgm:pt>
    <dgm:pt modelId="{92C571E7-4E9F-4511-9DCE-6B3B9CC239FD}" type="pres">
      <dgm:prSet presAssocID="{B29E1BF6-5CD1-41EC-B57B-229C2823A9EF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8E77F033-AE79-4889-9206-226A6BBE9057}" type="pres">
      <dgm:prSet presAssocID="{BB7D019F-752F-4188-8249-797A8F9A48CE}" presName="chaos" presStyleCnt="0"/>
      <dgm:spPr/>
    </dgm:pt>
    <dgm:pt modelId="{F18D753C-9EE6-4939-9B59-FE8D214AA496}" type="pres">
      <dgm:prSet presAssocID="{BB7D019F-752F-4188-8249-797A8F9A48CE}" presName="parTx1" presStyleLbl="revTx" presStyleIdx="0" presStyleCnt="1"/>
      <dgm:spPr/>
      <dgm:t>
        <a:bodyPr/>
        <a:lstStyle/>
        <a:p>
          <a:endParaRPr lang="es-EC"/>
        </a:p>
      </dgm:t>
    </dgm:pt>
    <dgm:pt modelId="{A7E3A18F-866E-4BEC-831A-03CF96B23230}" type="pres">
      <dgm:prSet presAssocID="{BB7D019F-752F-4188-8249-797A8F9A48CE}" presName="c1" presStyleLbl="node1" presStyleIdx="0" presStyleCnt="19"/>
      <dgm:spPr/>
    </dgm:pt>
    <dgm:pt modelId="{3FD2C0AF-6120-4D37-870D-216E1B9297D3}" type="pres">
      <dgm:prSet presAssocID="{BB7D019F-752F-4188-8249-797A8F9A48CE}" presName="c2" presStyleLbl="node1" presStyleIdx="1" presStyleCnt="19"/>
      <dgm:spPr/>
    </dgm:pt>
    <dgm:pt modelId="{716121FA-745C-45B3-85CF-1549C0346F7F}" type="pres">
      <dgm:prSet presAssocID="{BB7D019F-752F-4188-8249-797A8F9A48CE}" presName="c3" presStyleLbl="node1" presStyleIdx="2" presStyleCnt="19"/>
      <dgm:spPr/>
    </dgm:pt>
    <dgm:pt modelId="{6B2204CD-C066-4F73-A064-4004E5E1FB64}" type="pres">
      <dgm:prSet presAssocID="{BB7D019F-752F-4188-8249-797A8F9A48CE}" presName="c4" presStyleLbl="node1" presStyleIdx="3" presStyleCnt="19"/>
      <dgm:spPr/>
    </dgm:pt>
    <dgm:pt modelId="{D73B9305-D28B-452B-884E-D714241F7C1A}" type="pres">
      <dgm:prSet presAssocID="{BB7D019F-752F-4188-8249-797A8F9A48CE}" presName="c5" presStyleLbl="node1" presStyleIdx="4" presStyleCnt="19"/>
      <dgm:spPr/>
    </dgm:pt>
    <dgm:pt modelId="{FAAD4034-B79A-4A1D-A51C-63A840216E38}" type="pres">
      <dgm:prSet presAssocID="{BB7D019F-752F-4188-8249-797A8F9A48CE}" presName="c6" presStyleLbl="node1" presStyleIdx="5" presStyleCnt="19"/>
      <dgm:spPr/>
    </dgm:pt>
    <dgm:pt modelId="{1F3C9CD6-8B6E-4ECD-903C-B4C6B29B2506}" type="pres">
      <dgm:prSet presAssocID="{BB7D019F-752F-4188-8249-797A8F9A48CE}" presName="c7" presStyleLbl="node1" presStyleIdx="6" presStyleCnt="19"/>
      <dgm:spPr/>
    </dgm:pt>
    <dgm:pt modelId="{776C2A70-28F0-4DCF-9C48-6E1383735FEF}" type="pres">
      <dgm:prSet presAssocID="{BB7D019F-752F-4188-8249-797A8F9A48CE}" presName="c8" presStyleLbl="node1" presStyleIdx="7" presStyleCnt="19"/>
      <dgm:spPr/>
    </dgm:pt>
    <dgm:pt modelId="{799E9E2D-00CA-4616-AED4-3F2906615059}" type="pres">
      <dgm:prSet presAssocID="{BB7D019F-752F-4188-8249-797A8F9A48CE}" presName="c9" presStyleLbl="node1" presStyleIdx="8" presStyleCnt="19" custLinFactNeighborX="58495" custLinFactNeighborY="-23765"/>
      <dgm:spPr/>
    </dgm:pt>
    <dgm:pt modelId="{E451B3CD-DAB5-47DE-A2A3-A354F3087EEE}" type="pres">
      <dgm:prSet presAssocID="{BB7D019F-752F-4188-8249-797A8F9A48CE}" presName="c10" presStyleLbl="node1" presStyleIdx="9" presStyleCnt="19"/>
      <dgm:spPr/>
    </dgm:pt>
    <dgm:pt modelId="{C8D24F5D-800E-4E88-AA7C-DBAC1CEE7FCE}" type="pres">
      <dgm:prSet presAssocID="{BB7D019F-752F-4188-8249-797A8F9A48CE}" presName="c11" presStyleLbl="node1" presStyleIdx="10" presStyleCnt="19"/>
      <dgm:spPr/>
    </dgm:pt>
    <dgm:pt modelId="{560D6659-7FDC-42B2-A220-029CEE0917E7}" type="pres">
      <dgm:prSet presAssocID="{BB7D019F-752F-4188-8249-797A8F9A48CE}" presName="c12" presStyleLbl="node1" presStyleIdx="11" presStyleCnt="19"/>
      <dgm:spPr/>
    </dgm:pt>
    <dgm:pt modelId="{F9C1EEC0-1EB2-4C05-BF80-DFBC9094A085}" type="pres">
      <dgm:prSet presAssocID="{BB7D019F-752F-4188-8249-797A8F9A48CE}" presName="c13" presStyleLbl="node1" presStyleIdx="12" presStyleCnt="19"/>
      <dgm:spPr/>
    </dgm:pt>
    <dgm:pt modelId="{A8B77F6F-1049-45B6-AEBA-F212F0DD1058}" type="pres">
      <dgm:prSet presAssocID="{BB7D019F-752F-4188-8249-797A8F9A48CE}" presName="c14" presStyleLbl="node1" presStyleIdx="13" presStyleCnt="19"/>
      <dgm:spPr/>
    </dgm:pt>
    <dgm:pt modelId="{5F67762C-D7F1-4E71-9C73-6D1A9BDBE77A}" type="pres">
      <dgm:prSet presAssocID="{BB7D019F-752F-4188-8249-797A8F9A48CE}" presName="c15" presStyleLbl="node1" presStyleIdx="14" presStyleCnt="19"/>
      <dgm:spPr/>
    </dgm:pt>
    <dgm:pt modelId="{48A9A9DE-9725-46BC-BD3E-7AB0457F44D0}" type="pres">
      <dgm:prSet presAssocID="{BB7D019F-752F-4188-8249-797A8F9A48CE}" presName="c16" presStyleLbl="node1" presStyleIdx="15" presStyleCnt="19"/>
      <dgm:spPr/>
    </dgm:pt>
    <dgm:pt modelId="{8702537C-0C07-45FA-8E6D-BE2AF371EF83}" type="pres">
      <dgm:prSet presAssocID="{BB7D019F-752F-4188-8249-797A8F9A48CE}" presName="c17" presStyleLbl="node1" presStyleIdx="16" presStyleCnt="19"/>
      <dgm:spPr/>
    </dgm:pt>
    <dgm:pt modelId="{C6BEA6FB-77A7-4C3D-8B6D-8FCF988C9E4A}" type="pres">
      <dgm:prSet presAssocID="{BB7D019F-752F-4188-8249-797A8F9A48CE}" presName="c18" presStyleLbl="node1" presStyleIdx="17" presStyleCnt="19"/>
      <dgm:spPr/>
    </dgm:pt>
    <dgm:pt modelId="{98CC0E59-B798-4728-A979-208CFEDC2257}" type="pres">
      <dgm:prSet presAssocID="{A54520AD-C5EF-42D4-A8F8-0B3E2425774E}" presName="chevronComposite1" presStyleCnt="0"/>
      <dgm:spPr/>
    </dgm:pt>
    <dgm:pt modelId="{3C6B6508-B3B4-4054-8BDF-69B0FCA4BA66}" type="pres">
      <dgm:prSet presAssocID="{A54520AD-C5EF-42D4-A8F8-0B3E2425774E}" presName="chevron1" presStyleLbl="sibTrans2D1" presStyleIdx="0" presStyleCnt="2"/>
      <dgm:spPr/>
    </dgm:pt>
    <dgm:pt modelId="{E62589E7-C73B-40D1-A75A-35D6310EF45D}" type="pres">
      <dgm:prSet presAssocID="{A54520AD-C5EF-42D4-A8F8-0B3E2425774E}" presName="spChevron1" presStyleCnt="0"/>
      <dgm:spPr/>
    </dgm:pt>
    <dgm:pt modelId="{5CE2FADB-2FE6-401C-9C2D-5EC7FC8B4B6A}" type="pres">
      <dgm:prSet presAssocID="{A54520AD-C5EF-42D4-A8F8-0B3E2425774E}" presName="overlap" presStyleCnt="0"/>
      <dgm:spPr/>
    </dgm:pt>
    <dgm:pt modelId="{0168F515-9684-442E-934C-740BA46358BA}" type="pres">
      <dgm:prSet presAssocID="{A54520AD-C5EF-42D4-A8F8-0B3E2425774E}" presName="chevronComposite2" presStyleCnt="0"/>
      <dgm:spPr/>
    </dgm:pt>
    <dgm:pt modelId="{BA4838B4-74AB-4F74-ACF7-E668150B0D57}" type="pres">
      <dgm:prSet presAssocID="{A54520AD-C5EF-42D4-A8F8-0B3E2425774E}" presName="chevron2" presStyleLbl="sibTrans2D1" presStyleIdx="1" presStyleCnt="2"/>
      <dgm:spPr/>
    </dgm:pt>
    <dgm:pt modelId="{4666DC31-4263-40B9-921F-B451076CD922}" type="pres">
      <dgm:prSet presAssocID="{A54520AD-C5EF-42D4-A8F8-0B3E2425774E}" presName="spChevron2" presStyleCnt="0"/>
      <dgm:spPr/>
    </dgm:pt>
    <dgm:pt modelId="{CC42E551-1A81-419C-A93B-AC1888D92BB1}" type="pres">
      <dgm:prSet presAssocID="{DC5C8362-DD7B-4CB6-9881-9F2CFF1F4EF1}" presName="last" presStyleCnt="0"/>
      <dgm:spPr/>
    </dgm:pt>
    <dgm:pt modelId="{DD5500B4-148D-426F-8CDF-61B4F8E90A66}" type="pres">
      <dgm:prSet presAssocID="{DC5C8362-DD7B-4CB6-9881-9F2CFF1F4EF1}" presName="circleTx" presStyleLbl="node1" presStyleIdx="18" presStyleCnt="19"/>
      <dgm:spPr/>
      <dgm:t>
        <a:bodyPr/>
        <a:lstStyle/>
        <a:p>
          <a:endParaRPr lang="es-EC"/>
        </a:p>
      </dgm:t>
    </dgm:pt>
    <dgm:pt modelId="{3914C583-F007-4C1F-849A-FA9D3E162300}" type="pres">
      <dgm:prSet presAssocID="{DC5C8362-DD7B-4CB6-9881-9F2CFF1F4EF1}" presName="spN" presStyleCnt="0"/>
      <dgm:spPr/>
    </dgm:pt>
  </dgm:ptLst>
  <dgm:cxnLst>
    <dgm:cxn modelId="{83A18DD5-BED2-4693-AD61-111F1584FBA3}" srcId="{B29E1BF6-5CD1-41EC-B57B-229C2823A9EF}" destId="{BB7D019F-752F-4188-8249-797A8F9A48CE}" srcOrd="0" destOrd="0" parTransId="{7BC368A2-A211-4979-B6ED-D469306C439F}" sibTransId="{A54520AD-C5EF-42D4-A8F8-0B3E2425774E}"/>
    <dgm:cxn modelId="{2EA9DB8A-0ED5-48C1-85C1-50946A1A86B2}" type="presOf" srcId="{BB7D019F-752F-4188-8249-797A8F9A48CE}" destId="{F18D753C-9EE6-4939-9B59-FE8D214AA496}" srcOrd="0" destOrd="0" presId="urn:microsoft.com/office/officeart/2009/3/layout/RandomtoResultProcess"/>
    <dgm:cxn modelId="{401896D5-AA7A-443B-8CBC-17A641ABA6B9}" srcId="{B29E1BF6-5CD1-41EC-B57B-229C2823A9EF}" destId="{DC5C8362-DD7B-4CB6-9881-9F2CFF1F4EF1}" srcOrd="1" destOrd="0" parTransId="{7E9A6B8E-0880-47AF-8653-E81A7685C980}" sibTransId="{C26800F1-2E35-4C6E-B01D-0BA0AE5BD273}"/>
    <dgm:cxn modelId="{D835CA3F-F7D5-4CC2-9DAC-3BDB07140BA0}" type="presOf" srcId="{B29E1BF6-5CD1-41EC-B57B-229C2823A9EF}" destId="{92C571E7-4E9F-4511-9DCE-6B3B9CC239FD}" srcOrd="0" destOrd="0" presId="urn:microsoft.com/office/officeart/2009/3/layout/RandomtoResultProcess"/>
    <dgm:cxn modelId="{5CC0667F-356A-4C0A-B9C8-A540689C07C9}" type="presOf" srcId="{DC5C8362-DD7B-4CB6-9881-9F2CFF1F4EF1}" destId="{DD5500B4-148D-426F-8CDF-61B4F8E90A66}" srcOrd="0" destOrd="0" presId="urn:microsoft.com/office/officeart/2009/3/layout/RandomtoResultProcess"/>
    <dgm:cxn modelId="{9F2BA6DA-278B-4DCC-A63C-A15867D65CC7}" type="presParOf" srcId="{92C571E7-4E9F-4511-9DCE-6B3B9CC239FD}" destId="{8E77F033-AE79-4889-9206-226A6BBE9057}" srcOrd="0" destOrd="0" presId="urn:microsoft.com/office/officeart/2009/3/layout/RandomtoResultProcess"/>
    <dgm:cxn modelId="{165C1F40-EFFE-4768-887B-FF960059E28F}" type="presParOf" srcId="{8E77F033-AE79-4889-9206-226A6BBE9057}" destId="{F18D753C-9EE6-4939-9B59-FE8D214AA496}" srcOrd="0" destOrd="0" presId="urn:microsoft.com/office/officeart/2009/3/layout/RandomtoResultProcess"/>
    <dgm:cxn modelId="{47D73B3D-E4E9-4BCD-A50E-FAF84A784254}" type="presParOf" srcId="{8E77F033-AE79-4889-9206-226A6BBE9057}" destId="{A7E3A18F-866E-4BEC-831A-03CF96B23230}" srcOrd="1" destOrd="0" presId="urn:microsoft.com/office/officeart/2009/3/layout/RandomtoResultProcess"/>
    <dgm:cxn modelId="{87ADDC83-97AC-47FA-ABB3-DBFDE9344605}" type="presParOf" srcId="{8E77F033-AE79-4889-9206-226A6BBE9057}" destId="{3FD2C0AF-6120-4D37-870D-216E1B9297D3}" srcOrd="2" destOrd="0" presId="urn:microsoft.com/office/officeart/2009/3/layout/RandomtoResultProcess"/>
    <dgm:cxn modelId="{A2D12021-FB9F-480B-9E7F-1BC5163DC2E9}" type="presParOf" srcId="{8E77F033-AE79-4889-9206-226A6BBE9057}" destId="{716121FA-745C-45B3-85CF-1549C0346F7F}" srcOrd="3" destOrd="0" presId="urn:microsoft.com/office/officeart/2009/3/layout/RandomtoResultProcess"/>
    <dgm:cxn modelId="{3ED6824D-0A17-4DCD-B2A4-89646754DFD8}" type="presParOf" srcId="{8E77F033-AE79-4889-9206-226A6BBE9057}" destId="{6B2204CD-C066-4F73-A064-4004E5E1FB64}" srcOrd="4" destOrd="0" presId="urn:microsoft.com/office/officeart/2009/3/layout/RandomtoResultProcess"/>
    <dgm:cxn modelId="{865F7694-0285-454E-8BFD-B7B72591599D}" type="presParOf" srcId="{8E77F033-AE79-4889-9206-226A6BBE9057}" destId="{D73B9305-D28B-452B-884E-D714241F7C1A}" srcOrd="5" destOrd="0" presId="urn:microsoft.com/office/officeart/2009/3/layout/RandomtoResultProcess"/>
    <dgm:cxn modelId="{E4631F1B-591D-450E-BC25-6294237DCA61}" type="presParOf" srcId="{8E77F033-AE79-4889-9206-226A6BBE9057}" destId="{FAAD4034-B79A-4A1D-A51C-63A840216E38}" srcOrd="6" destOrd="0" presId="urn:microsoft.com/office/officeart/2009/3/layout/RandomtoResultProcess"/>
    <dgm:cxn modelId="{ADC58263-FC01-48D0-A7D6-C60C9B3E88EE}" type="presParOf" srcId="{8E77F033-AE79-4889-9206-226A6BBE9057}" destId="{1F3C9CD6-8B6E-4ECD-903C-B4C6B29B2506}" srcOrd="7" destOrd="0" presId="urn:microsoft.com/office/officeart/2009/3/layout/RandomtoResultProcess"/>
    <dgm:cxn modelId="{D45B05F5-4616-4789-9477-E82D4DDA5815}" type="presParOf" srcId="{8E77F033-AE79-4889-9206-226A6BBE9057}" destId="{776C2A70-28F0-4DCF-9C48-6E1383735FEF}" srcOrd="8" destOrd="0" presId="urn:microsoft.com/office/officeart/2009/3/layout/RandomtoResultProcess"/>
    <dgm:cxn modelId="{13089A01-7EB4-4DBD-A6F6-F9DB49747EE2}" type="presParOf" srcId="{8E77F033-AE79-4889-9206-226A6BBE9057}" destId="{799E9E2D-00CA-4616-AED4-3F2906615059}" srcOrd="9" destOrd="0" presId="urn:microsoft.com/office/officeart/2009/3/layout/RandomtoResultProcess"/>
    <dgm:cxn modelId="{2B6E497A-12C0-4AE1-AA03-AF3217A4DFA7}" type="presParOf" srcId="{8E77F033-AE79-4889-9206-226A6BBE9057}" destId="{E451B3CD-DAB5-47DE-A2A3-A354F3087EEE}" srcOrd="10" destOrd="0" presId="urn:microsoft.com/office/officeart/2009/3/layout/RandomtoResultProcess"/>
    <dgm:cxn modelId="{D303B02E-0126-42E4-8866-03FF564C12A7}" type="presParOf" srcId="{8E77F033-AE79-4889-9206-226A6BBE9057}" destId="{C8D24F5D-800E-4E88-AA7C-DBAC1CEE7FCE}" srcOrd="11" destOrd="0" presId="urn:microsoft.com/office/officeart/2009/3/layout/RandomtoResultProcess"/>
    <dgm:cxn modelId="{FAC72E65-648E-4213-8D70-FEB8A1F54060}" type="presParOf" srcId="{8E77F033-AE79-4889-9206-226A6BBE9057}" destId="{560D6659-7FDC-42B2-A220-029CEE0917E7}" srcOrd="12" destOrd="0" presId="urn:microsoft.com/office/officeart/2009/3/layout/RandomtoResultProcess"/>
    <dgm:cxn modelId="{8CAB6C75-EF56-4A32-BA9A-5DA51099341A}" type="presParOf" srcId="{8E77F033-AE79-4889-9206-226A6BBE9057}" destId="{F9C1EEC0-1EB2-4C05-BF80-DFBC9094A085}" srcOrd="13" destOrd="0" presId="urn:microsoft.com/office/officeart/2009/3/layout/RandomtoResultProcess"/>
    <dgm:cxn modelId="{9A0C855E-2944-479C-943F-AEFB26271BD8}" type="presParOf" srcId="{8E77F033-AE79-4889-9206-226A6BBE9057}" destId="{A8B77F6F-1049-45B6-AEBA-F212F0DD1058}" srcOrd="14" destOrd="0" presId="urn:microsoft.com/office/officeart/2009/3/layout/RandomtoResultProcess"/>
    <dgm:cxn modelId="{3B7FBCF0-1B71-47DD-8A7A-460D0A432B04}" type="presParOf" srcId="{8E77F033-AE79-4889-9206-226A6BBE9057}" destId="{5F67762C-D7F1-4E71-9C73-6D1A9BDBE77A}" srcOrd="15" destOrd="0" presId="urn:microsoft.com/office/officeart/2009/3/layout/RandomtoResultProcess"/>
    <dgm:cxn modelId="{6ED24B2C-C0F9-4A64-83E7-A7A1E635C611}" type="presParOf" srcId="{8E77F033-AE79-4889-9206-226A6BBE9057}" destId="{48A9A9DE-9725-46BC-BD3E-7AB0457F44D0}" srcOrd="16" destOrd="0" presId="urn:microsoft.com/office/officeart/2009/3/layout/RandomtoResultProcess"/>
    <dgm:cxn modelId="{CBCBF572-5177-463F-83E1-3D7EDF05F9C1}" type="presParOf" srcId="{8E77F033-AE79-4889-9206-226A6BBE9057}" destId="{8702537C-0C07-45FA-8E6D-BE2AF371EF83}" srcOrd="17" destOrd="0" presId="urn:microsoft.com/office/officeart/2009/3/layout/RandomtoResultProcess"/>
    <dgm:cxn modelId="{1AC9A825-72C5-427D-A617-FF0D78F4751E}" type="presParOf" srcId="{8E77F033-AE79-4889-9206-226A6BBE9057}" destId="{C6BEA6FB-77A7-4C3D-8B6D-8FCF988C9E4A}" srcOrd="18" destOrd="0" presId="urn:microsoft.com/office/officeart/2009/3/layout/RandomtoResultProcess"/>
    <dgm:cxn modelId="{E000F2C8-6581-4B4D-8968-2FC678813464}" type="presParOf" srcId="{92C571E7-4E9F-4511-9DCE-6B3B9CC239FD}" destId="{98CC0E59-B798-4728-A979-208CFEDC2257}" srcOrd="1" destOrd="0" presId="urn:microsoft.com/office/officeart/2009/3/layout/RandomtoResultProcess"/>
    <dgm:cxn modelId="{0BCAE6A0-1D2D-4787-90C6-B7236D763C87}" type="presParOf" srcId="{98CC0E59-B798-4728-A979-208CFEDC2257}" destId="{3C6B6508-B3B4-4054-8BDF-69B0FCA4BA66}" srcOrd="0" destOrd="0" presId="urn:microsoft.com/office/officeart/2009/3/layout/RandomtoResultProcess"/>
    <dgm:cxn modelId="{9896BFA1-D3FF-4A28-A159-CBC864B7E136}" type="presParOf" srcId="{98CC0E59-B798-4728-A979-208CFEDC2257}" destId="{E62589E7-C73B-40D1-A75A-35D6310EF45D}" srcOrd="1" destOrd="0" presId="urn:microsoft.com/office/officeart/2009/3/layout/RandomtoResultProcess"/>
    <dgm:cxn modelId="{F7614BCF-E13F-43CF-B6BC-F42B81278B33}" type="presParOf" srcId="{92C571E7-4E9F-4511-9DCE-6B3B9CC239FD}" destId="{5CE2FADB-2FE6-401C-9C2D-5EC7FC8B4B6A}" srcOrd="2" destOrd="0" presId="urn:microsoft.com/office/officeart/2009/3/layout/RandomtoResultProcess"/>
    <dgm:cxn modelId="{AC0D60E7-3718-49EE-86D9-4DBFABE71A01}" type="presParOf" srcId="{92C571E7-4E9F-4511-9DCE-6B3B9CC239FD}" destId="{0168F515-9684-442E-934C-740BA46358BA}" srcOrd="3" destOrd="0" presId="urn:microsoft.com/office/officeart/2009/3/layout/RandomtoResultProcess"/>
    <dgm:cxn modelId="{2CB88909-9B97-483D-9D8A-F147C9086E26}" type="presParOf" srcId="{0168F515-9684-442E-934C-740BA46358BA}" destId="{BA4838B4-74AB-4F74-ACF7-E668150B0D57}" srcOrd="0" destOrd="0" presId="urn:microsoft.com/office/officeart/2009/3/layout/RandomtoResultProcess"/>
    <dgm:cxn modelId="{AD610128-9C7D-4AD0-9D7A-FC55624BB530}" type="presParOf" srcId="{0168F515-9684-442E-934C-740BA46358BA}" destId="{4666DC31-4263-40B9-921F-B451076CD922}" srcOrd="1" destOrd="0" presId="urn:microsoft.com/office/officeart/2009/3/layout/RandomtoResultProcess"/>
    <dgm:cxn modelId="{E2131B2C-6CE1-4017-874E-B2F1C3CF56A7}" type="presParOf" srcId="{92C571E7-4E9F-4511-9DCE-6B3B9CC239FD}" destId="{CC42E551-1A81-419C-A93B-AC1888D92BB1}" srcOrd="4" destOrd="0" presId="urn:microsoft.com/office/officeart/2009/3/layout/RandomtoResultProcess"/>
    <dgm:cxn modelId="{EDBE81DD-9E91-4CF4-B4A1-8CF129EF6EBA}" type="presParOf" srcId="{CC42E551-1A81-419C-A93B-AC1888D92BB1}" destId="{DD5500B4-148D-426F-8CDF-61B4F8E90A66}" srcOrd="0" destOrd="0" presId="urn:microsoft.com/office/officeart/2009/3/layout/RandomtoResultProcess"/>
    <dgm:cxn modelId="{BB65B527-739F-4211-946C-6F351226EFF2}" type="presParOf" srcId="{CC42E551-1A81-419C-A93B-AC1888D92BB1}" destId="{3914C583-F007-4C1F-849A-FA9D3E16230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7DCF36-0B88-4B13-B844-CCF3BD3E6F95}" type="doc">
      <dgm:prSet loTypeId="urn:microsoft.com/office/officeart/2005/8/layout/equation2" loCatId="process" qsTypeId="urn:microsoft.com/office/officeart/2005/8/quickstyle/3d3" qsCatId="3D" csTypeId="urn:microsoft.com/office/officeart/2005/8/colors/colorful5" csCatId="colorful" phldr="1"/>
      <dgm:spPr/>
    </dgm:pt>
    <dgm:pt modelId="{C51CC242-1E81-45B8-B6F0-4923A70595E6}">
      <dgm:prSet phldrT="[Texto]"/>
      <dgm:spPr/>
      <dgm:t>
        <a:bodyPr/>
        <a:lstStyle/>
        <a:p>
          <a:r>
            <a:rPr lang="es-EC" b="0" i="0" dirty="0" smtClean="0">
              <a:solidFill>
                <a:schemeClr val="tx1"/>
              </a:solidFill>
            </a:rPr>
            <a:t>Conjunto de decisiones que los consumidores toman con respecto a la compra, consumo</a:t>
          </a:r>
          <a:endParaRPr lang="es-EC" dirty="0">
            <a:solidFill>
              <a:schemeClr val="tx1"/>
            </a:solidFill>
          </a:endParaRPr>
        </a:p>
      </dgm:t>
    </dgm:pt>
    <dgm:pt modelId="{2FEAD029-FD07-419B-A196-E5D158848C60}" type="parTrans" cxnId="{B831AFDD-EA96-4592-A736-BC355C31EB68}">
      <dgm:prSet/>
      <dgm:spPr/>
      <dgm:t>
        <a:bodyPr/>
        <a:lstStyle/>
        <a:p>
          <a:endParaRPr lang="es-EC"/>
        </a:p>
      </dgm:t>
    </dgm:pt>
    <dgm:pt modelId="{6968037A-5D10-4040-BF63-552F943944FA}" type="sibTrans" cxnId="{B831AFDD-EA96-4592-A736-BC355C31EB68}">
      <dgm:prSet/>
      <dgm:spPr/>
      <dgm:t>
        <a:bodyPr/>
        <a:lstStyle/>
        <a:p>
          <a:endParaRPr lang="es-EC" dirty="0"/>
        </a:p>
      </dgm:t>
    </dgm:pt>
    <dgm:pt modelId="{0090E581-C80E-4283-8848-90B3F05CB1C5}">
      <dgm:prSet phldrT="[Texto]"/>
      <dgm:spPr/>
      <dgm:t>
        <a:bodyPr/>
        <a:lstStyle/>
        <a:p>
          <a:r>
            <a:rPr lang="es-EC" b="0" i="0" dirty="0" smtClean="0">
              <a:solidFill>
                <a:schemeClr val="tx1"/>
              </a:solidFill>
            </a:rPr>
            <a:t>y disposición de los bienes, servicios, tiempo e ideas</a:t>
          </a:r>
          <a:endParaRPr lang="es-EC" dirty="0">
            <a:solidFill>
              <a:schemeClr val="tx1"/>
            </a:solidFill>
          </a:endParaRPr>
        </a:p>
      </dgm:t>
    </dgm:pt>
    <dgm:pt modelId="{F397B44B-4AA3-4E1C-ACEF-B587FC68B983}" type="parTrans" cxnId="{3C8B51C3-66DD-44D9-A93A-DAC79C7176E2}">
      <dgm:prSet/>
      <dgm:spPr/>
      <dgm:t>
        <a:bodyPr/>
        <a:lstStyle/>
        <a:p>
          <a:endParaRPr lang="es-EC"/>
        </a:p>
      </dgm:t>
    </dgm:pt>
    <dgm:pt modelId="{C67C3FE0-A85C-4431-8360-C851AE1AA97D}" type="sibTrans" cxnId="{3C8B51C3-66DD-44D9-A93A-DAC79C7176E2}">
      <dgm:prSet/>
      <dgm:spPr/>
      <dgm:t>
        <a:bodyPr/>
        <a:lstStyle/>
        <a:p>
          <a:endParaRPr lang="es-EC" dirty="0"/>
        </a:p>
      </dgm:t>
    </dgm:pt>
    <dgm:pt modelId="{81F07670-82E5-45F6-9DAC-EE83515D4CD0}" type="pres">
      <dgm:prSet presAssocID="{B07DCF36-0B88-4B13-B844-CCF3BD3E6F95}" presName="Name0" presStyleCnt="0">
        <dgm:presLayoutVars>
          <dgm:dir/>
          <dgm:resizeHandles val="exact"/>
        </dgm:presLayoutVars>
      </dgm:prSet>
      <dgm:spPr/>
    </dgm:pt>
    <dgm:pt modelId="{71B48DA6-5668-46C5-91E8-391CD1404229}" type="pres">
      <dgm:prSet presAssocID="{B07DCF36-0B88-4B13-B844-CCF3BD3E6F95}" presName="vNodes" presStyleCnt="0"/>
      <dgm:spPr/>
    </dgm:pt>
    <dgm:pt modelId="{D052F359-5F29-48A3-B584-DC7F21882B4B}" type="pres">
      <dgm:prSet presAssocID="{C51CC242-1E81-45B8-B6F0-4923A70595E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46BDF8-1947-4F1E-AFEA-5454E64C23D0}" type="pres">
      <dgm:prSet presAssocID="{B07DCF36-0B88-4B13-B844-CCF3BD3E6F95}" presName="sibTransLast" presStyleLbl="sibTrans2D1" presStyleIdx="0" presStyleCnt="1"/>
      <dgm:spPr/>
      <dgm:t>
        <a:bodyPr/>
        <a:lstStyle/>
        <a:p>
          <a:endParaRPr lang="es-EC"/>
        </a:p>
      </dgm:t>
    </dgm:pt>
    <dgm:pt modelId="{082ADEE5-36EA-4407-B0BC-4C02B17E1D37}" type="pres">
      <dgm:prSet presAssocID="{B07DCF36-0B88-4B13-B844-CCF3BD3E6F95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D3618373-EDA0-4577-8C4E-420F022A73DD}" type="pres">
      <dgm:prSet presAssocID="{B07DCF36-0B88-4B13-B844-CCF3BD3E6F95}" presName="las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3ABCEF4-537F-4F93-ADB9-B4A2C29E8A9C}" type="presOf" srcId="{B07DCF36-0B88-4B13-B844-CCF3BD3E6F95}" destId="{81F07670-82E5-45F6-9DAC-EE83515D4CD0}" srcOrd="0" destOrd="0" presId="urn:microsoft.com/office/officeart/2005/8/layout/equation2"/>
    <dgm:cxn modelId="{AFD59FDE-9417-4140-B16F-7CC0F823C952}" type="presOf" srcId="{6968037A-5D10-4040-BF63-552F943944FA}" destId="{5E46BDF8-1947-4F1E-AFEA-5454E64C23D0}" srcOrd="0" destOrd="0" presId="urn:microsoft.com/office/officeart/2005/8/layout/equation2"/>
    <dgm:cxn modelId="{B831AFDD-EA96-4592-A736-BC355C31EB68}" srcId="{B07DCF36-0B88-4B13-B844-CCF3BD3E6F95}" destId="{C51CC242-1E81-45B8-B6F0-4923A70595E6}" srcOrd="0" destOrd="0" parTransId="{2FEAD029-FD07-419B-A196-E5D158848C60}" sibTransId="{6968037A-5D10-4040-BF63-552F943944FA}"/>
    <dgm:cxn modelId="{22A69864-5686-4F28-AB05-2F68ED6F0822}" type="presOf" srcId="{0090E581-C80E-4283-8848-90B3F05CB1C5}" destId="{D3618373-EDA0-4577-8C4E-420F022A73DD}" srcOrd="0" destOrd="0" presId="urn:microsoft.com/office/officeart/2005/8/layout/equation2"/>
    <dgm:cxn modelId="{160CF632-88C1-4E68-A80D-A64E33F3274A}" type="presOf" srcId="{C51CC242-1E81-45B8-B6F0-4923A70595E6}" destId="{D052F359-5F29-48A3-B584-DC7F21882B4B}" srcOrd="0" destOrd="0" presId="urn:microsoft.com/office/officeart/2005/8/layout/equation2"/>
    <dgm:cxn modelId="{5263DB8C-25D2-4F91-9B37-5CBABA721EFB}" type="presOf" srcId="{6968037A-5D10-4040-BF63-552F943944FA}" destId="{082ADEE5-36EA-4407-B0BC-4C02B17E1D37}" srcOrd="1" destOrd="0" presId="urn:microsoft.com/office/officeart/2005/8/layout/equation2"/>
    <dgm:cxn modelId="{3C8B51C3-66DD-44D9-A93A-DAC79C7176E2}" srcId="{B07DCF36-0B88-4B13-B844-CCF3BD3E6F95}" destId="{0090E581-C80E-4283-8848-90B3F05CB1C5}" srcOrd="1" destOrd="0" parTransId="{F397B44B-4AA3-4E1C-ACEF-B587FC68B983}" sibTransId="{C67C3FE0-A85C-4431-8360-C851AE1AA97D}"/>
    <dgm:cxn modelId="{F91F2C08-778F-42B4-B09D-AA35837F19EC}" type="presParOf" srcId="{81F07670-82E5-45F6-9DAC-EE83515D4CD0}" destId="{71B48DA6-5668-46C5-91E8-391CD1404229}" srcOrd="0" destOrd="0" presId="urn:microsoft.com/office/officeart/2005/8/layout/equation2"/>
    <dgm:cxn modelId="{17DE73D4-93B3-4E49-8CE8-72D22AE6A989}" type="presParOf" srcId="{71B48DA6-5668-46C5-91E8-391CD1404229}" destId="{D052F359-5F29-48A3-B584-DC7F21882B4B}" srcOrd="0" destOrd="0" presId="urn:microsoft.com/office/officeart/2005/8/layout/equation2"/>
    <dgm:cxn modelId="{522D8FC8-1124-4B55-BD74-FAFEE3A92959}" type="presParOf" srcId="{81F07670-82E5-45F6-9DAC-EE83515D4CD0}" destId="{5E46BDF8-1947-4F1E-AFEA-5454E64C23D0}" srcOrd="1" destOrd="0" presId="urn:microsoft.com/office/officeart/2005/8/layout/equation2"/>
    <dgm:cxn modelId="{F42AD4A6-67F7-41B7-B6C2-63C6134FED38}" type="presParOf" srcId="{5E46BDF8-1947-4F1E-AFEA-5454E64C23D0}" destId="{082ADEE5-36EA-4407-B0BC-4C02B17E1D37}" srcOrd="0" destOrd="0" presId="urn:microsoft.com/office/officeart/2005/8/layout/equation2"/>
    <dgm:cxn modelId="{6C1FF0CC-B4A8-4B38-9B50-BA368CCCF495}" type="presParOf" srcId="{81F07670-82E5-45F6-9DAC-EE83515D4CD0}" destId="{D3618373-EDA0-4577-8C4E-420F022A73D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F72034D-B864-49EC-BD60-A75CCC27AA41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280D597-AA51-4642-9A11-D6A81099F892}">
      <dgm:prSet phldrT="[Texto]"/>
      <dgm:spPr/>
      <dgm:t>
        <a:bodyPr/>
        <a:lstStyle/>
        <a:p>
          <a:r>
            <a:rPr lang="es-EC" b="0" i="0" dirty="0" smtClean="0"/>
            <a:t>* Tienen muchas más vitaminas y minerales.</a:t>
          </a:r>
        </a:p>
        <a:p>
          <a:endParaRPr lang="es-EC" b="0" i="0" dirty="0" smtClean="0"/>
        </a:p>
      </dgm:t>
    </dgm:pt>
    <dgm:pt modelId="{1F0EEFBD-9AB3-42CA-BF01-97AAA969D6D6}" type="parTrans" cxnId="{369A5F85-70A8-4EED-92AE-AA9268290A27}">
      <dgm:prSet/>
      <dgm:spPr/>
      <dgm:t>
        <a:bodyPr/>
        <a:lstStyle/>
        <a:p>
          <a:endParaRPr lang="es-EC"/>
        </a:p>
      </dgm:t>
    </dgm:pt>
    <dgm:pt modelId="{19005378-B993-4A6F-8415-8EAEA2D84D12}" type="sibTrans" cxnId="{369A5F85-70A8-4EED-92AE-AA9268290A27}">
      <dgm:prSet/>
      <dgm:spPr/>
      <dgm:t>
        <a:bodyPr/>
        <a:lstStyle/>
        <a:p>
          <a:endParaRPr lang="es-EC"/>
        </a:p>
      </dgm:t>
    </dgm:pt>
    <dgm:pt modelId="{DE9CAC2E-EF51-4DBD-8F0D-F1838812731C}">
      <dgm:prSet phldrT="[Texto]"/>
      <dgm:spPr/>
      <dgm:t>
        <a:bodyPr/>
        <a:lstStyle/>
        <a:p>
          <a:endParaRPr lang="es-EC" b="0" i="0" dirty="0" smtClean="0"/>
        </a:p>
        <a:p>
          <a:r>
            <a:rPr lang="es-EC" b="0" i="0" dirty="0" smtClean="0"/>
            <a:t>* Los productos son más caros que los tradicionales.</a:t>
          </a:r>
        </a:p>
        <a:p>
          <a:endParaRPr lang="es-EC" b="0" i="0" dirty="0" smtClean="0"/>
        </a:p>
        <a:p>
          <a:r>
            <a:rPr lang="es-EC" b="0" i="0" dirty="0" smtClean="0"/>
            <a:t>* Tienen menor vida útil de los alimentos por la falta de conservantes químicos.</a:t>
          </a:r>
        </a:p>
        <a:p>
          <a:endParaRPr lang="es-EC" b="0" i="0" dirty="0" smtClean="0"/>
        </a:p>
      </dgm:t>
    </dgm:pt>
    <dgm:pt modelId="{ECF77DF5-7951-4A91-8C62-D0CB6969FBBD}" type="parTrans" cxnId="{1BB3E7B5-DF9D-4518-B20C-04F6B7ADE170}">
      <dgm:prSet/>
      <dgm:spPr/>
      <dgm:t>
        <a:bodyPr/>
        <a:lstStyle/>
        <a:p>
          <a:endParaRPr lang="es-EC"/>
        </a:p>
      </dgm:t>
    </dgm:pt>
    <dgm:pt modelId="{4031CB03-1D34-4DCE-94D8-5CD91A3CB506}" type="sibTrans" cxnId="{1BB3E7B5-DF9D-4518-B20C-04F6B7ADE170}">
      <dgm:prSet/>
      <dgm:spPr/>
      <dgm:t>
        <a:bodyPr/>
        <a:lstStyle/>
        <a:p>
          <a:endParaRPr lang="es-EC"/>
        </a:p>
      </dgm:t>
    </dgm:pt>
    <dgm:pt modelId="{EBC5921F-2EB6-4183-9DC9-3523AC1C5226}" type="pres">
      <dgm:prSet presAssocID="{2F72034D-B864-49EC-BD60-A75CCC27AA4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F441065-6164-4FF8-99D8-2AC793985C3D}" type="pres">
      <dgm:prSet presAssocID="{8280D597-AA51-4642-9A11-D6A81099F892}" presName="upArrow" presStyleLbl="nod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F24D404-6AB5-4E61-B3AD-206D1224CA7D}" type="pres">
      <dgm:prSet presAssocID="{8280D597-AA51-4642-9A11-D6A81099F892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A7AA50-0F54-46EA-82A6-0731D892772B}" type="pres">
      <dgm:prSet presAssocID="{DE9CAC2E-EF51-4DBD-8F0D-F1838812731C}" presName="downArrow" presStyleLbl="nod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0BE798E-C48A-499F-8DAB-29E35A663A8D}" type="pres">
      <dgm:prSet presAssocID="{DE9CAC2E-EF51-4DBD-8F0D-F1838812731C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69A5F85-70A8-4EED-92AE-AA9268290A27}" srcId="{2F72034D-B864-49EC-BD60-A75CCC27AA41}" destId="{8280D597-AA51-4642-9A11-D6A81099F892}" srcOrd="0" destOrd="0" parTransId="{1F0EEFBD-9AB3-42CA-BF01-97AAA969D6D6}" sibTransId="{19005378-B993-4A6F-8415-8EAEA2D84D12}"/>
    <dgm:cxn modelId="{BB9A04E8-E379-40A0-8FEA-F7383BE2B1C4}" type="presOf" srcId="{2F72034D-B864-49EC-BD60-A75CCC27AA41}" destId="{EBC5921F-2EB6-4183-9DC9-3523AC1C5226}" srcOrd="0" destOrd="0" presId="urn:microsoft.com/office/officeart/2005/8/layout/arrow4"/>
    <dgm:cxn modelId="{3AF99316-0599-4204-BF52-3EA0126153EF}" type="presOf" srcId="{8280D597-AA51-4642-9A11-D6A81099F892}" destId="{6F24D404-6AB5-4E61-B3AD-206D1224CA7D}" srcOrd="0" destOrd="0" presId="urn:microsoft.com/office/officeart/2005/8/layout/arrow4"/>
    <dgm:cxn modelId="{0926D465-3751-4434-A8A2-4F95EE11F543}" type="presOf" srcId="{DE9CAC2E-EF51-4DBD-8F0D-F1838812731C}" destId="{40BE798E-C48A-499F-8DAB-29E35A663A8D}" srcOrd="0" destOrd="0" presId="urn:microsoft.com/office/officeart/2005/8/layout/arrow4"/>
    <dgm:cxn modelId="{1BB3E7B5-DF9D-4518-B20C-04F6B7ADE170}" srcId="{2F72034D-B864-49EC-BD60-A75CCC27AA41}" destId="{DE9CAC2E-EF51-4DBD-8F0D-F1838812731C}" srcOrd="1" destOrd="0" parTransId="{ECF77DF5-7951-4A91-8C62-D0CB6969FBBD}" sibTransId="{4031CB03-1D34-4DCE-94D8-5CD91A3CB506}"/>
    <dgm:cxn modelId="{DA0FE0D0-DBFD-438C-AA6C-E187F91E4812}" type="presParOf" srcId="{EBC5921F-2EB6-4183-9DC9-3523AC1C5226}" destId="{BF441065-6164-4FF8-99D8-2AC793985C3D}" srcOrd="0" destOrd="0" presId="urn:microsoft.com/office/officeart/2005/8/layout/arrow4"/>
    <dgm:cxn modelId="{0E21D430-AD06-4FB9-8E9F-AF051F5B83D9}" type="presParOf" srcId="{EBC5921F-2EB6-4183-9DC9-3523AC1C5226}" destId="{6F24D404-6AB5-4E61-B3AD-206D1224CA7D}" srcOrd="1" destOrd="0" presId="urn:microsoft.com/office/officeart/2005/8/layout/arrow4"/>
    <dgm:cxn modelId="{A04D6A64-F031-428E-BCA0-7F07219C7B92}" type="presParOf" srcId="{EBC5921F-2EB6-4183-9DC9-3523AC1C5226}" destId="{CEA7AA50-0F54-46EA-82A6-0731D892772B}" srcOrd="2" destOrd="0" presId="urn:microsoft.com/office/officeart/2005/8/layout/arrow4"/>
    <dgm:cxn modelId="{AD1561D1-7198-4646-85EA-EC9C3D0E22CF}" type="presParOf" srcId="{EBC5921F-2EB6-4183-9DC9-3523AC1C5226}" destId="{40BE798E-C48A-499F-8DAB-29E35A663A8D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C8A2A49-A4B4-46A4-89A4-AB0532BEBD6C}" type="doc">
      <dgm:prSet loTypeId="urn:microsoft.com/office/officeart/2005/8/layout/process5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010D45F-A482-4986-91B7-94DBB00A10E5}">
      <dgm:prSet phldrT="[Texto]"/>
      <dgm:spPr/>
      <dgm:t>
        <a:bodyPr/>
        <a:lstStyle/>
        <a:p>
          <a:r>
            <a:rPr lang="es-ES" dirty="0" smtClean="0"/>
            <a:t>Llamar por teléfono o enviar una nota por correo electrónico la persona productora a la agencia o al MAGAP</a:t>
          </a:r>
          <a:endParaRPr lang="es-ES" dirty="0"/>
        </a:p>
      </dgm:t>
    </dgm:pt>
    <dgm:pt modelId="{9B76399B-7B20-4038-87EA-CAFE1DF72C69}" type="parTrans" cxnId="{0E28EB7E-1599-45A5-9B45-6091DA1F3EE8}">
      <dgm:prSet/>
      <dgm:spPr/>
      <dgm:t>
        <a:bodyPr/>
        <a:lstStyle/>
        <a:p>
          <a:endParaRPr lang="es-ES"/>
        </a:p>
      </dgm:t>
    </dgm:pt>
    <dgm:pt modelId="{89F6FC85-E80A-4239-B17D-194707D6BC30}" type="sibTrans" cxnId="{0E28EB7E-1599-45A5-9B45-6091DA1F3EE8}">
      <dgm:prSet/>
      <dgm:spPr/>
      <dgm:t>
        <a:bodyPr/>
        <a:lstStyle/>
        <a:p>
          <a:endParaRPr lang="es-ES"/>
        </a:p>
      </dgm:t>
    </dgm:pt>
    <dgm:pt modelId="{E6A866F4-D841-4578-A1A9-3C4D1F0C97C0}">
      <dgm:prSet phldrT="[Texto]"/>
      <dgm:spPr/>
      <dgm:t>
        <a:bodyPr/>
        <a:lstStyle/>
        <a:p>
          <a:r>
            <a:rPr lang="es-ES" dirty="0" smtClean="0"/>
            <a:t>Llenar cuestionario con información personal y el tipo de producción.</a:t>
          </a:r>
          <a:endParaRPr lang="es-ES" dirty="0"/>
        </a:p>
      </dgm:t>
    </dgm:pt>
    <dgm:pt modelId="{E268BB0D-D1EE-4D98-8DE5-3B39E64E8585}" type="parTrans" cxnId="{2667598A-8151-48F6-A929-85E2E55C51C1}">
      <dgm:prSet/>
      <dgm:spPr/>
      <dgm:t>
        <a:bodyPr/>
        <a:lstStyle/>
        <a:p>
          <a:endParaRPr lang="es-ES"/>
        </a:p>
      </dgm:t>
    </dgm:pt>
    <dgm:pt modelId="{B6E04230-BDD5-43F3-9C89-3628C3FBC982}" type="sibTrans" cxnId="{2667598A-8151-48F6-A929-85E2E55C51C1}">
      <dgm:prSet/>
      <dgm:spPr/>
      <dgm:t>
        <a:bodyPr/>
        <a:lstStyle/>
        <a:p>
          <a:endParaRPr lang="es-ES"/>
        </a:p>
      </dgm:t>
    </dgm:pt>
    <dgm:pt modelId="{CE8DC73E-1629-4653-B5F0-56EF2D42ADA9}">
      <dgm:prSet phldrT="[Texto]"/>
      <dgm:spPr/>
      <dgm:t>
        <a:bodyPr/>
        <a:lstStyle/>
        <a:p>
          <a:r>
            <a:rPr lang="es-ES" dirty="0" smtClean="0"/>
            <a:t>Dibujar un mapa o plano de la finca o terreno.(# lotes)</a:t>
          </a:r>
          <a:endParaRPr lang="es-ES" dirty="0"/>
        </a:p>
      </dgm:t>
    </dgm:pt>
    <dgm:pt modelId="{0A2D4B83-D3EC-4838-84BF-90463DDB4757}" type="parTrans" cxnId="{A337322B-00C5-441E-A14F-05F97400562E}">
      <dgm:prSet/>
      <dgm:spPr/>
      <dgm:t>
        <a:bodyPr/>
        <a:lstStyle/>
        <a:p>
          <a:endParaRPr lang="es-ES"/>
        </a:p>
      </dgm:t>
    </dgm:pt>
    <dgm:pt modelId="{0B750E0D-C687-4DFB-935E-BB9DDF7402A3}" type="sibTrans" cxnId="{A337322B-00C5-441E-A14F-05F97400562E}">
      <dgm:prSet/>
      <dgm:spPr/>
      <dgm:t>
        <a:bodyPr/>
        <a:lstStyle/>
        <a:p>
          <a:endParaRPr lang="es-ES"/>
        </a:p>
      </dgm:t>
    </dgm:pt>
    <dgm:pt modelId="{6C7EC426-9478-4561-9D27-6DE0D1A2E642}">
      <dgm:prSet phldrT="[Texto]"/>
      <dgm:spPr/>
      <dgm:t>
        <a:bodyPr/>
        <a:lstStyle/>
        <a:p>
          <a:r>
            <a:rPr lang="es-ES" dirty="0" smtClean="0"/>
            <a:t>Información sobre qué tipo maquinaria o herramienta que utiliza</a:t>
          </a:r>
          <a:endParaRPr lang="es-ES" dirty="0"/>
        </a:p>
      </dgm:t>
    </dgm:pt>
    <dgm:pt modelId="{D8528B66-1AF9-48A9-AB1D-A043C1FE5D87}" type="parTrans" cxnId="{15B994B4-C1B0-450E-9239-66CF8A065EE3}">
      <dgm:prSet/>
      <dgm:spPr/>
      <dgm:t>
        <a:bodyPr/>
        <a:lstStyle/>
        <a:p>
          <a:endParaRPr lang="es-ES"/>
        </a:p>
      </dgm:t>
    </dgm:pt>
    <dgm:pt modelId="{10B4BDAF-0321-4F06-90F8-19DBBB000835}" type="sibTrans" cxnId="{15B994B4-C1B0-450E-9239-66CF8A065EE3}">
      <dgm:prSet/>
      <dgm:spPr/>
      <dgm:t>
        <a:bodyPr/>
        <a:lstStyle/>
        <a:p>
          <a:endParaRPr lang="es-ES"/>
        </a:p>
      </dgm:t>
    </dgm:pt>
    <dgm:pt modelId="{D5B7A213-B1CE-41CE-9467-B69F24459E77}">
      <dgm:prSet phldrT="[Texto]"/>
      <dgm:spPr/>
      <dgm:t>
        <a:bodyPr/>
        <a:lstStyle/>
        <a:p>
          <a:r>
            <a:rPr lang="es-ES" dirty="0" smtClean="0"/>
            <a:t>La agencia/ MAGAP lo revisa y ve si cumple con las normas establecidas</a:t>
          </a:r>
          <a:endParaRPr lang="es-ES" dirty="0"/>
        </a:p>
      </dgm:t>
    </dgm:pt>
    <dgm:pt modelId="{86D7980C-E1C6-4CD8-BD1F-8139D86AA163}" type="parTrans" cxnId="{E706F976-6182-41BA-99FD-DE1AC73BF2E0}">
      <dgm:prSet/>
      <dgm:spPr/>
      <dgm:t>
        <a:bodyPr/>
        <a:lstStyle/>
        <a:p>
          <a:endParaRPr lang="es-ES"/>
        </a:p>
      </dgm:t>
    </dgm:pt>
    <dgm:pt modelId="{1A89A3D6-F134-4F93-878E-EA5E47D95EB0}" type="sibTrans" cxnId="{E706F976-6182-41BA-99FD-DE1AC73BF2E0}">
      <dgm:prSet/>
      <dgm:spPr/>
      <dgm:t>
        <a:bodyPr/>
        <a:lstStyle/>
        <a:p>
          <a:endParaRPr lang="es-ES"/>
        </a:p>
      </dgm:t>
    </dgm:pt>
    <dgm:pt modelId="{207E1482-25C8-4F4D-910D-7505B58A0732}">
      <dgm:prSet phldrT="[Texto]"/>
      <dgm:spPr/>
      <dgm:t>
        <a:bodyPr/>
        <a:lstStyle/>
        <a:p>
          <a:r>
            <a:rPr lang="es-ES" dirty="0" smtClean="0"/>
            <a:t>Inspección de la finca o terreno</a:t>
          </a:r>
          <a:endParaRPr lang="es-ES" dirty="0"/>
        </a:p>
      </dgm:t>
    </dgm:pt>
    <dgm:pt modelId="{C7F474CB-3BF1-4ECE-8681-92768C2DD27B}" type="parTrans" cxnId="{964EA20D-7186-47EA-8B58-961BC4746621}">
      <dgm:prSet/>
      <dgm:spPr/>
      <dgm:t>
        <a:bodyPr/>
        <a:lstStyle/>
        <a:p>
          <a:endParaRPr lang="es-ES"/>
        </a:p>
      </dgm:t>
    </dgm:pt>
    <dgm:pt modelId="{CD2AADED-A2E2-4CA5-B092-D4E82980C347}" type="sibTrans" cxnId="{964EA20D-7186-47EA-8B58-961BC4746621}">
      <dgm:prSet/>
      <dgm:spPr/>
      <dgm:t>
        <a:bodyPr/>
        <a:lstStyle/>
        <a:p>
          <a:endParaRPr lang="es-ES"/>
        </a:p>
      </dgm:t>
    </dgm:pt>
    <dgm:pt modelId="{79A3775A-CE39-4333-8E18-858C6DE0BB19}">
      <dgm:prSet phldrT="[Texto]"/>
      <dgm:spPr/>
      <dgm:t>
        <a:bodyPr/>
        <a:lstStyle/>
        <a:p>
          <a:r>
            <a:rPr lang="es-ES" dirty="0" smtClean="0"/>
            <a:t>Comité es el que decide si se puede certificar el cultivo o no</a:t>
          </a:r>
          <a:endParaRPr lang="es-ES" dirty="0"/>
        </a:p>
      </dgm:t>
    </dgm:pt>
    <dgm:pt modelId="{785CFAFE-5F95-4309-BFCF-44BA0B509E43}" type="parTrans" cxnId="{A6CCFD56-720D-4F88-94E4-46A637151A31}">
      <dgm:prSet/>
      <dgm:spPr/>
      <dgm:t>
        <a:bodyPr/>
        <a:lstStyle/>
        <a:p>
          <a:endParaRPr lang="es-ES"/>
        </a:p>
      </dgm:t>
    </dgm:pt>
    <dgm:pt modelId="{3D044C46-B4E8-4ED0-BF7F-22E8C7FF0CE6}" type="sibTrans" cxnId="{A6CCFD56-720D-4F88-94E4-46A637151A31}">
      <dgm:prSet/>
      <dgm:spPr/>
      <dgm:t>
        <a:bodyPr/>
        <a:lstStyle/>
        <a:p>
          <a:endParaRPr lang="es-ES"/>
        </a:p>
      </dgm:t>
    </dgm:pt>
    <dgm:pt modelId="{FD9523DD-AE10-48A2-A81F-3DC5194BBD58}" type="pres">
      <dgm:prSet presAssocID="{FC8A2A49-A4B4-46A4-89A4-AB0532BEBD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69EDD63-48B5-4A85-9F61-DF9E3F467980}" type="pres">
      <dgm:prSet presAssocID="{9010D45F-A482-4986-91B7-94DBB00A10E5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F47CA4-0688-4B29-B642-23EDA7C8D4A2}" type="pres">
      <dgm:prSet presAssocID="{89F6FC85-E80A-4239-B17D-194707D6BC30}" presName="sibTrans" presStyleLbl="sibTrans2D1" presStyleIdx="0" presStyleCnt="6"/>
      <dgm:spPr/>
      <dgm:t>
        <a:bodyPr/>
        <a:lstStyle/>
        <a:p>
          <a:endParaRPr lang="es-EC"/>
        </a:p>
      </dgm:t>
    </dgm:pt>
    <dgm:pt modelId="{D7F512AD-6F96-437D-92B0-A6FB63290633}" type="pres">
      <dgm:prSet presAssocID="{89F6FC85-E80A-4239-B17D-194707D6BC30}" presName="connectorText" presStyleLbl="sibTrans2D1" presStyleIdx="0" presStyleCnt="6"/>
      <dgm:spPr/>
      <dgm:t>
        <a:bodyPr/>
        <a:lstStyle/>
        <a:p>
          <a:endParaRPr lang="es-EC"/>
        </a:p>
      </dgm:t>
    </dgm:pt>
    <dgm:pt modelId="{D743F042-8C83-40DC-8B95-5D9558743CA1}" type="pres">
      <dgm:prSet presAssocID="{E6A866F4-D841-4578-A1A9-3C4D1F0C97C0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3D4D8D-05DF-4B5A-A6DC-E37F4F6A6A6B}" type="pres">
      <dgm:prSet presAssocID="{B6E04230-BDD5-43F3-9C89-3628C3FBC982}" presName="sibTrans" presStyleLbl="sibTrans2D1" presStyleIdx="1" presStyleCnt="6"/>
      <dgm:spPr/>
      <dgm:t>
        <a:bodyPr/>
        <a:lstStyle/>
        <a:p>
          <a:endParaRPr lang="es-EC"/>
        </a:p>
      </dgm:t>
    </dgm:pt>
    <dgm:pt modelId="{EDAFC8A8-A691-47C2-A29B-9B99150CD1AF}" type="pres">
      <dgm:prSet presAssocID="{B6E04230-BDD5-43F3-9C89-3628C3FBC982}" presName="connectorText" presStyleLbl="sibTrans2D1" presStyleIdx="1" presStyleCnt="6"/>
      <dgm:spPr/>
      <dgm:t>
        <a:bodyPr/>
        <a:lstStyle/>
        <a:p>
          <a:endParaRPr lang="es-EC"/>
        </a:p>
      </dgm:t>
    </dgm:pt>
    <dgm:pt modelId="{BD17F82B-A2FE-4E8E-A1BE-B68644851B41}" type="pres">
      <dgm:prSet presAssocID="{CE8DC73E-1629-4653-B5F0-56EF2D42ADA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7C084D-DB14-4C12-833B-FA633B60E1FF}" type="pres">
      <dgm:prSet presAssocID="{0B750E0D-C687-4DFB-935E-BB9DDF7402A3}" presName="sibTrans" presStyleLbl="sibTrans2D1" presStyleIdx="2" presStyleCnt="6"/>
      <dgm:spPr/>
      <dgm:t>
        <a:bodyPr/>
        <a:lstStyle/>
        <a:p>
          <a:endParaRPr lang="es-EC"/>
        </a:p>
      </dgm:t>
    </dgm:pt>
    <dgm:pt modelId="{AB7C735B-DC92-4890-A7B3-9F3FB08B3858}" type="pres">
      <dgm:prSet presAssocID="{0B750E0D-C687-4DFB-935E-BB9DDF7402A3}" presName="connectorText" presStyleLbl="sibTrans2D1" presStyleIdx="2" presStyleCnt="6"/>
      <dgm:spPr/>
      <dgm:t>
        <a:bodyPr/>
        <a:lstStyle/>
        <a:p>
          <a:endParaRPr lang="es-EC"/>
        </a:p>
      </dgm:t>
    </dgm:pt>
    <dgm:pt modelId="{E7A15EEC-0AB4-471A-8C32-BACD0E9EC231}" type="pres">
      <dgm:prSet presAssocID="{6C7EC426-9478-4561-9D27-6DE0D1A2E64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2926FE-24C7-4027-A15D-E34C9B89AAE1}" type="pres">
      <dgm:prSet presAssocID="{10B4BDAF-0321-4F06-90F8-19DBBB000835}" presName="sibTrans" presStyleLbl="sibTrans2D1" presStyleIdx="3" presStyleCnt="6"/>
      <dgm:spPr/>
      <dgm:t>
        <a:bodyPr/>
        <a:lstStyle/>
        <a:p>
          <a:endParaRPr lang="es-EC"/>
        </a:p>
      </dgm:t>
    </dgm:pt>
    <dgm:pt modelId="{DEFCE7C2-09DA-4F09-85B3-CC52BBC2E1C4}" type="pres">
      <dgm:prSet presAssocID="{10B4BDAF-0321-4F06-90F8-19DBBB000835}" presName="connectorText" presStyleLbl="sibTrans2D1" presStyleIdx="3" presStyleCnt="6"/>
      <dgm:spPr/>
      <dgm:t>
        <a:bodyPr/>
        <a:lstStyle/>
        <a:p>
          <a:endParaRPr lang="es-EC"/>
        </a:p>
      </dgm:t>
    </dgm:pt>
    <dgm:pt modelId="{AA8B9F8F-F1D6-4E5A-9757-B124BCC4FD88}" type="pres">
      <dgm:prSet presAssocID="{D5B7A213-B1CE-41CE-9467-B69F24459E77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4BA4AC-5A2D-4DF9-8370-445EC66E366B}" type="pres">
      <dgm:prSet presAssocID="{1A89A3D6-F134-4F93-878E-EA5E47D95EB0}" presName="sibTrans" presStyleLbl="sibTrans2D1" presStyleIdx="4" presStyleCnt="6"/>
      <dgm:spPr/>
      <dgm:t>
        <a:bodyPr/>
        <a:lstStyle/>
        <a:p>
          <a:endParaRPr lang="es-EC"/>
        </a:p>
      </dgm:t>
    </dgm:pt>
    <dgm:pt modelId="{DAD14AAF-6787-4A79-A40C-A816D2E2A528}" type="pres">
      <dgm:prSet presAssocID="{1A89A3D6-F134-4F93-878E-EA5E47D95EB0}" presName="connectorText" presStyleLbl="sibTrans2D1" presStyleIdx="4" presStyleCnt="6"/>
      <dgm:spPr/>
      <dgm:t>
        <a:bodyPr/>
        <a:lstStyle/>
        <a:p>
          <a:endParaRPr lang="es-EC"/>
        </a:p>
      </dgm:t>
    </dgm:pt>
    <dgm:pt modelId="{3461C944-7183-4835-8B44-5206E8B61518}" type="pres">
      <dgm:prSet presAssocID="{207E1482-25C8-4F4D-910D-7505B58A0732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CDF08C-1037-4051-9C12-0720F799521B}" type="pres">
      <dgm:prSet presAssocID="{CD2AADED-A2E2-4CA5-B092-D4E82980C347}" presName="sibTrans" presStyleLbl="sibTrans2D1" presStyleIdx="5" presStyleCnt="6"/>
      <dgm:spPr/>
      <dgm:t>
        <a:bodyPr/>
        <a:lstStyle/>
        <a:p>
          <a:endParaRPr lang="es-EC"/>
        </a:p>
      </dgm:t>
    </dgm:pt>
    <dgm:pt modelId="{6A7814A5-B2AF-4B72-A2CC-C339DA82ACA4}" type="pres">
      <dgm:prSet presAssocID="{CD2AADED-A2E2-4CA5-B092-D4E82980C347}" presName="connectorText" presStyleLbl="sibTrans2D1" presStyleIdx="5" presStyleCnt="6"/>
      <dgm:spPr/>
      <dgm:t>
        <a:bodyPr/>
        <a:lstStyle/>
        <a:p>
          <a:endParaRPr lang="es-EC"/>
        </a:p>
      </dgm:t>
    </dgm:pt>
    <dgm:pt modelId="{EF66F19C-F376-4486-9ADB-F98B088B52C6}" type="pres">
      <dgm:prSet presAssocID="{79A3775A-CE39-4333-8E18-858C6DE0BB1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CFB7A35-2258-40EE-B8B9-4274E7A8F305}" type="presOf" srcId="{89F6FC85-E80A-4239-B17D-194707D6BC30}" destId="{ADF47CA4-0688-4B29-B642-23EDA7C8D4A2}" srcOrd="0" destOrd="0" presId="urn:microsoft.com/office/officeart/2005/8/layout/process5"/>
    <dgm:cxn modelId="{8B85341C-5CA8-4CB6-8403-78AD726F3525}" type="presOf" srcId="{CD2AADED-A2E2-4CA5-B092-D4E82980C347}" destId="{6A7814A5-B2AF-4B72-A2CC-C339DA82ACA4}" srcOrd="1" destOrd="0" presId="urn:microsoft.com/office/officeart/2005/8/layout/process5"/>
    <dgm:cxn modelId="{964EA20D-7186-47EA-8B58-961BC4746621}" srcId="{FC8A2A49-A4B4-46A4-89A4-AB0532BEBD6C}" destId="{207E1482-25C8-4F4D-910D-7505B58A0732}" srcOrd="5" destOrd="0" parTransId="{C7F474CB-3BF1-4ECE-8681-92768C2DD27B}" sibTransId="{CD2AADED-A2E2-4CA5-B092-D4E82980C347}"/>
    <dgm:cxn modelId="{A9B27CF6-0ECA-432B-B107-7E3F3C46A87B}" type="presOf" srcId="{CE8DC73E-1629-4653-B5F0-56EF2D42ADA9}" destId="{BD17F82B-A2FE-4E8E-A1BE-B68644851B41}" srcOrd="0" destOrd="0" presId="urn:microsoft.com/office/officeart/2005/8/layout/process5"/>
    <dgm:cxn modelId="{15B994B4-C1B0-450E-9239-66CF8A065EE3}" srcId="{FC8A2A49-A4B4-46A4-89A4-AB0532BEBD6C}" destId="{6C7EC426-9478-4561-9D27-6DE0D1A2E642}" srcOrd="3" destOrd="0" parTransId="{D8528B66-1AF9-48A9-AB1D-A043C1FE5D87}" sibTransId="{10B4BDAF-0321-4F06-90F8-19DBBB000835}"/>
    <dgm:cxn modelId="{718560DC-2233-40F4-BF3E-8A96E1637EFD}" type="presOf" srcId="{D5B7A213-B1CE-41CE-9467-B69F24459E77}" destId="{AA8B9F8F-F1D6-4E5A-9757-B124BCC4FD88}" srcOrd="0" destOrd="0" presId="urn:microsoft.com/office/officeart/2005/8/layout/process5"/>
    <dgm:cxn modelId="{CD5B338D-0FB1-4ADA-B22F-E5E86A4C6A24}" type="presOf" srcId="{10B4BDAF-0321-4F06-90F8-19DBBB000835}" destId="{2F2926FE-24C7-4027-A15D-E34C9B89AAE1}" srcOrd="0" destOrd="0" presId="urn:microsoft.com/office/officeart/2005/8/layout/process5"/>
    <dgm:cxn modelId="{362B3171-1185-45C7-A499-B6C74CECE8D8}" type="presOf" srcId="{10B4BDAF-0321-4F06-90F8-19DBBB000835}" destId="{DEFCE7C2-09DA-4F09-85B3-CC52BBC2E1C4}" srcOrd="1" destOrd="0" presId="urn:microsoft.com/office/officeart/2005/8/layout/process5"/>
    <dgm:cxn modelId="{9D24B88E-2BA8-4683-B47B-C1371F7D2F76}" type="presOf" srcId="{B6E04230-BDD5-43F3-9C89-3628C3FBC982}" destId="{EDAFC8A8-A691-47C2-A29B-9B99150CD1AF}" srcOrd="1" destOrd="0" presId="urn:microsoft.com/office/officeart/2005/8/layout/process5"/>
    <dgm:cxn modelId="{0E28EB7E-1599-45A5-9B45-6091DA1F3EE8}" srcId="{FC8A2A49-A4B4-46A4-89A4-AB0532BEBD6C}" destId="{9010D45F-A482-4986-91B7-94DBB00A10E5}" srcOrd="0" destOrd="0" parTransId="{9B76399B-7B20-4038-87EA-CAFE1DF72C69}" sibTransId="{89F6FC85-E80A-4239-B17D-194707D6BC30}"/>
    <dgm:cxn modelId="{2667598A-8151-48F6-A929-85E2E55C51C1}" srcId="{FC8A2A49-A4B4-46A4-89A4-AB0532BEBD6C}" destId="{E6A866F4-D841-4578-A1A9-3C4D1F0C97C0}" srcOrd="1" destOrd="0" parTransId="{E268BB0D-D1EE-4D98-8DE5-3B39E64E8585}" sibTransId="{B6E04230-BDD5-43F3-9C89-3628C3FBC982}"/>
    <dgm:cxn modelId="{AF594AC6-0BE5-4745-987E-33E1AC9FF091}" type="presOf" srcId="{9010D45F-A482-4986-91B7-94DBB00A10E5}" destId="{169EDD63-48B5-4A85-9F61-DF9E3F467980}" srcOrd="0" destOrd="0" presId="urn:microsoft.com/office/officeart/2005/8/layout/process5"/>
    <dgm:cxn modelId="{A337322B-00C5-441E-A14F-05F97400562E}" srcId="{FC8A2A49-A4B4-46A4-89A4-AB0532BEBD6C}" destId="{CE8DC73E-1629-4653-B5F0-56EF2D42ADA9}" srcOrd="2" destOrd="0" parTransId="{0A2D4B83-D3EC-4838-84BF-90463DDB4757}" sibTransId="{0B750E0D-C687-4DFB-935E-BB9DDF7402A3}"/>
    <dgm:cxn modelId="{E706F976-6182-41BA-99FD-DE1AC73BF2E0}" srcId="{FC8A2A49-A4B4-46A4-89A4-AB0532BEBD6C}" destId="{D5B7A213-B1CE-41CE-9467-B69F24459E77}" srcOrd="4" destOrd="0" parTransId="{86D7980C-E1C6-4CD8-BD1F-8139D86AA163}" sibTransId="{1A89A3D6-F134-4F93-878E-EA5E47D95EB0}"/>
    <dgm:cxn modelId="{14BE6351-05FF-407C-9B6C-4BB7AD4C6FC3}" type="presOf" srcId="{79A3775A-CE39-4333-8E18-858C6DE0BB19}" destId="{EF66F19C-F376-4486-9ADB-F98B088B52C6}" srcOrd="0" destOrd="0" presId="urn:microsoft.com/office/officeart/2005/8/layout/process5"/>
    <dgm:cxn modelId="{03193394-AA9F-4D23-B6E2-C1146A85A5D3}" type="presOf" srcId="{1A89A3D6-F134-4F93-878E-EA5E47D95EB0}" destId="{0E4BA4AC-5A2D-4DF9-8370-445EC66E366B}" srcOrd="0" destOrd="0" presId="urn:microsoft.com/office/officeart/2005/8/layout/process5"/>
    <dgm:cxn modelId="{D2620158-0CA0-4205-A134-8934F2C55EAC}" type="presOf" srcId="{1A89A3D6-F134-4F93-878E-EA5E47D95EB0}" destId="{DAD14AAF-6787-4A79-A40C-A816D2E2A528}" srcOrd="1" destOrd="0" presId="urn:microsoft.com/office/officeart/2005/8/layout/process5"/>
    <dgm:cxn modelId="{3A08CF21-8960-41F9-B4B4-F828F2DAF8DC}" type="presOf" srcId="{B6E04230-BDD5-43F3-9C89-3628C3FBC982}" destId="{F13D4D8D-05DF-4B5A-A6DC-E37F4F6A6A6B}" srcOrd="0" destOrd="0" presId="urn:microsoft.com/office/officeart/2005/8/layout/process5"/>
    <dgm:cxn modelId="{9429F1D2-9B53-463B-9C41-4E1756941472}" type="presOf" srcId="{89F6FC85-E80A-4239-B17D-194707D6BC30}" destId="{D7F512AD-6F96-437D-92B0-A6FB63290633}" srcOrd="1" destOrd="0" presId="urn:microsoft.com/office/officeart/2005/8/layout/process5"/>
    <dgm:cxn modelId="{2BC70D0A-4009-41EE-83ED-3E19A2A8C23B}" type="presOf" srcId="{CD2AADED-A2E2-4CA5-B092-D4E82980C347}" destId="{1ECDF08C-1037-4051-9C12-0720F799521B}" srcOrd="0" destOrd="0" presId="urn:microsoft.com/office/officeart/2005/8/layout/process5"/>
    <dgm:cxn modelId="{2D4D23F4-1686-47A1-911A-A1E6D81AB45F}" type="presOf" srcId="{0B750E0D-C687-4DFB-935E-BB9DDF7402A3}" destId="{5E7C084D-DB14-4C12-833B-FA633B60E1FF}" srcOrd="0" destOrd="0" presId="urn:microsoft.com/office/officeart/2005/8/layout/process5"/>
    <dgm:cxn modelId="{A6CCFD56-720D-4F88-94E4-46A637151A31}" srcId="{FC8A2A49-A4B4-46A4-89A4-AB0532BEBD6C}" destId="{79A3775A-CE39-4333-8E18-858C6DE0BB19}" srcOrd="6" destOrd="0" parTransId="{785CFAFE-5F95-4309-BFCF-44BA0B509E43}" sibTransId="{3D044C46-B4E8-4ED0-BF7F-22E8C7FF0CE6}"/>
    <dgm:cxn modelId="{7EB16509-874B-4F34-8205-54552E263174}" type="presOf" srcId="{0B750E0D-C687-4DFB-935E-BB9DDF7402A3}" destId="{AB7C735B-DC92-4890-A7B3-9F3FB08B3858}" srcOrd="1" destOrd="0" presId="urn:microsoft.com/office/officeart/2005/8/layout/process5"/>
    <dgm:cxn modelId="{B9DC74DC-1CFD-4F6C-8331-C70E77207FEE}" type="presOf" srcId="{E6A866F4-D841-4578-A1A9-3C4D1F0C97C0}" destId="{D743F042-8C83-40DC-8B95-5D9558743CA1}" srcOrd="0" destOrd="0" presId="urn:microsoft.com/office/officeart/2005/8/layout/process5"/>
    <dgm:cxn modelId="{C873FAE2-7CFD-4FD0-A372-ED903034119B}" type="presOf" srcId="{6C7EC426-9478-4561-9D27-6DE0D1A2E642}" destId="{E7A15EEC-0AB4-471A-8C32-BACD0E9EC231}" srcOrd="0" destOrd="0" presId="urn:microsoft.com/office/officeart/2005/8/layout/process5"/>
    <dgm:cxn modelId="{5614EC84-381F-4548-A519-8AAF07D88E87}" type="presOf" srcId="{207E1482-25C8-4F4D-910D-7505B58A0732}" destId="{3461C944-7183-4835-8B44-5206E8B61518}" srcOrd="0" destOrd="0" presId="urn:microsoft.com/office/officeart/2005/8/layout/process5"/>
    <dgm:cxn modelId="{5E238A07-46E2-4FDF-AC3A-2E03B05C6EEA}" type="presOf" srcId="{FC8A2A49-A4B4-46A4-89A4-AB0532BEBD6C}" destId="{FD9523DD-AE10-48A2-A81F-3DC5194BBD58}" srcOrd="0" destOrd="0" presId="urn:microsoft.com/office/officeart/2005/8/layout/process5"/>
    <dgm:cxn modelId="{8876619E-A997-48DF-AC2C-FB35F4760384}" type="presParOf" srcId="{FD9523DD-AE10-48A2-A81F-3DC5194BBD58}" destId="{169EDD63-48B5-4A85-9F61-DF9E3F467980}" srcOrd="0" destOrd="0" presId="urn:microsoft.com/office/officeart/2005/8/layout/process5"/>
    <dgm:cxn modelId="{FA74EE2D-E2FF-4F03-A385-D55B667DF44B}" type="presParOf" srcId="{FD9523DD-AE10-48A2-A81F-3DC5194BBD58}" destId="{ADF47CA4-0688-4B29-B642-23EDA7C8D4A2}" srcOrd="1" destOrd="0" presId="urn:microsoft.com/office/officeart/2005/8/layout/process5"/>
    <dgm:cxn modelId="{D225C11D-AC96-40C4-B09D-1A55FD38AEA2}" type="presParOf" srcId="{ADF47CA4-0688-4B29-B642-23EDA7C8D4A2}" destId="{D7F512AD-6F96-437D-92B0-A6FB63290633}" srcOrd="0" destOrd="0" presId="urn:microsoft.com/office/officeart/2005/8/layout/process5"/>
    <dgm:cxn modelId="{C7E127B6-8BD5-44EF-A406-BB2AEC738B44}" type="presParOf" srcId="{FD9523DD-AE10-48A2-A81F-3DC5194BBD58}" destId="{D743F042-8C83-40DC-8B95-5D9558743CA1}" srcOrd="2" destOrd="0" presId="urn:microsoft.com/office/officeart/2005/8/layout/process5"/>
    <dgm:cxn modelId="{66DA4FDC-6E12-47A6-8C1C-2E8525CB6031}" type="presParOf" srcId="{FD9523DD-AE10-48A2-A81F-3DC5194BBD58}" destId="{F13D4D8D-05DF-4B5A-A6DC-E37F4F6A6A6B}" srcOrd="3" destOrd="0" presId="urn:microsoft.com/office/officeart/2005/8/layout/process5"/>
    <dgm:cxn modelId="{ADD0A734-FF53-4F69-B666-C311F3FA494A}" type="presParOf" srcId="{F13D4D8D-05DF-4B5A-A6DC-E37F4F6A6A6B}" destId="{EDAFC8A8-A691-47C2-A29B-9B99150CD1AF}" srcOrd="0" destOrd="0" presId="urn:microsoft.com/office/officeart/2005/8/layout/process5"/>
    <dgm:cxn modelId="{DB2E0343-1FF6-43A1-A2E1-CEFB75B38EA7}" type="presParOf" srcId="{FD9523DD-AE10-48A2-A81F-3DC5194BBD58}" destId="{BD17F82B-A2FE-4E8E-A1BE-B68644851B41}" srcOrd="4" destOrd="0" presId="urn:microsoft.com/office/officeart/2005/8/layout/process5"/>
    <dgm:cxn modelId="{88897964-16F9-446C-8F86-B21DAC74D965}" type="presParOf" srcId="{FD9523DD-AE10-48A2-A81F-3DC5194BBD58}" destId="{5E7C084D-DB14-4C12-833B-FA633B60E1FF}" srcOrd="5" destOrd="0" presId="urn:microsoft.com/office/officeart/2005/8/layout/process5"/>
    <dgm:cxn modelId="{C4DFC791-327E-4FD1-9287-43100373B8BE}" type="presParOf" srcId="{5E7C084D-DB14-4C12-833B-FA633B60E1FF}" destId="{AB7C735B-DC92-4890-A7B3-9F3FB08B3858}" srcOrd="0" destOrd="0" presId="urn:microsoft.com/office/officeart/2005/8/layout/process5"/>
    <dgm:cxn modelId="{8540E71C-B534-46FA-B6AE-F1A88E2AF0DC}" type="presParOf" srcId="{FD9523DD-AE10-48A2-A81F-3DC5194BBD58}" destId="{E7A15EEC-0AB4-471A-8C32-BACD0E9EC231}" srcOrd="6" destOrd="0" presId="urn:microsoft.com/office/officeart/2005/8/layout/process5"/>
    <dgm:cxn modelId="{9E698B98-556D-465B-9EE2-A956EC519C81}" type="presParOf" srcId="{FD9523DD-AE10-48A2-A81F-3DC5194BBD58}" destId="{2F2926FE-24C7-4027-A15D-E34C9B89AAE1}" srcOrd="7" destOrd="0" presId="urn:microsoft.com/office/officeart/2005/8/layout/process5"/>
    <dgm:cxn modelId="{333C9EF0-EB54-41A3-B7AB-612A4750AC71}" type="presParOf" srcId="{2F2926FE-24C7-4027-A15D-E34C9B89AAE1}" destId="{DEFCE7C2-09DA-4F09-85B3-CC52BBC2E1C4}" srcOrd="0" destOrd="0" presId="urn:microsoft.com/office/officeart/2005/8/layout/process5"/>
    <dgm:cxn modelId="{E0896837-7F74-4998-BF3A-82B018A713B3}" type="presParOf" srcId="{FD9523DD-AE10-48A2-A81F-3DC5194BBD58}" destId="{AA8B9F8F-F1D6-4E5A-9757-B124BCC4FD88}" srcOrd="8" destOrd="0" presId="urn:microsoft.com/office/officeart/2005/8/layout/process5"/>
    <dgm:cxn modelId="{8912B595-4484-4FFD-A71E-B33FBC9DFA04}" type="presParOf" srcId="{FD9523DD-AE10-48A2-A81F-3DC5194BBD58}" destId="{0E4BA4AC-5A2D-4DF9-8370-445EC66E366B}" srcOrd="9" destOrd="0" presId="urn:microsoft.com/office/officeart/2005/8/layout/process5"/>
    <dgm:cxn modelId="{95FCD07A-D0BE-4BA8-A9A9-9AECBC3F7529}" type="presParOf" srcId="{0E4BA4AC-5A2D-4DF9-8370-445EC66E366B}" destId="{DAD14AAF-6787-4A79-A40C-A816D2E2A528}" srcOrd="0" destOrd="0" presId="urn:microsoft.com/office/officeart/2005/8/layout/process5"/>
    <dgm:cxn modelId="{947812DB-3BEE-4336-AD68-B63B36AF35F3}" type="presParOf" srcId="{FD9523DD-AE10-48A2-A81F-3DC5194BBD58}" destId="{3461C944-7183-4835-8B44-5206E8B61518}" srcOrd="10" destOrd="0" presId="urn:microsoft.com/office/officeart/2005/8/layout/process5"/>
    <dgm:cxn modelId="{B28F8225-9AF6-4287-829C-0F8446C62C86}" type="presParOf" srcId="{FD9523DD-AE10-48A2-A81F-3DC5194BBD58}" destId="{1ECDF08C-1037-4051-9C12-0720F799521B}" srcOrd="11" destOrd="0" presId="urn:microsoft.com/office/officeart/2005/8/layout/process5"/>
    <dgm:cxn modelId="{D7BCF6C2-D79F-4FCC-9D7B-A25BF6DCCC80}" type="presParOf" srcId="{1ECDF08C-1037-4051-9C12-0720F799521B}" destId="{6A7814A5-B2AF-4B72-A2CC-C339DA82ACA4}" srcOrd="0" destOrd="0" presId="urn:microsoft.com/office/officeart/2005/8/layout/process5"/>
    <dgm:cxn modelId="{926BCA53-0825-43D1-A38B-5D093B0DA620}" type="presParOf" srcId="{FD9523DD-AE10-48A2-A81F-3DC5194BBD58}" destId="{EF66F19C-F376-4486-9ADB-F98B088B52C6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54D05-A391-4673-B8F7-E18FD6E5C67E}" type="datetimeFigureOut">
              <a:rPr lang="es-EC" smtClean="0"/>
              <a:t>11/5/2016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20850-04B7-4EBB-98F2-A5A09AC15C0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01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20850-04B7-4EBB-98F2-A5A09AC15C00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5625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ACTIVIDADES PARA DESARROLLAR CUÑA RADIAL</a:t>
            </a:r>
          </a:p>
          <a:p>
            <a:r>
              <a:rPr lang="es-ES" dirty="0" smtClean="0"/>
              <a:t>*se </a:t>
            </a:r>
            <a:r>
              <a:rPr lang="es-ES" dirty="0" err="1" smtClean="0"/>
              <a:t>escogio</a:t>
            </a:r>
            <a:r>
              <a:rPr lang="es-ES" dirty="0" smtClean="0"/>
              <a:t> “radio</a:t>
            </a:r>
            <a:r>
              <a:rPr lang="es-ES" baseline="0" dirty="0" smtClean="0"/>
              <a:t> centro de </a:t>
            </a:r>
            <a:r>
              <a:rPr lang="es-ES" baseline="0" dirty="0" err="1" smtClean="0"/>
              <a:t>ambato</a:t>
            </a:r>
            <a:r>
              <a:rPr lang="es-ES" dirty="0" smtClean="0"/>
              <a:t>” emisora 91.7 FM</a:t>
            </a:r>
          </a:p>
          <a:p>
            <a:r>
              <a:rPr lang="es-ES" dirty="0" smtClean="0"/>
              <a:t>*</a:t>
            </a:r>
            <a:r>
              <a:rPr lang="es-ES" dirty="0" err="1" smtClean="0"/>
              <a:t>tendra</a:t>
            </a:r>
            <a:r>
              <a:rPr lang="es-ES" baseline="0" dirty="0" smtClean="0"/>
              <a:t> una </a:t>
            </a:r>
            <a:r>
              <a:rPr lang="es-ES" baseline="0" dirty="0" err="1" smtClean="0"/>
              <a:t>duracion</a:t>
            </a:r>
            <a:r>
              <a:rPr lang="es-ES" baseline="0" dirty="0" smtClean="0"/>
              <a:t> de 25 segundos</a:t>
            </a:r>
          </a:p>
          <a:p>
            <a:r>
              <a:rPr lang="es-ES" baseline="0" dirty="0" smtClean="0"/>
              <a:t>*el </a:t>
            </a:r>
            <a:r>
              <a:rPr lang="es-ES" baseline="0" dirty="0" err="1" smtClean="0"/>
              <a:t>segmetos</a:t>
            </a:r>
            <a:r>
              <a:rPr lang="es-ES" baseline="0" dirty="0" smtClean="0"/>
              <a:t> son los </a:t>
            </a:r>
            <a:r>
              <a:rPr lang="es-ES" baseline="0" dirty="0" err="1" smtClean="0"/>
              <a:t>dias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sabados</a:t>
            </a:r>
            <a:r>
              <a:rPr lang="es-ES" baseline="0" dirty="0" smtClean="0"/>
              <a:t> y domingos</a:t>
            </a:r>
          </a:p>
          <a:p>
            <a:r>
              <a:rPr lang="es-ES" baseline="0" dirty="0" smtClean="0"/>
              <a:t>*se contratara el espacio </a:t>
            </a:r>
            <a:r>
              <a:rPr lang="es-ES" b="0" baseline="0" dirty="0" smtClean="0"/>
              <a:t>durante 2 meses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20850-04B7-4EBB-98F2-A5A09AC15C00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620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Evento</a:t>
            </a:r>
            <a:r>
              <a:rPr lang="es-ES" baseline="0" dirty="0" smtClean="0"/>
              <a:t> y relaciones públicas</a:t>
            </a:r>
          </a:p>
          <a:p>
            <a:r>
              <a:rPr lang="es-ES" baseline="0" dirty="0" smtClean="0"/>
              <a:t>Actividades que se realizara durante la feria</a:t>
            </a:r>
          </a:p>
          <a:p>
            <a:r>
              <a:rPr lang="es-ES" baseline="0" dirty="0" smtClean="0"/>
              <a:t>Se </a:t>
            </a:r>
            <a:r>
              <a:rPr lang="es-ES" baseline="0" dirty="0" err="1" smtClean="0"/>
              <a:t>establecera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metods</a:t>
            </a:r>
            <a:r>
              <a:rPr lang="es-ES" baseline="0" dirty="0" smtClean="0"/>
              <a:t> de </a:t>
            </a:r>
            <a:r>
              <a:rPr lang="es-ES" baseline="0" dirty="0" err="1" smtClean="0"/>
              <a:t>animacion</a:t>
            </a:r>
            <a:r>
              <a:rPr lang="es-ES" baseline="0" dirty="0" smtClean="0"/>
              <a:t> en el stand</a:t>
            </a:r>
          </a:p>
          <a:p>
            <a:r>
              <a:rPr lang="es-ES" baseline="0" dirty="0" smtClean="0"/>
              <a:t>Controlar el numero de asistentes y aspirantes de la feria</a:t>
            </a:r>
          </a:p>
          <a:p>
            <a:r>
              <a:rPr lang="es-ES" baseline="0" dirty="0" smtClean="0"/>
              <a:t>Definir sistema de seguridad para que el evento sea exitoso.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20850-04B7-4EBB-98F2-A5A09AC15C00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7501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Podemos observar en el grafico que la implementación de las campañas mediante las redes sociales son mas efectivas </a:t>
            </a:r>
          </a:p>
          <a:p>
            <a:r>
              <a:rPr lang="es-ES" dirty="0" smtClean="0"/>
              <a:t>Ya</a:t>
            </a:r>
            <a:r>
              <a:rPr lang="es-ES" baseline="0" dirty="0" smtClean="0"/>
              <a:t> que la </a:t>
            </a:r>
            <a:r>
              <a:rPr lang="es-ES" baseline="0" dirty="0" err="1" smtClean="0"/>
              <a:t>mayoria</a:t>
            </a:r>
            <a:r>
              <a:rPr lang="es-ES" baseline="0" dirty="0" smtClean="0"/>
              <a:t> de personas se informan por este medio y será mas eficiente y necesita una inversión mínima.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20850-04B7-4EBB-98F2-A5A09AC15C00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009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F11-0891-4CC1-88F2-BC79F7A78067}" type="datetimeFigureOut">
              <a:rPr lang="es-EC" smtClean="0"/>
              <a:t>11/5/2016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AA800-35FB-46C7-A858-9B08B0828A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64051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F11-0891-4CC1-88F2-BC79F7A78067}" type="datetimeFigureOut">
              <a:rPr lang="es-EC" smtClean="0"/>
              <a:t>11/5/2016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AA800-35FB-46C7-A858-9B08B0828A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5459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F11-0891-4CC1-88F2-BC79F7A78067}" type="datetimeFigureOut">
              <a:rPr lang="es-EC" smtClean="0"/>
              <a:t>11/5/2016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AA800-35FB-46C7-A858-9B08B0828A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19788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F11-0891-4CC1-88F2-BC79F7A78067}" type="datetimeFigureOut">
              <a:rPr lang="es-EC" smtClean="0"/>
              <a:t>11/5/2016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AA800-35FB-46C7-A858-9B08B0828A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8630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F11-0891-4CC1-88F2-BC79F7A78067}" type="datetimeFigureOut">
              <a:rPr lang="es-EC" smtClean="0"/>
              <a:t>11/5/2016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AA800-35FB-46C7-A858-9B08B0828A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619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F11-0891-4CC1-88F2-BC79F7A78067}" type="datetimeFigureOut">
              <a:rPr lang="es-EC" smtClean="0"/>
              <a:t>11/5/2016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AA800-35FB-46C7-A858-9B08B0828A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6932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F11-0891-4CC1-88F2-BC79F7A78067}" type="datetimeFigureOut">
              <a:rPr lang="es-EC" smtClean="0"/>
              <a:t>11/5/2016</a:t>
            </a:fld>
            <a:endParaRPr lang="es-EC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AA800-35FB-46C7-A858-9B08B0828A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08760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F11-0891-4CC1-88F2-BC79F7A78067}" type="datetimeFigureOut">
              <a:rPr lang="es-EC" smtClean="0"/>
              <a:t>11/5/2016</a:t>
            </a:fld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AA800-35FB-46C7-A858-9B08B0828A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6029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F11-0891-4CC1-88F2-BC79F7A78067}" type="datetimeFigureOut">
              <a:rPr lang="es-EC" smtClean="0"/>
              <a:t>11/5/2016</a:t>
            </a:fld>
            <a:endParaRPr lang="es-EC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AA800-35FB-46C7-A858-9B08B0828A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6082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F11-0891-4CC1-88F2-BC79F7A78067}" type="datetimeFigureOut">
              <a:rPr lang="es-EC" smtClean="0"/>
              <a:t>11/5/2016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AA800-35FB-46C7-A858-9B08B0828A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2796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F11-0891-4CC1-88F2-BC79F7A78067}" type="datetimeFigureOut">
              <a:rPr lang="es-EC" smtClean="0"/>
              <a:t>11/5/2016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AA800-35FB-46C7-A858-9B08B0828A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6206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4AF11-0891-4CC1-88F2-BC79F7A78067}" type="datetimeFigureOut">
              <a:rPr lang="es-EC" smtClean="0"/>
              <a:t>11/5/2016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AA800-35FB-46C7-A858-9B08B0828A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0414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crackSpacing="15"/>
                    </a14:imgEffect>
                    <a14:imgEffect>
                      <a14:colorTemperature colorTemp="7100"/>
                    </a14:imgEffect>
                    <a14:imgEffect>
                      <a14:saturation sat="88000"/>
                    </a14:imgEffect>
                  </a14:imgLayer>
                </a14:imgProps>
              </a:ext>
            </a:extLst>
          </a:blip>
          <a:srcRect/>
          <a:tile tx="0" ty="-25400" sx="67000" sy="79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2733" y="-408996"/>
            <a:ext cx="7963691" cy="817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</a:t>
            </a:r>
            <a:r>
              <a:rPr lang="es-EC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CIENCIAS </a:t>
            </a:r>
            <a:r>
              <a:rPr lang="es-EC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ADMINISTRATIVAS </a:t>
            </a:r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DE COMERCIO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CARRERA INGENIERÍA EN MERCADOTECNIA</a:t>
            </a:r>
          </a:p>
          <a:p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36512" y="-27384"/>
            <a:ext cx="1944216" cy="3734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745614" y="2708920"/>
            <a:ext cx="8107707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AUTORAS:</a:t>
            </a:r>
          </a:p>
          <a:p>
            <a: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CANCHIG SALAS VALERIA ALEXANDRA</a:t>
            </a:r>
          </a:p>
          <a:p>
            <a: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COELLO FLORES MARÍA FERNANDA</a:t>
            </a:r>
          </a:p>
          <a:p>
            <a:pPr marL="0" indent="0">
              <a:buNone/>
            </a:pPr>
            <a:endPara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ING. EDISON POZO</a:t>
            </a:r>
          </a:p>
          <a:p>
            <a:pPr marL="0" indent="0" algn="ctr">
              <a:buNone/>
            </a:pPr>
            <a: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OPONENTE: ING. MARCO JARAMILLO</a:t>
            </a:r>
          </a:p>
          <a:p>
            <a:pPr marL="0" indent="0" algn="ctr">
              <a:buNone/>
            </a:pPr>
            <a:endParaRPr lang="es-EC" sz="1100" dirty="0"/>
          </a:p>
          <a:p>
            <a:pPr marL="0" indent="0" algn="ctr">
              <a:buNone/>
            </a:pPr>
            <a:endParaRPr lang="es-EC" sz="100" dirty="0" smtClean="0"/>
          </a:p>
          <a:p>
            <a:pPr marL="0" indent="0" algn="ctr">
              <a:buNone/>
            </a:pPr>
            <a:r>
              <a:rPr lang="es-EC" b="1" dirty="0" smtClean="0"/>
              <a:t>2016</a:t>
            </a:r>
            <a:endParaRPr lang="es-EC" b="1" dirty="0"/>
          </a:p>
        </p:txBody>
      </p:sp>
      <p:sp>
        <p:nvSpPr>
          <p:cNvPr id="7" name="6 Rectángulo"/>
          <p:cNvSpPr/>
          <p:nvPr/>
        </p:nvSpPr>
        <p:spPr>
          <a:xfrm>
            <a:off x="7199784" y="6484593"/>
            <a:ext cx="1944216" cy="3734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82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209353"/>
              </p:ext>
            </p:extLst>
          </p:nvPr>
        </p:nvGraphicFramePr>
        <p:xfrm>
          <a:off x="395536" y="0"/>
          <a:ext cx="8229600" cy="543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-36512" y="-27384"/>
            <a:ext cx="4176464" cy="50405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b="1" dirty="0"/>
              <a:t>COMPORTAMIENTO DEL </a:t>
            </a:r>
            <a:r>
              <a:rPr lang="es-EC" b="1" dirty="0" smtClean="0"/>
              <a:t>CONSUMIDOR</a:t>
            </a:r>
            <a:endParaRPr lang="es-EC" b="1" dirty="0"/>
          </a:p>
        </p:txBody>
      </p:sp>
      <p:sp>
        <p:nvSpPr>
          <p:cNvPr id="2" name="1 Rectángulo"/>
          <p:cNvSpPr/>
          <p:nvPr/>
        </p:nvSpPr>
        <p:spPr>
          <a:xfrm>
            <a:off x="395536" y="4941168"/>
            <a:ext cx="1800200" cy="57098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Grupos de referencia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2703775" y="5080101"/>
            <a:ext cx="1656184" cy="4320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dirty="0" smtClean="0"/>
              <a:t>Familiares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004048" y="5085184"/>
            <a:ext cx="1656184" cy="4320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Cultura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7164288" y="5085184"/>
            <a:ext cx="1656184" cy="4320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Motivación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2987824" y="6093296"/>
            <a:ext cx="1656184" cy="4320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Percepción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5489848" y="6093296"/>
            <a:ext cx="1656184" cy="4320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dirty="0" smtClean="0"/>
              <a:t>Estilo de vida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9157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139952" y="1322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/>
              <a:t>Son </a:t>
            </a:r>
            <a:r>
              <a:rPr lang="es-EC" dirty="0"/>
              <a:t>productos alimenticios </a:t>
            </a:r>
            <a:r>
              <a:rPr lang="es-EC" dirty="0" smtClean="0"/>
              <a:t>obtenidos </a:t>
            </a:r>
            <a:r>
              <a:rPr lang="es-EC" dirty="0"/>
              <a:t>sin el uso de substancias químicas </a:t>
            </a:r>
            <a:r>
              <a:rPr lang="es-EC" dirty="0" smtClean="0"/>
              <a:t>ni </a:t>
            </a:r>
            <a:r>
              <a:rPr lang="es-EC" dirty="0"/>
              <a:t>el uso de organismos genéticamente </a:t>
            </a:r>
            <a:r>
              <a:rPr lang="es-EC" dirty="0" smtClean="0"/>
              <a:t>modificados</a:t>
            </a:r>
            <a:r>
              <a:rPr lang="es-EC" dirty="0"/>
              <a:t>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175867" y="13407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/>
              <a:t>Se </a:t>
            </a:r>
            <a:r>
              <a:rPr lang="es-EC" dirty="0"/>
              <a:t>producen siguiendo rigurosos estándares de producción </a:t>
            </a:r>
            <a:r>
              <a:rPr lang="es-EC" dirty="0" smtClean="0"/>
              <a:t> </a:t>
            </a:r>
            <a:r>
              <a:rPr lang="es-EC" dirty="0"/>
              <a:t>controlada regularmente por los organismos del medio ambiente.</a:t>
            </a: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008586584"/>
              </p:ext>
            </p:extLst>
          </p:nvPr>
        </p:nvGraphicFramePr>
        <p:xfrm>
          <a:off x="182603" y="2636912"/>
          <a:ext cx="8938089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Rectángulo"/>
          <p:cNvSpPr/>
          <p:nvPr/>
        </p:nvSpPr>
        <p:spPr>
          <a:xfrm>
            <a:off x="323528" y="1055601"/>
            <a:ext cx="2520280" cy="50405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b="1" dirty="0"/>
              <a:t>ALIMENTOS ORGÁNICOS</a:t>
            </a:r>
          </a:p>
        </p:txBody>
      </p:sp>
      <p:sp>
        <p:nvSpPr>
          <p:cNvPr id="2" name="1 Flecha curvada hacia la derecha"/>
          <p:cNvSpPr/>
          <p:nvPr/>
        </p:nvSpPr>
        <p:spPr>
          <a:xfrm>
            <a:off x="3220972" y="699956"/>
            <a:ext cx="864096" cy="1144805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2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4" algn="ctr" rtl="0">
              <a:spcBef>
                <a:spcPct val="0"/>
              </a:spcBef>
            </a:pPr>
            <a:r>
              <a:rPr lang="es-ES" sz="2000" b="1" dirty="0"/>
              <a:t/>
            </a:r>
            <a:br>
              <a:rPr lang="es-ES" sz="2000" b="1" dirty="0"/>
            </a:br>
            <a:endParaRPr lang="es-ES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948563"/>
              </p:ext>
            </p:extLst>
          </p:nvPr>
        </p:nvGraphicFramePr>
        <p:xfrm>
          <a:off x="179512" y="548680"/>
          <a:ext cx="878497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-36512" y="-27384"/>
            <a:ext cx="3384376" cy="50405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b="1" dirty="0" smtClean="0"/>
              <a:t>PASOS PARA LA CERTIFICACIÓN</a:t>
            </a:r>
            <a:endParaRPr lang="es-EC" b="1" dirty="0"/>
          </a:p>
        </p:txBody>
      </p:sp>
      <p:pic>
        <p:nvPicPr>
          <p:cNvPr id="2050" name="Picture 2" descr="http://wwv.lamarihuana.com/wp-content/uploads/2012/06/correc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51" y="4653136"/>
            <a:ext cx="149976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65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graphicEl>
                                              <a:dgm id="{169EDD63-48B5-4A85-9F61-DF9E3F4679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graphicEl>
                                              <a:dgm id="{169EDD63-48B5-4A85-9F61-DF9E3F4679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graphicEl>
                                              <a:dgm id="{ADF47CA4-0688-4B29-B642-23EDA7C8D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graphicEl>
                                              <a:dgm id="{ADF47CA4-0688-4B29-B642-23EDA7C8D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graphicEl>
                                              <a:dgm id="{D743F042-8C83-40DC-8B95-5D9558743C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graphicEl>
                                              <a:dgm id="{D743F042-8C83-40DC-8B95-5D9558743C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graphicEl>
                                              <a:dgm id="{F13D4D8D-05DF-4B5A-A6DC-E37F4F6A6A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graphicEl>
                                              <a:dgm id="{F13D4D8D-05DF-4B5A-A6DC-E37F4F6A6A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graphicEl>
                                              <a:dgm id="{BD17F82B-A2FE-4E8E-A1BE-B68644851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graphicEl>
                                              <a:dgm id="{BD17F82B-A2FE-4E8E-A1BE-B68644851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graphicEl>
                                              <a:dgm id="{5E7C084D-DB14-4C12-833B-FA633B60E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graphicEl>
                                              <a:dgm id="{5E7C084D-DB14-4C12-833B-FA633B60E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graphicEl>
                                              <a:dgm id="{E7A15EEC-0AB4-471A-8C32-BACD0E9EC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graphicEl>
                                              <a:dgm id="{E7A15EEC-0AB4-471A-8C32-BACD0E9EC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graphicEl>
                                              <a:dgm id="{2F2926FE-24C7-4027-A15D-E34C9B89AA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graphicEl>
                                              <a:dgm id="{2F2926FE-24C7-4027-A15D-E34C9B89AA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graphicEl>
                                              <a:dgm id="{AA8B9F8F-F1D6-4E5A-9757-B124BCC4FD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graphicEl>
                                              <a:dgm id="{AA8B9F8F-F1D6-4E5A-9757-B124BCC4FD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graphicEl>
                                              <a:dgm id="{0E4BA4AC-5A2D-4DF9-8370-445EC66E3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graphicEl>
                                              <a:dgm id="{0E4BA4AC-5A2D-4DF9-8370-445EC66E3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graphicEl>
                                              <a:dgm id="{3461C944-7183-4835-8B44-5206E8B61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graphicEl>
                                              <a:dgm id="{3461C944-7183-4835-8B44-5206E8B61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graphicEl>
                                              <a:dgm id="{1ECDF08C-1037-4051-9C12-0720F7995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graphicEl>
                                              <a:dgm id="{1ECDF08C-1037-4051-9C12-0720F7995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graphicEl>
                                              <a:dgm id="{EF66F19C-F376-4486-9ADB-F98B088B52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graphicEl>
                                              <a:dgm id="{EF66F19C-F376-4486-9ADB-F98B088B52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807942"/>
              </p:ext>
            </p:extLst>
          </p:nvPr>
        </p:nvGraphicFramePr>
        <p:xfrm>
          <a:off x="457200" y="836712"/>
          <a:ext cx="8229600" cy="528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-36512" y="-27384"/>
            <a:ext cx="3384376" cy="50405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b="1" dirty="0" smtClean="0"/>
              <a:t>QUIENES DEBEN CERTIFICARSE</a:t>
            </a:r>
            <a:endParaRPr lang="es-EC" b="1" dirty="0"/>
          </a:p>
        </p:txBody>
      </p:sp>
      <p:sp>
        <p:nvSpPr>
          <p:cNvPr id="3" name="AutoShape 4" descr="Resultado de imagen para MARKETING VER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6" descr="Resultado de imagen para MARKETING VER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8" descr="Resultado de imagen para MARKETING VER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8" r="24575"/>
          <a:stretch/>
        </p:blipFill>
        <p:spPr bwMode="auto">
          <a:xfrm>
            <a:off x="7909520" y="5301208"/>
            <a:ext cx="1231900" cy="123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66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INVESTIGACIÓN DE MERCADO</a:t>
            </a:r>
            <a:r>
              <a:rPr lang="es-EC" dirty="0"/>
              <a:t>S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212612223"/>
              </p:ext>
            </p:extLst>
          </p:nvPr>
        </p:nvGraphicFramePr>
        <p:xfrm>
          <a:off x="539552" y="1412776"/>
          <a:ext cx="82809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333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rgbClr val="FAEED2"/>
            </a:gs>
            <a:gs pos="0">
              <a:srgbClr val="FFEFD1"/>
            </a:gs>
            <a:gs pos="95000">
              <a:srgbClr val="F0EBD5"/>
            </a:gs>
            <a:gs pos="100000">
              <a:schemeClr val="accent6">
                <a:lumMod val="91000"/>
                <a:lumOff val="9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5086581" y="5316156"/>
                <a:ext cx="1164037" cy="672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𝑛</m:t>
                      </m:r>
                      <m:r>
                        <a:rPr lang="es-E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i="1">
                              <a:latin typeface="Cambria Math"/>
                            </a:rPr>
                            <m:t>𝑝𝑞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E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581" y="5316156"/>
                <a:ext cx="1164037" cy="6726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4 Rectángulo"/>
          <p:cNvSpPr/>
          <p:nvPr/>
        </p:nvSpPr>
        <p:spPr>
          <a:xfrm>
            <a:off x="179512" y="4077072"/>
            <a:ext cx="4067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N =  140634</a:t>
            </a:r>
            <a:endParaRPr lang="es-EC" dirty="0"/>
          </a:p>
          <a:p>
            <a:r>
              <a:rPr lang="es-ES" dirty="0"/>
              <a:t>z = 1.96 (</a:t>
            </a:r>
            <a:r>
              <a:rPr lang="es-ES" dirty="0" smtClean="0"/>
              <a:t>95 </a:t>
            </a:r>
            <a:r>
              <a:rPr lang="es-ES" dirty="0"/>
              <a:t>% de confianza </a:t>
            </a:r>
            <a:r>
              <a:rPr lang="es-ES" dirty="0" smtClean="0"/>
              <a:t>)</a:t>
            </a:r>
            <a:endParaRPr lang="es-EC" dirty="0"/>
          </a:p>
          <a:p>
            <a:r>
              <a:rPr lang="es-ES" dirty="0"/>
              <a:t>p = 0.85</a:t>
            </a:r>
            <a:endParaRPr lang="es-EC" dirty="0"/>
          </a:p>
          <a:p>
            <a:r>
              <a:rPr lang="es-ES" dirty="0"/>
              <a:t>q = 0.15</a:t>
            </a:r>
            <a:endParaRPr lang="es-EC" dirty="0"/>
          </a:p>
          <a:p>
            <a:r>
              <a:rPr lang="es-ES" dirty="0"/>
              <a:t>e = 5%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2538294" y="6061938"/>
            <a:ext cx="5098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n=195 Total de personas que van hacer encuestadas.</a:t>
            </a:r>
            <a:endParaRPr lang="es-EC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734094425"/>
              </p:ext>
            </p:extLst>
          </p:nvPr>
        </p:nvGraphicFramePr>
        <p:xfrm>
          <a:off x="2494123" y="224644"/>
          <a:ext cx="63489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Rectángulo"/>
          <p:cNvSpPr/>
          <p:nvPr/>
        </p:nvSpPr>
        <p:spPr>
          <a:xfrm>
            <a:off x="3328339" y="0"/>
            <a:ext cx="4680520" cy="50405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HERRAMIENTA DE RECOLECCIÓN DE DATOS</a:t>
            </a:r>
            <a:endParaRPr lang="es-EC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644008" y="4703995"/>
            <a:ext cx="102459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Fórmula:</a:t>
            </a:r>
            <a:endParaRPr lang="es-EC" dirty="0"/>
          </a:p>
        </p:txBody>
      </p:sp>
      <p:grpSp>
        <p:nvGrpSpPr>
          <p:cNvPr id="10" name="9 Grupo"/>
          <p:cNvGrpSpPr/>
          <p:nvPr/>
        </p:nvGrpSpPr>
        <p:grpSpPr>
          <a:xfrm>
            <a:off x="179512" y="1340768"/>
            <a:ext cx="2078333" cy="1584176"/>
            <a:chOff x="3537503" y="1122004"/>
            <a:chExt cx="4590496" cy="982685"/>
          </a:xfrm>
        </p:grpSpPr>
        <p:sp>
          <p:nvSpPr>
            <p:cNvPr id="11" name="10 Rectángulo"/>
            <p:cNvSpPr/>
            <p:nvPr/>
          </p:nvSpPr>
          <p:spPr>
            <a:xfrm>
              <a:off x="3537503" y="1122004"/>
              <a:ext cx="4590496" cy="98268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11 Rectángulo"/>
            <p:cNvSpPr/>
            <p:nvPr/>
          </p:nvSpPr>
          <p:spPr>
            <a:xfrm>
              <a:off x="3537503" y="1122004"/>
              <a:ext cx="4590496" cy="9826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600" kern="1200" dirty="0" smtClean="0"/>
                <a:t>Nivel de Investigación: Descriptiva</a:t>
              </a:r>
              <a:endParaRPr lang="es-EC" sz="2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151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rgbClr val="FAEED2"/>
            </a:gs>
            <a:gs pos="0">
              <a:srgbClr val="FFEFD1"/>
            </a:gs>
            <a:gs pos="95000">
              <a:srgbClr val="F0EBD5"/>
            </a:gs>
            <a:gs pos="100000">
              <a:schemeClr val="accent6">
                <a:lumMod val="91000"/>
                <a:lumOff val="9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79712" y="5264333"/>
            <a:ext cx="5932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ANÁLISIS DE LOS RESULTADOS</a:t>
            </a:r>
          </a:p>
        </p:txBody>
      </p:sp>
      <p:pic>
        <p:nvPicPr>
          <p:cNvPr id="7170" name="Picture 2" descr="http://www.cadena365.com/wp-content/uploads/2015/04/0-Encuestas-460x3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120680" cy="40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92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754589"/>
              </p:ext>
            </p:extLst>
          </p:nvPr>
        </p:nvGraphicFramePr>
        <p:xfrm>
          <a:off x="611560" y="1196752"/>
          <a:ext cx="7632848" cy="1440159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880831"/>
                <a:gridCol w="1442608"/>
                <a:gridCol w="1488405"/>
                <a:gridCol w="1830357"/>
                <a:gridCol w="1990647"/>
              </a:tblGrid>
              <a:tr h="450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Frecuencia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válido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acumulado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6524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Si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98,5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</a:rPr>
                        <a:t>98,5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98,5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106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9453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100,0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5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9"/>
          <a:stretch/>
        </p:blipFill>
        <p:spPr bwMode="auto">
          <a:xfrm>
            <a:off x="1907704" y="3212976"/>
            <a:ext cx="5256584" cy="3476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11560" y="404664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Pregunta 1 ¿Consume usted alimentos orgánicos?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40225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33265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Pregunta 2. ¿Cuáles son las </a:t>
            </a:r>
            <a:r>
              <a:rPr lang="es-ES" dirty="0" smtClean="0"/>
              <a:t> </a:t>
            </a:r>
            <a:r>
              <a:rPr lang="es-ES" dirty="0"/>
              <a:t>percepciones al escuchar alimentos orgánicos?</a:t>
            </a:r>
            <a:endParaRPr lang="es-EC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851477"/>
              </p:ext>
            </p:extLst>
          </p:nvPr>
        </p:nvGraphicFramePr>
        <p:xfrm>
          <a:off x="395536" y="994476"/>
          <a:ext cx="8229601" cy="182880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434316"/>
                <a:gridCol w="1326612"/>
                <a:gridCol w="1292047"/>
                <a:gridCol w="1588313"/>
                <a:gridCol w="1588313"/>
              </a:tblGrid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Frecuencia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válido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acumulado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20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No tiene fertilizantes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20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Saludables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29,7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30,2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49,0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20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Contiene Vitaminas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67,7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20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Evitan enfermedades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17,9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85,9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20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Son más costosos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13,8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14,1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20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98,5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20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Perdidos /Sistema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20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8960"/>
            <a:ext cx="5184576" cy="3443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7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33265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Pregunta 5. ¿Piensa usted que al producir </a:t>
            </a:r>
            <a:r>
              <a:rPr lang="es-ES" b="1" dirty="0" smtClean="0"/>
              <a:t> alimentos orgánicos, </a:t>
            </a:r>
            <a:r>
              <a:rPr lang="es-ES" b="1" dirty="0"/>
              <a:t>estamos ayudando a la conservación del medio ambiente?</a:t>
            </a:r>
            <a:endParaRPr lang="es-EC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139979"/>
              </p:ext>
            </p:extLst>
          </p:nvPr>
        </p:nvGraphicFramePr>
        <p:xfrm>
          <a:off x="493204" y="1196753"/>
          <a:ext cx="8229599" cy="189203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698203"/>
                <a:gridCol w="1265965"/>
                <a:gridCol w="1233041"/>
                <a:gridCol w="1516195"/>
                <a:gridCol w="1516195"/>
              </a:tblGrid>
              <a:tr h="266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Frecuencia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válido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acumulado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6716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Muy de 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48,2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49,0</a:t>
                      </a:r>
                      <a:endParaRPr lang="es-EC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49,0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6716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 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40,6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89,6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6716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Ni de acuerdo ni en desacuerdo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8,3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97,9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6716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Desacuerdo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99,5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6716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Muy en desacuerdo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6716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98,5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6716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Perdidos/ Sistema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6716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3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5" b="8482"/>
          <a:stretch/>
        </p:blipFill>
        <p:spPr bwMode="auto">
          <a:xfrm>
            <a:off x="2339752" y="3140968"/>
            <a:ext cx="5184576" cy="3597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207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eotrainer.com/wp-content/uploads/2015/05/PRODUCTOS-ORG%C3%81NICOS-%E2%80%93-Qu%C3%A9-Son-Los-Alimentos-Org%C3%A1nico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4"/>
          <a:stretch/>
        </p:blipFill>
        <p:spPr bwMode="auto">
          <a:xfrm>
            <a:off x="0" y="2132857"/>
            <a:ext cx="3840233" cy="47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ecologiteca.com/wp-content/uploads/2014/05/medio-ambien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718" y="2132856"/>
            <a:ext cx="5220071" cy="46085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2073" y="126319"/>
            <a:ext cx="90202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“MARKETING VERDE Y SU INFLUENCIA </a:t>
            </a:r>
            <a:r>
              <a:rPr lang="es-ES" sz="3200" b="1" dirty="0" smtClean="0"/>
              <a:t>EN EL </a:t>
            </a:r>
            <a:r>
              <a:rPr lang="es-ES" sz="3200" b="1" dirty="0"/>
              <a:t>COMPORTAMIENTO DEL CONSUMIDOR DE ALIMENTOS ORGÁNICOS EN LAS ZONAS URBANAS DE LA PROVINCIA DE TUNGURAHUA”.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30979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260647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Pregunta 6. ¿A través de qué medio de comunicación le gustaría informarse acerca de los alimentos orgánicos?</a:t>
            </a:r>
            <a:endParaRPr lang="es-EC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568860"/>
              </p:ext>
            </p:extLst>
          </p:nvPr>
        </p:nvGraphicFramePr>
        <p:xfrm>
          <a:off x="381807" y="1052736"/>
          <a:ext cx="8229600" cy="203390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012960"/>
                <a:gridCol w="1423721"/>
                <a:gridCol w="1385865"/>
                <a:gridCol w="1703527"/>
                <a:gridCol w="1703527"/>
              </a:tblGrid>
              <a:tr h="400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Frecuencia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válido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acumulado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447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Internet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24,6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25,0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25,0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447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Prensa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16,1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41,1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15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Televisión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24,0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65,1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447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Radio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80,7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15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Volantes (Flyers)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19,3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447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98,5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447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Perdidos/Sistema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447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56992"/>
            <a:ext cx="4536504" cy="3323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03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5173" y="316207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Pregunta 12. ¿De la siguiente lista de productos cual es el que más consume?</a:t>
            </a:r>
            <a:endParaRPr lang="es-EC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599826"/>
              </p:ext>
            </p:extLst>
          </p:nvPr>
        </p:nvGraphicFramePr>
        <p:xfrm>
          <a:off x="571966" y="980728"/>
          <a:ext cx="8229600" cy="181483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412919"/>
                <a:gridCol w="1420429"/>
                <a:gridCol w="1272296"/>
                <a:gridCol w="1703527"/>
                <a:gridCol w="1420429"/>
              </a:tblGrid>
              <a:tr h="39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Frecuencia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válido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acumulado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405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Frutas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113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57,9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58,9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58,9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Verduras y Hortalizas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30,3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89,6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405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Otros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10,3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405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98,5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243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Perdidos/Sistema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405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3 Imagen"/>
          <p:cNvPicPr/>
          <p:nvPr/>
        </p:nvPicPr>
        <p:blipFill rotWithShape="1">
          <a:blip r:embed="rId2"/>
          <a:srcRect t="6808"/>
          <a:stretch/>
        </p:blipFill>
        <p:spPr bwMode="auto">
          <a:xfrm>
            <a:off x="1979712" y="2924944"/>
            <a:ext cx="5010175" cy="3633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30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5617" y="260647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Pregunta 15. ¿Está Ud. dispuesto a pagar un precio más elevado por consumir productos orgánicos?</a:t>
            </a:r>
            <a:endParaRPr lang="es-EC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573659"/>
              </p:ext>
            </p:extLst>
          </p:nvPr>
        </p:nvGraphicFramePr>
        <p:xfrm>
          <a:off x="457200" y="1124744"/>
          <a:ext cx="8229599" cy="182880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608783"/>
                <a:gridCol w="1287109"/>
                <a:gridCol w="1252545"/>
                <a:gridCol w="1540581"/>
                <a:gridCol w="154058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Frecuencia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válido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acumulado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Muy de 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17,9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 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54,9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55,7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74,0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Ni de acuerdo ni en desacuerdo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22,6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22,9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96,9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Desacuerdo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99,5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Muy en desacuerdo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98,5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Perdidos /Sistema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3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2"/>
          <a:stretch/>
        </p:blipFill>
        <p:spPr bwMode="auto">
          <a:xfrm>
            <a:off x="2000250" y="3068960"/>
            <a:ext cx="5143500" cy="3600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359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Pregunta 17. ¿Considera Ud. que se deberían implementar campañas,  incentivando el consumo de productos orgánicos que mejoraran nuestra salud?</a:t>
            </a:r>
            <a:endParaRPr lang="es-EC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78048"/>
              </p:ext>
            </p:extLst>
          </p:nvPr>
        </p:nvGraphicFramePr>
        <p:xfrm>
          <a:off x="531829" y="980728"/>
          <a:ext cx="8229599" cy="182880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608783"/>
                <a:gridCol w="1287109"/>
                <a:gridCol w="1252545"/>
                <a:gridCol w="1540581"/>
                <a:gridCol w="1540581"/>
              </a:tblGrid>
              <a:tr h="168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Frecuencia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Porcentaje válido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Porcentaje acumulado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801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Muy de 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31,3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31,3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801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 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48,2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49,0</a:t>
                      </a:r>
                      <a:endParaRPr lang="es-EC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80,2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801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Ni de acuerdo ni en desacuerdo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16,1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96,4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801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Desacuerdo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97,9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801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Muy en desacuerdo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801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98,5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801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Perdidos/ Sistema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8019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100,0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3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6"/>
          <a:stretch/>
        </p:blipFill>
        <p:spPr bwMode="auto">
          <a:xfrm>
            <a:off x="1907704" y="2852936"/>
            <a:ext cx="5124450" cy="39479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01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1000">
              <a:srgbClr val="85C2FF"/>
            </a:gs>
            <a:gs pos="99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928512"/>
              </p:ext>
            </p:extLst>
          </p:nvPr>
        </p:nvGraphicFramePr>
        <p:xfrm>
          <a:off x="3290469" y="1628800"/>
          <a:ext cx="3009723" cy="936105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003241"/>
                <a:gridCol w="1003241"/>
                <a:gridCol w="1003241"/>
              </a:tblGrid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Femenino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Masculino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>
                          <a:effectLst/>
                        </a:rPr>
                        <a:t>Si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>
                          <a:effectLst/>
                        </a:rPr>
                        <a:t>62%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36%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No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>
                          <a:effectLst/>
                        </a:rPr>
                        <a:t>1%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1%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67075" y="35226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3081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3081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3081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3081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3081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081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081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081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081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8100" algn="l"/>
              </a:tabLst>
            </a:pPr>
            <a:r>
              <a:rPr kumimoji="0" lang="es-ES" altLang="es-EC" sz="1200" b="1" i="0" u="none" strike="noStrike" cap="none" normalizeH="0" baseline="0" smtClean="0" bmk="_Toc449526347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Consumo de alimentos org</a:t>
            </a:r>
            <a:r>
              <a:rPr kumimoji="0" lang="es-ES" altLang="es-EC" sz="1200" b="1" i="0" u="none" strike="noStrike" cap="none" normalizeH="0" baseline="0" smtClean="0" bmk="_Toc449526347">
                <a:ln>
                  <a:noFill/>
                </a:ln>
                <a:solidFill>
                  <a:srgbClr val="00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altLang="es-EC" sz="1200" b="1" i="0" u="none" strike="noStrike" cap="none" normalizeH="0" baseline="0" smtClean="0" bmk="_Toc449526347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nicos * G</a:t>
            </a:r>
            <a:r>
              <a:rPr kumimoji="0" lang="es-ES" altLang="es-EC" sz="1200" b="1" i="0" u="none" strike="noStrike" cap="none" normalizeH="0" baseline="0" smtClean="0" bmk="_Toc449526347">
                <a:ln>
                  <a:noFill/>
                </a:ln>
                <a:solidFill>
                  <a:srgbClr val="00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é</a:t>
            </a:r>
            <a:r>
              <a:rPr kumimoji="0" lang="es-ES" altLang="es-EC" sz="1200" b="1" i="0" u="none" strike="noStrike" cap="none" normalizeH="0" baseline="0" smtClean="0" bmk="_Toc449526347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nero</a:t>
            </a:r>
            <a:r>
              <a:rPr kumimoji="0" lang="es-ES" altLang="es-EC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ES" altLang="es-EC" sz="1400" b="1" i="0" u="none" strike="noStrike" cap="none" normalizeH="0" baseline="0" smtClean="0">
              <a:ln>
                <a:noFill/>
              </a:ln>
              <a:solidFill>
                <a:srgbClr val="365F9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8100" algn="l"/>
              </a:tabLst>
            </a:pPr>
            <a:r>
              <a:rPr kumimoji="0" lang="es-ES" altLang="es-EC" sz="1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es-EC" altLang="es-EC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8100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558501819"/>
              </p:ext>
            </p:extLst>
          </p:nvPr>
        </p:nvGraphicFramePr>
        <p:xfrm>
          <a:off x="1142331" y="2882628"/>
          <a:ext cx="669674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67075" y="612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90469" y="476672"/>
            <a:ext cx="226279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b="1" dirty="0"/>
              <a:t>Análisis Correlaciones</a:t>
            </a:r>
            <a:endParaRPr lang="es-EC" b="1" dirty="0"/>
          </a:p>
        </p:txBody>
      </p:sp>
      <p:sp>
        <p:nvSpPr>
          <p:cNvPr id="7" name="6 Rectángulo"/>
          <p:cNvSpPr/>
          <p:nvPr/>
        </p:nvSpPr>
        <p:spPr>
          <a:xfrm>
            <a:off x="113253" y="980728"/>
            <a:ext cx="4308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Consumo de alimentos orgánicos * Género 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62269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657624"/>
              </p:ext>
            </p:extLst>
          </p:nvPr>
        </p:nvGraphicFramePr>
        <p:xfrm>
          <a:off x="467072" y="1196752"/>
          <a:ext cx="8229600" cy="175425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440180"/>
                <a:gridCol w="1061618"/>
                <a:gridCol w="944758"/>
                <a:gridCol w="1338133"/>
                <a:gridCol w="1338133"/>
                <a:gridCol w="1338133"/>
                <a:gridCol w="76864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Está Ud. dispuesto a pagar un precio más elevado por consumir productos orgánicos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51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Muy de 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 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Ni de acuerdo ni en desacuerdo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Desacuerdo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Muy en desacuerdo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131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 la siguiente lista de productos cual es el que más consume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Frutas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55%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893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Verduras y hortalizas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14%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59%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24%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62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Otros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50%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35%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5%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5701"/>
            <a:ext cx="7704856" cy="101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400" b="1" i="0" u="none" strike="noStrike" cap="none" normalizeH="0" baseline="0" dirty="0" smtClean="0" bmk="_Toc44952637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la siguiente lista de productos cual es el que m</a:t>
            </a:r>
            <a:r>
              <a:rPr kumimoji="0" lang="es-ES" altLang="es-EC" sz="1400" b="1" i="0" u="none" strike="noStrike" cap="none" normalizeH="0" baseline="0" dirty="0" smtClean="0" bmk="_Toc449526371">
                <a:ln>
                  <a:noFill/>
                </a:ln>
                <a:solidFill>
                  <a:srgbClr val="00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altLang="es-EC" sz="1400" b="1" i="0" u="none" strike="noStrike" cap="none" normalizeH="0" baseline="0" dirty="0" smtClean="0" bmk="_Toc44952637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 consume * Est</a:t>
            </a:r>
            <a:r>
              <a:rPr kumimoji="0" lang="es-ES" altLang="es-EC" sz="1400" b="1" i="0" u="none" strike="noStrike" cap="none" normalizeH="0" baseline="0" dirty="0" smtClean="0" bmk="_Toc449526371">
                <a:ln>
                  <a:noFill/>
                </a:ln>
                <a:solidFill>
                  <a:srgbClr val="00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altLang="es-EC" sz="1400" b="1" i="0" u="none" strike="noStrike" cap="none" normalizeH="0" baseline="0" dirty="0" smtClean="0" bmk="_Toc44952637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Ud. dispuesto a pagar un precio m</a:t>
            </a:r>
            <a:r>
              <a:rPr kumimoji="0" lang="es-ES" altLang="es-EC" sz="1400" b="1" i="0" u="none" strike="noStrike" cap="none" normalizeH="0" baseline="0" dirty="0" smtClean="0" bmk="_Toc449526371">
                <a:ln>
                  <a:noFill/>
                </a:ln>
                <a:solidFill>
                  <a:srgbClr val="00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altLang="es-EC" sz="1400" b="1" i="0" u="none" strike="noStrike" cap="none" normalizeH="0" baseline="0" dirty="0" smtClean="0" bmk="_Toc44952637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 elevado por consumir productos org</a:t>
            </a:r>
            <a:r>
              <a:rPr kumimoji="0" lang="es-ES" altLang="es-EC" sz="1400" b="1" i="0" u="none" strike="noStrike" cap="none" normalizeH="0" baseline="0" dirty="0" smtClean="0" bmk="_Toc449526371">
                <a:ln>
                  <a:noFill/>
                </a:ln>
                <a:solidFill>
                  <a:srgbClr val="00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altLang="es-EC" sz="1400" b="1" i="0" u="none" strike="noStrike" cap="none" normalizeH="0" baseline="0" dirty="0" smtClean="0" bmk="_Toc44952637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nicos</a:t>
            </a:r>
            <a:endParaRPr kumimoji="0" lang="es-ES" altLang="es-EC" sz="1600" b="1" i="0" u="none" strike="noStrike" cap="none" normalizeH="0" baseline="0" dirty="0" smtClean="0">
              <a:ln>
                <a:noFill/>
              </a:ln>
              <a:solidFill>
                <a:srgbClr val="365F9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903353148"/>
              </p:ext>
            </p:extLst>
          </p:nvPr>
        </p:nvGraphicFramePr>
        <p:xfrm>
          <a:off x="611560" y="3212976"/>
          <a:ext cx="7704856" cy="338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6200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80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16527" y="54868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PROPUESTA IMPLEMENTACIÓN DE CAMPAÑAS INCENTIVANDO AL CONSUMO DE ALIMENTOS ORGÁNICOS QUE BENEFICIEN A LA SALUD</a:t>
            </a:r>
            <a:endParaRPr lang="es-EC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 descr="http://balancenatural.com/wp-content/uploads/2012/11/alimentos-organic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7" y="1772816"/>
            <a:ext cx="5036515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ata:image/jpeg;base64,/9j/4AAQSkZJRgABAQAAAQABAAD/2wCEAAkGBxASEhISEhMWFRUWFRUVFRUWFxcSFhYVFhUXFhUVFRgYHSggGBolGxcVIjIhJSkrLi4vFx8zODM4NygvLisBCgoKDg0OGhAQGi0dHx0tLi0tLS0tLS0tKystLSstKy0rLSstLS4rKy8rLy0tKy0uKy0tKy0tKy0tKystLjUrLf/AABEIAKgBLAMBIgACEQEDEQH/xAAcAAEAAgMBAQEAAAAAAAAAAAAABQYDBAcBAgj/xABEEAABAwICBgYHBQYEBwAAAAABAAIDBBEFIQYSMUFRYQcTInGBkTJCUmKhscEUM3KS0SMkU2OCskNz4fAVNJOi0uLx/8QAGwEBAAMBAQEBAAAAAAAAAAAAAAECAwQFBgf/xAAqEQEAAgIBAgQGAgMAAAAAAAAAAQIDEQQSIQUxQVETImFxgdGRwQYyQv/aAAwDAQACEQMRAD8A7iiIgIiICIiAiIgIiICIiAiIgIiIC+JJQ0EkgAbSTYBaOM4tHTML3n8LRtceA/Vco0i0mmqXG7tVm5g2D9TzKxy5op93ocHw7Jyp3Havv+nRMR00o4sg4vPu7PMqIf0jR+rCfF9vouZ7VI0eGl+9ck8nJM9n0VfBeJjr8+5/P6dDpukCE+lG4dxDvnZWHDcbp5/u3gn2T2XeRXIarCXMFwVq0tW9p22IO3YVavJvE/Mxy+CcfJXeGdT/AC70ipuiGlBltDMe16rz63I8+auIXbS8WjcPmuRx74LzS71ERWYCIiAiIgIiICIiAiIgIiICIiAiIgIiICIiAiIgIiICIo/G8Zp6SIzVEgYwbzmSfZaNrjyCCQURi+klJTOayWVokcbNjB1pHHkwZ25nJcj0j6S66tcYqEGni2dYbda4cb7GDuz5rQwTR7qCaiUudK4GznA532uBdm47r8yq3t0xttx8M5ckU903pTjL55C47NjRwbuCrZN1s1jrlaj3WXlXmZnb77jY646RWsPtslirDg9SMlU3PW/QVBaq1tqWubH1VXioeHNVRxFtnqTjrbhRNc+5Wl525OPSaTpmoqgggg2IzUnUabY1A4vZGKmDI6xjuW32tc5lrEcTusq/A7NW/Q+ocZRGJXR6+Ws23percHIj9Vrx76tr3cHjHFjJi6o8693uF9NVObNqqd8R3uYddo8DY+V1fMD0roaz/l6hjz7F9V472OsfgonFtGHSg9dDT1Q4uZ1Mv52rn+OdHFLe8Zlo33uBKOsivykbs7yCvQfIO4IuEU+P49hVjJ+9U42OJ61tuUo7TfG/cr/on0nUFbZjndRKcurlIAJ9x+w9xseSC8IvAV6gIiICIiAiIgIiICIiAiIgIiICIiAiFUjTXpHpaAmJoM8/8NpsGHd1jt3cLlBdrr26/PdXp1jda7VjcYgdkcDTe3Mi7j5hexaIY7N2niY33yPAP/e66DsemWlcGHQdbL2nOuI4we1I7hyA3ncuLsp6/GqnrJbuPqxjKOJh+Q57Svmv6PMXtd0T3W4Fklu4A3XuA6TYrhTixzA+O93xvYWutxvbWHfmEHXNGdBqala0vAkkG8jsNPut+pVb03qNapkG5tmjwF/mSrlohpVT4hD1kVw4WEkbvSYT8wdxXPNIX3qJz/Nk/uIWGf8A1ep4TXeaZ9oV+pCj5SpOdqjZ2rzrQ+xwywBbEJWu0LNGVWHVaUlTyL6nYALkrVgctsYbNL2gMgrR3c06rPedNAyZ5KUw2dzXNcDYggg8CNi0KiAM9I3PAL4jq3jkPioi2pXvgnLV37C6oSxRye00HuO8ed1tPaCLEAjgc1xOk0onY0NbI4AbADYcVtN0wq90rvNd0cur5W/+P59zqYdIrNGoXXdETC47Sz0T+JhyIXONLuj1pu90YYf40A7B/wAyL1e9uXJbdLpvVNObw7k4A/JWbCtOI39mZurf1m5jxC0ryKW+jkz+EcnFG9b+zmmB6X4lhJayb95ptgub2H8t+0fhPwXY9GdJ6Wvj6yneDb0mHJ7Dwc367FHYzorTVbC+ItaXDdnG/wDEPqFyLGNHqzDp+upy6KRuYtsI323ObyK3eZMP0QioXR90ixV1oJrRVIy1djZLb2X2H3VfQiBERAREQEREBERAREQEREBEXy85IKf0l6V/YabVjP7xNdsXuj1pTyb8yFz/AEA0D+1kzTlwjBu53rvccyLnfnmeaz1mB1mI1zqifVYw2ETQ7X1WC5awAet6x3Z7bLpWEYN1cbI9dxa0WAFrczlZt796CRw6gpqZoZC1kY4CwJ5k7Se9bjZWnYQe4grUbhjOHx/QI/C2f7KDeWji2EwVLCyZgcNx9Zp4tO4rC+OWLNp1gPVOf/xaOk2k0dLRS1Q2garGnaZXZMb559wug5roOz7Jjk1PG68es+J1th7Ot8HADwK2ceH7xOP5sn9xXz0PYO98zqmS5Iu9zjtc99/mS4+AWzpZHq1c49+/5gHfVYZ/J6nhU6yT9kDKFoTsUg9a0rVw2h9TitpGkICskrVgKzl31nbailsQp4YzaPVHBVlguVtDYkTKMmOttbfTjc3K9yXwvQFGmm31ks8EBcclrhSmGSC6mIUyXmI3D6dhTrXWrFIWmxVvhc0tVTxRtnmyvauu8OXDnm8zWyx6N6Qvp3DO7D6Tdx5jgV0WeCCshGsA9jhcHeDxB3FcUp5lfNA8YLX9S49l/o8nf6rp4+X/AJl4vi/AiYnLSO8ef1UzTzQOSB3WxE5G7JG5ZjYHW9F3NWfo16RDORR1p1agZMecut5O4P8Amuk1EDJGljwHNIsQdhXFukbQV0Luuhva92u3g7Q1xG/gV2Pl3bkXOOi3Tv7U37JUm1QwWa45da0cffHx2ro6kEREBERAREQEREBERAUFpNXarOrHrC7z7Me8nhfZ5qZqJmsa57jYNBJPIKqugdUSCJ1+3aaf3Yx9zD47T3HigyaK4WX/ALzKPS+6YfVZxPM7VaQEa0AADIDIL1AREQeFc10wweOrdUNJfqQ36trHaodVSMa1gA3kHLPKxcug4nVdVG5++1mji45NHnZQmCUN3gHMQkucfbqX5vPPUBt3uPBBs6IYN9kpmRkDXtd9vats7hsVM6QodWqJ9pjXfNv0XT1Quk2n+5k/Ew/Aj6rPLHyu3gX6c0fVQnLE4L6Ll4uGYfUUu0pmLTe1ScrVqvjWVoehiyMMQWwF8Bi+7Krabbe3Xw56+HlYXOULVjbI6VZaacgrUAWxEEha2tJpmJkNUdNUaxzXi1n7VaZY0pWJ7NiN+amMOnLXNcNoII7xsUEpKicpr5ss8RNXdKCoEkbJB6zQ7zGxfdXTMkY5jwC1wsQVEaFya1JHyLm+Tip1etE7h+f5adF5r7S4Hp7oxLQzieEkFp12PGRIB/uC6p0f6VtxCmDzYSss2VvvbnDkVK6QYQyqhdG7btafZduPcuGYbWS4PiAfYiMuLJWe7ftDw2hSo/QyLHTztka17DdrgHNI2EEXBWRECIiAiIgIiICIsdRMGNc92QaCT3BBD49VNvqu9CMdbLzA+7Z4uz8Oay6OUjmsMkn3kp138r+i3uAsFECF00scTtrj9on5D/CjPdl5K2hB6iIgIijsZqnNaGR/eSHVb7o9Z55AfRBF4nVufJ2M9R3VxDc6cjNx91gufAqcw6kEUbWDO20na5xzc48ybnxUTo/Shx60fdtBjg5j15e9x+AHFTNZVMiY6SRwaxgLnOJsABtJRLMqv0hxNNI4kgFjmuFyB7ptfkVRcV02xPE5XU+ExujiGRmsA8j2i53Ziad28rXi6Gqqbt1VZd5zN9eY35ucRdRMbjS1LzS0Wj0Qb52k5OB7iCsD6zV2qcr+hGdoJhqmOPB7XMv49r5Kn4vglfQG1TG9rDkJB+1iPiCbdwIPJYWwTrs9XD4nWJ+aE5FKHDJelirVHiJY4X9F2wg3ae4/Q5qyxyggFclqzE6l7+LNW9YtSdxLzq14Y1muvVXpbxklpuiWF0SkCxfJjVZq1rlaIjWRgWcxrzUUaX+Jt8ha84W3qrHJGp0it+74YMlIUgWtFGt2AK1YY5r9nWNBR+6M5uf/AHWVhURorBqUsIO0t1vzHW+ql16dI1EPhc9urLafrIuadLmjglj65oz2O/EPRPjs8l0taeLUYmikjPrNNu/cfNWZKH0LaQGamdTPPbgPZvt6snZ4H5hdIXAdFak0GMBpybI7VcOT+yfJ1j4LvoQeoiICIiAiIgKIxqUEtjJ7Ocsn+WzO3ibeSl1UsTeZSWjbPKIh/lR5v8zfzQSWjEJLXzvHamdrdzNjG+VlNr4iYGgNGwAAeC+0BERBjnmDGlzjYAEk8gqu4Pnk1cw6UXdxipr+jyc/Z5rYxrEA4kG5jjI1gNsspPYib47f9FJYLQujaXSZyyHWkI2X3MHutGQRLfjjDQGtFgAAANwGwLmunssuI1sWFQu1WNtJUuGdgM8+NgRlvc4cF0wlc/6K4etNdXOzdPUOa08GMzt5uP5RwRC5YLhEFLE2GFgYxvmTvc4+s48VvErXkr4WmzpWA8C5oPldUfSXS+USOjgOq1ptrDaed+HcgsGkOISNBDDYDaRtJ4DgqPW1T3hwcNdpyLSNYOHBwO0L6w6SoqXAOLnNvmdZ31uFI1GFNid6Ye3yI5EfVWRHZyvSTR3UDpYWkM2vizOrba5t88vgo7AcRP3bjmNnMLqlcQdue7nbnxXLNK8JNLOHs9BxLmcj6zO7O45HkscuPqh38PlThvv0nzj+082ZZ43qHo59docN4UlTrgfV9Ua3DdC9Xw1faI6nmqvNVfSXRPU+dVCxfS8Q6xoUnglCZpo4h6zgDybtcfK6jgV0jo+wQxtNQ8dp4swcGcfH6LTFTcuHm8j4WOZ9fRcY2gAAbALDuX2iLvfKCIiDhHSvR9TXRyNyuT9HD43XbcKqethik9tjHebQVyzpxhzpne99F0DQZ+tQUp/lgeRI+iCdREQERYqpzgxxYLuDXFo4utkPNBkuvV+UZMcxQV7nTyz9eHEkBzxq8msGQbytuX6opJNZjHe01p8xdB9VDrNceDSfgq5gUOtLET6kAd/VI4kn4KyTNu0jiCPMKF0ZIIcPWaBG4cNQut8/gUE6iLy6D26hMcxTV/ZRka7gSXbBGy2bnHdkseNY6GdiKznkE3vZrQNridgaOJy+Sqc9ZBHE6pqnkU2tdzrHXqng3DI2nPqgc+e0qFojtuVl0foxIWzEERMuIGnIuJ9Kdw4ndwHerMobRbSKlr4eupnXaDqlpGq5hFuy5u7Ig+KmVKrHO27XAbwR8FwrR/8A4jUxtwuleYWNdI+olaS0/tHk6rnDMAbLDMkHgu3YrMWQyvG1sb3DvDSQqf0O0bW4eJvXmlke47zqPMY/tPmUEPH0L0er25JXv3uBa3PjYgn4qHxTQusoQXwPdVQjN0T7iVo9w537vgu1LVeY5NdrXNLmWDgCCWki4DgNlwp7epuY8nKsF0rZ1N4wLbDlqvYeDx9Vo1WJvc7Wv/vgnSBhAo6htZGLRSu6qpaMhc3s889p8D7S0oqV5yAva/kN/wAlHfel5iJjcLVSsErWncRdReluAmWlns0l0betj72DWIHMt1h4qQw6lmgZHrsu2zuyc73Lt2/IBTWH10LiQcrggtdwIsbHu4+avpntwXBajVJZuvceKscEyqkcVnC27Lyy+isVKbgXXn5a6tL6fgZurBXfp2SrJVk6wLSY1eGM8VnLtrMS3xIF7rrSZGeKyhvNQ07NgyBeB5OwLJh9BJMbRsLue4d5OQV+0c0RijIfOQ925g9Ad/tfJWpSbObPyseGO/efZH6GaKOlLZphaMZtafX/APVdNa22xY4nDcsy7aUisah8zyeRfNfdvxAiIrucREQcl6cX9qkZv7R+QV90GZq0FKP5d/Mk/Vct6VavrsRbE3PqmNZ/U7M/MLseD0/VwQs9mNrfJoQbiIiAiIgp2kuHFs5qBG2zmBjpGt7bbHWa42zIB22zseQW9guNWAZK3VducO01w4sIycPw+ICsL2gix2Kv1GCyxkmnc0tJuYn5tvxHAoJr7bH7YHebfNVasJindLCcyc7dqN19zreidnzW11lSDnR3PFkgA8lrVtHVzbKSJp9qVwkt3A5IJBmk7LWc0tkG1rjYDx228FF4xiUj29qSzTsjgGu93InYO8+S1xSVTHtFUWuiH8tsg7hcdnwVhoqKh2xtYPh8E2KxTUYcA6pGrHcFtOLkyEbDM62tIfdaD3DYqH0kYDilZWN1Y5Hw6gMDAwhsTdhbqjIG42usSLZBdza6Fm9je6w+SjsSxh1i2Bpe7iNiCm9D+htXQGd892iVrAGFwcS5pJ1iG5NsDbxXTlXtHoawOLpzkdg4KwoMdREHtc07HNLT3EW+q5R0dvfE6ajeSHU0ksZbfc55kY4DgdZ/5V1tc70+wSaCduKUjS9zW6lVCNskXtge00fLvSBtTVkjGFzXEEHivNHMep2zv12MZLPqh8oFi8sGqzrONhldQE2MxyUwkidrsJzI2tPsvHqnvURhWGyTyB5yaMy7YAFKFx6VYGmlqGnY6IPH4mPaD8C3yWnosx4p6dzGseZIWF8b8nOsB22OGYvnsuozpCxjro6ekiOvO8BjmjaBri2twLi1h7r8QulYJg8cNPFEWtJbGxrjYZ6oAzRMSroLNbUB6tw/wJ/R/ofu+C08YZA1rjKDC8Nc4NfeziBcCOQbe48VcazCmPGqQHt9l+dvwv8ASb8VX304a99PFKyQgAupJi1zg07C3Ph3JscAwahkdrGxJuT3XOV1OwUUg9UrodbgFO4kMBppT/hSZxuO7Vfu8clWcbd9ic1tT+zLvRvmHDeQRcEbM+a58mPc7l63F5cY8fTGpRrKWT2D8B9VmbQyncB3n9FIQStcA5pDgdhBuFmaqfDh0TzLekQ0GYW7e8DuF/mt6koImm7m6/4jf4bFlC+gpikMr8nJaPNP0NcAABYDgMh5KapqxUqN1lKUdUVrDjtG+68U1SpGF91V6Ce6nqR6tDC0JBF4CvVZiLUxavZTwyTPNmsaXHnbYPE2C2lx3pW0qEzxRwuuxrv2hGxzx6o5D5oIXROF9biBlfnd5kd53AXfGiwXOOi/BerGuRntP6LpChIiIpQIiICIiAiIg8c0HIrTkwqB2ZYPDJbqINJmFQj1B45raZGBsAHcvtEBERAXjl6sVT6JQc70t0LpXyOnp3vpZj6TojZrj7zNn+9ioWJ/8RgaWGskc0fw2xtJHeACuj6SySAGwuqFUlzidZBk0A0mwejdrztnFQb3kkZ1gF9pbqXIJ3uIuuhv6UcIDb/aCeTYpXHy1Vy12HtfkWg94utim0WjdmGNH9ITZpYdIOlt0gMdBE5pOXXSgXHNkYvnzcfBUqhpX65mkcTISXaxJLtY7XF3tKyM0Ze0ZDLkLL2LBZLi4yVZlrSIjum8I0iqXNDJg2dg/iC7rcNYfMrn2nhqPtcj2sIhs1scT+20MAuQCeLi4+K6ng+GgACynX4JFKzVe1rgdxF0gtET5PzhR1DWuvE91O/e03dGe8blaMGx/Wd1U+q1+Wq5p7DweHA8lctI+imJ93U7tQ+w+5b4OGY+KolZ0bYgwk9TrW3BzHg25XuU1Epre1VrAX0FQWVlTTO1T1kRG1hGuzxjkzHgQpaj0xIykjY/mx3Vu/JJl5OVelr8WJWpbdI03UJS6U0TvSc+M++w2/M24U/h+MUJ2VMXi8D5pom8J/DmkWVio1XKfF6MbamH/qM/VZ36a4XEO1VxHk0mQ+TQVZlMrezYj3gAkkADMk5ADmVzHGOmWjjBFPG+U7i79m36k+QXP8X0uxPE3dWL6jjlFGCGnwGbvG6sxXrT/pIbZ1PRuuTk+YcNhbH+qrGiej7zaeQekf2YO8+13KZ0Y6OxCBPXeltbDvv75GzuV3wShMj+scLAZNGwAbrKJTEJrAaIRRAb1JrwBeqUSIiICIiAiIgIiICIiAiIgIiIC8IREGhWYYx6rWI6JtdnZEQaEGixadinaPAABsXqIN5uEW2L5fh5G5EUJiWMU4G6y+xKWoiheGeOrBWYBrl6iJatfgsMw1ZI2vHBzQ757FUsT6LKGW5a10R9x1x5OuiIptWa3oYkz6qob3Oa5h82k/JQ1R0O4kPRdG7uk/8AIBeIiJYWdEOKeyz87P1UjSdDNcfTfE0fjJ/taiKyFowfoapWEGeV0h4MaGDzNz8ldKPDqOibaCJrDbaM3HvccyiKJTENMQvqH3Poqx00AY0AIiQmzMiIpVERE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AutoShape 4" descr="data:image/jpeg;base64,/9j/4AAQSkZJRgABAQAAAQABAAD/2wCEAAkGBxASEhISEhMWFRUWFRUVFRUWFxcSFhYVFhUXFhUVFRgYHSggGBolGxcVIjIhJSkrLi4vFx8zODM4NygvLisBCgoKDg0OGhAQGi0dHx0tLi0tLS0tLS0tKystLSstKy0rLSstLS4rKy8rLy0tKy0uKy0tKy0tKy0tKystLjUrLf/AABEIAKgBLAMBIgACEQEDEQH/xAAcAAEAAgMBAQEAAAAAAAAAAAAABQYDBAcBAgj/xABEEAABAwICBgYHBQYEBwAAAAABAAIDBBEFIQYSMUFRYQcTInGBkTJCUmKhscEUM3KS0SMkU2OCskNz4fAVNJOi0uLx/8QAGwEBAAMBAQEBAAAAAAAAAAAAAAECAwQFBgf/xAAqEQEAAgIBAgQGAgMAAAAAAAAAAQIDEQQSIQUxQVETImFxgdGRwQYyQv/aAAwDAQACEQMRAD8A7iiIgIiICIiAiIgIiICIiAiIgIiIC+JJQ0EkgAbSTYBaOM4tHTML3n8LRtceA/Vco0i0mmqXG7tVm5g2D9TzKxy5op93ocHw7Jyp3Havv+nRMR00o4sg4vPu7PMqIf0jR+rCfF9vouZ7VI0eGl+9ck8nJM9n0VfBeJjr8+5/P6dDpukCE+lG4dxDvnZWHDcbp5/u3gn2T2XeRXIarCXMFwVq0tW9p22IO3YVavJvE/Mxy+CcfJXeGdT/AC70ipuiGlBltDMe16rz63I8+auIXbS8WjcPmuRx74LzS71ERWYCIiAiIgIiICIiAiIgIiICIiAiIgIiICIiAiIgIiICIo/G8Zp6SIzVEgYwbzmSfZaNrjyCCQURi+klJTOayWVokcbNjB1pHHkwZ25nJcj0j6S66tcYqEGni2dYbda4cb7GDuz5rQwTR7qCaiUudK4GznA532uBdm47r8yq3t0xttx8M5ckU903pTjL55C47NjRwbuCrZN1s1jrlaj3WXlXmZnb77jY646RWsPtslirDg9SMlU3PW/QVBaq1tqWubH1VXioeHNVRxFtnqTjrbhRNc+5Wl525OPSaTpmoqgggg2IzUnUabY1A4vZGKmDI6xjuW32tc5lrEcTusq/A7NW/Q+ocZRGJXR6+Ws23percHIj9Vrx76tr3cHjHFjJi6o8693uF9NVObNqqd8R3uYddo8DY+V1fMD0roaz/l6hjz7F9V472OsfgonFtGHSg9dDT1Q4uZ1Mv52rn+OdHFLe8Zlo33uBKOsivykbs7yCvQfIO4IuEU+P49hVjJ+9U42OJ61tuUo7TfG/cr/on0nUFbZjndRKcurlIAJ9x+w9xseSC8IvAV6gIiICIiAiIgIiICIiAiIgIiICIiAiFUjTXpHpaAmJoM8/8NpsGHd1jt3cLlBdrr26/PdXp1jda7VjcYgdkcDTe3Mi7j5hexaIY7N2niY33yPAP/e66DsemWlcGHQdbL2nOuI4we1I7hyA3ncuLsp6/GqnrJbuPqxjKOJh+Q57Svmv6PMXtd0T3W4Fklu4A3XuA6TYrhTixzA+O93xvYWutxvbWHfmEHXNGdBqala0vAkkG8jsNPut+pVb03qNapkG5tmjwF/mSrlohpVT4hD1kVw4WEkbvSYT8wdxXPNIX3qJz/Nk/uIWGf8A1ep4TXeaZ9oV+pCj5SpOdqjZ2rzrQ+xwywBbEJWu0LNGVWHVaUlTyL6nYALkrVgctsYbNL2gMgrR3c06rPedNAyZ5KUw2dzXNcDYggg8CNi0KiAM9I3PAL4jq3jkPioi2pXvgnLV37C6oSxRye00HuO8ed1tPaCLEAjgc1xOk0onY0NbI4AbADYcVtN0wq90rvNd0cur5W/+P59zqYdIrNGoXXdETC47Sz0T+JhyIXONLuj1pu90YYf40A7B/wAyL1e9uXJbdLpvVNObw7k4A/JWbCtOI39mZurf1m5jxC0ryKW+jkz+EcnFG9b+zmmB6X4lhJayb95ptgub2H8t+0fhPwXY9GdJ6Wvj6yneDb0mHJ7Dwc367FHYzorTVbC+ItaXDdnG/wDEPqFyLGNHqzDp+upy6KRuYtsI323ObyK3eZMP0QioXR90ixV1oJrRVIy1djZLb2X2H3VfQiBERAREQEREBERAREQEREBEXy85IKf0l6V/YabVjP7xNdsXuj1pTyb8yFz/AEA0D+1kzTlwjBu53rvccyLnfnmeaz1mB1mI1zqifVYw2ETQ7X1WC5awAet6x3Z7bLpWEYN1cbI9dxa0WAFrczlZt796CRw6gpqZoZC1kY4CwJ5k7Se9bjZWnYQe4grUbhjOHx/QI/C2f7KDeWji2EwVLCyZgcNx9Zp4tO4rC+OWLNp1gPVOf/xaOk2k0dLRS1Q2garGnaZXZMb559wug5roOz7Jjk1PG68es+J1th7Ot8HADwK2ceH7xOP5sn9xXz0PYO98zqmS5Iu9zjtc99/mS4+AWzpZHq1c49+/5gHfVYZ/J6nhU6yT9kDKFoTsUg9a0rVw2h9TitpGkICskrVgKzl31nbailsQp4YzaPVHBVlguVtDYkTKMmOttbfTjc3K9yXwvQFGmm31ks8EBcclrhSmGSC6mIUyXmI3D6dhTrXWrFIWmxVvhc0tVTxRtnmyvauu8OXDnm8zWyx6N6Qvp3DO7D6Tdx5jgV0WeCCshGsA9jhcHeDxB3FcUp5lfNA8YLX9S49l/o8nf6rp4+X/AJl4vi/AiYnLSO8ef1UzTzQOSB3WxE5G7JG5ZjYHW9F3NWfo16RDORR1p1agZMecut5O4P8Amuk1EDJGljwHNIsQdhXFukbQV0Luuhva92u3g7Q1xG/gV2Pl3bkXOOi3Tv7U37JUm1QwWa45da0cffHx2ro6kEREBERAREQEREBERAUFpNXarOrHrC7z7Me8nhfZ5qZqJmsa57jYNBJPIKqugdUSCJ1+3aaf3Yx9zD47T3HigyaK4WX/ALzKPS+6YfVZxPM7VaQEa0AADIDIL1AREQeFc10wweOrdUNJfqQ36trHaodVSMa1gA3kHLPKxcug4nVdVG5++1mji45NHnZQmCUN3gHMQkucfbqX5vPPUBt3uPBBs6IYN9kpmRkDXtd9vats7hsVM6QodWqJ9pjXfNv0XT1Quk2n+5k/Ew/Aj6rPLHyu3gX6c0fVQnLE4L6Ll4uGYfUUu0pmLTe1ScrVqvjWVoehiyMMQWwF8Bi+7Krabbe3Xw56+HlYXOULVjbI6VZaacgrUAWxEEha2tJpmJkNUdNUaxzXi1n7VaZY0pWJ7NiN+amMOnLXNcNoII7xsUEpKicpr5ss8RNXdKCoEkbJB6zQ7zGxfdXTMkY5jwC1wsQVEaFya1JHyLm+Tip1etE7h+f5adF5r7S4Hp7oxLQzieEkFp12PGRIB/uC6p0f6VtxCmDzYSss2VvvbnDkVK6QYQyqhdG7btafZduPcuGYbWS4PiAfYiMuLJWe7ftDw2hSo/QyLHTztka17DdrgHNI2EEXBWRECIiAiIgIiICIsdRMGNc92QaCT3BBD49VNvqu9CMdbLzA+7Z4uz8Oay6OUjmsMkn3kp138r+i3uAsFECF00scTtrj9on5D/CjPdl5K2hB6iIgIijsZqnNaGR/eSHVb7o9Z55AfRBF4nVufJ2M9R3VxDc6cjNx91gufAqcw6kEUbWDO20na5xzc48ybnxUTo/Shx60fdtBjg5j15e9x+AHFTNZVMiY6SRwaxgLnOJsABtJRLMqv0hxNNI4kgFjmuFyB7ptfkVRcV02xPE5XU+ExujiGRmsA8j2i53Ziad28rXi6Gqqbt1VZd5zN9eY35ucRdRMbjS1LzS0Wj0Qb52k5OB7iCsD6zV2qcr+hGdoJhqmOPB7XMv49r5Kn4vglfQG1TG9rDkJB+1iPiCbdwIPJYWwTrs9XD4nWJ+aE5FKHDJelirVHiJY4X9F2wg3ae4/Q5qyxyggFclqzE6l7+LNW9YtSdxLzq14Y1muvVXpbxklpuiWF0SkCxfJjVZq1rlaIjWRgWcxrzUUaX+Jt8ha84W3qrHJGp0it+74YMlIUgWtFGt2AK1YY5r9nWNBR+6M5uf/AHWVhURorBqUsIO0t1vzHW+ql16dI1EPhc9urLafrIuadLmjglj65oz2O/EPRPjs8l0taeLUYmikjPrNNu/cfNWZKH0LaQGamdTPPbgPZvt6snZ4H5hdIXAdFak0GMBpybI7VcOT+yfJ1j4LvoQeoiICIiAiIgKIxqUEtjJ7Ocsn+WzO3ibeSl1UsTeZSWjbPKIh/lR5v8zfzQSWjEJLXzvHamdrdzNjG+VlNr4iYGgNGwAAeC+0BERBjnmDGlzjYAEk8gqu4Pnk1cw6UXdxipr+jyc/Z5rYxrEA4kG5jjI1gNsspPYib47f9FJYLQujaXSZyyHWkI2X3MHutGQRLfjjDQGtFgAAANwGwLmunssuI1sWFQu1WNtJUuGdgM8+NgRlvc4cF0wlc/6K4etNdXOzdPUOa08GMzt5uP5RwRC5YLhEFLE2GFgYxvmTvc4+s48VvErXkr4WmzpWA8C5oPldUfSXS+USOjgOq1ptrDaed+HcgsGkOISNBDDYDaRtJ4DgqPW1T3hwcNdpyLSNYOHBwO0L6w6SoqXAOLnNvmdZ31uFI1GFNid6Ye3yI5EfVWRHZyvSTR3UDpYWkM2vizOrba5t88vgo7AcRP3bjmNnMLqlcQdue7nbnxXLNK8JNLOHs9BxLmcj6zO7O45HkscuPqh38PlThvv0nzj+082ZZ43qHo59docN4UlTrgfV9Ua3DdC9Xw1faI6nmqvNVfSXRPU+dVCxfS8Q6xoUnglCZpo4h6zgDybtcfK6jgV0jo+wQxtNQ8dp4swcGcfH6LTFTcuHm8j4WOZ9fRcY2gAAbALDuX2iLvfKCIiDhHSvR9TXRyNyuT9HD43XbcKqethik9tjHebQVyzpxhzpne99F0DQZ+tQUp/lgeRI+iCdREQERYqpzgxxYLuDXFo4utkPNBkuvV+UZMcxQV7nTyz9eHEkBzxq8msGQbytuX6opJNZjHe01p8xdB9VDrNceDSfgq5gUOtLET6kAd/VI4kn4KyTNu0jiCPMKF0ZIIcPWaBG4cNQut8/gUE6iLy6D26hMcxTV/ZRka7gSXbBGy2bnHdkseNY6GdiKznkE3vZrQNridgaOJy+Sqc9ZBHE6pqnkU2tdzrHXqng3DI2nPqgc+e0qFojtuVl0foxIWzEERMuIGnIuJ9Kdw4ndwHerMobRbSKlr4eupnXaDqlpGq5hFuy5u7Ig+KmVKrHO27XAbwR8FwrR/8A4jUxtwuleYWNdI+olaS0/tHk6rnDMAbLDMkHgu3YrMWQyvG1sb3DvDSQqf0O0bW4eJvXmlke47zqPMY/tPmUEPH0L0er25JXv3uBa3PjYgn4qHxTQusoQXwPdVQjN0T7iVo9w537vgu1LVeY5NdrXNLmWDgCCWki4DgNlwp7epuY8nKsF0rZ1N4wLbDlqvYeDx9Vo1WJvc7Wv/vgnSBhAo6htZGLRSu6qpaMhc3s889p8D7S0oqV5yAva/kN/wAlHfel5iJjcLVSsErWncRdReluAmWlns0l0betj72DWIHMt1h4qQw6lmgZHrsu2zuyc73Lt2/IBTWH10LiQcrggtdwIsbHu4+avpntwXBajVJZuvceKscEyqkcVnC27Lyy+isVKbgXXn5a6tL6fgZurBXfp2SrJVk6wLSY1eGM8VnLtrMS3xIF7rrSZGeKyhvNQ07NgyBeB5OwLJh9BJMbRsLue4d5OQV+0c0RijIfOQ925g9Ad/tfJWpSbObPyseGO/efZH6GaKOlLZphaMZtafX/APVdNa22xY4nDcsy7aUisah8zyeRfNfdvxAiIrucREQcl6cX9qkZv7R+QV90GZq0FKP5d/Mk/Vct6VavrsRbE3PqmNZ/U7M/MLseD0/VwQs9mNrfJoQbiIiAiIgp2kuHFs5qBG2zmBjpGt7bbHWa42zIB22zseQW9guNWAZK3VducO01w4sIycPw+ICsL2gix2Kv1GCyxkmnc0tJuYn5tvxHAoJr7bH7YHebfNVasJindLCcyc7dqN19zreidnzW11lSDnR3PFkgA8lrVtHVzbKSJp9qVwkt3A5IJBmk7LWc0tkG1rjYDx228FF4xiUj29qSzTsjgGu93InYO8+S1xSVTHtFUWuiH8tsg7hcdnwVhoqKh2xtYPh8E2KxTUYcA6pGrHcFtOLkyEbDM62tIfdaD3DYqH0kYDilZWN1Y5Hw6gMDAwhsTdhbqjIG42usSLZBdza6Fm9je6w+SjsSxh1i2Bpe7iNiCm9D+htXQGd892iVrAGFwcS5pJ1iG5NsDbxXTlXtHoawOLpzkdg4KwoMdREHtc07HNLT3EW+q5R0dvfE6ajeSHU0ksZbfc55kY4DgdZ/5V1tc70+wSaCduKUjS9zW6lVCNskXtge00fLvSBtTVkjGFzXEEHivNHMep2zv12MZLPqh8oFi8sGqzrONhldQE2MxyUwkidrsJzI2tPsvHqnvURhWGyTyB5yaMy7YAFKFx6VYGmlqGnY6IPH4mPaD8C3yWnosx4p6dzGseZIWF8b8nOsB22OGYvnsuozpCxjro6ekiOvO8BjmjaBri2twLi1h7r8QulYJg8cNPFEWtJbGxrjYZ6oAzRMSroLNbUB6tw/wJ/R/ofu+C08YZA1rjKDC8Nc4NfeziBcCOQbe48VcazCmPGqQHt9l+dvwv8ASb8VX304a99PFKyQgAupJi1zg07C3Ph3JscAwahkdrGxJuT3XOV1OwUUg9UrodbgFO4kMBppT/hSZxuO7Vfu8clWcbd9ic1tT+zLvRvmHDeQRcEbM+a58mPc7l63F5cY8fTGpRrKWT2D8B9VmbQyncB3n9FIQStcA5pDgdhBuFmaqfDh0TzLekQ0GYW7e8DuF/mt6koImm7m6/4jf4bFlC+gpikMr8nJaPNP0NcAABYDgMh5KapqxUqN1lKUdUVrDjtG+68U1SpGF91V6Ce6nqR6tDC0JBF4CvVZiLUxavZTwyTPNmsaXHnbYPE2C2lx3pW0qEzxRwuuxrv2hGxzx6o5D5oIXROF9biBlfnd5kd53AXfGiwXOOi/BerGuRntP6LpChIiIpQIiICIiAiIg8c0HIrTkwqB2ZYPDJbqINJmFQj1B45raZGBsAHcvtEBERAXjl6sVT6JQc70t0LpXyOnp3vpZj6TojZrj7zNn+9ioWJ/8RgaWGskc0fw2xtJHeACuj6SySAGwuqFUlzidZBk0A0mwejdrztnFQb3kkZ1gF9pbqXIJ3uIuuhv6UcIDb/aCeTYpXHy1Vy12HtfkWg94utim0WjdmGNH9ITZpYdIOlt0gMdBE5pOXXSgXHNkYvnzcfBUqhpX65mkcTISXaxJLtY7XF3tKyM0Ze0ZDLkLL2LBZLi4yVZlrSIjum8I0iqXNDJg2dg/iC7rcNYfMrn2nhqPtcj2sIhs1scT+20MAuQCeLi4+K6ng+GgACynX4JFKzVe1rgdxF0gtET5PzhR1DWuvE91O/e03dGe8blaMGx/Wd1U+q1+Wq5p7DweHA8lctI+imJ93U7tQ+w+5b4OGY+KolZ0bYgwk9TrW3BzHg25XuU1Epre1VrAX0FQWVlTTO1T1kRG1hGuzxjkzHgQpaj0xIykjY/mx3Vu/JJl5OVelr8WJWpbdI03UJS6U0TvSc+M++w2/M24U/h+MUJ2VMXi8D5pom8J/DmkWVio1XKfF6MbamH/qM/VZ36a4XEO1VxHk0mQ+TQVZlMrezYj3gAkkADMk5ADmVzHGOmWjjBFPG+U7i79m36k+QXP8X0uxPE3dWL6jjlFGCGnwGbvG6sxXrT/pIbZ1PRuuTk+YcNhbH+qrGiej7zaeQekf2YO8+13KZ0Y6OxCBPXeltbDvv75GzuV3wShMj+scLAZNGwAbrKJTEJrAaIRRAb1JrwBeqUSIiICIiAiIgIiICIiAiIgIiIC8IREGhWYYx6rWI6JtdnZEQaEGixadinaPAABsXqIN5uEW2L5fh5G5EUJiWMU4G6y+xKWoiheGeOrBWYBrl6iJatfgsMw1ZI2vHBzQ757FUsT6LKGW5a10R9x1x5OuiIptWa3oYkz6qob3Oa5h82k/JQ1R0O4kPRdG7uk/8AIBeIiJYWdEOKeyz87P1UjSdDNcfTfE0fjJ/taiKyFowfoapWEGeV0h4MaGDzNz8ldKPDqOibaCJrDbaM3HvccyiKJTENMQvqH3Poqx00AY0AIiQmzMiIpVERE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AutoShape 6" descr="data:image/jpeg;base64,/9j/4AAQSkZJRgABAQAAAQABAAD/2wCEAAkGBxASEhISEhMWFRUWFRUVFRUWFxcSFhYVFhUXFhUVFRgYHSggGBolGxcVIjIhJSkrLi4vFx8zODM4NygvLisBCgoKDg0OGhAQGi0dHx0tLi0tLS0tLS0tKystLSstKy0rLSstLS4rKy8rLy0tKy0uKy0tKy0tKy0tKystLjUrLf/AABEIAKgBLAMBIgACEQEDEQH/xAAcAAEAAgMBAQEAAAAAAAAAAAAABQYDBAcBAgj/xABEEAABAwICBgYHBQYEBwAAAAABAAIDBBEFIQYSMUFRYQcTInGBkTJCUmKhscEUM3KS0SMkU2OCskNz4fAVNJOi0uLx/8QAGwEBAAMBAQEBAAAAAAAAAAAAAAECAwQFBgf/xAAqEQEAAgIBAgQGAgMAAAAAAAAAAQIDEQQSIQUxQVETImFxgdGRwQYyQv/aAAwDAQACEQMRAD8A7iiIgIiICIiAiIgIiICIiAiIgIiIC+JJQ0EkgAbSTYBaOM4tHTML3n8LRtceA/Vco0i0mmqXG7tVm5g2D9TzKxy5op93ocHw7Jyp3Havv+nRMR00o4sg4vPu7PMqIf0jR+rCfF9vouZ7VI0eGl+9ck8nJM9n0VfBeJjr8+5/P6dDpukCE+lG4dxDvnZWHDcbp5/u3gn2T2XeRXIarCXMFwVq0tW9p22IO3YVavJvE/Mxy+CcfJXeGdT/AC70ipuiGlBltDMe16rz63I8+auIXbS8WjcPmuRx74LzS71ERWYCIiAiIgIiICIiAiIgIiICIiAiIgIiICIiAiIgIiICIo/G8Zp6SIzVEgYwbzmSfZaNrjyCCQURi+klJTOayWVokcbNjB1pHHkwZ25nJcj0j6S66tcYqEGni2dYbda4cb7GDuz5rQwTR7qCaiUudK4GznA532uBdm47r8yq3t0xttx8M5ckU903pTjL55C47NjRwbuCrZN1s1jrlaj3WXlXmZnb77jY646RWsPtslirDg9SMlU3PW/QVBaq1tqWubH1VXioeHNVRxFtnqTjrbhRNc+5Wl525OPSaTpmoqgggg2IzUnUabY1A4vZGKmDI6xjuW32tc5lrEcTusq/A7NW/Q+ocZRGJXR6+Ws23percHIj9Vrx76tr3cHjHFjJi6o8693uF9NVObNqqd8R3uYddo8DY+V1fMD0roaz/l6hjz7F9V472OsfgonFtGHSg9dDT1Q4uZ1Mv52rn+OdHFLe8Zlo33uBKOsivykbs7yCvQfIO4IuEU+P49hVjJ+9U42OJ61tuUo7TfG/cr/on0nUFbZjndRKcurlIAJ9x+w9xseSC8IvAV6gIiICIiAiIgIiICIiAiIgIiICIiAiFUjTXpHpaAmJoM8/8NpsGHd1jt3cLlBdrr26/PdXp1jda7VjcYgdkcDTe3Mi7j5hexaIY7N2niY33yPAP/e66DsemWlcGHQdbL2nOuI4we1I7hyA3ncuLsp6/GqnrJbuPqxjKOJh+Q57Svmv6PMXtd0T3W4Fklu4A3XuA6TYrhTixzA+O93xvYWutxvbWHfmEHXNGdBqala0vAkkG8jsNPut+pVb03qNapkG5tmjwF/mSrlohpVT4hD1kVw4WEkbvSYT8wdxXPNIX3qJz/Nk/uIWGf8A1ep4TXeaZ9oV+pCj5SpOdqjZ2rzrQ+xwywBbEJWu0LNGVWHVaUlTyL6nYALkrVgctsYbNL2gMgrR3c06rPedNAyZ5KUw2dzXNcDYggg8CNi0KiAM9I3PAL4jq3jkPioi2pXvgnLV37C6oSxRye00HuO8ed1tPaCLEAjgc1xOk0onY0NbI4AbADYcVtN0wq90rvNd0cur5W/+P59zqYdIrNGoXXdETC47Sz0T+JhyIXONLuj1pu90YYf40A7B/wAyL1e9uXJbdLpvVNObw7k4A/JWbCtOI39mZurf1m5jxC0ryKW+jkz+EcnFG9b+zmmB6X4lhJayb95ptgub2H8t+0fhPwXY9GdJ6Wvj6yneDb0mHJ7Dwc367FHYzorTVbC+ItaXDdnG/wDEPqFyLGNHqzDp+upy6KRuYtsI323ObyK3eZMP0QioXR90ixV1oJrRVIy1djZLb2X2H3VfQiBERAREQEREBERAREQEREBEXy85IKf0l6V/YabVjP7xNdsXuj1pTyb8yFz/AEA0D+1kzTlwjBu53rvccyLnfnmeaz1mB1mI1zqifVYw2ETQ7X1WC5awAet6x3Z7bLpWEYN1cbI9dxa0WAFrczlZt796CRw6gpqZoZC1kY4CwJ5k7Se9bjZWnYQe4grUbhjOHx/QI/C2f7KDeWji2EwVLCyZgcNx9Zp4tO4rC+OWLNp1gPVOf/xaOk2k0dLRS1Q2garGnaZXZMb559wug5roOz7Jjk1PG68es+J1th7Ot8HADwK2ceH7xOP5sn9xXz0PYO98zqmS5Iu9zjtc99/mS4+AWzpZHq1c49+/5gHfVYZ/J6nhU6yT9kDKFoTsUg9a0rVw2h9TitpGkICskrVgKzl31nbailsQp4YzaPVHBVlguVtDYkTKMmOttbfTjc3K9yXwvQFGmm31ks8EBcclrhSmGSC6mIUyXmI3D6dhTrXWrFIWmxVvhc0tVTxRtnmyvauu8OXDnm8zWyx6N6Qvp3DO7D6Tdx5jgV0WeCCshGsA9jhcHeDxB3FcUp5lfNA8YLX9S49l/o8nf6rp4+X/AJl4vi/AiYnLSO8ef1UzTzQOSB3WxE5G7JG5ZjYHW9F3NWfo16RDORR1p1agZMecut5O4P8Amuk1EDJGljwHNIsQdhXFukbQV0Luuhva92u3g7Q1xG/gV2Pl3bkXOOi3Tv7U37JUm1QwWa45da0cffHx2ro6kEREBERAREQEREBERAUFpNXarOrHrC7z7Me8nhfZ5qZqJmsa57jYNBJPIKqugdUSCJ1+3aaf3Yx9zD47T3HigyaK4WX/ALzKPS+6YfVZxPM7VaQEa0AADIDIL1AREQeFc10wweOrdUNJfqQ36trHaodVSMa1gA3kHLPKxcug4nVdVG5++1mji45NHnZQmCUN3gHMQkucfbqX5vPPUBt3uPBBs6IYN9kpmRkDXtd9vats7hsVM6QodWqJ9pjXfNv0XT1Quk2n+5k/Ew/Aj6rPLHyu3gX6c0fVQnLE4L6Ll4uGYfUUu0pmLTe1ScrVqvjWVoehiyMMQWwF8Bi+7Krabbe3Xw56+HlYXOULVjbI6VZaacgrUAWxEEha2tJpmJkNUdNUaxzXi1n7VaZY0pWJ7NiN+amMOnLXNcNoII7xsUEpKicpr5ss8RNXdKCoEkbJB6zQ7zGxfdXTMkY5jwC1wsQVEaFya1JHyLm+Tip1etE7h+f5adF5r7S4Hp7oxLQzieEkFp12PGRIB/uC6p0f6VtxCmDzYSss2VvvbnDkVK6QYQyqhdG7btafZduPcuGYbWS4PiAfYiMuLJWe7ftDw2hSo/QyLHTztka17DdrgHNI2EEXBWRECIiAiIgIiICIsdRMGNc92QaCT3BBD49VNvqu9CMdbLzA+7Z4uz8Oay6OUjmsMkn3kp138r+i3uAsFECF00scTtrj9on5D/CjPdl5K2hB6iIgIijsZqnNaGR/eSHVb7o9Z55AfRBF4nVufJ2M9R3VxDc6cjNx91gufAqcw6kEUbWDO20na5xzc48ybnxUTo/Shx60fdtBjg5j15e9x+AHFTNZVMiY6SRwaxgLnOJsABtJRLMqv0hxNNI4kgFjmuFyB7ptfkVRcV02xPE5XU+ExujiGRmsA8j2i53Ziad28rXi6Gqqbt1VZd5zN9eY35ucRdRMbjS1LzS0Wj0Qb52k5OB7iCsD6zV2qcr+hGdoJhqmOPB7XMv49r5Kn4vglfQG1TG9rDkJB+1iPiCbdwIPJYWwTrs9XD4nWJ+aE5FKHDJelirVHiJY4X9F2wg3ae4/Q5qyxyggFclqzE6l7+LNW9YtSdxLzq14Y1muvVXpbxklpuiWF0SkCxfJjVZq1rlaIjWRgWcxrzUUaX+Jt8ha84W3qrHJGp0it+74YMlIUgWtFGt2AK1YY5r9nWNBR+6M5uf/AHWVhURorBqUsIO0t1vzHW+ql16dI1EPhc9urLafrIuadLmjglj65oz2O/EPRPjs8l0taeLUYmikjPrNNu/cfNWZKH0LaQGamdTPPbgPZvt6snZ4H5hdIXAdFak0GMBpybI7VcOT+yfJ1j4LvoQeoiICIiAiIgKIxqUEtjJ7Ocsn+WzO3ibeSl1UsTeZSWjbPKIh/lR5v8zfzQSWjEJLXzvHamdrdzNjG+VlNr4iYGgNGwAAeC+0BERBjnmDGlzjYAEk8gqu4Pnk1cw6UXdxipr+jyc/Z5rYxrEA4kG5jjI1gNsspPYib47f9FJYLQujaXSZyyHWkI2X3MHutGQRLfjjDQGtFgAAANwGwLmunssuI1sWFQu1WNtJUuGdgM8+NgRlvc4cF0wlc/6K4etNdXOzdPUOa08GMzt5uP5RwRC5YLhEFLE2GFgYxvmTvc4+s48VvErXkr4WmzpWA8C5oPldUfSXS+USOjgOq1ptrDaed+HcgsGkOISNBDDYDaRtJ4DgqPW1T3hwcNdpyLSNYOHBwO0L6w6SoqXAOLnNvmdZ31uFI1GFNid6Ye3yI5EfVWRHZyvSTR3UDpYWkM2vizOrba5t88vgo7AcRP3bjmNnMLqlcQdue7nbnxXLNK8JNLOHs9BxLmcj6zO7O45HkscuPqh38PlThvv0nzj+082ZZ43qHo59docN4UlTrgfV9Ua3DdC9Xw1faI6nmqvNVfSXRPU+dVCxfS8Q6xoUnglCZpo4h6zgDybtcfK6jgV0jo+wQxtNQ8dp4swcGcfH6LTFTcuHm8j4WOZ9fRcY2gAAbALDuX2iLvfKCIiDhHSvR9TXRyNyuT9HD43XbcKqethik9tjHebQVyzpxhzpne99F0DQZ+tQUp/lgeRI+iCdREQERYqpzgxxYLuDXFo4utkPNBkuvV+UZMcxQV7nTyz9eHEkBzxq8msGQbytuX6opJNZjHe01p8xdB9VDrNceDSfgq5gUOtLET6kAd/VI4kn4KyTNu0jiCPMKF0ZIIcPWaBG4cNQut8/gUE6iLy6D26hMcxTV/ZRka7gSXbBGy2bnHdkseNY6GdiKznkE3vZrQNridgaOJy+Sqc9ZBHE6pqnkU2tdzrHXqng3DI2nPqgc+e0qFojtuVl0foxIWzEERMuIGnIuJ9Kdw4ndwHerMobRbSKlr4eupnXaDqlpGq5hFuy5u7Ig+KmVKrHO27XAbwR8FwrR/8A4jUxtwuleYWNdI+olaS0/tHk6rnDMAbLDMkHgu3YrMWQyvG1sb3DvDSQqf0O0bW4eJvXmlke47zqPMY/tPmUEPH0L0er25JXv3uBa3PjYgn4qHxTQusoQXwPdVQjN0T7iVo9w537vgu1LVeY5NdrXNLmWDgCCWki4DgNlwp7epuY8nKsF0rZ1N4wLbDlqvYeDx9Vo1WJvc7Wv/vgnSBhAo6htZGLRSu6qpaMhc3s889p8D7S0oqV5yAva/kN/wAlHfel5iJjcLVSsErWncRdReluAmWlns0l0betj72DWIHMt1h4qQw6lmgZHrsu2zuyc73Lt2/IBTWH10LiQcrggtdwIsbHu4+avpntwXBajVJZuvceKscEyqkcVnC27Lyy+isVKbgXXn5a6tL6fgZurBXfp2SrJVk6wLSY1eGM8VnLtrMS3xIF7rrSZGeKyhvNQ07NgyBeB5OwLJh9BJMbRsLue4d5OQV+0c0RijIfOQ925g9Ad/tfJWpSbObPyseGO/efZH6GaKOlLZphaMZtafX/APVdNa22xY4nDcsy7aUisah8zyeRfNfdvxAiIrucREQcl6cX9qkZv7R+QV90GZq0FKP5d/Mk/Vct6VavrsRbE3PqmNZ/U7M/MLseD0/VwQs9mNrfJoQbiIiAiIgp2kuHFs5qBG2zmBjpGt7bbHWa42zIB22zseQW9guNWAZK3VducO01w4sIycPw+ICsL2gix2Kv1GCyxkmnc0tJuYn5tvxHAoJr7bH7YHebfNVasJindLCcyc7dqN19zreidnzW11lSDnR3PFkgA8lrVtHVzbKSJp9qVwkt3A5IJBmk7LWc0tkG1rjYDx228FF4xiUj29qSzTsjgGu93InYO8+S1xSVTHtFUWuiH8tsg7hcdnwVhoqKh2xtYPh8E2KxTUYcA6pGrHcFtOLkyEbDM62tIfdaD3DYqH0kYDilZWN1Y5Hw6gMDAwhsTdhbqjIG42usSLZBdza6Fm9je6w+SjsSxh1i2Bpe7iNiCm9D+htXQGd892iVrAGFwcS5pJ1iG5NsDbxXTlXtHoawOLpzkdg4KwoMdREHtc07HNLT3EW+q5R0dvfE6ajeSHU0ksZbfc55kY4DgdZ/5V1tc70+wSaCduKUjS9zW6lVCNskXtge00fLvSBtTVkjGFzXEEHivNHMep2zv12MZLPqh8oFi8sGqzrONhldQE2MxyUwkidrsJzI2tPsvHqnvURhWGyTyB5yaMy7YAFKFx6VYGmlqGnY6IPH4mPaD8C3yWnosx4p6dzGseZIWF8b8nOsB22OGYvnsuozpCxjro6ekiOvO8BjmjaBri2twLi1h7r8QulYJg8cNPFEWtJbGxrjYZ6oAzRMSroLNbUB6tw/wJ/R/ofu+C08YZA1rjKDC8Nc4NfeziBcCOQbe48VcazCmPGqQHt9l+dvwv8ASb8VX304a99PFKyQgAupJi1zg07C3Ph3JscAwahkdrGxJuT3XOV1OwUUg9UrodbgFO4kMBppT/hSZxuO7Vfu8clWcbd9ic1tT+zLvRvmHDeQRcEbM+a58mPc7l63F5cY8fTGpRrKWT2D8B9VmbQyncB3n9FIQStcA5pDgdhBuFmaqfDh0TzLekQ0GYW7e8DuF/mt6koImm7m6/4jf4bFlC+gpikMr8nJaPNP0NcAABYDgMh5KapqxUqN1lKUdUVrDjtG+68U1SpGF91V6Ce6nqR6tDC0JBF4CvVZiLUxavZTwyTPNmsaXHnbYPE2C2lx3pW0qEzxRwuuxrv2hGxzx6o5D5oIXROF9biBlfnd5kd53AXfGiwXOOi/BerGuRntP6LpChIiIpQIiICIiAiIg8c0HIrTkwqB2ZYPDJbqINJmFQj1B45raZGBsAHcvtEBERAXjl6sVT6JQc70t0LpXyOnp3vpZj6TojZrj7zNn+9ioWJ/8RgaWGskc0fw2xtJHeACuj6SySAGwuqFUlzidZBk0A0mwejdrztnFQb3kkZ1gF9pbqXIJ3uIuuhv6UcIDb/aCeTYpXHy1Vy12HtfkWg94utim0WjdmGNH9ITZpYdIOlt0gMdBE5pOXXSgXHNkYvnzcfBUqhpX65mkcTISXaxJLtY7XF3tKyM0Ze0ZDLkLL2LBZLi4yVZlrSIjum8I0iqXNDJg2dg/iC7rcNYfMrn2nhqPtcj2sIhs1scT+20MAuQCeLi4+K6ng+GgACynX4JFKzVe1rgdxF0gtET5PzhR1DWuvE91O/e03dGe8blaMGx/Wd1U+q1+Wq5p7DweHA8lctI+imJ93U7tQ+w+5b4OGY+KolZ0bYgwk9TrW3BzHg25XuU1Epre1VrAX0FQWVlTTO1T1kRG1hGuzxjkzHgQpaj0xIykjY/mx3Vu/JJl5OVelr8WJWpbdI03UJS6U0TvSc+M++w2/M24U/h+MUJ2VMXi8D5pom8J/DmkWVio1XKfF6MbamH/qM/VZ36a4XEO1VxHk0mQ+TQVZlMrezYj3gAkkADMk5ADmVzHGOmWjjBFPG+U7i79m36k+QXP8X0uxPE3dWL6jjlFGCGnwGbvG6sxXrT/pIbZ1PRuuTk+YcNhbH+qrGiej7zaeQekf2YO8+13KZ0Y6OxCBPXeltbDvv75GzuV3wShMj+scLAZNGwAbrKJTEJrAaIRRAb1JrwBeqUSIiICIiAiIgIiICIiAiIgIiIC8IREGhWYYx6rWI6JtdnZEQaEGixadinaPAABsXqIN5uEW2L5fh5G5EUJiWMU4G6y+xKWoiheGeOrBWYBrl6iJatfgsMw1ZI2vHBzQ757FUsT6LKGW5a10R9x1x5OuiIptWa3oYkz6qob3Oa5h82k/JQ1R0O4kPRdG7uk/8AIBeIiJYWdEOKeyz87P1UjSdDNcfTfE0fjJ/taiKyFowfoapWEGeV0h4MaGDzNz8ldKPDqOibaCJrDbaM3HvccyiKJTENMQvqH3Poqx00AY0AIiQmzMiIpVEREH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8" descr="data:image/jpeg;base64,/9j/4AAQSkZJRgABAQAAAQABAAD/2wCEAAkGBxASEhISEhMWFRUWFRUVFRUWFxcSFhYVFhUXFhUVFRgYHSggGBolGxcVIjIhJSkrLi4vFx8zODM4NygvLisBCgoKDg0OGhAQGi0dHx0tLi0tLS0tLS0tKystLSstKy0rLSstLS4rKy8rLy0tKy0uKy0tKy0tKy0tKystLjUrLf/AABEIAKgBLAMBIgACEQEDEQH/xAAcAAEAAgMBAQEAAAAAAAAAAAAABQYDBAcBAgj/xABEEAABAwICBgYHBQYEBwAAAAABAAIDBBEFIQYSMUFRYQcTInGBkTJCUmKhscEUM3KS0SMkU2OCskNz4fAVNJOi0uLx/8QAGwEBAAMBAQEBAAAAAAAAAAAAAAECAwQFBgf/xAAqEQEAAgIBAgQGAgMAAAAAAAAAAQIDEQQSIQUxQVETImFxgdGRwQYyQv/aAAwDAQACEQMRAD8A7iiIgIiICIiAiIgIiICIiAiIgIiIC+JJQ0EkgAbSTYBaOM4tHTML3n8LRtceA/Vco0i0mmqXG7tVm5g2D9TzKxy5op93ocHw7Jyp3Havv+nRMR00o4sg4vPu7PMqIf0jR+rCfF9vouZ7VI0eGl+9ck8nJM9n0VfBeJjr8+5/P6dDpukCE+lG4dxDvnZWHDcbp5/u3gn2T2XeRXIarCXMFwVq0tW9p22IO3YVavJvE/Mxy+CcfJXeGdT/AC70ipuiGlBltDMe16rz63I8+auIXbS8WjcPmuRx74LzS71ERWYCIiAiIgIiICIiAiIgIiICIiAiIgIiICIiAiIgIiICIo/G8Zp6SIzVEgYwbzmSfZaNrjyCCQURi+klJTOayWVokcbNjB1pHHkwZ25nJcj0j6S66tcYqEGni2dYbda4cb7GDuz5rQwTR7qCaiUudK4GznA532uBdm47r8yq3t0xttx8M5ckU903pTjL55C47NjRwbuCrZN1s1jrlaj3WXlXmZnb77jY646RWsPtslirDg9SMlU3PW/QVBaq1tqWubH1VXioeHNVRxFtnqTjrbhRNc+5Wl525OPSaTpmoqgggg2IzUnUabY1A4vZGKmDI6xjuW32tc5lrEcTusq/A7NW/Q+ocZRGJXR6+Ws23percHIj9Vrx76tr3cHjHFjJi6o8693uF9NVObNqqd8R3uYddo8DY+V1fMD0roaz/l6hjz7F9V472OsfgonFtGHSg9dDT1Q4uZ1Mv52rn+OdHFLe8Zlo33uBKOsivykbs7yCvQfIO4IuEU+P49hVjJ+9U42OJ61tuUo7TfG/cr/on0nUFbZjndRKcurlIAJ9x+w9xseSC8IvAV6gIiICIiAiIgIiICIiAiIgIiICIiAiFUjTXpHpaAmJoM8/8NpsGHd1jt3cLlBdrr26/PdXp1jda7VjcYgdkcDTe3Mi7j5hexaIY7N2niY33yPAP/e66DsemWlcGHQdbL2nOuI4we1I7hyA3ncuLsp6/GqnrJbuPqxjKOJh+Q57Svmv6PMXtd0T3W4Fklu4A3XuA6TYrhTixzA+O93xvYWutxvbWHfmEHXNGdBqala0vAkkG8jsNPut+pVb03qNapkG5tmjwF/mSrlohpVT4hD1kVw4WEkbvSYT8wdxXPNIX3qJz/Nk/uIWGf8A1ep4TXeaZ9oV+pCj5SpOdqjZ2rzrQ+xwywBbEJWu0LNGVWHVaUlTyL6nYALkrVgctsYbNL2gMgrR3c06rPedNAyZ5KUw2dzXNcDYggg8CNi0KiAM9I3PAL4jq3jkPioi2pXvgnLV37C6oSxRye00HuO8ed1tPaCLEAjgc1xOk0onY0NbI4AbADYcVtN0wq90rvNd0cur5W/+P59zqYdIrNGoXXdETC47Sz0T+JhyIXONLuj1pu90YYf40A7B/wAyL1e9uXJbdLpvVNObw7k4A/JWbCtOI39mZurf1m5jxC0ryKW+jkz+EcnFG9b+zmmB6X4lhJayb95ptgub2H8t+0fhPwXY9GdJ6Wvj6yneDb0mHJ7Dwc367FHYzorTVbC+ItaXDdnG/wDEPqFyLGNHqzDp+upy6KRuYtsI323ObyK3eZMP0QioXR90ixV1oJrRVIy1djZLb2X2H3VfQiBERAREQEREBERAREQEREBEXy85IKf0l6V/YabVjP7xNdsXuj1pTyb8yFz/AEA0D+1kzTlwjBu53rvccyLnfnmeaz1mB1mI1zqifVYw2ETQ7X1WC5awAet6x3Z7bLpWEYN1cbI9dxa0WAFrczlZt796CRw6gpqZoZC1kY4CwJ5k7Se9bjZWnYQe4grUbhjOHx/QI/C2f7KDeWji2EwVLCyZgcNx9Zp4tO4rC+OWLNp1gPVOf/xaOk2k0dLRS1Q2garGnaZXZMb559wug5roOz7Jjk1PG68es+J1th7Ot8HADwK2ceH7xOP5sn9xXz0PYO98zqmS5Iu9zjtc99/mS4+AWzpZHq1c49+/5gHfVYZ/J6nhU6yT9kDKFoTsUg9a0rVw2h9TitpGkICskrVgKzl31nbailsQp4YzaPVHBVlguVtDYkTKMmOttbfTjc3K9yXwvQFGmm31ks8EBcclrhSmGSC6mIUyXmI3D6dhTrXWrFIWmxVvhc0tVTxRtnmyvauu8OXDnm8zWyx6N6Qvp3DO7D6Tdx5jgV0WeCCshGsA9jhcHeDxB3FcUp5lfNA8YLX9S49l/o8nf6rp4+X/AJl4vi/AiYnLSO8ef1UzTzQOSB3WxE5G7JG5ZjYHW9F3NWfo16RDORR1p1agZMecut5O4P8Amuk1EDJGljwHNIsQdhXFukbQV0Luuhva92u3g7Q1xG/gV2Pl3bkXOOi3Tv7U37JUm1QwWa45da0cffHx2ro6kEREBERAREQEREBERAUFpNXarOrHrC7z7Me8nhfZ5qZqJmsa57jYNBJPIKqugdUSCJ1+3aaf3Yx9zD47T3HigyaK4WX/ALzKPS+6YfVZxPM7VaQEa0AADIDIL1AREQeFc10wweOrdUNJfqQ36trHaodVSMa1gA3kHLPKxcug4nVdVG5++1mji45NHnZQmCUN3gHMQkucfbqX5vPPUBt3uPBBs6IYN9kpmRkDXtd9vats7hsVM6QodWqJ9pjXfNv0XT1Quk2n+5k/Ew/Aj6rPLHyu3gX6c0fVQnLE4L6Ll4uGYfUUu0pmLTe1ScrVqvjWVoehiyMMQWwF8Bi+7Krabbe3Xw56+HlYXOULVjbI6VZaacgrUAWxEEha2tJpmJkNUdNUaxzXi1n7VaZY0pWJ7NiN+amMOnLXNcNoII7xsUEpKicpr5ss8RNXdKCoEkbJB6zQ7zGxfdXTMkY5jwC1wsQVEaFya1JHyLm+Tip1etE7h+f5adF5r7S4Hp7oxLQzieEkFp12PGRIB/uC6p0f6VtxCmDzYSss2VvvbnDkVK6QYQyqhdG7btafZduPcuGYbWS4PiAfYiMuLJWe7ftDw2hSo/QyLHTztka17DdrgHNI2EEXBWRECIiAiIgIiICIsdRMGNc92QaCT3BBD49VNvqu9CMdbLzA+7Z4uz8Oay6OUjmsMkn3kp138r+i3uAsFECF00scTtrj9on5D/CjPdl5K2hB6iIgIijsZqnNaGR/eSHVb7o9Z55AfRBF4nVufJ2M9R3VxDc6cjNx91gufAqcw6kEUbWDO20na5xzc48ybnxUTo/Shx60fdtBjg5j15e9x+AHFTNZVMiY6SRwaxgLnOJsABtJRLMqv0hxNNI4kgFjmuFyB7ptfkVRcV02xPE5XU+ExujiGRmsA8j2i53Ziad28rXi6Gqqbt1VZd5zN9eY35ucRdRMbjS1LzS0Wj0Qb52k5OB7iCsD6zV2qcr+hGdoJhqmOPB7XMv49r5Kn4vglfQG1TG9rDkJB+1iPiCbdwIPJYWwTrs9XD4nWJ+aE5FKHDJelirVHiJY4X9F2wg3ae4/Q5qyxyggFclqzE6l7+LNW9YtSdxLzq14Y1muvVXpbxklpuiWF0SkCxfJjVZq1rlaIjWRgWcxrzUUaX+Jt8ha84W3qrHJGp0it+74YMlIUgWtFGt2AK1YY5r9nWNBR+6M5uf/AHWVhURorBqUsIO0t1vzHW+ql16dI1EPhc9urLafrIuadLmjglj65oz2O/EPRPjs8l0taeLUYmikjPrNNu/cfNWZKH0LaQGamdTPPbgPZvt6snZ4H5hdIXAdFak0GMBpybI7VcOT+yfJ1j4LvoQeoiICIiAiIgKIxqUEtjJ7Ocsn+WzO3ibeSl1UsTeZSWjbPKIh/lR5v8zfzQSWjEJLXzvHamdrdzNjG+VlNr4iYGgNGwAAeC+0BERBjnmDGlzjYAEk8gqu4Pnk1cw6UXdxipr+jyc/Z5rYxrEA4kG5jjI1gNsspPYib47f9FJYLQujaXSZyyHWkI2X3MHutGQRLfjjDQGtFgAAANwGwLmunssuI1sWFQu1WNtJUuGdgM8+NgRlvc4cF0wlc/6K4etNdXOzdPUOa08GMzt5uP5RwRC5YLhEFLE2GFgYxvmTvc4+s48VvErXkr4WmzpWA8C5oPldUfSXS+USOjgOq1ptrDaed+HcgsGkOISNBDDYDaRtJ4DgqPW1T3hwcNdpyLSNYOHBwO0L6w6SoqXAOLnNvmdZ31uFI1GFNid6Ye3yI5EfVWRHZyvSTR3UDpYWkM2vizOrba5t88vgo7AcRP3bjmNnMLqlcQdue7nbnxXLNK8JNLOHs9BxLmcj6zO7O45HkscuPqh38PlThvv0nzj+082ZZ43qHo59docN4UlTrgfV9Ua3DdC9Xw1faI6nmqvNVfSXRPU+dVCxfS8Q6xoUnglCZpo4h6zgDybtcfK6jgV0jo+wQxtNQ8dp4swcGcfH6LTFTcuHm8j4WOZ9fRcY2gAAbALDuX2iLvfKCIiDhHSvR9TXRyNyuT9HD43XbcKqethik9tjHebQVyzpxhzpne99F0DQZ+tQUp/lgeRI+iCdREQERYqpzgxxYLuDXFo4utkPNBkuvV+UZMcxQV7nTyz9eHEkBzxq8msGQbytuX6opJNZjHe01p8xdB9VDrNceDSfgq5gUOtLET6kAd/VI4kn4KyTNu0jiCPMKF0ZIIcPWaBG4cNQut8/gUE6iLy6D26hMcxTV/ZRka7gSXbBGy2bnHdkseNY6GdiKznkE3vZrQNridgaOJy+Sqc9ZBHE6pqnkU2tdzrHXqng3DI2nPqgc+e0qFojtuVl0foxIWzEERMuIGnIuJ9Kdw4ndwHerMobRbSKlr4eupnXaDqlpGq5hFuy5u7Ig+KmVKrHO27XAbwR8FwrR/8A4jUxtwuleYWNdI+olaS0/tHk6rnDMAbLDMkHgu3YrMWQyvG1sb3DvDSQqf0O0bW4eJvXmlke47zqPMY/tPmUEPH0L0er25JXv3uBa3PjYgn4qHxTQusoQXwPdVQjN0T7iVo9w537vgu1LVeY5NdrXNLmWDgCCWki4DgNlwp7epuY8nKsF0rZ1N4wLbDlqvYeDx9Vo1WJvc7Wv/vgnSBhAo6htZGLRSu6qpaMhc3s889p8D7S0oqV5yAva/kN/wAlHfel5iJjcLVSsErWncRdReluAmWlns0l0betj72DWIHMt1h4qQw6lmgZHrsu2zuyc73Lt2/IBTWH10LiQcrggtdwIsbHu4+avpntwXBajVJZuvceKscEyqkcVnC27Lyy+isVKbgXXn5a6tL6fgZurBXfp2SrJVk6wLSY1eGM8VnLtrMS3xIF7rrSZGeKyhvNQ07NgyBeB5OwLJh9BJMbRsLue4d5OQV+0c0RijIfOQ925g9Ad/tfJWpSbObPyseGO/efZH6GaKOlLZphaMZtafX/APVdNa22xY4nDcsy7aUisah8zyeRfNfdvxAiIrucREQcl6cX9qkZv7R+QV90GZq0FKP5d/Mk/Vct6VavrsRbE3PqmNZ/U7M/MLseD0/VwQs9mNrfJoQbiIiAiIgp2kuHFs5qBG2zmBjpGt7bbHWa42zIB22zseQW9guNWAZK3VducO01w4sIycPw+ICsL2gix2Kv1GCyxkmnc0tJuYn5tvxHAoJr7bH7YHebfNVasJindLCcyc7dqN19zreidnzW11lSDnR3PFkgA8lrVtHVzbKSJp9qVwkt3A5IJBmk7LWc0tkG1rjYDx228FF4xiUj29qSzTsjgGu93InYO8+S1xSVTHtFUWuiH8tsg7hcdnwVhoqKh2xtYPh8E2KxTUYcA6pGrHcFtOLkyEbDM62tIfdaD3DYqH0kYDilZWN1Y5Hw6gMDAwhsTdhbqjIG42usSLZBdza6Fm9je6w+SjsSxh1i2Bpe7iNiCm9D+htXQGd892iVrAGFwcS5pJ1iG5NsDbxXTlXtHoawOLpzkdg4KwoMdREHtc07HNLT3EW+q5R0dvfE6ajeSHU0ksZbfc55kY4DgdZ/5V1tc70+wSaCduKUjS9zW6lVCNskXtge00fLvSBtTVkjGFzXEEHivNHMep2zv12MZLPqh8oFi8sGqzrONhldQE2MxyUwkidrsJzI2tPsvHqnvURhWGyTyB5yaMy7YAFKFx6VYGmlqGnY6IPH4mPaD8C3yWnosx4p6dzGseZIWF8b8nOsB22OGYvnsuozpCxjro6ekiOvO8BjmjaBri2twLi1h7r8QulYJg8cNPFEWtJbGxrjYZ6oAzRMSroLNbUB6tw/wJ/R/ofu+C08YZA1rjKDC8Nc4NfeziBcCOQbe48VcazCmPGqQHt9l+dvwv8ASb8VX304a99PFKyQgAupJi1zg07C3Ph3JscAwahkdrGxJuT3XOV1OwUUg9UrodbgFO4kMBppT/hSZxuO7Vfu8clWcbd9ic1tT+zLvRvmHDeQRcEbM+a58mPc7l63F5cY8fTGpRrKWT2D8B9VmbQyncB3n9FIQStcA5pDgdhBuFmaqfDh0TzLekQ0GYW7e8DuF/mt6koImm7m6/4jf4bFlC+gpikMr8nJaPNP0NcAABYDgMh5KapqxUqN1lKUdUVrDjtG+68U1SpGF91V6Ce6nqR6tDC0JBF4CvVZiLUxavZTwyTPNmsaXHnbYPE2C2lx3pW0qEzxRwuuxrv2hGxzx6o5D5oIXROF9biBlfnd5kd53AXfGiwXOOi/BerGuRntP6LpChIiIpQIiICIiAiIg8c0HIrTkwqB2ZYPDJbqINJmFQj1B45raZGBsAHcvtEBERAXjl6sVT6JQc70t0LpXyOnp3vpZj6TojZrj7zNn+9ioWJ/8RgaWGskc0fw2xtJHeACuj6SySAGwuqFUlzidZBk0A0mwejdrztnFQb3kkZ1gF9pbqXIJ3uIuuhv6UcIDb/aCeTYpXHy1Vy12HtfkWg94utim0WjdmGNH9ITZpYdIOlt0gMdBE5pOXXSgXHNkYvnzcfBUqhpX65mkcTISXaxJLtY7XF3tKyM0Ze0ZDLkLL2LBZLi4yVZlrSIjum8I0iqXNDJg2dg/iC7rcNYfMrn2nhqPtcj2sIhs1scT+20MAuQCeLi4+K6ng+GgACynX4JFKzVe1rgdxF0gtET5PzhR1DWuvE91O/e03dGe8blaMGx/Wd1U+q1+Wq5p7DweHA8lctI+imJ93U7tQ+w+5b4OGY+KolZ0bYgwk9TrW3BzHg25XuU1Epre1VrAX0FQWVlTTO1T1kRG1hGuzxjkzHgQpaj0xIykjY/mx3Vu/JJl5OVelr8WJWpbdI03UJS6U0TvSc+M++w2/M24U/h+MUJ2VMXi8D5pom8J/DmkWVio1XKfF6MbamH/qM/VZ36a4XEO1VxHk0mQ+TQVZlMrezYj3gAkkADMk5ADmVzHGOmWjjBFPG+U7i79m36k+QXP8X0uxPE3dWL6jjlFGCGnwGbvG6sxXrT/pIbZ1PRuuTk+YcNhbH+qrGiej7zaeQekf2YO8+13KZ0Y6OxCBPXeltbDvv75GzuV3wShMj+scLAZNGwAbrKJTEJrAaIRRAb1JrwBeqUSIiICIiAiIgIiICIiAiIgIiIC8IREGhWYYx6rWI6JtdnZEQaEGixadinaPAABsXqIN5uEW2L5fh5G5EUJiWMU4G6y+xKWoiheGeOrBWYBrl6iJatfgsMw1ZI2vHBzQ757FUsT6LKGW5a10R9x1x5OuiIptWa3oYkz6qob3Oa5h82k/JQ1R0O4kPRdG7uk/8AIBeIiJYWdEOKeyz87P1UjSdDNcfTfE0fjJ/taiKyFowfoapWEGeV0h4MaGDzNz8ldKPDqOibaCJrDbaM3HvccyiKJTENMQvqH3Poqx00AY0AIiQmzMiIpVEREH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AutoShape 10" descr="data:image/jpeg;base64,/9j/4AAQSkZJRgABAQAAAQABAAD/2wCEAAkGBxASEhISEhMWFRUWFRUVFRUWFxcSFhYVFhUXFhUVFRgYHSggGBolGxcVIjIhJSkrLi4vFx8zODM4NygvLisBCgoKDg0OGhAQGi0dHx0tLi0tLS0tLS0tKystLSstKy0rLSstLS4rKy8rLy0tKy0uKy0tKy0tKy0tKystLjUrLf/AABEIAKgBLAMBIgACEQEDEQH/xAAcAAEAAgMBAQEAAAAAAAAAAAAABQYDBAcBAgj/xABEEAABAwICBgYHBQYEBwAAAAABAAIDBBEFIQYSMUFRYQcTInGBkTJCUmKhscEUM3KS0SMkU2OCskNz4fAVNJOi0uLx/8QAGwEBAAMBAQEBAAAAAAAAAAAAAAECAwQFBgf/xAAqEQEAAgIBAgQGAgMAAAAAAAAAAQIDEQQSIQUxQVETImFxgdGRwQYyQv/aAAwDAQACEQMRAD8A7iiIgIiICIiAiIgIiICIiAiIgIiIC+JJQ0EkgAbSTYBaOM4tHTML3n8LRtceA/Vco0i0mmqXG7tVm5g2D9TzKxy5op93ocHw7Jyp3Havv+nRMR00o4sg4vPu7PMqIf0jR+rCfF9vouZ7VI0eGl+9ck8nJM9n0VfBeJjr8+5/P6dDpukCE+lG4dxDvnZWHDcbp5/u3gn2T2XeRXIarCXMFwVq0tW9p22IO3YVavJvE/Mxy+CcfJXeGdT/AC70ipuiGlBltDMe16rz63I8+auIXbS8WjcPmuRx74LzS71ERWYCIiAiIgIiICIiAiIgIiICIiAiIgIiICIiAiIgIiICIo/G8Zp6SIzVEgYwbzmSfZaNrjyCCQURi+klJTOayWVokcbNjB1pHHkwZ25nJcj0j6S66tcYqEGni2dYbda4cb7GDuz5rQwTR7qCaiUudK4GznA532uBdm47r8yq3t0xttx8M5ckU903pTjL55C47NjRwbuCrZN1s1jrlaj3WXlXmZnb77jY646RWsPtslirDg9SMlU3PW/QVBaq1tqWubH1VXioeHNVRxFtnqTjrbhRNc+5Wl525OPSaTpmoqgggg2IzUnUabY1A4vZGKmDI6xjuW32tc5lrEcTusq/A7NW/Q+ocZRGJXR6+Ws23percHIj9Vrx76tr3cHjHFjJi6o8693uF9NVObNqqd8R3uYddo8DY+V1fMD0roaz/l6hjz7F9V472OsfgonFtGHSg9dDT1Q4uZ1Mv52rn+OdHFLe8Zlo33uBKOsivykbs7yCvQfIO4IuEU+P49hVjJ+9U42OJ61tuUo7TfG/cr/on0nUFbZjndRKcurlIAJ9x+w9xseSC8IvAV6gIiICIiAiIgIiICIiAiIgIiICIiAiFUjTXpHpaAmJoM8/8NpsGHd1jt3cLlBdrr26/PdXp1jda7VjcYgdkcDTe3Mi7j5hexaIY7N2niY33yPAP/e66DsemWlcGHQdbL2nOuI4we1I7hyA3ncuLsp6/GqnrJbuPqxjKOJh+Q57Svmv6PMXtd0T3W4Fklu4A3XuA6TYrhTixzA+O93xvYWutxvbWHfmEHXNGdBqala0vAkkG8jsNPut+pVb03qNapkG5tmjwF/mSrlohpVT4hD1kVw4WEkbvSYT8wdxXPNIX3qJz/Nk/uIWGf8A1ep4TXeaZ9oV+pCj5SpOdqjZ2rzrQ+xwywBbEJWu0LNGVWHVaUlTyL6nYALkrVgctsYbNL2gMgrR3c06rPedNAyZ5KUw2dzXNcDYggg8CNi0KiAM9I3PAL4jq3jkPioi2pXvgnLV37C6oSxRye00HuO8ed1tPaCLEAjgc1xOk0onY0NbI4AbADYcVtN0wq90rvNd0cur5W/+P59zqYdIrNGoXXdETC47Sz0T+JhyIXONLuj1pu90YYf40A7B/wAyL1e9uXJbdLpvVNObw7k4A/JWbCtOI39mZurf1m5jxC0ryKW+jkz+EcnFG9b+zmmB6X4lhJayb95ptgub2H8t+0fhPwXY9GdJ6Wvj6yneDb0mHJ7Dwc367FHYzorTVbC+ItaXDdnG/wDEPqFyLGNHqzDp+upy6KRuYtsI323ObyK3eZMP0QioXR90ixV1oJrRVIy1djZLb2X2H3VfQiBERAREQEREBERAREQEREBEXy85IKf0l6V/YabVjP7xNdsXuj1pTyb8yFz/AEA0D+1kzTlwjBu53rvccyLnfnmeaz1mB1mI1zqifVYw2ETQ7X1WC5awAet6x3Z7bLpWEYN1cbI9dxa0WAFrczlZt796CRw6gpqZoZC1kY4CwJ5k7Se9bjZWnYQe4grUbhjOHx/QI/C2f7KDeWji2EwVLCyZgcNx9Zp4tO4rC+OWLNp1gPVOf/xaOk2k0dLRS1Q2garGnaZXZMb559wug5roOz7Jjk1PG68es+J1th7Ot8HADwK2ceH7xOP5sn9xXz0PYO98zqmS5Iu9zjtc99/mS4+AWzpZHq1c49+/5gHfVYZ/J6nhU6yT9kDKFoTsUg9a0rVw2h9TitpGkICskrVgKzl31nbailsQp4YzaPVHBVlguVtDYkTKMmOttbfTjc3K9yXwvQFGmm31ks8EBcclrhSmGSC6mIUyXmI3D6dhTrXWrFIWmxVvhc0tVTxRtnmyvauu8OXDnm8zWyx6N6Qvp3DO7D6Tdx5jgV0WeCCshGsA9jhcHeDxB3FcUp5lfNA8YLX9S49l/o8nf6rp4+X/AJl4vi/AiYnLSO8ef1UzTzQOSB3WxE5G7JG5ZjYHW9F3NWfo16RDORR1p1agZMecut5O4P8Amuk1EDJGljwHNIsQdhXFukbQV0Luuhva92u3g7Q1xG/gV2Pl3bkXOOi3Tv7U37JUm1QwWa45da0cffHx2ro6kEREBERAREQEREBERAUFpNXarOrHrC7z7Me8nhfZ5qZqJmsa57jYNBJPIKqugdUSCJ1+3aaf3Yx9zD47T3HigyaK4WX/ALzKPS+6YfVZxPM7VaQEa0AADIDIL1AREQeFc10wweOrdUNJfqQ36trHaodVSMa1gA3kHLPKxcug4nVdVG5++1mji45NHnZQmCUN3gHMQkucfbqX5vPPUBt3uPBBs6IYN9kpmRkDXtd9vats7hsVM6QodWqJ9pjXfNv0XT1Quk2n+5k/Ew/Aj6rPLHyu3gX6c0fVQnLE4L6Ll4uGYfUUu0pmLTe1ScrVqvjWVoehiyMMQWwF8Bi+7Krabbe3Xw56+HlYXOULVjbI6VZaacgrUAWxEEha2tJpmJkNUdNUaxzXi1n7VaZY0pWJ7NiN+amMOnLXNcNoII7xsUEpKicpr5ss8RNXdKCoEkbJB6zQ7zGxfdXTMkY5jwC1wsQVEaFya1JHyLm+Tip1etE7h+f5adF5r7S4Hp7oxLQzieEkFp12PGRIB/uC6p0f6VtxCmDzYSss2VvvbnDkVK6QYQyqhdG7btafZduPcuGYbWS4PiAfYiMuLJWe7ftDw2hSo/QyLHTztka17DdrgHNI2EEXBWRECIiAiIgIiICIsdRMGNc92QaCT3BBD49VNvqu9CMdbLzA+7Z4uz8Oay6OUjmsMkn3kp138r+i3uAsFECF00scTtrj9on5D/CjPdl5K2hB6iIgIijsZqnNaGR/eSHVb7o9Z55AfRBF4nVufJ2M9R3VxDc6cjNx91gufAqcw6kEUbWDO20na5xzc48ybnxUTo/Shx60fdtBjg5j15e9x+AHFTNZVMiY6SRwaxgLnOJsABtJRLMqv0hxNNI4kgFjmuFyB7ptfkVRcV02xPE5XU+ExujiGRmsA8j2i53Ziad28rXi6Gqqbt1VZd5zN9eY35ucRdRMbjS1LzS0Wj0Qb52k5OB7iCsD6zV2qcr+hGdoJhqmOPB7XMv49r5Kn4vglfQG1TG9rDkJB+1iPiCbdwIPJYWwTrs9XD4nWJ+aE5FKHDJelirVHiJY4X9F2wg3ae4/Q5qyxyggFclqzE6l7+LNW9YtSdxLzq14Y1muvVXpbxklpuiWF0SkCxfJjVZq1rlaIjWRgWcxrzUUaX+Jt8ha84W3qrHJGp0it+74YMlIUgWtFGt2AK1YY5r9nWNBR+6M5uf/AHWVhURorBqUsIO0t1vzHW+ql16dI1EPhc9urLafrIuadLmjglj65oz2O/EPRPjs8l0taeLUYmikjPrNNu/cfNWZKH0LaQGamdTPPbgPZvt6snZ4H5hdIXAdFak0GMBpybI7VcOT+yfJ1j4LvoQeoiICIiAiIgKIxqUEtjJ7Ocsn+WzO3ibeSl1UsTeZSWjbPKIh/lR5v8zfzQSWjEJLXzvHamdrdzNjG+VlNr4iYGgNGwAAeC+0BERBjnmDGlzjYAEk8gqu4Pnk1cw6UXdxipr+jyc/Z5rYxrEA4kG5jjI1gNsspPYib47f9FJYLQujaXSZyyHWkI2X3MHutGQRLfjjDQGtFgAAANwGwLmunssuI1sWFQu1WNtJUuGdgM8+NgRlvc4cF0wlc/6K4etNdXOzdPUOa08GMzt5uP5RwRC5YLhEFLE2GFgYxvmTvc4+s48VvErXkr4WmzpWA8C5oPldUfSXS+USOjgOq1ptrDaed+HcgsGkOISNBDDYDaRtJ4DgqPW1T3hwcNdpyLSNYOHBwO0L6w6SoqXAOLnNvmdZ31uFI1GFNid6Ye3yI5EfVWRHZyvSTR3UDpYWkM2vizOrba5t88vgo7AcRP3bjmNnMLqlcQdue7nbnxXLNK8JNLOHs9BxLmcj6zO7O45HkscuPqh38PlThvv0nzj+082ZZ43qHo59docN4UlTrgfV9Ua3DdC9Xw1faI6nmqvNVfSXRPU+dVCxfS8Q6xoUnglCZpo4h6zgDybtcfK6jgV0jo+wQxtNQ8dp4swcGcfH6LTFTcuHm8j4WOZ9fRcY2gAAbALDuX2iLvfKCIiDhHSvR9TXRyNyuT9HD43XbcKqethik9tjHebQVyzpxhzpne99F0DQZ+tQUp/lgeRI+iCdREQERYqpzgxxYLuDXFo4utkPNBkuvV+UZMcxQV7nTyz9eHEkBzxq8msGQbytuX6opJNZjHe01p8xdB9VDrNceDSfgq5gUOtLET6kAd/VI4kn4KyTNu0jiCPMKF0ZIIcPWaBG4cNQut8/gUE6iLy6D26hMcxTV/ZRka7gSXbBGy2bnHdkseNY6GdiKznkE3vZrQNridgaOJy+Sqc9ZBHE6pqnkU2tdzrHXqng3DI2nPqgc+e0qFojtuVl0foxIWzEERMuIGnIuJ9Kdw4ndwHerMobRbSKlr4eupnXaDqlpGq5hFuy5u7Ig+KmVKrHO27XAbwR8FwrR/8A4jUxtwuleYWNdI+olaS0/tHk6rnDMAbLDMkHgu3YrMWQyvG1sb3DvDSQqf0O0bW4eJvXmlke47zqPMY/tPmUEPH0L0er25JXv3uBa3PjYgn4qHxTQusoQXwPdVQjN0T7iVo9w537vgu1LVeY5NdrXNLmWDgCCWki4DgNlwp7epuY8nKsF0rZ1N4wLbDlqvYeDx9Vo1WJvc7Wv/vgnSBhAo6htZGLRSu6qpaMhc3s889p8D7S0oqV5yAva/kN/wAlHfel5iJjcLVSsErWncRdReluAmWlns0l0betj72DWIHMt1h4qQw6lmgZHrsu2zuyc73Lt2/IBTWH10LiQcrggtdwIsbHu4+avpntwXBajVJZuvceKscEyqkcVnC27Lyy+isVKbgXXn5a6tL6fgZurBXfp2SrJVk6wLSY1eGM8VnLtrMS3xIF7rrSZGeKyhvNQ07NgyBeB5OwLJh9BJMbRsLue4d5OQV+0c0RijIfOQ925g9Ad/tfJWpSbObPyseGO/efZH6GaKOlLZphaMZtafX/APVdNa22xY4nDcsy7aUisah8zyeRfNfdvxAiIrucREQcl6cX9qkZv7R+QV90GZq0FKP5d/Mk/Vct6VavrsRbE3PqmNZ/U7M/MLseD0/VwQs9mNrfJoQbiIiAiIgp2kuHFs5qBG2zmBjpGt7bbHWa42zIB22zseQW9guNWAZK3VducO01w4sIycPw+ICsL2gix2Kv1GCyxkmnc0tJuYn5tvxHAoJr7bH7YHebfNVasJindLCcyc7dqN19zreidnzW11lSDnR3PFkgA8lrVtHVzbKSJp9qVwkt3A5IJBmk7LWc0tkG1rjYDx228FF4xiUj29qSzTsjgGu93InYO8+S1xSVTHtFUWuiH8tsg7hcdnwVhoqKh2xtYPh8E2KxTUYcA6pGrHcFtOLkyEbDM62tIfdaD3DYqH0kYDilZWN1Y5Hw6gMDAwhsTdhbqjIG42usSLZBdza6Fm9je6w+SjsSxh1i2Bpe7iNiCm9D+htXQGd892iVrAGFwcS5pJ1iG5NsDbxXTlXtHoawOLpzkdg4KwoMdREHtc07HNLT3EW+q5R0dvfE6ajeSHU0ksZbfc55kY4DgdZ/5V1tc70+wSaCduKUjS9zW6lVCNskXtge00fLvSBtTVkjGFzXEEHivNHMep2zv12MZLPqh8oFi8sGqzrONhldQE2MxyUwkidrsJzI2tPsvHqnvURhWGyTyB5yaMy7YAFKFx6VYGmlqGnY6IPH4mPaD8C3yWnosx4p6dzGseZIWF8b8nOsB22OGYvnsuozpCxjro6ekiOvO8BjmjaBri2twLi1h7r8QulYJg8cNPFEWtJbGxrjYZ6oAzRMSroLNbUB6tw/wJ/R/ofu+C08YZA1rjKDC8Nc4NfeziBcCOQbe48VcazCmPGqQHt9l+dvwv8ASb8VX304a99PFKyQgAupJi1zg07C3Ph3JscAwahkdrGxJuT3XOV1OwUUg9UrodbgFO4kMBppT/hSZxuO7Vfu8clWcbd9ic1tT+zLvRvmHDeQRcEbM+a58mPc7l63F5cY8fTGpRrKWT2D8B9VmbQyncB3n9FIQStcA5pDgdhBuFmaqfDh0TzLekQ0GYW7e8DuF/mt6koImm7m6/4jf4bFlC+gpikMr8nJaPNP0NcAABYDgMh5KapqxUqN1lKUdUVrDjtG+68U1SpGF91V6Ce6nqR6tDC0JBF4CvVZiLUxavZTwyTPNmsaXHnbYPE2C2lx3pW0qEzxRwuuxrv2hGxzx6o5D5oIXROF9biBlfnd5kd53AXfGiwXOOi/BerGuRntP6LpChIiIpQIiICIiAiIg8c0HIrTkwqB2ZYPDJbqINJmFQj1B45raZGBsAHcvtEBERAXjl6sVT6JQc70t0LpXyOnp3vpZj6TojZrj7zNn+9ioWJ/8RgaWGskc0fw2xtJHeACuj6SySAGwuqFUlzidZBk0A0mwejdrztnFQb3kkZ1gF9pbqXIJ3uIuuhv6UcIDb/aCeTYpXHy1Vy12HtfkWg94utim0WjdmGNH9ITZpYdIOlt0gMdBE5pOXXSgXHNkYvnzcfBUqhpX65mkcTISXaxJLtY7XF3tKyM0Ze0ZDLkLL2LBZLi4yVZlrSIjum8I0iqXNDJg2dg/iC7rcNYfMrn2nhqPtcj2sIhs1scT+20MAuQCeLi4+K6ng+GgACynX4JFKzVe1rgdxF0gtET5PzhR1DWuvE91O/e03dGe8blaMGx/Wd1U+q1+Wq5p7DweHA8lctI+imJ93U7tQ+w+5b4OGY+KolZ0bYgwk9TrW3BzHg25XuU1Epre1VrAX0FQWVlTTO1T1kRG1hGuzxjkzHgQpaj0xIykjY/mx3Vu/JJl5OVelr8WJWpbdI03UJS6U0TvSc+M++w2/M24U/h+MUJ2VMXi8D5pom8J/DmkWVio1XKfF6MbamH/qM/VZ36a4XEO1VxHk0mQ+TQVZlMrezYj3gAkkADMk5ADmVzHGOmWjjBFPG+U7i79m36k+QXP8X0uxPE3dWL6jjlFGCGnwGbvG6sxXrT/pIbZ1PRuuTk+YcNhbH+qrGiej7zaeQekf2YO8+13KZ0Y6OxCBPXeltbDvv75GzuV3wShMj+scLAZNGwAbrKJTEJrAaIRRAb1JrwBeqUSIiICIiAiIgIiICIiAiIgIiIC8IREGhWYYx6rWI6JtdnZEQaEGixadinaPAABsXqIN5uEW2L5fh5G5EUJiWMU4G6y+xKWoiheGeOrBWYBrl6iJatfgsMw1ZI2vHBzQ757FUsT6LKGW5a10R9x1x5OuiIptWa3oYkz6qob3Oa5h82k/JQ1R0O4kPRdG7uk/8AIBeIiJYWdEOKeyz87P1UjSdDNcfTfE0fjJ/taiKyFowfoapWEGeV0h4MaGDzNz8ldKPDqOibaCJrDbaM3HvccyiKJTENMQvqH3Poqx00AY0AIiQmzMiIpVEREH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12" descr="data:image/jpeg;base64,/9j/4AAQSkZJRgABAQAAAQABAAD/2wCEAAkGBxASEhISEhMWFRUWFRUVFRUWFxcSFhYVFhUXFhUVFRgYHSggGBolGxcVIjIhJSkrLi4vFx8zODM4NygvLisBCgoKDg0OGhAQGi0dHx0tLi0tLS0tLS0tKystLSstKy0rLSstLS4rKy8rLy0tKy0uKy0tKy0tKy0tKystLjUrLf/AABEIAKgBLAMBIgACEQEDEQH/xAAcAAEAAgMBAQEAAAAAAAAAAAAABQYDBAcBAgj/xABEEAABAwICBgYHBQYEBwAAAAABAAIDBBEFIQYSMUFRYQcTInGBkTJCUmKhscEUM3KS0SMkU2OCskNz4fAVNJOi0uLx/8QAGwEBAAMBAQEBAAAAAAAAAAAAAAECAwQFBgf/xAAqEQEAAgIBAgQGAgMAAAAAAAAAAQIDEQQSIQUxQVETImFxgdGRwQYyQv/aAAwDAQACEQMRAD8A7iiIgIiICIiAiIgIiICIiAiIgIiIC+JJQ0EkgAbSTYBaOM4tHTML3n8LRtceA/Vco0i0mmqXG7tVm5g2D9TzKxy5op93ocHw7Jyp3Havv+nRMR00o4sg4vPu7PMqIf0jR+rCfF9vouZ7VI0eGl+9ck8nJM9n0VfBeJjr8+5/P6dDpukCE+lG4dxDvnZWHDcbp5/u3gn2T2XeRXIarCXMFwVq0tW9p22IO3YVavJvE/Mxy+CcfJXeGdT/AC70ipuiGlBltDMe16rz63I8+auIXbS8WjcPmuRx74LzS71ERWYCIiAiIgIiICIiAiIgIiICIiAiIgIiICIiAiIgIiICIo/G8Zp6SIzVEgYwbzmSfZaNrjyCCQURi+klJTOayWVokcbNjB1pHHkwZ25nJcj0j6S66tcYqEGni2dYbda4cb7GDuz5rQwTR7qCaiUudK4GznA532uBdm47r8yq3t0xttx8M5ckU903pTjL55C47NjRwbuCrZN1s1jrlaj3WXlXmZnb77jY646RWsPtslirDg9SMlU3PW/QVBaq1tqWubH1VXioeHNVRxFtnqTjrbhRNc+5Wl525OPSaTpmoqgggg2IzUnUabY1A4vZGKmDI6xjuW32tc5lrEcTusq/A7NW/Q+ocZRGJXR6+Ws23percHIj9Vrx76tr3cHjHFjJi6o8693uF9NVObNqqd8R3uYddo8DY+V1fMD0roaz/l6hjz7F9V472OsfgonFtGHSg9dDT1Q4uZ1Mv52rn+OdHFLe8Zlo33uBKOsivykbs7yCvQfIO4IuEU+P49hVjJ+9U42OJ61tuUo7TfG/cr/on0nUFbZjndRKcurlIAJ9x+w9xseSC8IvAV6gIiICIiAiIgIiICIiAiIgIiICIiAiFUjTXpHpaAmJoM8/8NpsGHd1jt3cLlBdrr26/PdXp1jda7VjcYgdkcDTe3Mi7j5hexaIY7N2niY33yPAP/e66DsemWlcGHQdbL2nOuI4we1I7hyA3ncuLsp6/GqnrJbuPqxjKOJh+Q57Svmv6PMXtd0T3W4Fklu4A3XuA6TYrhTixzA+O93xvYWutxvbWHfmEHXNGdBqala0vAkkG8jsNPut+pVb03qNapkG5tmjwF/mSrlohpVT4hD1kVw4WEkbvSYT8wdxXPNIX3qJz/Nk/uIWGf8A1ep4TXeaZ9oV+pCj5SpOdqjZ2rzrQ+xwywBbEJWu0LNGVWHVaUlTyL6nYALkrVgctsYbNL2gMgrR3c06rPedNAyZ5KUw2dzXNcDYggg8CNi0KiAM9I3PAL4jq3jkPioi2pXvgnLV37C6oSxRye00HuO8ed1tPaCLEAjgc1xOk0onY0NbI4AbADYcVtN0wq90rvNd0cur5W/+P59zqYdIrNGoXXdETC47Sz0T+JhyIXONLuj1pu90YYf40A7B/wAyL1e9uXJbdLpvVNObw7k4A/JWbCtOI39mZurf1m5jxC0ryKW+jkz+EcnFG9b+zmmB6X4lhJayb95ptgub2H8t+0fhPwXY9GdJ6Wvj6yneDb0mHJ7Dwc367FHYzorTVbC+ItaXDdnG/wDEPqFyLGNHqzDp+upy6KRuYtsI323ObyK3eZMP0QioXR90ixV1oJrRVIy1djZLb2X2H3VfQiBERAREQEREBERAREQEREBEXy85IKf0l6V/YabVjP7xNdsXuj1pTyb8yFz/AEA0D+1kzTlwjBu53rvccyLnfnmeaz1mB1mI1zqifVYw2ETQ7X1WC5awAet6x3Z7bLpWEYN1cbI9dxa0WAFrczlZt796CRw6gpqZoZC1kY4CwJ5k7Se9bjZWnYQe4grUbhjOHx/QI/C2f7KDeWji2EwVLCyZgcNx9Zp4tO4rC+OWLNp1gPVOf/xaOk2k0dLRS1Q2garGnaZXZMb559wug5roOz7Jjk1PG68es+J1th7Ot8HADwK2ceH7xOP5sn9xXz0PYO98zqmS5Iu9zjtc99/mS4+AWzpZHq1c49+/5gHfVYZ/J6nhU6yT9kDKFoTsUg9a0rVw2h9TitpGkICskrVgKzl31nbailsQp4YzaPVHBVlguVtDYkTKMmOttbfTjc3K9yXwvQFGmm31ks8EBcclrhSmGSC6mIUyXmI3D6dhTrXWrFIWmxVvhc0tVTxRtnmyvauu8OXDnm8zWyx6N6Qvp3DO7D6Tdx5jgV0WeCCshGsA9jhcHeDxB3FcUp5lfNA8YLX9S49l/o8nf6rp4+X/AJl4vi/AiYnLSO8ef1UzTzQOSB3WxE5G7JG5ZjYHW9F3NWfo16RDORR1p1agZMecut5O4P8Amuk1EDJGljwHNIsQdhXFukbQV0Luuhva92u3g7Q1xG/gV2Pl3bkXOOi3Tv7U37JUm1QwWa45da0cffHx2ro6kEREBERAREQEREBERAUFpNXarOrHrC7z7Me8nhfZ5qZqJmsa57jYNBJPIKqugdUSCJ1+3aaf3Yx9zD47T3HigyaK4WX/ALzKPS+6YfVZxPM7VaQEa0AADIDIL1AREQeFc10wweOrdUNJfqQ36trHaodVSMa1gA3kHLPKxcug4nVdVG5++1mji45NHnZQmCUN3gHMQkucfbqX5vPPUBt3uPBBs6IYN9kpmRkDXtd9vats7hsVM6QodWqJ9pjXfNv0XT1Quk2n+5k/Ew/Aj6rPLHyu3gX6c0fVQnLE4L6Ll4uGYfUUu0pmLTe1ScrVqvjWVoehiyMMQWwF8Bi+7Krabbe3Xw56+HlYXOULVjbI6VZaacgrUAWxEEha2tJpmJkNUdNUaxzXi1n7VaZY0pWJ7NiN+amMOnLXNcNoII7xsUEpKicpr5ss8RNXdKCoEkbJB6zQ7zGxfdXTMkY5jwC1wsQVEaFya1JHyLm+Tip1etE7h+f5adF5r7S4Hp7oxLQzieEkFp12PGRIB/uC6p0f6VtxCmDzYSss2VvvbnDkVK6QYQyqhdG7btafZduPcuGYbWS4PiAfYiMuLJWe7ftDw2hSo/QyLHTztka17DdrgHNI2EEXBWRECIiAiIgIiICIsdRMGNc92QaCT3BBD49VNvqu9CMdbLzA+7Z4uz8Oay6OUjmsMkn3kp138r+i3uAsFECF00scTtrj9on5D/CjPdl5K2hB6iIgIijsZqnNaGR/eSHVb7o9Z55AfRBF4nVufJ2M9R3VxDc6cjNx91gufAqcw6kEUbWDO20na5xzc48ybnxUTo/Shx60fdtBjg5j15e9x+AHFTNZVMiY6SRwaxgLnOJsABtJRLMqv0hxNNI4kgFjmuFyB7ptfkVRcV02xPE5XU+ExujiGRmsA8j2i53Ziad28rXi6Gqqbt1VZd5zN9eY35ucRdRMbjS1LzS0Wj0Qb52k5OB7iCsD6zV2qcr+hGdoJhqmOPB7XMv49r5Kn4vglfQG1TG9rDkJB+1iPiCbdwIPJYWwTrs9XD4nWJ+aE5FKHDJelirVHiJY4X9F2wg3ae4/Q5qyxyggFclqzE6l7+LNW9YtSdxLzq14Y1muvVXpbxklpuiWF0SkCxfJjVZq1rlaIjWRgWcxrzUUaX+Jt8ha84W3qrHJGp0it+74YMlIUgWtFGt2AK1YY5r9nWNBR+6M5uf/AHWVhURorBqUsIO0t1vzHW+ql16dI1EPhc9urLafrIuadLmjglj65oz2O/EPRPjs8l0taeLUYmikjPrNNu/cfNWZKH0LaQGamdTPPbgPZvt6snZ4H5hdIXAdFak0GMBpybI7VcOT+yfJ1j4LvoQeoiICIiAiIgKIxqUEtjJ7Ocsn+WzO3ibeSl1UsTeZSWjbPKIh/lR5v8zfzQSWjEJLXzvHamdrdzNjG+VlNr4iYGgNGwAAeC+0BERBjnmDGlzjYAEk8gqu4Pnk1cw6UXdxipr+jyc/Z5rYxrEA4kG5jjI1gNsspPYib47f9FJYLQujaXSZyyHWkI2X3MHutGQRLfjjDQGtFgAAANwGwLmunssuI1sWFQu1WNtJUuGdgM8+NgRlvc4cF0wlc/6K4etNdXOzdPUOa08GMzt5uP5RwRC5YLhEFLE2GFgYxvmTvc4+s48VvErXkr4WmzpWA8C5oPldUfSXS+USOjgOq1ptrDaed+HcgsGkOISNBDDYDaRtJ4DgqPW1T3hwcNdpyLSNYOHBwO0L6w6SoqXAOLnNvmdZ31uFI1GFNid6Ye3yI5EfVWRHZyvSTR3UDpYWkM2vizOrba5t88vgo7AcRP3bjmNnMLqlcQdue7nbnxXLNK8JNLOHs9BxLmcj6zO7O45HkscuPqh38PlThvv0nzj+082ZZ43qHo59docN4UlTrgfV9Ua3DdC9Xw1faI6nmqvNVfSXRPU+dVCxfS8Q6xoUnglCZpo4h6zgDybtcfK6jgV0jo+wQxtNQ8dp4swcGcfH6LTFTcuHm8j4WOZ9fRcY2gAAbALDuX2iLvfKCIiDhHSvR9TXRyNyuT9HD43XbcKqethik9tjHebQVyzpxhzpne99F0DQZ+tQUp/lgeRI+iCdREQERYqpzgxxYLuDXFo4utkPNBkuvV+UZMcxQV7nTyz9eHEkBzxq8msGQbytuX6opJNZjHe01p8xdB9VDrNceDSfgq5gUOtLET6kAd/VI4kn4KyTNu0jiCPMKF0ZIIcPWaBG4cNQut8/gUE6iLy6D26hMcxTV/ZRka7gSXbBGy2bnHdkseNY6GdiKznkE3vZrQNridgaOJy+Sqc9ZBHE6pqnkU2tdzrHXqng3DI2nPqgc+e0qFojtuVl0foxIWzEERMuIGnIuJ9Kdw4ndwHerMobRbSKlr4eupnXaDqlpGq5hFuy5u7Ig+KmVKrHO27XAbwR8FwrR/8A4jUxtwuleYWNdI+olaS0/tHk6rnDMAbLDMkHgu3YrMWQyvG1sb3DvDSQqf0O0bW4eJvXmlke47zqPMY/tPmUEPH0L0er25JXv3uBa3PjYgn4qHxTQusoQXwPdVQjN0T7iVo9w537vgu1LVeY5NdrXNLmWDgCCWki4DgNlwp7epuY8nKsF0rZ1N4wLbDlqvYeDx9Vo1WJvc7Wv/vgnSBhAo6htZGLRSu6qpaMhc3s889p8D7S0oqV5yAva/kN/wAlHfel5iJjcLVSsErWncRdReluAmWlns0l0betj72DWIHMt1h4qQw6lmgZHrsu2zuyc73Lt2/IBTWH10LiQcrggtdwIsbHu4+avpntwXBajVJZuvceKscEyqkcVnC27Lyy+isVKbgXXn5a6tL6fgZurBXfp2SrJVk6wLSY1eGM8VnLtrMS3xIF7rrSZGeKyhvNQ07NgyBeB5OwLJh9BJMbRsLue4d5OQV+0c0RijIfOQ925g9Ad/tfJWpSbObPyseGO/efZH6GaKOlLZphaMZtafX/APVdNa22xY4nDcsy7aUisah8zyeRfNfdvxAiIrucREQcl6cX9qkZv7R+QV90GZq0FKP5d/Mk/Vct6VavrsRbE3PqmNZ/U7M/MLseD0/VwQs9mNrfJoQbiIiAiIgp2kuHFs5qBG2zmBjpGt7bbHWa42zIB22zseQW9guNWAZK3VducO01w4sIycPw+ICsL2gix2Kv1GCyxkmnc0tJuYn5tvxHAoJr7bH7YHebfNVasJindLCcyc7dqN19zreidnzW11lSDnR3PFkgA8lrVtHVzbKSJp9qVwkt3A5IJBmk7LWc0tkG1rjYDx228FF4xiUj29qSzTsjgGu93InYO8+S1xSVTHtFUWuiH8tsg7hcdnwVhoqKh2xtYPh8E2KxTUYcA6pGrHcFtOLkyEbDM62tIfdaD3DYqH0kYDilZWN1Y5Hw6gMDAwhsTdhbqjIG42usSLZBdza6Fm9je6w+SjsSxh1i2Bpe7iNiCm9D+htXQGd892iVrAGFwcS5pJ1iG5NsDbxXTlXtHoawOLpzkdg4KwoMdREHtc07HNLT3EW+q5R0dvfE6ajeSHU0ksZbfc55kY4DgdZ/5V1tc70+wSaCduKUjS9zW6lVCNskXtge00fLvSBtTVkjGFzXEEHivNHMep2zv12MZLPqh8oFi8sGqzrONhldQE2MxyUwkidrsJzI2tPsvHqnvURhWGyTyB5yaMy7YAFKFx6VYGmlqGnY6IPH4mPaD8C3yWnosx4p6dzGseZIWF8b8nOsB22OGYvnsuozpCxjro6ekiOvO8BjmjaBri2twLi1h7r8QulYJg8cNPFEWtJbGxrjYZ6oAzRMSroLNbUB6tw/wJ/R/ofu+C08YZA1rjKDC8Nc4NfeziBcCOQbe48VcazCmPGqQHt9l+dvwv8ASb8VX304a99PFKyQgAupJi1zg07C3Ph3JscAwahkdrGxJuT3XOV1OwUUg9UrodbgFO4kMBppT/hSZxuO7Vfu8clWcbd9ic1tT+zLvRvmHDeQRcEbM+a58mPc7l63F5cY8fTGpRrKWT2D8B9VmbQyncB3n9FIQStcA5pDgdhBuFmaqfDh0TzLekQ0GYW7e8DuF/mt6koImm7m6/4jf4bFlC+gpikMr8nJaPNP0NcAABYDgMh5KapqxUqN1lKUdUVrDjtG+68U1SpGF91V6Ce6nqR6tDC0JBF4CvVZiLUxavZTwyTPNmsaXHnbYPE2C2lx3pW0qEzxRwuuxrv2hGxzx6o5D5oIXROF9biBlfnd5kd53AXfGiwXOOi/BerGuRntP6LpChIiIpQIiICIiAiIg8c0HIrTkwqB2ZYPDJbqINJmFQj1B45raZGBsAHcvtEBERAXjl6sVT6JQc70t0LpXyOnp3vpZj6TojZrj7zNn+9ioWJ/8RgaWGskc0fw2xtJHeACuj6SySAGwuqFUlzidZBk0A0mwejdrztnFQb3kkZ1gF9pbqXIJ3uIuuhv6UcIDb/aCeTYpXHy1Vy12HtfkWg94utim0WjdmGNH9ITZpYdIOlt0gMdBE5pOXXSgXHNkYvnzcfBUqhpX65mkcTISXaxJLtY7XF3tKyM0Ze0ZDLkLL2LBZLi4yVZlrSIjum8I0iqXNDJg2dg/iC7rcNYfMrn2nhqPtcj2sIhs1scT+20MAuQCeLi4+K6ng+GgACynX4JFKzVe1rgdxF0gtET5PzhR1DWuvE91O/e03dGe8blaMGx/Wd1U+q1+Wq5p7DweHA8lctI+imJ93U7tQ+w+5b4OGY+KolZ0bYgwk9TrW3BzHg25XuU1Epre1VrAX0FQWVlTTO1T1kRG1hGuzxjkzHgQpaj0xIykjY/mx3Vu/JJl5OVelr8WJWpbdI03UJS6U0TvSc+M++w2/M24U/h+MUJ2VMXi8D5pom8J/DmkWVio1XKfF6MbamH/qM/VZ36a4XEO1VxHk0mQ+TQVZlMrezYj3gAkkADMk5ADmVzHGOmWjjBFPG+U7i79m36k+QXP8X0uxPE3dWL6jjlFGCGnwGbvG6sxXrT/pIbZ1PRuuTk+YcNhbH+qrGiej7zaeQekf2YO8+13KZ0Y6OxCBPXeltbDvv75GzuV3wShMj+scLAZNGwAbrKJTEJrAaIRRAb1JrwBeqUSIiICIiAiIgIiICIiAiIgIiIC8IREGhWYYx6rWI6JtdnZEQaEGixadinaPAABsXqIN5uEW2L5fh5G5EUJiWMU4G6y+xKWoiheGeOrBWYBrl6iJatfgsMw1ZI2vHBzQ757FUsT6LKGW5a10R9x1x5OuiIptWa3oYkz6qob3Oa5h82k/JQ1R0O4kPRdG7uk/8AIBeIiJYWdEOKeyz87P1UjSdDNcfTfE0fjJ/taiKyFowfoapWEGeV0h4MaGDzNz8ldKPDqOibaCJrDbaM3HvccyiKJTENMQvqH3Poqx00AY0AIiQmzMiIpVEREH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3326" name="Picture 14" descr="http://www.los10mandamientos.net/wp-content/uploads/2016/02/la-salu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0"/>
            <a:ext cx="4139952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://comunidad.iebschool.com/clavesmarketingdigital/files/2014/09/cropped-portada-blog-marketing-digit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11" y="2996952"/>
            <a:ext cx="2165226" cy="20374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5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721325741"/>
              </p:ext>
            </p:extLst>
          </p:nvPr>
        </p:nvGraphicFramePr>
        <p:xfrm>
          <a:off x="269303" y="188640"/>
          <a:ext cx="8577096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3278769" y="2204864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/>
              <a:t>Medir el impacto de las campañas y herramientas comunicacionales en el público de la provincia de Tungurahua para determinar la demanda.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2771800" y="1628800"/>
            <a:ext cx="2181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Objetivos Específicos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1606414" y="4437112"/>
            <a:ext cx="6422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Estrategias del Plan:</a:t>
            </a:r>
            <a:endParaRPr lang="es-EC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Alianzas con instituciones para incrementar el alcance del plan de comunicación </a:t>
            </a:r>
            <a:endParaRPr lang="es-EC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Uso creativo para el manejo de redes sociales </a:t>
            </a:r>
            <a:endParaRPr lang="es-EC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Mensajes claros y concisos para difusión en medios </a:t>
            </a:r>
            <a:r>
              <a:rPr lang="es-ES" dirty="0" smtClean="0"/>
              <a:t>convencionales</a:t>
            </a:r>
            <a:endParaRPr lang="es-EC" dirty="0"/>
          </a:p>
        </p:txBody>
      </p:sp>
      <p:sp>
        <p:nvSpPr>
          <p:cNvPr id="8" name="7 Flecha curvada hacia la derecha"/>
          <p:cNvSpPr/>
          <p:nvPr/>
        </p:nvSpPr>
        <p:spPr>
          <a:xfrm>
            <a:off x="467544" y="2348880"/>
            <a:ext cx="2232248" cy="1872208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7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95736" y="478413"/>
            <a:ext cx="4032448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2"/>
            <a:r>
              <a:rPr lang="es-ES" b="1" dirty="0" smtClean="0"/>
              <a:t>PLAN </a:t>
            </a:r>
            <a:r>
              <a:rPr lang="es-ES" b="1" dirty="0"/>
              <a:t>DE DIFUSIÓN EN MEDIOS</a:t>
            </a:r>
            <a:endParaRPr lang="es-EC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22223" r="10981" b="15972"/>
          <a:stretch/>
        </p:blipFill>
        <p:spPr bwMode="auto">
          <a:xfrm>
            <a:off x="179512" y="1628800"/>
            <a:ext cx="877284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2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88243" y="172943"/>
            <a:ext cx="4032448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2"/>
            <a:r>
              <a:rPr lang="es-ES" b="1" dirty="0" smtClean="0"/>
              <a:t>PLAN </a:t>
            </a:r>
            <a:r>
              <a:rPr lang="es-ES" b="1" dirty="0"/>
              <a:t>DE DIFUSIÓN EN MEDIOS</a:t>
            </a:r>
            <a:endParaRPr lang="es-EC" sz="20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t="24137" r="10699" b="13342"/>
          <a:stretch/>
        </p:blipFill>
        <p:spPr bwMode="auto">
          <a:xfrm>
            <a:off x="395536" y="1531996"/>
            <a:ext cx="8423832" cy="4129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94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043118"/>
              </p:ext>
            </p:extLst>
          </p:nvPr>
        </p:nvGraphicFramePr>
        <p:xfrm>
          <a:off x="251520" y="-72008"/>
          <a:ext cx="8856984" cy="6885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Rectángulo"/>
          <p:cNvSpPr/>
          <p:nvPr/>
        </p:nvSpPr>
        <p:spPr>
          <a:xfrm>
            <a:off x="-36512" y="-27384"/>
            <a:ext cx="1944216" cy="3734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CONTENIDO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2922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330915"/>
              </p:ext>
            </p:extLst>
          </p:nvPr>
        </p:nvGraphicFramePr>
        <p:xfrm>
          <a:off x="4211960" y="228600"/>
          <a:ext cx="3827780" cy="2813304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419985"/>
                <a:gridCol w="1407795"/>
              </a:tblGrid>
              <a:tr h="299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Nombre del Medio de Comunicación 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Costo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9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Radio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2400,00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9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Televisión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720,00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9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Facebook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4,40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9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Twitter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4,40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9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YouTube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4,40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9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Blogger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4,40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9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Expo feria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5000,00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9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Costo 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8137,60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43609" y="1032411"/>
            <a:ext cx="1440160" cy="95401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1" i="0" u="none" strike="noStrike" cap="none" normalizeH="0" baseline="0" dirty="0" smtClean="0" bmk="_Toc449526428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</a:t>
            </a:r>
            <a:r>
              <a:rPr kumimoji="0" lang="es-ES" altLang="es-EC" sz="1200" b="1" i="0" u="none" strike="noStrike" cap="none" normalizeH="0" baseline="0" dirty="0" smtClean="0" bmk="_Toc449526428">
                <a:ln>
                  <a:noFill/>
                </a:ln>
                <a:solidFill>
                  <a:srgbClr val="00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altLang="es-EC" sz="1200" b="1" i="0" u="none" strike="noStrike" cap="none" normalizeH="0" baseline="0" dirty="0" smtClean="0" bmk="_Toc449526428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LISIS DE COSTOS</a:t>
            </a:r>
            <a:endParaRPr kumimoji="0" lang="es-ES" altLang="es-EC" sz="1400" b="1" i="0" u="none" strike="noStrike" cap="none" normalizeH="0" baseline="0" dirty="0" smtClean="0">
              <a:ln>
                <a:noFill/>
              </a:ln>
              <a:solidFill>
                <a:srgbClr val="365F9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501987173"/>
              </p:ext>
            </p:extLst>
          </p:nvPr>
        </p:nvGraphicFramePr>
        <p:xfrm>
          <a:off x="755576" y="3573016"/>
          <a:ext cx="8208912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Flecha derecha"/>
          <p:cNvSpPr/>
          <p:nvPr/>
        </p:nvSpPr>
        <p:spPr>
          <a:xfrm>
            <a:off x="3131840" y="1341712"/>
            <a:ext cx="432048" cy="3354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22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267744" y="260648"/>
            <a:ext cx="395730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b="1" dirty="0"/>
              <a:t>CRONOGRAMA DE EJECUCIÓN DE PLAN</a:t>
            </a:r>
            <a:endParaRPr lang="es-EC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t="35516" r="17117" b="16477"/>
          <a:stretch/>
        </p:blipFill>
        <p:spPr bwMode="auto">
          <a:xfrm>
            <a:off x="251520" y="1196752"/>
            <a:ext cx="856895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3975820"/>
              </p:ext>
            </p:extLst>
          </p:nvPr>
        </p:nvGraphicFramePr>
        <p:xfrm>
          <a:off x="107504" y="116632"/>
          <a:ext cx="8856984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666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RECOMENDACIONES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26925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615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7410" name="Picture 2" descr="http://previews.123rf.com/images/ivelinradkov/ivelinradkov1403/ivelinradkov140300003/26567111-Hand-writing-Gracias-with-blue-marker-on-transparent-wipe-board--Stock-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40" y="-28217"/>
            <a:ext cx="9165839" cy="688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22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7770562"/>
              </p:ext>
            </p:extLst>
          </p:nvPr>
        </p:nvGraphicFramePr>
        <p:xfrm>
          <a:off x="0" y="20774"/>
          <a:ext cx="9144000" cy="658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-36512" y="-27384"/>
            <a:ext cx="1728192" cy="3734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b="1" dirty="0"/>
              <a:t>ANTECEDENTE</a:t>
            </a:r>
            <a:r>
              <a:rPr lang="es-ES" b="1" dirty="0"/>
              <a:t>S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74240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2"/>
          <p:cNvGraphicFramePr/>
          <p:nvPr>
            <p:extLst>
              <p:ext uri="{D42A27DB-BD31-4B8C-83A1-F6EECF244321}">
                <p14:modId xmlns:p14="http://schemas.microsoft.com/office/powerpoint/2010/main" val="1941127497"/>
              </p:ext>
            </p:extLst>
          </p:nvPr>
        </p:nvGraphicFramePr>
        <p:xfrm>
          <a:off x="166256" y="0"/>
          <a:ext cx="8964487" cy="7037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://balancenatural.com/wp-content/uploads/2012/11/alimentos-organico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4664"/>
            <a:ext cx="2073608" cy="15567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3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10"/>
          <p:cNvGraphicFramePr/>
          <p:nvPr>
            <p:extLst>
              <p:ext uri="{D42A27DB-BD31-4B8C-83A1-F6EECF244321}">
                <p14:modId xmlns:p14="http://schemas.microsoft.com/office/powerpoint/2010/main" val="3327529928"/>
              </p:ext>
            </p:extLst>
          </p:nvPr>
        </p:nvGraphicFramePr>
        <p:xfrm>
          <a:off x="107504" y="620688"/>
          <a:ext cx="881007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-36512" y="-27384"/>
            <a:ext cx="2088232" cy="3734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b="1" dirty="0" smtClean="0"/>
              <a:t>OBJETIVO GENERAL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4612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erscontent2.emaze.com/images/801d8d46-e8d2-470f-8284-9054e2f746b7/62db892f-f198-4a31-b3fa-0ea8e9868aa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774035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23928" y="3861048"/>
            <a:ext cx="5472608" cy="1143000"/>
          </a:xfrm>
        </p:spPr>
        <p:txBody>
          <a:bodyPr>
            <a:normAutofit/>
          </a:bodyPr>
          <a:lstStyle/>
          <a:p>
            <a:r>
              <a:rPr lang="es-EC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MARCO TEÓRICO</a:t>
            </a:r>
            <a:endParaRPr lang="es-EC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752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60146"/>
              </p:ext>
            </p:extLst>
          </p:nvPr>
        </p:nvGraphicFramePr>
        <p:xfrm>
          <a:off x="0" y="116632"/>
          <a:ext cx="9144000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Rectángulo"/>
          <p:cNvSpPr/>
          <p:nvPr/>
        </p:nvSpPr>
        <p:spPr>
          <a:xfrm>
            <a:off x="-36512" y="-27384"/>
            <a:ext cx="2088232" cy="3734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b="1" dirty="0" smtClean="0"/>
              <a:t>MARKETING VERDE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47742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41745"/>
              </p:ext>
            </p:extLst>
          </p:nvPr>
        </p:nvGraphicFramePr>
        <p:xfrm>
          <a:off x="107504" y="908720"/>
          <a:ext cx="857929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-36512" y="-27384"/>
            <a:ext cx="2088232" cy="3734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b="1" dirty="0" smtClean="0"/>
              <a:t>MARKETING VERDE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99701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1777</Words>
  <Application>Microsoft Office PowerPoint</Application>
  <PresentationFormat>Presentación en pantalla (4:3)</PresentationFormat>
  <Paragraphs>477</Paragraphs>
  <Slides>34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0" baseType="lpstr">
      <vt:lpstr>Arial</vt:lpstr>
      <vt:lpstr>Calibri</vt:lpstr>
      <vt:lpstr>Cambria</vt:lpstr>
      <vt:lpstr>Cambria Math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MARCO TEÓRICO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INVESTIGACIÓN DE MERCADOS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CUATRO</cp:lastModifiedBy>
  <cp:revision>53</cp:revision>
  <dcterms:created xsi:type="dcterms:W3CDTF">2016-04-27T18:22:34Z</dcterms:created>
  <dcterms:modified xsi:type="dcterms:W3CDTF">2016-05-11T19:20:09Z</dcterms:modified>
</cp:coreProperties>
</file>