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vinculos/Objetivo%20General.docx" TargetMode="External"/><Relationship Id="rId2" Type="http://schemas.openxmlformats.org/officeDocument/2006/relationships/image" Target="../media/image5.jpg"/><Relationship Id="rId1" Type="http://schemas.openxmlformats.org/officeDocument/2006/relationships/hyperlink" Target="vinculos/Objetivos%20Especificos.docx" TargetMode="External"/><Relationship Id="rId4" Type="http://schemas.openxmlformats.org/officeDocument/2006/relationships/image" Target="../media/image6.jp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vinculos/Tabla%201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ABFCC7-72DA-44F8-9F86-DECEEAE2B8CC}" type="doc">
      <dgm:prSet loTypeId="urn:microsoft.com/office/officeart/2005/8/layout/process4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8C738C6B-AE23-4BBF-B8C5-701B19C5FB7B}">
      <dgm:prSet phldrT="[Texto]" custT="1"/>
      <dgm:spPr/>
      <dgm:t>
        <a:bodyPr/>
        <a:lstStyle/>
        <a:p>
          <a:r>
            <a:rPr lang="es-ES" sz="1800" b="1" dirty="0" smtClean="0"/>
            <a:t>Capítulo I</a:t>
          </a:r>
          <a:endParaRPr lang="es-ES" sz="1800" b="1" dirty="0"/>
        </a:p>
      </dgm:t>
    </dgm:pt>
    <dgm:pt modelId="{FCB703AC-7C6D-4AD1-9F2E-DDB36FE2D499}" type="parTrans" cxnId="{F922EE28-DE78-4A5F-B36C-231C2D4701A0}">
      <dgm:prSet/>
      <dgm:spPr/>
      <dgm:t>
        <a:bodyPr/>
        <a:lstStyle/>
        <a:p>
          <a:endParaRPr lang="es-ES"/>
        </a:p>
      </dgm:t>
    </dgm:pt>
    <dgm:pt modelId="{75CEB2B5-7592-4689-8540-784DD61D26A4}" type="sibTrans" cxnId="{F922EE28-DE78-4A5F-B36C-231C2D4701A0}">
      <dgm:prSet/>
      <dgm:spPr/>
      <dgm:t>
        <a:bodyPr/>
        <a:lstStyle/>
        <a:p>
          <a:endParaRPr lang="es-ES"/>
        </a:p>
      </dgm:t>
    </dgm:pt>
    <dgm:pt modelId="{AFCD30B5-5895-4896-AFA3-5E9AA6DE76B8}">
      <dgm:prSet phldrT="[Texto]" custT="1"/>
      <dgm:spPr/>
      <dgm:t>
        <a:bodyPr/>
        <a:lstStyle/>
        <a:p>
          <a:r>
            <a:rPr lang="es-ES" sz="1400" b="1" dirty="0" smtClean="0"/>
            <a:t>Marco Teórico</a:t>
          </a:r>
          <a:endParaRPr lang="es-ES" sz="1400" b="1" dirty="0"/>
        </a:p>
      </dgm:t>
    </dgm:pt>
    <dgm:pt modelId="{3395A07E-3470-4FA0-8000-ED0FD6FE838B}" type="parTrans" cxnId="{2B90C9D0-6603-413A-B287-E7E0F946DAE8}">
      <dgm:prSet/>
      <dgm:spPr/>
      <dgm:t>
        <a:bodyPr/>
        <a:lstStyle/>
        <a:p>
          <a:endParaRPr lang="es-ES"/>
        </a:p>
      </dgm:t>
    </dgm:pt>
    <dgm:pt modelId="{FAFB77BF-F311-4430-B9C7-48091E824B63}" type="sibTrans" cxnId="{2B90C9D0-6603-413A-B287-E7E0F946DAE8}">
      <dgm:prSet/>
      <dgm:spPr/>
      <dgm:t>
        <a:bodyPr/>
        <a:lstStyle/>
        <a:p>
          <a:endParaRPr lang="es-ES"/>
        </a:p>
      </dgm:t>
    </dgm:pt>
    <dgm:pt modelId="{E275B4C5-3FE1-4B65-9602-5F14F41B2ADE}">
      <dgm:prSet phldrT="[Texto]" custT="1"/>
      <dgm:spPr/>
      <dgm:t>
        <a:bodyPr/>
        <a:lstStyle/>
        <a:p>
          <a:pPr algn="l"/>
          <a:r>
            <a:rPr lang="es-ES" sz="1400" dirty="0" smtClean="0"/>
            <a:t>–  Teorías de soporte                                                                                –  Marco referencial                                                                                        –  Marco conceptual</a:t>
          </a:r>
          <a:endParaRPr lang="es-ES" sz="1400" dirty="0"/>
        </a:p>
      </dgm:t>
    </dgm:pt>
    <dgm:pt modelId="{D3F29C45-487E-494E-837F-2EDFF3F11AA5}" type="parTrans" cxnId="{97E9BEB4-3FEE-4A8A-9C72-E708C861B773}">
      <dgm:prSet/>
      <dgm:spPr/>
      <dgm:t>
        <a:bodyPr/>
        <a:lstStyle/>
        <a:p>
          <a:endParaRPr lang="es-ES"/>
        </a:p>
      </dgm:t>
    </dgm:pt>
    <dgm:pt modelId="{2BE6F45C-0ADF-40D2-91B5-3278EA683309}" type="sibTrans" cxnId="{97E9BEB4-3FEE-4A8A-9C72-E708C861B773}">
      <dgm:prSet/>
      <dgm:spPr/>
      <dgm:t>
        <a:bodyPr/>
        <a:lstStyle/>
        <a:p>
          <a:endParaRPr lang="es-ES"/>
        </a:p>
      </dgm:t>
    </dgm:pt>
    <dgm:pt modelId="{EB8C89AA-3953-4432-87AC-327505EA84A5}">
      <dgm:prSet phldrT="[Texto]" custT="1"/>
      <dgm:spPr/>
      <dgm:t>
        <a:bodyPr/>
        <a:lstStyle/>
        <a:p>
          <a:r>
            <a:rPr lang="es-ES" sz="1800" b="1" dirty="0" smtClean="0"/>
            <a:t>Capítulo II</a:t>
          </a:r>
          <a:endParaRPr lang="es-ES" sz="1800" b="1" dirty="0"/>
        </a:p>
      </dgm:t>
    </dgm:pt>
    <dgm:pt modelId="{F5C89613-C7B0-49E3-B8BB-930FB8511AFD}" type="parTrans" cxnId="{25D16FEC-E2E4-42A9-A948-F2B30C44C1AD}">
      <dgm:prSet/>
      <dgm:spPr/>
      <dgm:t>
        <a:bodyPr/>
        <a:lstStyle/>
        <a:p>
          <a:endParaRPr lang="es-ES"/>
        </a:p>
      </dgm:t>
    </dgm:pt>
    <dgm:pt modelId="{167B7CD3-971E-4E6F-A5CA-0276761B408D}" type="sibTrans" cxnId="{25D16FEC-E2E4-42A9-A948-F2B30C44C1AD}">
      <dgm:prSet/>
      <dgm:spPr/>
      <dgm:t>
        <a:bodyPr/>
        <a:lstStyle/>
        <a:p>
          <a:endParaRPr lang="es-ES"/>
        </a:p>
      </dgm:t>
    </dgm:pt>
    <dgm:pt modelId="{66EB4849-1C59-4383-ADEC-B82B90B9FFBC}">
      <dgm:prSet phldrT="[Texto]" custT="1"/>
      <dgm:spPr/>
      <dgm:t>
        <a:bodyPr/>
        <a:lstStyle/>
        <a:p>
          <a:r>
            <a:rPr lang="es-ES" sz="1400" b="1" dirty="0" smtClean="0"/>
            <a:t>Marco Metodológico</a:t>
          </a:r>
          <a:endParaRPr lang="es-ES" sz="1400" b="1" dirty="0"/>
        </a:p>
      </dgm:t>
    </dgm:pt>
    <dgm:pt modelId="{80C83C74-E5F2-4698-BDDF-346E668C874E}" type="parTrans" cxnId="{80EBC3FC-F45E-4748-94E3-72E9D0878B29}">
      <dgm:prSet/>
      <dgm:spPr/>
      <dgm:t>
        <a:bodyPr/>
        <a:lstStyle/>
        <a:p>
          <a:endParaRPr lang="es-ES"/>
        </a:p>
      </dgm:t>
    </dgm:pt>
    <dgm:pt modelId="{389FCA12-A5E4-4C3D-9960-313D8BC7A618}" type="sibTrans" cxnId="{80EBC3FC-F45E-4748-94E3-72E9D0878B29}">
      <dgm:prSet/>
      <dgm:spPr/>
      <dgm:t>
        <a:bodyPr/>
        <a:lstStyle/>
        <a:p>
          <a:endParaRPr lang="es-ES"/>
        </a:p>
      </dgm:t>
    </dgm:pt>
    <dgm:pt modelId="{8171D8F2-F36C-4634-8A39-B042F08C4F19}">
      <dgm:prSet phldrT="[Texto]" custT="1"/>
      <dgm:spPr/>
      <dgm:t>
        <a:bodyPr/>
        <a:lstStyle/>
        <a:p>
          <a:pPr algn="l"/>
          <a:r>
            <a:rPr lang="es-ES" sz="1400" dirty="0" smtClean="0"/>
            <a:t>– Tipología de la investigación                                                                                             –  Hipótesis   </a:t>
          </a:r>
        </a:p>
        <a:p>
          <a:pPr algn="l"/>
          <a:r>
            <a:rPr lang="es-ES" sz="1400" dirty="0" smtClean="0"/>
            <a:t>– Análisis de datos</a:t>
          </a:r>
        </a:p>
        <a:p>
          <a:pPr algn="l"/>
          <a:r>
            <a:rPr lang="es-ES" sz="1400" dirty="0" smtClean="0"/>
            <a:t>–  Instrument</a:t>
          </a:r>
          <a:r>
            <a:rPr lang="es-ES" sz="1100" dirty="0" smtClean="0"/>
            <a:t>o</a:t>
          </a:r>
          <a:endParaRPr lang="es-ES" sz="1100" dirty="0"/>
        </a:p>
      </dgm:t>
    </dgm:pt>
    <dgm:pt modelId="{C94F9F4F-2A5D-46A1-BDD3-7C2D40B2CFC4}" type="parTrans" cxnId="{ABDB8B3B-6B3B-4C89-99DA-D1C75BEE84CA}">
      <dgm:prSet/>
      <dgm:spPr/>
      <dgm:t>
        <a:bodyPr/>
        <a:lstStyle/>
        <a:p>
          <a:endParaRPr lang="es-ES"/>
        </a:p>
      </dgm:t>
    </dgm:pt>
    <dgm:pt modelId="{F4DC26CC-5B74-4148-8A3A-7A15E8CF392E}" type="sibTrans" cxnId="{ABDB8B3B-6B3B-4C89-99DA-D1C75BEE84CA}">
      <dgm:prSet/>
      <dgm:spPr/>
      <dgm:t>
        <a:bodyPr/>
        <a:lstStyle/>
        <a:p>
          <a:endParaRPr lang="es-ES"/>
        </a:p>
      </dgm:t>
    </dgm:pt>
    <dgm:pt modelId="{C4812C66-A474-4E04-8C4F-D4273A39B7DB}">
      <dgm:prSet phldrT="[Texto]" custT="1"/>
      <dgm:spPr/>
      <dgm:t>
        <a:bodyPr/>
        <a:lstStyle/>
        <a:p>
          <a:r>
            <a:rPr lang="es-ES" sz="1800" b="1" dirty="0" smtClean="0"/>
            <a:t>Capítulo III</a:t>
          </a:r>
          <a:endParaRPr lang="es-ES" sz="1800" b="1" dirty="0"/>
        </a:p>
      </dgm:t>
    </dgm:pt>
    <dgm:pt modelId="{2D7A7C3B-1008-46AD-9347-7308E87D23E0}" type="parTrans" cxnId="{C08C8FC5-8E9E-41F3-8B82-A0193C9E2AA2}">
      <dgm:prSet/>
      <dgm:spPr/>
      <dgm:t>
        <a:bodyPr/>
        <a:lstStyle/>
        <a:p>
          <a:endParaRPr lang="es-ES"/>
        </a:p>
      </dgm:t>
    </dgm:pt>
    <dgm:pt modelId="{53D24838-8EA0-4AD1-8EF1-6179E42BCD44}" type="sibTrans" cxnId="{C08C8FC5-8E9E-41F3-8B82-A0193C9E2AA2}">
      <dgm:prSet/>
      <dgm:spPr/>
      <dgm:t>
        <a:bodyPr/>
        <a:lstStyle/>
        <a:p>
          <a:endParaRPr lang="es-ES"/>
        </a:p>
      </dgm:t>
    </dgm:pt>
    <dgm:pt modelId="{D46A77CA-E051-4267-B417-C4F549D24518}">
      <dgm:prSet phldrT="[Texto]" custT="1"/>
      <dgm:spPr/>
      <dgm:t>
        <a:bodyPr/>
        <a:lstStyle/>
        <a:p>
          <a:r>
            <a:rPr lang="es-ES" sz="1400" b="1" dirty="0" smtClean="0"/>
            <a:t>Resultados</a:t>
          </a:r>
          <a:endParaRPr lang="es-ES" sz="1400" b="1" dirty="0"/>
        </a:p>
      </dgm:t>
    </dgm:pt>
    <dgm:pt modelId="{AAD6F9E6-349D-44F9-84C8-8EAA63A5B04E}" type="parTrans" cxnId="{DCA7173A-C612-441E-83F0-6AFF1709DA82}">
      <dgm:prSet/>
      <dgm:spPr/>
      <dgm:t>
        <a:bodyPr/>
        <a:lstStyle/>
        <a:p>
          <a:endParaRPr lang="es-ES"/>
        </a:p>
      </dgm:t>
    </dgm:pt>
    <dgm:pt modelId="{8FF83B93-6A30-48C3-A48E-0F3FAF61DD36}" type="sibTrans" cxnId="{DCA7173A-C612-441E-83F0-6AFF1709DA82}">
      <dgm:prSet/>
      <dgm:spPr/>
      <dgm:t>
        <a:bodyPr/>
        <a:lstStyle/>
        <a:p>
          <a:endParaRPr lang="es-ES"/>
        </a:p>
      </dgm:t>
    </dgm:pt>
    <dgm:pt modelId="{3EEF9E46-B2E3-4FEB-B986-123E67E1E2C0}">
      <dgm:prSet phldrT="[Texto]" custT="1"/>
      <dgm:spPr/>
      <dgm:t>
        <a:bodyPr/>
        <a:lstStyle/>
        <a:p>
          <a:r>
            <a:rPr lang="es-ES" sz="1400" b="1" dirty="0" smtClean="0"/>
            <a:t>Propuesta</a:t>
          </a:r>
          <a:endParaRPr lang="es-ES" sz="1400" b="1" dirty="0"/>
        </a:p>
      </dgm:t>
    </dgm:pt>
    <dgm:pt modelId="{6E984E0C-554D-4D1F-BC27-1C3D1AC8AD16}" type="parTrans" cxnId="{B05EB8B5-A83C-40DE-95DF-088487E348A1}">
      <dgm:prSet/>
      <dgm:spPr/>
      <dgm:t>
        <a:bodyPr/>
        <a:lstStyle/>
        <a:p>
          <a:endParaRPr lang="es-ES"/>
        </a:p>
      </dgm:t>
    </dgm:pt>
    <dgm:pt modelId="{607B2148-412B-4624-9DD8-C71F3780D683}" type="sibTrans" cxnId="{B05EB8B5-A83C-40DE-95DF-088487E348A1}">
      <dgm:prSet/>
      <dgm:spPr/>
      <dgm:t>
        <a:bodyPr/>
        <a:lstStyle/>
        <a:p>
          <a:endParaRPr lang="es-ES"/>
        </a:p>
      </dgm:t>
    </dgm:pt>
    <dgm:pt modelId="{E39FA144-BF00-4911-943A-4CDCAF76911C}">
      <dgm:prSet phldrT="[Texto]" custT="1"/>
      <dgm:spPr/>
      <dgm:t>
        <a:bodyPr/>
        <a:lstStyle/>
        <a:p>
          <a:r>
            <a:rPr lang="es-ES" sz="1800" b="1" dirty="0" smtClean="0"/>
            <a:t>Capítulo IV</a:t>
          </a:r>
          <a:endParaRPr lang="es-ES" sz="1800" b="1" dirty="0"/>
        </a:p>
      </dgm:t>
    </dgm:pt>
    <dgm:pt modelId="{17FBE259-172A-4C00-B38B-162CBAAB1E62}" type="parTrans" cxnId="{5DE7C1E1-4876-47A2-A64B-9CBC9E5FC1C5}">
      <dgm:prSet/>
      <dgm:spPr/>
      <dgm:t>
        <a:bodyPr/>
        <a:lstStyle/>
        <a:p>
          <a:endParaRPr lang="es-ES"/>
        </a:p>
      </dgm:t>
    </dgm:pt>
    <dgm:pt modelId="{C8F3CD3B-F224-4010-AFAC-145BA9B2B00C}" type="sibTrans" cxnId="{5DE7C1E1-4876-47A2-A64B-9CBC9E5FC1C5}">
      <dgm:prSet/>
      <dgm:spPr/>
      <dgm:t>
        <a:bodyPr/>
        <a:lstStyle/>
        <a:p>
          <a:endParaRPr lang="es-ES"/>
        </a:p>
      </dgm:t>
    </dgm:pt>
    <dgm:pt modelId="{4FE33936-3071-4C3F-AC2D-01117A764389}">
      <dgm:prSet phldrT="[Texto]" custT="1"/>
      <dgm:spPr/>
      <dgm:t>
        <a:bodyPr/>
        <a:lstStyle/>
        <a:p>
          <a:pPr algn="l"/>
          <a:r>
            <a:rPr lang="es-ES" sz="1400" dirty="0" smtClean="0"/>
            <a:t>– Demostración de hipótesis</a:t>
          </a:r>
          <a:endParaRPr lang="es-ES" sz="1400" dirty="0"/>
        </a:p>
      </dgm:t>
    </dgm:pt>
    <dgm:pt modelId="{E87A5D9C-E3B0-4D93-9A6D-E7CFDC203C85}" type="parTrans" cxnId="{4AA174CE-173B-4E3C-942F-A560CE6526EE}">
      <dgm:prSet/>
      <dgm:spPr/>
      <dgm:t>
        <a:bodyPr/>
        <a:lstStyle/>
        <a:p>
          <a:endParaRPr lang="es-ES"/>
        </a:p>
      </dgm:t>
    </dgm:pt>
    <dgm:pt modelId="{A5E7051C-64CD-4440-9096-560A1FC63483}" type="sibTrans" cxnId="{4AA174CE-173B-4E3C-942F-A560CE6526EE}">
      <dgm:prSet/>
      <dgm:spPr/>
      <dgm:t>
        <a:bodyPr/>
        <a:lstStyle/>
        <a:p>
          <a:endParaRPr lang="es-ES"/>
        </a:p>
      </dgm:t>
    </dgm:pt>
    <dgm:pt modelId="{D003FFFC-E82C-4592-AE66-CBD7A72B855C}">
      <dgm:prSet phldrT="[Texto]" custT="1"/>
      <dgm:spPr/>
      <dgm:t>
        <a:bodyPr/>
        <a:lstStyle/>
        <a:p>
          <a:pPr algn="l"/>
          <a:r>
            <a:rPr lang="es-ES" sz="1400" dirty="0" smtClean="0"/>
            <a:t>–  Casos de aplicación                                                  –  Modelo explicativo</a:t>
          </a:r>
          <a:endParaRPr lang="es-ES" sz="1400" dirty="0"/>
        </a:p>
      </dgm:t>
    </dgm:pt>
    <dgm:pt modelId="{02E24711-C82B-4DC1-A625-C9CAACF1C372}" type="parTrans" cxnId="{BC495499-7B34-4C0B-A6CE-ED40B48C9773}">
      <dgm:prSet/>
      <dgm:spPr/>
      <dgm:t>
        <a:bodyPr/>
        <a:lstStyle/>
        <a:p>
          <a:endParaRPr lang="es-ES"/>
        </a:p>
      </dgm:t>
    </dgm:pt>
    <dgm:pt modelId="{18291CDB-8B49-414E-8DDB-3DDFC511F8FD}" type="sibTrans" cxnId="{BC495499-7B34-4C0B-A6CE-ED40B48C9773}">
      <dgm:prSet/>
      <dgm:spPr/>
      <dgm:t>
        <a:bodyPr/>
        <a:lstStyle/>
        <a:p>
          <a:endParaRPr lang="es-ES"/>
        </a:p>
      </dgm:t>
    </dgm:pt>
    <dgm:pt modelId="{7E2FB0AD-7F18-4F50-A9DF-30DE5709ABFA}" type="pres">
      <dgm:prSet presAssocID="{92ABFCC7-72DA-44F8-9F86-DECEEAE2B8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B8EF5EF-6001-4A03-9381-342C1604E863}" type="pres">
      <dgm:prSet presAssocID="{E39FA144-BF00-4911-943A-4CDCAF76911C}" presName="boxAndChildren" presStyleCnt="0"/>
      <dgm:spPr/>
    </dgm:pt>
    <dgm:pt modelId="{F4990188-3BBA-4F40-A18B-37D240A03047}" type="pres">
      <dgm:prSet presAssocID="{E39FA144-BF00-4911-943A-4CDCAF76911C}" presName="parentTextBox" presStyleLbl="node1" presStyleIdx="0" presStyleCnt="4"/>
      <dgm:spPr/>
      <dgm:t>
        <a:bodyPr/>
        <a:lstStyle/>
        <a:p>
          <a:endParaRPr lang="es-ES"/>
        </a:p>
      </dgm:t>
    </dgm:pt>
    <dgm:pt modelId="{D3E55E82-3AC4-4003-A41E-EAFCF42602E6}" type="pres">
      <dgm:prSet presAssocID="{E39FA144-BF00-4911-943A-4CDCAF76911C}" presName="entireBox" presStyleLbl="node1" presStyleIdx="0" presStyleCnt="4" custScaleY="142229" custLinFactNeighborY="-29767"/>
      <dgm:spPr/>
      <dgm:t>
        <a:bodyPr/>
        <a:lstStyle/>
        <a:p>
          <a:endParaRPr lang="es-ES"/>
        </a:p>
      </dgm:t>
    </dgm:pt>
    <dgm:pt modelId="{ECA13851-113B-4A2C-A5A5-EFD03F36C4A8}" type="pres">
      <dgm:prSet presAssocID="{E39FA144-BF00-4911-943A-4CDCAF76911C}" presName="descendantBox" presStyleCnt="0"/>
      <dgm:spPr/>
    </dgm:pt>
    <dgm:pt modelId="{6AECE48A-704D-4A6D-B54C-CC13ABD0D6CE}" type="pres">
      <dgm:prSet presAssocID="{3EEF9E46-B2E3-4FEB-B986-123E67E1E2C0}" presName="childTextBox" presStyleLbl="fgAccFollowNode1" presStyleIdx="0" presStyleCnt="8" custScaleY="16702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876D96-B520-4E67-AED7-5C18B9E2C5E0}" type="pres">
      <dgm:prSet presAssocID="{D003FFFC-E82C-4592-AE66-CBD7A72B855C}" presName="childTextBox" presStyleLbl="fgAccFollowNode1" presStyleIdx="1" presStyleCnt="8" custScaleY="17603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96FA22-0340-4248-B1E7-F9B813F1A702}" type="pres">
      <dgm:prSet presAssocID="{53D24838-8EA0-4AD1-8EF1-6179E42BCD44}" presName="sp" presStyleCnt="0"/>
      <dgm:spPr/>
    </dgm:pt>
    <dgm:pt modelId="{FDAB144D-A35E-4170-B087-37E4F8D88125}" type="pres">
      <dgm:prSet presAssocID="{C4812C66-A474-4E04-8C4F-D4273A39B7DB}" presName="arrowAndChildren" presStyleCnt="0"/>
      <dgm:spPr/>
    </dgm:pt>
    <dgm:pt modelId="{9EC7298A-9293-4BDB-84B4-ECC301A53D4A}" type="pres">
      <dgm:prSet presAssocID="{C4812C66-A474-4E04-8C4F-D4273A39B7DB}" presName="parentTextArrow" presStyleLbl="node1" presStyleIdx="0" presStyleCnt="4"/>
      <dgm:spPr/>
      <dgm:t>
        <a:bodyPr/>
        <a:lstStyle/>
        <a:p>
          <a:endParaRPr lang="es-ES"/>
        </a:p>
      </dgm:t>
    </dgm:pt>
    <dgm:pt modelId="{3313D02F-FFD6-4821-8F85-83775209718E}" type="pres">
      <dgm:prSet presAssocID="{C4812C66-A474-4E04-8C4F-D4273A39B7DB}" presName="arrow" presStyleLbl="node1" presStyleIdx="1" presStyleCnt="4" custScaleY="159738" custLinFactNeighborY="-19815"/>
      <dgm:spPr/>
      <dgm:t>
        <a:bodyPr/>
        <a:lstStyle/>
        <a:p>
          <a:endParaRPr lang="es-ES"/>
        </a:p>
      </dgm:t>
    </dgm:pt>
    <dgm:pt modelId="{C4568C18-2C69-40CD-B5D3-F1E05DAD722F}" type="pres">
      <dgm:prSet presAssocID="{C4812C66-A474-4E04-8C4F-D4273A39B7DB}" presName="descendantArrow" presStyleCnt="0"/>
      <dgm:spPr/>
    </dgm:pt>
    <dgm:pt modelId="{82B8F7DA-A91F-4B40-8D0F-A1424C8F063A}" type="pres">
      <dgm:prSet presAssocID="{D46A77CA-E051-4267-B417-C4F549D24518}" presName="childTextArrow" presStyleLbl="fgAccFollowNode1" presStyleIdx="2" presStyleCnt="8" custScaleY="141747" custLinFactNeighborX="-274" custLinFactNeighborY="-5205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2DC838-2A9E-46CD-83A4-3CC55455AB57}" type="pres">
      <dgm:prSet presAssocID="{4FE33936-3071-4C3F-AC2D-01117A764389}" presName="childTextArrow" presStyleLbl="fgAccFollowNode1" presStyleIdx="3" presStyleCnt="8" custScaleY="137127" custLinFactNeighborY="-477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C05CCA-C166-4F6C-BA9A-C0D7FCAECC03}" type="pres">
      <dgm:prSet presAssocID="{167B7CD3-971E-4E6F-A5CA-0276761B408D}" presName="sp" presStyleCnt="0"/>
      <dgm:spPr/>
    </dgm:pt>
    <dgm:pt modelId="{3B275683-7184-4566-AD2C-2CCADB83EB9E}" type="pres">
      <dgm:prSet presAssocID="{EB8C89AA-3953-4432-87AC-327505EA84A5}" presName="arrowAndChildren" presStyleCnt="0"/>
      <dgm:spPr/>
    </dgm:pt>
    <dgm:pt modelId="{86B09B0D-8CB7-49EB-97FD-3F11E51F2622}" type="pres">
      <dgm:prSet presAssocID="{EB8C89AA-3953-4432-87AC-327505EA84A5}" presName="parentTextArrow" presStyleLbl="node1" presStyleIdx="1" presStyleCnt="4"/>
      <dgm:spPr/>
      <dgm:t>
        <a:bodyPr/>
        <a:lstStyle/>
        <a:p>
          <a:endParaRPr lang="es-ES"/>
        </a:p>
      </dgm:t>
    </dgm:pt>
    <dgm:pt modelId="{0BCB195A-1441-4EEC-AF2E-8C10E04B2D13}" type="pres">
      <dgm:prSet presAssocID="{EB8C89AA-3953-4432-87AC-327505EA84A5}" presName="arrow" presStyleLbl="node1" presStyleIdx="2" presStyleCnt="4" custScaleY="229991" custLinFactNeighborY="-9325"/>
      <dgm:spPr/>
      <dgm:t>
        <a:bodyPr/>
        <a:lstStyle/>
        <a:p>
          <a:endParaRPr lang="es-ES"/>
        </a:p>
      </dgm:t>
    </dgm:pt>
    <dgm:pt modelId="{3B258026-A796-4234-893C-38ACC01BB983}" type="pres">
      <dgm:prSet presAssocID="{EB8C89AA-3953-4432-87AC-327505EA84A5}" presName="descendantArrow" presStyleCnt="0"/>
      <dgm:spPr/>
    </dgm:pt>
    <dgm:pt modelId="{7111DCAE-733B-4336-9FAC-7399EF6666D9}" type="pres">
      <dgm:prSet presAssocID="{66EB4849-1C59-4383-ADEC-B82B90B9FFBC}" presName="childTextArrow" presStyleLbl="fgAccFollowNode1" presStyleIdx="4" presStyleCnt="8" custScaleY="300598" custLinFactNeighborY="-38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95673B-23FD-4B5C-B1DB-047EBC781FFC}" type="pres">
      <dgm:prSet presAssocID="{8171D8F2-F36C-4634-8A39-B042F08C4F19}" presName="childTextArrow" presStyleLbl="fgAccFollowNode1" presStyleIdx="5" presStyleCnt="8" custScaleY="299754" custLinFactNeighborX="1918" custLinFactNeighborY="-389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93E236-0737-43AF-9BCA-09FCD03A6818}" type="pres">
      <dgm:prSet presAssocID="{75CEB2B5-7592-4689-8540-784DD61D26A4}" presName="sp" presStyleCnt="0"/>
      <dgm:spPr/>
    </dgm:pt>
    <dgm:pt modelId="{EFE818A0-D64F-40B0-B177-FDFAB130D55F}" type="pres">
      <dgm:prSet presAssocID="{8C738C6B-AE23-4BBF-B8C5-701B19C5FB7B}" presName="arrowAndChildren" presStyleCnt="0"/>
      <dgm:spPr/>
    </dgm:pt>
    <dgm:pt modelId="{C42A9644-64C1-4F99-A7F5-FEED3059C8C1}" type="pres">
      <dgm:prSet presAssocID="{8C738C6B-AE23-4BBF-B8C5-701B19C5FB7B}" presName="parentTextArrow" presStyleLbl="node1" presStyleIdx="2" presStyleCnt="4"/>
      <dgm:spPr/>
      <dgm:t>
        <a:bodyPr/>
        <a:lstStyle/>
        <a:p>
          <a:endParaRPr lang="es-ES"/>
        </a:p>
      </dgm:t>
    </dgm:pt>
    <dgm:pt modelId="{4F5A30B3-45B2-47F6-94BD-81EE6A127CE6}" type="pres">
      <dgm:prSet presAssocID="{8C738C6B-AE23-4BBF-B8C5-701B19C5FB7B}" presName="arrow" presStyleLbl="node1" presStyleIdx="3" presStyleCnt="4" custScaleY="167273" custLinFactNeighborY="10840"/>
      <dgm:spPr/>
      <dgm:t>
        <a:bodyPr/>
        <a:lstStyle/>
        <a:p>
          <a:endParaRPr lang="es-ES"/>
        </a:p>
      </dgm:t>
    </dgm:pt>
    <dgm:pt modelId="{911F0C69-2B58-41DA-824D-ED75D642A325}" type="pres">
      <dgm:prSet presAssocID="{8C738C6B-AE23-4BBF-B8C5-701B19C5FB7B}" presName="descendantArrow" presStyleCnt="0"/>
      <dgm:spPr/>
    </dgm:pt>
    <dgm:pt modelId="{B1E9F928-20BD-4C97-81B0-75BA2E706162}" type="pres">
      <dgm:prSet presAssocID="{AFCD30B5-5895-4896-AFA3-5E9AA6DE76B8}" presName="childTextArrow" presStyleLbl="fgAccFollowNode1" presStyleIdx="6" presStyleCnt="8" custScaleY="18825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CD93F6-B079-4C8C-8944-1D9FDB2D486D}" type="pres">
      <dgm:prSet presAssocID="{E275B4C5-3FE1-4B65-9602-5F14F41B2ADE}" presName="childTextArrow" presStyleLbl="fgAccFollowNode1" presStyleIdx="7" presStyleCnt="8" custScaleY="18825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08C8FC5-8E9E-41F3-8B82-A0193C9E2AA2}" srcId="{92ABFCC7-72DA-44F8-9F86-DECEEAE2B8CC}" destId="{C4812C66-A474-4E04-8C4F-D4273A39B7DB}" srcOrd="2" destOrd="0" parTransId="{2D7A7C3B-1008-46AD-9347-7308E87D23E0}" sibTransId="{53D24838-8EA0-4AD1-8EF1-6179E42BCD44}"/>
    <dgm:cxn modelId="{80EBC3FC-F45E-4748-94E3-72E9D0878B29}" srcId="{EB8C89AA-3953-4432-87AC-327505EA84A5}" destId="{66EB4849-1C59-4383-ADEC-B82B90B9FFBC}" srcOrd="0" destOrd="0" parTransId="{80C83C74-E5F2-4698-BDDF-346E668C874E}" sibTransId="{389FCA12-A5E4-4C3D-9960-313D8BC7A618}"/>
    <dgm:cxn modelId="{72913E1C-4118-4D4A-A3AF-0C2F857E1CAA}" type="presOf" srcId="{3EEF9E46-B2E3-4FEB-B986-123E67E1E2C0}" destId="{6AECE48A-704D-4A6D-B54C-CC13ABD0D6CE}" srcOrd="0" destOrd="0" presId="urn:microsoft.com/office/officeart/2005/8/layout/process4"/>
    <dgm:cxn modelId="{91D7F79B-30D2-4C49-A27A-B61D3535374A}" type="presOf" srcId="{8C738C6B-AE23-4BBF-B8C5-701B19C5FB7B}" destId="{4F5A30B3-45B2-47F6-94BD-81EE6A127CE6}" srcOrd="1" destOrd="0" presId="urn:microsoft.com/office/officeart/2005/8/layout/process4"/>
    <dgm:cxn modelId="{942115F1-3FFD-4EF2-9410-3E9D97BA1F3F}" type="presOf" srcId="{4FE33936-3071-4C3F-AC2D-01117A764389}" destId="{522DC838-2A9E-46CD-83A4-3CC55455AB57}" srcOrd="0" destOrd="0" presId="urn:microsoft.com/office/officeart/2005/8/layout/process4"/>
    <dgm:cxn modelId="{4AA174CE-173B-4E3C-942F-A560CE6526EE}" srcId="{C4812C66-A474-4E04-8C4F-D4273A39B7DB}" destId="{4FE33936-3071-4C3F-AC2D-01117A764389}" srcOrd="1" destOrd="0" parTransId="{E87A5D9C-E3B0-4D93-9A6D-E7CFDC203C85}" sibTransId="{A5E7051C-64CD-4440-9096-560A1FC63483}"/>
    <dgm:cxn modelId="{C1D9C488-D09A-40D1-A5EB-95B07DF57768}" type="presOf" srcId="{8171D8F2-F36C-4634-8A39-B042F08C4F19}" destId="{3D95673B-23FD-4B5C-B1DB-047EBC781FFC}" srcOrd="0" destOrd="0" presId="urn:microsoft.com/office/officeart/2005/8/layout/process4"/>
    <dgm:cxn modelId="{5B7750BC-D0B4-4651-B39D-DED48AAE2F95}" type="presOf" srcId="{EB8C89AA-3953-4432-87AC-327505EA84A5}" destId="{86B09B0D-8CB7-49EB-97FD-3F11E51F2622}" srcOrd="0" destOrd="0" presId="urn:microsoft.com/office/officeart/2005/8/layout/process4"/>
    <dgm:cxn modelId="{CFDA3B1F-FB7F-443E-A693-DCEC339ACD48}" type="presOf" srcId="{E39FA144-BF00-4911-943A-4CDCAF76911C}" destId="{F4990188-3BBA-4F40-A18B-37D240A03047}" srcOrd="0" destOrd="0" presId="urn:microsoft.com/office/officeart/2005/8/layout/process4"/>
    <dgm:cxn modelId="{0B62440E-2A0B-47C7-B17E-39A02B7BA81A}" type="presOf" srcId="{AFCD30B5-5895-4896-AFA3-5E9AA6DE76B8}" destId="{B1E9F928-20BD-4C97-81B0-75BA2E706162}" srcOrd="0" destOrd="0" presId="urn:microsoft.com/office/officeart/2005/8/layout/process4"/>
    <dgm:cxn modelId="{BBCDF034-87B0-4C79-A1B9-4317559055CE}" type="presOf" srcId="{D46A77CA-E051-4267-B417-C4F549D24518}" destId="{82B8F7DA-A91F-4B40-8D0F-A1424C8F063A}" srcOrd="0" destOrd="0" presId="urn:microsoft.com/office/officeart/2005/8/layout/process4"/>
    <dgm:cxn modelId="{DCA7173A-C612-441E-83F0-6AFF1709DA82}" srcId="{C4812C66-A474-4E04-8C4F-D4273A39B7DB}" destId="{D46A77CA-E051-4267-B417-C4F549D24518}" srcOrd="0" destOrd="0" parTransId="{AAD6F9E6-349D-44F9-84C8-8EAA63A5B04E}" sibTransId="{8FF83B93-6A30-48C3-A48E-0F3FAF61DD36}"/>
    <dgm:cxn modelId="{2411C8A3-A9D8-43A2-B776-E4EA3B16E5E8}" type="presOf" srcId="{EB8C89AA-3953-4432-87AC-327505EA84A5}" destId="{0BCB195A-1441-4EEC-AF2E-8C10E04B2D13}" srcOrd="1" destOrd="0" presId="urn:microsoft.com/office/officeart/2005/8/layout/process4"/>
    <dgm:cxn modelId="{F922EE28-DE78-4A5F-B36C-231C2D4701A0}" srcId="{92ABFCC7-72DA-44F8-9F86-DECEEAE2B8CC}" destId="{8C738C6B-AE23-4BBF-B8C5-701B19C5FB7B}" srcOrd="0" destOrd="0" parTransId="{FCB703AC-7C6D-4AD1-9F2E-DDB36FE2D499}" sibTransId="{75CEB2B5-7592-4689-8540-784DD61D26A4}"/>
    <dgm:cxn modelId="{3F0CD02D-775E-4B1A-8DB7-97B6A04A8C58}" type="presOf" srcId="{C4812C66-A474-4E04-8C4F-D4273A39B7DB}" destId="{9EC7298A-9293-4BDB-84B4-ECC301A53D4A}" srcOrd="0" destOrd="0" presId="urn:microsoft.com/office/officeart/2005/8/layout/process4"/>
    <dgm:cxn modelId="{25D16FEC-E2E4-42A9-A948-F2B30C44C1AD}" srcId="{92ABFCC7-72DA-44F8-9F86-DECEEAE2B8CC}" destId="{EB8C89AA-3953-4432-87AC-327505EA84A5}" srcOrd="1" destOrd="0" parTransId="{F5C89613-C7B0-49E3-B8BB-930FB8511AFD}" sibTransId="{167B7CD3-971E-4E6F-A5CA-0276761B408D}"/>
    <dgm:cxn modelId="{A96AEFF0-BE8F-429A-BE6B-303E6B2F38A7}" type="presOf" srcId="{E275B4C5-3FE1-4B65-9602-5F14F41B2ADE}" destId="{7ECD93F6-B079-4C8C-8944-1D9FDB2D486D}" srcOrd="0" destOrd="0" presId="urn:microsoft.com/office/officeart/2005/8/layout/process4"/>
    <dgm:cxn modelId="{BC495499-7B34-4C0B-A6CE-ED40B48C9773}" srcId="{E39FA144-BF00-4911-943A-4CDCAF76911C}" destId="{D003FFFC-E82C-4592-AE66-CBD7A72B855C}" srcOrd="1" destOrd="0" parTransId="{02E24711-C82B-4DC1-A625-C9CAACF1C372}" sibTransId="{18291CDB-8B49-414E-8DDB-3DDFC511F8FD}"/>
    <dgm:cxn modelId="{B05EB8B5-A83C-40DE-95DF-088487E348A1}" srcId="{E39FA144-BF00-4911-943A-4CDCAF76911C}" destId="{3EEF9E46-B2E3-4FEB-B986-123E67E1E2C0}" srcOrd="0" destOrd="0" parTransId="{6E984E0C-554D-4D1F-BC27-1C3D1AC8AD16}" sibTransId="{607B2148-412B-4624-9DD8-C71F3780D683}"/>
    <dgm:cxn modelId="{01D1705A-982A-4BE1-BB74-1B24C93D9DD1}" type="presOf" srcId="{92ABFCC7-72DA-44F8-9F86-DECEEAE2B8CC}" destId="{7E2FB0AD-7F18-4F50-A9DF-30DE5709ABFA}" srcOrd="0" destOrd="0" presId="urn:microsoft.com/office/officeart/2005/8/layout/process4"/>
    <dgm:cxn modelId="{5DE7C1E1-4876-47A2-A64B-9CBC9E5FC1C5}" srcId="{92ABFCC7-72DA-44F8-9F86-DECEEAE2B8CC}" destId="{E39FA144-BF00-4911-943A-4CDCAF76911C}" srcOrd="3" destOrd="0" parTransId="{17FBE259-172A-4C00-B38B-162CBAAB1E62}" sibTransId="{C8F3CD3B-F224-4010-AFAC-145BA9B2B00C}"/>
    <dgm:cxn modelId="{3F49A7DD-C4B5-4458-9F5F-B4D38B3B861E}" type="presOf" srcId="{C4812C66-A474-4E04-8C4F-D4273A39B7DB}" destId="{3313D02F-FFD6-4821-8F85-83775209718E}" srcOrd="1" destOrd="0" presId="urn:microsoft.com/office/officeart/2005/8/layout/process4"/>
    <dgm:cxn modelId="{97E9BEB4-3FEE-4A8A-9C72-E708C861B773}" srcId="{8C738C6B-AE23-4BBF-B8C5-701B19C5FB7B}" destId="{E275B4C5-3FE1-4B65-9602-5F14F41B2ADE}" srcOrd="1" destOrd="0" parTransId="{D3F29C45-487E-494E-837F-2EDFF3F11AA5}" sibTransId="{2BE6F45C-0ADF-40D2-91B5-3278EA683309}"/>
    <dgm:cxn modelId="{22A03D1C-75AC-43B0-AF5E-E2A8031837DF}" type="presOf" srcId="{66EB4849-1C59-4383-ADEC-B82B90B9FFBC}" destId="{7111DCAE-733B-4336-9FAC-7399EF6666D9}" srcOrd="0" destOrd="0" presId="urn:microsoft.com/office/officeart/2005/8/layout/process4"/>
    <dgm:cxn modelId="{2B90C9D0-6603-413A-B287-E7E0F946DAE8}" srcId="{8C738C6B-AE23-4BBF-B8C5-701B19C5FB7B}" destId="{AFCD30B5-5895-4896-AFA3-5E9AA6DE76B8}" srcOrd="0" destOrd="0" parTransId="{3395A07E-3470-4FA0-8000-ED0FD6FE838B}" sibTransId="{FAFB77BF-F311-4430-B9C7-48091E824B63}"/>
    <dgm:cxn modelId="{2B2D4094-8FA7-4C21-9568-149C97FB1440}" type="presOf" srcId="{E39FA144-BF00-4911-943A-4CDCAF76911C}" destId="{D3E55E82-3AC4-4003-A41E-EAFCF42602E6}" srcOrd="1" destOrd="0" presId="urn:microsoft.com/office/officeart/2005/8/layout/process4"/>
    <dgm:cxn modelId="{0564A385-918B-455D-9C38-1A7EE699E645}" type="presOf" srcId="{8C738C6B-AE23-4BBF-B8C5-701B19C5FB7B}" destId="{C42A9644-64C1-4F99-A7F5-FEED3059C8C1}" srcOrd="0" destOrd="0" presId="urn:microsoft.com/office/officeart/2005/8/layout/process4"/>
    <dgm:cxn modelId="{ABDB8B3B-6B3B-4C89-99DA-D1C75BEE84CA}" srcId="{EB8C89AA-3953-4432-87AC-327505EA84A5}" destId="{8171D8F2-F36C-4634-8A39-B042F08C4F19}" srcOrd="1" destOrd="0" parTransId="{C94F9F4F-2A5D-46A1-BDD3-7C2D40B2CFC4}" sibTransId="{F4DC26CC-5B74-4148-8A3A-7A15E8CF392E}"/>
    <dgm:cxn modelId="{2E47A185-AA47-49E7-89DF-51758415848B}" type="presOf" srcId="{D003FFFC-E82C-4592-AE66-CBD7A72B855C}" destId="{86876D96-B520-4E67-AED7-5C18B9E2C5E0}" srcOrd="0" destOrd="0" presId="urn:microsoft.com/office/officeart/2005/8/layout/process4"/>
    <dgm:cxn modelId="{D6367763-EC66-40BE-99C7-07D8F746E84E}" type="presParOf" srcId="{7E2FB0AD-7F18-4F50-A9DF-30DE5709ABFA}" destId="{6B8EF5EF-6001-4A03-9381-342C1604E863}" srcOrd="0" destOrd="0" presId="urn:microsoft.com/office/officeart/2005/8/layout/process4"/>
    <dgm:cxn modelId="{8859C945-CF69-4343-AEF7-F7A907C5B8D6}" type="presParOf" srcId="{6B8EF5EF-6001-4A03-9381-342C1604E863}" destId="{F4990188-3BBA-4F40-A18B-37D240A03047}" srcOrd="0" destOrd="0" presId="urn:microsoft.com/office/officeart/2005/8/layout/process4"/>
    <dgm:cxn modelId="{2F39C81F-54B3-46F6-AAD5-A11AB633E2FC}" type="presParOf" srcId="{6B8EF5EF-6001-4A03-9381-342C1604E863}" destId="{D3E55E82-3AC4-4003-A41E-EAFCF42602E6}" srcOrd="1" destOrd="0" presId="urn:microsoft.com/office/officeart/2005/8/layout/process4"/>
    <dgm:cxn modelId="{C3BAC437-8EF7-4B0E-A948-C7EDAC8B1921}" type="presParOf" srcId="{6B8EF5EF-6001-4A03-9381-342C1604E863}" destId="{ECA13851-113B-4A2C-A5A5-EFD03F36C4A8}" srcOrd="2" destOrd="0" presId="urn:microsoft.com/office/officeart/2005/8/layout/process4"/>
    <dgm:cxn modelId="{8374D237-4CB7-4495-809B-29DB14230E3D}" type="presParOf" srcId="{ECA13851-113B-4A2C-A5A5-EFD03F36C4A8}" destId="{6AECE48A-704D-4A6D-B54C-CC13ABD0D6CE}" srcOrd="0" destOrd="0" presId="urn:microsoft.com/office/officeart/2005/8/layout/process4"/>
    <dgm:cxn modelId="{97711DEF-C440-4B9A-9733-ABA736F7ADBD}" type="presParOf" srcId="{ECA13851-113B-4A2C-A5A5-EFD03F36C4A8}" destId="{86876D96-B520-4E67-AED7-5C18B9E2C5E0}" srcOrd="1" destOrd="0" presId="urn:microsoft.com/office/officeart/2005/8/layout/process4"/>
    <dgm:cxn modelId="{D81BC57B-4F70-4DC5-B5A8-AB6111250229}" type="presParOf" srcId="{7E2FB0AD-7F18-4F50-A9DF-30DE5709ABFA}" destId="{6796FA22-0340-4248-B1E7-F9B813F1A702}" srcOrd="1" destOrd="0" presId="urn:microsoft.com/office/officeart/2005/8/layout/process4"/>
    <dgm:cxn modelId="{F9CBFCDF-85D3-41E4-B1DA-B0812EAEE790}" type="presParOf" srcId="{7E2FB0AD-7F18-4F50-A9DF-30DE5709ABFA}" destId="{FDAB144D-A35E-4170-B087-37E4F8D88125}" srcOrd="2" destOrd="0" presId="urn:microsoft.com/office/officeart/2005/8/layout/process4"/>
    <dgm:cxn modelId="{EA376197-C99D-4AC6-B793-097939F2D5EE}" type="presParOf" srcId="{FDAB144D-A35E-4170-B087-37E4F8D88125}" destId="{9EC7298A-9293-4BDB-84B4-ECC301A53D4A}" srcOrd="0" destOrd="0" presId="urn:microsoft.com/office/officeart/2005/8/layout/process4"/>
    <dgm:cxn modelId="{DF2A6921-2128-44C8-82B5-B6CE714E5DAE}" type="presParOf" srcId="{FDAB144D-A35E-4170-B087-37E4F8D88125}" destId="{3313D02F-FFD6-4821-8F85-83775209718E}" srcOrd="1" destOrd="0" presId="urn:microsoft.com/office/officeart/2005/8/layout/process4"/>
    <dgm:cxn modelId="{C162ECC7-4D8E-4CC2-B66C-12850CC0AB11}" type="presParOf" srcId="{FDAB144D-A35E-4170-B087-37E4F8D88125}" destId="{C4568C18-2C69-40CD-B5D3-F1E05DAD722F}" srcOrd="2" destOrd="0" presId="urn:microsoft.com/office/officeart/2005/8/layout/process4"/>
    <dgm:cxn modelId="{7D2F1F7B-A462-4A21-96B9-E71A55690B7C}" type="presParOf" srcId="{C4568C18-2C69-40CD-B5D3-F1E05DAD722F}" destId="{82B8F7DA-A91F-4B40-8D0F-A1424C8F063A}" srcOrd="0" destOrd="0" presId="urn:microsoft.com/office/officeart/2005/8/layout/process4"/>
    <dgm:cxn modelId="{168691DA-EFC0-4367-8BF5-AF8CCD91794C}" type="presParOf" srcId="{C4568C18-2C69-40CD-B5D3-F1E05DAD722F}" destId="{522DC838-2A9E-46CD-83A4-3CC55455AB57}" srcOrd="1" destOrd="0" presId="urn:microsoft.com/office/officeart/2005/8/layout/process4"/>
    <dgm:cxn modelId="{AB13B8DC-CE8A-4DAB-96DD-4A19205922ED}" type="presParOf" srcId="{7E2FB0AD-7F18-4F50-A9DF-30DE5709ABFA}" destId="{50C05CCA-C166-4F6C-BA9A-C0D7FCAECC03}" srcOrd="3" destOrd="0" presId="urn:microsoft.com/office/officeart/2005/8/layout/process4"/>
    <dgm:cxn modelId="{FC04491D-1D05-4D5F-B540-F5AC237531BC}" type="presParOf" srcId="{7E2FB0AD-7F18-4F50-A9DF-30DE5709ABFA}" destId="{3B275683-7184-4566-AD2C-2CCADB83EB9E}" srcOrd="4" destOrd="0" presId="urn:microsoft.com/office/officeart/2005/8/layout/process4"/>
    <dgm:cxn modelId="{B818103D-D968-491B-B467-F40D1787C20D}" type="presParOf" srcId="{3B275683-7184-4566-AD2C-2CCADB83EB9E}" destId="{86B09B0D-8CB7-49EB-97FD-3F11E51F2622}" srcOrd="0" destOrd="0" presId="urn:microsoft.com/office/officeart/2005/8/layout/process4"/>
    <dgm:cxn modelId="{8266201B-AD3A-4555-9B57-95B6BD8C3BD0}" type="presParOf" srcId="{3B275683-7184-4566-AD2C-2CCADB83EB9E}" destId="{0BCB195A-1441-4EEC-AF2E-8C10E04B2D13}" srcOrd="1" destOrd="0" presId="urn:microsoft.com/office/officeart/2005/8/layout/process4"/>
    <dgm:cxn modelId="{F2CDC661-06A5-4BD0-A553-2E9111363726}" type="presParOf" srcId="{3B275683-7184-4566-AD2C-2CCADB83EB9E}" destId="{3B258026-A796-4234-893C-38ACC01BB983}" srcOrd="2" destOrd="0" presId="urn:microsoft.com/office/officeart/2005/8/layout/process4"/>
    <dgm:cxn modelId="{A4A363A1-B22B-478A-B7E7-D8DFC474DDB6}" type="presParOf" srcId="{3B258026-A796-4234-893C-38ACC01BB983}" destId="{7111DCAE-733B-4336-9FAC-7399EF6666D9}" srcOrd="0" destOrd="0" presId="urn:microsoft.com/office/officeart/2005/8/layout/process4"/>
    <dgm:cxn modelId="{7A037CEF-C7CF-4E1D-9A9A-32DDDF0768C5}" type="presParOf" srcId="{3B258026-A796-4234-893C-38ACC01BB983}" destId="{3D95673B-23FD-4B5C-B1DB-047EBC781FFC}" srcOrd="1" destOrd="0" presId="urn:microsoft.com/office/officeart/2005/8/layout/process4"/>
    <dgm:cxn modelId="{2FC4FE69-A130-4F0F-97E5-B89AD4F7F307}" type="presParOf" srcId="{7E2FB0AD-7F18-4F50-A9DF-30DE5709ABFA}" destId="{DD93E236-0737-43AF-9BCA-09FCD03A6818}" srcOrd="5" destOrd="0" presId="urn:microsoft.com/office/officeart/2005/8/layout/process4"/>
    <dgm:cxn modelId="{D7266522-93A6-43BC-BB59-6F0DE511361B}" type="presParOf" srcId="{7E2FB0AD-7F18-4F50-A9DF-30DE5709ABFA}" destId="{EFE818A0-D64F-40B0-B177-FDFAB130D55F}" srcOrd="6" destOrd="0" presId="urn:microsoft.com/office/officeart/2005/8/layout/process4"/>
    <dgm:cxn modelId="{6D04C75F-8EB9-42D1-9F75-2BD75CC56966}" type="presParOf" srcId="{EFE818A0-D64F-40B0-B177-FDFAB130D55F}" destId="{C42A9644-64C1-4F99-A7F5-FEED3059C8C1}" srcOrd="0" destOrd="0" presId="urn:microsoft.com/office/officeart/2005/8/layout/process4"/>
    <dgm:cxn modelId="{F22F1477-1A0E-4103-8780-6AE5DD68A664}" type="presParOf" srcId="{EFE818A0-D64F-40B0-B177-FDFAB130D55F}" destId="{4F5A30B3-45B2-47F6-94BD-81EE6A127CE6}" srcOrd="1" destOrd="0" presId="urn:microsoft.com/office/officeart/2005/8/layout/process4"/>
    <dgm:cxn modelId="{3CF8A0CD-58DE-4CC0-A3E8-62654A1F18DF}" type="presParOf" srcId="{EFE818A0-D64F-40B0-B177-FDFAB130D55F}" destId="{911F0C69-2B58-41DA-824D-ED75D642A325}" srcOrd="2" destOrd="0" presId="urn:microsoft.com/office/officeart/2005/8/layout/process4"/>
    <dgm:cxn modelId="{8423B6CE-C94F-406C-B608-9FB55F4AA409}" type="presParOf" srcId="{911F0C69-2B58-41DA-824D-ED75D642A325}" destId="{B1E9F928-20BD-4C97-81B0-75BA2E706162}" srcOrd="0" destOrd="0" presId="urn:microsoft.com/office/officeart/2005/8/layout/process4"/>
    <dgm:cxn modelId="{C1DC1411-E440-4785-8202-1B313E7B0E33}" type="presParOf" srcId="{911F0C69-2B58-41DA-824D-ED75D642A325}" destId="{7ECD93F6-B079-4C8C-8944-1D9FDB2D486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B96B2F-18C6-4877-B590-E23024D50147}" type="doc">
      <dgm:prSet loTypeId="urn:microsoft.com/office/officeart/2008/layout/AlternatingPictureCircle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07396EF-886A-4200-89CB-F182FB6E256A}">
      <dgm:prSet phldrT="[Texto]" custT="1"/>
      <dgm:spPr/>
      <dgm:t>
        <a:bodyPr/>
        <a:lstStyle/>
        <a:p>
          <a:r>
            <a:rPr lang="es-ES" sz="1200" dirty="0" smtClean="0"/>
            <a:t>Determinación de normativa</a:t>
          </a:r>
          <a:endParaRPr lang="es-ES" sz="1200" dirty="0"/>
        </a:p>
      </dgm:t>
    </dgm:pt>
    <dgm:pt modelId="{A5EF3804-39F0-4ED0-A6B3-C6332786E9D6}" type="parTrans" cxnId="{40D29CA2-B049-461B-AC13-DF584908685C}">
      <dgm:prSet/>
      <dgm:spPr/>
      <dgm:t>
        <a:bodyPr/>
        <a:lstStyle/>
        <a:p>
          <a:endParaRPr lang="es-ES"/>
        </a:p>
      </dgm:t>
    </dgm:pt>
    <dgm:pt modelId="{D7F6F004-0AC6-4CAB-9FE7-782A69225577}" type="sibTrans" cxnId="{40D29CA2-B049-461B-AC13-DF584908685C}">
      <dgm:prSet/>
      <dgm:spPr/>
      <dgm:t>
        <a:bodyPr/>
        <a:lstStyle/>
        <a:p>
          <a:endParaRPr lang="es-ES"/>
        </a:p>
      </dgm:t>
    </dgm:pt>
    <dgm:pt modelId="{D73ED761-A738-4593-8F77-F48FB4AAA617}">
      <dgm:prSet phldrT="[Texto]" custT="1"/>
      <dgm:spPr/>
      <dgm:t>
        <a:bodyPr/>
        <a:lstStyle/>
        <a:p>
          <a:r>
            <a:rPr lang="es-ES" sz="1200" dirty="0" smtClean="0"/>
            <a:t>Proceso en el registro contable</a:t>
          </a:r>
          <a:endParaRPr lang="es-ES" sz="1200" dirty="0"/>
        </a:p>
      </dgm:t>
    </dgm:pt>
    <dgm:pt modelId="{D1276DA9-9D24-4C19-A35A-C8ECB788D64B}" type="parTrans" cxnId="{2B14A99F-E604-4F71-A529-06887C447908}">
      <dgm:prSet/>
      <dgm:spPr/>
      <dgm:t>
        <a:bodyPr/>
        <a:lstStyle/>
        <a:p>
          <a:endParaRPr lang="es-ES"/>
        </a:p>
      </dgm:t>
    </dgm:pt>
    <dgm:pt modelId="{F68302CE-0356-4728-8D5E-7EFA171CF0C8}" type="sibTrans" cxnId="{2B14A99F-E604-4F71-A529-06887C447908}">
      <dgm:prSet/>
      <dgm:spPr/>
      <dgm:t>
        <a:bodyPr/>
        <a:lstStyle/>
        <a:p>
          <a:endParaRPr lang="es-ES"/>
        </a:p>
      </dgm:t>
    </dgm:pt>
    <dgm:pt modelId="{BFC25388-7681-4DBE-B907-90D82C1829C4}">
      <dgm:prSet phldrT="[Texto]" custT="1"/>
      <dgm:spPr/>
      <dgm:t>
        <a:bodyPr/>
        <a:lstStyle/>
        <a:p>
          <a:r>
            <a:rPr lang="es-ES" sz="1200" dirty="0" smtClean="0"/>
            <a:t>Falencias en cálculos en cálculos </a:t>
          </a:r>
          <a:endParaRPr lang="es-ES" sz="1200" dirty="0"/>
        </a:p>
      </dgm:t>
    </dgm:pt>
    <dgm:pt modelId="{ED2FA2FC-71CD-4D05-9BDA-F1436176A3CC}" type="parTrans" cxnId="{D449E1C3-FDE2-416A-98E4-F8443FB3FF60}">
      <dgm:prSet/>
      <dgm:spPr/>
      <dgm:t>
        <a:bodyPr/>
        <a:lstStyle/>
        <a:p>
          <a:endParaRPr lang="es-ES"/>
        </a:p>
      </dgm:t>
    </dgm:pt>
    <dgm:pt modelId="{68A53DCB-252D-4AD0-8B40-71B234A6370D}" type="sibTrans" cxnId="{D449E1C3-FDE2-416A-98E4-F8443FB3FF60}">
      <dgm:prSet/>
      <dgm:spPr/>
      <dgm:t>
        <a:bodyPr/>
        <a:lstStyle/>
        <a:p>
          <a:endParaRPr lang="es-ES"/>
        </a:p>
      </dgm:t>
    </dgm:pt>
    <dgm:pt modelId="{F1690347-16F2-495C-9E60-122AE6A78075}" type="pres">
      <dgm:prSet presAssocID="{24B96B2F-18C6-4877-B590-E23024D5014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ES"/>
        </a:p>
      </dgm:t>
    </dgm:pt>
    <dgm:pt modelId="{EF755136-AD4F-4C6E-A95D-2225DE77B473}" type="pres">
      <dgm:prSet presAssocID="{007396EF-886A-4200-89CB-F182FB6E256A}" presName="composite" presStyleCnt="0"/>
      <dgm:spPr/>
    </dgm:pt>
    <dgm:pt modelId="{F4A47269-70A0-498E-94ED-FB5860AF43EA}" type="pres">
      <dgm:prSet presAssocID="{007396EF-886A-4200-89CB-F182FB6E256A}" presName="Accent" presStyleLbl="alignNode1" presStyleIdx="0" presStyleCnt="5">
        <dgm:presLayoutVars>
          <dgm:chMax val="0"/>
          <dgm:chPref val="0"/>
        </dgm:presLayoutVars>
      </dgm:prSet>
      <dgm:spPr/>
    </dgm:pt>
    <dgm:pt modelId="{07A89A2D-0C78-459A-9E60-58A90A52A981}" type="pres">
      <dgm:prSet presAssocID="{007396EF-886A-4200-89CB-F182FB6E256A}" presName="Image" presStyleLbl="bgImgPlace1" presStyleIdx="0" presStyleCnt="3" custScaleY="124297" custLinFactNeighborX="-54100" custLinFactNeighborY="-6769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  <dgm:t>
        <a:bodyPr/>
        <a:lstStyle/>
        <a:p>
          <a:endParaRPr lang="es-ES"/>
        </a:p>
      </dgm:t>
    </dgm:pt>
    <dgm:pt modelId="{F55EF465-47DC-40F3-9CA1-540C4D408ED4}" type="pres">
      <dgm:prSet presAssocID="{007396EF-886A-4200-89CB-F182FB6E256A}" presName="Parent" presStyleLbl="fgAccFollowNode1" presStyleIdx="0" presStyleCnt="3" custScaleX="223887" custScaleY="1390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60FDBC-A815-4CF6-BBC5-CD00A7BCB58F}" type="pres">
      <dgm:prSet presAssocID="{007396EF-886A-4200-89CB-F182FB6E256A}" presName="Space" presStyleCnt="0">
        <dgm:presLayoutVars>
          <dgm:chMax val="0"/>
          <dgm:chPref val="0"/>
        </dgm:presLayoutVars>
      </dgm:prSet>
      <dgm:spPr/>
    </dgm:pt>
    <dgm:pt modelId="{85D67CBD-FBE2-4CEB-BFF5-D91E6834F705}" type="pres">
      <dgm:prSet presAssocID="{D7F6F004-0AC6-4CAB-9FE7-782A69225577}" presName="ConnectorComposite" presStyleCnt="0"/>
      <dgm:spPr/>
    </dgm:pt>
    <dgm:pt modelId="{057F2C29-9C7C-4D9B-96E3-EEA9B5B79F5A}" type="pres">
      <dgm:prSet presAssocID="{D7F6F004-0AC6-4CAB-9FE7-782A69225577}" presName="TopSpacing" presStyleCnt="0"/>
      <dgm:spPr/>
    </dgm:pt>
    <dgm:pt modelId="{DA6E1807-7F5D-4658-9AE7-5A9565B2546E}" type="pres">
      <dgm:prSet presAssocID="{D7F6F004-0AC6-4CAB-9FE7-782A69225577}" presName="Connector" presStyleLbl="alignNode1" presStyleIdx="1" presStyleCnt="5"/>
      <dgm:spPr/>
    </dgm:pt>
    <dgm:pt modelId="{38A16BE7-07CC-47C1-A9DC-6F51575703B7}" type="pres">
      <dgm:prSet presAssocID="{D7F6F004-0AC6-4CAB-9FE7-782A69225577}" presName="BottomSpacing" presStyleCnt="0"/>
      <dgm:spPr/>
    </dgm:pt>
    <dgm:pt modelId="{A5E3AACE-470F-4CFD-AC4B-418D67E9AD68}" type="pres">
      <dgm:prSet presAssocID="{D73ED761-A738-4593-8F77-F48FB4AAA617}" presName="composite" presStyleCnt="0"/>
      <dgm:spPr/>
    </dgm:pt>
    <dgm:pt modelId="{BCAECC16-2CA1-4C33-A67A-2A0BEB991BBD}" type="pres">
      <dgm:prSet presAssocID="{D73ED761-A738-4593-8F77-F48FB4AAA617}" presName="Accent" presStyleLbl="alignNode1" presStyleIdx="2" presStyleCnt="5">
        <dgm:presLayoutVars>
          <dgm:chMax val="0"/>
          <dgm:chPref val="0"/>
        </dgm:presLayoutVars>
      </dgm:prSet>
      <dgm:spPr/>
    </dgm:pt>
    <dgm:pt modelId="{AC0A32D3-0DA8-40E7-8BC5-05460ED3983E}" type="pres">
      <dgm:prSet presAssocID="{D73ED761-A738-4593-8F77-F48FB4AAA617}" presName="Image" presStyleLbl="bgImgPlace1" presStyleIdx="1" presStyleCnt="3" custScaleY="118104" custLinFactNeighborX="56933" custLinFactNeighborY="6722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DE8FEB41-9752-41CA-8455-561A35D8A38F}" type="pres">
      <dgm:prSet presAssocID="{D73ED761-A738-4593-8F77-F48FB4AAA617}" presName="Parent" presStyleLbl="fgAccFollowNode1" presStyleIdx="1" presStyleCnt="3" custScaleX="2302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54EE4F-6FA0-4985-B976-D18FAD62BE0A}" type="pres">
      <dgm:prSet presAssocID="{D73ED761-A738-4593-8F77-F48FB4AAA617}" presName="Space" presStyleCnt="0">
        <dgm:presLayoutVars>
          <dgm:chMax val="0"/>
          <dgm:chPref val="0"/>
        </dgm:presLayoutVars>
      </dgm:prSet>
      <dgm:spPr/>
    </dgm:pt>
    <dgm:pt modelId="{9B681384-E418-4EAB-A425-9D72EED92D1F}" type="pres">
      <dgm:prSet presAssocID="{F68302CE-0356-4728-8D5E-7EFA171CF0C8}" presName="ConnectorComposite" presStyleCnt="0"/>
      <dgm:spPr/>
    </dgm:pt>
    <dgm:pt modelId="{9BECA634-E025-4BB7-B624-570F885E2E84}" type="pres">
      <dgm:prSet presAssocID="{F68302CE-0356-4728-8D5E-7EFA171CF0C8}" presName="TopSpacing" presStyleCnt="0"/>
      <dgm:spPr/>
    </dgm:pt>
    <dgm:pt modelId="{3C57FD8B-2FF5-49A9-8283-3564C7606F76}" type="pres">
      <dgm:prSet presAssocID="{F68302CE-0356-4728-8D5E-7EFA171CF0C8}" presName="Connector" presStyleLbl="alignNode1" presStyleIdx="3" presStyleCnt="5"/>
      <dgm:spPr/>
    </dgm:pt>
    <dgm:pt modelId="{7A48F39E-318F-43C6-A3A3-081A294D8E2A}" type="pres">
      <dgm:prSet presAssocID="{F68302CE-0356-4728-8D5E-7EFA171CF0C8}" presName="BottomSpacing" presStyleCnt="0"/>
      <dgm:spPr/>
    </dgm:pt>
    <dgm:pt modelId="{25121441-2FB2-4596-AE3B-9FE134A78085}" type="pres">
      <dgm:prSet presAssocID="{BFC25388-7681-4DBE-B907-90D82C1829C4}" presName="composite" presStyleCnt="0"/>
      <dgm:spPr/>
    </dgm:pt>
    <dgm:pt modelId="{D2255A56-1F2A-434D-8C97-CF75A303D99B}" type="pres">
      <dgm:prSet presAssocID="{BFC25388-7681-4DBE-B907-90D82C1829C4}" presName="Accent" presStyleLbl="alignNode1" presStyleIdx="4" presStyleCnt="5">
        <dgm:presLayoutVars>
          <dgm:chMax val="0"/>
          <dgm:chPref val="0"/>
        </dgm:presLayoutVars>
      </dgm:prSet>
      <dgm:spPr/>
    </dgm:pt>
    <dgm:pt modelId="{C26304F8-CB25-4F02-B03F-D8D604C629C1}" type="pres">
      <dgm:prSet presAssocID="{BFC25388-7681-4DBE-B907-90D82C1829C4}" presName="Image" presStyleLbl="bgImgPlace1" presStyleIdx="2" presStyleCnt="3" custScaleY="125815" custLinFactNeighborX="-58966" custLinFactNeighborY="-6722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1000" b="-41000"/>
          </a:stretch>
        </a:blipFill>
      </dgm:spPr>
      <dgm:t>
        <a:bodyPr/>
        <a:lstStyle/>
        <a:p>
          <a:endParaRPr lang="es-ES"/>
        </a:p>
      </dgm:t>
    </dgm:pt>
    <dgm:pt modelId="{C18F798E-B94C-4FDB-9865-878CC9C2DB09}" type="pres">
      <dgm:prSet presAssocID="{BFC25388-7681-4DBE-B907-90D82C1829C4}" presName="Parent" presStyleLbl="fgAccFollowNode1" presStyleIdx="2" presStyleCnt="3" custScaleX="2655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09D410-DEDB-45E0-8E9B-6C43955DF2C8}" type="pres">
      <dgm:prSet presAssocID="{BFC25388-7681-4DBE-B907-90D82C1829C4}" presName="Space" presStyleCnt="0">
        <dgm:presLayoutVars>
          <dgm:chMax val="0"/>
          <dgm:chPref val="0"/>
        </dgm:presLayoutVars>
      </dgm:prSet>
      <dgm:spPr/>
    </dgm:pt>
  </dgm:ptLst>
  <dgm:cxnLst>
    <dgm:cxn modelId="{D449E1C3-FDE2-416A-98E4-F8443FB3FF60}" srcId="{24B96B2F-18C6-4877-B590-E23024D50147}" destId="{BFC25388-7681-4DBE-B907-90D82C1829C4}" srcOrd="2" destOrd="0" parTransId="{ED2FA2FC-71CD-4D05-9BDA-F1436176A3CC}" sibTransId="{68A53DCB-252D-4AD0-8B40-71B234A6370D}"/>
    <dgm:cxn modelId="{32D00B65-576F-4880-83A1-0AAD49621386}" type="presOf" srcId="{007396EF-886A-4200-89CB-F182FB6E256A}" destId="{F55EF465-47DC-40F3-9CA1-540C4D408ED4}" srcOrd="0" destOrd="0" presId="urn:microsoft.com/office/officeart/2008/layout/AlternatingPictureCircles"/>
    <dgm:cxn modelId="{40D29CA2-B049-461B-AC13-DF584908685C}" srcId="{24B96B2F-18C6-4877-B590-E23024D50147}" destId="{007396EF-886A-4200-89CB-F182FB6E256A}" srcOrd="0" destOrd="0" parTransId="{A5EF3804-39F0-4ED0-A6B3-C6332786E9D6}" sibTransId="{D7F6F004-0AC6-4CAB-9FE7-782A69225577}"/>
    <dgm:cxn modelId="{2B14A99F-E604-4F71-A529-06887C447908}" srcId="{24B96B2F-18C6-4877-B590-E23024D50147}" destId="{D73ED761-A738-4593-8F77-F48FB4AAA617}" srcOrd="1" destOrd="0" parTransId="{D1276DA9-9D24-4C19-A35A-C8ECB788D64B}" sibTransId="{F68302CE-0356-4728-8D5E-7EFA171CF0C8}"/>
    <dgm:cxn modelId="{2B5A1215-F550-489D-A112-19EB9BB921C8}" type="presOf" srcId="{BFC25388-7681-4DBE-B907-90D82C1829C4}" destId="{C18F798E-B94C-4FDB-9865-878CC9C2DB09}" srcOrd="0" destOrd="0" presId="urn:microsoft.com/office/officeart/2008/layout/AlternatingPictureCircles"/>
    <dgm:cxn modelId="{A90809B5-186B-49BB-8F6D-A9B6BDFDE5DC}" type="presOf" srcId="{24B96B2F-18C6-4877-B590-E23024D50147}" destId="{F1690347-16F2-495C-9E60-122AE6A78075}" srcOrd="0" destOrd="0" presId="urn:microsoft.com/office/officeart/2008/layout/AlternatingPictureCircles"/>
    <dgm:cxn modelId="{323EA7DC-93AA-4B56-A97C-592148CB487F}" type="presOf" srcId="{D73ED761-A738-4593-8F77-F48FB4AAA617}" destId="{DE8FEB41-9752-41CA-8455-561A35D8A38F}" srcOrd="0" destOrd="0" presId="urn:microsoft.com/office/officeart/2008/layout/AlternatingPictureCircles"/>
    <dgm:cxn modelId="{87DBB179-F5AE-44C4-9C68-C50251533C2F}" type="presParOf" srcId="{F1690347-16F2-495C-9E60-122AE6A78075}" destId="{EF755136-AD4F-4C6E-A95D-2225DE77B473}" srcOrd="0" destOrd="0" presId="urn:microsoft.com/office/officeart/2008/layout/AlternatingPictureCircles"/>
    <dgm:cxn modelId="{D6372BE9-F93B-4D60-BF49-DF6B8E8567B8}" type="presParOf" srcId="{EF755136-AD4F-4C6E-A95D-2225DE77B473}" destId="{F4A47269-70A0-498E-94ED-FB5860AF43EA}" srcOrd="0" destOrd="0" presId="urn:microsoft.com/office/officeart/2008/layout/AlternatingPictureCircles"/>
    <dgm:cxn modelId="{FC75C783-7615-4DD8-BCE7-33E2D062B197}" type="presParOf" srcId="{EF755136-AD4F-4C6E-A95D-2225DE77B473}" destId="{07A89A2D-0C78-459A-9E60-58A90A52A981}" srcOrd="1" destOrd="0" presId="urn:microsoft.com/office/officeart/2008/layout/AlternatingPictureCircles"/>
    <dgm:cxn modelId="{57D95475-3643-4BD4-BA34-2798A6F5948F}" type="presParOf" srcId="{EF755136-AD4F-4C6E-A95D-2225DE77B473}" destId="{F55EF465-47DC-40F3-9CA1-540C4D408ED4}" srcOrd="2" destOrd="0" presId="urn:microsoft.com/office/officeart/2008/layout/AlternatingPictureCircles"/>
    <dgm:cxn modelId="{B5B7C403-6F94-4AAB-BC0D-D9B57EC8933C}" type="presParOf" srcId="{EF755136-AD4F-4C6E-A95D-2225DE77B473}" destId="{3D60FDBC-A815-4CF6-BBC5-CD00A7BCB58F}" srcOrd="3" destOrd="0" presId="urn:microsoft.com/office/officeart/2008/layout/AlternatingPictureCircles"/>
    <dgm:cxn modelId="{8EB5B33D-C30F-420A-9B0C-9E0EC8B5F4BB}" type="presParOf" srcId="{F1690347-16F2-495C-9E60-122AE6A78075}" destId="{85D67CBD-FBE2-4CEB-BFF5-D91E6834F705}" srcOrd="1" destOrd="0" presId="urn:microsoft.com/office/officeart/2008/layout/AlternatingPictureCircles"/>
    <dgm:cxn modelId="{926846B2-6137-400E-82A0-5A2A407C5464}" type="presParOf" srcId="{85D67CBD-FBE2-4CEB-BFF5-D91E6834F705}" destId="{057F2C29-9C7C-4D9B-96E3-EEA9B5B79F5A}" srcOrd="0" destOrd="0" presId="urn:microsoft.com/office/officeart/2008/layout/AlternatingPictureCircles"/>
    <dgm:cxn modelId="{819D8DE8-8A4E-43B3-A2A7-F3F06231E21E}" type="presParOf" srcId="{85D67CBD-FBE2-4CEB-BFF5-D91E6834F705}" destId="{DA6E1807-7F5D-4658-9AE7-5A9565B2546E}" srcOrd="1" destOrd="0" presId="urn:microsoft.com/office/officeart/2008/layout/AlternatingPictureCircles"/>
    <dgm:cxn modelId="{A853C133-5F80-42BD-9BFD-F6C828D2C4C5}" type="presParOf" srcId="{85D67CBD-FBE2-4CEB-BFF5-D91E6834F705}" destId="{38A16BE7-07CC-47C1-A9DC-6F51575703B7}" srcOrd="2" destOrd="0" presId="urn:microsoft.com/office/officeart/2008/layout/AlternatingPictureCircles"/>
    <dgm:cxn modelId="{B8F25AE1-99CD-435E-9FF4-0C3EA35E493E}" type="presParOf" srcId="{F1690347-16F2-495C-9E60-122AE6A78075}" destId="{A5E3AACE-470F-4CFD-AC4B-418D67E9AD68}" srcOrd="2" destOrd="0" presId="urn:microsoft.com/office/officeart/2008/layout/AlternatingPictureCircles"/>
    <dgm:cxn modelId="{7E2FBD56-58D1-4D41-8BFA-6E9EA6ACE9C8}" type="presParOf" srcId="{A5E3AACE-470F-4CFD-AC4B-418D67E9AD68}" destId="{BCAECC16-2CA1-4C33-A67A-2A0BEB991BBD}" srcOrd="0" destOrd="0" presId="urn:microsoft.com/office/officeart/2008/layout/AlternatingPictureCircles"/>
    <dgm:cxn modelId="{17EC4FF7-E662-4507-810A-09DE90B5DC71}" type="presParOf" srcId="{A5E3AACE-470F-4CFD-AC4B-418D67E9AD68}" destId="{AC0A32D3-0DA8-40E7-8BC5-05460ED3983E}" srcOrd="1" destOrd="0" presId="urn:microsoft.com/office/officeart/2008/layout/AlternatingPictureCircles"/>
    <dgm:cxn modelId="{43C0AE1D-F9D4-4A96-835B-152881B50D8B}" type="presParOf" srcId="{A5E3AACE-470F-4CFD-AC4B-418D67E9AD68}" destId="{DE8FEB41-9752-41CA-8455-561A35D8A38F}" srcOrd="2" destOrd="0" presId="urn:microsoft.com/office/officeart/2008/layout/AlternatingPictureCircles"/>
    <dgm:cxn modelId="{7100AFD7-D46B-4CDB-BC33-94CBA3E3A4E2}" type="presParOf" srcId="{A5E3AACE-470F-4CFD-AC4B-418D67E9AD68}" destId="{6D54EE4F-6FA0-4985-B976-D18FAD62BE0A}" srcOrd="3" destOrd="0" presId="urn:microsoft.com/office/officeart/2008/layout/AlternatingPictureCircles"/>
    <dgm:cxn modelId="{7A80880E-1CE7-4608-8519-89CE1400249E}" type="presParOf" srcId="{F1690347-16F2-495C-9E60-122AE6A78075}" destId="{9B681384-E418-4EAB-A425-9D72EED92D1F}" srcOrd="3" destOrd="0" presId="urn:microsoft.com/office/officeart/2008/layout/AlternatingPictureCircles"/>
    <dgm:cxn modelId="{90471F7E-EE9E-46FD-9DDC-EED95F4AA8C8}" type="presParOf" srcId="{9B681384-E418-4EAB-A425-9D72EED92D1F}" destId="{9BECA634-E025-4BB7-B624-570F885E2E84}" srcOrd="0" destOrd="0" presId="urn:microsoft.com/office/officeart/2008/layout/AlternatingPictureCircles"/>
    <dgm:cxn modelId="{F7A1C7B1-9B36-4D0D-ABFF-1A31888B4193}" type="presParOf" srcId="{9B681384-E418-4EAB-A425-9D72EED92D1F}" destId="{3C57FD8B-2FF5-49A9-8283-3564C7606F76}" srcOrd="1" destOrd="0" presId="urn:microsoft.com/office/officeart/2008/layout/AlternatingPictureCircles"/>
    <dgm:cxn modelId="{1D7370DA-A0AF-43C2-AD47-C753EA6F9EA1}" type="presParOf" srcId="{9B681384-E418-4EAB-A425-9D72EED92D1F}" destId="{7A48F39E-318F-43C6-A3A3-081A294D8E2A}" srcOrd="2" destOrd="0" presId="urn:microsoft.com/office/officeart/2008/layout/AlternatingPictureCircles"/>
    <dgm:cxn modelId="{C228D7EA-E0FA-4F13-B33B-0BA0FEF97A71}" type="presParOf" srcId="{F1690347-16F2-495C-9E60-122AE6A78075}" destId="{25121441-2FB2-4596-AE3B-9FE134A78085}" srcOrd="4" destOrd="0" presId="urn:microsoft.com/office/officeart/2008/layout/AlternatingPictureCircles"/>
    <dgm:cxn modelId="{1401A3E3-B15E-4E91-B36E-911F93990946}" type="presParOf" srcId="{25121441-2FB2-4596-AE3B-9FE134A78085}" destId="{D2255A56-1F2A-434D-8C97-CF75A303D99B}" srcOrd="0" destOrd="0" presId="urn:microsoft.com/office/officeart/2008/layout/AlternatingPictureCircles"/>
    <dgm:cxn modelId="{0806DEF3-52BE-4D90-BEB1-08BEF338AD17}" type="presParOf" srcId="{25121441-2FB2-4596-AE3B-9FE134A78085}" destId="{C26304F8-CB25-4F02-B03F-D8D604C629C1}" srcOrd="1" destOrd="0" presId="urn:microsoft.com/office/officeart/2008/layout/AlternatingPictureCircles"/>
    <dgm:cxn modelId="{8B674744-1210-46C1-8914-657E9BB41FD9}" type="presParOf" srcId="{25121441-2FB2-4596-AE3B-9FE134A78085}" destId="{C18F798E-B94C-4FDB-9865-878CC9C2DB09}" srcOrd="2" destOrd="0" presId="urn:microsoft.com/office/officeart/2008/layout/AlternatingPictureCircles"/>
    <dgm:cxn modelId="{872EC51A-796E-48FF-8CBD-689F6482E764}" type="presParOf" srcId="{25121441-2FB2-4596-AE3B-9FE134A78085}" destId="{7009D410-DEDB-45E0-8E9B-6C43955DF2C8}" srcOrd="3" destOrd="0" presId="urn:microsoft.com/office/officeart/2008/layout/AlternatingPictureCircl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1B7551-B9DE-497C-AC7D-D7245B56C201}" type="doc">
      <dgm:prSet loTypeId="urn:microsoft.com/office/officeart/2008/layout/AscendingPictureAccentProcess" loCatId="process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s-ES"/>
        </a:p>
      </dgm:t>
    </dgm:pt>
    <dgm:pt modelId="{1D2EF1F3-A178-4903-B61E-2BD881C49BD3}">
      <dgm:prSet phldrT="[Texto]"/>
      <dgm:spPr/>
      <dgm:t>
        <a:bodyPr/>
        <a:lstStyle/>
        <a:p>
          <a:r>
            <a:rPr lang="es-EC" dirty="0" smtClean="0">
              <a:hlinkClick xmlns:r="http://schemas.openxmlformats.org/officeDocument/2006/relationships" r:id="rId1" action="ppaction://hlinkfile"/>
            </a:rPr>
            <a:t>Específicos</a:t>
          </a:r>
          <a:endParaRPr lang="es-ES" dirty="0"/>
        </a:p>
      </dgm:t>
    </dgm:pt>
    <dgm:pt modelId="{21B4A447-DCEA-4E46-8905-835F0656222C}" type="parTrans" cxnId="{947E177B-D41E-4E63-B0AF-9B99EBBDB9F2}">
      <dgm:prSet/>
      <dgm:spPr/>
      <dgm:t>
        <a:bodyPr/>
        <a:lstStyle/>
        <a:p>
          <a:endParaRPr lang="es-ES"/>
        </a:p>
      </dgm:t>
    </dgm:pt>
    <dgm:pt modelId="{CEAC66B7-30A4-4ACE-8C57-D8D002929B4A}" type="sibTrans" cxnId="{947E177B-D41E-4E63-B0AF-9B99EBBDB9F2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73A1057B-92D1-46B8-849A-CB0C2E80B875}">
      <dgm:prSet phldrT="[Texto]"/>
      <dgm:spPr/>
      <dgm:t>
        <a:bodyPr/>
        <a:lstStyle/>
        <a:p>
          <a:r>
            <a:rPr lang="es-ES" dirty="0" smtClean="0">
              <a:hlinkClick xmlns:r="http://schemas.openxmlformats.org/officeDocument/2006/relationships" r:id="rId3" action="ppaction://hlinkfile"/>
            </a:rPr>
            <a:t>General</a:t>
          </a:r>
          <a:endParaRPr lang="es-ES" dirty="0"/>
        </a:p>
      </dgm:t>
    </dgm:pt>
    <dgm:pt modelId="{46E56C0E-3EB2-4284-884D-D99A051BD97F}" type="parTrans" cxnId="{ABE82FA6-0648-4DDE-AD26-D6075F0B4E8F}">
      <dgm:prSet/>
      <dgm:spPr/>
      <dgm:t>
        <a:bodyPr/>
        <a:lstStyle/>
        <a:p>
          <a:endParaRPr lang="es-ES"/>
        </a:p>
      </dgm:t>
    </dgm:pt>
    <dgm:pt modelId="{FA357654-3B56-4D3A-97D7-8B5DE09605F1}" type="sibTrans" cxnId="{ABE82FA6-0648-4DDE-AD26-D6075F0B4E8F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  <dgm:t>
        <a:bodyPr/>
        <a:lstStyle/>
        <a:p>
          <a:endParaRPr lang="es-ES"/>
        </a:p>
      </dgm:t>
    </dgm:pt>
    <dgm:pt modelId="{B2205839-ED90-4044-B23B-6A8F25180E98}" type="pres">
      <dgm:prSet presAssocID="{C31B7551-B9DE-497C-AC7D-D7245B56C20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338378BC-24F6-41B3-B6CE-FFFFEA94FF0F}" type="pres">
      <dgm:prSet presAssocID="{C31B7551-B9DE-497C-AC7D-D7245B56C201}" presName="dot1" presStyleLbl="alignNode1" presStyleIdx="0" presStyleCnt="10"/>
      <dgm:spPr/>
    </dgm:pt>
    <dgm:pt modelId="{9AA00FDF-CFD6-4914-A7DC-A581C5A6BB65}" type="pres">
      <dgm:prSet presAssocID="{C31B7551-B9DE-497C-AC7D-D7245B56C201}" presName="dot2" presStyleLbl="alignNode1" presStyleIdx="1" presStyleCnt="10"/>
      <dgm:spPr/>
    </dgm:pt>
    <dgm:pt modelId="{06CD0C0E-9C06-4EC3-AE82-5CC1D79B1FC5}" type="pres">
      <dgm:prSet presAssocID="{C31B7551-B9DE-497C-AC7D-D7245B56C201}" presName="dot3" presStyleLbl="alignNode1" presStyleIdx="2" presStyleCnt="10"/>
      <dgm:spPr/>
    </dgm:pt>
    <dgm:pt modelId="{E2C56633-2EBB-4138-A140-508A4D70A83E}" type="pres">
      <dgm:prSet presAssocID="{C31B7551-B9DE-497C-AC7D-D7245B56C201}" presName="dotArrow1" presStyleLbl="alignNode1" presStyleIdx="3" presStyleCnt="10"/>
      <dgm:spPr/>
    </dgm:pt>
    <dgm:pt modelId="{70031A93-BF2D-468D-8F71-788AE1326E48}" type="pres">
      <dgm:prSet presAssocID="{C31B7551-B9DE-497C-AC7D-D7245B56C201}" presName="dotArrow2" presStyleLbl="alignNode1" presStyleIdx="4" presStyleCnt="10"/>
      <dgm:spPr/>
    </dgm:pt>
    <dgm:pt modelId="{4B36966D-09D8-42A5-8A6D-B4AA36776EF8}" type="pres">
      <dgm:prSet presAssocID="{C31B7551-B9DE-497C-AC7D-D7245B56C201}" presName="dotArrow3" presStyleLbl="alignNode1" presStyleIdx="5" presStyleCnt="10"/>
      <dgm:spPr/>
    </dgm:pt>
    <dgm:pt modelId="{74A4808A-B964-4394-A009-F89363622671}" type="pres">
      <dgm:prSet presAssocID="{C31B7551-B9DE-497C-AC7D-D7245B56C201}" presName="dotArrow4" presStyleLbl="alignNode1" presStyleIdx="6" presStyleCnt="10"/>
      <dgm:spPr/>
    </dgm:pt>
    <dgm:pt modelId="{A866F689-4D38-4A52-A310-9420480C511D}" type="pres">
      <dgm:prSet presAssocID="{C31B7551-B9DE-497C-AC7D-D7245B56C201}" presName="dotArrow5" presStyleLbl="alignNode1" presStyleIdx="7" presStyleCnt="10"/>
      <dgm:spPr/>
    </dgm:pt>
    <dgm:pt modelId="{87B7FB08-A6B4-44FE-8B7C-C38C41A78E51}" type="pres">
      <dgm:prSet presAssocID="{C31B7551-B9DE-497C-AC7D-D7245B56C201}" presName="dotArrow6" presStyleLbl="alignNode1" presStyleIdx="8" presStyleCnt="10"/>
      <dgm:spPr/>
    </dgm:pt>
    <dgm:pt modelId="{4A773F95-702C-4DE2-9C6F-603B6A5B5E4B}" type="pres">
      <dgm:prSet presAssocID="{C31B7551-B9DE-497C-AC7D-D7245B56C201}" presName="dotArrow7" presStyleLbl="alignNode1" presStyleIdx="9" presStyleCnt="10"/>
      <dgm:spPr/>
    </dgm:pt>
    <dgm:pt modelId="{D8922112-3A32-4450-9F47-3B8EFEF866DA}" type="pres">
      <dgm:prSet presAssocID="{1D2EF1F3-A178-4903-B61E-2BD881C49BD3}" presName="parTx1" presStyleLbl="node1" presStyleIdx="0" presStyleCnt="2" custLinFactNeighborX="-1576" custLinFactNeighborY="20570"/>
      <dgm:spPr/>
      <dgm:t>
        <a:bodyPr/>
        <a:lstStyle/>
        <a:p>
          <a:endParaRPr lang="es-ES"/>
        </a:p>
      </dgm:t>
    </dgm:pt>
    <dgm:pt modelId="{630BF46A-6FEB-44C4-8483-E5BDB1FCA739}" type="pres">
      <dgm:prSet presAssocID="{CEAC66B7-30A4-4ACE-8C57-D8D002929B4A}" presName="picture1" presStyleCnt="0"/>
      <dgm:spPr/>
    </dgm:pt>
    <dgm:pt modelId="{313F15C1-9C1A-4542-BF47-921D82116AE7}" type="pres">
      <dgm:prSet presAssocID="{CEAC66B7-30A4-4ACE-8C57-D8D002929B4A}" presName="imageRepeatNode" presStyleLbl="fgImgPlace1" presStyleIdx="0" presStyleCnt="2"/>
      <dgm:spPr/>
      <dgm:t>
        <a:bodyPr/>
        <a:lstStyle/>
        <a:p>
          <a:endParaRPr lang="es-ES"/>
        </a:p>
      </dgm:t>
    </dgm:pt>
    <dgm:pt modelId="{5A817431-42D0-4E89-B0FA-B214B9E93110}" type="pres">
      <dgm:prSet presAssocID="{73A1057B-92D1-46B8-849A-CB0C2E80B875}" presName="parTx2" presStyleLbl="node1" presStyleIdx="1" presStyleCnt="2"/>
      <dgm:spPr/>
      <dgm:t>
        <a:bodyPr/>
        <a:lstStyle/>
        <a:p>
          <a:endParaRPr lang="es-ES"/>
        </a:p>
      </dgm:t>
    </dgm:pt>
    <dgm:pt modelId="{E8C62C27-8E0E-4641-AF23-FB4145E89F43}" type="pres">
      <dgm:prSet presAssocID="{FA357654-3B56-4D3A-97D7-8B5DE09605F1}" presName="picture2" presStyleCnt="0"/>
      <dgm:spPr/>
    </dgm:pt>
    <dgm:pt modelId="{9428D649-26E4-43FF-9905-AA87824F7BE0}" type="pres">
      <dgm:prSet presAssocID="{FA357654-3B56-4D3A-97D7-8B5DE09605F1}" presName="imageRepeatNode" presStyleLbl="fgImgPlace1" presStyleIdx="1" presStyleCnt="2" custLinFactNeighborX="-3378" custLinFactNeighborY="-2252"/>
      <dgm:spPr/>
      <dgm:t>
        <a:bodyPr/>
        <a:lstStyle/>
        <a:p>
          <a:endParaRPr lang="es-ES"/>
        </a:p>
      </dgm:t>
    </dgm:pt>
  </dgm:ptLst>
  <dgm:cxnLst>
    <dgm:cxn modelId="{E6512BC2-D7C8-452D-8B04-717718F4727F}" type="presOf" srcId="{73A1057B-92D1-46B8-849A-CB0C2E80B875}" destId="{5A817431-42D0-4E89-B0FA-B214B9E93110}" srcOrd="0" destOrd="0" presId="urn:microsoft.com/office/officeart/2008/layout/AscendingPictureAccentProcess"/>
    <dgm:cxn modelId="{ABE82FA6-0648-4DDE-AD26-D6075F0B4E8F}" srcId="{C31B7551-B9DE-497C-AC7D-D7245B56C201}" destId="{73A1057B-92D1-46B8-849A-CB0C2E80B875}" srcOrd="1" destOrd="0" parTransId="{46E56C0E-3EB2-4284-884D-D99A051BD97F}" sibTransId="{FA357654-3B56-4D3A-97D7-8B5DE09605F1}"/>
    <dgm:cxn modelId="{4F879165-98B4-4FE3-9549-BECD97A82D1C}" type="presOf" srcId="{FA357654-3B56-4D3A-97D7-8B5DE09605F1}" destId="{9428D649-26E4-43FF-9905-AA87824F7BE0}" srcOrd="0" destOrd="0" presId="urn:microsoft.com/office/officeart/2008/layout/AscendingPictureAccentProcess"/>
    <dgm:cxn modelId="{659FD0C1-F9A6-43EA-85B9-AA7BB5E62739}" type="presOf" srcId="{C31B7551-B9DE-497C-AC7D-D7245B56C201}" destId="{B2205839-ED90-4044-B23B-6A8F25180E98}" srcOrd="0" destOrd="0" presId="urn:microsoft.com/office/officeart/2008/layout/AscendingPictureAccentProcess"/>
    <dgm:cxn modelId="{C3633B47-2A79-415B-952A-EE59B70330E2}" type="presOf" srcId="{1D2EF1F3-A178-4903-B61E-2BD881C49BD3}" destId="{D8922112-3A32-4450-9F47-3B8EFEF866DA}" srcOrd="0" destOrd="0" presId="urn:microsoft.com/office/officeart/2008/layout/AscendingPictureAccentProcess"/>
    <dgm:cxn modelId="{2153D3AF-E8EB-4D9A-8852-C135FA5B09C5}" type="presOf" srcId="{CEAC66B7-30A4-4ACE-8C57-D8D002929B4A}" destId="{313F15C1-9C1A-4542-BF47-921D82116AE7}" srcOrd="0" destOrd="0" presId="urn:microsoft.com/office/officeart/2008/layout/AscendingPictureAccentProcess"/>
    <dgm:cxn modelId="{947E177B-D41E-4E63-B0AF-9B99EBBDB9F2}" srcId="{C31B7551-B9DE-497C-AC7D-D7245B56C201}" destId="{1D2EF1F3-A178-4903-B61E-2BD881C49BD3}" srcOrd="0" destOrd="0" parTransId="{21B4A447-DCEA-4E46-8905-835F0656222C}" sibTransId="{CEAC66B7-30A4-4ACE-8C57-D8D002929B4A}"/>
    <dgm:cxn modelId="{FBBD5BC8-C82F-4D6E-92FE-A85AAB053CF3}" type="presParOf" srcId="{B2205839-ED90-4044-B23B-6A8F25180E98}" destId="{338378BC-24F6-41B3-B6CE-FFFFEA94FF0F}" srcOrd="0" destOrd="0" presId="urn:microsoft.com/office/officeart/2008/layout/AscendingPictureAccentProcess"/>
    <dgm:cxn modelId="{98508C58-1CE2-4578-9906-0400111EBDAA}" type="presParOf" srcId="{B2205839-ED90-4044-B23B-6A8F25180E98}" destId="{9AA00FDF-CFD6-4914-A7DC-A581C5A6BB65}" srcOrd="1" destOrd="0" presId="urn:microsoft.com/office/officeart/2008/layout/AscendingPictureAccentProcess"/>
    <dgm:cxn modelId="{504C188D-51EC-4537-9DB2-1E61BB172F21}" type="presParOf" srcId="{B2205839-ED90-4044-B23B-6A8F25180E98}" destId="{06CD0C0E-9C06-4EC3-AE82-5CC1D79B1FC5}" srcOrd="2" destOrd="0" presId="urn:microsoft.com/office/officeart/2008/layout/AscendingPictureAccentProcess"/>
    <dgm:cxn modelId="{0CDAF0A5-D248-4110-A2C5-E7D13AECC1B7}" type="presParOf" srcId="{B2205839-ED90-4044-B23B-6A8F25180E98}" destId="{E2C56633-2EBB-4138-A140-508A4D70A83E}" srcOrd="3" destOrd="0" presId="urn:microsoft.com/office/officeart/2008/layout/AscendingPictureAccentProcess"/>
    <dgm:cxn modelId="{0D3228BD-E3A2-4B15-9751-27B214E83AC9}" type="presParOf" srcId="{B2205839-ED90-4044-B23B-6A8F25180E98}" destId="{70031A93-BF2D-468D-8F71-788AE1326E48}" srcOrd="4" destOrd="0" presId="urn:microsoft.com/office/officeart/2008/layout/AscendingPictureAccentProcess"/>
    <dgm:cxn modelId="{92C0F972-37F8-4C12-A8E6-56FDC0C8632E}" type="presParOf" srcId="{B2205839-ED90-4044-B23B-6A8F25180E98}" destId="{4B36966D-09D8-42A5-8A6D-B4AA36776EF8}" srcOrd="5" destOrd="0" presId="urn:microsoft.com/office/officeart/2008/layout/AscendingPictureAccentProcess"/>
    <dgm:cxn modelId="{3F071BF0-C599-4203-B395-8F021F444BF3}" type="presParOf" srcId="{B2205839-ED90-4044-B23B-6A8F25180E98}" destId="{74A4808A-B964-4394-A009-F89363622671}" srcOrd="6" destOrd="0" presId="urn:microsoft.com/office/officeart/2008/layout/AscendingPictureAccentProcess"/>
    <dgm:cxn modelId="{FB2EECCE-CBEF-421C-A156-F7440D107D5A}" type="presParOf" srcId="{B2205839-ED90-4044-B23B-6A8F25180E98}" destId="{A866F689-4D38-4A52-A310-9420480C511D}" srcOrd="7" destOrd="0" presId="urn:microsoft.com/office/officeart/2008/layout/AscendingPictureAccentProcess"/>
    <dgm:cxn modelId="{F33EBB6A-2695-4186-B6D3-60516FAC4052}" type="presParOf" srcId="{B2205839-ED90-4044-B23B-6A8F25180E98}" destId="{87B7FB08-A6B4-44FE-8B7C-C38C41A78E51}" srcOrd="8" destOrd="0" presId="urn:microsoft.com/office/officeart/2008/layout/AscendingPictureAccentProcess"/>
    <dgm:cxn modelId="{1EBC7F9A-7A9A-4A86-80B8-693D3CC72BEC}" type="presParOf" srcId="{B2205839-ED90-4044-B23B-6A8F25180E98}" destId="{4A773F95-702C-4DE2-9C6F-603B6A5B5E4B}" srcOrd="9" destOrd="0" presId="urn:microsoft.com/office/officeart/2008/layout/AscendingPictureAccentProcess"/>
    <dgm:cxn modelId="{2E9160F9-DA9F-4049-AB6D-8E00BA6DDCC1}" type="presParOf" srcId="{B2205839-ED90-4044-B23B-6A8F25180E98}" destId="{D8922112-3A32-4450-9F47-3B8EFEF866DA}" srcOrd="10" destOrd="0" presId="urn:microsoft.com/office/officeart/2008/layout/AscendingPictureAccentProcess"/>
    <dgm:cxn modelId="{9C4E4946-3DD4-466F-AB64-EA425011D4E2}" type="presParOf" srcId="{B2205839-ED90-4044-B23B-6A8F25180E98}" destId="{630BF46A-6FEB-44C4-8483-E5BDB1FCA739}" srcOrd="11" destOrd="0" presId="urn:microsoft.com/office/officeart/2008/layout/AscendingPictureAccentProcess"/>
    <dgm:cxn modelId="{786F5F92-2DFD-41FF-BC5C-963428FB35E8}" type="presParOf" srcId="{630BF46A-6FEB-44C4-8483-E5BDB1FCA739}" destId="{313F15C1-9C1A-4542-BF47-921D82116AE7}" srcOrd="0" destOrd="0" presId="urn:microsoft.com/office/officeart/2008/layout/AscendingPictureAccentProcess"/>
    <dgm:cxn modelId="{8EE27E20-22AB-4DC9-A960-6DA558F7BBFC}" type="presParOf" srcId="{B2205839-ED90-4044-B23B-6A8F25180E98}" destId="{5A817431-42D0-4E89-B0FA-B214B9E93110}" srcOrd="12" destOrd="0" presId="urn:microsoft.com/office/officeart/2008/layout/AscendingPictureAccentProcess"/>
    <dgm:cxn modelId="{A6A11695-9AB0-4915-B806-ABEF6FBAD6F0}" type="presParOf" srcId="{B2205839-ED90-4044-B23B-6A8F25180E98}" destId="{E8C62C27-8E0E-4641-AF23-FB4145E89F43}" srcOrd="13" destOrd="0" presId="urn:microsoft.com/office/officeart/2008/layout/AscendingPictureAccentProcess"/>
    <dgm:cxn modelId="{7A832205-EF84-4142-9454-BB6FD1D94DCC}" type="presParOf" srcId="{E8C62C27-8E0E-4641-AF23-FB4145E89F43}" destId="{9428D649-26E4-43FF-9905-AA87824F7BE0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5D3141-E14B-4E56-8683-E76F18B83826}" type="doc">
      <dgm:prSet loTypeId="urn:microsoft.com/office/officeart/2008/layout/CircleAccentTimeline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E0AB54C9-869E-4EE9-B8CA-67031CB65BE0}">
      <dgm:prSet phldrT="[Texto]"/>
      <dgm:spPr/>
      <dgm:t>
        <a:bodyPr/>
        <a:lstStyle/>
        <a:p>
          <a:r>
            <a:rPr lang="es-ES" dirty="0" smtClean="0"/>
            <a:t>Teorías de Soporte</a:t>
          </a:r>
          <a:endParaRPr lang="es-ES" dirty="0"/>
        </a:p>
      </dgm:t>
    </dgm:pt>
    <dgm:pt modelId="{08158466-AC60-4712-90E7-DB909F51F331}" type="parTrans" cxnId="{70E544CD-6A66-49AD-AAE4-14265954220B}">
      <dgm:prSet/>
      <dgm:spPr/>
      <dgm:t>
        <a:bodyPr/>
        <a:lstStyle/>
        <a:p>
          <a:endParaRPr lang="es-ES"/>
        </a:p>
      </dgm:t>
    </dgm:pt>
    <dgm:pt modelId="{D5498716-5184-4291-8891-5F27602FD50A}" type="sibTrans" cxnId="{70E544CD-6A66-49AD-AAE4-14265954220B}">
      <dgm:prSet/>
      <dgm:spPr/>
      <dgm:t>
        <a:bodyPr/>
        <a:lstStyle/>
        <a:p>
          <a:endParaRPr lang="es-ES"/>
        </a:p>
      </dgm:t>
    </dgm:pt>
    <dgm:pt modelId="{C71D05B1-5322-49B3-B13E-D53906CFA9B9}">
      <dgm:prSet phldrT="[Texto]"/>
      <dgm:spPr/>
      <dgm:t>
        <a:bodyPr/>
        <a:lstStyle/>
        <a:p>
          <a:r>
            <a:rPr lang="es-ES" dirty="0" smtClean="0"/>
            <a:t>NIFF</a:t>
          </a:r>
          <a:endParaRPr lang="es-ES" dirty="0"/>
        </a:p>
      </dgm:t>
    </dgm:pt>
    <dgm:pt modelId="{D48747E6-E5C4-40CB-999D-DFC477266A94}" type="parTrans" cxnId="{8B24CD38-0B81-4BAF-A379-2F00F6131B37}">
      <dgm:prSet/>
      <dgm:spPr/>
      <dgm:t>
        <a:bodyPr/>
        <a:lstStyle/>
        <a:p>
          <a:endParaRPr lang="es-ES"/>
        </a:p>
      </dgm:t>
    </dgm:pt>
    <dgm:pt modelId="{E5577D40-8294-4E8C-978C-70A0C8CCFA8A}" type="sibTrans" cxnId="{8B24CD38-0B81-4BAF-A379-2F00F6131B37}">
      <dgm:prSet/>
      <dgm:spPr/>
      <dgm:t>
        <a:bodyPr/>
        <a:lstStyle/>
        <a:p>
          <a:endParaRPr lang="es-ES"/>
        </a:p>
      </dgm:t>
    </dgm:pt>
    <dgm:pt modelId="{57614D49-5CDD-4572-85E4-30CCD18723C8}">
      <dgm:prSet phldrT="[Texto]"/>
      <dgm:spPr/>
      <dgm:t>
        <a:bodyPr/>
        <a:lstStyle/>
        <a:p>
          <a:r>
            <a:rPr lang="es-ES" dirty="0" smtClean="0"/>
            <a:t>NIC</a:t>
          </a:r>
          <a:endParaRPr lang="es-ES" dirty="0"/>
        </a:p>
      </dgm:t>
    </dgm:pt>
    <dgm:pt modelId="{D992443C-BBF9-472A-9BC0-F9760759285C}" type="parTrans" cxnId="{394D4310-7955-4EE0-A140-E56F39CE18F6}">
      <dgm:prSet/>
      <dgm:spPr/>
      <dgm:t>
        <a:bodyPr/>
        <a:lstStyle/>
        <a:p>
          <a:endParaRPr lang="es-ES"/>
        </a:p>
      </dgm:t>
    </dgm:pt>
    <dgm:pt modelId="{9B1AFE16-CC6B-485F-85C1-622CF45FA010}" type="sibTrans" cxnId="{394D4310-7955-4EE0-A140-E56F39CE18F6}">
      <dgm:prSet/>
      <dgm:spPr/>
      <dgm:t>
        <a:bodyPr/>
        <a:lstStyle/>
        <a:p>
          <a:endParaRPr lang="es-ES"/>
        </a:p>
      </dgm:t>
    </dgm:pt>
    <dgm:pt modelId="{78F9C273-6E52-42C5-B907-7BC20CE7A4CB}">
      <dgm:prSet phldrT="[Texto]"/>
      <dgm:spPr/>
      <dgm:t>
        <a:bodyPr/>
        <a:lstStyle/>
        <a:p>
          <a:r>
            <a:rPr lang="es-ES" dirty="0" smtClean="0"/>
            <a:t>Marco Referencia</a:t>
          </a:r>
          <a:endParaRPr lang="es-ES" dirty="0"/>
        </a:p>
      </dgm:t>
    </dgm:pt>
    <dgm:pt modelId="{7B2231CE-C12A-4E9B-ADD0-63D8E0B9076A}" type="parTrans" cxnId="{268ADF92-D057-482E-BF9A-DBEBD81E8FD4}">
      <dgm:prSet/>
      <dgm:spPr/>
      <dgm:t>
        <a:bodyPr/>
        <a:lstStyle/>
        <a:p>
          <a:endParaRPr lang="es-ES"/>
        </a:p>
      </dgm:t>
    </dgm:pt>
    <dgm:pt modelId="{B3BCD2E5-0A71-439D-B089-D1D82F884C59}" type="sibTrans" cxnId="{268ADF92-D057-482E-BF9A-DBEBD81E8FD4}">
      <dgm:prSet/>
      <dgm:spPr/>
      <dgm:t>
        <a:bodyPr/>
        <a:lstStyle/>
        <a:p>
          <a:endParaRPr lang="es-ES"/>
        </a:p>
      </dgm:t>
    </dgm:pt>
    <dgm:pt modelId="{9E11F9EB-E3D1-4F83-B7AA-5267C8E113EC}">
      <dgm:prSet phldrT="[Texto]"/>
      <dgm:spPr/>
      <dgm:t>
        <a:bodyPr/>
        <a:lstStyle/>
        <a:p>
          <a:r>
            <a:rPr lang="es-ES" dirty="0" smtClean="0">
              <a:hlinkClick xmlns:r="http://schemas.openxmlformats.org/officeDocument/2006/relationships" r:id="rId1" action="ppaction://hlinkfile"/>
            </a:rPr>
            <a:t>Publicaciones</a:t>
          </a:r>
          <a:endParaRPr lang="es-ES" dirty="0"/>
        </a:p>
      </dgm:t>
    </dgm:pt>
    <dgm:pt modelId="{5B5BAA7F-1061-4157-9D96-316B2D1BC8B3}" type="parTrans" cxnId="{B01CB80B-104E-461F-AA28-372305FBD03D}">
      <dgm:prSet/>
      <dgm:spPr/>
      <dgm:t>
        <a:bodyPr/>
        <a:lstStyle/>
        <a:p>
          <a:endParaRPr lang="es-ES"/>
        </a:p>
      </dgm:t>
    </dgm:pt>
    <dgm:pt modelId="{9B1DCD84-9E4D-4406-85B2-6DE79560441D}" type="sibTrans" cxnId="{B01CB80B-104E-461F-AA28-372305FBD03D}">
      <dgm:prSet/>
      <dgm:spPr/>
      <dgm:t>
        <a:bodyPr/>
        <a:lstStyle/>
        <a:p>
          <a:endParaRPr lang="es-ES"/>
        </a:p>
      </dgm:t>
    </dgm:pt>
    <dgm:pt modelId="{FACF6BD8-CEAA-4D2D-9029-F161370B87BC}">
      <dgm:prSet phldrT="[Texto]"/>
      <dgm:spPr/>
      <dgm:t>
        <a:bodyPr/>
        <a:lstStyle/>
        <a:p>
          <a:r>
            <a:rPr lang="es-ES" dirty="0" smtClean="0"/>
            <a:t>Superintendencia  de Compañías</a:t>
          </a:r>
          <a:endParaRPr lang="es-ES" dirty="0"/>
        </a:p>
      </dgm:t>
    </dgm:pt>
    <dgm:pt modelId="{0022A188-3B18-4899-A5F7-CF7827BDE52C}" type="parTrans" cxnId="{FB065F5F-F1EE-443E-A4CA-3073062C6473}">
      <dgm:prSet/>
      <dgm:spPr/>
      <dgm:t>
        <a:bodyPr/>
        <a:lstStyle/>
        <a:p>
          <a:endParaRPr lang="es-ES"/>
        </a:p>
      </dgm:t>
    </dgm:pt>
    <dgm:pt modelId="{515BA2E6-0B2F-478B-9B74-AD82DED3915B}" type="sibTrans" cxnId="{FB065F5F-F1EE-443E-A4CA-3073062C6473}">
      <dgm:prSet/>
      <dgm:spPr/>
      <dgm:t>
        <a:bodyPr/>
        <a:lstStyle/>
        <a:p>
          <a:endParaRPr lang="es-ES"/>
        </a:p>
      </dgm:t>
    </dgm:pt>
    <dgm:pt modelId="{3F37211A-1A60-4BCF-B621-05B192D08FC9}">
      <dgm:prSet phldrT="[Texto]"/>
      <dgm:spPr/>
      <dgm:t>
        <a:bodyPr/>
        <a:lstStyle/>
        <a:p>
          <a:r>
            <a:rPr lang="es-ES" dirty="0" smtClean="0"/>
            <a:t>SRI</a:t>
          </a:r>
          <a:endParaRPr lang="es-ES" dirty="0"/>
        </a:p>
      </dgm:t>
    </dgm:pt>
    <dgm:pt modelId="{70F5A571-0C75-44A0-9195-0FD638521E6E}" type="parTrans" cxnId="{A1AB873F-735D-4769-B282-84D0075D71DB}">
      <dgm:prSet/>
      <dgm:spPr/>
      <dgm:t>
        <a:bodyPr/>
        <a:lstStyle/>
        <a:p>
          <a:endParaRPr lang="es-ES"/>
        </a:p>
      </dgm:t>
    </dgm:pt>
    <dgm:pt modelId="{3CEF04A4-212C-424C-936D-7E35EE89D3D6}" type="sibTrans" cxnId="{A1AB873F-735D-4769-B282-84D0075D71DB}">
      <dgm:prSet/>
      <dgm:spPr/>
      <dgm:t>
        <a:bodyPr/>
        <a:lstStyle/>
        <a:p>
          <a:endParaRPr lang="es-ES"/>
        </a:p>
      </dgm:t>
    </dgm:pt>
    <dgm:pt modelId="{56A7DF8E-81B0-44BE-BA55-E20B49129ED7}" type="pres">
      <dgm:prSet presAssocID="{E75D3141-E14B-4E56-8683-E76F18B83826}" presName="Name0" presStyleCnt="0">
        <dgm:presLayoutVars>
          <dgm:dir/>
        </dgm:presLayoutVars>
      </dgm:prSet>
      <dgm:spPr/>
      <dgm:t>
        <a:bodyPr/>
        <a:lstStyle/>
        <a:p>
          <a:endParaRPr lang="es-ES"/>
        </a:p>
      </dgm:t>
    </dgm:pt>
    <dgm:pt modelId="{08C0A155-E50A-427B-8C51-2B81ED9C1C99}" type="pres">
      <dgm:prSet presAssocID="{E0AB54C9-869E-4EE9-B8CA-67031CB65BE0}" presName="parComposite" presStyleCnt="0"/>
      <dgm:spPr/>
    </dgm:pt>
    <dgm:pt modelId="{5C1DA57D-1E72-4C07-8908-6B3E433A4DE5}" type="pres">
      <dgm:prSet presAssocID="{E0AB54C9-869E-4EE9-B8CA-67031CB65BE0}" presName="parBigCircle" presStyleLbl="node0" presStyleIdx="0" presStyleCnt="2"/>
      <dgm:spPr/>
    </dgm:pt>
    <dgm:pt modelId="{197429B1-8492-47C8-9165-C2DDE4C7BB3A}" type="pres">
      <dgm:prSet presAssocID="{E0AB54C9-869E-4EE9-B8CA-67031CB65BE0}" presName="parTx" presStyleLbl="revTx" presStyleIdx="0" presStyleCnt="12"/>
      <dgm:spPr/>
      <dgm:t>
        <a:bodyPr/>
        <a:lstStyle/>
        <a:p>
          <a:endParaRPr lang="es-ES"/>
        </a:p>
      </dgm:t>
    </dgm:pt>
    <dgm:pt modelId="{5C7A9B40-A27E-493E-8C97-7F2AA412B855}" type="pres">
      <dgm:prSet presAssocID="{E0AB54C9-869E-4EE9-B8CA-67031CB65BE0}" presName="bSpace" presStyleCnt="0"/>
      <dgm:spPr/>
    </dgm:pt>
    <dgm:pt modelId="{E90A3F7D-7E02-49C9-9467-B1B06FA991CE}" type="pres">
      <dgm:prSet presAssocID="{E0AB54C9-869E-4EE9-B8CA-67031CB65BE0}" presName="parBackupNorm" presStyleCnt="0"/>
      <dgm:spPr/>
    </dgm:pt>
    <dgm:pt modelId="{48596630-472C-4FE2-B734-2F977E06CFD5}" type="pres">
      <dgm:prSet presAssocID="{D5498716-5184-4291-8891-5F27602FD50A}" presName="parSpace" presStyleCnt="0"/>
      <dgm:spPr/>
    </dgm:pt>
    <dgm:pt modelId="{4D52647B-1861-42F0-B36A-4400AF1EDF62}" type="pres">
      <dgm:prSet presAssocID="{C71D05B1-5322-49B3-B13E-D53906CFA9B9}" presName="desBackupLeftNorm" presStyleCnt="0"/>
      <dgm:spPr/>
    </dgm:pt>
    <dgm:pt modelId="{FF1625B6-763F-4BDC-9277-3863499F6014}" type="pres">
      <dgm:prSet presAssocID="{C71D05B1-5322-49B3-B13E-D53906CFA9B9}" presName="desComposite" presStyleCnt="0"/>
      <dgm:spPr/>
    </dgm:pt>
    <dgm:pt modelId="{2C79130E-EA57-438F-9A18-89BF7F1CEA4F}" type="pres">
      <dgm:prSet presAssocID="{C71D05B1-5322-49B3-B13E-D53906CFA9B9}" presName="desCircle" presStyleLbl="node1" presStyleIdx="0" presStyleCnt="5"/>
      <dgm:spPr/>
    </dgm:pt>
    <dgm:pt modelId="{7C11D273-A9B0-4ED5-84A8-A3FEDCEC467C}" type="pres">
      <dgm:prSet presAssocID="{C71D05B1-5322-49B3-B13E-D53906CFA9B9}" presName="chTx" presStyleLbl="revTx" presStyleIdx="1" presStyleCnt="12"/>
      <dgm:spPr/>
      <dgm:t>
        <a:bodyPr/>
        <a:lstStyle/>
        <a:p>
          <a:endParaRPr lang="es-ES"/>
        </a:p>
      </dgm:t>
    </dgm:pt>
    <dgm:pt modelId="{63766450-F512-4102-A19F-CF50BBBB98C0}" type="pres">
      <dgm:prSet presAssocID="{C71D05B1-5322-49B3-B13E-D53906CFA9B9}" presName="desTx" presStyleLbl="revTx" presStyleIdx="2" presStyleCnt="12">
        <dgm:presLayoutVars>
          <dgm:bulletEnabled val="1"/>
        </dgm:presLayoutVars>
      </dgm:prSet>
      <dgm:spPr/>
    </dgm:pt>
    <dgm:pt modelId="{48FF10AD-62F7-4AF9-831C-D7003EFE52A3}" type="pres">
      <dgm:prSet presAssocID="{C71D05B1-5322-49B3-B13E-D53906CFA9B9}" presName="desBackupRightNorm" presStyleCnt="0"/>
      <dgm:spPr/>
    </dgm:pt>
    <dgm:pt modelId="{55BB8500-8514-4EB3-9927-E9025AF65274}" type="pres">
      <dgm:prSet presAssocID="{E5577D40-8294-4E8C-978C-70A0C8CCFA8A}" presName="desSpace" presStyleCnt="0"/>
      <dgm:spPr/>
    </dgm:pt>
    <dgm:pt modelId="{A7CD7950-1041-4F32-B3B3-47B356D334AB}" type="pres">
      <dgm:prSet presAssocID="{57614D49-5CDD-4572-85E4-30CCD18723C8}" presName="desBackupLeftNorm" presStyleCnt="0"/>
      <dgm:spPr/>
    </dgm:pt>
    <dgm:pt modelId="{7125DCE2-B1BA-4F0C-9E16-E5C3F347EBA5}" type="pres">
      <dgm:prSet presAssocID="{57614D49-5CDD-4572-85E4-30CCD18723C8}" presName="desComposite" presStyleCnt="0"/>
      <dgm:spPr/>
    </dgm:pt>
    <dgm:pt modelId="{B4A56CB3-7D7C-4898-8D7B-E32AC982E318}" type="pres">
      <dgm:prSet presAssocID="{57614D49-5CDD-4572-85E4-30CCD18723C8}" presName="desCircle" presStyleLbl="node1" presStyleIdx="1" presStyleCnt="5"/>
      <dgm:spPr/>
    </dgm:pt>
    <dgm:pt modelId="{9F1AAF4C-43F2-4947-BE1F-3561BD4D51DE}" type="pres">
      <dgm:prSet presAssocID="{57614D49-5CDD-4572-85E4-30CCD18723C8}" presName="chTx" presStyleLbl="revTx" presStyleIdx="3" presStyleCnt="12"/>
      <dgm:spPr/>
      <dgm:t>
        <a:bodyPr/>
        <a:lstStyle/>
        <a:p>
          <a:endParaRPr lang="es-ES"/>
        </a:p>
      </dgm:t>
    </dgm:pt>
    <dgm:pt modelId="{BEA4E3BA-059A-4617-BEB2-616C95C58E95}" type="pres">
      <dgm:prSet presAssocID="{57614D49-5CDD-4572-85E4-30CCD18723C8}" presName="desTx" presStyleLbl="revTx" presStyleIdx="4" presStyleCnt="12">
        <dgm:presLayoutVars>
          <dgm:bulletEnabled val="1"/>
        </dgm:presLayoutVars>
      </dgm:prSet>
      <dgm:spPr/>
    </dgm:pt>
    <dgm:pt modelId="{ABEEB07C-EF86-45BC-B339-23434E1D79B1}" type="pres">
      <dgm:prSet presAssocID="{57614D49-5CDD-4572-85E4-30CCD18723C8}" presName="desBackupRightNorm" presStyleCnt="0"/>
      <dgm:spPr/>
    </dgm:pt>
    <dgm:pt modelId="{B1CEF070-E13E-4C27-9201-5CC5960D0C26}" type="pres">
      <dgm:prSet presAssocID="{9B1AFE16-CC6B-485F-85C1-622CF45FA010}" presName="desSpace" presStyleCnt="0"/>
      <dgm:spPr/>
    </dgm:pt>
    <dgm:pt modelId="{1C80EB80-973A-4D88-8141-E42A19709BC9}" type="pres">
      <dgm:prSet presAssocID="{FACF6BD8-CEAA-4D2D-9029-F161370B87BC}" presName="desBackupLeftNorm" presStyleCnt="0"/>
      <dgm:spPr/>
    </dgm:pt>
    <dgm:pt modelId="{8F08CC55-A3E4-4079-AFC9-3EC4047AF9E3}" type="pres">
      <dgm:prSet presAssocID="{FACF6BD8-CEAA-4D2D-9029-F161370B87BC}" presName="desComposite" presStyleCnt="0"/>
      <dgm:spPr/>
    </dgm:pt>
    <dgm:pt modelId="{0B74FC69-48B2-4D97-978F-238E1244318F}" type="pres">
      <dgm:prSet presAssocID="{FACF6BD8-CEAA-4D2D-9029-F161370B87BC}" presName="desCircle" presStyleLbl="node1" presStyleIdx="2" presStyleCnt="5"/>
      <dgm:spPr/>
    </dgm:pt>
    <dgm:pt modelId="{9453A2C4-0D17-4C18-A624-17CD3CB0F58F}" type="pres">
      <dgm:prSet presAssocID="{FACF6BD8-CEAA-4D2D-9029-F161370B87BC}" presName="chTx" presStyleLbl="revTx" presStyleIdx="5" presStyleCnt="12"/>
      <dgm:spPr/>
      <dgm:t>
        <a:bodyPr/>
        <a:lstStyle/>
        <a:p>
          <a:endParaRPr lang="es-ES"/>
        </a:p>
      </dgm:t>
    </dgm:pt>
    <dgm:pt modelId="{2AA537D8-EF01-438D-8490-B1029A312149}" type="pres">
      <dgm:prSet presAssocID="{FACF6BD8-CEAA-4D2D-9029-F161370B87BC}" presName="desTx" presStyleLbl="revTx" presStyleIdx="6" presStyleCnt="12">
        <dgm:presLayoutVars>
          <dgm:bulletEnabled val="1"/>
        </dgm:presLayoutVars>
      </dgm:prSet>
      <dgm:spPr/>
    </dgm:pt>
    <dgm:pt modelId="{CAC43107-63F8-4C32-9CBE-F4C1F2BC55F7}" type="pres">
      <dgm:prSet presAssocID="{FACF6BD8-CEAA-4D2D-9029-F161370B87BC}" presName="desBackupRightNorm" presStyleCnt="0"/>
      <dgm:spPr/>
    </dgm:pt>
    <dgm:pt modelId="{6D175C94-49C5-4E77-BAAE-49C129D45BB0}" type="pres">
      <dgm:prSet presAssocID="{515BA2E6-0B2F-478B-9B74-AD82DED3915B}" presName="desSpace" presStyleCnt="0"/>
      <dgm:spPr/>
    </dgm:pt>
    <dgm:pt modelId="{2EF05C24-8917-43EB-8AD0-9315647B94CC}" type="pres">
      <dgm:prSet presAssocID="{3F37211A-1A60-4BCF-B621-05B192D08FC9}" presName="desBackupLeftNorm" presStyleCnt="0"/>
      <dgm:spPr/>
    </dgm:pt>
    <dgm:pt modelId="{02883EAE-58E2-4F01-A15F-F3E1096F9194}" type="pres">
      <dgm:prSet presAssocID="{3F37211A-1A60-4BCF-B621-05B192D08FC9}" presName="desComposite" presStyleCnt="0"/>
      <dgm:spPr/>
    </dgm:pt>
    <dgm:pt modelId="{9C8CD642-3734-49D3-A9DD-A1F8210FC22C}" type="pres">
      <dgm:prSet presAssocID="{3F37211A-1A60-4BCF-B621-05B192D08FC9}" presName="desCircle" presStyleLbl="node1" presStyleIdx="3" presStyleCnt="5"/>
      <dgm:spPr/>
    </dgm:pt>
    <dgm:pt modelId="{0A262ED7-7027-471D-9DC0-5DBADD6FB764}" type="pres">
      <dgm:prSet presAssocID="{3F37211A-1A60-4BCF-B621-05B192D08FC9}" presName="chTx" presStyleLbl="revTx" presStyleIdx="7" presStyleCnt="12"/>
      <dgm:spPr/>
      <dgm:t>
        <a:bodyPr/>
        <a:lstStyle/>
        <a:p>
          <a:endParaRPr lang="es-ES"/>
        </a:p>
      </dgm:t>
    </dgm:pt>
    <dgm:pt modelId="{3FAE37F5-3CC5-4DFD-AC2C-15BEF8358171}" type="pres">
      <dgm:prSet presAssocID="{3F37211A-1A60-4BCF-B621-05B192D08FC9}" presName="desTx" presStyleLbl="revTx" presStyleIdx="8" presStyleCnt="12">
        <dgm:presLayoutVars>
          <dgm:bulletEnabled val="1"/>
        </dgm:presLayoutVars>
      </dgm:prSet>
      <dgm:spPr/>
    </dgm:pt>
    <dgm:pt modelId="{F564AED2-2D3C-4E89-97CC-620D5B7E9002}" type="pres">
      <dgm:prSet presAssocID="{3F37211A-1A60-4BCF-B621-05B192D08FC9}" presName="desBackupRightNorm" presStyleCnt="0"/>
      <dgm:spPr/>
    </dgm:pt>
    <dgm:pt modelId="{BF29EDE8-8601-48D6-8E28-F2AD84E0B94F}" type="pres">
      <dgm:prSet presAssocID="{3CEF04A4-212C-424C-936D-7E35EE89D3D6}" presName="desSpace" presStyleCnt="0"/>
      <dgm:spPr/>
    </dgm:pt>
    <dgm:pt modelId="{A4F3F582-1079-453B-AB63-E7ED91D2C375}" type="pres">
      <dgm:prSet presAssocID="{78F9C273-6E52-42C5-B907-7BC20CE7A4CB}" presName="parComposite" presStyleCnt="0"/>
      <dgm:spPr/>
    </dgm:pt>
    <dgm:pt modelId="{CABBF671-82AE-4B7B-BF92-E7BD7BD6BDF4}" type="pres">
      <dgm:prSet presAssocID="{78F9C273-6E52-42C5-B907-7BC20CE7A4CB}" presName="parBigCircle" presStyleLbl="node0" presStyleIdx="1" presStyleCnt="2"/>
      <dgm:spPr/>
    </dgm:pt>
    <dgm:pt modelId="{58EAEAB5-B6DA-49E4-AF58-ED173C1EF676}" type="pres">
      <dgm:prSet presAssocID="{78F9C273-6E52-42C5-B907-7BC20CE7A4CB}" presName="parTx" presStyleLbl="revTx" presStyleIdx="9" presStyleCnt="12"/>
      <dgm:spPr/>
      <dgm:t>
        <a:bodyPr/>
        <a:lstStyle/>
        <a:p>
          <a:endParaRPr lang="es-ES"/>
        </a:p>
      </dgm:t>
    </dgm:pt>
    <dgm:pt modelId="{7B9B0D83-B0E2-4BD1-A06E-9CB0E3EF8120}" type="pres">
      <dgm:prSet presAssocID="{78F9C273-6E52-42C5-B907-7BC20CE7A4CB}" presName="bSpace" presStyleCnt="0"/>
      <dgm:spPr/>
    </dgm:pt>
    <dgm:pt modelId="{FC62FCB7-1863-4C37-9A01-794B615582F5}" type="pres">
      <dgm:prSet presAssocID="{78F9C273-6E52-42C5-B907-7BC20CE7A4CB}" presName="parBackupNorm" presStyleCnt="0"/>
      <dgm:spPr/>
    </dgm:pt>
    <dgm:pt modelId="{6A8CC4EB-54C7-4B8D-A5FC-83DA97DC1509}" type="pres">
      <dgm:prSet presAssocID="{B3BCD2E5-0A71-439D-B089-D1D82F884C59}" presName="parSpace" presStyleCnt="0"/>
      <dgm:spPr/>
    </dgm:pt>
    <dgm:pt modelId="{BC4F6245-4CAD-45F9-A41B-15AF7EE4810E}" type="pres">
      <dgm:prSet presAssocID="{9E11F9EB-E3D1-4F83-B7AA-5267C8E113EC}" presName="desBackupLeftNorm" presStyleCnt="0"/>
      <dgm:spPr/>
    </dgm:pt>
    <dgm:pt modelId="{649D9352-9554-479B-AABB-764B612E7E19}" type="pres">
      <dgm:prSet presAssocID="{9E11F9EB-E3D1-4F83-B7AA-5267C8E113EC}" presName="desComposite" presStyleCnt="0"/>
      <dgm:spPr/>
    </dgm:pt>
    <dgm:pt modelId="{577C88AC-7211-47AD-9524-B5AF9A22D686}" type="pres">
      <dgm:prSet presAssocID="{9E11F9EB-E3D1-4F83-B7AA-5267C8E113EC}" presName="desCircle" presStyleLbl="node1" presStyleIdx="4" presStyleCnt="5"/>
      <dgm:spPr/>
    </dgm:pt>
    <dgm:pt modelId="{F9EF5EE8-567A-4847-A7EF-97C6988F589D}" type="pres">
      <dgm:prSet presAssocID="{9E11F9EB-E3D1-4F83-B7AA-5267C8E113EC}" presName="chTx" presStyleLbl="revTx" presStyleIdx="10" presStyleCnt="12"/>
      <dgm:spPr/>
      <dgm:t>
        <a:bodyPr/>
        <a:lstStyle/>
        <a:p>
          <a:endParaRPr lang="es-ES"/>
        </a:p>
      </dgm:t>
    </dgm:pt>
    <dgm:pt modelId="{D4831B41-752A-4EE4-9130-8823ABE09615}" type="pres">
      <dgm:prSet presAssocID="{9E11F9EB-E3D1-4F83-B7AA-5267C8E113EC}" presName="desTx" presStyleLbl="revTx" presStyleIdx="11" presStyleCnt="12">
        <dgm:presLayoutVars>
          <dgm:bulletEnabled val="1"/>
        </dgm:presLayoutVars>
      </dgm:prSet>
      <dgm:spPr/>
    </dgm:pt>
    <dgm:pt modelId="{25C9F7D6-837F-4B5B-99DC-A081946183B3}" type="pres">
      <dgm:prSet presAssocID="{9E11F9EB-E3D1-4F83-B7AA-5267C8E113EC}" presName="desBackupRightNorm" presStyleCnt="0"/>
      <dgm:spPr/>
    </dgm:pt>
    <dgm:pt modelId="{C14CD269-ACFA-4838-ADBA-5332AD3CDE2F}" type="pres">
      <dgm:prSet presAssocID="{9B1DCD84-9E4D-4406-85B2-6DE79560441D}" presName="desSpace" presStyleCnt="0"/>
      <dgm:spPr/>
    </dgm:pt>
  </dgm:ptLst>
  <dgm:cxnLst>
    <dgm:cxn modelId="{AADFBEBE-9697-4FF4-A59A-DBB2B0F85AFE}" type="presOf" srcId="{FACF6BD8-CEAA-4D2D-9029-F161370B87BC}" destId="{9453A2C4-0D17-4C18-A624-17CD3CB0F58F}" srcOrd="0" destOrd="0" presId="urn:microsoft.com/office/officeart/2008/layout/CircleAccentTimeline"/>
    <dgm:cxn modelId="{69A8E409-0988-434A-8BC1-6C4B045C6FC5}" type="presOf" srcId="{E75D3141-E14B-4E56-8683-E76F18B83826}" destId="{56A7DF8E-81B0-44BE-BA55-E20B49129ED7}" srcOrd="0" destOrd="0" presId="urn:microsoft.com/office/officeart/2008/layout/CircleAccentTimeline"/>
    <dgm:cxn modelId="{394D4310-7955-4EE0-A140-E56F39CE18F6}" srcId="{E0AB54C9-869E-4EE9-B8CA-67031CB65BE0}" destId="{57614D49-5CDD-4572-85E4-30CCD18723C8}" srcOrd="1" destOrd="0" parTransId="{D992443C-BBF9-472A-9BC0-F9760759285C}" sibTransId="{9B1AFE16-CC6B-485F-85C1-622CF45FA010}"/>
    <dgm:cxn modelId="{07EF627F-A796-43FD-AE60-DA1FE3C7E4AC}" type="presOf" srcId="{E0AB54C9-869E-4EE9-B8CA-67031CB65BE0}" destId="{197429B1-8492-47C8-9165-C2DDE4C7BB3A}" srcOrd="0" destOrd="0" presId="urn:microsoft.com/office/officeart/2008/layout/CircleAccentTimeline"/>
    <dgm:cxn modelId="{97E6DFFE-BD3A-4127-89D6-1B6D644F76F6}" type="presOf" srcId="{9E11F9EB-E3D1-4F83-B7AA-5267C8E113EC}" destId="{F9EF5EE8-567A-4847-A7EF-97C6988F589D}" srcOrd="0" destOrd="0" presId="urn:microsoft.com/office/officeart/2008/layout/CircleAccentTimeline"/>
    <dgm:cxn modelId="{A1AB873F-735D-4769-B282-84D0075D71DB}" srcId="{E0AB54C9-869E-4EE9-B8CA-67031CB65BE0}" destId="{3F37211A-1A60-4BCF-B621-05B192D08FC9}" srcOrd="3" destOrd="0" parTransId="{70F5A571-0C75-44A0-9195-0FD638521E6E}" sibTransId="{3CEF04A4-212C-424C-936D-7E35EE89D3D6}"/>
    <dgm:cxn modelId="{B01CB80B-104E-461F-AA28-372305FBD03D}" srcId="{78F9C273-6E52-42C5-B907-7BC20CE7A4CB}" destId="{9E11F9EB-E3D1-4F83-B7AA-5267C8E113EC}" srcOrd="0" destOrd="0" parTransId="{5B5BAA7F-1061-4157-9D96-316B2D1BC8B3}" sibTransId="{9B1DCD84-9E4D-4406-85B2-6DE79560441D}"/>
    <dgm:cxn modelId="{CFC59C5F-DC4D-4BC0-AAAF-9D32EFA16D77}" type="presOf" srcId="{57614D49-5CDD-4572-85E4-30CCD18723C8}" destId="{9F1AAF4C-43F2-4947-BE1F-3561BD4D51DE}" srcOrd="0" destOrd="0" presId="urn:microsoft.com/office/officeart/2008/layout/CircleAccentTimeline"/>
    <dgm:cxn modelId="{268ADF92-D057-482E-BF9A-DBEBD81E8FD4}" srcId="{E75D3141-E14B-4E56-8683-E76F18B83826}" destId="{78F9C273-6E52-42C5-B907-7BC20CE7A4CB}" srcOrd="1" destOrd="0" parTransId="{7B2231CE-C12A-4E9B-ADD0-63D8E0B9076A}" sibTransId="{B3BCD2E5-0A71-439D-B089-D1D82F884C59}"/>
    <dgm:cxn modelId="{ADC32425-8568-4669-A94E-6A39262F4F2D}" type="presOf" srcId="{78F9C273-6E52-42C5-B907-7BC20CE7A4CB}" destId="{58EAEAB5-B6DA-49E4-AF58-ED173C1EF676}" srcOrd="0" destOrd="0" presId="urn:microsoft.com/office/officeart/2008/layout/CircleAccentTimeline"/>
    <dgm:cxn modelId="{70E544CD-6A66-49AD-AAE4-14265954220B}" srcId="{E75D3141-E14B-4E56-8683-E76F18B83826}" destId="{E0AB54C9-869E-4EE9-B8CA-67031CB65BE0}" srcOrd="0" destOrd="0" parTransId="{08158466-AC60-4712-90E7-DB909F51F331}" sibTransId="{D5498716-5184-4291-8891-5F27602FD50A}"/>
    <dgm:cxn modelId="{602BB8A0-37B8-4AE8-9183-52AD9B70C9B1}" type="presOf" srcId="{3F37211A-1A60-4BCF-B621-05B192D08FC9}" destId="{0A262ED7-7027-471D-9DC0-5DBADD6FB764}" srcOrd="0" destOrd="0" presId="urn:microsoft.com/office/officeart/2008/layout/CircleAccentTimeline"/>
    <dgm:cxn modelId="{288DCE01-B90E-4DBF-871A-D59754BBC16F}" type="presOf" srcId="{C71D05B1-5322-49B3-B13E-D53906CFA9B9}" destId="{7C11D273-A9B0-4ED5-84A8-A3FEDCEC467C}" srcOrd="0" destOrd="0" presId="urn:microsoft.com/office/officeart/2008/layout/CircleAccentTimeline"/>
    <dgm:cxn modelId="{8B24CD38-0B81-4BAF-A379-2F00F6131B37}" srcId="{E0AB54C9-869E-4EE9-B8CA-67031CB65BE0}" destId="{C71D05B1-5322-49B3-B13E-D53906CFA9B9}" srcOrd="0" destOrd="0" parTransId="{D48747E6-E5C4-40CB-999D-DFC477266A94}" sibTransId="{E5577D40-8294-4E8C-978C-70A0C8CCFA8A}"/>
    <dgm:cxn modelId="{FB065F5F-F1EE-443E-A4CA-3073062C6473}" srcId="{E0AB54C9-869E-4EE9-B8CA-67031CB65BE0}" destId="{FACF6BD8-CEAA-4D2D-9029-F161370B87BC}" srcOrd="2" destOrd="0" parTransId="{0022A188-3B18-4899-A5F7-CF7827BDE52C}" sibTransId="{515BA2E6-0B2F-478B-9B74-AD82DED3915B}"/>
    <dgm:cxn modelId="{D481B338-7AE2-45B4-9C5D-D4F4F983A41A}" type="presParOf" srcId="{56A7DF8E-81B0-44BE-BA55-E20B49129ED7}" destId="{08C0A155-E50A-427B-8C51-2B81ED9C1C99}" srcOrd="0" destOrd="0" presId="urn:microsoft.com/office/officeart/2008/layout/CircleAccentTimeline"/>
    <dgm:cxn modelId="{05CBF397-61FF-4B1D-8A43-4C035294D0DC}" type="presParOf" srcId="{08C0A155-E50A-427B-8C51-2B81ED9C1C99}" destId="{5C1DA57D-1E72-4C07-8908-6B3E433A4DE5}" srcOrd="0" destOrd="0" presId="urn:microsoft.com/office/officeart/2008/layout/CircleAccentTimeline"/>
    <dgm:cxn modelId="{EAF8EA0D-9A5D-48B5-BB1A-63CE3BB84541}" type="presParOf" srcId="{08C0A155-E50A-427B-8C51-2B81ED9C1C99}" destId="{197429B1-8492-47C8-9165-C2DDE4C7BB3A}" srcOrd="1" destOrd="0" presId="urn:microsoft.com/office/officeart/2008/layout/CircleAccentTimeline"/>
    <dgm:cxn modelId="{4B540E2C-5816-4545-835F-3636A24E93CD}" type="presParOf" srcId="{08C0A155-E50A-427B-8C51-2B81ED9C1C99}" destId="{5C7A9B40-A27E-493E-8C97-7F2AA412B855}" srcOrd="2" destOrd="0" presId="urn:microsoft.com/office/officeart/2008/layout/CircleAccentTimeline"/>
    <dgm:cxn modelId="{E4DAFB2A-83E8-4BF8-97D9-54D179ACF3A8}" type="presParOf" srcId="{56A7DF8E-81B0-44BE-BA55-E20B49129ED7}" destId="{E90A3F7D-7E02-49C9-9467-B1B06FA991CE}" srcOrd="1" destOrd="0" presId="urn:microsoft.com/office/officeart/2008/layout/CircleAccentTimeline"/>
    <dgm:cxn modelId="{91BAEC33-585D-49E9-879D-D3CDFC987CD9}" type="presParOf" srcId="{56A7DF8E-81B0-44BE-BA55-E20B49129ED7}" destId="{48596630-472C-4FE2-B734-2F977E06CFD5}" srcOrd="2" destOrd="0" presId="urn:microsoft.com/office/officeart/2008/layout/CircleAccentTimeline"/>
    <dgm:cxn modelId="{020A10F3-BFAD-4C56-A90A-9D847A6773BB}" type="presParOf" srcId="{56A7DF8E-81B0-44BE-BA55-E20B49129ED7}" destId="{4D52647B-1861-42F0-B36A-4400AF1EDF62}" srcOrd="3" destOrd="0" presId="urn:microsoft.com/office/officeart/2008/layout/CircleAccentTimeline"/>
    <dgm:cxn modelId="{C61916AC-763A-4948-8C5D-0C67E9589E88}" type="presParOf" srcId="{56A7DF8E-81B0-44BE-BA55-E20B49129ED7}" destId="{FF1625B6-763F-4BDC-9277-3863499F6014}" srcOrd="4" destOrd="0" presId="urn:microsoft.com/office/officeart/2008/layout/CircleAccentTimeline"/>
    <dgm:cxn modelId="{7CCEA47B-D3C5-4CAC-A065-07ED1C51D2E9}" type="presParOf" srcId="{FF1625B6-763F-4BDC-9277-3863499F6014}" destId="{2C79130E-EA57-438F-9A18-89BF7F1CEA4F}" srcOrd="0" destOrd="0" presId="urn:microsoft.com/office/officeart/2008/layout/CircleAccentTimeline"/>
    <dgm:cxn modelId="{4D60FAC1-6EF2-47B1-801A-0439186EC8C1}" type="presParOf" srcId="{FF1625B6-763F-4BDC-9277-3863499F6014}" destId="{7C11D273-A9B0-4ED5-84A8-A3FEDCEC467C}" srcOrd="1" destOrd="0" presId="urn:microsoft.com/office/officeart/2008/layout/CircleAccentTimeline"/>
    <dgm:cxn modelId="{67E3CE90-F979-4365-B07D-C024855796DA}" type="presParOf" srcId="{FF1625B6-763F-4BDC-9277-3863499F6014}" destId="{63766450-F512-4102-A19F-CF50BBBB98C0}" srcOrd="2" destOrd="0" presId="urn:microsoft.com/office/officeart/2008/layout/CircleAccentTimeline"/>
    <dgm:cxn modelId="{61D1BAD1-CEAF-4EF9-8E96-9947004E68DB}" type="presParOf" srcId="{56A7DF8E-81B0-44BE-BA55-E20B49129ED7}" destId="{48FF10AD-62F7-4AF9-831C-D7003EFE52A3}" srcOrd="5" destOrd="0" presId="urn:microsoft.com/office/officeart/2008/layout/CircleAccentTimeline"/>
    <dgm:cxn modelId="{22EE6C29-347B-4098-8D21-7BC27A56F270}" type="presParOf" srcId="{56A7DF8E-81B0-44BE-BA55-E20B49129ED7}" destId="{55BB8500-8514-4EB3-9927-E9025AF65274}" srcOrd="6" destOrd="0" presId="urn:microsoft.com/office/officeart/2008/layout/CircleAccentTimeline"/>
    <dgm:cxn modelId="{263734C4-286E-4429-8B25-D55181455E36}" type="presParOf" srcId="{56A7DF8E-81B0-44BE-BA55-E20B49129ED7}" destId="{A7CD7950-1041-4F32-B3B3-47B356D334AB}" srcOrd="7" destOrd="0" presId="urn:microsoft.com/office/officeart/2008/layout/CircleAccentTimeline"/>
    <dgm:cxn modelId="{0F4FC892-188E-4AED-8D8F-F78D9D003B83}" type="presParOf" srcId="{56A7DF8E-81B0-44BE-BA55-E20B49129ED7}" destId="{7125DCE2-B1BA-4F0C-9E16-E5C3F347EBA5}" srcOrd="8" destOrd="0" presId="urn:microsoft.com/office/officeart/2008/layout/CircleAccentTimeline"/>
    <dgm:cxn modelId="{FC08B67C-B8DD-4161-B759-55894DB352EF}" type="presParOf" srcId="{7125DCE2-B1BA-4F0C-9E16-E5C3F347EBA5}" destId="{B4A56CB3-7D7C-4898-8D7B-E32AC982E318}" srcOrd="0" destOrd="0" presId="urn:microsoft.com/office/officeart/2008/layout/CircleAccentTimeline"/>
    <dgm:cxn modelId="{A5C223FD-15FB-4F6B-BAFB-651C0EADBE92}" type="presParOf" srcId="{7125DCE2-B1BA-4F0C-9E16-E5C3F347EBA5}" destId="{9F1AAF4C-43F2-4947-BE1F-3561BD4D51DE}" srcOrd="1" destOrd="0" presId="urn:microsoft.com/office/officeart/2008/layout/CircleAccentTimeline"/>
    <dgm:cxn modelId="{91A94BED-8143-41E9-8512-ECC72BD4F2CF}" type="presParOf" srcId="{7125DCE2-B1BA-4F0C-9E16-E5C3F347EBA5}" destId="{BEA4E3BA-059A-4617-BEB2-616C95C58E95}" srcOrd="2" destOrd="0" presId="urn:microsoft.com/office/officeart/2008/layout/CircleAccentTimeline"/>
    <dgm:cxn modelId="{14E155B6-C70E-4A8F-8FB0-33751124C01C}" type="presParOf" srcId="{56A7DF8E-81B0-44BE-BA55-E20B49129ED7}" destId="{ABEEB07C-EF86-45BC-B339-23434E1D79B1}" srcOrd="9" destOrd="0" presId="urn:microsoft.com/office/officeart/2008/layout/CircleAccentTimeline"/>
    <dgm:cxn modelId="{0D15D020-1557-4E36-AEBF-FB79C2E680FF}" type="presParOf" srcId="{56A7DF8E-81B0-44BE-BA55-E20B49129ED7}" destId="{B1CEF070-E13E-4C27-9201-5CC5960D0C26}" srcOrd="10" destOrd="0" presId="urn:microsoft.com/office/officeart/2008/layout/CircleAccentTimeline"/>
    <dgm:cxn modelId="{DF502B17-53E6-4EEA-9CAA-C6B1DD34515B}" type="presParOf" srcId="{56A7DF8E-81B0-44BE-BA55-E20B49129ED7}" destId="{1C80EB80-973A-4D88-8141-E42A19709BC9}" srcOrd="11" destOrd="0" presId="urn:microsoft.com/office/officeart/2008/layout/CircleAccentTimeline"/>
    <dgm:cxn modelId="{5C9C8579-8432-4F54-831E-CD492B54974A}" type="presParOf" srcId="{56A7DF8E-81B0-44BE-BA55-E20B49129ED7}" destId="{8F08CC55-A3E4-4079-AFC9-3EC4047AF9E3}" srcOrd="12" destOrd="0" presId="urn:microsoft.com/office/officeart/2008/layout/CircleAccentTimeline"/>
    <dgm:cxn modelId="{8FEC88BE-8C95-4DBA-B218-5A627B39EA33}" type="presParOf" srcId="{8F08CC55-A3E4-4079-AFC9-3EC4047AF9E3}" destId="{0B74FC69-48B2-4D97-978F-238E1244318F}" srcOrd="0" destOrd="0" presId="urn:microsoft.com/office/officeart/2008/layout/CircleAccentTimeline"/>
    <dgm:cxn modelId="{0E673A45-BBC8-4246-9F23-CE1E183E5A59}" type="presParOf" srcId="{8F08CC55-A3E4-4079-AFC9-3EC4047AF9E3}" destId="{9453A2C4-0D17-4C18-A624-17CD3CB0F58F}" srcOrd="1" destOrd="0" presId="urn:microsoft.com/office/officeart/2008/layout/CircleAccentTimeline"/>
    <dgm:cxn modelId="{4808F972-1BB3-49B6-8833-4EFD7F347649}" type="presParOf" srcId="{8F08CC55-A3E4-4079-AFC9-3EC4047AF9E3}" destId="{2AA537D8-EF01-438D-8490-B1029A312149}" srcOrd="2" destOrd="0" presId="urn:microsoft.com/office/officeart/2008/layout/CircleAccentTimeline"/>
    <dgm:cxn modelId="{C920EACF-C1A2-4E2C-9C06-1CBB37B45147}" type="presParOf" srcId="{56A7DF8E-81B0-44BE-BA55-E20B49129ED7}" destId="{CAC43107-63F8-4C32-9CBE-F4C1F2BC55F7}" srcOrd="13" destOrd="0" presId="urn:microsoft.com/office/officeart/2008/layout/CircleAccentTimeline"/>
    <dgm:cxn modelId="{4775EDF1-0428-492E-815D-17CDA45C8E97}" type="presParOf" srcId="{56A7DF8E-81B0-44BE-BA55-E20B49129ED7}" destId="{6D175C94-49C5-4E77-BAAE-49C129D45BB0}" srcOrd="14" destOrd="0" presId="urn:microsoft.com/office/officeart/2008/layout/CircleAccentTimeline"/>
    <dgm:cxn modelId="{45679FBE-883B-400A-9748-68ED201FAE04}" type="presParOf" srcId="{56A7DF8E-81B0-44BE-BA55-E20B49129ED7}" destId="{2EF05C24-8917-43EB-8AD0-9315647B94CC}" srcOrd="15" destOrd="0" presId="urn:microsoft.com/office/officeart/2008/layout/CircleAccentTimeline"/>
    <dgm:cxn modelId="{0CC925E6-9DC6-4AB1-8462-D4178B01FCE3}" type="presParOf" srcId="{56A7DF8E-81B0-44BE-BA55-E20B49129ED7}" destId="{02883EAE-58E2-4F01-A15F-F3E1096F9194}" srcOrd="16" destOrd="0" presId="urn:microsoft.com/office/officeart/2008/layout/CircleAccentTimeline"/>
    <dgm:cxn modelId="{4F9BD3BB-D264-4F9B-9C62-112B5CDBCED7}" type="presParOf" srcId="{02883EAE-58E2-4F01-A15F-F3E1096F9194}" destId="{9C8CD642-3734-49D3-A9DD-A1F8210FC22C}" srcOrd="0" destOrd="0" presId="urn:microsoft.com/office/officeart/2008/layout/CircleAccentTimeline"/>
    <dgm:cxn modelId="{772DF60C-BDEF-4009-A092-4139C6200FD6}" type="presParOf" srcId="{02883EAE-58E2-4F01-A15F-F3E1096F9194}" destId="{0A262ED7-7027-471D-9DC0-5DBADD6FB764}" srcOrd="1" destOrd="0" presId="urn:microsoft.com/office/officeart/2008/layout/CircleAccentTimeline"/>
    <dgm:cxn modelId="{F0402AB0-A98A-451E-B059-D9A82478E109}" type="presParOf" srcId="{02883EAE-58E2-4F01-A15F-F3E1096F9194}" destId="{3FAE37F5-3CC5-4DFD-AC2C-15BEF8358171}" srcOrd="2" destOrd="0" presId="urn:microsoft.com/office/officeart/2008/layout/CircleAccentTimeline"/>
    <dgm:cxn modelId="{A1E3436F-EAC8-4CB9-A91C-289A3EB4A2AA}" type="presParOf" srcId="{56A7DF8E-81B0-44BE-BA55-E20B49129ED7}" destId="{F564AED2-2D3C-4E89-97CC-620D5B7E9002}" srcOrd="17" destOrd="0" presId="urn:microsoft.com/office/officeart/2008/layout/CircleAccentTimeline"/>
    <dgm:cxn modelId="{EAEDC5AB-7291-4489-805C-91ABFE1633C6}" type="presParOf" srcId="{56A7DF8E-81B0-44BE-BA55-E20B49129ED7}" destId="{BF29EDE8-8601-48D6-8E28-F2AD84E0B94F}" srcOrd="18" destOrd="0" presId="urn:microsoft.com/office/officeart/2008/layout/CircleAccentTimeline"/>
    <dgm:cxn modelId="{3E8458A0-964F-4579-B161-76EE0FF53B2B}" type="presParOf" srcId="{56A7DF8E-81B0-44BE-BA55-E20B49129ED7}" destId="{A4F3F582-1079-453B-AB63-E7ED91D2C375}" srcOrd="19" destOrd="0" presId="urn:microsoft.com/office/officeart/2008/layout/CircleAccentTimeline"/>
    <dgm:cxn modelId="{022A0923-6E2E-4DF3-8BFF-2AE91CCBB0C8}" type="presParOf" srcId="{A4F3F582-1079-453B-AB63-E7ED91D2C375}" destId="{CABBF671-82AE-4B7B-BF92-E7BD7BD6BDF4}" srcOrd="0" destOrd="0" presId="urn:microsoft.com/office/officeart/2008/layout/CircleAccentTimeline"/>
    <dgm:cxn modelId="{E79DA898-BBC3-44FE-BC76-535594B1CB04}" type="presParOf" srcId="{A4F3F582-1079-453B-AB63-E7ED91D2C375}" destId="{58EAEAB5-B6DA-49E4-AF58-ED173C1EF676}" srcOrd="1" destOrd="0" presId="urn:microsoft.com/office/officeart/2008/layout/CircleAccentTimeline"/>
    <dgm:cxn modelId="{3795EDCF-2420-4C78-B7BA-E70A0CA04930}" type="presParOf" srcId="{A4F3F582-1079-453B-AB63-E7ED91D2C375}" destId="{7B9B0D83-B0E2-4BD1-A06E-9CB0E3EF8120}" srcOrd="2" destOrd="0" presId="urn:microsoft.com/office/officeart/2008/layout/CircleAccentTimeline"/>
    <dgm:cxn modelId="{21D00D1A-4818-420B-9138-AC593E580D91}" type="presParOf" srcId="{56A7DF8E-81B0-44BE-BA55-E20B49129ED7}" destId="{FC62FCB7-1863-4C37-9A01-794B615582F5}" srcOrd="20" destOrd="0" presId="urn:microsoft.com/office/officeart/2008/layout/CircleAccentTimeline"/>
    <dgm:cxn modelId="{857DD646-62E4-4C86-A51D-82F3F23B27EE}" type="presParOf" srcId="{56A7DF8E-81B0-44BE-BA55-E20B49129ED7}" destId="{6A8CC4EB-54C7-4B8D-A5FC-83DA97DC1509}" srcOrd="21" destOrd="0" presId="urn:microsoft.com/office/officeart/2008/layout/CircleAccentTimeline"/>
    <dgm:cxn modelId="{CDA10EA8-B5E3-40CC-B817-5E848A4A855D}" type="presParOf" srcId="{56A7DF8E-81B0-44BE-BA55-E20B49129ED7}" destId="{BC4F6245-4CAD-45F9-A41B-15AF7EE4810E}" srcOrd="22" destOrd="0" presId="urn:microsoft.com/office/officeart/2008/layout/CircleAccentTimeline"/>
    <dgm:cxn modelId="{39C329CD-E637-45A7-8009-FEBF0B254FEB}" type="presParOf" srcId="{56A7DF8E-81B0-44BE-BA55-E20B49129ED7}" destId="{649D9352-9554-479B-AABB-764B612E7E19}" srcOrd="23" destOrd="0" presId="urn:microsoft.com/office/officeart/2008/layout/CircleAccentTimeline"/>
    <dgm:cxn modelId="{35938FCD-7271-4301-B7E2-2F577587A647}" type="presParOf" srcId="{649D9352-9554-479B-AABB-764B612E7E19}" destId="{577C88AC-7211-47AD-9524-B5AF9A22D686}" srcOrd="0" destOrd="0" presId="urn:microsoft.com/office/officeart/2008/layout/CircleAccentTimeline"/>
    <dgm:cxn modelId="{7535DE9F-7B25-4131-8E85-1B52521A5BB8}" type="presParOf" srcId="{649D9352-9554-479B-AABB-764B612E7E19}" destId="{F9EF5EE8-567A-4847-A7EF-97C6988F589D}" srcOrd="1" destOrd="0" presId="urn:microsoft.com/office/officeart/2008/layout/CircleAccentTimeline"/>
    <dgm:cxn modelId="{8315C775-32ED-450A-9486-3D41E91303A3}" type="presParOf" srcId="{649D9352-9554-479B-AABB-764B612E7E19}" destId="{D4831B41-752A-4EE4-9130-8823ABE09615}" srcOrd="2" destOrd="0" presId="urn:microsoft.com/office/officeart/2008/layout/CircleAccentTimeline"/>
    <dgm:cxn modelId="{0F483D70-FDB7-4B76-84A5-278B655BAFA1}" type="presParOf" srcId="{56A7DF8E-81B0-44BE-BA55-E20B49129ED7}" destId="{25C9F7D6-837F-4B5B-99DC-A081946183B3}" srcOrd="24" destOrd="0" presId="urn:microsoft.com/office/officeart/2008/layout/CircleAccentTimeline"/>
    <dgm:cxn modelId="{85664D4B-F6A9-44AA-A315-AED327C48D9C}" type="presParOf" srcId="{56A7DF8E-81B0-44BE-BA55-E20B49129ED7}" destId="{C14CD269-ACFA-4838-ADBA-5332AD3CDE2F}" srcOrd="25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PictureCircles">
  <dgm:title val=""/>
  <dgm:desc val=""/>
  <dgm:catLst>
    <dgm:cat type="picture" pri="17000"/>
    <dgm:cat type="pictureconvert" pri="1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3" destOrd="0"/>
      </dgm:cxnLst>
      <dgm:bg/>
      <dgm:whole/>
    </dgm:dataModel>
  </dgm:clrData>
  <dgm:layoutNode name="Name0">
    <dgm:varLst>
      <dgm:chMax/>
      <dgm:chPref/>
      <dgm:dir/>
    </dgm:varLst>
    <dgm:alg type="lin">
      <dgm:param type="linDir" val="fromT"/>
      <dgm:param type="fallback" val="2D"/>
      <dgm:param type="horzAlign" val="ctr"/>
      <dgm:param type="nodeVertAlign" val="t"/>
    </dgm:alg>
    <dgm:shape xmlns:r="http://schemas.openxmlformats.org/officeDocument/2006/relationships" r:blip="">
      <dgm:adjLst/>
    </dgm:shape>
    <dgm:choose name="Name1">
      <dgm:if name="Name2" axis="ch" ptType="node" func="cnt" op="gte" val="2">
        <dgm:constrLst>
          <dgm:constr type="primFontSz" for="des" ptType="node" op="equ" val="65"/>
          <dgm:constr type="w" for="ch" forName="composite" refType="h" refFor="ch" refForName="composite" fact="2.9499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if>
      <dgm:else name="Name3">
        <dgm:constrLst>
          <dgm:constr type="primFontSz" for="des" ptType="node" op="equ" val="65"/>
          <dgm:constr type="w" for="ch" forName="composite" refType="h" refFor="ch" refForName="composite" fact="1.9752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else>
    </dgm:choose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4">
          <dgm:if name="Name5" axis="precedSib" ptType="sibTrans" func="cnt" op="lte" val="0">
            <dgm:choose name="Name6">
              <dgm:if name="Name7" axis="followSib" ptType="sibTrans" func="cnt" op="lte" val="0">
                <dgm:choose name="Name8">
                  <dgm:if name="Name9" func="var" arg="dir" op="equ" val="norm">
                    <dgm:constrLst>
                      <dgm:constr type="l" for="ch" forName="Accent" refType="w" fact="0.4937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5494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if>
                  <dgm:else name="Name10">
                    <dgm:constrLst>
                      <dgm:constr type="l" for="ch" forName="Accent" refType="w" fact="0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0557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.3773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else>
                </dgm:choose>
              </dgm:if>
              <dgm:else name="Name11">
                <dgm:choose name="Name12">
                  <dgm:if name="Name13" func="var" arg="dir" op="equ" val="norm">
                    <dgm:choose name="Name14">
                      <dgm:if name="Name15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16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if>
                  <dgm:else name="Name17">
                    <dgm:choose name="Name18">
                      <dgm:if name="Name19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20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else>
                </dgm:choose>
              </dgm:else>
            </dgm:choose>
          </dgm:if>
          <dgm:else name="Name21">
            <dgm:choose name="Name22">
              <dgm:if name="Name23" func="var" arg="dir" op="equ" val="norm">
                <dgm:choose name="Name24">
                  <dgm:if name="Name25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26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if>
              <dgm:else name="Name27">
                <dgm:choose name="Name28">
                  <dgm:if name="Name29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30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else>
            </dgm:choose>
          </dgm:else>
        </dgm:choose>
        <dgm:layoutNode name="Accent" styleLbl="alignNode1">
          <dgm:varLst>
            <dgm:chMax val="0"/>
            <dgm:chPref val="0"/>
          </dgm:varLst>
          <dgm:alg type="sp"/>
          <dgm:shape xmlns:r="http://schemas.openxmlformats.org/officeDocument/2006/relationships" type="donut" r:blip="">
            <dgm:adjLst>
              <dgm:adj idx="1" val="0.1101"/>
            </dgm:adjLst>
          </dgm:shape>
          <dgm:presOf/>
        </dgm:layoutNode>
        <dgm:layoutNode name="Image" styleLbl="bgImgPlace1">
          <dgm:varLst>
            <dgm:chMax val="0"/>
            <dgm:chPref val="0"/>
            <dgm:bulletEnabled val="1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fgAccFollowNode1">
          <dgm:varLst>
            <dgm:chMax val="0"/>
            <dgm:chPref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Space">
          <dgm:varLst>
            <dgm:chMax val="0"/>
            <dgm:chPref val="0"/>
          </dgm:varLst>
          <dgm:alg type="sp"/>
          <dgm:shape xmlns:r="http://schemas.openxmlformats.org/officeDocument/2006/relationships" r:blip="">
            <dgm:adjLst/>
          </dgm:shape>
          <dgm:presOf/>
        </dgm:layoutNode>
      </dgm:layoutNode>
      <dgm:forEach name="Name31" axis="followSib" ptType="sibTrans" cnt="1">
        <dgm:layoutNode name="ConnectorComposite">
          <dgm:alg type="composite">
            <dgm:param type="ar" val=".4"/>
          </dgm:alg>
          <dgm:shape xmlns:r="http://schemas.openxmlformats.org/officeDocument/2006/relationships" r:blip="">
            <dgm:adjLst/>
          </dgm:shape>
          <dgm:constrLst>
            <dgm:constr type="l" for="ch" forName="TopSpacing" refType="w" fact="0"/>
            <dgm:constr type="t" for="ch" forName="TopSpacing" refType="h" fact="0"/>
            <dgm:constr type="h" for="ch" forName="TopSpacing" refType="h" fact="0.3"/>
            <dgm:constr type="w" for="ch" forName="TopSpacing" refType="w"/>
            <dgm:constr type="l" for="ch" forName="Connector" refType="w" fact="0"/>
            <dgm:constr type="t" for="ch" forName="Connector" refType="h" fact="0.3"/>
            <dgm:constr type="h" for="ch" forName="Connector" refType="h" fact="0.4"/>
            <dgm:constr type="w" for="ch" forName="Connector" refType="h" refFor="ch" refForName="Connector"/>
            <dgm:constr type="l" for="ch" forName="BottomSpacing" refType="w" fact="0"/>
            <dgm:constr type="t" for="ch" forName="BottomSpacing" refType="h" fact="0.7"/>
            <dgm:constr type="h" for="ch" forName="BottomSpacing" refType="h" fact="0.3"/>
            <dgm:constr type="w" for="ch" forName="BottomSpacing" refType="w"/>
          </dgm:constrLst>
          <dgm:layoutNode name="TopSpacing">
            <dgm:alg type="sp"/>
            <dgm:shape xmlns:r="http://schemas.openxmlformats.org/officeDocument/2006/relationships" r:blip="">
              <dgm:adjLst/>
            </dgm:shape>
          </dgm:layoutNode>
          <dgm:layoutNode name="Connector" styleLbl="alignNode1">
            <dgm:alg type="sp"/>
            <dgm:shape xmlns:r="http://schemas.openxmlformats.org/officeDocument/2006/relationships" type="flowChartConnector" r:blip="">
              <dgm:adjLst/>
            </dgm:shape>
            <dgm:presOf/>
          </dgm:layoutNode>
          <dgm:layoutNode name="BottomSpacing">
            <dgm:alg type="sp"/>
            <dgm:shape xmlns:r="http://schemas.openxmlformats.org/officeDocument/2006/relationships" r:blip="">
              <dgm:adjLst/>
            </dgm:shape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938D-D55D-4756-AA68-ABC74C611788}" type="datetimeFigureOut">
              <a:rPr lang="es-ES" smtClean="0"/>
              <a:t>07/12/2016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43711BD-C0E9-4A6D-9756-05023BAAE5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92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938D-D55D-4756-AA68-ABC74C611788}" type="datetimeFigureOut">
              <a:rPr lang="es-ES" smtClean="0"/>
              <a:t>07/12/2016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3711BD-C0E9-4A6D-9756-05023BAAE5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051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938D-D55D-4756-AA68-ABC74C611788}" type="datetimeFigureOut">
              <a:rPr lang="es-ES" smtClean="0"/>
              <a:t>07/12/2016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3711BD-C0E9-4A6D-9756-05023BAAE568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6871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938D-D55D-4756-AA68-ABC74C611788}" type="datetimeFigureOut">
              <a:rPr lang="es-ES" smtClean="0"/>
              <a:t>07/12/2016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3711BD-C0E9-4A6D-9756-05023BAAE5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3672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938D-D55D-4756-AA68-ABC74C611788}" type="datetimeFigureOut">
              <a:rPr lang="es-ES" smtClean="0"/>
              <a:t>07/12/2016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3711BD-C0E9-4A6D-9756-05023BAAE568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4252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938D-D55D-4756-AA68-ABC74C611788}" type="datetimeFigureOut">
              <a:rPr lang="es-ES" smtClean="0"/>
              <a:t>07/12/2016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3711BD-C0E9-4A6D-9756-05023BAAE5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8047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938D-D55D-4756-AA68-ABC74C611788}" type="datetimeFigureOut">
              <a:rPr lang="es-ES" smtClean="0"/>
              <a:t>07/12/2016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11BD-C0E9-4A6D-9756-05023BAAE5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231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938D-D55D-4756-AA68-ABC74C611788}" type="datetimeFigureOut">
              <a:rPr lang="es-ES" smtClean="0"/>
              <a:t>07/12/2016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11BD-C0E9-4A6D-9756-05023BAAE5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55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938D-D55D-4756-AA68-ABC74C611788}" type="datetimeFigureOut">
              <a:rPr lang="es-ES" smtClean="0"/>
              <a:t>07/12/2016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11BD-C0E9-4A6D-9756-05023BAAE5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034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938D-D55D-4756-AA68-ABC74C611788}" type="datetimeFigureOut">
              <a:rPr lang="es-ES" smtClean="0"/>
              <a:t>07/12/2016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3711BD-C0E9-4A6D-9756-05023BAAE5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7452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938D-D55D-4756-AA68-ABC74C611788}" type="datetimeFigureOut">
              <a:rPr lang="es-ES" smtClean="0"/>
              <a:t>07/12/2016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3711BD-C0E9-4A6D-9756-05023BAAE5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330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938D-D55D-4756-AA68-ABC74C611788}" type="datetimeFigureOut">
              <a:rPr lang="es-ES" smtClean="0"/>
              <a:t>07/12/2016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3711BD-C0E9-4A6D-9756-05023BAAE5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96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938D-D55D-4756-AA68-ABC74C611788}" type="datetimeFigureOut">
              <a:rPr lang="es-ES" smtClean="0"/>
              <a:t>07/12/2016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11BD-C0E9-4A6D-9756-05023BAAE5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2469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938D-D55D-4756-AA68-ABC74C611788}" type="datetimeFigureOut">
              <a:rPr lang="es-ES" smtClean="0"/>
              <a:t>07/12/2016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11BD-C0E9-4A6D-9756-05023BAAE5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623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938D-D55D-4756-AA68-ABC74C611788}" type="datetimeFigureOut">
              <a:rPr lang="es-ES" smtClean="0"/>
              <a:t>07/12/2016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11BD-C0E9-4A6D-9756-05023BAAE5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321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938D-D55D-4756-AA68-ABC74C611788}" type="datetimeFigureOut">
              <a:rPr lang="es-ES" smtClean="0"/>
              <a:t>07/12/2016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3711BD-C0E9-4A6D-9756-05023BAAE5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9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8938D-D55D-4756-AA68-ABC74C611788}" type="datetimeFigureOut">
              <a:rPr lang="es-ES" smtClean="0"/>
              <a:t>07/12/2016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3711BD-C0E9-4A6D-9756-05023BAAE5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992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1937" y="1979053"/>
            <a:ext cx="9001775" cy="438311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ES" dirty="0" smtClean="0"/>
              <a:t>TRABAJO DE GRADUACIÓN PREVIO A LA OBTENCION DEL TÍTULO DE CONTADOR PÚBLICO AUTORIZADO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s-E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s-ES" dirty="0"/>
              <a:t>“APLICACIÓN DE LA NIC 11 EN EL SECTOR DE LA CONSTRUCCIÓN DE EDIFICIOS RESIDENCIALES Y NO RESIDENCIALES, DEL DISTRITO </a:t>
            </a:r>
            <a:r>
              <a:rPr lang="es-ES" dirty="0" smtClean="0"/>
              <a:t>METROPOLITÁNO </a:t>
            </a:r>
            <a:r>
              <a:rPr lang="es-ES" dirty="0"/>
              <a:t>DE QUITO</a:t>
            </a:r>
            <a:r>
              <a:rPr lang="es-ES" dirty="0" smtClean="0"/>
              <a:t>”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s-ES" dirty="0"/>
          </a:p>
          <a:p>
            <a:pPr marL="0" indent="0" algn="ctr">
              <a:lnSpc>
                <a:spcPct val="150000"/>
              </a:lnSpc>
              <a:buNone/>
            </a:pPr>
            <a:endParaRPr lang="es-ES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ES" dirty="0" smtClean="0"/>
              <a:t>AUTOR: CÓRDOVA ALULEMA GLORIA ALEXANDRA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ES" dirty="0" smtClean="0"/>
              <a:t>DIRECTOR: Ing. CPA CARLOS RAMIREZ LAFUENTE MDU. MCA	</a:t>
            </a:r>
            <a:endParaRPr lang="es-ES" dirty="0"/>
          </a:p>
        </p:txBody>
      </p:sp>
      <p:pic>
        <p:nvPicPr>
          <p:cNvPr id="4" name="Imagen 3" descr="UF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977" y="252835"/>
            <a:ext cx="6083480" cy="12668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871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22650"/>
              </p:ext>
            </p:extLst>
          </p:nvPr>
        </p:nvGraphicFramePr>
        <p:xfrm>
          <a:off x="2537137" y="128788"/>
          <a:ext cx="9401577" cy="6426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4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480095"/>
              </p:ext>
            </p:extLst>
          </p:nvPr>
        </p:nvGraphicFramePr>
        <p:xfrm>
          <a:off x="2446986" y="1429555"/>
          <a:ext cx="9057627" cy="4713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dirty="0" smtClean="0"/>
              <a:t>Planteamiento del Problema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53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72870"/>
          </a:xfrm>
        </p:spPr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860267"/>
              </p:ext>
            </p:extLst>
          </p:nvPr>
        </p:nvGraphicFramePr>
        <p:xfrm>
          <a:off x="2589213" y="1429555"/>
          <a:ext cx="8915400" cy="4881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053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CAPÍTULO I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849962"/>
              </p:ext>
            </p:extLst>
          </p:nvPr>
        </p:nvGraphicFramePr>
        <p:xfrm>
          <a:off x="2216150" y="1622738"/>
          <a:ext cx="9168774" cy="4365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24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CAPÍTULO I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85817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1325</TotalTime>
  <Words>138</Words>
  <Application>Microsoft Office PowerPoint</Application>
  <PresentationFormat>Panorámica</PresentationFormat>
  <Paragraphs>37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Espiral</vt:lpstr>
      <vt:lpstr>Presentación de PowerPoint</vt:lpstr>
      <vt:lpstr>Presentación de PowerPoint</vt:lpstr>
      <vt:lpstr>Planteamiento del Problema</vt:lpstr>
      <vt:lpstr>Objetivos</vt:lpstr>
      <vt:lpstr>CAPÍTULO I</vt:lpstr>
      <vt:lpstr>CAPÍTULO 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Hijas</dc:creator>
  <cp:lastModifiedBy>Gloria Hijas</cp:lastModifiedBy>
  <cp:revision>30</cp:revision>
  <dcterms:created xsi:type="dcterms:W3CDTF">2016-11-18T01:03:47Z</dcterms:created>
  <dcterms:modified xsi:type="dcterms:W3CDTF">2016-12-08T03:21:29Z</dcterms:modified>
</cp:coreProperties>
</file>