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81" r:id="rId4"/>
    <p:sldId id="279" r:id="rId5"/>
    <p:sldId id="260" r:id="rId6"/>
    <p:sldId id="283" r:id="rId7"/>
    <p:sldId id="278" r:id="rId8"/>
    <p:sldId id="334" r:id="rId9"/>
    <p:sldId id="335" r:id="rId10"/>
    <p:sldId id="282" r:id="rId11"/>
    <p:sldId id="284" r:id="rId12"/>
    <p:sldId id="289" r:id="rId13"/>
    <p:sldId id="285" r:id="rId14"/>
    <p:sldId id="287" r:id="rId15"/>
    <p:sldId id="338" r:id="rId16"/>
    <p:sldId id="339" r:id="rId17"/>
    <p:sldId id="290" r:id="rId18"/>
    <p:sldId id="271" r:id="rId19"/>
    <p:sldId id="264" r:id="rId20"/>
    <p:sldId id="272" r:id="rId21"/>
    <p:sldId id="340" r:id="rId22"/>
    <p:sldId id="294" r:id="rId23"/>
    <p:sldId id="336" r:id="rId24"/>
    <p:sldId id="292" r:id="rId25"/>
    <p:sldId id="293" r:id="rId26"/>
    <p:sldId id="337" r:id="rId27"/>
    <p:sldId id="277" r:id="rId28"/>
    <p:sldId id="295" r:id="rId29"/>
    <p:sldId id="297" r:id="rId30"/>
    <p:sldId id="296" r:id="rId31"/>
    <p:sldId id="298" r:id="rId32"/>
    <p:sldId id="299" r:id="rId33"/>
    <p:sldId id="300" r:id="rId34"/>
    <p:sldId id="302" r:id="rId35"/>
    <p:sldId id="341" r:id="rId36"/>
    <p:sldId id="342" r:id="rId37"/>
    <p:sldId id="343" r:id="rId38"/>
    <p:sldId id="344" r:id="rId39"/>
    <p:sldId id="345" r:id="rId40"/>
    <p:sldId id="346" r:id="rId41"/>
    <p:sldId id="333" r:id="rId4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ita%20Isabel\Downloads\TABULACION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ita%20Isabel\Downloads\TABULACION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ita%20Isabel\Downloads\TABULACION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ita%20Isabel\Downloads\TABULACION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ita%20Isabel\Downloads\TABULACION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 Narra el cuento desde el inicio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[TABULACIONES.xlsx]Hoja1!$B$102:$B$103</c:f>
              <c:strCache>
                <c:ptCount val="2"/>
                <c:pt idx="0">
                  <c:v>%</c:v>
                </c:pt>
                <c:pt idx="1">
                  <c:v>Pre test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[TABULACIONES.xlsx]Hoja1!$A$104:$A$108</c:f>
              <c:strCache>
                <c:ptCount val="5"/>
                <c:pt idx="0">
                  <c:v>Siempre</c:v>
                </c:pt>
                <c:pt idx="1">
                  <c:v>Casi siempre </c:v>
                </c:pt>
                <c:pt idx="2">
                  <c:v>Algunas veces</c:v>
                </c:pt>
                <c:pt idx="3">
                  <c:v>Muy pocas veces</c:v>
                </c:pt>
                <c:pt idx="4">
                  <c:v>Nunca</c:v>
                </c:pt>
              </c:strCache>
            </c:strRef>
          </c:cat>
          <c:val>
            <c:numRef>
              <c:f>[TABULACIONES.xlsx]Hoja1!$B$104:$B$108</c:f>
              <c:numCache>
                <c:formatCode>0.00%</c:formatCode>
                <c:ptCount val="5"/>
                <c:pt idx="0">
                  <c:v>0</c:v>
                </c:pt>
                <c:pt idx="1">
                  <c:v>0.23333333333333334</c:v>
                </c:pt>
                <c:pt idx="2">
                  <c:v>0.16666666666666666</c:v>
                </c:pt>
                <c:pt idx="3">
                  <c:v>0.26666666666666666</c:v>
                </c:pt>
                <c:pt idx="4">
                  <c:v>0.3</c:v>
                </c:pt>
              </c:numCache>
            </c:numRef>
          </c:val>
        </c:ser>
        <c:ser>
          <c:idx val="1"/>
          <c:order val="1"/>
          <c:tx>
            <c:strRef>
              <c:f>[TABULACIONES.xlsx]Hoja1!$C$102:$C$103</c:f>
              <c:strCache>
                <c:ptCount val="2"/>
                <c:pt idx="0">
                  <c:v>%</c:v>
                </c:pt>
                <c:pt idx="1">
                  <c:v>Post test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[TABULACIONES.xlsx]Hoja1!$A$104:$A$108</c:f>
              <c:strCache>
                <c:ptCount val="5"/>
                <c:pt idx="0">
                  <c:v>Siempre</c:v>
                </c:pt>
                <c:pt idx="1">
                  <c:v>Casi siempre </c:v>
                </c:pt>
                <c:pt idx="2">
                  <c:v>Algunas veces</c:v>
                </c:pt>
                <c:pt idx="3">
                  <c:v>Muy pocas veces</c:v>
                </c:pt>
                <c:pt idx="4">
                  <c:v>Nunca</c:v>
                </c:pt>
              </c:strCache>
            </c:strRef>
          </c:cat>
          <c:val>
            <c:numRef>
              <c:f>[TABULACIONES.xlsx]Hoja1!$C$104:$C$108</c:f>
              <c:numCache>
                <c:formatCode>0.00%</c:formatCode>
                <c:ptCount val="5"/>
                <c:pt idx="0">
                  <c:v>0.7</c:v>
                </c:pt>
                <c:pt idx="1">
                  <c:v>0.16666666666666666</c:v>
                </c:pt>
                <c:pt idx="2">
                  <c:v>0.13333333333333333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96711216"/>
        <c:axId val="796712304"/>
      </c:barChart>
      <c:catAx>
        <c:axId val="79671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796712304"/>
        <c:crosses val="autoZero"/>
        <c:auto val="1"/>
        <c:lblAlgn val="ctr"/>
        <c:lblOffset val="100"/>
        <c:noMultiLvlLbl val="0"/>
      </c:catAx>
      <c:valAx>
        <c:axId val="79671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79671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Juega con los títeres recreando una historia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[TABULACIONES.xlsx]Hoja1!$J$127:$J$128</c:f>
              <c:strCache>
                <c:ptCount val="2"/>
                <c:pt idx="0">
                  <c:v>%</c:v>
                </c:pt>
                <c:pt idx="1">
                  <c:v>Pre test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[TABULACIONES.xlsx]Hoja1!$I$129:$I$133</c:f>
              <c:strCache>
                <c:ptCount val="5"/>
                <c:pt idx="0">
                  <c:v>Siempre</c:v>
                </c:pt>
                <c:pt idx="1">
                  <c:v>Casi siempre </c:v>
                </c:pt>
                <c:pt idx="2">
                  <c:v>Algunas veces</c:v>
                </c:pt>
                <c:pt idx="3">
                  <c:v>Muy pocas veces</c:v>
                </c:pt>
                <c:pt idx="4">
                  <c:v>Nunca</c:v>
                </c:pt>
              </c:strCache>
            </c:strRef>
          </c:cat>
          <c:val>
            <c:numRef>
              <c:f>[TABULACIONES.xlsx]Hoja1!$J$129:$J$133</c:f>
              <c:numCache>
                <c:formatCode>0.00%</c:formatCode>
                <c:ptCount val="5"/>
                <c:pt idx="0">
                  <c:v>0</c:v>
                </c:pt>
                <c:pt idx="1">
                  <c:v>0.23333333333333334</c:v>
                </c:pt>
                <c:pt idx="2">
                  <c:v>0.33333333333333331</c:v>
                </c:pt>
                <c:pt idx="3">
                  <c:v>0.2</c:v>
                </c:pt>
                <c:pt idx="4">
                  <c:v>0.16666666666666666</c:v>
                </c:pt>
              </c:numCache>
            </c:numRef>
          </c:val>
        </c:ser>
        <c:ser>
          <c:idx val="1"/>
          <c:order val="1"/>
          <c:tx>
            <c:strRef>
              <c:f>[TABULACIONES.xlsx]Hoja1!$K$127:$K$128</c:f>
              <c:strCache>
                <c:ptCount val="2"/>
                <c:pt idx="0">
                  <c:v>%</c:v>
                </c:pt>
                <c:pt idx="1">
                  <c:v>Post test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[TABULACIONES.xlsx]Hoja1!$I$129:$I$133</c:f>
              <c:strCache>
                <c:ptCount val="5"/>
                <c:pt idx="0">
                  <c:v>Siempre</c:v>
                </c:pt>
                <c:pt idx="1">
                  <c:v>Casi siempre </c:v>
                </c:pt>
                <c:pt idx="2">
                  <c:v>Algunas veces</c:v>
                </c:pt>
                <c:pt idx="3">
                  <c:v>Muy pocas veces</c:v>
                </c:pt>
                <c:pt idx="4">
                  <c:v>Nunca</c:v>
                </c:pt>
              </c:strCache>
            </c:strRef>
          </c:cat>
          <c:val>
            <c:numRef>
              <c:f>[TABULACIONES.xlsx]Hoja1!$K$129:$K$133</c:f>
              <c:numCache>
                <c:formatCode>0.00%</c:formatCode>
                <c:ptCount val="5"/>
                <c:pt idx="0">
                  <c:v>0.46666666666666667</c:v>
                </c:pt>
                <c:pt idx="1">
                  <c:v>0.33333333333333331</c:v>
                </c:pt>
                <c:pt idx="2">
                  <c:v>0.2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96712848"/>
        <c:axId val="559109984"/>
      </c:barChart>
      <c:catAx>
        <c:axId val="79671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9109984"/>
        <c:crosses val="autoZero"/>
        <c:auto val="1"/>
        <c:lblAlgn val="ctr"/>
        <c:lblOffset val="100"/>
        <c:noMultiLvlLbl val="0"/>
      </c:catAx>
      <c:valAx>
        <c:axId val="55910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79671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 Nombra las escenas en orden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[TABULACIONES.xlsx]Hoja1!$J$177:$J$178</c:f>
              <c:strCache>
                <c:ptCount val="2"/>
                <c:pt idx="0">
                  <c:v>%</c:v>
                </c:pt>
                <c:pt idx="1">
                  <c:v>Pre test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[TABULACIONES.xlsx]Hoja1!$I$179:$I$183</c:f>
              <c:strCache>
                <c:ptCount val="5"/>
                <c:pt idx="0">
                  <c:v>Siempre</c:v>
                </c:pt>
                <c:pt idx="1">
                  <c:v>Casi siempre </c:v>
                </c:pt>
                <c:pt idx="2">
                  <c:v>Algunas veces</c:v>
                </c:pt>
                <c:pt idx="3">
                  <c:v>Muy pocas veces</c:v>
                </c:pt>
                <c:pt idx="4">
                  <c:v>Nunca</c:v>
                </c:pt>
              </c:strCache>
            </c:strRef>
          </c:cat>
          <c:val>
            <c:numRef>
              <c:f>[TABULACIONES.xlsx]Hoja1!$J$179:$J$183</c:f>
              <c:numCache>
                <c:formatCode>0.00%</c:formatCode>
                <c:ptCount val="5"/>
                <c:pt idx="0">
                  <c:v>0</c:v>
                </c:pt>
                <c:pt idx="1">
                  <c:v>0.3</c:v>
                </c:pt>
                <c:pt idx="2">
                  <c:v>0.23333333333333334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[TABULACIONES.xlsx]Hoja1!$K$177:$K$178</c:f>
              <c:strCache>
                <c:ptCount val="2"/>
                <c:pt idx="0">
                  <c:v>%</c:v>
                </c:pt>
                <c:pt idx="1">
                  <c:v>Post test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[TABULACIONES.xlsx]Hoja1!$I$179:$I$183</c:f>
              <c:strCache>
                <c:ptCount val="5"/>
                <c:pt idx="0">
                  <c:v>Siempre</c:v>
                </c:pt>
                <c:pt idx="1">
                  <c:v>Casi siempre </c:v>
                </c:pt>
                <c:pt idx="2">
                  <c:v>Algunas veces</c:v>
                </c:pt>
                <c:pt idx="3">
                  <c:v>Muy pocas veces</c:v>
                </c:pt>
                <c:pt idx="4">
                  <c:v>Nunca</c:v>
                </c:pt>
              </c:strCache>
            </c:strRef>
          </c:cat>
          <c:val>
            <c:numRef>
              <c:f>[TABULACIONES.xlsx]Hoja1!$K$179:$K$183</c:f>
              <c:numCache>
                <c:formatCode>0.00%</c:formatCode>
                <c:ptCount val="5"/>
                <c:pt idx="0">
                  <c:v>0.8666666666666667</c:v>
                </c:pt>
                <c:pt idx="1">
                  <c:v>6.6666666666666666E-2</c:v>
                </c:pt>
                <c:pt idx="2">
                  <c:v>6.6666666666666666E-2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59096384"/>
        <c:axId val="559101824"/>
      </c:barChart>
      <c:catAx>
        <c:axId val="55909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9101824"/>
        <c:crosses val="autoZero"/>
        <c:auto val="1"/>
        <c:lblAlgn val="ctr"/>
        <c:lblOffset val="100"/>
        <c:noMultiLvlLbl val="0"/>
      </c:catAx>
      <c:valAx>
        <c:axId val="55910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909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dirty="0"/>
              <a:t> Reconoce de una a dos vocales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[TABULACIONES.xlsx]Hoja1!$J$202:$J$203</c:f>
              <c:strCache>
                <c:ptCount val="2"/>
                <c:pt idx="0">
                  <c:v>%</c:v>
                </c:pt>
                <c:pt idx="1">
                  <c:v>Pre test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[TABULACIONES.xlsx]Hoja1!$I$204:$I$208</c:f>
              <c:strCache>
                <c:ptCount val="5"/>
                <c:pt idx="0">
                  <c:v>Siempre</c:v>
                </c:pt>
                <c:pt idx="1">
                  <c:v>Casi siempre </c:v>
                </c:pt>
                <c:pt idx="2">
                  <c:v>Algunas veces</c:v>
                </c:pt>
                <c:pt idx="3">
                  <c:v>Muy pocas veces</c:v>
                </c:pt>
                <c:pt idx="4">
                  <c:v>Nunca</c:v>
                </c:pt>
              </c:strCache>
            </c:strRef>
          </c:cat>
          <c:val>
            <c:numRef>
              <c:f>[TABULACIONES.xlsx]Hoja1!$J$204:$J$208</c:f>
              <c:numCache>
                <c:formatCode>0.00%</c:formatCode>
                <c:ptCount val="5"/>
                <c:pt idx="0">
                  <c:v>0</c:v>
                </c:pt>
                <c:pt idx="1">
                  <c:v>0.4</c:v>
                </c:pt>
                <c:pt idx="2">
                  <c:v>0.26666666666666666</c:v>
                </c:pt>
                <c:pt idx="3">
                  <c:v>6.6666666666666666E-2</c:v>
                </c:pt>
                <c:pt idx="4">
                  <c:v>3.3333333333333333E-2</c:v>
                </c:pt>
              </c:numCache>
            </c:numRef>
          </c:val>
        </c:ser>
        <c:ser>
          <c:idx val="1"/>
          <c:order val="1"/>
          <c:tx>
            <c:strRef>
              <c:f>[TABULACIONES.xlsx]Hoja1!$K$202:$K$203</c:f>
              <c:strCache>
                <c:ptCount val="2"/>
                <c:pt idx="0">
                  <c:v>%</c:v>
                </c:pt>
                <c:pt idx="1">
                  <c:v>Post test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[TABULACIONES.xlsx]Hoja1!$I$204:$I$208</c:f>
              <c:strCache>
                <c:ptCount val="5"/>
                <c:pt idx="0">
                  <c:v>Siempre</c:v>
                </c:pt>
                <c:pt idx="1">
                  <c:v>Casi siempre </c:v>
                </c:pt>
                <c:pt idx="2">
                  <c:v>Algunas veces</c:v>
                </c:pt>
                <c:pt idx="3">
                  <c:v>Muy pocas veces</c:v>
                </c:pt>
                <c:pt idx="4">
                  <c:v>Nunca</c:v>
                </c:pt>
              </c:strCache>
            </c:strRef>
          </c:cat>
          <c:val>
            <c:numRef>
              <c:f>[TABULACIONES.xlsx]Hoja1!$K$204:$K$208</c:f>
              <c:numCache>
                <c:formatCode>0.00%</c:formatCode>
                <c:ptCount val="5"/>
                <c:pt idx="0">
                  <c:v>0.76666666666666672</c:v>
                </c:pt>
                <c:pt idx="1">
                  <c:v>0.23333333333333334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59102368"/>
        <c:axId val="559103456"/>
      </c:barChart>
      <c:catAx>
        <c:axId val="55910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9103456"/>
        <c:crosses val="autoZero"/>
        <c:auto val="1"/>
        <c:lblAlgn val="ctr"/>
        <c:lblOffset val="100"/>
        <c:noMultiLvlLbl val="0"/>
      </c:catAx>
      <c:valAx>
        <c:axId val="55910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59102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Reconoce los sonidos onomatopeyicos de los animales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[TABULACIONES.xlsx]Hoja1!$J$252:$J$253</c:f>
              <c:strCache>
                <c:ptCount val="2"/>
                <c:pt idx="0">
                  <c:v>%</c:v>
                </c:pt>
                <c:pt idx="1">
                  <c:v>Pre test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[TABULACIONES.xlsx]Hoja1!$I$254:$I$258</c:f>
              <c:strCache>
                <c:ptCount val="5"/>
                <c:pt idx="0">
                  <c:v>Siempre</c:v>
                </c:pt>
                <c:pt idx="1">
                  <c:v>Casi siempre </c:v>
                </c:pt>
                <c:pt idx="2">
                  <c:v>Algunas veces</c:v>
                </c:pt>
                <c:pt idx="3">
                  <c:v>Muy pocas veces</c:v>
                </c:pt>
                <c:pt idx="4">
                  <c:v>Nunca</c:v>
                </c:pt>
              </c:strCache>
            </c:strRef>
          </c:cat>
          <c:val>
            <c:numRef>
              <c:f>[TABULACIONES.xlsx]Hoja1!$J$254:$J$258</c:f>
              <c:numCache>
                <c:formatCode>0.00%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0.13333333333333333</c:v>
                </c:pt>
                <c:pt idx="3">
                  <c:v>6.6666666666666666E-2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[TABULACIONES.xlsx]Hoja1!$K$252:$K$253</c:f>
              <c:strCache>
                <c:ptCount val="2"/>
                <c:pt idx="0">
                  <c:v>%</c:v>
                </c:pt>
                <c:pt idx="1">
                  <c:v>Post test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[TABULACIONES.xlsx]Hoja1!$I$254:$I$258</c:f>
              <c:strCache>
                <c:ptCount val="5"/>
                <c:pt idx="0">
                  <c:v>Siempre</c:v>
                </c:pt>
                <c:pt idx="1">
                  <c:v>Casi siempre </c:v>
                </c:pt>
                <c:pt idx="2">
                  <c:v>Algunas veces</c:v>
                </c:pt>
                <c:pt idx="3">
                  <c:v>Muy pocas veces</c:v>
                </c:pt>
                <c:pt idx="4">
                  <c:v>Nunca</c:v>
                </c:pt>
              </c:strCache>
            </c:strRef>
          </c:cat>
          <c:val>
            <c:numRef>
              <c:f>[TABULACIONES.xlsx]Hoja1!$K$254:$K$258</c:f>
              <c:numCache>
                <c:formatCode>0.00%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97863216"/>
        <c:axId val="797858320"/>
      </c:barChart>
      <c:catAx>
        <c:axId val="79786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797858320"/>
        <c:crosses val="autoZero"/>
        <c:auto val="1"/>
        <c:lblAlgn val="ctr"/>
        <c:lblOffset val="100"/>
        <c:noMultiLvlLbl val="0"/>
      </c:catAx>
      <c:valAx>
        <c:axId val="79785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79786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aseline="0">
                <a:latin typeface="Arial" panose="020B0604020202020204" pitchFamily="34" charset="0"/>
                <a:cs typeface="Arial" panose="020B0604020202020204" pitchFamily="34" charset="0"/>
              </a:rPr>
              <a:t>¿Para usted que es constructivismo? 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063333333333333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Hoja1!$D$5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Hoja1!$C$6:$C$8</c:f>
              <c:strCache>
                <c:ptCount val="3"/>
                <c:pt idx="0">
                  <c:v>Teoría del Aprendizaje</c:v>
                </c:pt>
                <c:pt idx="1">
                  <c:v>Corriente Pedagógica</c:v>
                </c:pt>
                <c:pt idx="2">
                  <c:v>Movimiento  Artístico de Vanguardia</c:v>
                </c:pt>
              </c:strCache>
            </c:strRef>
          </c:cat>
          <c:val>
            <c:numRef>
              <c:f>Hoja1!$D$6:$D$8</c:f>
              <c:numCache>
                <c:formatCode>0%</c:formatCode>
                <c:ptCount val="3"/>
                <c:pt idx="0">
                  <c:v>0.5</c:v>
                </c:pt>
                <c:pt idx="1">
                  <c:v>0.5</c:v>
                </c:pt>
                <c:pt idx="2" formatCode="General">
                  <c:v>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97885072"/>
        <c:axId val="781909568"/>
      </c:barChart>
      <c:catAx>
        <c:axId val="79788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781909568"/>
        <c:crosses val="autoZero"/>
        <c:auto val="1"/>
        <c:lblAlgn val="ctr"/>
        <c:lblOffset val="100"/>
        <c:noMultiLvlLbl val="0"/>
      </c:catAx>
      <c:valAx>
        <c:axId val="7819095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9788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¿Cuáles de las siguientes actividades basadas en desarrollo de destrezas lectoras planifica usted para sus clases?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Hoja1!$D$117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Hoja1!$C$118:$C$120</c:f>
              <c:strCache>
                <c:ptCount val="3"/>
                <c:pt idx="0">
                  <c:v>Incentivar los relatos del niño</c:v>
                </c:pt>
                <c:pt idx="1">
                  <c:v>Dramatización de cuentos</c:v>
                </c:pt>
                <c:pt idx="2">
                  <c:v>Función de títeres</c:v>
                </c:pt>
              </c:strCache>
            </c:strRef>
          </c:cat>
          <c:val>
            <c:numRef>
              <c:f>Hoja1!$D$118:$D$120</c:f>
              <c:numCache>
                <c:formatCode>0%</c:formatCode>
                <c:ptCount val="3"/>
                <c:pt idx="0">
                  <c:v>0</c:v>
                </c:pt>
                <c:pt idx="1">
                  <c:v>0.5</c:v>
                </c:pt>
                <c:pt idx="2">
                  <c:v>0.5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906433696"/>
        <c:axId val="906434240"/>
      </c:barChart>
      <c:catAx>
        <c:axId val="90643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06434240"/>
        <c:crosses val="autoZero"/>
        <c:auto val="1"/>
        <c:lblAlgn val="ctr"/>
        <c:lblOffset val="100"/>
        <c:noMultiLvlLbl val="0"/>
      </c:catAx>
      <c:valAx>
        <c:axId val="9064342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906433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Figura 9:</a:t>
            </a:r>
            <a:r>
              <a:rPr lang="en-US" sz="1200" baseline="0">
                <a:latin typeface="Arial" panose="020B0604020202020204" pitchFamily="34" charset="0"/>
                <a:cs typeface="Arial" panose="020B0604020202020204" pitchFamily="34" charset="0"/>
              </a:rPr>
              <a:t>  ¿Cuáles de estas etapas de  lectura conoce?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021456692913386"/>
          <c:y val="2.9962546816479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Hoja1!$J$137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Hoja1!$I$138:$I$141</c:f>
              <c:strCache>
                <c:ptCount val="4"/>
                <c:pt idx="0">
                  <c:v>Lolográfica</c:v>
                </c:pt>
                <c:pt idx="1">
                  <c:v>Alfabética</c:v>
                </c:pt>
                <c:pt idx="2">
                  <c:v>Ortográfica</c:v>
                </c:pt>
                <c:pt idx="3">
                  <c:v>Fluida-Expresiva</c:v>
                </c:pt>
              </c:strCache>
            </c:strRef>
          </c:cat>
          <c:val>
            <c:numRef>
              <c:f>Hoja1!$J$138:$J$141</c:f>
              <c:numCache>
                <c:formatCode>0%</c:formatCode>
                <c:ptCount val="4"/>
                <c:pt idx="0">
                  <c:v>0</c:v>
                </c:pt>
                <c:pt idx="1">
                  <c:v>0.5</c:v>
                </c:pt>
                <c:pt idx="2">
                  <c:v>0.5</c:v>
                </c:pt>
                <c:pt idx="3">
                  <c:v>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906435328"/>
        <c:axId val="906445664"/>
      </c:barChart>
      <c:catAx>
        <c:axId val="90643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06445664"/>
        <c:crosses val="autoZero"/>
        <c:auto val="1"/>
        <c:lblAlgn val="ctr"/>
        <c:lblOffset val="100"/>
        <c:noMultiLvlLbl val="0"/>
      </c:catAx>
      <c:valAx>
        <c:axId val="90644566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90643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8CBECE-2635-4F00-98CF-19F149D0A8EB}" type="doc">
      <dgm:prSet loTypeId="urn:microsoft.com/office/officeart/2005/8/layout/vList3" loCatId="list" qsTypeId="urn:microsoft.com/office/officeart/2005/8/quickstyle/simple4" qsCatId="simple" csTypeId="urn:microsoft.com/office/officeart/2005/8/colors/accent6_5" csCatId="accent6" phldr="1"/>
      <dgm:spPr/>
    </dgm:pt>
    <dgm:pt modelId="{B498FFB9-6726-47AA-84AE-DCDC1B61F642}">
      <dgm:prSet phldrT="[Texto]"/>
      <dgm:spPr/>
      <dgm:t>
        <a:bodyPr/>
        <a:lstStyle/>
        <a:p>
          <a:pPr algn="just"/>
          <a:r>
            <a:rPr lang="es-EC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DIMENSIÓN TEMPORAL</a:t>
          </a:r>
        </a:p>
        <a:p>
          <a:pPr algn="just"/>
          <a:endParaRPr lang="es-EC" dirty="0" smtClean="0"/>
        </a:p>
        <a:p>
          <a:pPr algn="just"/>
          <a:r>
            <a:rPr lang="es-EC" dirty="0" smtClean="0"/>
            <a:t>Año lectivo 20015-20016</a:t>
          </a:r>
        </a:p>
        <a:p>
          <a:pPr algn="just"/>
          <a:endParaRPr lang="es-EC" dirty="0"/>
        </a:p>
      </dgm:t>
    </dgm:pt>
    <dgm:pt modelId="{950E595F-510A-4387-AAFF-282C61791EE4}" type="parTrans" cxnId="{066D975C-1C3F-4A1F-9C1A-5960C13C11EA}">
      <dgm:prSet/>
      <dgm:spPr/>
      <dgm:t>
        <a:bodyPr/>
        <a:lstStyle/>
        <a:p>
          <a:endParaRPr lang="es-EC"/>
        </a:p>
      </dgm:t>
    </dgm:pt>
    <dgm:pt modelId="{2769E186-365F-4397-AC56-840B3EF5A5CB}" type="sibTrans" cxnId="{066D975C-1C3F-4A1F-9C1A-5960C13C11EA}">
      <dgm:prSet/>
      <dgm:spPr/>
      <dgm:t>
        <a:bodyPr/>
        <a:lstStyle/>
        <a:p>
          <a:endParaRPr lang="es-EC"/>
        </a:p>
      </dgm:t>
    </dgm:pt>
    <dgm:pt modelId="{64FF5929-0FEC-4C90-A846-E88A8DF9469F}">
      <dgm:prSet phldrT="[Texto]"/>
      <dgm:spPr/>
      <dgm:t>
        <a:bodyPr/>
        <a:lstStyle/>
        <a:p>
          <a:pPr algn="just"/>
          <a:r>
            <a:rPr lang="es-EC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DIMENSIÓN ESPACIAL </a:t>
          </a:r>
        </a:p>
        <a:p>
          <a:pPr algn="just"/>
          <a:r>
            <a:rPr lang="es-EC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Colegio “Educar 2000”</a:t>
          </a:r>
        </a:p>
        <a:p>
          <a:pPr algn="just"/>
          <a:r>
            <a:rPr lang="es-EC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Catón: </a:t>
          </a:r>
          <a:r>
            <a:rPr lang="es-EC" smtClean="0"/>
            <a:t>Rumiñahui </a:t>
          </a:r>
        </a:p>
        <a:p>
          <a:pPr algn="just"/>
          <a:r>
            <a:rPr lang="es-EC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Sector: </a:t>
          </a:r>
          <a:r>
            <a:rPr lang="es-EC" smtClean="0"/>
            <a:t>Salcoto </a:t>
          </a:r>
        </a:p>
        <a:p>
          <a:pPr algn="ctr"/>
          <a:endParaRPr lang="es-EC" dirty="0"/>
        </a:p>
      </dgm:t>
    </dgm:pt>
    <dgm:pt modelId="{F5A6F52D-C778-4D92-A846-E1FD294C5ADC}" type="parTrans" cxnId="{22B8DFB4-35BA-444A-BC03-3DA61CEB59D8}">
      <dgm:prSet/>
      <dgm:spPr/>
      <dgm:t>
        <a:bodyPr/>
        <a:lstStyle/>
        <a:p>
          <a:endParaRPr lang="es-EC"/>
        </a:p>
      </dgm:t>
    </dgm:pt>
    <dgm:pt modelId="{F993597B-FDDC-4AE3-82D6-E19A15F82D7B}" type="sibTrans" cxnId="{22B8DFB4-35BA-444A-BC03-3DA61CEB59D8}">
      <dgm:prSet/>
      <dgm:spPr/>
      <dgm:t>
        <a:bodyPr/>
        <a:lstStyle/>
        <a:p>
          <a:endParaRPr lang="es-EC"/>
        </a:p>
      </dgm:t>
    </dgm:pt>
    <dgm:pt modelId="{7BD31CDC-59F1-41CF-B1D3-015673A0BCF3}" type="pres">
      <dgm:prSet presAssocID="{948CBECE-2635-4F00-98CF-19F149D0A8EB}" presName="linearFlow" presStyleCnt="0">
        <dgm:presLayoutVars>
          <dgm:dir/>
          <dgm:resizeHandles val="exact"/>
        </dgm:presLayoutVars>
      </dgm:prSet>
      <dgm:spPr/>
    </dgm:pt>
    <dgm:pt modelId="{CA796C1A-A251-4CAC-AF6B-DAEB151203B2}" type="pres">
      <dgm:prSet presAssocID="{B498FFB9-6726-47AA-84AE-DCDC1B61F642}" presName="composite" presStyleCnt="0"/>
      <dgm:spPr/>
    </dgm:pt>
    <dgm:pt modelId="{7E0BC3E0-B3EB-4D90-8D52-A3DE43191DF0}" type="pres">
      <dgm:prSet presAssocID="{B498FFB9-6726-47AA-84AE-DCDC1B61F642}" presName="imgShp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C85A358-3F3A-4891-9C34-44D44C51F3CB}" type="pres">
      <dgm:prSet presAssocID="{B498FFB9-6726-47AA-84AE-DCDC1B61F642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25AA75-074D-4EB8-9061-88D52E3D1E7D}" type="pres">
      <dgm:prSet presAssocID="{2769E186-365F-4397-AC56-840B3EF5A5CB}" presName="spacing" presStyleCnt="0"/>
      <dgm:spPr/>
    </dgm:pt>
    <dgm:pt modelId="{BC0C9F1D-33C0-48E5-8B2F-6E549F3528BE}" type="pres">
      <dgm:prSet presAssocID="{64FF5929-0FEC-4C90-A846-E88A8DF9469F}" presName="composite" presStyleCnt="0"/>
      <dgm:spPr/>
    </dgm:pt>
    <dgm:pt modelId="{E44DD569-254E-43BE-951C-5D91A1079A1B}" type="pres">
      <dgm:prSet presAssocID="{64FF5929-0FEC-4C90-A846-E88A8DF9469F}" presName="imgShp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AD78A64-8223-45B8-AB9E-7FB5F4DF4FAF}" type="pres">
      <dgm:prSet presAssocID="{64FF5929-0FEC-4C90-A846-E88A8DF9469F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66D975C-1C3F-4A1F-9C1A-5960C13C11EA}" srcId="{948CBECE-2635-4F00-98CF-19F149D0A8EB}" destId="{B498FFB9-6726-47AA-84AE-DCDC1B61F642}" srcOrd="0" destOrd="0" parTransId="{950E595F-510A-4387-AAFF-282C61791EE4}" sibTransId="{2769E186-365F-4397-AC56-840B3EF5A5CB}"/>
    <dgm:cxn modelId="{E2E98E7D-DC86-4F39-A400-97E6A2E094CB}" type="presOf" srcId="{64FF5929-0FEC-4C90-A846-E88A8DF9469F}" destId="{9AD78A64-8223-45B8-AB9E-7FB5F4DF4FAF}" srcOrd="0" destOrd="0" presId="urn:microsoft.com/office/officeart/2005/8/layout/vList3"/>
    <dgm:cxn modelId="{87029921-6DA6-4144-BA51-BF6EC80704B8}" type="presOf" srcId="{B498FFB9-6726-47AA-84AE-DCDC1B61F642}" destId="{0C85A358-3F3A-4891-9C34-44D44C51F3CB}" srcOrd="0" destOrd="0" presId="urn:microsoft.com/office/officeart/2005/8/layout/vList3"/>
    <dgm:cxn modelId="{49B64355-C06E-44DB-8EE6-0F960F494A07}" type="presOf" srcId="{948CBECE-2635-4F00-98CF-19F149D0A8EB}" destId="{7BD31CDC-59F1-41CF-B1D3-015673A0BCF3}" srcOrd="0" destOrd="0" presId="urn:microsoft.com/office/officeart/2005/8/layout/vList3"/>
    <dgm:cxn modelId="{22B8DFB4-35BA-444A-BC03-3DA61CEB59D8}" srcId="{948CBECE-2635-4F00-98CF-19F149D0A8EB}" destId="{64FF5929-0FEC-4C90-A846-E88A8DF9469F}" srcOrd="1" destOrd="0" parTransId="{F5A6F52D-C778-4D92-A846-E1FD294C5ADC}" sibTransId="{F993597B-FDDC-4AE3-82D6-E19A15F82D7B}"/>
    <dgm:cxn modelId="{7B45B1BF-906E-45E7-894C-3FF4C73A7122}" type="presParOf" srcId="{7BD31CDC-59F1-41CF-B1D3-015673A0BCF3}" destId="{CA796C1A-A251-4CAC-AF6B-DAEB151203B2}" srcOrd="0" destOrd="0" presId="urn:microsoft.com/office/officeart/2005/8/layout/vList3"/>
    <dgm:cxn modelId="{DAE554BE-CF17-4354-90A2-C1409B865F11}" type="presParOf" srcId="{CA796C1A-A251-4CAC-AF6B-DAEB151203B2}" destId="{7E0BC3E0-B3EB-4D90-8D52-A3DE43191DF0}" srcOrd="0" destOrd="0" presId="urn:microsoft.com/office/officeart/2005/8/layout/vList3"/>
    <dgm:cxn modelId="{023E659D-AC28-489F-8C8E-4DDEDFB6C4E8}" type="presParOf" srcId="{CA796C1A-A251-4CAC-AF6B-DAEB151203B2}" destId="{0C85A358-3F3A-4891-9C34-44D44C51F3CB}" srcOrd="1" destOrd="0" presId="urn:microsoft.com/office/officeart/2005/8/layout/vList3"/>
    <dgm:cxn modelId="{38B07552-95AB-48A1-863B-36A67DCAC587}" type="presParOf" srcId="{7BD31CDC-59F1-41CF-B1D3-015673A0BCF3}" destId="{5925AA75-074D-4EB8-9061-88D52E3D1E7D}" srcOrd="1" destOrd="0" presId="urn:microsoft.com/office/officeart/2005/8/layout/vList3"/>
    <dgm:cxn modelId="{4D427906-D44D-4A90-93E9-FD7CD3291C48}" type="presParOf" srcId="{7BD31CDC-59F1-41CF-B1D3-015673A0BCF3}" destId="{BC0C9F1D-33C0-48E5-8B2F-6E549F3528BE}" srcOrd="2" destOrd="0" presId="urn:microsoft.com/office/officeart/2005/8/layout/vList3"/>
    <dgm:cxn modelId="{4D95BCA6-428B-4F5A-9472-D7C2299BE411}" type="presParOf" srcId="{BC0C9F1D-33C0-48E5-8B2F-6E549F3528BE}" destId="{E44DD569-254E-43BE-951C-5D91A1079A1B}" srcOrd="0" destOrd="0" presId="urn:microsoft.com/office/officeart/2005/8/layout/vList3"/>
    <dgm:cxn modelId="{25CE5AD5-CCC9-451C-B6FB-38BD4C288BCA}" type="presParOf" srcId="{BC0C9F1D-33C0-48E5-8B2F-6E549F3528BE}" destId="{9AD78A64-8223-45B8-AB9E-7FB5F4DF4FA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BDEA6E6-94F5-4500-94BF-7A131A27414B}" type="doc">
      <dgm:prSet loTypeId="urn:microsoft.com/office/officeart/2005/8/layout/vList4" loCatId="list" qsTypeId="urn:microsoft.com/office/officeart/2005/8/quickstyle/simple3" qsCatId="simple" csTypeId="urn:microsoft.com/office/officeart/2005/8/colors/colorful5" csCatId="colorful" phldr="1"/>
      <dgm:spPr/>
    </dgm:pt>
    <dgm:pt modelId="{3EE09676-4D68-4F73-AF16-3114587C8E00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Calibri" panose="020F0502020204030204" pitchFamily="34" charset="0"/>
            </a:rPr>
            <a:t>Avance significativo de los niños en cuanto a destrezas de lectura.  </a:t>
          </a:r>
        </a:p>
        <a:p>
          <a:pPr algn="just"/>
          <a:endParaRPr lang="es-EC" sz="2000" dirty="0">
            <a:latin typeface="Calibri" panose="020F0502020204030204" pitchFamily="34" charset="0"/>
          </a:endParaRPr>
        </a:p>
      </dgm:t>
    </dgm:pt>
    <dgm:pt modelId="{78043986-D207-4738-881A-A23A29A26284}" type="parTrans" cxnId="{C4C8C04B-2836-49F1-8C0E-9A57DD215328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F5FA99C-2331-4F73-883E-3959DE10253B}" type="sibTrans" cxnId="{C4C8C04B-2836-49F1-8C0E-9A57DD215328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FC0E24A-0228-4A85-8CB5-CF9427D912EE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Calibri" panose="020F0502020204030204" pitchFamily="34" charset="0"/>
            </a:rPr>
            <a:t>Las docentes desarrollan la mayor parte de actividades </a:t>
          </a:r>
          <a:r>
            <a:rPr lang="es-EC" sz="2000" dirty="0" smtClean="0">
              <a:latin typeface="Calibri" panose="020F0502020204030204" pitchFamily="34" charset="0"/>
            </a:rPr>
            <a:t>, luego de haber sido presentada la guía.</a:t>
          </a:r>
          <a:endParaRPr lang="es-EC" sz="2000" dirty="0" smtClean="0">
            <a:latin typeface="Calibri" panose="020F0502020204030204" pitchFamily="34" charset="0"/>
          </a:endParaRPr>
        </a:p>
      </dgm:t>
    </dgm:pt>
    <dgm:pt modelId="{B9AB7CD5-BD8C-45AD-9DF8-FB866800466C}" type="parTrans" cxnId="{87AE6744-6D6C-4CC6-9C26-18205F23B909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DB09197-C3B6-4106-8140-2D18719ADC70}" type="sibTrans" cxnId="{87AE6744-6D6C-4CC6-9C26-18205F23B909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BFC6A8B-054A-4FE7-956D-890C72B61F25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Calibri" panose="020F0502020204030204" pitchFamily="34" charset="0"/>
            </a:rPr>
            <a:t>Antes de la aplicación de las actividades constructivistas  la mayor parte de los niños  mostraban poco interés </a:t>
          </a:r>
          <a:r>
            <a:rPr lang="es-EC" sz="2000" smtClean="0">
              <a:latin typeface="Calibri" panose="020F0502020204030204" pitchFamily="34" charset="0"/>
            </a:rPr>
            <a:t>en la lectura.</a:t>
          </a:r>
          <a:endParaRPr lang="es-EC" sz="2000" dirty="0">
            <a:latin typeface="Calibri" panose="020F0502020204030204" pitchFamily="34" charset="0"/>
          </a:endParaRPr>
        </a:p>
      </dgm:t>
    </dgm:pt>
    <dgm:pt modelId="{EE77295E-B856-4688-B1AE-85B41F139CAA}" type="parTrans" cxnId="{F7D71B62-87AB-4C41-AF47-B08AAA09E503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0648B1D-2C61-4213-8625-FA1D17204BF1}" type="sibTrans" cxnId="{F7D71B62-87AB-4C41-AF47-B08AAA09E503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B26B166-145F-4590-89E8-C3627BEF640C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Calibri" panose="020F0502020204030204" pitchFamily="34" charset="0"/>
            </a:rPr>
            <a:t>Las docentes utilizan con frecuencia técnicas lúdicas y material bibliográfico para </a:t>
          </a:r>
          <a:r>
            <a:rPr lang="es-EC" sz="2000" dirty="0" smtClean="0">
              <a:latin typeface="Calibri" panose="020F0502020204030204" pitchFamily="34" charset="0"/>
            </a:rPr>
            <a:t>potenciar destrezas de lectura.</a:t>
          </a:r>
          <a:endParaRPr lang="es-EC" sz="2000" dirty="0">
            <a:latin typeface="Calibri" panose="020F0502020204030204" pitchFamily="34" charset="0"/>
          </a:endParaRPr>
        </a:p>
      </dgm:t>
    </dgm:pt>
    <dgm:pt modelId="{2AA8F344-56F1-48D2-B5E7-8A932ABE069F}" type="parTrans" cxnId="{310D93EA-9F2F-4C7B-9F86-B3BE0B0E6AD5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D43AB773-5CB2-4F63-861F-F415DC5D093F}" type="sibTrans" cxnId="{310D93EA-9F2F-4C7B-9F86-B3BE0B0E6AD5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B52475C-4DB9-4904-81C4-2D9A90736F22}">
      <dgm:prSet phldrT="[Texto]" custT="1"/>
      <dgm:spPr/>
      <dgm:t>
        <a:bodyPr/>
        <a:lstStyle/>
        <a:p>
          <a:pPr algn="just"/>
          <a:r>
            <a:rPr lang="es-EC" sz="1800" b="1" dirty="0" smtClean="0">
              <a:latin typeface="Calibri" panose="020F0502020204030204" pitchFamily="34" charset="0"/>
            </a:rPr>
            <a:t>La mayor parte de docentes confunde la definición de </a:t>
          </a:r>
          <a:r>
            <a:rPr lang="es-EC" sz="1800" b="1" dirty="0" smtClean="0">
              <a:latin typeface="Calibri" panose="020F0502020204030204" pitchFamily="34" charset="0"/>
            </a:rPr>
            <a:t>enfoque constructivista.</a:t>
          </a:r>
          <a:endParaRPr lang="es-EC" sz="1800" b="1" dirty="0">
            <a:latin typeface="Calibri" panose="020F0502020204030204" pitchFamily="34" charset="0"/>
          </a:endParaRPr>
        </a:p>
      </dgm:t>
    </dgm:pt>
    <dgm:pt modelId="{80EA0FAC-3482-4033-9B0B-ECB492A5E415}" type="parTrans" cxnId="{208FD911-36BA-46F9-BB71-6E2C90D23020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C53A859-F05E-49E9-9A0C-1496745CB90B}" type="sibTrans" cxnId="{208FD911-36BA-46F9-BB71-6E2C90D23020}">
      <dgm:prSet/>
      <dgm:spPr/>
      <dgm:t>
        <a:bodyPr/>
        <a:lstStyle/>
        <a:p>
          <a:pPr algn="just"/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618BA9D-E14B-4AD5-933E-BF22F0207342}" type="pres">
      <dgm:prSet presAssocID="{9BDEA6E6-94F5-4500-94BF-7A131A27414B}" presName="linear" presStyleCnt="0">
        <dgm:presLayoutVars>
          <dgm:dir/>
          <dgm:resizeHandles val="exact"/>
        </dgm:presLayoutVars>
      </dgm:prSet>
      <dgm:spPr/>
    </dgm:pt>
    <dgm:pt modelId="{80E61610-EFAF-4D42-804F-59704763316B}" type="pres">
      <dgm:prSet presAssocID="{3EE09676-4D68-4F73-AF16-3114587C8E00}" presName="comp" presStyleCnt="0"/>
      <dgm:spPr/>
    </dgm:pt>
    <dgm:pt modelId="{4BA93A61-BFA9-4BAE-8467-42DB9C3B7B3E}" type="pres">
      <dgm:prSet presAssocID="{3EE09676-4D68-4F73-AF16-3114587C8E00}" presName="box" presStyleLbl="node1" presStyleIdx="0" presStyleCnt="5"/>
      <dgm:spPr/>
      <dgm:t>
        <a:bodyPr/>
        <a:lstStyle/>
        <a:p>
          <a:endParaRPr lang="es-EC"/>
        </a:p>
      </dgm:t>
    </dgm:pt>
    <dgm:pt modelId="{BB3B0301-8B29-4A35-A96A-51F035BC9DF0}" type="pres">
      <dgm:prSet presAssocID="{3EE09676-4D68-4F73-AF16-3114587C8E00}" presName="img" presStyleLbl="fgImgPlace1" presStyleIdx="0" presStyleCnt="5" custScaleY="1267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796F987-0B5E-4EF4-8A00-FA875E7D3828}" type="pres">
      <dgm:prSet presAssocID="{3EE09676-4D68-4F73-AF16-3114587C8E00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5B25E1-BE37-4BA9-A3BF-2D2F88E50268}" type="pres">
      <dgm:prSet presAssocID="{2F5FA99C-2331-4F73-883E-3959DE10253B}" presName="spacer" presStyleCnt="0"/>
      <dgm:spPr/>
    </dgm:pt>
    <dgm:pt modelId="{E6511F49-47FB-41D2-B471-D831DE36A753}" type="pres">
      <dgm:prSet presAssocID="{9FC0E24A-0228-4A85-8CB5-CF9427D912EE}" presName="comp" presStyleCnt="0"/>
      <dgm:spPr/>
    </dgm:pt>
    <dgm:pt modelId="{E92F0173-29D5-4B04-B44C-FB42460742F6}" type="pres">
      <dgm:prSet presAssocID="{9FC0E24A-0228-4A85-8CB5-CF9427D912EE}" presName="box" presStyleLbl="node1" presStyleIdx="1" presStyleCnt="5"/>
      <dgm:spPr/>
      <dgm:t>
        <a:bodyPr/>
        <a:lstStyle/>
        <a:p>
          <a:endParaRPr lang="es-EC"/>
        </a:p>
      </dgm:t>
    </dgm:pt>
    <dgm:pt modelId="{DCE9052D-1C25-4066-947E-C3E75BA8348B}" type="pres">
      <dgm:prSet presAssocID="{9FC0E24A-0228-4A85-8CB5-CF9427D912EE}" presName="img" presStyleLbl="fgImgPlace1" presStyleIdx="1" presStyleCnt="5" custScaleY="1377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B19188F-2057-4966-A4BA-1E18F01597D1}" type="pres">
      <dgm:prSet presAssocID="{9FC0E24A-0228-4A85-8CB5-CF9427D912EE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CA9F11-6C6C-4C2F-8EF3-DA48D7630E96}" type="pres">
      <dgm:prSet presAssocID="{5DB09197-C3B6-4106-8140-2D18719ADC70}" presName="spacer" presStyleCnt="0"/>
      <dgm:spPr/>
    </dgm:pt>
    <dgm:pt modelId="{AD61EC5D-336C-442A-8D2F-5B4A435287ED}" type="pres">
      <dgm:prSet presAssocID="{6BFC6A8B-054A-4FE7-956D-890C72B61F25}" presName="comp" presStyleCnt="0"/>
      <dgm:spPr/>
    </dgm:pt>
    <dgm:pt modelId="{ECA3D252-8AE1-4239-9A2E-B34D5A1D0C40}" type="pres">
      <dgm:prSet presAssocID="{6BFC6A8B-054A-4FE7-956D-890C72B61F25}" presName="box" presStyleLbl="node1" presStyleIdx="2" presStyleCnt="5"/>
      <dgm:spPr/>
      <dgm:t>
        <a:bodyPr/>
        <a:lstStyle/>
        <a:p>
          <a:endParaRPr lang="es-EC"/>
        </a:p>
      </dgm:t>
    </dgm:pt>
    <dgm:pt modelId="{19B80E9A-3329-4D27-8DB2-4380A5D239B4}" type="pres">
      <dgm:prSet presAssocID="{6BFC6A8B-054A-4FE7-956D-890C72B61F25}" presName="img" presStyleLbl="fgImgPlace1" presStyleIdx="2" presStyleCnt="5" custScaleY="13151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6728731-1465-4BD8-8CC2-B382A3750E19}" type="pres">
      <dgm:prSet presAssocID="{6BFC6A8B-054A-4FE7-956D-890C72B61F2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29C83F-8E9A-49C1-9301-D7ED075A11C0}" type="pres">
      <dgm:prSet presAssocID="{A0648B1D-2C61-4213-8625-FA1D17204BF1}" presName="spacer" presStyleCnt="0"/>
      <dgm:spPr/>
    </dgm:pt>
    <dgm:pt modelId="{1F1AA357-C396-4F7F-B3BB-792758C3632F}" type="pres">
      <dgm:prSet presAssocID="{0B26B166-145F-4590-89E8-C3627BEF640C}" presName="comp" presStyleCnt="0"/>
      <dgm:spPr/>
    </dgm:pt>
    <dgm:pt modelId="{570EA2BD-B8FB-43EA-8A7D-88944C16F6DF}" type="pres">
      <dgm:prSet presAssocID="{0B26B166-145F-4590-89E8-C3627BEF640C}" presName="box" presStyleLbl="node1" presStyleIdx="3" presStyleCnt="5"/>
      <dgm:spPr/>
      <dgm:t>
        <a:bodyPr/>
        <a:lstStyle/>
        <a:p>
          <a:endParaRPr lang="es-EC"/>
        </a:p>
      </dgm:t>
    </dgm:pt>
    <dgm:pt modelId="{547E282F-45A1-40C3-82D4-A35245CB4FBB}" type="pres">
      <dgm:prSet presAssocID="{0B26B166-145F-4590-89E8-C3627BEF640C}" presName="img" presStyleLbl="fgImgPlace1" presStyleIdx="3" presStyleCnt="5" custScaleY="12171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DBCE220-CA37-44EB-ACED-4D849A289361}" type="pres">
      <dgm:prSet presAssocID="{0B26B166-145F-4590-89E8-C3627BEF640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E22BDF-EE2A-4624-B12A-62F78290EE12}" type="pres">
      <dgm:prSet presAssocID="{D43AB773-5CB2-4F63-861F-F415DC5D093F}" presName="spacer" presStyleCnt="0"/>
      <dgm:spPr/>
    </dgm:pt>
    <dgm:pt modelId="{9335BE0A-214C-4E2E-853E-42C0329BD22B}" type="pres">
      <dgm:prSet presAssocID="{1B52475C-4DB9-4904-81C4-2D9A90736F22}" presName="comp" presStyleCnt="0"/>
      <dgm:spPr/>
    </dgm:pt>
    <dgm:pt modelId="{D52657E7-C105-46E3-A9E7-CE388A9B52E1}" type="pres">
      <dgm:prSet presAssocID="{1B52475C-4DB9-4904-81C4-2D9A90736F22}" presName="box" presStyleLbl="node1" presStyleIdx="4" presStyleCnt="5"/>
      <dgm:spPr/>
      <dgm:t>
        <a:bodyPr/>
        <a:lstStyle/>
        <a:p>
          <a:endParaRPr lang="es-EC"/>
        </a:p>
      </dgm:t>
    </dgm:pt>
    <dgm:pt modelId="{DE3FA403-55D7-4905-AD3D-6866D980D276}" type="pres">
      <dgm:prSet presAssocID="{1B52475C-4DB9-4904-81C4-2D9A90736F22}" presName="img" presStyleLbl="fgImgPlace1" presStyleIdx="4" presStyleCnt="5" custScaleY="12887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C6156C1-79D2-4000-9BE4-ED25888A2FFF}" type="pres">
      <dgm:prSet presAssocID="{1B52475C-4DB9-4904-81C4-2D9A90736F22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7D71B62-87AB-4C41-AF47-B08AAA09E503}" srcId="{9BDEA6E6-94F5-4500-94BF-7A131A27414B}" destId="{6BFC6A8B-054A-4FE7-956D-890C72B61F25}" srcOrd="2" destOrd="0" parTransId="{EE77295E-B856-4688-B1AE-85B41F139CAA}" sibTransId="{A0648B1D-2C61-4213-8625-FA1D17204BF1}"/>
    <dgm:cxn modelId="{B4FEA878-BD25-466C-B98E-8D56DA1C995E}" type="presOf" srcId="{1B52475C-4DB9-4904-81C4-2D9A90736F22}" destId="{D52657E7-C105-46E3-A9E7-CE388A9B52E1}" srcOrd="0" destOrd="0" presId="urn:microsoft.com/office/officeart/2005/8/layout/vList4"/>
    <dgm:cxn modelId="{A7503E1F-1A79-463E-8A35-B99C907C62A9}" type="presOf" srcId="{6BFC6A8B-054A-4FE7-956D-890C72B61F25}" destId="{ECA3D252-8AE1-4239-9A2E-B34D5A1D0C40}" srcOrd="0" destOrd="0" presId="urn:microsoft.com/office/officeart/2005/8/layout/vList4"/>
    <dgm:cxn modelId="{345A2389-C489-4379-B87D-76E2CACC8826}" type="presOf" srcId="{9BDEA6E6-94F5-4500-94BF-7A131A27414B}" destId="{F618BA9D-E14B-4AD5-933E-BF22F0207342}" srcOrd="0" destOrd="0" presId="urn:microsoft.com/office/officeart/2005/8/layout/vList4"/>
    <dgm:cxn modelId="{3CD54176-65F0-46E8-914F-75BC3CE43750}" type="presOf" srcId="{6BFC6A8B-054A-4FE7-956D-890C72B61F25}" destId="{16728731-1465-4BD8-8CC2-B382A3750E19}" srcOrd="1" destOrd="0" presId="urn:microsoft.com/office/officeart/2005/8/layout/vList4"/>
    <dgm:cxn modelId="{05F2D473-1267-42B0-BA05-8934A7E99048}" type="presOf" srcId="{1B52475C-4DB9-4904-81C4-2D9A90736F22}" destId="{BC6156C1-79D2-4000-9BE4-ED25888A2FFF}" srcOrd="1" destOrd="0" presId="urn:microsoft.com/office/officeart/2005/8/layout/vList4"/>
    <dgm:cxn modelId="{7958B5DD-7D3F-479F-8E95-1FCE9432CECD}" type="presOf" srcId="{0B26B166-145F-4590-89E8-C3627BEF640C}" destId="{DDBCE220-CA37-44EB-ACED-4D849A289361}" srcOrd="1" destOrd="0" presId="urn:microsoft.com/office/officeart/2005/8/layout/vList4"/>
    <dgm:cxn modelId="{E5328FB2-7F4C-4094-B0EC-B2A90042AC10}" type="presOf" srcId="{9FC0E24A-0228-4A85-8CB5-CF9427D912EE}" destId="{AB19188F-2057-4966-A4BA-1E18F01597D1}" srcOrd="1" destOrd="0" presId="urn:microsoft.com/office/officeart/2005/8/layout/vList4"/>
    <dgm:cxn modelId="{82396E6F-8099-478F-BD22-FD71A8CC8BF1}" type="presOf" srcId="{3EE09676-4D68-4F73-AF16-3114587C8E00}" destId="{B796F987-0B5E-4EF4-8A00-FA875E7D3828}" srcOrd="1" destOrd="0" presId="urn:microsoft.com/office/officeart/2005/8/layout/vList4"/>
    <dgm:cxn modelId="{208FD911-36BA-46F9-BB71-6E2C90D23020}" srcId="{9BDEA6E6-94F5-4500-94BF-7A131A27414B}" destId="{1B52475C-4DB9-4904-81C4-2D9A90736F22}" srcOrd="4" destOrd="0" parTransId="{80EA0FAC-3482-4033-9B0B-ECB492A5E415}" sibTransId="{3C53A859-F05E-49E9-9A0C-1496745CB90B}"/>
    <dgm:cxn modelId="{EA56FF2E-7C60-4DA6-A089-533C01D1B19B}" type="presOf" srcId="{9FC0E24A-0228-4A85-8CB5-CF9427D912EE}" destId="{E92F0173-29D5-4B04-B44C-FB42460742F6}" srcOrd="0" destOrd="0" presId="urn:microsoft.com/office/officeart/2005/8/layout/vList4"/>
    <dgm:cxn modelId="{310D93EA-9F2F-4C7B-9F86-B3BE0B0E6AD5}" srcId="{9BDEA6E6-94F5-4500-94BF-7A131A27414B}" destId="{0B26B166-145F-4590-89E8-C3627BEF640C}" srcOrd="3" destOrd="0" parTransId="{2AA8F344-56F1-48D2-B5E7-8A932ABE069F}" sibTransId="{D43AB773-5CB2-4F63-861F-F415DC5D093F}"/>
    <dgm:cxn modelId="{C11F5372-F653-4787-912E-1FF6C10EB3A5}" type="presOf" srcId="{0B26B166-145F-4590-89E8-C3627BEF640C}" destId="{570EA2BD-B8FB-43EA-8A7D-88944C16F6DF}" srcOrd="0" destOrd="0" presId="urn:microsoft.com/office/officeart/2005/8/layout/vList4"/>
    <dgm:cxn modelId="{87AE6744-6D6C-4CC6-9C26-18205F23B909}" srcId="{9BDEA6E6-94F5-4500-94BF-7A131A27414B}" destId="{9FC0E24A-0228-4A85-8CB5-CF9427D912EE}" srcOrd="1" destOrd="0" parTransId="{B9AB7CD5-BD8C-45AD-9DF8-FB866800466C}" sibTransId="{5DB09197-C3B6-4106-8140-2D18719ADC70}"/>
    <dgm:cxn modelId="{B62D416E-886F-4BA0-9CA0-A363CD14F769}" type="presOf" srcId="{3EE09676-4D68-4F73-AF16-3114587C8E00}" destId="{4BA93A61-BFA9-4BAE-8467-42DB9C3B7B3E}" srcOrd="0" destOrd="0" presId="urn:microsoft.com/office/officeart/2005/8/layout/vList4"/>
    <dgm:cxn modelId="{C4C8C04B-2836-49F1-8C0E-9A57DD215328}" srcId="{9BDEA6E6-94F5-4500-94BF-7A131A27414B}" destId="{3EE09676-4D68-4F73-AF16-3114587C8E00}" srcOrd="0" destOrd="0" parTransId="{78043986-D207-4738-881A-A23A29A26284}" sibTransId="{2F5FA99C-2331-4F73-883E-3959DE10253B}"/>
    <dgm:cxn modelId="{E8845B50-C972-485D-8346-10CA197D2863}" type="presParOf" srcId="{F618BA9D-E14B-4AD5-933E-BF22F0207342}" destId="{80E61610-EFAF-4D42-804F-59704763316B}" srcOrd="0" destOrd="0" presId="urn:microsoft.com/office/officeart/2005/8/layout/vList4"/>
    <dgm:cxn modelId="{D25D882D-D2D4-41CE-861A-ADAC268514E1}" type="presParOf" srcId="{80E61610-EFAF-4D42-804F-59704763316B}" destId="{4BA93A61-BFA9-4BAE-8467-42DB9C3B7B3E}" srcOrd="0" destOrd="0" presId="urn:microsoft.com/office/officeart/2005/8/layout/vList4"/>
    <dgm:cxn modelId="{117B1351-E187-410E-8A5D-CEE14C3B94C1}" type="presParOf" srcId="{80E61610-EFAF-4D42-804F-59704763316B}" destId="{BB3B0301-8B29-4A35-A96A-51F035BC9DF0}" srcOrd="1" destOrd="0" presId="urn:microsoft.com/office/officeart/2005/8/layout/vList4"/>
    <dgm:cxn modelId="{DFF8531B-72CB-4BDC-944D-DE7BDC659F4C}" type="presParOf" srcId="{80E61610-EFAF-4D42-804F-59704763316B}" destId="{B796F987-0B5E-4EF4-8A00-FA875E7D3828}" srcOrd="2" destOrd="0" presId="urn:microsoft.com/office/officeart/2005/8/layout/vList4"/>
    <dgm:cxn modelId="{36708BBB-7DC5-47F8-84D4-41250528D7EB}" type="presParOf" srcId="{F618BA9D-E14B-4AD5-933E-BF22F0207342}" destId="{2D5B25E1-BE37-4BA9-A3BF-2D2F88E50268}" srcOrd="1" destOrd="0" presId="urn:microsoft.com/office/officeart/2005/8/layout/vList4"/>
    <dgm:cxn modelId="{9C536B81-0337-433C-94EC-804DB7D7495F}" type="presParOf" srcId="{F618BA9D-E14B-4AD5-933E-BF22F0207342}" destId="{E6511F49-47FB-41D2-B471-D831DE36A753}" srcOrd="2" destOrd="0" presId="urn:microsoft.com/office/officeart/2005/8/layout/vList4"/>
    <dgm:cxn modelId="{0A0B0386-D2AE-46F4-AE47-477278FB6B69}" type="presParOf" srcId="{E6511F49-47FB-41D2-B471-D831DE36A753}" destId="{E92F0173-29D5-4B04-B44C-FB42460742F6}" srcOrd="0" destOrd="0" presId="urn:microsoft.com/office/officeart/2005/8/layout/vList4"/>
    <dgm:cxn modelId="{F14CF822-FDFD-4E60-B26A-991EE1D78631}" type="presParOf" srcId="{E6511F49-47FB-41D2-B471-D831DE36A753}" destId="{DCE9052D-1C25-4066-947E-C3E75BA8348B}" srcOrd="1" destOrd="0" presId="urn:microsoft.com/office/officeart/2005/8/layout/vList4"/>
    <dgm:cxn modelId="{51385A30-B8F0-4979-A86B-4E264D4FFE71}" type="presParOf" srcId="{E6511F49-47FB-41D2-B471-D831DE36A753}" destId="{AB19188F-2057-4966-A4BA-1E18F01597D1}" srcOrd="2" destOrd="0" presId="urn:microsoft.com/office/officeart/2005/8/layout/vList4"/>
    <dgm:cxn modelId="{7A432CF3-FF80-4BF3-BEEE-B628E44E1E63}" type="presParOf" srcId="{F618BA9D-E14B-4AD5-933E-BF22F0207342}" destId="{72CA9F11-6C6C-4C2F-8EF3-DA48D7630E96}" srcOrd="3" destOrd="0" presId="urn:microsoft.com/office/officeart/2005/8/layout/vList4"/>
    <dgm:cxn modelId="{68F5F7D6-4FB0-4304-92D3-44A3047CCF57}" type="presParOf" srcId="{F618BA9D-E14B-4AD5-933E-BF22F0207342}" destId="{AD61EC5D-336C-442A-8D2F-5B4A435287ED}" srcOrd="4" destOrd="0" presId="urn:microsoft.com/office/officeart/2005/8/layout/vList4"/>
    <dgm:cxn modelId="{08607F14-4332-4259-A46B-4BE4E27CEB55}" type="presParOf" srcId="{AD61EC5D-336C-442A-8D2F-5B4A435287ED}" destId="{ECA3D252-8AE1-4239-9A2E-B34D5A1D0C40}" srcOrd="0" destOrd="0" presId="urn:microsoft.com/office/officeart/2005/8/layout/vList4"/>
    <dgm:cxn modelId="{FDDBC18A-68B1-4183-B639-9A3D4DFBFF32}" type="presParOf" srcId="{AD61EC5D-336C-442A-8D2F-5B4A435287ED}" destId="{19B80E9A-3329-4D27-8DB2-4380A5D239B4}" srcOrd="1" destOrd="0" presId="urn:microsoft.com/office/officeart/2005/8/layout/vList4"/>
    <dgm:cxn modelId="{207106DE-43C4-4309-B5CB-1683F42E3418}" type="presParOf" srcId="{AD61EC5D-336C-442A-8D2F-5B4A435287ED}" destId="{16728731-1465-4BD8-8CC2-B382A3750E19}" srcOrd="2" destOrd="0" presId="urn:microsoft.com/office/officeart/2005/8/layout/vList4"/>
    <dgm:cxn modelId="{E9A6D3D3-B6E9-4556-97D4-0C1A7DBEEA4B}" type="presParOf" srcId="{F618BA9D-E14B-4AD5-933E-BF22F0207342}" destId="{EA29C83F-8E9A-49C1-9301-D7ED075A11C0}" srcOrd="5" destOrd="0" presId="urn:microsoft.com/office/officeart/2005/8/layout/vList4"/>
    <dgm:cxn modelId="{1BD0D332-52EC-4479-8C8C-40ED7C64B0B6}" type="presParOf" srcId="{F618BA9D-E14B-4AD5-933E-BF22F0207342}" destId="{1F1AA357-C396-4F7F-B3BB-792758C3632F}" srcOrd="6" destOrd="0" presId="urn:microsoft.com/office/officeart/2005/8/layout/vList4"/>
    <dgm:cxn modelId="{97CF4521-1B81-4F99-9A2D-6EB8252300A6}" type="presParOf" srcId="{1F1AA357-C396-4F7F-B3BB-792758C3632F}" destId="{570EA2BD-B8FB-43EA-8A7D-88944C16F6DF}" srcOrd="0" destOrd="0" presId="urn:microsoft.com/office/officeart/2005/8/layout/vList4"/>
    <dgm:cxn modelId="{6BCA1AC8-3086-4646-B12D-61B42034394A}" type="presParOf" srcId="{1F1AA357-C396-4F7F-B3BB-792758C3632F}" destId="{547E282F-45A1-40C3-82D4-A35245CB4FBB}" srcOrd="1" destOrd="0" presId="urn:microsoft.com/office/officeart/2005/8/layout/vList4"/>
    <dgm:cxn modelId="{76493DF6-5F4A-4C8C-B3BE-54516A90492A}" type="presParOf" srcId="{1F1AA357-C396-4F7F-B3BB-792758C3632F}" destId="{DDBCE220-CA37-44EB-ACED-4D849A289361}" srcOrd="2" destOrd="0" presId="urn:microsoft.com/office/officeart/2005/8/layout/vList4"/>
    <dgm:cxn modelId="{73F0FA7E-2794-42CD-A760-8F98F0DD0D07}" type="presParOf" srcId="{F618BA9D-E14B-4AD5-933E-BF22F0207342}" destId="{A9E22BDF-EE2A-4624-B12A-62F78290EE12}" srcOrd="7" destOrd="0" presId="urn:microsoft.com/office/officeart/2005/8/layout/vList4"/>
    <dgm:cxn modelId="{87F335CF-04D6-404B-96F8-8A5CD047D6CE}" type="presParOf" srcId="{F618BA9D-E14B-4AD5-933E-BF22F0207342}" destId="{9335BE0A-214C-4E2E-853E-42C0329BD22B}" srcOrd="8" destOrd="0" presId="urn:microsoft.com/office/officeart/2005/8/layout/vList4"/>
    <dgm:cxn modelId="{D06B4C33-C16E-4ED0-ABF5-96E3DB7CD099}" type="presParOf" srcId="{9335BE0A-214C-4E2E-853E-42C0329BD22B}" destId="{D52657E7-C105-46E3-A9E7-CE388A9B52E1}" srcOrd="0" destOrd="0" presId="urn:microsoft.com/office/officeart/2005/8/layout/vList4"/>
    <dgm:cxn modelId="{585BE8A8-E9A3-40A3-9A1B-B42775DA9315}" type="presParOf" srcId="{9335BE0A-214C-4E2E-853E-42C0329BD22B}" destId="{DE3FA403-55D7-4905-AD3D-6866D980D276}" srcOrd="1" destOrd="0" presId="urn:microsoft.com/office/officeart/2005/8/layout/vList4"/>
    <dgm:cxn modelId="{69B8B24C-821E-4284-83E1-4D742531AD9A}" type="presParOf" srcId="{9335BE0A-214C-4E2E-853E-42C0329BD22B}" destId="{BC6156C1-79D2-4000-9BE4-ED25888A2FF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BDEA6E6-94F5-4500-94BF-7A131A27414B}" type="doc">
      <dgm:prSet loTypeId="urn:microsoft.com/office/officeart/2005/8/layout/vList4" loCatId="list" qsTypeId="urn:microsoft.com/office/officeart/2005/8/quickstyle/simple3" qsCatId="simple" csTypeId="urn:microsoft.com/office/officeart/2005/8/colors/colorful1" csCatId="colorful" phldr="1"/>
      <dgm:spPr/>
    </dgm:pt>
    <dgm:pt modelId="{3EE09676-4D68-4F73-AF16-3114587C8E00}">
      <dgm:prSet phldrT="[Texto]"/>
      <dgm:spPr/>
      <dgm:t>
        <a:bodyPr/>
        <a:lstStyle/>
        <a:p>
          <a:pPr algn="just"/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Motivar a las maestras parvularias a que sigan capacitándose en lo que respecta al enfoque constructivista.</a:t>
          </a:r>
          <a:endParaRPr lang="es-EC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043986-D207-4738-881A-A23A29A26284}" type="parTrans" cxnId="{C4C8C04B-2836-49F1-8C0E-9A57DD215328}">
      <dgm:prSet/>
      <dgm:spPr/>
      <dgm:t>
        <a:bodyPr/>
        <a:lstStyle/>
        <a:p>
          <a:pPr algn="just"/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F5FA99C-2331-4F73-883E-3959DE10253B}" type="sibTrans" cxnId="{C4C8C04B-2836-49F1-8C0E-9A57DD215328}">
      <dgm:prSet/>
      <dgm:spPr/>
      <dgm:t>
        <a:bodyPr/>
        <a:lstStyle/>
        <a:p>
          <a:pPr algn="just"/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FC0E24A-0228-4A85-8CB5-CF9427D912EE}">
      <dgm:prSet phldrT="[Texto]"/>
      <dgm:spPr/>
      <dgm:t>
        <a:bodyPr/>
        <a:lstStyle/>
        <a:p>
          <a:pPr algn="just"/>
          <a:r>
            <a:rPr lang="es-EC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 recomendable que las docentes y autoridades de la institución expliquen a los padres de familia la importancia de realizar actividades </a:t>
          </a:r>
          <a:r>
            <a:rPr lang="es-EC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 lectura.  </a:t>
          </a:r>
          <a:endParaRPr lang="es-EC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AB7CD5-BD8C-45AD-9DF8-FB866800466C}" type="parTrans" cxnId="{87AE6744-6D6C-4CC6-9C26-18205F23B909}">
      <dgm:prSet/>
      <dgm:spPr/>
      <dgm:t>
        <a:bodyPr/>
        <a:lstStyle/>
        <a:p>
          <a:pPr algn="just"/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DB09197-C3B6-4106-8140-2D18719ADC70}" type="sibTrans" cxnId="{87AE6744-6D6C-4CC6-9C26-18205F23B909}">
      <dgm:prSet/>
      <dgm:spPr/>
      <dgm:t>
        <a:bodyPr/>
        <a:lstStyle/>
        <a:p>
          <a:pPr algn="just"/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BFC6A8B-054A-4FE7-956D-890C72B61F25}">
      <dgm:prSet phldrT="[Texto]"/>
      <dgm:spPr/>
      <dgm:t>
        <a:bodyPr/>
        <a:lstStyle/>
        <a:p>
          <a:pPr algn="just"/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La maestra parvularia debe permitir que los niños y niñas construyan su propio aprendizaje a partir de las experiencias</a:t>
          </a:r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77295E-B856-4688-B1AE-85B41F139CAA}" type="parTrans" cxnId="{F7D71B62-87AB-4C41-AF47-B08AAA09E503}">
      <dgm:prSet/>
      <dgm:spPr/>
      <dgm:t>
        <a:bodyPr/>
        <a:lstStyle/>
        <a:p>
          <a:pPr algn="just"/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0648B1D-2C61-4213-8625-FA1D17204BF1}" type="sibTrans" cxnId="{F7D71B62-87AB-4C41-AF47-B08AAA09E503}">
      <dgm:prSet/>
      <dgm:spPr/>
      <dgm:t>
        <a:bodyPr/>
        <a:lstStyle/>
        <a:p>
          <a:pPr algn="just"/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B26B166-145F-4590-89E8-C3627BEF640C}">
      <dgm:prSet phldrT="[Texto]"/>
      <dgm:spPr/>
      <dgm:t>
        <a:bodyPr/>
        <a:lstStyle/>
        <a:p>
          <a:pPr algn="just"/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Revisar las actividades de desarrollo de destrezas aplicadas en los infantes especialmente, las técnicas, herramientas y estrategias metodológicas.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A8F344-56F1-48D2-B5E7-8A932ABE069F}" type="parTrans" cxnId="{310D93EA-9F2F-4C7B-9F86-B3BE0B0E6AD5}">
      <dgm:prSet/>
      <dgm:spPr/>
      <dgm:t>
        <a:bodyPr/>
        <a:lstStyle/>
        <a:p>
          <a:pPr algn="just"/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D43AB773-5CB2-4F63-861F-F415DC5D093F}" type="sibTrans" cxnId="{310D93EA-9F2F-4C7B-9F86-B3BE0B0E6AD5}">
      <dgm:prSet/>
      <dgm:spPr/>
      <dgm:t>
        <a:bodyPr/>
        <a:lstStyle/>
        <a:p>
          <a:pPr algn="just"/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C343091-FC65-4138-A26C-7968B244CF03}">
      <dgm:prSet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Utilizar la guía didáctica de actividades constructivistas para desarrollar destrezas de lectura</a:t>
          </a:r>
          <a:r>
            <a:rPr lang="es-EC" b="1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en niños de 4 a 5 años, como otra herramienta que les será de apoyo para potencializar el nivel cognitivo de los infantes. 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FE8541-73E7-402A-8CAD-B51FA2F4C46A}" type="parTrans" cxnId="{B1B58988-E9C9-4D8D-8F1E-72BDEADC172C}">
      <dgm:prSet/>
      <dgm:spPr/>
      <dgm:t>
        <a:bodyPr/>
        <a:lstStyle/>
        <a:p>
          <a:endParaRPr lang="es-EC"/>
        </a:p>
      </dgm:t>
    </dgm:pt>
    <dgm:pt modelId="{A4E6D0FF-2B94-49B7-87FD-23AB30A2E971}" type="sibTrans" cxnId="{B1B58988-E9C9-4D8D-8F1E-72BDEADC172C}">
      <dgm:prSet/>
      <dgm:spPr/>
      <dgm:t>
        <a:bodyPr/>
        <a:lstStyle/>
        <a:p>
          <a:endParaRPr lang="es-EC"/>
        </a:p>
      </dgm:t>
    </dgm:pt>
    <dgm:pt modelId="{3CD5FA7C-67EC-46DC-998D-8C64FD7ACD67}" type="pres">
      <dgm:prSet presAssocID="{9BDEA6E6-94F5-4500-94BF-7A131A27414B}" presName="linear" presStyleCnt="0">
        <dgm:presLayoutVars>
          <dgm:dir/>
          <dgm:resizeHandles val="exact"/>
        </dgm:presLayoutVars>
      </dgm:prSet>
      <dgm:spPr/>
    </dgm:pt>
    <dgm:pt modelId="{4DA44D47-2A83-4ECA-9CCB-E014061D5EB3}" type="pres">
      <dgm:prSet presAssocID="{3EE09676-4D68-4F73-AF16-3114587C8E00}" presName="comp" presStyleCnt="0"/>
      <dgm:spPr/>
    </dgm:pt>
    <dgm:pt modelId="{D5AC7FFE-D87B-46E8-9D8A-176D0E58654E}" type="pres">
      <dgm:prSet presAssocID="{3EE09676-4D68-4F73-AF16-3114587C8E00}" presName="box" presStyleLbl="node1" presStyleIdx="0" presStyleCnt="5" custLinFactNeighborX="-9937" custLinFactNeighborY="-14805"/>
      <dgm:spPr/>
      <dgm:t>
        <a:bodyPr/>
        <a:lstStyle/>
        <a:p>
          <a:endParaRPr lang="es-EC"/>
        </a:p>
      </dgm:t>
    </dgm:pt>
    <dgm:pt modelId="{8A7358F1-51D6-42AA-92B6-0AAB8427B237}" type="pres">
      <dgm:prSet presAssocID="{3EE09676-4D68-4F73-AF16-3114587C8E00}" presName="img" presStyleLbl="fgImgPlace1" presStyleIdx="0" presStyleCnt="5" custScaleY="13380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89EA3D9-520C-488D-A2A2-132C0D83BF5E}" type="pres">
      <dgm:prSet presAssocID="{3EE09676-4D68-4F73-AF16-3114587C8E00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1882AA-4707-47CA-81D4-594A01FD00EF}" type="pres">
      <dgm:prSet presAssocID="{2F5FA99C-2331-4F73-883E-3959DE10253B}" presName="spacer" presStyleCnt="0"/>
      <dgm:spPr/>
    </dgm:pt>
    <dgm:pt modelId="{56123872-A62A-473A-920F-D2AA719863F3}" type="pres">
      <dgm:prSet presAssocID="{9FC0E24A-0228-4A85-8CB5-CF9427D912EE}" presName="comp" presStyleCnt="0"/>
      <dgm:spPr/>
    </dgm:pt>
    <dgm:pt modelId="{C465C417-7775-4234-A604-5A922875E87B}" type="pres">
      <dgm:prSet presAssocID="{9FC0E24A-0228-4A85-8CB5-CF9427D912EE}" presName="box" presStyleLbl="node1" presStyleIdx="1" presStyleCnt="5"/>
      <dgm:spPr/>
      <dgm:t>
        <a:bodyPr/>
        <a:lstStyle/>
        <a:p>
          <a:endParaRPr lang="es-EC"/>
        </a:p>
      </dgm:t>
    </dgm:pt>
    <dgm:pt modelId="{29282D39-CD33-44AF-A17C-C22C2D2CACC4}" type="pres">
      <dgm:prSet presAssocID="{9FC0E24A-0228-4A85-8CB5-CF9427D912EE}" presName="img" presStyleLbl="fgImgPlace1" presStyleIdx="1" presStyleCnt="5" custScaleY="14897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8E8092B-84FD-40CD-9291-17132909B095}" type="pres">
      <dgm:prSet presAssocID="{9FC0E24A-0228-4A85-8CB5-CF9427D912EE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4673D5-67D1-4FB5-B0AA-E2C92D0DB9E0}" type="pres">
      <dgm:prSet presAssocID="{5DB09197-C3B6-4106-8140-2D18719ADC70}" presName="spacer" presStyleCnt="0"/>
      <dgm:spPr/>
    </dgm:pt>
    <dgm:pt modelId="{2A9770F0-B59F-411C-B4B6-0F0F32590824}" type="pres">
      <dgm:prSet presAssocID="{6BFC6A8B-054A-4FE7-956D-890C72B61F25}" presName="comp" presStyleCnt="0"/>
      <dgm:spPr/>
    </dgm:pt>
    <dgm:pt modelId="{3BAB6873-6794-4ED4-9404-7511B68079E1}" type="pres">
      <dgm:prSet presAssocID="{6BFC6A8B-054A-4FE7-956D-890C72B61F25}" presName="box" presStyleLbl="node1" presStyleIdx="2" presStyleCnt="5"/>
      <dgm:spPr/>
      <dgm:t>
        <a:bodyPr/>
        <a:lstStyle/>
        <a:p>
          <a:endParaRPr lang="es-EC"/>
        </a:p>
      </dgm:t>
    </dgm:pt>
    <dgm:pt modelId="{A9056E7D-679D-4E4C-ABD6-E4FF859024DD}" type="pres">
      <dgm:prSet presAssocID="{6BFC6A8B-054A-4FE7-956D-890C72B61F25}" presName="img" presStyleLbl="fgImgPlace1" presStyleIdx="2" presStyleCnt="5" custScaleY="12397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562FC9C-E4BD-4A00-8F08-38E555F6289B}" type="pres">
      <dgm:prSet presAssocID="{6BFC6A8B-054A-4FE7-956D-890C72B61F2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A0C9A3-DD43-4693-BA69-8AFACC49B8EC}" type="pres">
      <dgm:prSet presAssocID="{A0648B1D-2C61-4213-8625-FA1D17204BF1}" presName="spacer" presStyleCnt="0"/>
      <dgm:spPr/>
    </dgm:pt>
    <dgm:pt modelId="{3AC34DCB-A722-41BB-A76E-6152710A948A}" type="pres">
      <dgm:prSet presAssocID="{0B26B166-145F-4590-89E8-C3627BEF640C}" presName="comp" presStyleCnt="0"/>
      <dgm:spPr/>
    </dgm:pt>
    <dgm:pt modelId="{0F5315A5-F58C-4CF0-8F5C-A883DC9331B2}" type="pres">
      <dgm:prSet presAssocID="{0B26B166-145F-4590-89E8-C3627BEF640C}" presName="box" presStyleLbl="node1" presStyleIdx="3" presStyleCnt="5"/>
      <dgm:spPr/>
      <dgm:t>
        <a:bodyPr/>
        <a:lstStyle/>
        <a:p>
          <a:endParaRPr lang="es-EC"/>
        </a:p>
      </dgm:t>
    </dgm:pt>
    <dgm:pt modelId="{D750A8C3-7DD6-404E-B04B-C50EC93F9541}" type="pres">
      <dgm:prSet presAssocID="{0B26B166-145F-4590-89E8-C3627BEF640C}" presName="img" presStyleLbl="fgImgPlace1" presStyleIdx="3" presStyleCnt="5" custScaleY="12001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0658B1B-E044-45F0-BC1E-91A55B9CAA60}" type="pres">
      <dgm:prSet presAssocID="{0B26B166-145F-4590-89E8-C3627BEF640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75B311-DE7F-4FAE-AC4A-4085F449187E}" type="pres">
      <dgm:prSet presAssocID="{D43AB773-5CB2-4F63-861F-F415DC5D093F}" presName="spacer" presStyleCnt="0"/>
      <dgm:spPr/>
    </dgm:pt>
    <dgm:pt modelId="{438C7821-3A24-4ED3-BF81-E3A7F1BB8478}" type="pres">
      <dgm:prSet presAssocID="{5C343091-FC65-4138-A26C-7968B244CF03}" presName="comp" presStyleCnt="0"/>
      <dgm:spPr/>
    </dgm:pt>
    <dgm:pt modelId="{08A15F0D-4C08-4BB4-B593-E4F5FEFB668C}" type="pres">
      <dgm:prSet presAssocID="{5C343091-FC65-4138-A26C-7968B244CF03}" presName="box" presStyleLbl="node1" presStyleIdx="4" presStyleCnt="5"/>
      <dgm:spPr/>
    </dgm:pt>
    <dgm:pt modelId="{CD4E99BD-7944-485A-9832-B375CC722B0D}" type="pres">
      <dgm:prSet presAssocID="{5C343091-FC65-4138-A26C-7968B244CF03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D8A1095-735F-4BA9-A0AF-BE6A5D12B72D}" type="pres">
      <dgm:prSet presAssocID="{5C343091-FC65-4138-A26C-7968B244CF03}" presName="text" presStyleLbl="node1" presStyleIdx="4" presStyleCnt="5">
        <dgm:presLayoutVars>
          <dgm:bulletEnabled val="1"/>
        </dgm:presLayoutVars>
      </dgm:prSet>
      <dgm:spPr/>
    </dgm:pt>
  </dgm:ptLst>
  <dgm:cxnLst>
    <dgm:cxn modelId="{310D93EA-9F2F-4C7B-9F86-B3BE0B0E6AD5}" srcId="{9BDEA6E6-94F5-4500-94BF-7A131A27414B}" destId="{0B26B166-145F-4590-89E8-C3627BEF640C}" srcOrd="3" destOrd="0" parTransId="{2AA8F344-56F1-48D2-B5E7-8A932ABE069F}" sibTransId="{D43AB773-5CB2-4F63-861F-F415DC5D093F}"/>
    <dgm:cxn modelId="{FF86C7FF-7DC3-4A96-BB26-CCE752E318BD}" type="presOf" srcId="{0B26B166-145F-4590-89E8-C3627BEF640C}" destId="{0F5315A5-F58C-4CF0-8F5C-A883DC9331B2}" srcOrd="0" destOrd="0" presId="urn:microsoft.com/office/officeart/2005/8/layout/vList4"/>
    <dgm:cxn modelId="{EE3AA989-410C-49CA-A715-D816883C6340}" type="presOf" srcId="{9FC0E24A-0228-4A85-8CB5-CF9427D912EE}" destId="{98E8092B-84FD-40CD-9291-17132909B095}" srcOrd="1" destOrd="0" presId="urn:microsoft.com/office/officeart/2005/8/layout/vList4"/>
    <dgm:cxn modelId="{833FB41A-2E60-4D9E-9DD1-0A60AFA35BEA}" type="presOf" srcId="{6BFC6A8B-054A-4FE7-956D-890C72B61F25}" destId="{F562FC9C-E4BD-4A00-8F08-38E555F6289B}" srcOrd="1" destOrd="0" presId="urn:microsoft.com/office/officeart/2005/8/layout/vList4"/>
    <dgm:cxn modelId="{C4C8C04B-2836-49F1-8C0E-9A57DD215328}" srcId="{9BDEA6E6-94F5-4500-94BF-7A131A27414B}" destId="{3EE09676-4D68-4F73-AF16-3114587C8E00}" srcOrd="0" destOrd="0" parTransId="{78043986-D207-4738-881A-A23A29A26284}" sibTransId="{2F5FA99C-2331-4F73-883E-3959DE10253B}"/>
    <dgm:cxn modelId="{8EFA7815-67CE-4C6C-ADED-FCA177F259FE}" type="presOf" srcId="{5C343091-FC65-4138-A26C-7968B244CF03}" destId="{CD8A1095-735F-4BA9-A0AF-BE6A5D12B72D}" srcOrd="1" destOrd="0" presId="urn:microsoft.com/office/officeart/2005/8/layout/vList4"/>
    <dgm:cxn modelId="{B1B58988-E9C9-4D8D-8F1E-72BDEADC172C}" srcId="{9BDEA6E6-94F5-4500-94BF-7A131A27414B}" destId="{5C343091-FC65-4138-A26C-7968B244CF03}" srcOrd="4" destOrd="0" parTransId="{39FE8541-73E7-402A-8CAD-B51FA2F4C46A}" sibTransId="{A4E6D0FF-2B94-49B7-87FD-23AB30A2E971}"/>
    <dgm:cxn modelId="{F7D71B62-87AB-4C41-AF47-B08AAA09E503}" srcId="{9BDEA6E6-94F5-4500-94BF-7A131A27414B}" destId="{6BFC6A8B-054A-4FE7-956D-890C72B61F25}" srcOrd="2" destOrd="0" parTransId="{EE77295E-B856-4688-B1AE-85B41F139CAA}" sibTransId="{A0648B1D-2C61-4213-8625-FA1D17204BF1}"/>
    <dgm:cxn modelId="{C2E118E7-A6E1-4A93-92A6-EDE6606AC63C}" type="presOf" srcId="{3EE09676-4D68-4F73-AF16-3114587C8E00}" destId="{E89EA3D9-520C-488D-A2A2-132C0D83BF5E}" srcOrd="1" destOrd="0" presId="urn:microsoft.com/office/officeart/2005/8/layout/vList4"/>
    <dgm:cxn modelId="{F4DDC3F4-F33C-47AC-9802-07DC9320C318}" type="presOf" srcId="{5C343091-FC65-4138-A26C-7968B244CF03}" destId="{08A15F0D-4C08-4BB4-B593-E4F5FEFB668C}" srcOrd="0" destOrd="0" presId="urn:microsoft.com/office/officeart/2005/8/layout/vList4"/>
    <dgm:cxn modelId="{72F060A3-1376-4C79-8E1C-272E5CBCFAFF}" type="presOf" srcId="{9FC0E24A-0228-4A85-8CB5-CF9427D912EE}" destId="{C465C417-7775-4234-A604-5A922875E87B}" srcOrd="0" destOrd="0" presId="urn:microsoft.com/office/officeart/2005/8/layout/vList4"/>
    <dgm:cxn modelId="{3DE7F731-CCEB-44FA-BD69-4D425EC021A2}" type="presOf" srcId="{3EE09676-4D68-4F73-AF16-3114587C8E00}" destId="{D5AC7FFE-D87B-46E8-9D8A-176D0E58654E}" srcOrd="0" destOrd="0" presId="urn:microsoft.com/office/officeart/2005/8/layout/vList4"/>
    <dgm:cxn modelId="{87AE6744-6D6C-4CC6-9C26-18205F23B909}" srcId="{9BDEA6E6-94F5-4500-94BF-7A131A27414B}" destId="{9FC0E24A-0228-4A85-8CB5-CF9427D912EE}" srcOrd="1" destOrd="0" parTransId="{B9AB7CD5-BD8C-45AD-9DF8-FB866800466C}" sibTransId="{5DB09197-C3B6-4106-8140-2D18719ADC70}"/>
    <dgm:cxn modelId="{3F033E71-3CC9-4A1A-AF2E-99EA01A7A467}" type="presOf" srcId="{9BDEA6E6-94F5-4500-94BF-7A131A27414B}" destId="{3CD5FA7C-67EC-46DC-998D-8C64FD7ACD67}" srcOrd="0" destOrd="0" presId="urn:microsoft.com/office/officeart/2005/8/layout/vList4"/>
    <dgm:cxn modelId="{52C15A43-8D9E-42DC-A5CA-C809E103CD34}" type="presOf" srcId="{0B26B166-145F-4590-89E8-C3627BEF640C}" destId="{00658B1B-E044-45F0-BC1E-91A55B9CAA60}" srcOrd="1" destOrd="0" presId="urn:microsoft.com/office/officeart/2005/8/layout/vList4"/>
    <dgm:cxn modelId="{3EF4A337-9AA3-4E8E-913C-549EF1D0F59A}" type="presOf" srcId="{6BFC6A8B-054A-4FE7-956D-890C72B61F25}" destId="{3BAB6873-6794-4ED4-9404-7511B68079E1}" srcOrd="0" destOrd="0" presId="urn:microsoft.com/office/officeart/2005/8/layout/vList4"/>
    <dgm:cxn modelId="{126AB19F-7A5D-4EEA-8E65-FA61014DF276}" type="presParOf" srcId="{3CD5FA7C-67EC-46DC-998D-8C64FD7ACD67}" destId="{4DA44D47-2A83-4ECA-9CCB-E014061D5EB3}" srcOrd="0" destOrd="0" presId="urn:microsoft.com/office/officeart/2005/8/layout/vList4"/>
    <dgm:cxn modelId="{20C13CC4-2E32-458F-9CB2-6718CBBECD2F}" type="presParOf" srcId="{4DA44D47-2A83-4ECA-9CCB-E014061D5EB3}" destId="{D5AC7FFE-D87B-46E8-9D8A-176D0E58654E}" srcOrd="0" destOrd="0" presId="urn:microsoft.com/office/officeart/2005/8/layout/vList4"/>
    <dgm:cxn modelId="{FB4433CC-EE80-4AA6-991F-8860E4D237B4}" type="presParOf" srcId="{4DA44D47-2A83-4ECA-9CCB-E014061D5EB3}" destId="{8A7358F1-51D6-42AA-92B6-0AAB8427B237}" srcOrd="1" destOrd="0" presId="urn:microsoft.com/office/officeart/2005/8/layout/vList4"/>
    <dgm:cxn modelId="{F7242921-C064-4066-B44D-AFF134013AF0}" type="presParOf" srcId="{4DA44D47-2A83-4ECA-9CCB-E014061D5EB3}" destId="{E89EA3D9-520C-488D-A2A2-132C0D83BF5E}" srcOrd="2" destOrd="0" presId="urn:microsoft.com/office/officeart/2005/8/layout/vList4"/>
    <dgm:cxn modelId="{23F789CE-849B-40CF-BB21-2D7C7BC89A70}" type="presParOf" srcId="{3CD5FA7C-67EC-46DC-998D-8C64FD7ACD67}" destId="{D41882AA-4707-47CA-81D4-594A01FD00EF}" srcOrd="1" destOrd="0" presId="urn:microsoft.com/office/officeart/2005/8/layout/vList4"/>
    <dgm:cxn modelId="{226B23B7-8AAD-43FD-80B1-EF94BF689CBB}" type="presParOf" srcId="{3CD5FA7C-67EC-46DC-998D-8C64FD7ACD67}" destId="{56123872-A62A-473A-920F-D2AA719863F3}" srcOrd="2" destOrd="0" presId="urn:microsoft.com/office/officeart/2005/8/layout/vList4"/>
    <dgm:cxn modelId="{74B0B85F-25A2-402E-B8DA-9CE531D74F3F}" type="presParOf" srcId="{56123872-A62A-473A-920F-D2AA719863F3}" destId="{C465C417-7775-4234-A604-5A922875E87B}" srcOrd="0" destOrd="0" presId="urn:microsoft.com/office/officeart/2005/8/layout/vList4"/>
    <dgm:cxn modelId="{9622A7E3-7379-4461-80DF-E1EA8BB41684}" type="presParOf" srcId="{56123872-A62A-473A-920F-D2AA719863F3}" destId="{29282D39-CD33-44AF-A17C-C22C2D2CACC4}" srcOrd="1" destOrd="0" presId="urn:microsoft.com/office/officeart/2005/8/layout/vList4"/>
    <dgm:cxn modelId="{3326535D-5D2F-4076-BA28-F900BD5F3852}" type="presParOf" srcId="{56123872-A62A-473A-920F-D2AA719863F3}" destId="{98E8092B-84FD-40CD-9291-17132909B095}" srcOrd="2" destOrd="0" presId="urn:microsoft.com/office/officeart/2005/8/layout/vList4"/>
    <dgm:cxn modelId="{B1EE67E6-719D-4160-ABCB-A5344992F89A}" type="presParOf" srcId="{3CD5FA7C-67EC-46DC-998D-8C64FD7ACD67}" destId="{B64673D5-67D1-4FB5-B0AA-E2C92D0DB9E0}" srcOrd="3" destOrd="0" presId="urn:microsoft.com/office/officeart/2005/8/layout/vList4"/>
    <dgm:cxn modelId="{C3BAE825-921F-47E1-9465-FE0DBD3636D0}" type="presParOf" srcId="{3CD5FA7C-67EC-46DC-998D-8C64FD7ACD67}" destId="{2A9770F0-B59F-411C-B4B6-0F0F32590824}" srcOrd="4" destOrd="0" presId="urn:microsoft.com/office/officeart/2005/8/layout/vList4"/>
    <dgm:cxn modelId="{B5A37C47-DAB1-4E59-8299-A2D22546D521}" type="presParOf" srcId="{2A9770F0-B59F-411C-B4B6-0F0F32590824}" destId="{3BAB6873-6794-4ED4-9404-7511B68079E1}" srcOrd="0" destOrd="0" presId="urn:microsoft.com/office/officeart/2005/8/layout/vList4"/>
    <dgm:cxn modelId="{1E88729F-198E-46F2-A356-A05B811BDBF1}" type="presParOf" srcId="{2A9770F0-B59F-411C-B4B6-0F0F32590824}" destId="{A9056E7D-679D-4E4C-ABD6-E4FF859024DD}" srcOrd="1" destOrd="0" presId="urn:microsoft.com/office/officeart/2005/8/layout/vList4"/>
    <dgm:cxn modelId="{364693B1-329E-452C-AF98-637105E299CA}" type="presParOf" srcId="{2A9770F0-B59F-411C-B4B6-0F0F32590824}" destId="{F562FC9C-E4BD-4A00-8F08-38E555F6289B}" srcOrd="2" destOrd="0" presId="urn:microsoft.com/office/officeart/2005/8/layout/vList4"/>
    <dgm:cxn modelId="{A3EB4B83-2394-430C-8F6A-ED4297C8770E}" type="presParOf" srcId="{3CD5FA7C-67EC-46DC-998D-8C64FD7ACD67}" destId="{C6A0C9A3-DD43-4693-BA69-8AFACC49B8EC}" srcOrd="5" destOrd="0" presId="urn:microsoft.com/office/officeart/2005/8/layout/vList4"/>
    <dgm:cxn modelId="{CF1E0C5B-B7DA-4C4F-A2E7-D75A7AB1B647}" type="presParOf" srcId="{3CD5FA7C-67EC-46DC-998D-8C64FD7ACD67}" destId="{3AC34DCB-A722-41BB-A76E-6152710A948A}" srcOrd="6" destOrd="0" presId="urn:microsoft.com/office/officeart/2005/8/layout/vList4"/>
    <dgm:cxn modelId="{8271E162-64A7-405A-A686-7C8229E870F5}" type="presParOf" srcId="{3AC34DCB-A722-41BB-A76E-6152710A948A}" destId="{0F5315A5-F58C-4CF0-8F5C-A883DC9331B2}" srcOrd="0" destOrd="0" presId="urn:microsoft.com/office/officeart/2005/8/layout/vList4"/>
    <dgm:cxn modelId="{A81D5BAC-B6F7-46C7-8316-499203815E57}" type="presParOf" srcId="{3AC34DCB-A722-41BB-A76E-6152710A948A}" destId="{D750A8C3-7DD6-404E-B04B-C50EC93F9541}" srcOrd="1" destOrd="0" presId="urn:microsoft.com/office/officeart/2005/8/layout/vList4"/>
    <dgm:cxn modelId="{1E8CAE87-FE32-4B75-9637-855A52CAB2BA}" type="presParOf" srcId="{3AC34DCB-A722-41BB-A76E-6152710A948A}" destId="{00658B1B-E044-45F0-BC1E-91A55B9CAA60}" srcOrd="2" destOrd="0" presId="urn:microsoft.com/office/officeart/2005/8/layout/vList4"/>
    <dgm:cxn modelId="{292F54C5-4574-442D-A2FD-FACF19720E06}" type="presParOf" srcId="{3CD5FA7C-67EC-46DC-998D-8C64FD7ACD67}" destId="{6E75B311-DE7F-4FAE-AC4A-4085F449187E}" srcOrd="7" destOrd="0" presId="urn:microsoft.com/office/officeart/2005/8/layout/vList4"/>
    <dgm:cxn modelId="{CA51533B-C401-40D8-9590-2122EA6267B0}" type="presParOf" srcId="{3CD5FA7C-67EC-46DC-998D-8C64FD7ACD67}" destId="{438C7821-3A24-4ED3-BF81-E3A7F1BB8478}" srcOrd="8" destOrd="0" presId="urn:microsoft.com/office/officeart/2005/8/layout/vList4"/>
    <dgm:cxn modelId="{1F64E80E-F257-45C3-A3BD-C41A417AD567}" type="presParOf" srcId="{438C7821-3A24-4ED3-BF81-E3A7F1BB8478}" destId="{08A15F0D-4C08-4BB4-B593-E4F5FEFB668C}" srcOrd="0" destOrd="0" presId="urn:microsoft.com/office/officeart/2005/8/layout/vList4"/>
    <dgm:cxn modelId="{2C6CA22F-F2B2-45EE-8170-F87AD459F003}" type="presParOf" srcId="{438C7821-3A24-4ED3-BF81-E3A7F1BB8478}" destId="{CD4E99BD-7944-485A-9832-B375CC722B0D}" srcOrd="1" destOrd="0" presId="urn:microsoft.com/office/officeart/2005/8/layout/vList4"/>
    <dgm:cxn modelId="{2EA530F2-5CF6-47D8-8CCE-48B310A1DD73}" type="presParOf" srcId="{438C7821-3A24-4ED3-BF81-E3A7F1BB8478}" destId="{CD8A1095-735F-4BA9-A0AF-BE6A5D12B72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7F9E37-1E51-4896-84EC-52EE6D757AC3}" type="doc">
      <dgm:prSet loTypeId="urn:microsoft.com/office/officeart/2005/8/layout/default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DA84FDB3-FBC9-4282-88CE-2E1116595451}">
      <dgm:prSet phldrT="[Texto]" custT="1"/>
      <dgm:spPr/>
      <dgm:t>
        <a:bodyPr/>
        <a:lstStyle/>
        <a:p>
          <a:r>
            <a:rPr lang="es-EC" sz="1800" b="1" dirty="0" smtClean="0">
              <a:latin typeface="Calibri" panose="020F0502020204030204" pitchFamily="34" charset="0"/>
            </a:rPr>
            <a:t>¿Por qué investigamos?</a:t>
          </a:r>
        </a:p>
        <a:p>
          <a:r>
            <a:rPr lang="es-EC" sz="1800" dirty="0" smtClean="0">
              <a:latin typeface="Calibri" panose="020F0502020204030204" pitchFamily="34" charset="0"/>
            </a:rPr>
            <a:t>Conocer cómo actividades constructivistas desarrollan destrezas de lectura</a:t>
          </a:r>
          <a:endParaRPr lang="es-EC" sz="1800" dirty="0">
            <a:latin typeface="Calibri" panose="020F0502020204030204" pitchFamily="34" charset="0"/>
          </a:endParaRPr>
        </a:p>
      </dgm:t>
    </dgm:pt>
    <dgm:pt modelId="{951940F5-CFB5-4E4C-856B-93C351E14105}" type="parTrans" cxnId="{1216A485-47FF-43F9-9945-9A3E68FF9500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B503A0E-1EF1-4A0A-ACF1-A5781F0E230A}" type="sibTrans" cxnId="{1216A485-47FF-43F9-9945-9A3E68FF9500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37AC331-EDB3-4831-B46B-30E19CAC66EF}">
      <dgm:prSet phldrT="[Texto]" custT="1"/>
      <dgm:spPr/>
      <dgm:t>
        <a:bodyPr/>
        <a:lstStyle/>
        <a:p>
          <a:r>
            <a:rPr lang="es-EC" sz="1800" b="1" dirty="0" smtClean="0">
              <a:latin typeface="Calibri" panose="020F0502020204030204" pitchFamily="34" charset="0"/>
            </a:rPr>
            <a:t>¿Cuál es su relevancia social?</a:t>
          </a:r>
        </a:p>
        <a:p>
          <a:r>
            <a:rPr lang="es-EC" sz="1800" dirty="0" smtClean="0">
              <a:latin typeface="Calibri" panose="020F0502020204030204" pitchFamily="34" charset="0"/>
            </a:rPr>
            <a:t>Aporte al ámbito educativo </a:t>
          </a:r>
          <a:endParaRPr lang="es-EC" sz="1800" dirty="0">
            <a:latin typeface="Calibri" panose="020F0502020204030204" pitchFamily="34" charset="0"/>
          </a:endParaRPr>
        </a:p>
      </dgm:t>
    </dgm:pt>
    <dgm:pt modelId="{1E82C014-DDB4-422E-B5B6-97A3580F55F1}" type="parTrans" cxnId="{49F969CE-4486-4A7F-AE75-76695FB7634A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E233B26-B655-4DB0-88E6-49EE4174D27B}" type="sibTrans" cxnId="{49F969CE-4486-4A7F-AE75-76695FB7634A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DF80E19-1FF0-447D-BFDA-22AE35DE8B70}">
      <dgm:prSet phldrT="[Texto]" custT="1"/>
      <dgm:spPr/>
      <dgm:t>
        <a:bodyPr/>
        <a:lstStyle/>
        <a:p>
          <a:r>
            <a:rPr lang="es-EC" sz="1800" b="1" dirty="0" smtClean="0">
              <a:latin typeface="Calibri" panose="020F0502020204030204" pitchFamily="34" charset="0"/>
            </a:rPr>
            <a:t>¿Qué importancia tiene? </a:t>
          </a:r>
        </a:p>
        <a:p>
          <a:r>
            <a:rPr lang="es-EC" sz="1800" dirty="0" smtClean="0">
              <a:latin typeface="Calibri" panose="020F0502020204030204" pitchFamily="34" charset="0"/>
            </a:rPr>
            <a:t>Importancia pedagógica </a:t>
          </a:r>
        </a:p>
      </dgm:t>
    </dgm:pt>
    <dgm:pt modelId="{18F2AA85-B427-448B-AD60-0B82ED77AB9D}" type="parTrans" cxnId="{56B0C2C0-2988-4823-88B8-A920A3B94E6C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AD4EE01-315B-451D-9E42-0CAA84E03D4D}" type="sibTrans" cxnId="{56B0C2C0-2988-4823-88B8-A920A3B94E6C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2E7AEE6-8A15-4848-A8BA-0C1C2A88AC1B}">
      <dgm:prSet phldrT="[Texto]" custT="1"/>
      <dgm:spPr/>
      <dgm:t>
        <a:bodyPr/>
        <a:lstStyle/>
        <a:p>
          <a:r>
            <a:rPr lang="es-EC" sz="1800" b="1" dirty="0" smtClean="0">
              <a:latin typeface="Calibri" panose="020F0502020204030204" pitchFamily="34" charset="0"/>
            </a:rPr>
            <a:t>¿Quién</a:t>
          </a:r>
          <a:r>
            <a:rPr lang="es-EC" sz="1800" b="1" baseline="0" dirty="0" smtClean="0">
              <a:latin typeface="Calibri" panose="020F0502020204030204" pitchFamily="34" charset="0"/>
            </a:rPr>
            <a:t> se beneficia</a:t>
          </a:r>
          <a:r>
            <a:rPr lang="es-EC" sz="1800" baseline="0" dirty="0" smtClean="0">
              <a:latin typeface="Calibri" panose="020F0502020204030204" pitchFamily="34" charset="0"/>
            </a:rPr>
            <a:t>?</a:t>
          </a:r>
        </a:p>
        <a:p>
          <a:r>
            <a:rPr lang="es-EC" sz="1800" baseline="0" dirty="0" smtClean="0">
              <a:latin typeface="Calibri" panose="020F0502020204030204" pitchFamily="34" charset="0"/>
            </a:rPr>
            <a:t>-Niños </a:t>
          </a:r>
        </a:p>
        <a:p>
          <a:r>
            <a:rPr lang="es-EC" sz="1800" baseline="0" dirty="0" smtClean="0">
              <a:latin typeface="Calibri" panose="020F0502020204030204" pitchFamily="34" charset="0"/>
            </a:rPr>
            <a:t>-Docentes </a:t>
          </a:r>
        </a:p>
        <a:p>
          <a:r>
            <a:rPr lang="es-EC" sz="1800" baseline="0" dirty="0" smtClean="0">
              <a:latin typeface="Calibri" panose="020F0502020204030204" pitchFamily="34" charset="0"/>
            </a:rPr>
            <a:t>-Padres </a:t>
          </a:r>
        </a:p>
        <a:p>
          <a:r>
            <a:rPr lang="es-EC" sz="1800" baseline="0" dirty="0" smtClean="0">
              <a:latin typeface="Calibri" panose="020F0502020204030204" pitchFamily="34" charset="0"/>
            </a:rPr>
            <a:t>-Investigadora</a:t>
          </a:r>
        </a:p>
      </dgm:t>
    </dgm:pt>
    <dgm:pt modelId="{E2F3D0B1-B741-4B2D-9853-8A7E365435EC}" type="parTrans" cxnId="{BB23258C-AFA1-48AC-89F9-80543BF47070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9F7B717-9137-4440-B047-FBD435D4EA2B}" type="sibTrans" cxnId="{BB23258C-AFA1-48AC-89F9-80543BF47070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DA075BDC-E343-4F56-B742-68DA070E41B8}">
      <dgm:prSet phldrT="[Texto]" custT="1"/>
      <dgm:spPr/>
      <dgm:t>
        <a:bodyPr/>
        <a:lstStyle/>
        <a:p>
          <a:pPr algn="ctr"/>
          <a:endParaRPr lang="es-EC" sz="1800" b="1" dirty="0" smtClean="0">
            <a:latin typeface="Calibri" panose="020F0502020204030204" pitchFamily="34" charset="0"/>
          </a:endParaRPr>
        </a:p>
        <a:p>
          <a:pPr algn="ctr"/>
          <a:endParaRPr lang="es-EC" sz="1800" b="1" dirty="0" smtClean="0">
            <a:latin typeface="Calibri" panose="020F0502020204030204" pitchFamily="34" charset="0"/>
          </a:endParaRPr>
        </a:p>
        <a:p>
          <a:pPr algn="ctr"/>
          <a:r>
            <a:rPr lang="es-EC" sz="1800" b="1" dirty="0" smtClean="0">
              <a:latin typeface="Calibri" panose="020F0502020204030204" pitchFamily="34" charset="0"/>
            </a:rPr>
            <a:t>Alcance</a:t>
          </a:r>
        </a:p>
        <a:p>
          <a:pPr algn="just"/>
          <a:r>
            <a:rPr lang="es-EC" sz="1800" b="1" dirty="0" smtClean="0">
              <a:latin typeface="Calibri" panose="020F0502020204030204" pitchFamily="34" charset="0"/>
            </a:rPr>
            <a:t>-</a:t>
          </a:r>
          <a:r>
            <a:rPr lang="es-EC" sz="1800" dirty="0" smtClean="0">
              <a:latin typeface="Calibri" panose="020F0502020204030204" pitchFamily="34" charset="0"/>
            </a:rPr>
            <a:t> Mejorar el estado del conocimiento de los docentes.</a:t>
          </a:r>
        </a:p>
        <a:p>
          <a:pPr algn="just"/>
          <a:r>
            <a:rPr lang="es-EC" sz="1800" dirty="0" smtClean="0">
              <a:latin typeface="Calibri" panose="020F0502020204030204" pitchFamily="34" charset="0"/>
            </a:rPr>
            <a:t>-Motivar a los padres de familia a que participen  en el ámbito educativo.</a:t>
          </a:r>
        </a:p>
        <a:p>
          <a:pPr algn="ctr"/>
          <a:endParaRPr lang="es-EC" sz="1800" dirty="0" smtClean="0">
            <a:latin typeface="Calibri" panose="020F0502020204030204" pitchFamily="34" charset="0"/>
          </a:endParaRPr>
        </a:p>
        <a:p>
          <a:pPr algn="ctr"/>
          <a:endParaRPr lang="es-EC" sz="1800" dirty="0">
            <a:latin typeface="Calibri" panose="020F0502020204030204" pitchFamily="34" charset="0"/>
          </a:endParaRPr>
        </a:p>
      </dgm:t>
    </dgm:pt>
    <dgm:pt modelId="{1E0146A2-ECA4-4D77-BCAC-53366E0025BE}" type="parTrans" cxnId="{F4C5C9C3-51EA-42F0-B3F0-17C31DBA3806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4967E73-1D4A-4069-9BA2-9F9DA405F2CD}" type="sibTrans" cxnId="{F4C5C9C3-51EA-42F0-B3F0-17C31DBA3806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231B296-5133-4DDD-BE2A-BB21EA863678}" type="pres">
      <dgm:prSet presAssocID="{7B7F9E37-1E51-4896-84EC-52EE6D757AC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581C245-F88B-49C7-B3E7-6DF6F3E3326F}" type="pres">
      <dgm:prSet presAssocID="{DA84FDB3-FBC9-4282-88CE-2E111659545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57C239-B0C4-47E3-8994-A5005237CC60}" type="pres">
      <dgm:prSet presAssocID="{CB503A0E-1EF1-4A0A-ACF1-A5781F0E230A}" presName="sibTrans" presStyleCnt="0"/>
      <dgm:spPr/>
      <dgm:t>
        <a:bodyPr/>
        <a:lstStyle/>
        <a:p>
          <a:endParaRPr lang="es-EC"/>
        </a:p>
      </dgm:t>
    </dgm:pt>
    <dgm:pt modelId="{B6A5ECEE-1499-4FDC-8C55-63FA51685BB2}" type="pres">
      <dgm:prSet presAssocID="{837AC331-EDB3-4831-B46B-30E19CAC66E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923DAF-D911-4CA0-8425-3515E7ED3876}" type="pres">
      <dgm:prSet presAssocID="{1E233B26-B655-4DB0-88E6-49EE4174D27B}" presName="sibTrans" presStyleCnt="0"/>
      <dgm:spPr/>
      <dgm:t>
        <a:bodyPr/>
        <a:lstStyle/>
        <a:p>
          <a:endParaRPr lang="es-EC"/>
        </a:p>
      </dgm:t>
    </dgm:pt>
    <dgm:pt modelId="{53D6B2D1-1E5F-452A-A4AB-288BEDA0342C}" type="pres">
      <dgm:prSet presAssocID="{4DF80E19-1FF0-447D-BFDA-22AE35DE8B7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97141B-741F-4878-9A4E-12754E9B1C63}" type="pres">
      <dgm:prSet presAssocID="{3AD4EE01-315B-451D-9E42-0CAA84E03D4D}" presName="sibTrans" presStyleCnt="0"/>
      <dgm:spPr/>
      <dgm:t>
        <a:bodyPr/>
        <a:lstStyle/>
        <a:p>
          <a:endParaRPr lang="es-EC"/>
        </a:p>
      </dgm:t>
    </dgm:pt>
    <dgm:pt modelId="{CA855CBD-B132-4A0C-9992-9002F200E042}" type="pres">
      <dgm:prSet presAssocID="{92E7AEE6-8A15-4848-A8BA-0C1C2A88AC1B}" presName="node" presStyleLbl="node1" presStyleIdx="3" presStyleCnt="5" custScaleY="1110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1FD9BD-8E10-41FD-92F5-CD7D43FFE3D5}" type="pres">
      <dgm:prSet presAssocID="{29F7B717-9137-4440-B047-FBD435D4EA2B}" presName="sibTrans" presStyleCnt="0"/>
      <dgm:spPr/>
      <dgm:t>
        <a:bodyPr/>
        <a:lstStyle/>
        <a:p>
          <a:endParaRPr lang="es-EC"/>
        </a:p>
      </dgm:t>
    </dgm:pt>
    <dgm:pt modelId="{F5357DC3-3645-4941-B4A2-2064C7B2176A}" type="pres">
      <dgm:prSet presAssocID="{DA075BDC-E343-4F56-B742-68DA070E41B8}" presName="node" presStyleLbl="node1" presStyleIdx="4" presStyleCnt="5" custScaleX="1564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B23258C-AFA1-48AC-89F9-80543BF47070}" srcId="{7B7F9E37-1E51-4896-84EC-52EE6D757AC3}" destId="{92E7AEE6-8A15-4848-A8BA-0C1C2A88AC1B}" srcOrd="3" destOrd="0" parTransId="{E2F3D0B1-B741-4B2D-9853-8A7E365435EC}" sibTransId="{29F7B717-9137-4440-B047-FBD435D4EA2B}"/>
    <dgm:cxn modelId="{F4C5C9C3-51EA-42F0-B3F0-17C31DBA3806}" srcId="{7B7F9E37-1E51-4896-84EC-52EE6D757AC3}" destId="{DA075BDC-E343-4F56-B742-68DA070E41B8}" srcOrd="4" destOrd="0" parTransId="{1E0146A2-ECA4-4D77-BCAC-53366E0025BE}" sibTransId="{04967E73-1D4A-4069-9BA2-9F9DA405F2CD}"/>
    <dgm:cxn modelId="{1216A485-47FF-43F9-9945-9A3E68FF9500}" srcId="{7B7F9E37-1E51-4896-84EC-52EE6D757AC3}" destId="{DA84FDB3-FBC9-4282-88CE-2E1116595451}" srcOrd="0" destOrd="0" parTransId="{951940F5-CFB5-4E4C-856B-93C351E14105}" sibTransId="{CB503A0E-1EF1-4A0A-ACF1-A5781F0E230A}"/>
    <dgm:cxn modelId="{A9361091-B2C7-46EA-B1B6-BD9BB78DE2BB}" type="presOf" srcId="{4DF80E19-1FF0-447D-BFDA-22AE35DE8B70}" destId="{53D6B2D1-1E5F-452A-A4AB-288BEDA0342C}" srcOrd="0" destOrd="0" presId="urn:microsoft.com/office/officeart/2005/8/layout/default"/>
    <dgm:cxn modelId="{25DC2C4A-BA90-4B9E-BD0F-5B00DA1C9F34}" type="presOf" srcId="{DA84FDB3-FBC9-4282-88CE-2E1116595451}" destId="{1581C245-F88B-49C7-B3E7-6DF6F3E3326F}" srcOrd="0" destOrd="0" presId="urn:microsoft.com/office/officeart/2005/8/layout/default"/>
    <dgm:cxn modelId="{49F969CE-4486-4A7F-AE75-76695FB7634A}" srcId="{7B7F9E37-1E51-4896-84EC-52EE6D757AC3}" destId="{837AC331-EDB3-4831-B46B-30E19CAC66EF}" srcOrd="1" destOrd="0" parTransId="{1E82C014-DDB4-422E-B5B6-97A3580F55F1}" sibTransId="{1E233B26-B655-4DB0-88E6-49EE4174D27B}"/>
    <dgm:cxn modelId="{9DE8AFB9-4DF3-47F2-B3FF-DA6A848205A1}" type="presOf" srcId="{92E7AEE6-8A15-4848-A8BA-0C1C2A88AC1B}" destId="{CA855CBD-B132-4A0C-9992-9002F200E042}" srcOrd="0" destOrd="0" presId="urn:microsoft.com/office/officeart/2005/8/layout/default"/>
    <dgm:cxn modelId="{18CE4BEA-9A58-4877-A135-C3FC59E8CEF7}" type="presOf" srcId="{7B7F9E37-1E51-4896-84EC-52EE6D757AC3}" destId="{A231B296-5133-4DDD-BE2A-BB21EA863678}" srcOrd="0" destOrd="0" presId="urn:microsoft.com/office/officeart/2005/8/layout/default"/>
    <dgm:cxn modelId="{10D8D8F0-C837-4675-B1EE-07B96050ED1A}" type="presOf" srcId="{DA075BDC-E343-4F56-B742-68DA070E41B8}" destId="{F5357DC3-3645-4941-B4A2-2064C7B2176A}" srcOrd="0" destOrd="0" presId="urn:microsoft.com/office/officeart/2005/8/layout/default"/>
    <dgm:cxn modelId="{56B0C2C0-2988-4823-88B8-A920A3B94E6C}" srcId="{7B7F9E37-1E51-4896-84EC-52EE6D757AC3}" destId="{4DF80E19-1FF0-447D-BFDA-22AE35DE8B70}" srcOrd="2" destOrd="0" parTransId="{18F2AA85-B427-448B-AD60-0B82ED77AB9D}" sibTransId="{3AD4EE01-315B-451D-9E42-0CAA84E03D4D}"/>
    <dgm:cxn modelId="{F750958F-BC0C-4F58-BE54-772FF70DAE91}" type="presOf" srcId="{837AC331-EDB3-4831-B46B-30E19CAC66EF}" destId="{B6A5ECEE-1499-4FDC-8C55-63FA51685BB2}" srcOrd="0" destOrd="0" presId="urn:microsoft.com/office/officeart/2005/8/layout/default"/>
    <dgm:cxn modelId="{EA9AF533-825E-479A-8C84-03B14E5D8B98}" type="presParOf" srcId="{A231B296-5133-4DDD-BE2A-BB21EA863678}" destId="{1581C245-F88B-49C7-B3E7-6DF6F3E3326F}" srcOrd="0" destOrd="0" presId="urn:microsoft.com/office/officeart/2005/8/layout/default"/>
    <dgm:cxn modelId="{A1099F1D-3D8E-41EB-A5BE-E60E2DBBB653}" type="presParOf" srcId="{A231B296-5133-4DDD-BE2A-BB21EA863678}" destId="{9457C239-B0C4-47E3-8994-A5005237CC60}" srcOrd="1" destOrd="0" presId="urn:microsoft.com/office/officeart/2005/8/layout/default"/>
    <dgm:cxn modelId="{86CFE9B3-2DC9-46AF-BFA4-1F2200A7E828}" type="presParOf" srcId="{A231B296-5133-4DDD-BE2A-BB21EA863678}" destId="{B6A5ECEE-1499-4FDC-8C55-63FA51685BB2}" srcOrd="2" destOrd="0" presId="urn:microsoft.com/office/officeart/2005/8/layout/default"/>
    <dgm:cxn modelId="{63819A55-AF9D-4CD6-87DF-E80BA0D47B43}" type="presParOf" srcId="{A231B296-5133-4DDD-BE2A-BB21EA863678}" destId="{9F923DAF-D911-4CA0-8425-3515E7ED3876}" srcOrd="3" destOrd="0" presId="urn:microsoft.com/office/officeart/2005/8/layout/default"/>
    <dgm:cxn modelId="{88AA38A3-57B0-4658-B7E5-EAD7310FBB95}" type="presParOf" srcId="{A231B296-5133-4DDD-BE2A-BB21EA863678}" destId="{53D6B2D1-1E5F-452A-A4AB-288BEDA0342C}" srcOrd="4" destOrd="0" presId="urn:microsoft.com/office/officeart/2005/8/layout/default"/>
    <dgm:cxn modelId="{C38F6D26-078F-463D-83DF-B2185E7BDD45}" type="presParOf" srcId="{A231B296-5133-4DDD-BE2A-BB21EA863678}" destId="{0C97141B-741F-4878-9A4E-12754E9B1C63}" srcOrd="5" destOrd="0" presId="urn:microsoft.com/office/officeart/2005/8/layout/default"/>
    <dgm:cxn modelId="{6E6D24A1-11A5-4C98-B0D1-081E7EEC8AAE}" type="presParOf" srcId="{A231B296-5133-4DDD-BE2A-BB21EA863678}" destId="{CA855CBD-B132-4A0C-9992-9002F200E042}" srcOrd="6" destOrd="0" presId="urn:microsoft.com/office/officeart/2005/8/layout/default"/>
    <dgm:cxn modelId="{F9128DE0-B168-461B-8056-E28FE7BCA85C}" type="presParOf" srcId="{A231B296-5133-4DDD-BE2A-BB21EA863678}" destId="{C81FD9BD-8E10-41FD-92F5-CD7D43FFE3D5}" srcOrd="7" destOrd="0" presId="urn:microsoft.com/office/officeart/2005/8/layout/default"/>
    <dgm:cxn modelId="{1778A0E6-6A25-4A8A-BA20-507522DD5436}" type="presParOf" srcId="{A231B296-5133-4DDD-BE2A-BB21EA863678}" destId="{F5357DC3-3645-4941-B4A2-2064C7B2176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446FA9-D320-46E8-A237-4260EC39B763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</dgm:pt>
    <dgm:pt modelId="{75052A3E-F9CC-495F-AF1E-55971F9B76D8}">
      <dgm:prSet phldrT="[Texto]" custT="1"/>
      <dgm:spPr/>
      <dgm:t>
        <a:bodyPr/>
        <a:lstStyle/>
        <a:p>
          <a:pPr algn="just"/>
          <a:r>
            <a:rPr lang="es-EC" sz="1400" b="1" dirty="0" smtClean="0">
              <a:latin typeface="Arial" panose="020B0604020202020204" pitchFamily="34" charset="0"/>
              <a:cs typeface="Arial" panose="020B0604020202020204" pitchFamily="34" charset="0"/>
            </a:rPr>
            <a:t>ORTOGRÁFICA</a:t>
          </a:r>
        </a:p>
        <a:p>
          <a:pPr algn="just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Reconocimiento de patrones ortográficos, obligatorio para la lectura fluida. </a:t>
          </a:r>
          <a:endParaRPr lang="es-EC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4D22C8-13A3-4E4E-AA22-C197EDCF0FD3}" type="parTrans" cxnId="{C1C02A0F-7515-497D-A361-C92029B5C9B2}">
      <dgm:prSet/>
      <dgm:spPr/>
      <dgm:t>
        <a:bodyPr/>
        <a:lstStyle/>
        <a:p>
          <a:endParaRPr lang="es-EC"/>
        </a:p>
      </dgm:t>
    </dgm:pt>
    <dgm:pt modelId="{F316FF8A-2262-4246-BAC2-6615261093CC}" type="sibTrans" cxnId="{C1C02A0F-7515-497D-A361-C92029B5C9B2}">
      <dgm:prSet/>
      <dgm:spPr/>
      <dgm:t>
        <a:bodyPr/>
        <a:lstStyle/>
        <a:p>
          <a:endParaRPr lang="es-EC"/>
        </a:p>
      </dgm:t>
    </dgm:pt>
    <dgm:pt modelId="{FE9B25CD-FB45-4B58-B614-0F90A73E5E25}">
      <dgm:prSet phldrT="[Texto]" custT="1"/>
      <dgm:spPr/>
      <dgm:t>
        <a:bodyPr/>
        <a:lstStyle/>
        <a:p>
          <a:pPr algn="just"/>
          <a:r>
            <a:rPr lang="es-EC" sz="1400" b="1" dirty="0" smtClean="0">
              <a:latin typeface="Arial" panose="020B0604020202020204" pitchFamily="34" charset="0"/>
              <a:cs typeface="Arial" panose="020B0604020202020204" pitchFamily="34" charset="0"/>
            </a:rPr>
            <a:t>FLUIDA-EXPRESIVA</a:t>
          </a:r>
        </a:p>
        <a:p>
          <a:pPr algn="just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Se lee el texto tomando en cuenta la puntuación, expresión y el contexto. 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EDA76D-2159-4D45-9E2B-B954FE4ADE94}" type="parTrans" cxnId="{9471CB71-77E3-4F1E-8C81-06B2738D76DA}">
      <dgm:prSet/>
      <dgm:spPr/>
      <dgm:t>
        <a:bodyPr/>
        <a:lstStyle/>
        <a:p>
          <a:endParaRPr lang="es-EC"/>
        </a:p>
      </dgm:t>
    </dgm:pt>
    <dgm:pt modelId="{B6F13DBE-EA81-4DE4-9818-58835FA1066A}" type="sibTrans" cxnId="{9471CB71-77E3-4F1E-8C81-06B2738D76DA}">
      <dgm:prSet/>
      <dgm:spPr/>
      <dgm:t>
        <a:bodyPr/>
        <a:lstStyle/>
        <a:p>
          <a:endParaRPr lang="es-EC"/>
        </a:p>
      </dgm:t>
    </dgm:pt>
    <dgm:pt modelId="{5FD0B652-4806-4248-901B-911E741968A5}" type="pres">
      <dgm:prSet presAssocID="{BD446FA9-D320-46E8-A237-4260EC39B763}" presName="linearFlow" presStyleCnt="0">
        <dgm:presLayoutVars>
          <dgm:dir/>
          <dgm:resizeHandles val="exact"/>
        </dgm:presLayoutVars>
      </dgm:prSet>
      <dgm:spPr/>
    </dgm:pt>
    <dgm:pt modelId="{8BB80BC4-E88A-4475-AACC-F9E9058D0B31}" type="pres">
      <dgm:prSet presAssocID="{75052A3E-F9CC-495F-AF1E-55971F9B76D8}" presName="composite" presStyleCnt="0"/>
      <dgm:spPr/>
    </dgm:pt>
    <dgm:pt modelId="{A254315C-BF30-4EF4-8446-EB2AC7C4D44D}" type="pres">
      <dgm:prSet presAssocID="{75052A3E-F9CC-495F-AF1E-55971F9B76D8}" presName="imgShp" presStyleLbl="fgImgPlace1" presStyleIdx="0" presStyleCnt="2" custScaleX="50166" custScaleY="56079" custLinFactNeighborX="5830" custLinFactNeighborY="-194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F4D91B6-BF65-4BCA-8DDD-E6D6B594CA19}" type="pres">
      <dgm:prSet presAssocID="{75052A3E-F9CC-495F-AF1E-55971F9B76D8}" presName="txShp" presStyleLbl="node1" presStyleIdx="0" presStyleCnt="2" custScaleX="125910" custScaleY="40673" custLinFactNeighborX="8867" custLinFactNeighborY="-6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5C014F-FE25-41F1-B1C6-4E96C629738B}" type="pres">
      <dgm:prSet presAssocID="{F316FF8A-2262-4246-BAC2-6615261093CC}" presName="spacing" presStyleCnt="0"/>
      <dgm:spPr/>
    </dgm:pt>
    <dgm:pt modelId="{33CB2C9A-6405-4D94-8EF2-668CE595568E}" type="pres">
      <dgm:prSet presAssocID="{FE9B25CD-FB45-4B58-B614-0F90A73E5E25}" presName="composite" presStyleCnt="0"/>
      <dgm:spPr/>
    </dgm:pt>
    <dgm:pt modelId="{066B2044-6C72-4D83-B634-F1E5EC0CE06F}" type="pres">
      <dgm:prSet presAssocID="{FE9B25CD-FB45-4B58-B614-0F90A73E5E25}" presName="imgShp" presStyleLbl="fgImgPlace1" presStyleIdx="1" presStyleCnt="2" custScaleX="54204" custScaleY="61926" custLinFactNeighborX="5850" custLinFactNeighborY="-2373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6216FDF-E3BD-48BA-A280-07D3FABFF246}" type="pres">
      <dgm:prSet presAssocID="{FE9B25CD-FB45-4B58-B614-0F90A73E5E25}" presName="txShp" presStyleLbl="node1" presStyleIdx="1" presStyleCnt="2" custScaleX="127868" custScaleY="46081" custLinFactNeighborX="7680" custLinFactNeighborY="-216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2A8586E-EDCF-4CB4-BAD5-326E39DCB2A9}" type="presOf" srcId="{BD446FA9-D320-46E8-A237-4260EC39B763}" destId="{5FD0B652-4806-4248-901B-911E741968A5}" srcOrd="0" destOrd="0" presId="urn:microsoft.com/office/officeart/2005/8/layout/vList3"/>
    <dgm:cxn modelId="{9471CB71-77E3-4F1E-8C81-06B2738D76DA}" srcId="{BD446FA9-D320-46E8-A237-4260EC39B763}" destId="{FE9B25CD-FB45-4B58-B614-0F90A73E5E25}" srcOrd="1" destOrd="0" parTransId="{38EDA76D-2159-4D45-9E2B-B954FE4ADE94}" sibTransId="{B6F13DBE-EA81-4DE4-9818-58835FA1066A}"/>
    <dgm:cxn modelId="{C3A0C667-0C30-40CC-A670-5A08775C0B8D}" type="presOf" srcId="{75052A3E-F9CC-495F-AF1E-55971F9B76D8}" destId="{3F4D91B6-BF65-4BCA-8DDD-E6D6B594CA19}" srcOrd="0" destOrd="0" presId="urn:microsoft.com/office/officeart/2005/8/layout/vList3"/>
    <dgm:cxn modelId="{C1C02A0F-7515-497D-A361-C92029B5C9B2}" srcId="{BD446FA9-D320-46E8-A237-4260EC39B763}" destId="{75052A3E-F9CC-495F-AF1E-55971F9B76D8}" srcOrd="0" destOrd="0" parTransId="{EB4D22C8-13A3-4E4E-AA22-C197EDCF0FD3}" sibTransId="{F316FF8A-2262-4246-BAC2-6615261093CC}"/>
    <dgm:cxn modelId="{CB8C2A82-7816-4B46-815E-07F4AA2C7501}" type="presOf" srcId="{FE9B25CD-FB45-4B58-B614-0F90A73E5E25}" destId="{A6216FDF-E3BD-48BA-A280-07D3FABFF246}" srcOrd="0" destOrd="0" presId="urn:microsoft.com/office/officeart/2005/8/layout/vList3"/>
    <dgm:cxn modelId="{ED7F5BF1-6650-4A82-A1DD-28D684B1F2C3}" type="presParOf" srcId="{5FD0B652-4806-4248-901B-911E741968A5}" destId="{8BB80BC4-E88A-4475-AACC-F9E9058D0B31}" srcOrd="0" destOrd="0" presId="urn:microsoft.com/office/officeart/2005/8/layout/vList3"/>
    <dgm:cxn modelId="{ACBE2958-E17D-441C-B3EE-6E88370FC6EC}" type="presParOf" srcId="{8BB80BC4-E88A-4475-AACC-F9E9058D0B31}" destId="{A254315C-BF30-4EF4-8446-EB2AC7C4D44D}" srcOrd="0" destOrd="0" presId="urn:microsoft.com/office/officeart/2005/8/layout/vList3"/>
    <dgm:cxn modelId="{758AC595-003D-4D4A-9C34-FB37A72564B4}" type="presParOf" srcId="{8BB80BC4-E88A-4475-AACC-F9E9058D0B31}" destId="{3F4D91B6-BF65-4BCA-8DDD-E6D6B594CA19}" srcOrd="1" destOrd="0" presId="urn:microsoft.com/office/officeart/2005/8/layout/vList3"/>
    <dgm:cxn modelId="{E2D18081-A7BD-4AB2-94B8-3591FF4B934D}" type="presParOf" srcId="{5FD0B652-4806-4248-901B-911E741968A5}" destId="{565C014F-FE25-41F1-B1C6-4E96C629738B}" srcOrd="1" destOrd="0" presId="urn:microsoft.com/office/officeart/2005/8/layout/vList3"/>
    <dgm:cxn modelId="{4AD00F11-311C-417A-B943-7075D61D2314}" type="presParOf" srcId="{5FD0B652-4806-4248-901B-911E741968A5}" destId="{33CB2C9A-6405-4D94-8EF2-668CE595568E}" srcOrd="2" destOrd="0" presId="urn:microsoft.com/office/officeart/2005/8/layout/vList3"/>
    <dgm:cxn modelId="{67F8AE52-D08C-428B-B9F7-407623553971}" type="presParOf" srcId="{33CB2C9A-6405-4D94-8EF2-668CE595568E}" destId="{066B2044-6C72-4D83-B634-F1E5EC0CE06F}" srcOrd="0" destOrd="0" presId="urn:microsoft.com/office/officeart/2005/8/layout/vList3"/>
    <dgm:cxn modelId="{271B8F47-BFDD-4B1A-AF4A-36909F1A5F67}" type="presParOf" srcId="{33CB2C9A-6405-4D94-8EF2-668CE595568E}" destId="{A6216FDF-E3BD-48BA-A280-07D3FABFF24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DBF8FA-03AB-411A-BF05-C94AEF969970}" type="doc">
      <dgm:prSet loTypeId="urn:microsoft.com/office/officeart/2005/8/layout/vList3" loCatId="list" qsTypeId="urn:microsoft.com/office/officeart/2005/8/quickstyle/simple3" qsCatId="simple" csTypeId="urn:microsoft.com/office/officeart/2005/8/colors/colorful2" csCatId="colorful" phldr="1"/>
      <dgm:spPr/>
    </dgm:pt>
    <dgm:pt modelId="{677BFB45-8FB2-44E2-8632-DE0474960B55}">
      <dgm:prSet phldrT="[Texto]" custT="1"/>
      <dgm:spPr/>
      <dgm:t>
        <a:bodyPr/>
        <a:lstStyle/>
        <a:p>
          <a:pPr algn="l"/>
          <a:r>
            <a:rPr lang="es-EC" sz="1400" b="1" dirty="0" smtClean="0"/>
            <a:t>LOGOGRÁFICA</a:t>
          </a:r>
        </a:p>
        <a:p>
          <a:pPr algn="l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Reconocimiento de escrituras globales: mamá, Coca Cola, KFC, McDonald, sin decodificación</a:t>
          </a:r>
          <a:r>
            <a:rPr lang="es-EC" sz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6DB5F884-A2ED-43A8-805C-B6AFF3BEE9A2}" type="parTrans" cxnId="{32658027-4ACC-421C-8AA9-71C06459F993}">
      <dgm:prSet/>
      <dgm:spPr/>
      <dgm:t>
        <a:bodyPr/>
        <a:lstStyle/>
        <a:p>
          <a:endParaRPr lang="es-EC"/>
        </a:p>
      </dgm:t>
    </dgm:pt>
    <dgm:pt modelId="{42E59014-9F98-4D59-B94E-57218B9C82F7}" type="sibTrans" cxnId="{32658027-4ACC-421C-8AA9-71C06459F993}">
      <dgm:prSet/>
      <dgm:spPr/>
      <dgm:t>
        <a:bodyPr/>
        <a:lstStyle/>
        <a:p>
          <a:endParaRPr lang="es-EC"/>
        </a:p>
      </dgm:t>
    </dgm:pt>
    <dgm:pt modelId="{3F332130-C4BC-41B6-8484-1E84B3E21B84}">
      <dgm:prSet phldrT="[Texto]" custT="1"/>
      <dgm:spPr/>
      <dgm:t>
        <a:bodyPr/>
        <a:lstStyle/>
        <a:p>
          <a:pPr algn="just"/>
          <a:r>
            <a:rPr lang="es-EC" sz="1600" b="1" dirty="0" smtClean="0"/>
            <a:t>ALFABETICA</a:t>
          </a:r>
        </a:p>
        <a:p>
          <a:pPr algn="just"/>
          <a:r>
            <a:rPr lang="es-EC" sz="1400" b="0" dirty="0" smtClean="0">
              <a:latin typeface="Arial" panose="020B0604020202020204" pitchFamily="34" charset="0"/>
              <a:cs typeface="Arial" panose="020B0604020202020204" pitchFamily="34" charset="0"/>
            </a:rPr>
            <a:t>Conocimiento y comprensión del principio alfabético: asociación grafema-fonema, etapa de decodificación fonológica.</a:t>
          </a:r>
        </a:p>
      </dgm:t>
    </dgm:pt>
    <dgm:pt modelId="{44A0A08B-8776-4597-9480-1A47D2045380}" type="parTrans" cxnId="{0861C43A-EBAB-4F66-A014-CCA4B31A0934}">
      <dgm:prSet/>
      <dgm:spPr/>
      <dgm:t>
        <a:bodyPr/>
        <a:lstStyle/>
        <a:p>
          <a:endParaRPr lang="es-EC"/>
        </a:p>
      </dgm:t>
    </dgm:pt>
    <dgm:pt modelId="{49C357CB-23BD-4ED2-A5AD-DC9ECFCD1C66}" type="sibTrans" cxnId="{0861C43A-EBAB-4F66-A014-CCA4B31A0934}">
      <dgm:prSet/>
      <dgm:spPr/>
      <dgm:t>
        <a:bodyPr/>
        <a:lstStyle/>
        <a:p>
          <a:endParaRPr lang="es-EC"/>
        </a:p>
      </dgm:t>
    </dgm:pt>
    <dgm:pt modelId="{6FBBEB75-6F6A-4A7A-8669-953F8F279EF5}" type="pres">
      <dgm:prSet presAssocID="{2EDBF8FA-03AB-411A-BF05-C94AEF969970}" presName="linearFlow" presStyleCnt="0">
        <dgm:presLayoutVars>
          <dgm:dir/>
          <dgm:resizeHandles val="exact"/>
        </dgm:presLayoutVars>
      </dgm:prSet>
      <dgm:spPr/>
    </dgm:pt>
    <dgm:pt modelId="{1C2C692F-B66E-484F-85C2-6C4C18A3BCAC}" type="pres">
      <dgm:prSet presAssocID="{677BFB45-8FB2-44E2-8632-DE0474960B55}" presName="composite" presStyleCnt="0"/>
      <dgm:spPr/>
    </dgm:pt>
    <dgm:pt modelId="{AD0C0B12-A75C-4B18-AA18-3A5D814F4023}" type="pres">
      <dgm:prSet presAssocID="{677BFB45-8FB2-44E2-8632-DE0474960B55}" presName="imgShp" presStyleLbl="fgImgPlace1" presStyleIdx="0" presStyleCnt="2" custScaleX="69674" custScaleY="96461" custLinFactNeighborX="-39923" custLinFactNeighborY="-13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0672800-BFF7-4B5E-9BAE-76B3E7D927E6}" type="pres">
      <dgm:prSet presAssocID="{677BFB45-8FB2-44E2-8632-DE0474960B55}" presName="txShp" presStyleLbl="node1" presStyleIdx="0" presStyleCnt="2" custScaleX="134723" custScaleY="68021" custLinFactNeighborX="5097" custLinFactNeighborY="-63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7373CD-E41C-4941-807F-EDFFCE159A81}" type="pres">
      <dgm:prSet presAssocID="{42E59014-9F98-4D59-B94E-57218B9C82F7}" presName="spacing" presStyleCnt="0"/>
      <dgm:spPr/>
    </dgm:pt>
    <dgm:pt modelId="{881C1335-F8FF-43C2-B18E-B9CEB62C7BEA}" type="pres">
      <dgm:prSet presAssocID="{3F332130-C4BC-41B6-8484-1E84B3E21B84}" presName="composite" presStyleCnt="0"/>
      <dgm:spPr/>
    </dgm:pt>
    <dgm:pt modelId="{090C6DB1-5C88-4A2A-B84F-55FECA46298B}" type="pres">
      <dgm:prSet presAssocID="{3F332130-C4BC-41B6-8484-1E84B3E21B84}" presName="imgShp" presStyleLbl="fgImgPlace1" presStyleIdx="1" presStyleCnt="2" custScaleX="70193" custScaleY="85160" custLinFactNeighborX="-32868" custLinFactNeighborY="-2814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41B950D-F2F9-496A-8E3F-4C9F47385CA1}" type="pres">
      <dgm:prSet presAssocID="{3F332130-C4BC-41B6-8484-1E84B3E21B84}" presName="txShp" presStyleLbl="node1" presStyleIdx="1" presStyleCnt="2" custScaleX="134317" custScaleY="84649" custLinFactNeighborX="5027" custLinFactNeighborY="-164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861C43A-EBAB-4F66-A014-CCA4B31A0934}" srcId="{2EDBF8FA-03AB-411A-BF05-C94AEF969970}" destId="{3F332130-C4BC-41B6-8484-1E84B3E21B84}" srcOrd="1" destOrd="0" parTransId="{44A0A08B-8776-4597-9480-1A47D2045380}" sibTransId="{49C357CB-23BD-4ED2-A5AD-DC9ECFCD1C66}"/>
    <dgm:cxn modelId="{2AB1C7EB-B939-43EA-8588-75B56459046F}" type="presOf" srcId="{677BFB45-8FB2-44E2-8632-DE0474960B55}" destId="{20672800-BFF7-4B5E-9BAE-76B3E7D927E6}" srcOrd="0" destOrd="0" presId="urn:microsoft.com/office/officeart/2005/8/layout/vList3"/>
    <dgm:cxn modelId="{3223CFFB-CC02-46EB-9C6C-1BDA7884A106}" type="presOf" srcId="{3F332130-C4BC-41B6-8484-1E84B3E21B84}" destId="{A41B950D-F2F9-496A-8E3F-4C9F47385CA1}" srcOrd="0" destOrd="0" presId="urn:microsoft.com/office/officeart/2005/8/layout/vList3"/>
    <dgm:cxn modelId="{94BB98DE-8A12-427E-9D1F-8C90693FCDC1}" type="presOf" srcId="{2EDBF8FA-03AB-411A-BF05-C94AEF969970}" destId="{6FBBEB75-6F6A-4A7A-8669-953F8F279EF5}" srcOrd="0" destOrd="0" presId="urn:microsoft.com/office/officeart/2005/8/layout/vList3"/>
    <dgm:cxn modelId="{32658027-4ACC-421C-8AA9-71C06459F993}" srcId="{2EDBF8FA-03AB-411A-BF05-C94AEF969970}" destId="{677BFB45-8FB2-44E2-8632-DE0474960B55}" srcOrd="0" destOrd="0" parTransId="{6DB5F884-A2ED-43A8-805C-B6AFF3BEE9A2}" sibTransId="{42E59014-9F98-4D59-B94E-57218B9C82F7}"/>
    <dgm:cxn modelId="{037D9856-DD88-452A-9321-C2C0BF798095}" type="presParOf" srcId="{6FBBEB75-6F6A-4A7A-8669-953F8F279EF5}" destId="{1C2C692F-B66E-484F-85C2-6C4C18A3BCAC}" srcOrd="0" destOrd="0" presId="urn:microsoft.com/office/officeart/2005/8/layout/vList3"/>
    <dgm:cxn modelId="{A04B1C73-171C-48CD-8DA7-B29D628E2006}" type="presParOf" srcId="{1C2C692F-B66E-484F-85C2-6C4C18A3BCAC}" destId="{AD0C0B12-A75C-4B18-AA18-3A5D814F4023}" srcOrd="0" destOrd="0" presId="urn:microsoft.com/office/officeart/2005/8/layout/vList3"/>
    <dgm:cxn modelId="{612A5C29-9E9F-4F5C-A31E-36650CB1DB1C}" type="presParOf" srcId="{1C2C692F-B66E-484F-85C2-6C4C18A3BCAC}" destId="{20672800-BFF7-4B5E-9BAE-76B3E7D927E6}" srcOrd="1" destOrd="0" presId="urn:microsoft.com/office/officeart/2005/8/layout/vList3"/>
    <dgm:cxn modelId="{EEB4EAC5-0862-4F6B-9A7A-AFD5E5EF55BB}" type="presParOf" srcId="{6FBBEB75-6F6A-4A7A-8669-953F8F279EF5}" destId="{E47373CD-E41C-4941-807F-EDFFCE159A81}" srcOrd="1" destOrd="0" presId="urn:microsoft.com/office/officeart/2005/8/layout/vList3"/>
    <dgm:cxn modelId="{C01E111C-9D96-425F-8353-0EFE25362AE4}" type="presParOf" srcId="{6FBBEB75-6F6A-4A7A-8669-953F8F279EF5}" destId="{881C1335-F8FF-43C2-B18E-B9CEB62C7BEA}" srcOrd="2" destOrd="0" presId="urn:microsoft.com/office/officeart/2005/8/layout/vList3"/>
    <dgm:cxn modelId="{C02A91CB-9755-4CF6-8CC1-74F1DA333059}" type="presParOf" srcId="{881C1335-F8FF-43C2-B18E-B9CEB62C7BEA}" destId="{090C6DB1-5C88-4A2A-B84F-55FECA46298B}" srcOrd="0" destOrd="0" presId="urn:microsoft.com/office/officeart/2005/8/layout/vList3"/>
    <dgm:cxn modelId="{0FC77599-D57A-4BE3-9EF1-C00174D12FC1}" type="presParOf" srcId="{881C1335-F8FF-43C2-B18E-B9CEB62C7BEA}" destId="{A41B950D-F2F9-496A-8E3F-4C9F47385CA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7F9A22-D870-4727-89DC-642C716F8F30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BEC7F646-9386-4F2E-A73A-B393A27B5E8B}">
      <dgm:prSet phldrT="[Texto]"/>
      <dgm:spPr/>
      <dgm:t>
        <a:bodyPr/>
        <a:lstStyle/>
        <a:p>
          <a:pPr algn="just"/>
          <a:r>
            <a:rPr lang="es-EC" dirty="0" smtClean="0"/>
            <a:t>Aprender en un ambiente constructivista, no figura admitir que los niños hagan lo que deseen; este tipo de ambientes han de instituir rutinas estimulantes que forjen el aprendizaje.</a:t>
          </a:r>
          <a:endParaRPr lang="es-EC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CA5C696-B2A4-4BC0-8872-A0BAC6537F9B}" type="sibTrans" cxnId="{83B7D9E8-7B57-4021-84D4-A74F92DE922D}">
      <dgm:prSet/>
      <dgm:spPr/>
      <dgm:t>
        <a:bodyPr/>
        <a:lstStyle/>
        <a:p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6983B45-B492-404A-AB5E-59F7CCC9A2B1}" type="parTrans" cxnId="{83B7D9E8-7B57-4021-84D4-A74F92DE922D}">
      <dgm:prSet/>
      <dgm:spPr/>
      <dgm:t>
        <a:bodyPr/>
        <a:lstStyle/>
        <a:p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7DC2498-0D44-471B-9BF5-CDD0070AF8B4}">
      <dgm:prSet phldrT="[Texto]"/>
      <dgm:spPr/>
      <dgm:t>
        <a:bodyPr/>
        <a:lstStyle/>
        <a:p>
          <a:pPr algn="just"/>
          <a:r>
            <a:rPr lang="es-EC" b="0" i="0" dirty="0" smtClean="0"/>
            <a:t>La lectura a edad temprana mejora la estructura del pensamiento, aumenta la actividad eléctrica cerebral e incluso proporciona momentos de auto reflexión que ayuda a comprender, interpretar y relacionar un texto con otros conocimientos y experiencias, algo que en la edad adulta les hará marcar la diferencia.</a:t>
          </a:r>
          <a:endParaRPr lang="es-EC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7D71E9D-5C90-4B29-AFCF-B5E0B5E4A0EC}" type="sibTrans" cxnId="{50481DBF-D62E-4902-A654-6EC36C2AFCE1}">
      <dgm:prSet/>
      <dgm:spPr/>
      <dgm:t>
        <a:bodyPr/>
        <a:lstStyle/>
        <a:p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E49E7AF-27CD-49C2-973E-3412B014FD52}" type="parTrans" cxnId="{50481DBF-D62E-4902-A654-6EC36C2AFCE1}">
      <dgm:prSet/>
      <dgm:spPr/>
      <dgm:t>
        <a:bodyPr/>
        <a:lstStyle/>
        <a:p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FFA49B8-D99A-42F2-87C9-2DDCD092E1C1}">
      <dgm:prSet phldrT="[Texto]"/>
      <dgm:spPr/>
      <dgm:t>
        <a:bodyPr/>
        <a:lstStyle/>
        <a:p>
          <a:pPr algn="just"/>
          <a:r>
            <a:rPr lang="es-EC" b="0" i="0" dirty="0" smtClean="0"/>
            <a:t>El niño debe iniciar el aprendizaje de lectura durante sus primeros años de actividad escolar, lo que ayudará a convertirlo en un lector hábil, por lo cual es importante crear las bases apropiadas para que adquiera nuevas destrezas en el área de lectura.</a:t>
          </a:r>
          <a:endParaRPr lang="es-EC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54EB733-7FE1-415B-B0C5-C0BB6C6C0D42}" type="sibTrans" cxnId="{4CE9FDB0-6CFC-4A54-8D66-FE79BE3CF91B}">
      <dgm:prSet/>
      <dgm:spPr/>
      <dgm:t>
        <a:bodyPr/>
        <a:lstStyle/>
        <a:p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F965B42-3460-4440-AAA9-77F9269DF01C}" type="parTrans" cxnId="{4CE9FDB0-6CFC-4A54-8D66-FE79BE3CF91B}">
      <dgm:prSet/>
      <dgm:spPr/>
      <dgm:t>
        <a:bodyPr/>
        <a:lstStyle/>
        <a:p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0279A80-1FB8-42B5-A5EA-0763657844A6}">
      <dgm:prSet phldrT="[Texto]"/>
      <dgm:spPr/>
      <dgm:t>
        <a:bodyPr/>
        <a:lstStyle/>
        <a:p>
          <a:pPr algn="just"/>
          <a:r>
            <a:rPr lang="es-EC" b="0" i="0" dirty="0" smtClean="0"/>
            <a:t>A la edad de 4 años, los niños empiezan a entender que las palabras escritas contienen un significado. A los 5 años, la mayoría comienza a notar que las palabras están ubicadas espacialmente de izquierda a derecha. En esta etapa, inclusive comienzan a identificar letras mayúsculas y minúsculas y a "leer" palabras simples</a:t>
          </a:r>
          <a:r>
            <a:rPr lang="es-EC" dirty="0" smtClean="0">
              <a:solidFill>
                <a:schemeClr val="tx1"/>
              </a:solidFill>
              <a:latin typeface="Calibri" panose="020F0502020204030204" pitchFamily="34" charset="0"/>
            </a:rPr>
            <a:t> </a:t>
          </a:r>
          <a:endParaRPr lang="es-EC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92BD849-3460-486A-88A3-4D78AC72C51F}" type="sibTrans" cxnId="{F410504C-1A0E-49F9-8CA8-B80E8B514B66}">
      <dgm:prSet/>
      <dgm:spPr/>
      <dgm:t>
        <a:bodyPr/>
        <a:lstStyle/>
        <a:p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4EBA1FE-9E47-4E1F-807F-8EEB2DF105D7}" type="parTrans" cxnId="{F410504C-1A0E-49F9-8CA8-B80E8B514B66}">
      <dgm:prSet/>
      <dgm:spPr/>
      <dgm:t>
        <a:bodyPr/>
        <a:lstStyle/>
        <a:p>
          <a:endParaRPr lang="es-EC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4E4B255-8925-4F00-9417-88852EB6EE65}" type="pres">
      <dgm:prSet presAssocID="{F67F9A22-D870-4727-89DC-642C716F8F3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8A56F4E1-F719-4996-B468-FAEA9AE97682}" type="pres">
      <dgm:prSet presAssocID="{F67F9A22-D870-4727-89DC-642C716F8F30}" presName="Name1" presStyleCnt="0"/>
      <dgm:spPr/>
    </dgm:pt>
    <dgm:pt modelId="{363694BD-70A1-49F4-B78A-3A976D7F5931}" type="pres">
      <dgm:prSet presAssocID="{F67F9A22-D870-4727-89DC-642C716F8F30}" presName="cycle" presStyleCnt="0"/>
      <dgm:spPr/>
    </dgm:pt>
    <dgm:pt modelId="{59403DB9-AA74-4848-A604-40F5F9285B73}" type="pres">
      <dgm:prSet presAssocID="{F67F9A22-D870-4727-89DC-642C716F8F30}" presName="srcNode" presStyleLbl="node1" presStyleIdx="0" presStyleCnt="4"/>
      <dgm:spPr/>
    </dgm:pt>
    <dgm:pt modelId="{D58DF4C9-86DF-4203-A011-D0EE01C3426E}" type="pres">
      <dgm:prSet presAssocID="{F67F9A22-D870-4727-89DC-642C716F8F30}" presName="conn" presStyleLbl="parChTrans1D2" presStyleIdx="0" presStyleCnt="1"/>
      <dgm:spPr/>
      <dgm:t>
        <a:bodyPr/>
        <a:lstStyle/>
        <a:p>
          <a:endParaRPr lang="es-EC"/>
        </a:p>
      </dgm:t>
    </dgm:pt>
    <dgm:pt modelId="{B3A09CD5-24A5-4920-A87F-932E61A081A3}" type="pres">
      <dgm:prSet presAssocID="{F67F9A22-D870-4727-89DC-642C716F8F30}" presName="extraNode" presStyleLbl="node1" presStyleIdx="0" presStyleCnt="4"/>
      <dgm:spPr/>
    </dgm:pt>
    <dgm:pt modelId="{23CA2AA7-7B23-441E-9250-B6C6936B2A89}" type="pres">
      <dgm:prSet presAssocID="{F67F9A22-D870-4727-89DC-642C716F8F30}" presName="dstNode" presStyleLbl="node1" presStyleIdx="0" presStyleCnt="4"/>
      <dgm:spPr/>
    </dgm:pt>
    <dgm:pt modelId="{68E07070-31C2-48AA-91F9-9DDF2F22B671}" type="pres">
      <dgm:prSet presAssocID="{BEC7F646-9386-4F2E-A73A-B393A27B5E8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24C087-DD0C-4397-BC0C-2D7BA7458423}" type="pres">
      <dgm:prSet presAssocID="{BEC7F646-9386-4F2E-A73A-B393A27B5E8B}" presName="accent_1" presStyleCnt="0"/>
      <dgm:spPr/>
    </dgm:pt>
    <dgm:pt modelId="{D96070F0-4C0A-4394-9C97-39FD43E39534}" type="pres">
      <dgm:prSet presAssocID="{BEC7F646-9386-4F2E-A73A-B393A27B5E8B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3E31CC3-1C6B-4197-987D-16468278F343}" type="pres">
      <dgm:prSet presAssocID="{B7DC2498-0D44-471B-9BF5-CDD0070AF8B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094779-6F03-4774-A137-10BD2618AA5F}" type="pres">
      <dgm:prSet presAssocID="{B7DC2498-0D44-471B-9BF5-CDD0070AF8B4}" presName="accent_2" presStyleCnt="0"/>
      <dgm:spPr/>
    </dgm:pt>
    <dgm:pt modelId="{72893463-824D-4180-B918-AD5CD96C82A8}" type="pres">
      <dgm:prSet presAssocID="{B7DC2498-0D44-471B-9BF5-CDD0070AF8B4}" presName="accentRepeatNode" presStyleLbl="solidFgAcc1" presStyleIdx="1" presStyleCnt="4" custScaleY="11304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4F4542F-F850-4EED-8596-AF64969C4096}" type="pres">
      <dgm:prSet presAssocID="{EFFA49B8-D99A-42F2-87C9-2DDCD092E1C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9E7495-C6AD-4FCC-A6EE-848797E66D8E}" type="pres">
      <dgm:prSet presAssocID="{EFFA49B8-D99A-42F2-87C9-2DDCD092E1C1}" presName="accent_3" presStyleCnt="0"/>
      <dgm:spPr/>
    </dgm:pt>
    <dgm:pt modelId="{D754EC4D-C1BC-43E5-B913-B75DC4569B18}" type="pres">
      <dgm:prSet presAssocID="{EFFA49B8-D99A-42F2-87C9-2DDCD092E1C1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CE2E839-8E7D-40D4-AAD3-D3778694EA13}" type="pres">
      <dgm:prSet presAssocID="{B0279A80-1FB8-42B5-A5EA-0763657844A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08DCA4-469A-4C84-8F9C-572BFDEC35C5}" type="pres">
      <dgm:prSet presAssocID="{B0279A80-1FB8-42B5-A5EA-0763657844A6}" presName="accent_4" presStyleCnt="0"/>
      <dgm:spPr/>
    </dgm:pt>
    <dgm:pt modelId="{EE9D99D6-EB4F-4115-822E-E37B47186A15}" type="pres">
      <dgm:prSet presAssocID="{B0279A80-1FB8-42B5-A5EA-0763657844A6}" presName="accentRepeatNode" presStyleLbl="solidFgAcc1" presStyleIdx="3" presStyleCnt="4" custScaleX="73328" custScaleY="12435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C1EEC93-498A-4121-8C5D-40B75222B8C3}" type="presOf" srcId="{B7DC2498-0D44-471B-9BF5-CDD0070AF8B4}" destId="{13E31CC3-1C6B-4197-987D-16468278F343}" srcOrd="0" destOrd="0" presId="urn:microsoft.com/office/officeart/2008/layout/VerticalCurvedList"/>
    <dgm:cxn modelId="{2E49FB6B-7417-45EB-939D-3D34BAE54C20}" type="presOf" srcId="{BEC7F646-9386-4F2E-A73A-B393A27B5E8B}" destId="{68E07070-31C2-48AA-91F9-9DDF2F22B671}" srcOrd="0" destOrd="0" presId="urn:microsoft.com/office/officeart/2008/layout/VerticalCurvedList"/>
    <dgm:cxn modelId="{50F021B4-6FF2-4D2D-9301-CAFD8E082DC2}" type="presOf" srcId="{F67F9A22-D870-4727-89DC-642C716F8F30}" destId="{74E4B255-8925-4F00-9417-88852EB6EE65}" srcOrd="0" destOrd="0" presId="urn:microsoft.com/office/officeart/2008/layout/VerticalCurvedList"/>
    <dgm:cxn modelId="{2368E9CF-F317-48EA-8116-B2CECB353DD9}" type="presOf" srcId="{EFFA49B8-D99A-42F2-87C9-2DDCD092E1C1}" destId="{D4F4542F-F850-4EED-8596-AF64969C4096}" srcOrd="0" destOrd="0" presId="urn:microsoft.com/office/officeart/2008/layout/VerticalCurvedList"/>
    <dgm:cxn modelId="{F410504C-1A0E-49F9-8CA8-B80E8B514B66}" srcId="{F67F9A22-D870-4727-89DC-642C716F8F30}" destId="{B0279A80-1FB8-42B5-A5EA-0763657844A6}" srcOrd="3" destOrd="0" parTransId="{34EBA1FE-9E47-4E1F-807F-8EEB2DF105D7}" sibTransId="{392BD849-3460-486A-88A3-4D78AC72C51F}"/>
    <dgm:cxn modelId="{7B4CA081-3976-45B6-A59B-A8443B8D402D}" type="presOf" srcId="{4CA5C696-B2A4-4BC0-8872-A0BAC6537F9B}" destId="{D58DF4C9-86DF-4203-A011-D0EE01C3426E}" srcOrd="0" destOrd="0" presId="urn:microsoft.com/office/officeart/2008/layout/VerticalCurvedList"/>
    <dgm:cxn modelId="{4CE9FDB0-6CFC-4A54-8D66-FE79BE3CF91B}" srcId="{F67F9A22-D870-4727-89DC-642C716F8F30}" destId="{EFFA49B8-D99A-42F2-87C9-2DDCD092E1C1}" srcOrd="2" destOrd="0" parTransId="{CF965B42-3460-4440-AAA9-77F9269DF01C}" sibTransId="{954EB733-7FE1-415B-B0C5-C0BB6C6C0D42}"/>
    <dgm:cxn modelId="{7E568DFE-7C1A-468D-BF64-CDBD4B92763C}" type="presOf" srcId="{B0279A80-1FB8-42B5-A5EA-0763657844A6}" destId="{8CE2E839-8E7D-40D4-AAD3-D3778694EA13}" srcOrd="0" destOrd="0" presId="urn:microsoft.com/office/officeart/2008/layout/VerticalCurvedList"/>
    <dgm:cxn modelId="{50481DBF-D62E-4902-A654-6EC36C2AFCE1}" srcId="{F67F9A22-D870-4727-89DC-642C716F8F30}" destId="{B7DC2498-0D44-471B-9BF5-CDD0070AF8B4}" srcOrd="1" destOrd="0" parTransId="{8E49E7AF-27CD-49C2-973E-3412B014FD52}" sibTransId="{17D71E9D-5C90-4B29-AFCF-B5E0B5E4A0EC}"/>
    <dgm:cxn modelId="{83B7D9E8-7B57-4021-84D4-A74F92DE922D}" srcId="{F67F9A22-D870-4727-89DC-642C716F8F30}" destId="{BEC7F646-9386-4F2E-A73A-B393A27B5E8B}" srcOrd="0" destOrd="0" parTransId="{06983B45-B492-404A-AB5E-59F7CCC9A2B1}" sibTransId="{4CA5C696-B2A4-4BC0-8872-A0BAC6537F9B}"/>
    <dgm:cxn modelId="{4A98D01A-DFC7-47DA-BE5C-6C9E6A6A7C23}" type="presParOf" srcId="{74E4B255-8925-4F00-9417-88852EB6EE65}" destId="{8A56F4E1-F719-4996-B468-FAEA9AE97682}" srcOrd="0" destOrd="0" presId="urn:microsoft.com/office/officeart/2008/layout/VerticalCurvedList"/>
    <dgm:cxn modelId="{7B49045D-94FD-4EF7-88B7-C93AA8D0F863}" type="presParOf" srcId="{8A56F4E1-F719-4996-B468-FAEA9AE97682}" destId="{363694BD-70A1-49F4-B78A-3A976D7F5931}" srcOrd="0" destOrd="0" presId="urn:microsoft.com/office/officeart/2008/layout/VerticalCurvedList"/>
    <dgm:cxn modelId="{B038EBA6-B376-4297-AB26-9A93F407241D}" type="presParOf" srcId="{363694BD-70A1-49F4-B78A-3A976D7F5931}" destId="{59403DB9-AA74-4848-A604-40F5F9285B73}" srcOrd="0" destOrd="0" presId="urn:microsoft.com/office/officeart/2008/layout/VerticalCurvedList"/>
    <dgm:cxn modelId="{1FC90F8E-344F-458E-96A6-46FE0AFC8908}" type="presParOf" srcId="{363694BD-70A1-49F4-B78A-3A976D7F5931}" destId="{D58DF4C9-86DF-4203-A011-D0EE01C3426E}" srcOrd="1" destOrd="0" presId="urn:microsoft.com/office/officeart/2008/layout/VerticalCurvedList"/>
    <dgm:cxn modelId="{EBC0AB13-AF02-49DA-91C9-DE2863BEE113}" type="presParOf" srcId="{363694BD-70A1-49F4-B78A-3A976D7F5931}" destId="{B3A09CD5-24A5-4920-A87F-932E61A081A3}" srcOrd="2" destOrd="0" presId="urn:microsoft.com/office/officeart/2008/layout/VerticalCurvedList"/>
    <dgm:cxn modelId="{EDB3290E-0EBE-4F5A-BA2E-D0E6A741CF7F}" type="presParOf" srcId="{363694BD-70A1-49F4-B78A-3A976D7F5931}" destId="{23CA2AA7-7B23-441E-9250-B6C6936B2A89}" srcOrd="3" destOrd="0" presId="urn:microsoft.com/office/officeart/2008/layout/VerticalCurvedList"/>
    <dgm:cxn modelId="{6D50BBF9-26BC-491A-8625-AA1E319CBBE0}" type="presParOf" srcId="{8A56F4E1-F719-4996-B468-FAEA9AE97682}" destId="{68E07070-31C2-48AA-91F9-9DDF2F22B671}" srcOrd="1" destOrd="0" presId="urn:microsoft.com/office/officeart/2008/layout/VerticalCurvedList"/>
    <dgm:cxn modelId="{497A0AD1-B7D9-45C4-A758-DA8E5341323C}" type="presParOf" srcId="{8A56F4E1-F719-4996-B468-FAEA9AE97682}" destId="{FB24C087-DD0C-4397-BC0C-2D7BA7458423}" srcOrd="2" destOrd="0" presId="urn:microsoft.com/office/officeart/2008/layout/VerticalCurvedList"/>
    <dgm:cxn modelId="{7C1D4EAD-68D5-4FB8-A48C-ACFDAE8731CE}" type="presParOf" srcId="{FB24C087-DD0C-4397-BC0C-2D7BA7458423}" destId="{D96070F0-4C0A-4394-9C97-39FD43E39534}" srcOrd="0" destOrd="0" presId="urn:microsoft.com/office/officeart/2008/layout/VerticalCurvedList"/>
    <dgm:cxn modelId="{5C0CCBD2-FEC9-4A39-BF85-107AE2D32171}" type="presParOf" srcId="{8A56F4E1-F719-4996-B468-FAEA9AE97682}" destId="{13E31CC3-1C6B-4197-987D-16468278F343}" srcOrd="3" destOrd="0" presId="urn:microsoft.com/office/officeart/2008/layout/VerticalCurvedList"/>
    <dgm:cxn modelId="{244113C8-280B-48C8-AADE-EA4BA4FC6D1E}" type="presParOf" srcId="{8A56F4E1-F719-4996-B468-FAEA9AE97682}" destId="{86094779-6F03-4774-A137-10BD2618AA5F}" srcOrd="4" destOrd="0" presId="urn:microsoft.com/office/officeart/2008/layout/VerticalCurvedList"/>
    <dgm:cxn modelId="{6EF79775-77B6-4F48-B4A5-265AE5EF899A}" type="presParOf" srcId="{86094779-6F03-4774-A137-10BD2618AA5F}" destId="{72893463-824D-4180-B918-AD5CD96C82A8}" srcOrd="0" destOrd="0" presId="urn:microsoft.com/office/officeart/2008/layout/VerticalCurvedList"/>
    <dgm:cxn modelId="{000EA945-D38B-4409-BD1A-AEE6718086D8}" type="presParOf" srcId="{8A56F4E1-F719-4996-B468-FAEA9AE97682}" destId="{D4F4542F-F850-4EED-8596-AF64969C4096}" srcOrd="5" destOrd="0" presId="urn:microsoft.com/office/officeart/2008/layout/VerticalCurvedList"/>
    <dgm:cxn modelId="{10AA3011-6927-4484-A35C-5112F2FE2A31}" type="presParOf" srcId="{8A56F4E1-F719-4996-B468-FAEA9AE97682}" destId="{8C9E7495-C6AD-4FCC-A6EE-848797E66D8E}" srcOrd="6" destOrd="0" presId="urn:microsoft.com/office/officeart/2008/layout/VerticalCurvedList"/>
    <dgm:cxn modelId="{9EC8749E-3B1B-4EBD-B9EA-471D2C172383}" type="presParOf" srcId="{8C9E7495-C6AD-4FCC-A6EE-848797E66D8E}" destId="{D754EC4D-C1BC-43E5-B913-B75DC4569B18}" srcOrd="0" destOrd="0" presId="urn:microsoft.com/office/officeart/2008/layout/VerticalCurvedList"/>
    <dgm:cxn modelId="{4C6B81C1-CA7F-4E9A-95B6-0B532D4D5B0D}" type="presParOf" srcId="{8A56F4E1-F719-4996-B468-FAEA9AE97682}" destId="{8CE2E839-8E7D-40D4-AAD3-D3778694EA13}" srcOrd="7" destOrd="0" presId="urn:microsoft.com/office/officeart/2008/layout/VerticalCurvedList"/>
    <dgm:cxn modelId="{B6522A05-9CBD-499E-9E72-A490408CBCFE}" type="presParOf" srcId="{8A56F4E1-F719-4996-B468-FAEA9AE97682}" destId="{9208DCA4-469A-4C84-8F9C-572BFDEC35C5}" srcOrd="8" destOrd="0" presId="urn:microsoft.com/office/officeart/2008/layout/VerticalCurvedList"/>
    <dgm:cxn modelId="{D46DFAF0-0668-4288-8935-A5DBB564EE7D}" type="presParOf" srcId="{9208DCA4-469A-4C84-8F9C-572BFDEC35C5}" destId="{EE9D99D6-EB4F-4115-822E-E37B47186A1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84D83D-925F-4157-B713-CAB3201053C0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853BF9D-0B6D-49F7-B8E9-13490B237D19}">
      <dgm:prSet phldrT="[Texto]"/>
      <dgm:spPr/>
      <dgm:t>
        <a:bodyPr/>
        <a:lstStyle/>
        <a:p>
          <a:r>
            <a:rPr lang="es-EC" dirty="0" smtClean="0"/>
            <a:t>Vocabulario</a:t>
          </a:r>
          <a:endParaRPr lang="es-EC" dirty="0"/>
        </a:p>
      </dgm:t>
    </dgm:pt>
    <dgm:pt modelId="{DBBCBFB4-D843-432F-A3EE-B3C2D9064728}" type="parTrans" cxnId="{69C5CF75-9302-4620-9C3B-E45F45B7ECCA}">
      <dgm:prSet/>
      <dgm:spPr/>
      <dgm:t>
        <a:bodyPr/>
        <a:lstStyle/>
        <a:p>
          <a:endParaRPr lang="es-EC"/>
        </a:p>
      </dgm:t>
    </dgm:pt>
    <dgm:pt modelId="{A2ED37B5-C1DF-4FB5-A8DC-ED7DDB1B370E}" type="sibTrans" cxnId="{69C5CF75-9302-4620-9C3B-E45F45B7ECCA}">
      <dgm:prSet/>
      <dgm:spPr/>
      <dgm:t>
        <a:bodyPr/>
        <a:lstStyle/>
        <a:p>
          <a:endParaRPr lang="es-EC"/>
        </a:p>
      </dgm:t>
    </dgm:pt>
    <dgm:pt modelId="{2BE098E8-3A98-4E12-AEB0-5C129E47129A}">
      <dgm:prSet phldrT="[Texto]"/>
      <dgm:spPr/>
      <dgm:t>
        <a:bodyPr/>
        <a:lstStyle/>
        <a:p>
          <a:r>
            <a:rPr lang="es-EC" dirty="0" smtClean="0"/>
            <a:t>Conciencia Fonológica</a:t>
          </a:r>
          <a:endParaRPr lang="es-EC" dirty="0"/>
        </a:p>
      </dgm:t>
    </dgm:pt>
    <dgm:pt modelId="{77828A92-24CD-433F-890E-398DE11515AB}" type="parTrans" cxnId="{10F0F761-CE4A-4A42-A452-E7B648C0A886}">
      <dgm:prSet/>
      <dgm:spPr/>
      <dgm:t>
        <a:bodyPr/>
        <a:lstStyle/>
        <a:p>
          <a:endParaRPr lang="es-EC"/>
        </a:p>
      </dgm:t>
    </dgm:pt>
    <dgm:pt modelId="{C02136BA-E96A-4AF6-87F1-1BA9057F0C47}" type="sibTrans" cxnId="{10F0F761-CE4A-4A42-A452-E7B648C0A886}">
      <dgm:prSet/>
      <dgm:spPr/>
      <dgm:t>
        <a:bodyPr/>
        <a:lstStyle/>
        <a:p>
          <a:endParaRPr lang="es-EC"/>
        </a:p>
      </dgm:t>
    </dgm:pt>
    <dgm:pt modelId="{4881540B-0E6C-4A66-AF27-2BAAE7555402}">
      <dgm:prSet phldrT="[Texto]"/>
      <dgm:spPr/>
      <dgm:t>
        <a:bodyPr/>
        <a:lstStyle/>
        <a:p>
          <a:r>
            <a:rPr lang="es-EC" dirty="0" smtClean="0"/>
            <a:t>Expresión</a:t>
          </a:r>
        </a:p>
        <a:p>
          <a:r>
            <a:rPr lang="es-EC" dirty="0" smtClean="0"/>
            <a:t>Oral</a:t>
          </a:r>
          <a:endParaRPr lang="es-EC" dirty="0"/>
        </a:p>
      </dgm:t>
    </dgm:pt>
    <dgm:pt modelId="{0B48E13E-397F-4312-850B-DAB9DF61D07D}" type="parTrans" cxnId="{D90E6C16-D496-4112-B0D5-32EC888F5712}">
      <dgm:prSet/>
      <dgm:spPr/>
      <dgm:t>
        <a:bodyPr/>
        <a:lstStyle/>
        <a:p>
          <a:endParaRPr lang="es-EC"/>
        </a:p>
      </dgm:t>
    </dgm:pt>
    <dgm:pt modelId="{07CF88D1-7958-4950-82A0-23F6039B4E11}" type="sibTrans" cxnId="{D90E6C16-D496-4112-B0D5-32EC888F5712}">
      <dgm:prSet/>
      <dgm:spPr/>
      <dgm:t>
        <a:bodyPr/>
        <a:lstStyle/>
        <a:p>
          <a:endParaRPr lang="es-EC"/>
        </a:p>
      </dgm:t>
    </dgm:pt>
    <dgm:pt modelId="{8E261460-DD32-47B5-8F55-C0F38E49DB53}">
      <dgm:prSet phldrT="[Texto]"/>
      <dgm:spPr/>
      <dgm:t>
        <a:bodyPr/>
        <a:lstStyle/>
        <a:p>
          <a:r>
            <a:rPr lang="es-EC" dirty="0" smtClean="0"/>
            <a:t>Crear</a:t>
          </a:r>
          <a:endParaRPr lang="es-EC" dirty="0"/>
        </a:p>
      </dgm:t>
    </dgm:pt>
    <dgm:pt modelId="{6ACD639E-58DA-4FCB-BD3F-82B2B4DEA5F6}" type="parTrans" cxnId="{28CAAEA0-1931-40DF-9140-983A3612A072}">
      <dgm:prSet/>
      <dgm:spPr/>
      <dgm:t>
        <a:bodyPr/>
        <a:lstStyle/>
        <a:p>
          <a:endParaRPr lang="es-EC"/>
        </a:p>
      </dgm:t>
    </dgm:pt>
    <dgm:pt modelId="{1BA41727-EB37-43C1-9215-712A7EC5F8E5}" type="sibTrans" cxnId="{28CAAEA0-1931-40DF-9140-983A3612A072}">
      <dgm:prSet/>
      <dgm:spPr/>
      <dgm:t>
        <a:bodyPr/>
        <a:lstStyle/>
        <a:p>
          <a:endParaRPr lang="es-EC"/>
        </a:p>
      </dgm:t>
    </dgm:pt>
    <dgm:pt modelId="{7151AD8F-25ED-4E34-ABD0-9BB25B0F16C4}">
      <dgm:prSet phldrT="[Texto]"/>
      <dgm:spPr/>
      <dgm:t>
        <a:bodyPr/>
        <a:lstStyle/>
        <a:p>
          <a:r>
            <a:rPr lang="es-EC" dirty="0" smtClean="0"/>
            <a:t>Ordenar</a:t>
          </a:r>
          <a:endParaRPr lang="es-EC" dirty="0"/>
        </a:p>
      </dgm:t>
    </dgm:pt>
    <dgm:pt modelId="{20A3D70B-DB4A-417B-A8F8-8ECAC181A331}" type="parTrans" cxnId="{8869F5C4-BFA9-4CE8-8E23-DE4D1DFE2E75}">
      <dgm:prSet/>
      <dgm:spPr/>
      <dgm:t>
        <a:bodyPr/>
        <a:lstStyle/>
        <a:p>
          <a:endParaRPr lang="es-EC"/>
        </a:p>
      </dgm:t>
    </dgm:pt>
    <dgm:pt modelId="{0BDC7B2B-7755-45F9-9280-510375EB362F}" type="sibTrans" cxnId="{8869F5C4-BFA9-4CE8-8E23-DE4D1DFE2E75}">
      <dgm:prSet/>
      <dgm:spPr/>
      <dgm:t>
        <a:bodyPr/>
        <a:lstStyle/>
        <a:p>
          <a:endParaRPr lang="es-EC"/>
        </a:p>
      </dgm:t>
    </dgm:pt>
    <dgm:pt modelId="{1C3C9127-21E3-48CA-88BD-E9A236D3535C}">
      <dgm:prSet phldrT="[Texto]"/>
      <dgm:spPr/>
      <dgm:t>
        <a:bodyPr/>
        <a:lstStyle/>
        <a:p>
          <a:r>
            <a:rPr lang="es-EC" dirty="0" smtClean="0"/>
            <a:t>Comprensión auditiva y </a:t>
          </a:r>
        </a:p>
        <a:p>
          <a:r>
            <a:rPr lang="es-EC" dirty="0" smtClean="0"/>
            <a:t>Lectora</a:t>
          </a:r>
          <a:endParaRPr lang="es-EC" dirty="0"/>
        </a:p>
      </dgm:t>
    </dgm:pt>
    <dgm:pt modelId="{B735C85D-A517-48BD-B68B-D665588758A2}" type="parTrans" cxnId="{C95828AF-8742-4196-99F3-20112B1C8846}">
      <dgm:prSet/>
      <dgm:spPr/>
      <dgm:t>
        <a:bodyPr/>
        <a:lstStyle/>
        <a:p>
          <a:endParaRPr lang="es-EC"/>
        </a:p>
      </dgm:t>
    </dgm:pt>
    <dgm:pt modelId="{E52F66DD-A439-4B46-9E7B-DA546A2DBD90}" type="sibTrans" cxnId="{C95828AF-8742-4196-99F3-20112B1C8846}">
      <dgm:prSet/>
      <dgm:spPr/>
      <dgm:t>
        <a:bodyPr/>
        <a:lstStyle/>
        <a:p>
          <a:endParaRPr lang="es-EC"/>
        </a:p>
      </dgm:t>
    </dgm:pt>
    <dgm:pt modelId="{C3D4B600-AB8F-4E75-92B7-CE8E59161E72}" type="pres">
      <dgm:prSet presAssocID="{8484D83D-925F-4157-B713-CAB3201053C0}" presName="cycle" presStyleCnt="0">
        <dgm:presLayoutVars>
          <dgm:dir/>
          <dgm:resizeHandles val="exact"/>
        </dgm:presLayoutVars>
      </dgm:prSet>
      <dgm:spPr/>
    </dgm:pt>
    <dgm:pt modelId="{6CB49AD1-C488-4B83-A589-E146A1291CB0}" type="pres">
      <dgm:prSet presAssocID="{1853BF9D-0B6D-49F7-B8E9-13490B237D1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F02B98-1063-4489-B938-4B43EC5C1B7E}" type="pres">
      <dgm:prSet presAssocID="{1853BF9D-0B6D-49F7-B8E9-13490B237D19}" presName="spNode" presStyleCnt="0"/>
      <dgm:spPr/>
    </dgm:pt>
    <dgm:pt modelId="{94CA42F0-33DE-4AEC-8AAF-16D8B32F5772}" type="pres">
      <dgm:prSet presAssocID="{A2ED37B5-C1DF-4FB5-A8DC-ED7DDB1B370E}" presName="sibTrans" presStyleLbl="sibTrans1D1" presStyleIdx="0" presStyleCnt="6"/>
      <dgm:spPr/>
    </dgm:pt>
    <dgm:pt modelId="{52A52BB2-BE25-4D84-BFEF-9BF6B4304434}" type="pres">
      <dgm:prSet presAssocID="{1C3C9127-21E3-48CA-88BD-E9A236D3535C}" presName="node" presStyleLbl="node1" presStyleIdx="1" presStyleCnt="6">
        <dgm:presLayoutVars>
          <dgm:bulletEnabled val="1"/>
        </dgm:presLayoutVars>
      </dgm:prSet>
      <dgm:spPr/>
    </dgm:pt>
    <dgm:pt modelId="{0F2C1278-89C2-48AB-AA34-8379E0ED5E35}" type="pres">
      <dgm:prSet presAssocID="{1C3C9127-21E3-48CA-88BD-E9A236D3535C}" presName="spNode" presStyleCnt="0"/>
      <dgm:spPr/>
    </dgm:pt>
    <dgm:pt modelId="{B8EF1FC3-D4FE-4AB6-B11B-EBD9D26DA6AE}" type="pres">
      <dgm:prSet presAssocID="{E52F66DD-A439-4B46-9E7B-DA546A2DBD90}" presName="sibTrans" presStyleLbl="sibTrans1D1" presStyleIdx="1" presStyleCnt="6"/>
      <dgm:spPr/>
    </dgm:pt>
    <dgm:pt modelId="{5C84232B-A8E5-49FE-A580-BF328C1BEC8E}" type="pres">
      <dgm:prSet presAssocID="{2BE098E8-3A98-4E12-AEB0-5C129E47129A}" presName="node" presStyleLbl="node1" presStyleIdx="2" presStyleCnt="6">
        <dgm:presLayoutVars>
          <dgm:bulletEnabled val="1"/>
        </dgm:presLayoutVars>
      </dgm:prSet>
      <dgm:spPr/>
    </dgm:pt>
    <dgm:pt modelId="{38BBF033-3BCE-4E8E-8112-EF6C731820CB}" type="pres">
      <dgm:prSet presAssocID="{2BE098E8-3A98-4E12-AEB0-5C129E47129A}" presName="spNode" presStyleCnt="0"/>
      <dgm:spPr/>
    </dgm:pt>
    <dgm:pt modelId="{2C2FE6AE-9A66-4379-8D8D-71F5C4882F4B}" type="pres">
      <dgm:prSet presAssocID="{C02136BA-E96A-4AF6-87F1-1BA9057F0C47}" presName="sibTrans" presStyleLbl="sibTrans1D1" presStyleIdx="2" presStyleCnt="6"/>
      <dgm:spPr/>
    </dgm:pt>
    <dgm:pt modelId="{38460E80-F41D-41A9-82FC-D8A217BAA1F0}" type="pres">
      <dgm:prSet presAssocID="{4881540B-0E6C-4A66-AF27-2BAAE755540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B2D4AB-7215-4F97-BC19-B8C95345AD1C}" type="pres">
      <dgm:prSet presAssocID="{4881540B-0E6C-4A66-AF27-2BAAE7555402}" presName="spNode" presStyleCnt="0"/>
      <dgm:spPr/>
    </dgm:pt>
    <dgm:pt modelId="{BBE5ED67-5EDE-4696-B5DF-58CCA6BC349D}" type="pres">
      <dgm:prSet presAssocID="{07CF88D1-7958-4950-82A0-23F6039B4E11}" presName="sibTrans" presStyleLbl="sibTrans1D1" presStyleIdx="3" presStyleCnt="6"/>
      <dgm:spPr/>
    </dgm:pt>
    <dgm:pt modelId="{8A86CF14-F84B-429A-82D0-35F4AD638FDA}" type="pres">
      <dgm:prSet presAssocID="{8E261460-DD32-47B5-8F55-C0F38E49DB53}" presName="node" presStyleLbl="node1" presStyleIdx="4" presStyleCnt="6">
        <dgm:presLayoutVars>
          <dgm:bulletEnabled val="1"/>
        </dgm:presLayoutVars>
      </dgm:prSet>
      <dgm:spPr/>
    </dgm:pt>
    <dgm:pt modelId="{EB337DC0-8FC3-42D0-9B27-345FB83AC204}" type="pres">
      <dgm:prSet presAssocID="{8E261460-DD32-47B5-8F55-C0F38E49DB53}" presName="spNode" presStyleCnt="0"/>
      <dgm:spPr/>
    </dgm:pt>
    <dgm:pt modelId="{82215845-76F5-4176-9FEF-426BD63B1B5B}" type="pres">
      <dgm:prSet presAssocID="{1BA41727-EB37-43C1-9215-712A7EC5F8E5}" presName="sibTrans" presStyleLbl="sibTrans1D1" presStyleIdx="4" presStyleCnt="6"/>
      <dgm:spPr/>
    </dgm:pt>
    <dgm:pt modelId="{57DF0FB3-26E9-414E-8C4A-03FDB7977C6A}" type="pres">
      <dgm:prSet presAssocID="{7151AD8F-25ED-4E34-ABD0-9BB25B0F16C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832065-A25B-4BD0-9449-7D329C00FD0B}" type="pres">
      <dgm:prSet presAssocID="{7151AD8F-25ED-4E34-ABD0-9BB25B0F16C4}" presName="spNode" presStyleCnt="0"/>
      <dgm:spPr/>
    </dgm:pt>
    <dgm:pt modelId="{24608EBD-E046-47D5-A418-D4F0330E2B0F}" type="pres">
      <dgm:prSet presAssocID="{0BDC7B2B-7755-45F9-9280-510375EB362F}" presName="sibTrans" presStyleLbl="sibTrans1D1" presStyleIdx="5" presStyleCnt="6"/>
      <dgm:spPr/>
    </dgm:pt>
  </dgm:ptLst>
  <dgm:cxnLst>
    <dgm:cxn modelId="{8C986545-1529-4C7D-AB9A-ED0B6DBCEE69}" type="presOf" srcId="{8484D83D-925F-4157-B713-CAB3201053C0}" destId="{C3D4B600-AB8F-4E75-92B7-CE8E59161E72}" srcOrd="0" destOrd="0" presId="urn:microsoft.com/office/officeart/2005/8/layout/cycle5"/>
    <dgm:cxn modelId="{C95828AF-8742-4196-99F3-20112B1C8846}" srcId="{8484D83D-925F-4157-B713-CAB3201053C0}" destId="{1C3C9127-21E3-48CA-88BD-E9A236D3535C}" srcOrd="1" destOrd="0" parTransId="{B735C85D-A517-48BD-B68B-D665588758A2}" sibTransId="{E52F66DD-A439-4B46-9E7B-DA546A2DBD90}"/>
    <dgm:cxn modelId="{10F0F761-CE4A-4A42-A452-E7B648C0A886}" srcId="{8484D83D-925F-4157-B713-CAB3201053C0}" destId="{2BE098E8-3A98-4E12-AEB0-5C129E47129A}" srcOrd="2" destOrd="0" parTransId="{77828A92-24CD-433F-890E-398DE11515AB}" sibTransId="{C02136BA-E96A-4AF6-87F1-1BA9057F0C47}"/>
    <dgm:cxn modelId="{2107508F-827E-4644-A50B-E9AA9F63E432}" type="presOf" srcId="{1C3C9127-21E3-48CA-88BD-E9A236D3535C}" destId="{52A52BB2-BE25-4D84-BFEF-9BF6B4304434}" srcOrd="0" destOrd="0" presId="urn:microsoft.com/office/officeart/2005/8/layout/cycle5"/>
    <dgm:cxn modelId="{628FAB02-C117-4BDB-896E-2ECDBD8FA07D}" type="presOf" srcId="{07CF88D1-7958-4950-82A0-23F6039B4E11}" destId="{BBE5ED67-5EDE-4696-B5DF-58CCA6BC349D}" srcOrd="0" destOrd="0" presId="urn:microsoft.com/office/officeart/2005/8/layout/cycle5"/>
    <dgm:cxn modelId="{2AB49AE9-40C7-4821-BB82-EBC956688082}" type="presOf" srcId="{E52F66DD-A439-4B46-9E7B-DA546A2DBD90}" destId="{B8EF1FC3-D4FE-4AB6-B11B-EBD9D26DA6AE}" srcOrd="0" destOrd="0" presId="urn:microsoft.com/office/officeart/2005/8/layout/cycle5"/>
    <dgm:cxn modelId="{18601147-FD13-40C1-B611-6DEE0586F864}" type="presOf" srcId="{4881540B-0E6C-4A66-AF27-2BAAE7555402}" destId="{38460E80-F41D-41A9-82FC-D8A217BAA1F0}" srcOrd="0" destOrd="0" presId="urn:microsoft.com/office/officeart/2005/8/layout/cycle5"/>
    <dgm:cxn modelId="{22F9AD19-9E95-40E4-8279-3E8483BCFF9A}" type="presOf" srcId="{1BA41727-EB37-43C1-9215-712A7EC5F8E5}" destId="{82215845-76F5-4176-9FEF-426BD63B1B5B}" srcOrd="0" destOrd="0" presId="urn:microsoft.com/office/officeart/2005/8/layout/cycle5"/>
    <dgm:cxn modelId="{D90E6C16-D496-4112-B0D5-32EC888F5712}" srcId="{8484D83D-925F-4157-B713-CAB3201053C0}" destId="{4881540B-0E6C-4A66-AF27-2BAAE7555402}" srcOrd="3" destOrd="0" parTransId="{0B48E13E-397F-4312-850B-DAB9DF61D07D}" sibTransId="{07CF88D1-7958-4950-82A0-23F6039B4E11}"/>
    <dgm:cxn modelId="{13339487-ACCF-4029-ABE1-C928031E7518}" type="presOf" srcId="{0BDC7B2B-7755-45F9-9280-510375EB362F}" destId="{24608EBD-E046-47D5-A418-D4F0330E2B0F}" srcOrd="0" destOrd="0" presId="urn:microsoft.com/office/officeart/2005/8/layout/cycle5"/>
    <dgm:cxn modelId="{AEA51949-C6B5-43E6-9AC1-4A4930ADAAD2}" type="presOf" srcId="{A2ED37B5-C1DF-4FB5-A8DC-ED7DDB1B370E}" destId="{94CA42F0-33DE-4AEC-8AAF-16D8B32F5772}" srcOrd="0" destOrd="0" presId="urn:microsoft.com/office/officeart/2005/8/layout/cycle5"/>
    <dgm:cxn modelId="{435B3583-482D-4926-B2B0-0F368EA500C4}" type="presOf" srcId="{8E261460-DD32-47B5-8F55-C0F38E49DB53}" destId="{8A86CF14-F84B-429A-82D0-35F4AD638FDA}" srcOrd="0" destOrd="0" presId="urn:microsoft.com/office/officeart/2005/8/layout/cycle5"/>
    <dgm:cxn modelId="{6FE8D13C-150E-4150-B967-CDE6156EE0CA}" type="presOf" srcId="{7151AD8F-25ED-4E34-ABD0-9BB25B0F16C4}" destId="{57DF0FB3-26E9-414E-8C4A-03FDB7977C6A}" srcOrd="0" destOrd="0" presId="urn:microsoft.com/office/officeart/2005/8/layout/cycle5"/>
    <dgm:cxn modelId="{8869F5C4-BFA9-4CE8-8E23-DE4D1DFE2E75}" srcId="{8484D83D-925F-4157-B713-CAB3201053C0}" destId="{7151AD8F-25ED-4E34-ABD0-9BB25B0F16C4}" srcOrd="5" destOrd="0" parTransId="{20A3D70B-DB4A-417B-A8F8-8ECAC181A331}" sibTransId="{0BDC7B2B-7755-45F9-9280-510375EB362F}"/>
    <dgm:cxn modelId="{5B8FCD23-361F-4CC3-82CF-AD143586AAB6}" type="presOf" srcId="{2BE098E8-3A98-4E12-AEB0-5C129E47129A}" destId="{5C84232B-A8E5-49FE-A580-BF328C1BEC8E}" srcOrd="0" destOrd="0" presId="urn:microsoft.com/office/officeart/2005/8/layout/cycle5"/>
    <dgm:cxn modelId="{43EA11B5-EB4D-48E3-A186-550220F242C5}" type="presOf" srcId="{1853BF9D-0B6D-49F7-B8E9-13490B237D19}" destId="{6CB49AD1-C488-4B83-A589-E146A1291CB0}" srcOrd="0" destOrd="0" presId="urn:microsoft.com/office/officeart/2005/8/layout/cycle5"/>
    <dgm:cxn modelId="{69C5CF75-9302-4620-9C3B-E45F45B7ECCA}" srcId="{8484D83D-925F-4157-B713-CAB3201053C0}" destId="{1853BF9D-0B6D-49F7-B8E9-13490B237D19}" srcOrd="0" destOrd="0" parTransId="{DBBCBFB4-D843-432F-A3EE-B3C2D9064728}" sibTransId="{A2ED37B5-C1DF-4FB5-A8DC-ED7DDB1B370E}"/>
    <dgm:cxn modelId="{28CAAEA0-1931-40DF-9140-983A3612A072}" srcId="{8484D83D-925F-4157-B713-CAB3201053C0}" destId="{8E261460-DD32-47B5-8F55-C0F38E49DB53}" srcOrd="4" destOrd="0" parTransId="{6ACD639E-58DA-4FCB-BD3F-82B2B4DEA5F6}" sibTransId="{1BA41727-EB37-43C1-9215-712A7EC5F8E5}"/>
    <dgm:cxn modelId="{7E95658C-0BB9-48DB-9AC4-3D29510816AE}" type="presOf" srcId="{C02136BA-E96A-4AF6-87F1-1BA9057F0C47}" destId="{2C2FE6AE-9A66-4379-8D8D-71F5C4882F4B}" srcOrd="0" destOrd="0" presId="urn:microsoft.com/office/officeart/2005/8/layout/cycle5"/>
    <dgm:cxn modelId="{39851214-9BCA-4C6E-934B-68B3B2DDA8A5}" type="presParOf" srcId="{C3D4B600-AB8F-4E75-92B7-CE8E59161E72}" destId="{6CB49AD1-C488-4B83-A589-E146A1291CB0}" srcOrd="0" destOrd="0" presId="urn:microsoft.com/office/officeart/2005/8/layout/cycle5"/>
    <dgm:cxn modelId="{3409E64A-5450-471B-B3B8-54FF7F603747}" type="presParOf" srcId="{C3D4B600-AB8F-4E75-92B7-CE8E59161E72}" destId="{09F02B98-1063-4489-B938-4B43EC5C1B7E}" srcOrd="1" destOrd="0" presId="urn:microsoft.com/office/officeart/2005/8/layout/cycle5"/>
    <dgm:cxn modelId="{8FD69DB6-FFBD-4AF3-A000-42D5AAE54695}" type="presParOf" srcId="{C3D4B600-AB8F-4E75-92B7-CE8E59161E72}" destId="{94CA42F0-33DE-4AEC-8AAF-16D8B32F5772}" srcOrd="2" destOrd="0" presId="urn:microsoft.com/office/officeart/2005/8/layout/cycle5"/>
    <dgm:cxn modelId="{99D1781A-6611-410D-8356-406111F42354}" type="presParOf" srcId="{C3D4B600-AB8F-4E75-92B7-CE8E59161E72}" destId="{52A52BB2-BE25-4D84-BFEF-9BF6B4304434}" srcOrd="3" destOrd="0" presId="urn:microsoft.com/office/officeart/2005/8/layout/cycle5"/>
    <dgm:cxn modelId="{7062605D-80AF-45D4-9A64-B71C8212A1E4}" type="presParOf" srcId="{C3D4B600-AB8F-4E75-92B7-CE8E59161E72}" destId="{0F2C1278-89C2-48AB-AA34-8379E0ED5E35}" srcOrd="4" destOrd="0" presId="urn:microsoft.com/office/officeart/2005/8/layout/cycle5"/>
    <dgm:cxn modelId="{7524A8FB-DDE6-437B-9EE5-AA491BF02BA2}" type="presParOf" srcId="{C3D4B600-AB8F-4E75-92B7-CE8E59161E72}" destId="{B8EF1FC3-D4FE-4AB6-B11B-EBD9D26DA6AE}" srcOrd="5" destOrd="0" presId="urn:microsoft.com/office/officeart/2005/8/layout/cycle5"/>
    <dgm:cxn modelId="{10F30B3D-9B4A-43F9-A668-E1565D50F761}" type="presParOf" srcId="{C3D4B600-AB8F-4E75-92B7-CE8E59161E72}" destId="{5C84232B-A8E5-49FE-A580-BF328C1BEC8E}" srcOrd="6" destOrd="0" presId="urn:microsoft.com/office/officeart/2005/8/layout/cycle5"/>
    <dgm:cxn modelId="{64815FB1-0041-4651-8B17-B305B2792D3D}" type="presParOf" srcId="{C3D4B600-AB8F-4E75-92B7-CE8E59161E72}" destId="{38BBF033-3BCE-4E8E-8112-EF6C731820CB}" srcOrd="7" destOrd="0" presId="urn:microsoft.com/office/officeart/2005/8/layout/cycle5"/>
    <dgm:cxn modelId="{EBF662F8-4619-4C48-94FD-EA3A3BEBBB32}" type="presParOf" srcId="{C3D4B600-AB8F-4E75-92B7-CE8E59161E72}" destId="{2C2FE6AE-9A66-4379-8D8D-71F5C4882F4B}" srcOrd="8" destOrd="0" presId="urn:microsoft.com/office/officeart/2005/8/layout/cycle5"/>
    <dgm:cxn modelId="{00C045B6-8BF0-4AAB-AB00-4CEF431A1A4B}" type="presParOf" srcId="{C3D4B600-AB8F-4E75-92B7-CE8E59161E72}" destId="{38460E80-F41D-41A9-82FC-D8A217BAA1F0}" srcOrd="9" destOrd="0" presId="urn:microsoft.com/office/officeart/2005/8/layout/cycle5"/>
    <dgm:cxn modelId="{7710570E-39C5-4B3C-A159-4357CA91D93F}" type="presParOf" srcId="{C3D4B600-AB8F-4E75-92B7-CE8E59161E72}" destId="{EAB2D4AB-7215-4F97-BC19-B8C95345AD1C}" srcOrd="10" destOrd="0" presId="urn:microsoft.com/office/officeart/2005/8/layout/cycle5"/>
    <dgm:cxn modelId="{980BA715-E397-4A59-BA48-57FD667699FD}" type="presParOf" srcId="{C3D4B600-AB8F-4E75-92B7-CE8E59161E72}" destId="{BBE5ED67-5EDE-4696-B5DF-58CCA6BC349D}" srcOrd="11" destOrd="0" presId="urn:microsoft.com/office/officeart/2005/8/layout/cycle5"/>
    <dgm:cxn modelId="{4A4B6944-EEDC-4535-B054-E95881250267}" type="presParOf" srcId="{C3D4B600-AB8F-4E75-92B7-CE8E59161E72}" destId="{8A86CF14-F84B-429A-82D0-35F4AD638FDA}" srcOrd="12" destOrd="0" presId="urn:microsoft.com/office/officeart/2005/8/layout/cycle5"/>
    <dgm:cxn modelId="{7E335520-C189-4321-8160-60FBC0D2F4EA}" type="presParOf" srcId="{C3D4B600-AB8F-4E75-92B7-CE8E59161E72}" destId="{EB337DC0-8FC3-42D0-9B27-345FB83AC204}" srcOrd="13" destOrd="0" presId="urn:microsoft.com/office/officeart/2005/8/layout/cycle5"/>
    <dgm:cxn modelId="{66A849C3-6576-44F7-96E3-15ECC20B8383}" type="presParOf" srcId="{C3D4B600-AB8F-4E75-92B7-CE8E59161E72}" destId="{82215845-76F5-4176-9FEF-426BD63B1B5B}" srcOrd="14" destOrd="0" presId="urn:microsoft.com/office/officeart/2005/8/layout/cycle5"/>
    <dgm:cxn modelId="{D8EC6909-8E51-4195-BB3F-7E9BA898188E}" type="presParOf" srcId="{C3D4B600-AB8F-4E75-92B7-CE8E59161E72}" destId="{57DF0FB3-26E9-414E-8C4A-03FDB7977C6A}" srcOrd="15" destOrd="0" presId="urn:microsoft.com/office/officeart/2005/8/layout/cycle5"/>
    <dgm:cxn modelId="{54AF4EDE-AE87-4E8B-AF0D-2BD619F32F75}" type="presParOf" srcId="{C3D4B600-AB8F-4E75-92B7-CE8E59161E72}" destId="{6D832065-A25B-4BD0-9449-7D329C00FD0B}" srcOrd="16" destOrd="0" presId="urn:microsoft.com/office/officeart/2005/8/layout/cycle5"/>
    <dgm:cxn modelId="{7F754850-5A66-4C55-8B28-A0B4D726BB0F}" type="presParOf" srcId="{C3D4B600-AB8F-4E75-92B7-CE8E59161E72}" destId="{24608EBD-E046-47D5-A418-D4F0330E2B0F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A951FD-EECD-486E-A97B-ECD73D05C47B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es-EC"/>
        </a:p>
      </dgm:t>
    </dgm:pt>
    <dgm:pt modelId="{05B26D81-7407-4CB6-9EEC-803D8EBEEE8B}">
      <dgm:prSet phldrT="[Texto]"/>
      <dgm:spPr/>
      <dgm:t>
        <a:bodyPr/>
        <a:lstStyle/>
        <a:p>
          <a:r>
            <a:rPr lang="es-EC" dirty="0" smtClean="0"/>
            <a:t>Aprendizaje por Descubrimiento</a:t>
          </a:r>
          <a:endParaRPr lang="es-EC" dirty="0"/>
        </a:p>
      </dgm:t>
    </dgm:pt>
    <dgm:pt modelId="{7AF50183-585B-49B4-B0AC-AF84A6343A27}" type="parTrans" cxnId="{0274EDC7-8278-4517-B80B-86CC29E48931}">
      <dgm:prSet/>
      <dgm:spPr/>
      <dgm:t>
        <a:bodyPr/>
        <a:lstStyle/>
        <a:p>
          <a:endParaRPr lang="es-EC"/>
        </a:p>
      </dgm:t>
    </dgm:pt>
    <dgm:pt modelId="{8B5E168F-0978-42FF-9485-E7D183C0B92A}" type="sibTrans" cxnId="{0274EDC7-8278-4517-B80B-86CC29E48931}">
      <dgm:prSet/>
      <dgm:spPr/>
      <dgm:t>
        <a:bodyPr/>
        <a:lstStyle/>
        <a:p>
          <a:endParaRPr lang="es-EC"/>
        </a:p>
      </dgm:t>
    </dgm:pt>
    <dgm:pt modelId="{D7213D32-6508-468C-9C14-5E3B8BE2CD03}">
      <dgm:prSet phldrT="[Texto]"/>
      <dgm:spPr/>
      <dgm:t>
        <a:bodyPr/>
        <a:lstStyle/>
        <a:p>
          <a:r>
            <a:rPr lang="es-EC" dirty="0" smtClean="0"/>
            <a:t>Enseñanza por Indagación</a:t>
          </a:r>
          <a:endParaRPr lang="es-EC" dirty="0"/>
        </a:p>
      </dgm:t>
    </dgm:pt>
    <dgm:pt modelId="{606AE905-B1A6-4B81-AD57-101300561C16}" type="parTrans" cxnId="{B0F8FEB4-BC45-48B0-8F47-D3C0F6709AED}">
      <dgm:prSet/>
      <dgm:spPr/>
      <dgm:t>
        <a:bodyPr/>
        <a:lstStyle/>
        <a:p>
          <a:endParaRPr lang="es-EC"/>
        </a:p>
      </dgm:t>
    </dgm:pt>
    <dgm:pt modelId="{667B3806-5E6E-4998-B833-D798932F0D98}" type="sibTrans" cxnId="{B0F8FEB4-BC45-48B0-8F47-D3C0F6709AED}">
      <dgm:prSet/>
      <dgm:spPr/>
      <dgm:t>
        <a:bodyPr/>
        <a:lstStyle/>
        <a:p>
          <a:endParaRPr lang="es-EC"/>
        </a:p>
      </dgm:t>
    </dgm:pt>
    <dgm:pt modelId="{9B3C8568-49C4-4306-8770-13271B9F4947}">
      <dgm:prSet phldrT="[Texto]"/>
      <dgm:spPr/>
      <dgm:t>
        <a:bodyPr/>
        <a:lstStyle/>
        <a:p>
          <a:r>
            <a:rPr lang="es-EC" dirty="0" smtClean="0"/>
            <a:t>Aprendizaje asistido por los Pares</a:t>
          </a:r>
          <a:endParaRPr lang="es-EC" dirty="0"/>
        </a:p>
      </dgm:t>
    </dgm:pt>
    <dgm:pt modelId="{612C388E-4361-4BF9-B95A-B76BE3BAE111}" type="parTrans" cxnId="{0F440BF3-9C90-4935-9C64-AC28488CDCC8}">
      <dgm:prSet/>
      <dgm:spPr/>
      <dgm:t>
        <a:bodyPr/>
        <a:lstStyle/>
        <a:p>
          <a:endParaRPr lang="es-EC"/>
        </a:p>
      </dgm:t>
    </dgm:pt>
    <dgm:pt modelId="{2D046319-D009-4F19-B132-828FDB71C995}" type="sibTrans" cxnId="{0F440BF3-9C90-4935-9C64-AC28488CDCC8}">
      <dgm:prSet/>
      <dgm:spPr/>
      <dgm:t>
        <a:bodyPr/>
        <a:lstStyle/>
        <a:p>
          <a:endParaRPr lang="es-EC"/>
        </a:p>
      </dgm:t>
    </dgm:pt>
    <dgm:pt modelId="{57940E9C-B2FC-4B1F-AD92-F69267FE44AA}">
      <dgm:prSet phldrT="[Texto]"/>
      <dgm:spPr/>
      <dgm:t>
        <a:bodyPr/>
        <a:lstStyle/>
        <a:p>
          <a:r>
            <a:rPr lang="es-EC" dirty="0" smtClean="0"/>
            <a:t>APLICACIONES A LA ENSEÑANZA</a:t>
          </a:r>
          <a:endParaRPr lang="es-EC" dirty="0"/>
        </a:p>
      </dgm:t>
    </dgm:pt>
    <dgm:pt modelId="{2BDDB509-96E2-4E0C-A3A0-6D8B506E3E83}" type="sibTrans" cxnId="{42351497-4E5B-4F53-BA1C-366B6F1F7B02}">
      <dgm:prSet/>
      <dgm:spPr/>
      <dgm:t>
        <a:bodyPr/>
        <a:lstStyle/>
        <a:p>
          <a:endParaRPr lang="es-EC"/>
        </a:p>
      </dgm:t>
    </dgm:pt>
    <dgm:pt modelId="{3F8B7815-E367-48F3-8379-24CEB8A541B9}" type="parTrans" cxnId="{42351497-4E5B-4F53-BA1C-366B6F1F7B02}">
      <dgm:prSet/>
      <dgm:spPr/>
      <dgm:t>
        <a:bodyPr/>
        <a:lstStyle/>
        <a:p>
          <a:endParaRPr lang="es-EC"/>
        </a:p>
      </dgm:t>
    </dgm:pt>
    <dgm:pt modelId="{4A1D403E-47A2-4787-BEA6-0BCE758F8CFC}">
      <dgm:prSet phldrT="[Texto]"/>
      <dgm:spPr/>
      <dgm:t>
        <a:bodyPr/>
        <a:lstStyle/>
        <a:p>
          <a:r>
            <a:rPr lang="es-EC" dirty="0" smtClean="0"/>
            <a:t>Tutoría de Pares</a:t>
          </a:r>
          <a:endParaRPr lang="es-EC" dirty="0"/>
        </a:p>
      </dgm:t>
    </dgm:pt>
    <dgm:pt modelId="{2081BFB5-815E-4B53-945F-378DDBD875B4}" type="parTrans" cxnId="{C00A4EB6-BD8D-496F-98F2-C53BBF16F20F}">
      <dgm:prSet/>
      <dgm:spPr/>
      <dgm:t>
        <a:bodyPr/>
        <a:lstStyle/>
        <a:p>
          <a:endParaRPr lang="es-EC"/>
        </a:p>
      </dgm:t>
    </dgm:pt>
    <dgm:pt modelId="{5E38AF15-714A-49CA-A7A4-DA9D906C1028}" type="sibTrans" cxnId="{C00A4EB6-BD8D-496F-98F2-C53BBF16F20F}">
      <dgm:prSet/>
      <dgm:spPr/>
      <dgm:t>
        <a:bodyPr/>
        <a:lstStyle/>
        <a:p>
          <a:endParaRPr lang="es-EC"/>
        </a:p>
      </dgm:t>
    </dgm:pt>
    <dgm:pt modelId="{260BF3E6-7546-4866-907A-74B6CB9DECD5}">
      <dgm:prSet phldrT="[Texto]"/>
      <dgm:spPr/>
      <dgm:t>
        <a:bodyPr/>
        <a:lstStyle/>
        <a:p>
          <a:r>
            <a:rPr lang="es-EC" dirty="0" smtClean="0"/>
            <a:t>Aprendizaje Cooperativo</a:t>
          </a:r>
          <a:endParaRPr lang="es-EC" dirty="0"/>
        </a:p>
      </dgm:t>
    </dgm:pt>
    <dgm:pt modelId="{72B6B5A7-30D3-4838-BD9E-E5A7583D3F3F}" type="parTrans" cxnId="{B7187945-3FA8-4C7B-8BAD-6940853E15BD}">
      <dgm:prSet/>
      <dgm:spPr/>
      <dgm:t>
        <a:bodyPr/>
        <a:lstStyle/>
        <a:p>
          <a:endParaRPr lang="es-EC"/>
        </a:p>
      </dgm:t>
    </dgm:pt>
    <dgm:pt modelId="{1EADA8D0-68AD-4411-9A60-027F856240B6}" type="sibTrans" cxnId="{B7187945-3FA8-4C7B-8BAD-6940853E15BD}">
      <dgm:prSet/>
      <dgm:spPr/>
      <dgm:t>
        <a:bodyPr/>
        <a:lstStyle/>
        <a:p>
          <a:endParaRPr lang="es-EC"/>
        </a:p>
      </dgm:t>
    </dgm:pt>
    <dgm:pt modelId="{DAF3A5E5-6DC8-4888-AA2C-840FDE994637}">
      <dgm:prSet phldrT="[Texto]"/>
      <dgm:spPr/>
      <dgm:t>
        <a:bodyPr/>
        <a:lstStyle/>
        <a:p>
          <a:r>
            <a:rPr lang="es-EC" dirty="0" smtClean="0"/>
            <a:t>Discusiones y Debates</a:t>
          </a:r>
          <a:endParaRPr lang="es-EC" dirty="0"/>
        </a:p>
      </dgm:t>
    </dgm:pt>
    <dgm:pt modelId="{9ADD8A79-B305-48EB-80EC-16A656AFBA21}" type="parTrans" cxnId="{18B4B951-E327-420D-9D47-80BEE4150AFA}">
      <dgm:prSet/>
      <dgm:spPr/>
      <dgm:t>
        <a:bodyPr/>
        <a:lstStyle/>
        <a:p>
          <a:endParaRPr lang="es-EC"/>
        </a:p>
      </dgm:t>
    </dgm:pt>
    <dgm:pt modelId="{6C19D971-4B81-4923-A077-156BA50C997F}" type="sibTrans" cxnId="{18B4B951-E327-420D-9D47-80BEE4150AFA}">
      <dgm:prSet/>
      <dgm:spPr/>
      <dgm:t>
        <a:bodyPr/>
        <a:lstStyle/>
        <a:p>
          <a:endParaRPr lang="es-EC"/>
        </a:p>
      </dgm:t>
    </dgm:pt>
    <dgm:pt modelId="{BD435775-00BC-4EC0-BC52-25ED97D460AD}">
      <dgm:prSet phldrT="[Texto]"/>
      <dgm:spPr/>
      <dgm:t>
        <a:bodyPr/>
        <a:lstStyle/>
        <a:p>
          <a:r>
            <a:rPr lang="es-EC" dirty="0" smtClean="0"/>
            <a:t>Enseñanza Reflexiva</a:t>
          </a:r>
          <a:endParaRPr lang="es-EC" dirty="0"/>
        </a:p>
      </dgm:t>
    </dgm:pt>
    <dgm:pt modelId="{221DE2B4-BD11-4474-9A73-5B5CA57546AE}" type="parTrans" cxnId="{3015A778-2F39-4313-B9A2-66A0B7A2F736}">
      <dgm:prSet/>
      <dgm:spPr/>
      <dgm:t>
        <a:bodyPr/>
        <a:lstStyle/>
        <a:p>
          <a:endParaRPr lang="es-EC"/>
        </a:p>
      </dgm:t>
    </dgm:pt>
    <dgm:pt modelId="{E183D9E8-2DA9-4DA3-81FA-31E8B0DB1A3C}" type="sibTrans" cxnId="{3015A778-2F39-4313-B9A2-66A0B7A2F736}">
      <dgm:prSet/>
      <dgm:spPr/>
      <dgm:t>
        <a:bodyPr/>
        <a:lstStyle/>
        <a:p>
          <a:endParaRPr lang="es-EC"/>
        </a:p>
      </dgm:t>
    </dgm:pt>
    <dgm:pt modelId="{0013D72C-B10C-423D-91EF-BEEBE49F7FC9}" type="pres">
      <dgm:prSet presAssocID="{0CA951FD-EECD-486E-A97B-ECD73D05C47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27EA598-7100-4B6F-A435-FDB4F96F7BA9}" type="pres">
      <dgm:prSet presAssocID="{57940E9C-B2FC-4B1F-AD92-F69267FE44AA}" presName="root1" presStyleCnt="0"/>
      <dgm:spPr/>
    </dgm:pt>
    <dgm:pt modelId="{C3477CE9-499B-4229-B636-038AA63D1FC0}" type="pres">
      <dgm:prSet presAssocID="{57940E9C-B2FC-4B1F-AD92-F69267FE44A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E904CCD-9B51-4F22-974D-86C59ECB3608}" type="pres">
      <dgm:prSet presAssocID="{57940E9C-B2FC-4B1F-AD92-F69267FE44AA}" presName="level2hierChild" presStyleCnt="0"/>
      <dgm:spPr/>
    </dgm:pt>
    <dgm:pt modelId="{B013B6C1-8332-4DC7-9D27-D3071030064A}" type="pres">
      <dgm:prSet presAssocID="{7AF50183-585B-49B4-B0AC-AF84A6343A27}" presName="conn2-1" presStyleLbl="parChTrans1D2" presStyleIdx="0" presStyleCnt="7"/>
      <dgm:spPr/>
    </dgm:pt>
    <dgm:pt modelId="{1FF0F60F-0E26-4F84-9B88-1299453E44FD}" type="pres">
      <dgm:prSet presAssocID="{7AF50183-585B-49B4-B0AC-AF84A6343A27}" presName="connTx" presStyleLbl="parChTrans1D2" presStyleIdx="0" presStyleCnt="7"/>
      <dgm:spPr/>
    </dgm:pt>
    <dgm:pt modelId="{442F43B8-7167-4022-8257-7DBBE9BF843A}" type="pres">
      <dgm:prSet presAssocID="{05B26D81-7407-4CB6-9EEC-803D8EBEEE8B}" presName="root2" presStyleCnt="0"/>
      <dgm:spPr/>
    </dgm:pt>
    <dgm:pt modelId="{5E91D436-40BA-44B4-881E-25DC4480EBD3}" type="pres">
      <dgm:prSet presAssocID="{05B26D81-7407-4CB6-9EEC-803D8EBEEE8B}" presName="LevelTwoTextNode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524CB9F-8A2F-4950-A9B1-883DBED4BF5B}" type="pres">
      <dgm:prSet presAssocID="{05B26D81-7407-4CB6-9EEC-803D8EBEEE8B}" presName="level3hierChild" presStyleCnt="0"/>
      <dgm:spPr/>
    </dgm:pt>
    <dgm:pt modelId="{C6B7C613-B35D-40F0-BF4D-A8888C182B02}" type="pres">
      <dgm:prSet presAssocID="{606AE905-B1A6-4B81-AD57-101300561C16}" presName="conn2-1" presStyleLbl="parChTrans1D2" presStyleIdx="1" presStyleCnt="7"/>
      <dgm:spPr/>
    </dgm:pt>
    <dgm:pt modelId="{768EA7DB-0B05-4963-9427-E67B50C101DD}" type="pres">
      <dgm:prSet presAssocID="{606AE905-B1A6-4B81-AD57-101300561C16}" presName="connTx" presStyleLbl="parChTrans1D2" presStyleIdx="1" presStyleCnt="7"/>
      <dgm:spPr/>
    </dgm:pt>
    <dgm:pt modelId="{8FC70C49-3E82-47A0-9875-E084791B897B}" type="pres">
      <dgm:prSet presAssocID="{D7213D32-6508-468C-9C14-5E3B8BE2CD03}" presName="root2" presStyleCnt="0"/>
      <dgm:spPr/>
    </dgm:pt>
    <dgm:pt modelId="{8B3F0FFC-7DB8-4393-BFAC-44BE31599B12}" type="pres">
      <dgm:prSet presAssocID="{D7213D32-6508-468C-9C14-5E3B8BE2CD03}" presName="LevelTwoTextNode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6D4A180-04AC-4C6C-8939-AD30451E1B33}" type="pres">
      <dgm:prSet presAssocID="{D7213D32-6508-468C-9C14-5E3B8BE2CD03}" presName="level3hierChild" presStyleCnt="0"/>
      <dgm:spPr/>
    </dgm:pt>
    <dgm:pt modelId="{1B91817A-D83D-404D-8527-97D4A4EA78B0}" type="pres">
      <dgm:prSet presAssocID="{612C388E-4361-4BF9-B95A-B76BE3BAE111}" presName="conn2-1" presStyleLbl="parChTrans1D2" presStyleIdx="2" presStyleCnt="7"/>
      <dgm:spPr/>
    </dgm:pt>
    <dgm:pt modelId="{32D845BD-0DAF-4595-A448-5A9C49B61FD9}" type="pres">
      <dgm:prSet presAssocID="{612C388E-4361-4BF9-B95A-B76BE3BAE111}" presName="connTx" presStyleLbl="parChTrans1D2" presStyleIdx="2" presStyleCnt="7"/>
      <dgm:spPr/>
    </dgm:pt>
    <dgm:pt modelId="{7A2EAEBC-EF7F-4046-9B00-767423D000E3}" type="pres">
      <dgm:prSet presAssocID="{9B3C8568-49C4-4306-8770-13271B9F4947}" presName="root2" presStyleCnt="0"/>
      <dgm:spPr/>
    </dgm:pt>
    <dgm:pt modelId="{1E86B00F-ADAC-4B10-8671-F8EFEF8C6B16}" type="pres">
      <dgm:prSet presAssocID="{9B3C8568-49C4-4306-8770-13271B9F4947}" presName="LevelTwoTextNode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4BD9103-695F-46AE-9C86-BF565990E658}" type="pres">
      <dgm:prSet presAssocID="{9B3C8568-49C4-4306-8770-13271B9F4947}" presName="level3hierChild" presStyleCnt="0"/>
      <dgm:spPr/>
    </dgm:pt>
    <dgm:pt modelId="{315C29F2-FAA1-4531-BE3D-5E430E0C45AB}" type="pres">
      <dgm:prSet presAssocID="{2081BFB5-815E-4B53-945F-378DDBD875B4}" presName="conn2-1" presStyleLbl="parChTrans1D2" presStyleIdx="3" presStyleCnt="7"/>
      <dgm:spPr/>
    </dgm:pt>
    <dgm:pt modelId="{4210497F-13D7-4032-879A-3BA96F0AFC25}" type="pres">
      <dgm:prSet presAssocID="{2081BFB5-815E-4B53-945F-378DDBD875B4}" presName="connTx" presStyleLbl="parChTrans1D2" presStyleIdx="3" presStyleCnt="7"/>
      <dgm:spPr/>
    </dgm:pt>
    <dgm:pt modelId="{DA5D6F1E-4590-4936-8AD8-589293A94EB7}" type="pres">
      <dgm:prSet presAssocID="{4A1D403E-47A2-4787-BEA6-0BCE758F8CFC}" presName="root2" presStyleCnt="0"/>
      <dgm:spPr/>
    </dgm:pt>
    <dgm:pt modelId="{98BD18D9-C19B-4EAD-91A9-BEC8A1371B3E}" type="pres">
      <dgm:prSet presAssocID="{4A1D403E-47A2-4787-BEA6-0BCE758F8CFC}" presName="LevelTwoTextNode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2B1DD5D-454B-4A26-9E60-28DB1C57C4AD}" type="pres">
      <dgm:prSet presAssocID="{4A1D403E-47A2-4787-BEA6-0BCE758F8CFC}" presName="level3hierChild" presStyleCnt="0"/>
      <dgm:spPr/>
    </dgm:pt>
    <dgm:pt modelId="{6F1D3FDF-32A0-48F4-A639-BA04675706EC}" type="pres">
      <dgm:prSet presAssocID="{72B6B5A7-30D3-4838-BD9E-E5A7583D3F3F}" presName="conn2-1" presStyleLbl="parChTrans1D2" presStyleIdx="4" presStyleCnt="7"/>
      <dgm:spPr/>
    </dgm:pt>
    <dgm:pt modelId="{9EB39ED7-C638-4EF6-84CE-A642528A6E9E}" type="pres">
      <dgm:prSet presAssocID="{72B6B5A7-30D3-4838-BD9E-E5A7583D3F3F}" presName="connTx" presStyleLbl="parChTrans1D2" presStyleIdx="4" presStyleCnt="7"/>
      <dgm:spPr/>
    </dgm:pt>
    <dgm:pt modelId="{3F26D6BB-AE6C-4FCB-A250-C4ED7711E3A1}" type="pres">
      <dgm:prSet presAssocID="{260BF3E6-7546-4866-907A-74B6CB9DECD5}" presName="root2" presStyleCnt="0"/>
      <dgm:spPr/>
    </dgm:pt>
    <dgm:pt modelId="{31D098A1-4BF5-41CB-8FCE-DB50CC85D003}" type="pres">
      <dgm:prSet presAssocID="{260BF3E6-7546-4866-907A-74B6CB9DECD5}" presName="LevelTwoTextNode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A530770-7F14-48AA-9C1A-D836456D9AA2}" type="pres">
      <dgm:prSet presAssocID="{260BF3E6-7546-4866-907A-74B6CB9DECD5}" presName="level3hierChild" presStyleCnt="0"/>
      <dgm:spPr/>
    </dgm:pt>
    <dgm:pt modelId="{3A12AA0B-C6B4-475E-90A8-EB1E6AED51D9}" type="pres">
      <dgm:prSet presAssocID="{9ADD8A79-B305-48EB-80EC-16A656AFBA21}" presName="conn2-1" presStyleLbl="parChTrans1D2" presStyleIdx="5" presStyleCnt="7"/>
      <dgm:spPr/>
    </dgm:pt>
    <dgm:pt modelId="{AF5F48B8-C169-4272-B153-E3B80A0F34AC}" type="pres">
      <dgm:prSet presAssocID="{9ADD8A79-B305-48EB-80EC-16A656AFBA21}" presName="connTx" presStyleLbl="parChTrans1D2" presStyleIdx="5" presStyleCnt="7"/>
      <dgm:spPr/>
    </dgm:pt>
    <dgm:pt modelId="{D631B659-096B-4064-9688-A308B9C1C4B0}" type="pres">
      <dgm:prSet presAssocID="{DAF3A5E5-6DC8-4888-AA2C-840FDE994637}" presName="root2" presStyleCnt="0"/>
      <dgm:spPr/>
    </dgm:pt>
    <dgm:pt modelId="{B27D5AFD-366A-45E5-B854-D64E623AF91D}" type="pres">
      <dgm:prSet presAssocID="{DAF3A5E5-6DC8-4888-AA2C-840FDE994637}" presName="LevelTwoTextNode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3D2B43A-FD35-4619-9DC2-C170EF83C713}" type="pres">
      <dgm:prSet presAssocID="{DAF3A5E5-6DC8-4888-AA2C-840FDE994637}" presName="level3hierChild" presStyleCnt="0"/>
      <dgm:spPr/>
    </dgm:pt>
    <dgm:pt modelId="{5E7BACD3-0765-42CA-8D3A-08DA9287F2F0}" type="pres">
      <dgm:prSet presAssocID="{221DE2B4-BD11-4474-9A73-5B5CA57546AE}" presName="conn2-1" presStyleLbl="parChTrans1D2" presStyleIdx="6" presStyleCnt="7"/>
      <dgm:spPr/>
    </dgm:pt>
    <dgm:pt modelId="{D25FB56E-9459-4144-875E-99CA87340FEC}" type="pres">
      <dgm:prSet presAssocID="{221DE2B4-BD11-4474-9A73-5B5CA57546AE}" presName="connTx" presStyleLbl="parChTrans1D2" presStyleIdx="6" presStyleCnt="7"/>
      <dgm:spPr/>
    </dgm:pt>
    <dgm:pt modelId="{F2F94202-225F-423D-BF2A-568124BA299E}" type="pres">
      <dgm:prSet presAssocID="{BD435775-00BC-4EC0-BC52-25ED97D460AD}" presName="root2" presStyleCnt="0"/>
      <dgm:spPr/>
    </dgm:pt>
    <dgm:pt modelId="{6F489C2D-B68C-41C2-BB8D-F45BD5813C99}" type="pres">
      <dgm:prSet presAssocID="{BD435775-00BC-4EC0-BC52-25ED97D460AD}" presName="LevelTwoTextNode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85ACB61-C3F7-4FEA-A9A5-6116E5838B14}" type="pres">
      <dgm:prSet presAssocID="{BD435775-00BC-4EC0-BC52-25ED97D460AD}" presName="level3hierChild" presStyleCnt="0"/>
      <dgm:spPr/>
    </dgm:pt>
  </dgm:ptLst>
  <dgm:cxnLst>
    <dgm:cxn modelId="{23955034-9839-47C6-92BC-BC22D30682A5}" type="presOf" srcId="{9ADD8A79-B305-48EB-80EC-16A656AFBA21}" destId="{3A12AA0B-C6B4-475E-90A8-EB1E6AED51D9}" srcOrd="0" destOrd="0" presId="urn:microsoft.com/office/officeart/2008/layout/HorizontalMultiLevelHierarchy"/>
    <dgm:cxn modelId="{18B4B951-E327-420D-9D47-80BEE4150AFA}" srcId="{57940E9C-B2FC-4B1F-AD92-F69267FE44AA}" destId="{DAF3A5E5-6DC8-4888-AA2C-840FDE994637}" srcOrd="5" destOrd="0" parTransId="{9ADD8A79-B305-48EB-80EC-16A656AFBA21}" sibTransId="{6C19D971-4B81-4923-A077-156BA50C997F}"/>
    <dgm:cxn modelId="{C00A4EB6-BD8D-496F-98F2-C53BBF16F20F}" srcId="{57940E9C-B2FC-4B1F-AD92-F69267FE44AA}" destId="{4A1D403E-47A2-4787-BEA6-0BCE758F8CFC}" srcOrd="3" destOrd="0" parTransId="{2081BFB5-815E-4B53-945F-378DDBD875B4}" sibTransId="{5E38AF15-714A-49CA-A7A4-DA9D906C1028}"/>
    <dgm:cxn modelId="{E68E8D60-4661-484B-A69F-DF8D77CD1F89}" type="presOf" srcId="{612C388E-4361-4BF9-B95A-B76BE3BAE111}" destId="{1B91817A-D83D-404D-8527-97D4A4EA78B0}" srcOrd="0" destOrd="0" presId="urn:microsoft.com/office/officeart/2008/layout/HorizontalMultiLevelHierarchy"/>
    <dgm:cxn modelId="{C58CC3EF-2E2A-4F04-BC49-0F16587D0CA3}" type="presOf" srcId="{606AE905-B1A6-4B81-AD57-101300561C16}" destId="{768EA7DB-0B05-4963-9427-E67B50C101DD}" srcOrd="1" destOrd="0" presId="urn:microsoft.com/office/officeart/2008/layout/HorizontalMultiLevelHierarchy"/>
    <dgm:cxn modelId="{0F440BF3-9C90-4935-9C64-AC28488CDCC8}" srcId="{57940E9C-B2FC-4B1F-AD92-F69267FE44AA}" destId="{9B3C8568-49C4-4306-8770-13271B9F4947}" srcOrd="2" destOrd="0" parTransId="{612C388E-4361-4BF9-B95A-B76BE3BAE111}" sibTransId="{2D046319-D009-4F19-B132-828FDB71C995}"/>
    <dgm:cxn modelId="{7AF0B24E-8813-435C-A14C-82ADF3B47EDA}" type="presOf" srcId="{260BF3E6-7546-4866-907A-74B6CB9DECD5}" destId="{31D098A1-4BF5-41CB-8FCE-DB50CC85D003}" srcOrd="0" destOrd="0" presId="urn:microsoft.com/office/officeart/2008/layout/HorizontalMultiLevelHierarchy"/>
    <dgm:cxn modelId="{B7187945-3FA8-4C7B-8BAD-6940853E15BD}" srcId="{57940E9C-B2FC-4B1F-AD92-F69267FE44AA}" destId="{260BF3E6-7546-4866-907A-74B6CB9DECD5}" srcOrd="4" destOrd="0" parTransId="{72B6B5A7-30D3-4838-BD9E-E5A7583D3F3F}" sibTransId="{1EADA8D0-68AD-4411-9A60-027F856240B6}"/>
    <dgm:cxn modelId="{31A52341-983D-4049-9FAA-5F30632856DC}" type="presOf" srcId="{D7213D32-6508-468C-9C14-5E3B8BE2CD03}" destId="{8B3F0FFC-7DB8-4393-BFAC-44BE31599B12}" srcOrd="0" destOrd="0" presId="urn:microsoft.com/office/officeart/2008/layout/HorizontalMultiLevelHierarchy"/>
    <dgm:cxn modelId="{7B923ECF-4104-4011-91D2-7281009F553E}" type="presOf" srcId="{612C388E-4361-4BF9-B95A-B76BE3BAE111}" destId="{32D845BD-0DAF-4595-A448-5A9C49B61FD9}" srcOrd="1" destOrd="0" presId="urn:microsoft.com/office/officeart/2008/layout/HorizontalMultiLevelHierarchy"/>
    <dgm:cxn modelId="{B0F8FEB4-BC45-48B0-8F47-D3C0F6709AED}" srcId="{57940E9C-B2FC-4B1F-AD92-F69267FE44AA}" destId="{D7213D32-6508-468C-9C14-5E3B8BE2CD03}" srcOrd="1" destOrd="0" parTransId="{606AE905-B1A6-4B81-AD57-101300561C16}" sibTransId="{667B3806-5E6E-4998-B833-D798932F0D98}"/>
    <dgm:cxn modelId="{52878034-5114-4398-93F0-1CA75520937C}" type="presOf" srcId="{0CA951FD-EECD-486E-A97B-ECD73D05C47B}" destId="{0013D72C-B10C-423D-91EF-BEEBE49F7FC9}" srcOrd="0" destOrd="0" presId="urn:microsoft.com/office/officeart/2008/layout/HorizontalMultiLevelHierarchy"/>
    <dgm:cxn modelId="{0274EDC7-8278-4517-B80B-86CC29E48931}" srcId="{57940E9C-B2FC-4B1F-AD92-F69267FE44AA}" destId="{05B26D81-7407-4CB6-9EEC-803D8EBEEE8B}" srcOrd="0" destOrd="0" parTransId="{7AF50183-585B-49B4-B0AC-AF84A6343A27}" sibTransId="{8B5E168F-0978-42FF-9485-E7D183C0B92A}"/>
    <dgm:cxn modelId="{F400D6DE-F706-4A22-933D-477CB6B924F8}" type="presOf" srcId="{221DE2B4-BD11-4474-9A73-5B5CA57546AE}" destId="{5E7BACD3-0765-42CA-8D3A-08DA9287F2F0}" srcOrd="0" destOrd="0" presId="urn:microsoft.com/office/officeart/2008/layout/HorizontalMultiLevelHierarchy"/>
    <dgm:cxn modelId="{CB29A894-7F2E-4476-91E7-CA1F3B86730F}" type="presOf" srcId="{72B6B5A7-30D3-4838-BD9E-E5A7583D3F3F}" destId="{6F1D3FDF-32A0-48F4-A639-BA04675706EC}" srcOrd="0" destOrd="0" presId="urn:microsoft.com/office/officeart/2008/layout/HorizontalMultiLevelHierarchy"/>
    <dgm:cxn modelId="{1E435D24-6F0B-4361-8D08-E5B13E9B12FE}" type="presOf" srcId="{72B6B5A7-30D3-4838-BD9E-E5A7583D3F3F}" destId="{9EB39ED7-C638-4EF6-84CE-A642528A6E9E}" srcOrd="1" destOrd="0" presId="urn:microsoft.com/office/officeart/2008/layout/HorizontalMultiLevelHierarchy"/>
    <dgm:cxn modelId="{61BD8182-984F-494D-B57E-10B5468AB8DD}" type="presOf" srcId="{57940E9C-B2FC-4B1F-AD92-F69267FE44AA}" destId="{C3477CE9-499B-4229-B636-038AA63D1FC0}" srcOrd="0" destOrd="0" presId="urn:microsoft.com/office/officeart/2008/layout/HorizontalMultiLevelHierarchy"/>
    <dgm:cxn modelId="{509102C4-EA1C-4CE1-8EA1-C6E66D6B6D28}" type="presOf" srcId="{7AF50183-585B-49B4-B0AC-AF84A6343A27}" destId="{B013B6C1-8332-4DC7-9D27-D3071030064A}" srcOrd="0" destOrd="0" presId="urn:microsoft.com/office/officeart/2008/layout/HorizontalMultiLevelHierarchy"/>
    <dgm:cxn modelId="{ECA6A518-C0CE-4709-A146-2B132213331E}" type="presOf" srcId="{2081BFB5-815E-4B53-945F-378DDBD875B4}" destId="{315C29F2-FAA1-4531-BE3D-5E430E0C45AB}" srcOrd="0" destOrd="0" presId="urn:microsoft.com/office/officeart/2008/layout/HorizontalMultiLevelHierarchy"/>
    <dgm:cxn modelId="{DDAC5348-265C-4038-B0FC-A128E9201FB9}" type="presOf" srcId="{2081BFB5-815E-4B53-945F-378DDBD875B4}" destId="{4210497F-13D7-4032-879A-3BA96F0AFC25}" srcOrd="1" destOrd="0" presId="urn:microsoft.com/office/officeart/2008/layout/HorizontalMultiLevelHierarchy"/>
    <dgm:cxn modelId="{4999D07C-B74C-4064-83D0-9B6FD71E94C4}" type="presOf" srcId="{05B26D81-7407-4CB6-9EEC-803D8EBEEE8B}" destId="{5E91D436-40BA-44B4-881E-25DC4480EBD3}" srcOrd="0" destOrd="0" presId="urn:microsoft.com/office/officeart/2008/layout/HorizontalMultiLevelHierarchy"/>
    <dgm:cxn modelId="{3015A778-2F39-4313-B9A2-66A0B7A2F736}" srcId="{57940E9C-B2FC-4B1F-AD92-F69267FE44AA}" destId="{BD435775-00BC-4EC0-BC52-25ED97D460AD}" srcOrd="6" destOrd="0" parTransId="{221DE2B4-BD11-4474-9A73-5B5CA57546AE}" sibTransId="{E183D9E8-2DA9-4DA3-81FA-31E8B0DB1A3C}"/>
    <dgm:cxn modelId="{847A4455-9666-45DA-951B-EA7D167E01C4}" type="presOf" srcId="{4A1D403E-47A2-4787-BEA6-0BCE758F8CFC}" destId="{98BD18D9-C19B-4EAD-91A9-BEC8A1371B3E}" srcOrd="0" destOrd="0" presId="urn:microsoft.com/office/officeart/2008/layout/HorizontalMultiLevelHierarchy"/>
    <dgm:cxn modelId="{DA476F23-7A02-48DC-8FD6-ACEBD4099B2F}" type="presOf" srcId="{7AF50183-585B-49B4-B0AC-AF84A6343A27}" destId="{1FF0F60F-0E26-4F84-9B88-1299453E44FD}" srcOrd="1" destOrd="0" presId="urn:microsoft.com/office/officeart/2008/layout/HorizontalMultiLevelHierarchy"/>
    <dgm:cxn modelId="{6DA0142B-F742-41A0-950B-F5EABB62FF18}" type="presOf" srcId="{BD435775-00BC-4EC0-BC52-25ED97D460AD}" destId="{6F489C2D-B68C-41C2-BB8D-F45BD5813C99}" srcOrd="0" destOrd="0" presId="urn:microsoft.com/office/officeart/2008/layout/HorizontalMultiLevelHierarchy"/>
    <dgm:cxn modelId="{CEF532B2-814B-4868-BA02-FDD55BAEC40E}" type="presOf" srcId="{221DE2B4-BD11-4474-9A73-5B5CA57546AE}" destId="{D25FB56E-9459-4144-875E-99CA87340FEC}" srcOrd="1" destOrd="0" presId="urn:microsoft.com/office/officeart/2008/layout/HorizontalMultiLevelHierarchy"/>
    <dgm:cxn modelId="{6D72EE0C-7148-444E-9BDC-2C63B4B031F0}" type="presOf" srcId="{9B3C8568-49C4-4306-8770-13271B9F4947}" destId="{1E86B00F-ADAC-4B10-8671-F8EFEF8C6B16}" srcOrd="0" destOrd="0" presId="urn:microsoft.com/office/officeart/2008/layout/HorizontalMultiLevelHierarchy"/>
    <dgm:cxn modelId="{AEA07A03-D383-4F26-95EE-86FDC3E30EA4}" type="presOf" srcId="{DAF3A5E5-6DC8-4888-AA2C-840FDE994637}" destId="{B27D5AFD-366A-45E5-B854-D64E623AF91D}" srcOrd="0" destOrd="0" presId="urn:microsoft.com/office/officeart/2008/layout/HorizontalMultiLevelHierarchy"/>
    <dgm:cxn modelId="{443419B6-F628-46B0-85AF-E7B388B4434C}" type="presOf" srcId="{606AE905-B1A6-4B81-AD57-101300561C16}" destId="{C6B7C613-B35D-40F0-BF4D-A8888C182B02}" srcOrd="0" destOrd="0" presId="urn:microsoft.com/office/officeart/2008/layout/HorizontalMultiLevelHierarchy"/>
    <dgm:cxn modelId="{C343F756-1AF6-4A0D-B578-C5EF1604A8D5}" type="presOf" srcId="{9ADD8A79-B305-48EB-80EC-16A656AFBA21}" destId="{AF5F48B8-C169-4272-B153-E3B80A0F34AC}" srcOrd="1" destOrd="0" presId="urn:microsoft.com/office/officeart/2008/layout/HorizontalMultiLevelHierarchy"/>
    <dgm:cxn modelId="{42351497-4E5B-4F53-BA1C-366B6F1F7B02}" srcId="{0CA951FD-EECD-486E-A97B-ECD73D05C47B}" destId="{57940E9C-B2FC-4B1F-AD92-F69267FE44AA}" srcOrd="0" destOrd="0" parTransId="{3F8B7815-E367-48F3-8379-24CEB8A541B9}" sibTransId="{2BDDB509-96E2-4E0C-A3A0-6D8B506E3E83}"/>
    <dgm:cxn modelId="{4FF69A84-2089-4EFA-9204-49A1A5DC196B}" type="presParOf" srcId="{0013D72C-B10C-423D-91EF-BEEBE49F7FC9}" destId="{827EA598-7100-4B6F-A435-FDB4F96F7BA9}" srcOrd="0" destOrd="0" presId="urn:microsoft.com/office/officeart/2008/layout/HorizontalMultiLevelHierarchy"/>
    <dgm:cxn modelId="{5519308F-0FDE-466B-9E83-0706CAE205C8}" type="presParOf" srcId="{827EA598-7100-4B6F-A435-FDB4F96F7BA9}" destId="{C3477CE9-499B-4229-B636-038AA63D1FC0}" srcOrd="0" destOrd="0" presId="urn:microsoft.com/office/officeart/2008/layout/HorizontalMultiLevelHierarchy"/>
    <dgm:cxn modelId="{6E04640F-4E4E-403F-9CB6-74BA476482B7}" type="presParOf" srcId="{827EA598-7100-4B6F-A435-FDB4F96F7BA9}" destId="{AE904CCD-9B51-4F22-974D-86C59ECB3608}" srcOrd="1" destOrd="0" presId="urn:microsoft.com/office/officeart/2008/layout/HorizontalMultiLevelHierarchy"/>
    <dgm:cxn modelId="{83E526BF-91F8-4013-BA34-157A4B10BAFB}" type="presParOf" srcId="{AE904CCD-9B51-4F22-974D-86C59ECB3608}" destId="{B013B6C1-8332-4DC7-9D27-D3071030064A}" srcOrd="0" destOrd="0" presId="urn:microsoft.com/office/officeart/2008/layout/HorizontalMultiLevelHierarchy"/>
    <dgm:cxn modelId="{E7ED3550-B573-4AEB-B289-4CC794959306}" type="presParOf" srcId="{B013B6C1-8332-4DC7-9D27-D3071030064A}" destId="{1FF0F60F-0E26-4F84-9B88-1299453E44FD}" srcOrd="0" destOrd="0" presId="urn:microsoft.com/office/officeart/2008/layout/HorizontalMultiLevelHierarchy"/>
    <dgm:cxn modelId="{E4225066-B9A2-43FF-A7FC-B99E4DC606E9}" type="presParOf" srcId="{AE904CCD-9B51-4F22-974D-86C59ECB3608}" destId="{442F43B8-7167-4022-8257-7DBBE9BF843A}" srcOrd="1" destOrd="0" presId="urn:microsoft.com/office/officeart/2008/layout/HorizontalMultiLevelHierarchy"/>
    <dgm:cxn modelId="{C22A8868-112C-4E93-92C0-D389CD4D4595}" type="presParOf" srcId="{442F43B8-7167-4022-8257-7DBBE9BF843A}" destId="{5E91D436-40BA-44B4-881E-25DC4480EBD3}" srcOrd="0" destOrd="0" presId="urn:microsoft.com/office/officeart/2008/layout/HorizontalMultiLevelHierarchy"/>
    <dgm:cxn modelId="{E7CD31A8-8BD9-4B7E-AAD7-26DB32A97C8B}" type="presParOf" srcId="{442F43B8-7167-4022-8257-7DBBE9BF843A}" destId="{0524CB9F-8A2F-4950-A9B1-883DBED4BF5B}" srcOrd="1" destOrd="0" presId="urn:microsoft.com/office/officeart/2008/layout/HorizontalMultiLevelHierarchy"/>
    <dgm:cxn modelId="{2D9ABAD1-E7F8-4BDC-8170-CA9E8DFDB43E}" type="presParOf" srcId="{AE904CCD-9B51-4F22-974D-86C59ECB3608}" destId="{C6B7C613-B35D-40F0-BF4D-A8888C182B02}" srcOrd="2" destOrd="0" presId="urn:microsoft.com/office/officeart/2008/layout/HorizontalMultiLevelHierarchy"/>
    <dgm:cxn modelId="{BBD43A3C-8887-448A-92CB-CDF7F9A860A4}" type="presParOf" srcId="{C6B7C613-B35D-40F0-BF4D-A8888C182B02}" destId="{768EA7DB-0B05-4963-9427-E67B50C101DD}" srcOrd="0" destOrd="0" presId="urn:microsoft.com/office/officeart/2008/layout/HorizontalMultiLevelHierarchy"/>
    <dgm:cxn modelId="{A5AED29B-BBA9-4577-A2A5-F1FB4CB1B7EC}" type="presParOf" srcId="{AE904CCD-9B51-4F22-974D-86C59ECB3608}" destId="{8FC70C49-3E82-47A0-9875-E084791B897B}" srcOrd="3" destOrd="0" presId="urn:microsoft.com/office/officeart/2008/layout/HorizontalMultiLevelHierarchy"/>
    <dgm:cxn modelId="{A3F292FB-55C1-424A-B9D6-39CA788578BA}" type="presParOf" srcId="{8FC70C49-3E82-47A0-9875-E084791B897B}" destId="{8B3F0FFC-7DB8-4393-BFAC-44BE31599B12}" srcOrd="0" destOrd="0" presId="urn:microsoft.com/office/officeart/2008/layout/HorizontalMultiLevelHierarchy"/>
    <dgm:cxn modelId="{4FB3A91B-BFC9-4434-8625-6DDBCE2737E4}" type="presParOf" srcId="{8FC70C49-3E82-47A0-9875-E084791B897B}" destId="{76D4A180-04AC-4C6C-8939-AD30451E1B33}" srcOrd="1" destOrd="0" presId="urn:microsoft.com/office/officeart/2008/layout/HorizontalMultiLevelHierarchy"/>
    <dgm:cxn modelId="{DF2621F4-F588-4D41-ADEF-2349538091CC}" type="presParOf" srcId="{AE904CCD-9B51-4F22-974D-86C59ECB3608}" destId="{1B91817A-D83D-404D-8527-97D4A4EA78B0}" srcOrd="4" destOrd="0" presId="urn:microsoft.com/office/officeart/2008/layout/HorizontalMultiLevelHierarchy"/>
    <dgm:cxn modelId="{4E591F63-9A44-4EBC-88D6-2A557E3B490A}" type="presParOf" srcId="{1B91817A-D83D-404D-8527-97D4A4EA78B0}" destId="{32D845BD-0DAF-4595-A448-5A9C49B61FD9}" srcOrd="0" destOrd="0" presId="urn:microsoft.com/office/officeart/2008/layout/HorizontalMultiLevelHierarchy"/>
    <dgm:cxn modelId="{09FE4E4C-7A8E-4603-A846-3A32B74330DE}" type="presParOf" srcId="{AE904CCD-9B51-4F22-974D-86C59ECB3608}" destId="{7A2EAEBC-EF7F-4046-9B00-767423D000E3}" srcOrd="5" destOrd="0" presId="urn:microsoft.com/office/officeart/2008/layout/HorizontalMultiLevelHierarchy"/>
    <dgm:cxn modelId="{8D63B988-0866-41C9-9688-74E380B88698}" type="presParOf" srcId="{7A2EAEBC-EF7F-4046-9B00-767423D000E3}" destId="{1E86B00F-ADAC-4B10-8671-F8EFEF8C6B16}" srcOrd="0" destOrd="0" presId="urn:microsoft.com/office/officeart/2008/layout/HorizontalMultiLevelHierarchy"/>
    <dgm:cxn modelId="{165F43D1-49E1-41B8-8D3B-30F071E969DA}" type="presParOf" srcId="{7A2EAEBC-EF7F-4046-9B00-767423D000E3}" destId="{64BD9103-695F-46AE-9C86-BF565990E658}" srcOrd="1" destOrd="0" presId="urn:microsoft.com/office/officeart/2008/layout/HorizontalMultiLevelHierarchy"/>
    <dgm:cxn modelId="{B236D210-A355-4726-9EC0-BD6D318283DF}" type="presParOf" srcId="{AE904CCD-9B51-4F22-974D-86C59ECB3608}" destId="{315C29F2-FAA1-4531-BE3D-5E430E0C45AB}" srcOrd="6" destOrd="0" presId="urn:microsoft.com/office/officeart/2008/layout/HorizontalMultiLevelHierarchy"/>
    <dgm:cxn modelId="{2E7CF060-E7C8-4701-960B-DA6A1D8EAAB4}" type="presParOf" srcId="{315C29F2-FAA1-4531-BE3D-5E430E0C45AB}" destId="{4210497F-13D7-4032-879A-3BA96F0AFC25}" srcOrd="0" destOrd="0" presId="urn:microsoft.com/office/officeart/2008/layout/HorizontalMultiLevelHierarchy"/>
    <dgm:cxn modelId="{3C62506F-B618-4460-B99B-ACBDBC87159A}" type="presParOf" srcId="{AE904CCD-9B51-4F22-974D-86C59ECB3608}" destId="{DA5D6F1E-4590-4936-8AD8-589293A94EB7}" srcOrd="7" destOrd="0" presId="urn:microsoft.com/office/officeart/2008/layout/HorizontalMultiLevelHierarchy"/>
    <dgm:cxn modelId="{6F3D7824-4E87-4607-8E61-1504CFF3DF6E}" type="presParOf" srcId="{DA5D6F1E-4590-4936-8AD8-589293A94EB7}" destId="{98BD18D9-C19B-4EAD-91A9-BEC8A1371B3E}" srcOrd="0" destOrd="0" presId="urn:microsoft.com/office/officeart/2008/layout/HorizontalMultiLevelHierarchy"/>
    <dgm:cxn modelId="{1A2197C4-E5FD-4101-AEFD-B82C8F260307}" type="presParOf" srcId="{DA5D6F1E-4590-4936-8AD8-589293A94EB7}" destId="{42B1DD5D-454B-4A26-9E60-28DB1C57C4AD}" srcOrd="1" destOrd="0" presId="urn:microsoft.com/office/officeart/2008/layout/HorizontalMultiLevelHierarchy"/>
    <dgm:cxn modelId="{13683FC9-D43F-41F6-A723-154A19328865}" type="presParOf" srcId="{AE904CCD-9B51-4F22-974D-86C59ECB3608}" destId="{6F1D3FDF-32A0-48F4-A639-BA04675706EC}" srcOrd="8" destOrd="0" presId="urn:microsoft.com/office/officeart/2008/layout/HorizontalMultiLevelHierarchy"/>
    <dgm:cxn modelId="{3682B1C2-9E33-46A0-8562-C76C6B3D4A36}" type="presParOf" srcId="{6F1D3FDF-32A0-48F4-A639-BA04675706EC}" destId="{9EB39ED7-C638-4EF6-84CE-A642528A6E9E}" srcOrd="0" destOrd="0" presId="urn:microsoft.com/office/officeart/2008/layout/HorizontalMultiLevelHierarchy"/>
    <dgm:cxn modelId="{1626895C-929F-4861-81B5-7DD11BD3E919}" type="presParOf" srcId="{AE904CCD-9B51-4F22-974D-86C59ECB3608}" destId="{3F26D6BB-AE6C-4FCB-A250-C4ED7711E3A1}" srcOrd="9" destOrd="0" presId="urn:microsoft.com/office/officeart/2008/layout/HorizontalMultiLevelHierarchy"/>
    <dgm:cxn modelId="{646D3CB3-3CE0-40AA-9C6A-ACD8FC7B4309}" type="presParOf" srcId="{3F26D6BB-AE6C-4FCB-A250-C4ED7711E3A1}" destId="{31D098A1-4BF5-41CB-8FCE-DB50CC85D003}" srcOrd="0" destOrd="0" presId="urn:microsoft.com/office/officeart/2008/layout/HorizontalMultiLevelHierarchy"/>
    <dgm:cxn modelId="{BBD5076B-D251-469D-960C-8B077F215C42}" type="presParOf" srcId="{3F26D6BB-AE6C-4FCB-A250-C4ED7711E3A1}" destId="{0A530770-7F14-48AA-9C1A-D836456D9AA2}" srcOrd="1" destOrd="0" presId="urn:microsoft.com/office/officeart/2008/layout/HorizontalMultiLevelHierarchy"/>
    <dgm:cxn modelId="{97A8A03B-1B15-435C-9DF7-1C36705E3BF7}" type="presParOf" srcId="{AE904CCD-9B51-4F22-974D-86C59ECB3608}" destId="{3A12AA0B-C6B4-475E-90A8-EB1E6AED51D9}" srcOrd="10" destOrd="0" presId="urn:microsoft.com/office/officeart/2008/layout/HorizontalMultiLevelHierarchy"/>
    <dgm:cxn modelId="{93C7BCE7-96A1-4D54-8C22-AA36DA0F9181}" type="presParOf" srcId="{3A12AA0B-C6B4-475E-90A8-EB1E6AED51D9}" destId="{AF5F48B8-C169-4272-B153-E3B80A0F34AC}" srcOrd="0" destOrd="0" presId="urn:microsoft.com/office/officeart/2008/layout/HorizontalMultiLevelHierarchy"/>
    <dgm:cxn modelId="{221D4238-ECF9-4EB3-AF47-F23471864EEB}" type="presParOf" srcId="{AE904CCD-9B51-4F22-974D-86C59ECB3608}" destId="{D631B659-096B-4064-9688-A308B9C1C4B0}" srcOrd="11" destOrd="0" presId="urn:microsoft.com/office/officeart/2008/layout/HorizontalMultiLevelHierarchy"/>
    <dgm:cxn modelId="{4F79266E-BFD5-4739-A586-5F8F2E19B2BB}" type="presParOf" srcId="{D631B659-096B-4064-9688-A308B9C1C4B0}" destId="{B27D5AFD-366A-45E5-B854-D64E623AF91D}" srcOrd="0" destOrd="0" presId="urn:microsoft.com/office/officeart/2008/layout/HorizontalMultiLevelHierarchy"/>
    <dgm:cxn modelId="{06C39DD6-0842-47D2-81C3-9A86E7D59EB3}" type="presParOf" srcId="{D631B659-096B-4064-9688-A308B9C1C4B0}" destId="{B3D2B43A-FD35-4619-9DC2-C170EF83C713}" srcOrd="1" destOrd="0" presId="urn:microsoft.com/office/officeart/2008/layout/HorizontalMultiLevelHierarchy"/>
    <dgm:cxn modelId="{EF7E950D-344D-4372-B1CB-9E98285F311A}" type="presParOf" srcId="{AE904CCD-9B51-4F22-974D-86C59ECB3608}" destId="{5E7BACD3-0765-42CA-8D3A-08DA9287F2F0}" srcOrd="12" destOrd="0" presId="urn:microsoft.com/office/officeart/2008/layout/HorizontalMultiLevelHierarchy"/>
    <dgm:cxn modelId="{2933C2CA-5EFB-46BF-9CD4-FA3C3B98D544}" type="presParOf" srcId="{5E7BACD3-0765-42CA-8D3A-08DA9287F2F0}" destId="{D25FB56E-9459-4144-875E-99CA87340FEC}" srcOrd="0" destOrd="0" presId="urn:microsoft.com/office/officeart/2008/layout/HorizontalMultiLevelHierarchy"/>
    <dgm:cxn modelId="{EA007C1C-C669-40C5-A71C-0855F608A848}" type="presParOf" srcId="{AE904CCD-9B51-4F22-974D-86C59ECB3608}" destId="{F2F94202-225F-423D-BF2A-568124BA299E}" srcOrd="13" destOrd="0" presId="urn:microsoft.com/office/officeart/2008/layout/HorizontalMultiLevelHierarchy"/>
    <dgm:cxn modelId="{018DB2FF-831D-424E-87C3-F96264392B75}" type="presParOf" srcId="{F2F94202-225F-423D-BF2A-568124BA299E}" destId="{6F489C2D-B68C-41C2-BB8D-F45BD5813C99}" srcOrd="0" destOrd="0" presId="urn:microsoft.com/office/officeart/2008/layout/HorizontalMultiLevelHierarchy"/>
    <dgm:cxn modelId="{6095AEC7-B7AA-4BF7-8693-699F67536DA7}" type="presParOf" srcId="{F2F94202-225F-423D-BF2A-568124BA299E}" destId="{685ACB61-C3F7-4FEA-A9A5-6116E5838B14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12873E5-DAAF-4E87-9F6E-38097B01D920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6054ADC8-4957-4199-AAE6-EA5BB4651A46}">
      <dgm:prSet phldrT="[Texto]" custT="1"/>
      <dgm:spPr/>
      <dgm:t>
        <a:bodyPr/>
        <a:lstStyle/>
        <a:p>
          <a:r>
            <a:rPr lang="es-EC" sz="20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rPr>
            <a:t>Modalidad</a:t>
          </a:r>
          <a:endParaRPr lang="es-EC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</a:endParaRPr>
        </a:p>
      </dgm:t>
    </dgm:pt>
    <dgm:pt modelId="{2C80AAB7-8FC6-42D2-9F1C-2634CF0CAF6D}" type="parTrans" cxnId="{805E235E-6429-4046-8451-19185578A3E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44C8F56-E2C2-4B72-A6DF-AB05D0AED13D}" type="sibTrans" cxnId="{805E235E-6429-4046-8451-19185578A3E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99A004D-FA14-4A4A-AD33-7C84FC087566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Calibri" panose="020F0502020204030204" pitchFamily="34" charset="0"/>
            </a:rPr>
            <a:t>Bibliográfica - documental</a:t>
          </a:r>
          <a:endParaRPr lang="es-EC" sz="20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21B1396-0BA2-4FBC-B6BB-6BCD6FB8A8E2}" type="parTrans" cxnId="{D898B223-E950-49BD-A744-982E6E05FE5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4E2746F-EF12-4F82-8BB7-9FF23254DBC7}" type="sibTrans" cxnId="{D898B223-E950-49BD-A744-982E6E05FE5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C5E5DBD-3F5E-4E55-953C-E45D2E82B0BE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Calibri" panose="020F0502020204030204" pitchFamily="34" charset="0"/>
            </a:rPr>
            <a:t>De campo </a:t>
          </a:r>
          <a:endParaRPr lang="es-EC" sz="20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37BF950-454D-4EE2-98B7-AC816DBFF0DB}" type="parTrans" cxnId="{322C2AA7-10A6-4214-9F89-D29E189525B8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2021550-711F-48F5-B007-53E6E7A7D685}" type="sibTrans" cxnId="{322C2AA7-10A6-4214-9F89-D29E189525B8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3651B33-0C05-45CB-8DBE-40E7D61D918F}">
      <dgm:prSet phldrT="[Texto]" custT="1"/>
      <dgm:spPr/>
      <dgm:t>
        <a:bodyPr/>
        <a:lstStyle/>
        <a:p>
          <a:r>
            <a:rPr lang="es-EC" sz="20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rPr>
            <a:t>Tipo</a:t>
          </a:r>
          <a:endParaRPr lang="es-EC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</a:endParaRPr>
        </a:p>
      </dgm:t>
    </dgm:pt>
    <dgm:pt modelId="{9A2C7B1A-B74B-44D5-841E-9D1F921FD912}" type="parTrans" cxnId="{3B96AF59-4852-49D3-B653-35EE3CF84D33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30C5C77E-CE59-4B53-8DA2-0C4F47144EAD}" type="sibTrans" cxnId="{3B96AF59-4852-49D3-B653-35EE3CF84D33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D3A02FA-6C76-4D9D-8DFF-AF8065C5232A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Calibri" panose="020F0502020204030204" pitchFamily="34" charset="0"/>
            </a:rPr>
            <a:t>Descriptivo</a:t>
          </a:r>
          <a:endParaRPr lang="es-EC" sz="20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0FF681D-0D6E-4263-BD56-845305AA4864}" type="parTrans" cxnId="{30831BD0-4F5B-4591-8C5D-5016FAD944B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82A2E41-A8FF-426E-94A5-82C2411C32A8}" type="sibTrans" cxnId="{30831BD0-4F5B-4591-8C5D-5016FAD944B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814C2A5-F0DD-4483-B1D8-8E7D0BDE33C6}">
      <dgm:prSet phldrT="[Texto]" custT="1"/>
      <dgm:spPr/>
      <dgm:t>
        <a:bodyPr/>
        <a:lstStyle/>
        <a:p>
          <a:r>
            <a:rPr lang="es-EC" sz="20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rPr>
            <a:t>Enfoque</a:t>
          </a:r>
          <a:endParaRPr lang="es-EC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</a:endParaRPr>
        </a:p>
      </dgm:t>
    </dgm:pt>
    <dgm:pt modelId="{07910500-AC25-4822-A705-E27DA621BBD1}" type="parTrans" cxnId="{2E3A5427-44BB-4230-B3BB-47A93B6AEE1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A0FD8DA-FEE2-471F-A1CF-0445E6B90382}" type="sibTrans" cxnId="{2E3A5427-44BB-4230-B3BB-47A93B6AEE1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37F3571-F2E6-40BE-BD9C-2FE52C9BEA69}">
      <dgm:prSet phldrT="[Texto]" custT="1"/>
      <dgm:spPr/>
      <dgm:t>
        <a:bodyPr/>
        <a:lstStyle/>
        <a:p>
          <a:endParaRPr lang="es-EC" sz="20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081808E-F47D-4995-B4B3-0D60ECDEFD73}" type="parTrans" cxnId="{48205CFE-D1FB-4A42-9D25-A1F21AEA96A3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AF5E231-AFB7-4E92-9C18-D806F763ABD6}" type="sibTrans" cxnId="{48205CFE-D1FB-4A42-9D25-A1F21AEA96A3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D4FD010-B563-4A23-A24F-3A5CF3E39B1F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Calibri" panose="020F0502020204030204" pitchFamily="34" charset="0"/>
            </a:rPr>
            <a:t>Cuantitativo</a:t>
          </a:r>
          <a:endParaRPr lang="es-EC" sz="20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6EEEF34-48EC-4B4E-B78B-C6A5EF095B2D}" type="parTrans" cxnId="{D5B60513-354A-4B5B-9076-AA5732A9FB87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2A1F7D3-CDDD-4C92-B434-6475141A1DFB}" type="sibTrans" cxnId="{D5B60513-354A-4B5B-9076-AA5732A9FB87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86FC347-5E37-4463-BBAF-EB7CF5EB715E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Calibri" panose="020F0502020204030204" pitchFamily="34" charset="0"/>
            </a:rPr>
            <a:t>Cualitativo </a:t>
          </a:r>
          <a:endParaRPr lang="es-EC" sz="20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DD4DA43-BA57-4E3F-8637-21832647033B}" type="parTrans" cxnId="{C42ACDA2-5E49-4ADF-AA7D-1E2305865C51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1BB9560E-9CC5-403D-AA4F-16D44DC6EF62}" type="sibTrans" cxnId="{C42ACDA2-5E49-4ADF-AA7D-1E2305865C51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DACFCD0-2674-4DA5-ABAF-FA0BDAD9D188}" type="pres">
      <dgm:prSet presAssocID="{412873E5-DAAF-4E87-9F6E-38097B01D92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355D1FF-18B0-4041-9906-6B6F3A20A5C9}" type="pres">
      <dgm:prSet presAssocID="{6054ADC8-4957-4199-AAE6-EA5BB4651A46}" presName="composite" presStyleCnt="0"/>
      <dgm:spPr/>
      <dgm:t>
        <a:bodyPr/>
        <a:lstStyle/>
        <a:p>
          <a:endParaRPr lang="es-EC"/>
        </a:p>
      </dgm:t>
    </dgm:pt>
    <dgm:pt modelId="{716F1BFE-2CF5-44C9-B245-2E088ADC1CE1}" type="pres">
      <dgm:prSet presAssocID="{6054ADC8-4957-4199-AAE6-EA5BB4651A4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5DBB01-58BA-4D74-B463-069DEA103634}" type="pres">
      <dgm:prSet presAssocID="{6054ADC8-4957-4199-AAE6-EA5BB4651A4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9D7397-0281-4335-B317-9FB700381987}" type="pres">
      <dgm:prSet presAssocID="{044C8F56-E2C2-4B72-A6DF-AB05D0AED13D}" presName="sp" presStyleCnt="0"/>
      <dgm:spPr/>
      <dgm:t>
        <a:bodyPr/>
        <a:lstStyle/>
        <a:p>
          <a:endParaRPr lang="es-EC"/>
        </a:p>
      </dgm:t>
    </dgm:pt>
    <dgm:pt modelId="{0B4F10A8-4665-4BE9-A987-5A6B0BB030C8}" type="pres">
      <dgm:prSet presAssocID="{33651B33-0C05-45CB-8DBE-40E7D61D918F}" presName="composite" presStyleCnt="0"/>
      <dgm:spPr/>
      <dgm:t>
        <a:bodyPr/>
        <a:lstStyle/>
        <a:p>
          <a:endParaRPr lang="es-EC"/>
        </a:p>
      </dgm:t>
    </dgm:pt>
    <dgm:pt modelId="{0EEBB21A-5BED-4BE6-B0C6-82AB286856B3}" type="pres">
      <dgm:prSet presAssocID="{33651B33-0C05-45CB-8DBE-40E7D61D918F}" presName="parentText" presStyleLbl="alignNode1" presStyleIdx="1" presStyleCnt="3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5922C3-37FE-4A84-B3F9-62D05FE2DB90}" type="pres">
      <dgm:prSet presAssocID="{33651B33-0C05-45CB-8DBE-40E7D61D918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479510-43E5-41CE-85BD-1EC43D221000}" type="pres">
      <dgm:prSet presAssocID="{30C5C77E-CE59-4B53-8DA2-0C4F47144EAD}" presName="sp" presStyleCnt="0"/>
      <dgm:spPr/>
      <dgm:t>
        <a:bodyPr/>
        <a:lstStyle/>
        <a:p>
          <a:endParaRPr lang="es-EC"/>
        </a:p>
      </dgm:t>
    </dgm:pt>
    <dgm:pt modelId="{5CB6F338-F737-4C51-B8EA-4EB79215CC9D}" type="pres">
      <dgm:prSet presAssocID="{E814C2A5-F0DD-4483-B1D8-8E7D0BDE33C6}" presName="composite" presStyleCnt="0"/>
      <dgm:spPr/>
      <dgm:t>
        <a:bodyPr/>
        <a:lstStyle/>
        <a:p>
          <a:endParaRPr lang="es-EC"/>
        </a:p>
      </dgm:t>
    </dgm:pt>
    <dgm:pt modelId="{9B59FEE5-DDF0-4F58-8BC4-564BAF11B317}" type="pres">
      <dgm:prSet presAssocID="{E814C2A5-F0DD-4483-B1D8-8E7D0BDE33C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EA159B-58BE-4C56-8504-5114AB80DE26}" type="pres">
      <dgm:prSet presAssocID="{E814C2A5-F0DD-4483-B1D8-8E7D0BDE33C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551A177-AED6-44E6-8332-98478F02D4AB}" type="presOf" srcId="{8D4FD010-B563-4A23-A24F-3A5CF3E39B1F}" destId="{32EA159B-58BE-4C56-8504-5114AB80DE26}" srcOrd="0" destOrd="1" presId="urn:microsoft.com/office/officeart/2005/8/layout/chevron2"/>
    <dgm:cxn modelId="{A34E5F70-1BB2-442F-ADC5-D8B4BD9BF825}" type="presOf" srcId="{537F3571-F2E6-40BE-BD9C-2FE52C9BEA69}" destId="{32EA159B-58BE-4C56-8504-5114AB80DE26}" srcOrd="0" destOrd="0" presId="urn:microsoft.com/office/officeart/2005/8/layout/chevron2"/>
    <dgm:cxn modelId="{48205CFE-D1FB-4A42-9D25-A1F21AEA96A3}" srcId="{E814C2A5-F0DD-4483-B1D8-8E7D0BDE33C6}" destId="{537F3571-F2E6-40BE-BD9C-2FE52C9BEA69}" srcOrd="0" destOrd="0" parTransId="{4081808E-F47D-4995-B4B3-0D60ECDEFD73}" sibTransId="{BAF5E231-AFB7-4E92-9C18-D806F763ABD6}"/>
    <dgm:cxn modelId="{2F0D46AF-C462-47CA-8DED-0944D281FDD9}" type="presOf" srcId="{886FC347-5E37-4463-BBAF-EB7CF5EB715E}" destId="{32EA159B-58BE-4C56-8504-5114AB80DE26}" srcOrd="0" destOrd="2" presId="urn:microsoft.com/office/officeart/2005/8/layout/chevron2"/>
    <dgm:cxn modelId="{D03E9B97-E73F-4794-8214-CCC67C1268BC}" type="presOf" srcId="{0D3A02FA-6C76-4D9D-8DFF-AF8065C5232A}" destId="{DE5922C3-37FE-4A84-B3F9-62D05FE2DB90}" srcOrd="0" destOrd="0" presId="urn:microsoft.com/office/officeart/2005/8/layout/chevron2"/>
    <dgm:cxn modelId="{108576EE-5325-445C-A2CE-541193404304}" type="presOf" srcId="{4C5E5DBD-3F5E-4E55-953C-E45D2E82B0BE}" destId="{395DBB01-58BA-4D74-B463-069DEA103634}" srcOrd="0" destOrd="1" presId="urn:microsoft.com/office/officeart/2005/8/layout/chevron2"/>
    <dgm:cxn modelId="{D898B223-E950-49BD-A744-982E6E05FE59}" srcId="{6054ADC8-4957-4199-AAE6-EA5BB4651A46}" destId="{C99A004D-FA14-4A4A-AD33-7C84FC087566}" srcOrd="0" destOrd="0" parTransId="{221B1396-0BA2-4FBC-B6BB-6BCD6FB8A8E2}" sibTransId="{94E2746F-EF12-4F82-8BB7-9FF23254DBC7}"/>
    <dgm:cxn modelId="{805E235E-6429-4046-8451-19185578A3EA}" srcId="{412873E5-DAAF-4E87-9F6E-38097B01D920}" destId="{6054ADC8-4957-4199-AAE6-EA5BB4651A46}" srcOrd="0" destOrd="0" parTransId="{2C80AAB7-8FC6-42D2-9F1C-2634CF0CAF6D}" sibTransId="{044C8F56-E2C2-4B72-A6DF-AB05D0AED13D}"/>
    <dgm:cxn modelId="{F2A06896-FAA7-41BB-A468-C29EE97AA5E8}" type="presOf" srcId="{33651B33-0C05-45CB-8DBE-40E7D61D918F}" destId="{0EEBB21A-5BED-4BE6-B0C6-82AB286856B3}" srcOrd="0" destOrd="0" presId="urn:microsoft.com/office/officeart/2005/8/layout/chevron2"/>
    <dgm:cxn modelId="{D5B60513-354A-4B5B-9076-AA5732A9FB87}" srcId="{E814C2A5-F0DD-4483-B1D8-8E7D0BDE33C6}" destId="{8D4FD010-B563-4A23-A24F-3A5CF3E39B1F}" srcOrd="1" destOrd="0" parTransId="{E6EEEF34-48EC-4B4E-B78B-C6A5EF095B2D}" sibTransId="{62A1F7D3-CDDD-4C92-B434-6475141A1DFB}"/>
    <dgm:cxn modelId="{39DDF907-8892-4683-BFEE-5009DC8F3700}" type="presOf" srcId="{E814C2A5-F0DD-4483-B1D8-8E7D0BDE33C6}" destId="{9B59FEE5-DDF0-4F58-8BC4-564BAF11B317}" srcOrd="0" destOrd="0" presId="urn:microsoft.com/office/officeart/2005/8/layout/chevron2"/>
    <dgm:cxn modelId="{C42ACDA2-5E49-4ADF-AA7D-1E2305865C51}" srcId="{E814C2A5-F0DD-4483-B1D8-8E7D0BDE33C6}" destId="{886FC347-5E37-4463-BBAF-EB7CF5EB715E}" srcOrd="2" destOrd="0" parTransId="{2DD4DA43-BA57-4E3F-8637-21832647033B}" sibTransId="{1BB9560E-9CC5-403D-AA4F-16D44DC6EF62}"/>
    <dgm:cxn modelId="{322C2AA7-10A6-4214-9F89-D29E189525B8}" srcId="{6054ADC8-4957-4199-AAE6-EA5BB4651A46}" destId="{4C5E5DBD-3F5E-4E55-953C-E45D2E82B0BE}" srcOrd="1" destOrd="0" parTransId="{A37BF950-454D-4EE2-98B7-AC816DBFF0DB}" sibTransId="{12021550-711F-48F5-B007-53E6E7A7D685}"/>
    <dgm:cxn modelId="{030F0B6B-E554-494B-8578-4B29EBE95776}" type="presOf" srcId="{412873E5-DAAF-4E87-9F6E-38097B01D920}" destId="{FDACFCD0-2674-4DA5-ABAF-FA0BDAD9D188}" srcOrd="0" destOrd="0" presId="urn:microsoft.com/office/officeart/2005/8/layout/chevron2"/>
    <dgm:cxn modelId="{779C2487-F072-45A1-92B4-820BC124AD81}" type="presOf" srcId="{C99A004D-FA14-4A4A-AD33-7C84FC087566}" destId="{395DBB01-58BA-4D74-B463-069DEA103634}" srcOrd="0" destOrd="0" presId="urn:microsoft.com/office/officeart/2005/8/layout/chevron2"/>
    <dgm:cxn modelId="{2E3A5427-44BB-4230-B3BB-47A93B6AEE19}" srcId="{412873E5-DAAF-4E87-9F6E-38097B01D920}" destId="{E814C2A5-F0DD-4483-B1D8-8E7D0BDE33C6}" srcOrd="2" destOrd="0" parTransId="{07910500-AC25-4822-A705-E27DA621BBD1}" sibTransId="{8A0FD8DA-FEE2-471F-A1CF-0445E6B90382}"/>
    <dgm:cxn modelId="{30831BD0-4F5B-4591-8C5D-5016FAD944BA}" srcId="{33651B33-0C05-45CB-8DBE-40E7D61D918F}" destId="{0D3A02FA-6C76-4D9D-8DFF-AF8065C5232A}" srcOrd="0" destOrd="0" parTransId="{00FF681D-0D6E-4263-BD56-845305AA4864}" sibTransId="{682A2E41-A8FF-426E-94A5-82C2411C32A8}"/>
    <dgm:cxn modelId="{B29D7D89-C887-431F-8256-41C88305CDE2}" type="presOf" srcId="{6054ADC8-4957-4199-AAE6-EA5BB4651A46}" destId="{716F1BFE-2CF5-44C9-B245-2E088ADC1CE1}" srcOrd="0" destOrd="0" presId="urn:microsoft.com/office/officeart/2005/8/layout/chevron2"/>
    <dgm:cxn modelId="{3B96AF59-4852-49D3-B653-35EE3CF84D33}" srcId="{412873E5-DAAF-4E87-9F6E-38097B01D920}" destId="{33651B33-0C05-45CB-8DBE-40E7D61D918F}" srcOrd="1" destOrd="0" parTransId="{9A2C7B1A-B74B-44D5-841E-9D1F921FD912}" sibTransId="{30C5C77E-CE59-4B53-8DA2-0C4F47144EAD}"/>
    <dgm:cxn modelId="{BC081628-5259-491F-8E13-7E09C77A16A3}" type="presParOf" srcId="{FDACFCD0-2674-4DA5-ABAF-FA0BDAD9D188}" destId="{5355D1FF-18B0-4041-9906-6B6F3A20A5C9}" srcOrd="0" destOrd="0" presId="urn:microsoft.com/office/officeart/2005/8/layout/chevron2"/>
    <dgm:cxn modelId="{CFEC035E-D164-469E-B72E-228628A3D62F}" type="presParOf" srcId="{5355D1FF-18B0-4041-9906-6B6F3A20A5C9}" destId="{716F1BFE-2CF5-44C9-B245-2E088ADC1CE1}" srcOrd="0" destOrd="0" presId="urn:microsoft.com/office/officeart/2005/8/layout/chevron2"/>
    <dgm:cxn modelId="{38C7952F-2022-4072-9F14-AC95EEAC9E0B}" type="presParOf" srcId="{5355D1FF-18B0-4041-9906-6B6F3A20A5C9}" destId="{395DBB01-58BA-4D74-B463-069DEA103634}" srcOrd="1" destOrd="0" presId="urn:microsoft.com/office/officeart/2005/8/layout/chevron2"/>
    <dgm:cxn modelId="{DC5C4F5E-7894-4FE8-B317-5560DC15F3A9}" type="presParOf" srcId="{FDACFCD0-2674-4DA5-ABAF-FA0BDAD9D188}" destId="{499D7397-0281-4335-B317-9FB700381987}" srcOrd="1" destOrd="0" presId="urn:microsoft.com/office/officeart/2005/8/layout/chevron2"/>
    <dgm:cxn modelId="{9C806E93-C94A-48EA-A03D-81B61161F0D8}" type="presParOf" srcId="{FDACFCD0-2674-4DA5-ABAF-FA0BDAD9D188}" destId="{0B4F10A8-4665-4BE9-A987-5A6B0BB030C8}" srcOrd="2" destOrd="0" presId="urn:microsoft.com/office/officeart/2005/8/layout/chevron2"/>
    <dgm:cxn modelId="{FAE1B485-F933-4DD7-B5DF-38B28A57C511}" type="presParOf" srcId="{0B4F10A8-4665-4BE9-A987-5A6B0BB030C8}" destId="{0EEBB21A-5BED-4BE6-B0C6-82AB286856B3}" srcOrd="0" destOrd="0" presId="urn:microsoft.com/office/officeart/2005/8/layout/chevron2"/>
    <dgm:cxn modelId="{5C8C74D9-253A-4B72-9140-E6E6F9897669}" type="presParOf" srcId="{0B4F10A8-4665-4BE9-A987-5A6B0BB030C8}" destId="{DE5922C3-37FE-4A84-B3F9-62D05FE2DB90}" srcOrd="1" destOrd="0" presId="urn:microsoft.com/office/officeart/2005/8/layout/chevron2"/>
    <dgm:cxn modelId="{3B7603DE-24FF-4278-814E-D7B6353338CC}" type="presParOf" srcId="{FDACFCD0-2674-4DA5-ABAF-FA0BDAD9D188}" destId="{C9479510-43E5-41CE-85BD-1EC43D221000}" srcOrd="3" destOrd="0" presId="urn:microsoft.com/office/officeart/2005/8/layout/chevron2"/>
    <dgm:cxn modelId="{EB5D4269-803C-428B-B1B3-2462784F234F}" type="presParOf" srcId="{FDACFCD0-2674-4DA5-ABAF-FA0BDAD9D188}" destId="{5CB6F338-F737-4C51-B8EA-4EB79215CC9D}" srcOrd="4" destOrd="0" presId="urn:microsoft.com/office/officeart/2005/8/layout/chevron2"/>
    <dgm:cxn modelId="{16743664-F2CD-4D78-B327-EBE0C5CA1615}" type="presParOf" srcId="{5CB6F338-F737-4C51-B8EA-4EB79215CC9D}" destId="{9B59FEE5-DDF0-4F58-8BC4-564BAF11B317}" srcOrd="0" destOrd="0" presId="urn:microsoft.com/office/officeart/2005/8/layout/chevron2"/>
    <dgm:cxn modelId="{1A869938-C477-4D83-A080-C0B74095AB82}" type="presParOf" srcId="{5CB6F338-F737-4C51-B8EA-4EB79215CC9D}" destId="{32EA159B-58BE-4C56-8504-5114AB80DE2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7906A5B-4A56-4FE8-AEF7-345E377DF7C2}" type="doc">
      <dgm:prSet loTypeId="urn:microsoft.com/office/officeart/2005/8/layout/vList6" loCatId="list" qsTypeId="urn:microsoft.com/office/officeart/2005/8/quickstyle/3d7" qsCatId="3D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B9E98C0C-CC76-4994-A0E4-036532123B87}">
      <dgm:prSet phldrT="[Texto]" custT="1"/>
      <dgm:spPr/>
      <dgm:t>
        <a:bodyPr/>
        <a:lstStyle/>
        <a:p>
          <a:r>
            <a:rPr lang="es-EC" sz="2000" b="1" smtClean="0">
              <a:effectLst/>
              <a:latin typeface="Calibri" panose="020F0502020204030204" pitchFamily="34" charset="0"/>
            </a:rPr>
            <a:t>Sujetos a investigar </a:t>
          </a:r>
          <a:endParaRPr lang="es-EC" sz="2000" b="1" dirty="0">
            <a:effectLst/>
            <a:latin typeface="Calibri" panose="020F0502020204030204" pitchFamily="34" charset="0"/>
          </a:endParaRPr>
        </a:p>
      </dgm:t>
    </dgm:pt>
    <dgm:pt modelId="{7AB3E465-B9F5-4E37-9E1E-9E7A5CC26795}" type="parTrans" cxnId="{6E24238E-8F37-4C0E-AD7D-1F4C85B10B0D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D4BBD4E-9563-48D8-89EA-A8E9353A1F25}" type="sibTrans" cxnId="{6E24238E-8F37-4C0E-AD7D-1F4C85B10B0D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186A07E-F75C-4F97-A301-62B414E3B26E}">
      <dgm:prSet phldrT="[Texto]" custT="1"/>
      <dgm:spPr/>
      <dgm:t>
        <a:bodyPr/>
        <a:lstStyle/>
        <a:p>
          <a:r>
            <a:rPr lang="es-EC" sz="1800" smtClean="0">
              <a:latin typeface="Calibri" panose="020F0502020204030204" pitchFamily="34" charset="0"/>
            </a:rPr>
            <a:t>Niños</a:t>
          </a:r>
          <a:endParaRPr lang="es-EC" sz="1800" dirty="0">
            <a:latin typeface="Calibri" panose="020F0502020204030204" pitchFamily="34" charset="0"/>
          </a:endParaRPr>
        </a:p>
      </dgm:t>
    </dgm:pt>
    <dgm:pt modelId="{F1C8F354-859A-4CE7-B248-77A0AA49F1E7}" type="parTrans" cxnId="{B26741DC-607C-45AA-9B47-9A5836F27731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B674159-5DDB-4E50-B9FF-A69A8625085E}" type="sibTrans" cxnId="{B26741DC-607C-45AA-9B47-9A5836F27731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28ADED29-5049-410D-B9F4-C7BA0F352333}">
      <dgm:prSet phldrT="[Texto]" custT="1"/>
      <dgm:spPr/>
      <dgm:t>
        <a:bodyPr/>
        <a:lstStyle/>
        <a:p>
          <a:r>
            <a:rPr lang="es-EC" sz="2000" b="1" smtClean="0">
              <a:effectLst/>
              <a:latin typeface="Calibri" panose="020F0502020204030204" pitchFamily="34" charset="0"/>
            </a:rPr>
            <a:t>Técnicas</a:t>
          </a:r>
          <a:endParaRPr lang="es-EC" sz="2000" b="1" dirty="0">
            <a:effectLst/>
            <a:latin typeface="Calibri" panose="020F0502020204030204" pitchFamily="34" charset="0"/>
          </a:endParaRPr>
        </a:p>
      </dgm:t>
    </dgm:pt>
    <dgm:pt modelId="{12A2FDE7-A3EA-44CC-98AE-6E0C3732C9D3}" type="parTrans" cxnId="{2096CA4E-C822-4704-8913-BE1A936D312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F8AB820-2E76-47CC-A6FA-3729A912AB8A}" type="sibTrans" cxnId="{2096CA4E-C822-4704-8913-BE1A936D312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F199BBB-B9CF-4150-B172-F1CB2140BD67}">
      <dgm:prSet phldrT="[Texto]" custT="1"/>
      <dgm:spPr/>
      <dgm:t>
        <a:bodyPr/>
        <a:lstStyle/>
        <a:p>
          <a:r>
            <a:rPr lang="es-EC" sz="1800" smtClean="0">
              <a:latin typeface="Calibri" panose="020F0502020204030204" pitchFamily="34" charset="0"/>
            </a:rPr>
            <a:t>Observación</a:t>
          </a:r>
          <a:endParaRPr lang="es-EC" sz="1800" dirty="0">
            <a:latin typeface="Calibri" panose="020F0502020204030204" pitchFamily="34" charset="0"/>
          </a:endParaRPr>
        </a:p>
      </dgm:t>
    </dgm:pt>
    <dgm:pt modelId="{858035EC-7B9C-46F9-871D-6E45A3EC0CAD}" type="parTrans" cxnId="{F7615BC2-0201-45F9-AAB5-02E83F8C2CAC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6CC358FB-FBA5-4F02-93ED-2940D9D060D2}" type="sibTrans" cxnId="{F7615BC2-0201-45F9-AAB5-02E83F8C2CAC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43ECD5B4-A264-4487-8910-FDC377DA2122}">
      <dgm:prSet phldrT="[Texto]" custT="1"/>
      <dgm:spPr/>
      <dgm:t>
        <a:bodyPr/>
        <a:lstStyle/>
        <a:p>
          <a:r>
            <a:rPr lang="es-EC" sz="2000" b="1" smtClean="0">
              <a:effectLst/>
              <a:latin typeface="Calibri" panose="020F0502020204030204" pitchFamily="34" charset="0"/>
            </a:rPr>
            <a:t>Instrumentos</a:t>
          </a:r>
          <a:endParaRPr lang="es-EC" sz="2000" b="1" dirty="0">
            <a:effectLst/>
            <a:latin typeface="Calibri" panose="020F0502020204030204" pitchFamily="34" charset="0"/>
          </a:endParaRPr>
        </a:p>
      </dgm:t>
    </dgm:pt>
    <dgm:pt modelId="{41999E3C-5500-4706-901E-A861B1DC5432}" type="parTrans" cxnId="{26B5C068-36B7-4037-9F5E-A1BC35D676BE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8DA1D0F5-18C8-494A-AF4B-E236B07E88A8}" type="sibTrans" cxnId="{26B5C068-36B7-4037-9F5E-A1BC35D676BE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AE22909A-5ECB-4D7E-94DF-C23B958A9D1B}">
      <dgm:prSet phldrT="[Texto]" custT="1"/>
      <dgm:spPr/>
      <dgm:t>
        <a:bodyPr/>
        <a:lstStyle/>
        <a:p>
          <a:r>
            <a:rPr lang="es-EC" sz="1800" smtClean="0">
              <a:latin typeface="Calibri" panose="020F0502020204030204" pitchFamily="34" charset="0"/>
            </a:rPr>
            <a:t>Docentes </a:t>
          </a:r>
          <a:endParaRPr lang="es-EC" sz="1800" dirty="0">
            <a:latin typeface="Calibri" panose="020F0502020204030204" pitchFamily="34" charset="0"/>
          </a:endParaRPr>
        </a:p>
      </dgm:t>
    </dgm:pt>
    <dgm:pt modelId="{CFCB180D-DEFA-404B-AE18-2CF85896E5C5}" type="parTrans" cxnId="{10C1CD96-A473-444B-B541-B2A42D0A285B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9617A17-3BF0-44E0-BD6B-C4345F06A1DE}" type="sibTrans" cxnId="{10C1CD96-A473-444B-B541-B2A42D0A285B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CD5B72B7-090E-48F7-AE85-1A71A47BE0B2}">
      <dgm:prSet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</a:rPr>
            <a:t>Pre y Post Test de Etapas de Lectura </a:t>
          </a:r>
          <a:endParaRPr lang="es-EC" sz="1800" dirty="0">
            <a:latin typeface="Calibri" panose="020F0502020204030204" pitchFamily="34" charset="0"/>
          </a:endParaRPr>
        </a:p>
      </dgm:t>
    </dgm:pt>
    <dgm:pt modelId="{C83DBDC7-7B51-45F5-9AB1-B35A3495CB06}" type="parTrans" cxnId="{298A2D23-143E-49D5-86B0-773FAD873AB7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EDCA7B34-11B4-4946-A54E-D4F87C2589A2}" type="sibTrans" cxnId="{298A2D23-143E-49D5-86B0-773FAD873AB7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DC8389C1-9FAE-4A21-AA9D-A81B8EA7962B}">
      <dgm:prSet phldrT="[Texto]" custT="1"/>
      <dgm:spPr/>
      <dgm:t>
        <a:bodyPr/>
        <a:lstStyle/>
        <a:p>
          <a:r>
            <a:rPr lang="es-EC" sz="1800" smtClean="0">
              <a:latin typeface="Calibri" panose="020F0502020204030204" pitchFamily="34" charset="0"/>
            </a:rPr>
            <a:t>Encuesta </a:t>
          </a:r>
          <a:endParaRPr lang="es-EC" sz="1800" dirty="0">
            <a:latin typeface="Calibri" panose="020F0502020204030204" pitchFamily="34" charset="0"/>
          </a:endParaRPr>
        </a:p>
      </dgm:t>
    </dgm:pt>
    <dgm:pt modelId="{2D028C4D-41CF-4348-B8C5-59DFE243C61E}" type="parTrans" cxnId="{18F031F8-691E-4A54-9B9B-2E5B88E790DF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BF6C7165-E785-420E-9896-519B154636BE}" type="sibTrans" cxnId="{18F031F8-691E-4A54-9B9B-2E5B88E790DF}">
      <dgm:prSet/>
      <dgm:spPr/>
      <dgm:t>
        <a:bodyPr/>
        <a:lstStyle/>
        <a:p>
          <a:endParaRPr lang="es-EC" sz="2000">
            <a:latin typeface="Calibri" panose="020F0502020204030204" pitchFamily="34" charset="0"/>
          </a:endParaRPr>
        </a:p>
      </dgm:t>
    </dgm:pt>
    <dgm:pt modelId="{3EFCA9A5-DE13-475E-A5AB-37A33CF43778}">
      <dgm:prSet custT="1"/>
      <dgm:spPr/>
      <dgm:t>
        <a:bodyPr/>
        <a:lstStyle/>
        <a:p>
          <a:r>
            <a:rPr lang="es-EC" sz="1800" smtClean="0">
              <a:latin typeface="Calibri" panose="020F0502020204030204" pitchFamily="34" charset="0"/>
            </a:rPr>
            <a:t>Cuestionario de la encuesta dirigida a las docentes de Inicial I “Colegio Educar 2000”</a:t>
          </a:r>
          <a:endParaRPr lang="es-EC" sz="1800" dirty="0">
            <a:latin typeface="Calibri" panose="020F0502020204030204" pitchFamily="34" charset="0"/>
          </a:endParaRPr>
        </a:p>
      </dgm:t>
    </dgm:pt>
    <dgm:pt modelId="{82454948-E7CD-4C14-BE33-DC21EBEF4536}" type="parTrans" cxnId="{3C00AD0A-0F38-460C-8C5A-F83D3E9D1779}">
      <dgm:prSet/>
      <dgm:spPr/>
      <dgm:t>
        <a:bodyPr/>
        <a:lstStyle/>
        <a:p>
          <a:endParaRPr lang="es-EC"/>
        </a:p>
      </dgm:t>
    </dgm:pt>
    <dgm:pt modelId="{7CB28F1D-AA4F-4B9F-86AC-698422CA8AB0}" type="sibTrans" cxnId="{3C00AD0A-0F38-460C-8C5A-F83D3E9D1779}">
      <dgm:prSet/>
      <dgm:spPr/>
      <dgm:t>
        <a:bodyPr/>
        <a:lstStyle/>
        <a:p>
          <a:endParaRPr lang="es-EC"/>
        </a:p>
      </dgm:t>
    </dgm:pt>
    <dgm:pt modelId="{CCFCD0E6-BF20-47A7-93CC-5C09BABB2957}" type="pres">
      <dgm:prSet presAssocID="{17906A5B-4A56-4FE8-AEF7-345E377DF7C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C415EB56-3BCF-4390-B499-9C3771A61BFA}" type="pres">
      <dgm:prSet presAssocID="{B9E98C0C-CC76-4994-A0E4-036532123B87}" presName="linNode" presStyleCnt="0"/>
      <dgm:spPr/>
      <dgm:t>
        <a:bodyPr/>
        <a:lstStyle/>
        <a:p>
          <a:endParaRPr lang="es-EC"/>
        </a:p>
      </dgm:t>
    </dgm:pt>
    <dgm:pt modelId="{2FB8DCEC-1CC5-4D85-A907-EF82B763788D}" type="pres">
      <dgm:prSet presAssocID="{B9E98C0C-CC76-4994-A0E4-036532123B87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384456-1C73-4358-8E68-15B8149AA465}" type="pres">
      <dgm:prSet presAssocID="{B9E98C0C-CC76-4994-A0E4-036532123B87}" presName="childShp" presStyleLbl="bgAccFollowNode1" presStyleIdx="0" presStyleCnt="3" custScaleY="5592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F898B5-B784-45E7-B587-E3BCE9D9F39A}" type="pres">
      <dgm:prSet presAssocID="{2D4BBD4E-9563-48D8-89EA-A8E9353A1F25}" presName="spacing" presStyleCnt="0"/>
      <dgm:spPr/>
      <dgm:t>
        <a:bodyPr/>
        <a:lstStyle/>
        <a:p>
          <a:endParaRPr lang="es-EC"/>
        </a:p>
      </dgm:t>
    </dgm:pt>
    <dgm:pt modelId="{13399B08-9A87-48CE-B8DE-B06B769C96D8}" type="pres">
      <dgm:prSet presAssocID="{28ADED29-5049-410D-B9F4-C7BA0F352333}" presName="linNode" presStyleCnt="0"/>
      <dgm:spPr/>
      <dgm:t>
        <a:bodyPr/>
        <a:lstStyle/>
        <a:p>
          <a:endParaRPr lang="es-EC"/>
        </a:p>
      </dgm:t>
    </dgm:pt>
    <dgm:pt modelId="{B80CA4FE-FF4A-46F3-9A42-AEC410E3FE50}" type="pres">
      <dgm:prSet presAssocID="{28ADED29-5049-410D-B9F4-C7BA0F352333}" presName="parentShp" presStyleLbl="node1" presStyleIdx="1" presStyleCnt="3" custScaleY="7470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721C9B-8505-4CDA-9218-3817D553DA2D}" type="pres">
      <dgm:prSet presAssocID="{28ADED29-5049-410D-B9F4-C7BA0F352333}" presName="childShp" presStyleLbl="bgAccFollowNode1" presStyleIdx="1" presStyleCnt="3" custScaleY="541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E85ADC-0962-4CA5-A3AE-7696239D744E}" type="pres">
      <dgm:prSet presAssocID="{CF8AB820-2E76-47CC-A6FA-3729A912AB8A}" presName="spacing" presStyleCnt="0"/>
      <dgm:spPr/>
      <dgm:t>
        <a:bodyPr/>
        <a:lstStyle/>
        <a:p>
          <a:endParaRPr lang="es-EC"/>
        </a:p>
      </dgm:t>
    </dgm:pt>
    <dgm:pt modelId="{372ACFB2-66A8-4236-9248-1B407AD28952}" type="pres">
      <dgm:prSet presAssocID="{43ECD5B4-A264-4487-8910-FDC377DA2122}" presName="linNode" presStyleCnt="0"/>
      <dgm:spPr/>
      <dgm:t>
        <a:bodyPr/>
        <a:lstStyle/>
        <a:p>
          <a:endParaRPr lang="es-EC"/>
        </a:p>
      </dgm:t>
    </dgm:pt>
    <dgm:pt modelId="{9B0956CB-325B-4569-96BC-5E2EFE8CC778}" type="pres">
      <dgm:prSet presAssocID="{43ECD5B4-A264-4487-8910-FDC377DA2122}" presName="parentShp" presStyleLbl="node1" presStyleIdx="2" presStyleCnt="3" custScaleY="77409" custLinFactNeighborX="245" custLinFactNeighborY="-9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0CD261-C2C3-4AA8-87F3-634CB14E0D21}" type="pres">
      <dgm:prSet presAssocID="{43ECD5B4-A264-4487-8910-FDC377DA2122}" presName="childShp" presStyleLbl="bgAccFollowNode1" presStyleIdx="2" presStyleCnt="3" custScaleY="99545" custLinFactNeighborX="-489" custLinFactNeighborY="-89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0A4D2DF-C745-49D3-9A6B-2051F81E46CA}" type="presOf" srcId="{17906A5B-4A56-4FE8-AEF7-345E377DF7C2}" destId="{CCFCD0E6-BF20-47A7-93CC-5C09BABB2957}" srcOrd="0" destOrd="0" presId="urn:microsoft.com/office/officeart/2005/8/layout/vList6"/>
    <dgm:cxn modelId="{3C00AD0A-0F38-460C-8C5A-F83D3E9D1779}" srcId="{43ECD5B4-A264-4487-8910-FDC377DA2122}" destId="{3EFCA9A5-DE13-475E-A5AB-37A33CF43778}" srcOrd="1" destOrd="0" parTransId="{82454948-E7CD-4C14-BE33-DC21EBEF4536}" sibTransId="{7CB28F1D-AA4F-4B9F-86AC-698422CA8AB0}"/>
    <dgm:cxn modelId="{879D4EE4-9E67-4125-9468-D844FC407EF5}" type="presOf" srcId="{CD5B72B7-090E-48F7-AE85-1A71A47BE0B2}" destId="{1F0CD261-C2C3-4AA8-87F3-634CB14E0D21}" srcOrd="0" destOrd="0" presId="urn:microsoft.com/office/officeart/2005/8/layout/vList6"/>
    <dgm:cxn modelId="{4EA5C3BD-2E68-41BE-87CE-59067AFDA620}" type="presOf" srcId="{4F199BBB-B9CF-4150-B172-F1CB2140BD67}" destId="{C2721C9B-8505-4CDA-9218-3817D553DA2D}" srcOrd="0" destOrd="0" presId="urn:microsoft.com/office/officeart/2005/8/layout/vList6"/>
    <dgm:cxn modelId="{3EC850A6-B77F-48B7-B79E-9E06401AB961}" type="presOf" srcId="{3EFCA9A5-DE13-475E-A5AB-37A33CF43778}" destId="{1F0CD261-C2C3-4AA8-87F3-634CB14E0D21}" srcOrd="0" destOrd="1" presId="urn:microsoft.com/office/officeart/2005/8/layout/vList6"/>
    <dgm:cxn modelId="{A03F40B1-97B1-4964-8F02-83486CD429CF}" type="presOf" srcId="{28ADED29-5049-410D-B9F4-C7BA0F352333}" destId="{B80CA4FE-FF4A-46F3-9A42-AEC410E3FE50}" srcOrd="0" destOrd="0" presId="urn:microsoft.com/office/officeart/2005/8/layout/vList6"/>
    <dgm:cxn modelId="{26B5C068-36B7-4037-9F5E-A1BC35D676BE}" srcId="{17906A5B-4A56-4FE8-AEF7-345E377DF7C2}" destId="{43ECD5B4-A264-4487-8910-FDC377DA2122}" srcOrd="2" destOrd="0" parTransId="{41999E3C-5500-4706-901E-A861B1DC5432}" sibTransId="{8DA1D0F5-18C8-494A-AF4B-E236B07E88A8}"/>
    <dgm:cxn modelId="{18F031F8-691E-4A54-9B9B-2E5B88E790DF}" srcId="{28ADED29-5049-410D-B9F4-C7BA0F352333}" destId="{DC8389C1-9FAE-4A21-AA9D-A81B8EA7962B}" srcOrd="1" destOrd="0" parTransId="{2D028C4D-41CF-4348-B8C5-59DFE243C61E}" sibTransId="{BF6C7165-E785-420E-9896-519B154636BE}"/>
    <dgm:cxn modelId="{F7615BC2-0201-45F9-AAB5-02E83F8C2CAC}" srcId="{28ADED29-5049-410D-B9F4-C7BA0F352333}" destId="{4F199BBB-B9CF-4150-B172-F1CB2140BD67}" srcOrd="0" destOrd="0" parTransId="{858035EC-7B9C-46F9-871D-6E45A3EC0CAD}" sibTransId="{6CC358FB-FBA5-4F02-93ED-2940D9D060D2}"/>
    <dgm:cxn modelId="{2096CA4E-C822-4704-8913-BE1A936D312F}" srcId="{17906A5B-4A56-4FE8-AEF7-345E377DF7C2}" destId="{28ADED29-5049-410D-B9F4-C7BA0F352333}" srcOrd="1" destOrd="0" parTransId="{12A2FDE7-A3EA-44CC-98AE-6E0C3732C9D3}" sibTransId="{CF8AB820-2E76-47CC-A6FA-3729A912AB8A}"/>
    <dgm:cxn modelId="{CBB06139-7F8A-4B79-A581-777DF0CF5DEE}" type="presOf" srcId="{43ECD5B4-A264-4487-8910-FDC377DA2122}" destId="{9B0956CB-325B-4569-96BC-5E2EFE8CC778}" srcOrd="0" destOrd="0" presId="urn:microsoft.com/office/officeart/2005/8/layout/vList6"/>
    <dgm:cxn modelId="{6E24238E-8F37-4C0E-AD7D-1F4C85B10B0D}" srcId="{17906A5B-4A56-4FE8-AEF7-345E377DF7C2}" destId="{B9E98C0C-CC76-4994-A0E4-036532123B87}" srcOrd="0" destOrd="0" parTransId="{7AB3E465-B9F5-4E37-9E1E-9E7A5CC26795}" sibTransId="{2D4BBD4E-9563-48D8-89EA-A8E9353A1F25}"/>
    <dgm:cxn modelId="{B26741DC-607C-45AA-9B47-9A5836F27731}" srcId="{B9E98C0C-CC76-4994-A0E4-036532123B87}" destId="{6186A07E-F75C-4F97-A301-62B414E3B26E}" srcOrd="0" destOrd="0" parTransId="{F1C8F354-859A-4CE7-B248-77A0AA49F1E7}" sibTransId="{CB674159-5DDB-4E50-B9FF-A69A8625085E}"/>
    <dgm:cxn modelId="{C29FF8EB-F440-4E2B-9139-E2B07CD85A39}" type="presOf" srcId="{DC8389C1-9FAE-4A21-AA9D-A81B8EA7962B}" destId="{C2721C9B-8505-4CDA-9218-3817D553DA2D}" srcOrd="0" destOrd="1" presId="urn:microsoft.com/office/officeart/2005/8/layout/vList6"/>
    <dgm:cxn modelId="{FA997C4E-B254-4A05-9F6B-FFA42E14F671}" type="presOf" srcId="{B9E98C0C-CC76-4994-A0E4-036532123B87}" destId="{2FB8DCEC-1CC5-4D85-A907-EF82B763788D}" srcOrd="0" destOrd="0" presId="urn:microsoft.com/office/officeart/2005/8/layout/vList6"/>
    <dgm:cxn modelId="{2B006E00-748F-446C-B417-C9D4297BDA6A}" type="presOf" srcId="{AE22909A-5ECB-4D7E-94DF-C23B958A9D1B}" destId="{2C384456-1C73-4358-8E68-15B8149AA465}" srcOrd="0" destOrd="1" presId="urn:microsoft.com/office/officeart/2005/8/layout/vList6"/>
    <dgm:cxn modelId="{10C1CD96-A473-444B-B541-B2A42D0A285B}" srcId="{B9E98C0C-CC76-4994-A0E4-036532123B87}" destId="{AE22909A-5ECB-4D7E-94DF-C23B958A9D1B}" srcOrd="1" destOrd="0" parTransId="{CFCB180D-DEFA-404B-AE18-2CF85896E5C5}" sibTransId="{59617A17-3BF0-44E0-BD6B-C4345F06A1DE}"/>
    <dgm:cxn modelId="{298A2D23-143E-49D5-86B0-773FAD873AB7}" srcId="{43ECD5B4-A264-4487-8910-FDC377DA2122}" destId="{CD5B72B7-090E-48F7-AE85-1A71A47BE0B2}" srcOrd="0" destOrd="0" parTransId="{C83DBDC7-7B51-45F5-9AB1-B35A3495CB06}" sibTransId="{EDCA7B34-11B4-4946-A54E-D4F87C2589A2}"/>
    <dgm:cxn modelId="{BEAFB43B-5351-4E53-A02E-119E40386301}" type="presOf" srcId="{6186A07E-F75C-4F97-A301-62B414E3B26E}" destId="{2C384456-1C73-4358-8E68-15B8149AA465}" srcOrd="0" destOrd="0" presId="urn:microsoft.com/office/officeart/2005/8/layout/vList6"/>
    <dgm:cxn modelId="{CDD03F37-57D4-428F-A133-1AB3EF952CC5}" type="presParOf" srcId="{CCFCD0E6-BF20-47A7-93CC-5C09BABB2957}" destId="{C415EB56-3BCF-4390-B499-9C3771A61BFA}" srcOrd="0" destOrd="0" presId="urn:microsoft.com/office/officeart/2005/8/layout/vList6"/>
    <dgm:cxn modelId="{0335D82E-CF7A-46CB-BEA7-C7D544A7C6D2}" type="presParOf" srcId="{C415EB56-3BCF-4390-B499-9C3771A61BFA}" destId="{2FB8DCEC-1CC5-4D85-A907-EF82B763788D}" srcOrd="0" destOrd="0" presId="urn:microsoft.com/office/officeart/2005/8/layout/vList6"/>
    <dgm:cxn modelId="{74FB1EE0-7ACF-43EB-91EE-1DC9F9F84D88}" type="presParOf" srcId="{C415EB56-3BCF-4390-B499-9C3771A61BFA}" destId="{2C384456-1C73-4358-8E68-15B8149AA465}" srcOrd="1" destOrd="0" presId="urn:microsoft.com/office/officeart/2005/8/layout/vList6"/>
    <dgm:cxn modelId="{21805B3F-5940-423B-A75B-972080BEAC44}" type="presParOf" srcId="{CCFCD0E6-BF20-47A7-93CC-5C09BABB2957}" destId="{1AF898B5-B784-45E7-B587-E3BCE9D9F39A}" srcOrd="1" destOrd="0" presId="urn:microsoft.com/office/officeart/2005/8/layout/vList6"/>
    <dgm:cxn modelId="{9E20E0D1-B2A7-4F15-BC2C-0D0BB127FC33}" type="presParOf" srcId="{CCFCD0E6-BF20-47A7-93CC-5C09BABB2957}" destId="{13399B08-9A87-48CE-B8DE-B06B769C96D8}" srcOrd="2" destOrd="0" presId="urn:microsoft.com/office/officeart/2005/8/layout/vList6"/>
    <dgm:cxn modelId="{B482F3B0-E100-42F5-86B2-99530D64EA70}" type="presParOf" srcId="{13399B08-9A87-48CE-B8DE-B06B769C96D8}" destId="{B80CA4FE-FF4A-46F3-9A42-AEC410E3FE50}" srcOrd="0" destOrd="0" presId="urn:microsoft.com/office/officeart/2005/8/layout/vList6"/>
    <dgm:cxn modelId="{B9A6D47F-8330-423E-970C-7595E1D4EAF9}" type="presParOf" srcId="{13399B08-9A87-48CE-B8DE-B06B769C96D8}" destId="{C2721C9B-8505-4CDA-9218-3817D553DA2D}" srcOrd="1" destOrd="0" presId="urn:microsoft.com/office/officeart/2005/8/layout/vList6"/>
    <dgm:cxn modelId="{564C5E5D-B01D-4B9A-AEEC-D93915BD8CE6}" type="presParOf" srcId="{CCFCD0E6-BF20-47A7-93CC-5C09BABB2957}" destId="{B4E85ADC-0962-4CA5-A3AE-7696239D744E}" srcOrd="3" destOrd="0" presId="urn:microsoft.com/office/officeart/2005/8/layout/vList6"/>
    <dgm:cxn modelId="{ECA460F0-E9BB-415E-8621-274FC28779E8}" type="presParOf" srcId="{CCFCD0E6-BF20-47A7-93CC-5C09BABB2957}" destId="{372ACFB2-66A8-4236-9248-1B407AD28952}" srcOrd="4" destOrd="0" presId="urn:microsoft.com/office/officeart/2005/8/layout/vList6"/>
    <dgm:cxn modelId="{5ABD528B-8836-4EEE-854F-576DB8C279FE}" type="presParOf" srcId="{372ACFB2-66A8-4236-9248-1B407AD28952}" destId="{9B0956CB-325B-4569-96BC-5E2EFE8CC778}" srcOrd="0" destOrd="0" presId="urn:microsoft.com/office/officeart/2005/8/layout/vList6"/>
    <dgm:cxn modelId="{CD34022E-286C-4F40-AB12-395989E5BDCA}" type="presParOf" srcId="{372ACFB2-66A8-4236-9248-1B407AD28952}" destId="{1F0CD261-C2C3-4AA8-87F3-634CB14E0D2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5A358-3F3A-4891-9C34-44D44C51F3CB}">
      <dsp:nvSpPr>
        <dsp:cNvPr id="0" name=""/>
        <dsp:cNvSpPr/>
      </dsp:nvSpPr>
      <dsp:spPr>
        <a:xfrm rot="10800000">
          <a:off x="1643914" y="367"/>
          <a:ext cx="4746608" cy="1793361"/>
        </a:xfrm>
        <a:prstGeom prst="homePlate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alpha val="9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90823" tIns="68580" rIns="128016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DIMENSIÓN TEMPORAL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 smtClean="0"/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Año lectivo 20015-20016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/>
        </a:p>
      </dsp:txBody>
      <dsp:txXfrm rot="10800000">
        <a:off x="2092254" y="367"/>
        <a:ext cx="4298268" cy="1793361"/>
      </dsp:txXfrm>
    </dsp:sp>
    <dsp:sp modelId="{7E0BC3E0-B3EB-4D90-8D52-A3DE43191DF0}">
      <dsp:nvSpPr>
        <dsp:cNvPr id="0" name=""/>
        <dsp:cNvSpPr/>
      </dsp:nvSpPr>
      <dsp:spPr>
        <a:xfrm>
          <a:off x="747233" y="367"/>
          <a:ext cx="1793361" cy="179336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D78A64-8223-45B8-AB9E-7FB5F4DF4FAF}">
      <dsp:nvSpPr>
        <dsp:cNvPr id="0" name=""/>
        <dsp:cNvSpPr/>
      </dsp:nvSpPr>
      <dsp:spPr>
        <a:xfrm rot="10800000">
          <a:off x="1643914" y="2329060"/>
          <a:ext cx="4746608" cy="1793361"/>
        </a:xfrm>
        <a:prstGeom prst="homePlate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tint val="96000"/>
                <a:lumMod val="100000"/>
              </a:schemeClr>
            </a:gs>
            <a:gs pos="78000">
              <a:schemeClr val="accent6">
                <a:alpha val="90000"/>
                <a:hueOff val="0"/>
                <a:satOff val="0"/>
                <a:lumOff val="0"/>
                <a:alphaOff val="-4000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90823" tIns="68580" rIns="128016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DIMENSIÓN ESPACIAL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Colegio “Educar 2000”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Catón: </a:t>
          </a:r>
          <a:r>
            <a:rPr lang="es-EC" sz="1800" kern="1200" smtClean="0"/>
            <a:t>Rumiñahui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Sector: </a:t>
          </a:r>
          <a:r>
            <a:rPr lang="es-EC" sz="1800" kern="1200" smtClean="0"/>
            <a:t>Salcoto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/>
        </a:p>
      </dsp:txBody>
      <dsp:txXfrm rot="10800000">
        <a:off x="2092254" y="2329060"/>
        <a:ext cx="4298268" cy="1793361"/>
      </dsp:txXfrm>
    </dsp:sp>
    <dsp:sp modelId="{E44DD569-254E-43BE-951C-5D91A1079A1B}">
      <dsp:nvSpPr>
        <dsp:cNvPr id="0" name=""/>
        <dsp:cNvSpPr/>
      </dsp:nvSpPr>
      <dsp:spPr>
        <a:xfrm>
          <a:off x="747233" y="2329060"/>
          <a:ext cx="1793361" cy="179336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93A61-BFA9-4BAE-8467-42DB9C3B7B3E}">
      <dsp:nvSpPr>
        <dsp:cNvPr id="0" name=""/>
        <dsp:cNvSpPr/>
      </dsp:nvSpPr>
      <dsp:spPr>
        <a:xfrm>
          <a:off x="0" y="6575"/>
          <a:ext cx="7036873" cy="967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</a:rPr>
            <a:t>Avance significativo de los niños en cuanto a destrezas de lectura.  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>
            <a:latin typeface="Calibri" panose="020F0502020204030204" pitchFamily="34" charset="0"/>
          </a:endParaRPr>
        </a:p>
      </dsp:txBody>
      <dsp:txXfrm>
        <a:off x="1504079" y="6575"/>
        <a:ext cx="5532793" cy="967052"/>
      </dsp:txXfrm>
    </dsp:sp>
    <dsp:sp modelId="{BB3B0301-8B29-4A35-A96A-51F035BC9DF0}">
      <dsp:nvSpPr>
        <dsp:cNvPr id="0" name=""/>
        <dsp:cNvSpPr/>
      </dsp:nvSpPr>
      <dsp:spPr>
        <a:xfrm>
          <a:off x="96705" y="0"/>
          <a:ext cx="1407374" cy="9802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2F0173-29D5-4B04-B44C-FB42460742F6}">
      <dsp:nvSpPr>
        <dsp:cNvPr id="0" name=""/>
        <dsp:cNvSpPr/>
      </dsp:nvSpPr>
      <dsp:spPr>
        <a:xfrm>
          <a:off x="0" y="1126035"/>
          <a:ext cx="7036873" cy="967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552830"/>
                <a:satOff val="-7135"/>
                <a:lumOff val="4167"/>
                <a:alphaOff val="0"/>
                <a:tint val="65000"/>
                <a:lumMod val="110000"/>
              </a:schemeClr>
            </a:gs>
            <a:gs pos="88000">
              <a:schemeClr val="accent5">
                <a:hueOff val="3552830"/>
                <a:satOff val="-7135"/>
                <a:lumOff val="4167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</a:rPr>
            <a:t>Las docentes desarrollan la mayor parte de actividades </a:t>
          </a:r>
          <a:r>
            <a:rPr lang="es-EC" sz="2000" kern="1200" dirty="0" smtClean="0">
              <a:latin typeface="Calibri" panose="020F0502020204030204" pitchFamily="34" charset="0"/>
            </a:rPr>
            <a:t>, luego de haber sido presentada la guía.</a:t>
          </a:r>
          <a:endParaRPr lang="es-EC" sz="2000" kern="1200" dirty="0" smtClean="0">
            <a:latin typeface="Calibri" panose="020F0502020204030204" pitchFamily="34" charset="0"/>
          </a:endParaRPr>
        </a:p>
      </dsp:txBody>
      <dsp:txXfrm>
        <a:off x="1504079" y="1126035"/>
        <a:ext cx="5532793" cy="967052"/>
      </dsp:txXfrm>
    </dsp:sp>
    <dsp:sp modelId="{DCE9052D-1C25-4066-947E-C3E75BA8348B}">
      <dsp:nvSpPr>
        <dsp:cNvPr id="0" name=""/>
        <dsp:cNvSpPr/>
      </dsp:nvSpPr>
      <dsp:spPr>
        <a:xfrm>
          <a:off x="96705" y="1076909"/>
          <a:ext cx="1407374" cy="10653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A3D252-8AE1-4239-9A2E-B34D5A1D0C40}">
      <dsp:nvSpPr>
        <dsp:cNvPr id="0" name=""/>
        <dsp:cNvSpPr/>
      </dsp:nvSpPr>
      <dsp:spPr>
        <a:xfrm>
          <a:off x="0" y="2264128"/>
          <a:ext cx="7036873" cy="967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105661"/>
                <a:satOff val="-14270"/>
                <a:lumOff val="8334"/>
                <a:alphaOff val="0"/>
                <a:tint val="65000"/>
                <a:lumMod val="110000"/>
              </a:schemeClr>
            </a:gs>
            <a:gs pos="88000">
              <a:schemeClr val="accent5">
                <a:hueOff val="7105661"/>
                <a:satOff val="-14270"/>
                <a:lumOff val="8334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</a:rPr>
            <a:t>Antes de la aplicación de las actividades constructivistas  la mayor parte de los niños  mostraban poco interés </a:t>
          </a:r>
          <a:r>
            <a:rPr lang="es-EC" sz="2000" kern="1200" smtClean="0">
              <a:latin typeface="Calibri" panose="020F0502020204030204" pitchFamily="34" charset="0"/>
            </a:rPr>
            <a:t>en la lectura.</a:t>
          </a:r>
          <a:endParaRPr lang="es-EC" sz="2000" kern="1200" dirty="0">
            <a:latin typeface="Calibri" panose="020F0502020204030204" pitchFamily="34" charset="0"/>
          </a:endParaRPr>
        </a:p>
      </dsp:txBody>
      <dsp:txXfrm>
        <a:off x="1504079" y="2264128"/>
        <a:ext cx="5532793" cy="967052"/>
      </dsp:txXfrm>
    </dsp:sp>
    <dsp:sp modelId="{19B80E9A-3329-4D27-8DB2-4380A5D239B4}">
      <dsp:nvSpPr>
        <dsp:cNvPr id="0" name=""/>
        <dsp:cNvSpPr/>
      </dsp:nvSpPr>
      <dsp:spPr>
        <a:xfrm>
          <a:off x="96705" y="2238919"/>
          <a:ext cx="1407374" cy="10174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0EA2BD-B8FB-43EA-8A7D-88944C16F6DF}">
      <dsp:nvSpPr>
        <dsp:cNvPr id="0" name=""/>
        <dsp:cNvSpPr/>
      </dsp:nvSpPr>
      <dsp:spPr>
        <a:xfrm>
          <a:off x="0" y="3353094"/>
          <a:ext cx="7036873" cy="967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0658492"/>
                <a:satOff val="-21406"/>
                <a:lumOff val="12500"/>
                <a:alphaOff val="0"/>
                <a:tint val="65000"/>
                <a:lumMod val="110000"/>
              </a:schemeClr>
            </a:gs>
            <a:gs pos="88000">
              <a:schemeClr val="accent5">
                <a:hueOff val="10658492"/>
                <a:satOff val="-21406"/>
                <a:lumOff val="1250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alibri" panose="020F0502020204030204" pitchFamily="34" charset="0"/>
            </a:rPr>
            <a:t>Las docentes utilizan con frecuencia técnicas lúdicas y material bibliográfico para </a:t>
          </a:r>
          <a:r>
            <a:rPr lang="es-EC" sz="2000" kern="1200" dirty="0" smtClean="0">
              <a:latin typeface="Calibri" panose="020F0502020204030204" pitchFamily="34" charset="0"/>
            </a:rPr>
            <a:t>potenciar destrezas de lectura.</a:t>
          </a:r>
          <a:endParaRPr lang="es-EC" sz="2000" kern="1200" dirty="0">
            <a:latin typeface="Calibri" panose="020F0502020204030204" pitchFamily="34" charset="0"/>
          </a:endParaRPr>
        </a:p>
      </dsp:txBody>
      <dsp:txXfrm>
        <a:off x="1504079" y="3353094"/>
        <a:ext cx="5532793" cy="967052"/>
      </dsp:txXfrm>
    </dsp:sp>
    <dsp:sp modelId="{547E282F-45A1-40C3-82D4-A35245CB4FBB}">
      <dsp:nvSpPr>
        <dsp:cNvPr id="0" name=""/>
        <dsp:cNvSpPr/>
      </dsp:nvSpPr>
      <dsp:spPr>
        <a:xfrm>
          <a:off x="96705" y="3365813"/>
          <a:ext cx="1407374" cy="9416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52657E7-C105-46E3-A9E7-CE388A9B52E1}">
      <dsp:nvSpPr>
        <dsp:cNvPr id="0" name=""/>
        <dsp:cNvSpPr/>
      </dsp:nvSpPr>
      <dsp:spPr>
        <a:xfrm>
          <a:off x="0" y="4431837"/>
          <a:ext cx="7036873" cy="967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4211322"/>
                <a:satOff val="-28541"/>
                <a:lumOff val="16667"/>
                <a:alphaOff val="0"/>
                <a:tint val="65000"/>
                <a:lumMod val="110000"/>
              </a:schemeClr>
            </a:gs>
            <a:gs pos="88000">
              <a:schemeClr val="accent5">
                <a:hueOff val="14211322"/>
                <a:satOff val="-28541"/>
                <a:lumOff val="16667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Calibri" panose="020F0502020204030204" pitchFamily="34" charset="0"/>
            </a:rPr>
            <a:t>La mayor parte de docentes confunde la definición de </a:t>
          </a:r>
          <a:r>
            <a:rPr lang="es-EC" sz="1800" b="1" kern="1200" dirty="0" smtClean="0">
              <a:latin typeface="Calibri" panose="020F0502020204030204" pitchFamily="34" charset="0"/>
            </a:rPr>
            <a:t>enfoque constructivista.</a:t>
          </a:r>
          <a:endParaRPr lang="es-EC" sz="1800" b="1" kern="1200" dirty="0">
            <a:latin typeface="Calibri" panose="020F0502020204030204" pitchFamily="34" charset="0"/>
          </a:endParaRPr>
        </a:p>
      </dsp:txBody>
      <dsp:txXfrm>
        <a:off x="1504079" y="4431837"/>
        <a:ext cx="5532793" cy="967052"/>
      </dsp:txXfrm>
    </dsp:sp>
    <dsp:sp modelId="{DE3FA403-55D7-4905-AD3D-6866D980D276}">
      <dsp:nvSpPr>
        <dsp:cNvPr id="0" name=""/>
        <dsp:cNvSpPr/>
      </dsp:nvSpPr>
      <dsp:spPr>
        <a:xfrm>
          <a:off x="96705" y="4416852"/>
          <a:ext cx="1407374" cy="9970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C7FFE-D87B-46E8-9D8A-176D0E58654E}">
      <dsp:nvSpPr>
        <dsp:cNvPr id="0" name=""/>
        <dsp:cNvSpPr/>
      </dsp:nvSpPr>
      <dsp:spPr>
        <a:xfrm>
          <a:off x="0" y="0"/>
          <a:ext cx="8387008" cy="10334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Motivar a las maestras parvularias a que sigan capacitándose en lo que respecta al enfoque constructivista.</a:t>
          </a:r>
          <a:endParaRPr lang="es-EC" sz="17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80750" y="0"/>
        <a:ext cx="6606257" cy="1033487"/>
      </dsp:txXfrm>
    </dsp:sp>
    <dsp:sp modelId="{8A7358F1-51D6-42AA-92B6-0AAB8427B237}">
      <dsp:nvSpPr>
        <dsp:cNvPr id="0" name=""/>
        <dsp:cNvSpPr/>
      </dsp:nvSpPr>
      <dsp:spPr>
        <a:xfrm>
          <a:off x="103348" y="0"/>
          <a:ext cx="1677401" cy="11063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65C417-7775-4234-A604-5A922875E87B}">
      <dsp:nvSpPr>
        <dsp:cNvPr id="0" name=""/>
        <dsp:cNvSpPr/>
      </dsp:nvSpPr>
      <dsp:spPr>
        <a:xfrm>
          <a:off x="0" y="1308742"/>
          <a:ext cx="8387008" cy="10334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 recomendable que las docentes y autoridades de la institución expliquen a los padres de familia la importancia de realizar actividades </a:t>
          </a:r>
          <a:r>
            <a:rPr lang="es-EC" sz="17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 lectura.  </a:t>
          </a:r>
          <a:endParaRPr lang="es-EC" sz="170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80750" y="1308742"/>
        <a:ext cx="6606257" cy="1033487"/>
      </dsp:txXfrm>
    </dsp:sp>
    <dsp:sp modelId="{29282D39-CD33-44AF-A17C-C22C2D2CACC4}">
      <dsp:nvSpPr>
        <dsp:cNvPr id="0" name=""/>
        <dsp:cNvSpPr/>
      </dsp:nvSpPr>
      <dsp:spPr>
        <a:xfrm>
          <a:off x="103348" y="1209651"/>
          <a:ext cx="1677401" cy="1231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BAB6873-6794-4ED4-9404-7511B68079E1}">
      <dsp:nvSpPr>
        <dsp:cNvPr id="0" name=""/>
        <dsp:cNvSpPr/>
      </dsp:nvSpPr>
      <dsp:spPr>
        <a:xfrm>
          <a:off x="0" y="2544668"/>
          <a:ext cx="8387008" cy="10334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La maestra parvularia debe permitir que los niños y niñas construyan su propio aprendizaje a partir de las experiencias</a:t>
          </a: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80750" y="2544668"/>
        <a:ext cx="6606257" cy="1033487"/>
      </dsp:txXfrm>
    </dsp:sp>
    <dsp:sp modelId="{A9056E7D-679D-4E4C-ABD6-E4FF859024DD}">
      <dsp:nvSpPr>
        <dsp:cNvPr id="0" name=""/>
        <dsp:cNvSpPr/>
      </dsp:nvSpPr>
      <dsp:spPr>
        <a:xfrm>
          <a:off x="103348" y="2548922"/>
          <a:ext cx="1677401" cy="102497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F5315A5-F58C-4CF0-8F5C-A883DC9331B2}">
      <dsp:nvSpPr>
        <dsp:cNvPr id="0" name=""/>
        <dsp:cNvSpPr/>
      </dsp:nvSpPr>
      <dsp:spPr>
        <a:xfrm>
          <a:off x="0" y="3681504"/>
          <a:ext cx="8387008" cy="10334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Revisar las actividades de desarrollo de destrezas aplicadas en los infantes especialmente, las técnicas, herramientas y estrategias metodológicas.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80750" y="3681504"/>
        <a:ext cx="6606257" cy="1033487"/>
      </dsp:txXfrm>
    </dsp:sp>
    <dsp:sp modelId="{D750A8C3-7DD6-404E-B04B-C50EC93F9541}">
      <dsp:nvSpPr>
        <dsp:cNvPr id="0" name=""/>
        <dsp:cNvSpPr/>
      </dsp:nvSpPr>
      <dsp:spPr>
        <a:xfrm>
          <a:off x="103348" y="3702133"/>
          <a:ext cx="1677401" cy="9922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A15F0D-4C08-4BB4-B593-E4F5FEFB668C}">
      <dsp:nvSpPr>
        <dsp:cNvPr id="0" name=""/>
        <dsp:cNvSpPr/>
      </dsp:nvSpPr>
      <dsp:spPr>
        <a:xfrm>
          <a:off x="0" y="4818340"/>
          <a:ext cx="8387008" cy="10334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Utilizar la guía didáctica de actividades constructivistas para desarrollar destrezas de lectura</a:t>
          </a:r>
          <a:r>
            <a:rPr lang="es-EC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s-EC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en niños de 4 a 5 años, como otra herramienta que les será de apoyo para potencializar el nivel cognitivo de los infantes. 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80750" y="4818340"/>
        <a:ext cx="6606257" cy="1033487"/>
      </dsp:txXfrm>
    </dsp:sp>
    <dsp:sp modelId="{CD4E99BD-7944-485A-9832-B375CC722B0D}">
      <dsp:nvSpPr>
        <dsp:cNvPr id="0" name=""/>
        <dsp:cNvSpPr/>
      </dsp:nvSpPr>
      <dsp:spPr>
        <a:xfrm>
          <a:off x="103348" y="4921689"/>
          <a:ext cx="1677401" cy="8267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1C245-F88B-49C7-B3E7-6DF6F3E3326F}">
      <dsp:nvSpPr>
        <dsp:cNvPr id="0" name=""/>
        <dsp:cNvSpPr/>
      </dsp:nvSpPr>
      <dsp:spPr>
        <a:xfrm>
          <a:off x="606777" y="2409"/>
          <a:ext cx="2584032" cy="1550419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6">
                <a:alpha val="9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Calibri" panose="020F0502020204030204" pitchFamily="34" charset="0"/>
            </a:rPr>
            <a:t>¿Por qué investigamos?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</a:rPr>
            <a:t>Conocer cómo actividades constructivistas desarrollan destrezas de lectura</a:t>
          </a:r>
          <a:endParaRPr lang="es-EC" sz="1800" kern="1200" dirty="0">
            <a:latin typeface="Calibri" panose="020F0502020204030204" pitchFamily="34" charset="0"/>
          </a:endParaRPr>
        </a:p>
      </dsp:txBody>
      <dsp:txXfrm>
        <a:off x="606777" y="2409"/>
        <a:ext cx="2584032" cy="1550419"/>
      </dsp:txXfrm>
    </dsp:sp>
    <dsp:sp modelId="{B6A5ECEE-1499-4FDC-8C55-63FA51685BB2}">
      <dsp:nvSpPr>
        <dsp:cNvPr id="0" name=""/>
        <dsp:cNvSpPr/>
      </dsp:nvSpPr>
      <dsp:spPr>
        <a:xfrm>
          <a:off x="3449213" y="2409"/>
          <a:ext cx="2584032" cy="1550419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0000"/>
                <a:tint val="65000"/>
                <a:lumMod val="110000"/>
              </a:schemeClr>
            </a:gs>
            <a:gs pos="88000">
              <a:schemeClr val="accent6">
                <a:alpha val="90000"/>
                <a:hueOff val="0"/>
                <a:satOff val="0"/>
                <a:lumOff val="0"/>
                <a:alphaOff val="-1000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Calibri" panose="020F0502020204030204" pitchFamily="34" charset="0"/>
            </a:rPr>
            <a:t>¿Cuál es su relevancia social?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</a:rPr>
            <a:t>Aporte al ámbito educativo </a:t>
          </a:r>
          <a:endParaRPr lang="es-EC" sz="1800" kern="1200" dirty="0">
            <a:latin typeface="Calibri" panose="020F0502020204030204" pitchFamily="34" charset="0"/>
          </a:endParaRPr>
        </a:p>
      </dsp:txBody>
      <dsp:txXfrm>
        <a:off x="3449213" y="2409"/>
        <a:ext cx="2584032" cy="1550419"/>
      </dsp:txXfrm>
    </dsp:sp>
    <dsp:sp modelId="{53D6B2D1-1E5F-452A-A4AB-288BEDA0342C}">
      <dsp:nvSpPr>
        <dsp:cNvPr id="0" name=""/>
        <dsp:cNvSpPr/>
      </dsp:nvSpPr>
      <dsp:spPr>
        <a:xfrm>
          <a:off x="606777" y="1896753"/>
          <a:ext cx="2584032" cy="1550419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tint val="65000"/>
                <a:lumMod val="110000"/>
              </a:schemeClr>
            </a:gs>
            <a:gs pos="88000">
              <a:schemeClr val="accent6">
                <a:alpha val="90000"/>
                <a:hueOff val="0"/>
                <a:satOff val="0"/>
                <a:lumOff val="0"/>
                <a:alphaOff val="-2000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Calibri" panose="020F0502020204030204" pitchFamily="34" charset="0"/>
            </a:rPr>
            <a:t>¿Qué importancia tiene?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</a:rPr>
            <a:t>Importancia pedagógica </a:t>
          </a:r>
        </a:p>
      </dsp:txBody>
      <dsp:txXfrm>
        <a:off x="606777" y="1896753"/>
        <a:ext cx="2584032" cy="1550419"/>
      </dsp:txXfrm>
    </dsp:sp>
    <dsp:sp modelId="{CA855CBD-B132-4A0C-9992-9002F200E042}">
      <dsp:nvSpPr>
        <dsp:cNvPr id="0" name=""/>
        <dsp:cNvSpPr/>
      </dsp:nvSpPr>
      <dsp:spPr>
        <a:xfrm>
          <a:off x="3449213" y="1811232"/>
          <a:ext cx="2584032" cy="1721461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30000"/>
                <a:tint val="65000"/>
                <a:lumMod val="110000"/>
              </a:schemeClr>
            </a:gs>
            <a:gs pos="88000">
              <a:schemeClr val="accent6">
                <a:alpha val="90000"/>
                <a:hueOff val="0"/>
                <a:satOff val="0"/>
                <a:lumOff val="0"/>
                <a:alphaOff val="-3000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Calibri" panose="020F0502020204030204" pitchFamily="34" charset="0"/>
            </a:rPr>
            <a:t>¿Quién</a:t>
          </a:r>
          <a:r>
            <a:rPr lang="es-EC" sz="1800" b="1" kern="1200" baseline="0" dirty="0" smtClean="0">
              <a:latin typeface="Calibri" panose="020F0502020204030204" pitchFamily="34" charset="0"/>
            </a:rPr>
            <a:t> se beneficia</a:t>
          </a:r>
          <a:r>
            <a:rPr lang="es-EC" sz="1800" kern="1200" baseline="0" dirty="0" smtClean="0">
              <a:latin typeface="Calibri" panose="020F0502020204030204" pitchFamily="34" charset="0"/>
            </a:rPr>
            <a:t>?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baseline="0" dirty="0" smtClean="0">
              <a:latin typeface="Calibri" panose="020F0502020204030204" pitchFamily="34" charset="0"/>
            </a:rPr>
            <a:t>-Niños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baseline="0" dirty="0" smtClean="0">
              <a:latin typeface="Calibri" panose="020F0502020204030204" pitchFamily="34" charset="0"/>
            </a:rPr>
            <a:t>-Docentes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baseline="0" dirty="0" smtClean="0">
              <a:latin typeface="Calibri" panose="020F0502020204030204" pitchFamily="34" charset="0"/>
            </a:rPr>
            <a:t>-Padres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baseline="0" dirty="0" smtClean="0">
              <a:latin typeface="Calibri" panose="020F0502020204030204" pitchFamily="34" charset="0"/>
            </a:rPr>
            <a:t>-Investigadora</a:t>
          </a:r>
        </a:p>
      </dsp:txBody>
      <dsp:txXfrm>
        <a:off x="3449213" y="1811232"/>
        <a:ext cx="2584032" cy="1721461"/>
      </dsp:txXfrm>
    </dsp:sp>
    <dsp:sp modelId="{F5357DC3-3645-4941-B4A2-2064C7B2176A}">
      <dsp:nvSpPr>
        <dsp:cNvPr id="0" name=""/>
        <dsp:cNvSpPr/>
      </dsp:nvSpPr>
      <dsp:spPr>
        <a:xfrm>
          <a:off x="1298652" y="3791097"/>
          <a:ext cx="4042719" cy="1550419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tint val="65000"/>
                <a:lumMod val="110000"/>
              </a:schemeClr>
            </a:gs>
            <a:gs pos="88000">
              <a:schemeClr val="accent6">
                <a:alpha val="90000"/>
                <a:hueOff val="0"/>
                <a:satOff val="0"/>
                <a:lumOff val="0"/>
                <a:alphaOff val="-4000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 smtClean="0">
            <a:latin typeface="Calibri" panose="020F050202020403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 smtClean="0">
            <a:latin typeface="Calibri" panose="020F050202020403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Calibri" panose="020F0502020204030204" pitchFamily="34" charset="0"/>
            </a:rPr>
            <a:t>Alcance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Calibri" panose="020F0502020204030204" pitchFamily="34" charset="0"/>
            </a:rPr>
            <a:t>-</a:t>
          </a:r>
          <a:r>
            <a:rPr lang="es-EC" sz="1800" kern="1200" dirty="0" smtClean="0">
              <a:latin typeface="Calibri" panose="020F0502020204030204" pitchFamily="34" charset="0"/>
            </a:rPr>
            <a:t> Mejorar el estado del conocimiento de los docentes.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 pitchFamily="34" charset="0"/>
            </a:rPr>
            <a:t>-Motivar a los padres de familia a que participen  en el ámbito educativo.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 smtClean="0">
            <a:latin typeface="Calibri" panose="020F050202020403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latin typeface="Calibri" panose="020F0502020204030204" pitchFamily="34" charset="0"/>
          </a:endParaRPr>
        </a:p>
      </dsp:txBody>
      <dsp:txXfrm>
        <a:off x="1298652" y="3791097"/>
        <a:ext cx="4042719" cy="15504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D91B6-BF65-4BCA-8DDD-E6D6B594CA19}">
      <dsp:nvSpPr>
        <dsp:cNvPr id="0" name=""/>
        <dsp:cNvSpPr/>
      </dsp:nvSpPr>
      <dsp:spPr>
        <a:xfrm rot="10800000">
          <a:off x="998466" y="154647"/>
          <a:ext cx="5958153" cy="883410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7784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ORTOGRÁFICA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Reconocimiento de patrones ortográficos, obligatorio para la lectura fluida. </a:t>
          </a:r>
          <a:endParaRPr lang="es-EC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19318" y="154647"/>
        <a:ext cx="5737301" cy="883410"/>
      </dsp:txXfrm>
    </dsp:sp>
    <dsp:sp modelId="{A254315C-BF30-4EF4-8446-EB2AC7C4D44D}">
      <dsp:nvSpPr>
        <dsp:cNvPr id="0" name=""/>
        <dsp:cNvSpPr/>
      </dsp:nvSpPr>
      <dsp:spPr>
        <a:xfrm>
          <a:off x="773741" y="0"/>
          <a:ext cx="1089596" cy="121802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216FDF-E3BD-48BA-A280-07D3FABFF246}">
      <dsp:nvSpPr>
        <dsp:cNvPr id="0" name=""/>
        <dsp:cNvSpPr/>
      </dsp:nvSpPr>
      <dsp:spPr>
        <a:xfrm rot="10800000">
          <a:off x="895969" y="1568983"/>
          <a:ext cx="6050807" cy="1000871"/>
        </a:xfrm>
        <a:prstGeom prst="homePlate">
          <a:avLst/>
        </a:prstGeom>
        <a:gradFill rotWithShape="0">
          <a:gsLst>
            <a:gs pos="0">
              <a:schemeClr val="accent3">
                <a:hueOff val="999327"/>
                <a:satOff val="10945"/>
                <a:lumOff val="-2353"/>
                <a:alphaOff val="0"/>
                <a:tint val="65000"/>
                <a:lumMod val="110000"/>
              </a:schemeClr>
            </a:gs>
            <a:gs pos="88000">
              <a:schemeClr val="accent3">
                <a:hueOff val="999327"/>
                <a:satOff val="10945"/>
                <a:lumOff val="-2353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7784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FLUIDA-EXPRESIVA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Se lee el texto tomando en cuenta la puntuación, expresión y el contexto. 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46187" y="1568983"/>
        <a:ext cx="5800589" cy="1000871"/>
      </dsp:txXfrm>
    </dsp:sp>
    <dsp:sp modelId="{066B2044-6C72-4D83-B634-F1E5EC0CE06F}">
      <dsp:nvSpPr>
        <dsp:cNvPr id="0" name=""/>
        <dsp:cNvSpPr/>
      </dsp:nvSpPr>
      <dsp:spPr>
        <a:xfrm>
          <a:off x="730323" y="1352360"/>
          <a:ext cx="1177301" cy="13450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72800-BFF7-4B5E-9BAE-76B3E7D927E6}">
      <dsp:nvSpPr>
        <dsp:cNvPr id="0" name=""/>
        <dsp:cNvSpPr/>
      </dsp:nvSpPr>
      <dsp:spPr>
        <a:xfrm rot="10800000">
          <a:off x="553810" y="103037"/>
          <a:ext cx="5773296" cy="877606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8942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LOGOGRÁFICA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Reconocimiento de escrituras globales: mamá, Coca Cola, KFC, McDonald, sin decodificación</a:t>
          </a:r>
          <a:r>
            <a:rPr lang="es-EC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10800000">
        <a:off x="773211" y="103037"/>
        <a:ext cx="5553895" cy="877606"/>
      </dsp:txXfrm>
    </dsp:sp>
    <dsp:sp modelId="{AD0C0B12-A75C-4B18-AA18-3A5D814F4023}">
      <dsp:nvSpPr>
        <dsp:cNvPr id="0" name=""/>
        <dsp:cNvSpPr/>
      </dsp:nvSpPr>
      <dsp:spPr>
        <a:xfrm>
          <a:off x="114829" y="0"/>
          <a:ext cx="898933" cy="124453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41B950D-F2F9-496A-8E3F-4C9F47385CA1}">
      <dsp:nvSpPr>
        <dsp:cNvPr id="0" name=""/>
        <dsp:cNvSpPr/>
      </dsp:nvSpPr>
      <dsp:spPr>
        <a:xfrm rot="10800000">
          <a:off x="559510" y="1422023"/>
          <a:ext cx="5755897" cy="1092140"/>
        </a:xfrm>
        <a:prstGeom prst="homePlate">
          <a:avLst/>
        </a:prstGeom>
        <a:gradFill rotWithShape="0">
          <a:gsLst>
            <a:gs pos="0">
              <a:schemeClr val="accent2">
                <a:hueOff val="-19377047"/>
                <a:satOff val="22338"/>
                <a:lumOff val="7450"/>
                <a:alphaOff val="0"/>
                <a:tint val="65000"/>
                <a:lumMod val="110000"/>
              </a:schemeClr>
            </a:gs>
            <a:gs pos="88000">
              <a:schemeClr val="accent2">
                <a:hueOff val="-19377047"/>
                <a:satOff val="22338"/>
                <a:lumOff val="745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8942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ALFABETICA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Conocimiento y comprensión del principio alfabético: asociación grafema-fonema, etapa de decodificación fonológica.</a:t>
          </a:r>
        </a:p>
      </dsp:txBody>
      <dsp:txXfrm rot="10800000">
        <a:off x="832545" y="1422023"/>
        <a:ext cx="5482862" cy="1092140"/>
      </dsp:txXfrm>
    </dsp:sp>
    <dsp:sp modelId="{090C6DB1-5C88-4A2A-B84F-55FECA46298B}">
      <dsp:nvSpPr>
        <dsp:cNvPr id="0" name=""/>
        <dsp:cNvSpPr/>
      </dsp:nvSpPr>
      <dsp:spPr>
        <a:xfrm>
          <a:off x="202504" y="1267541"/>
          <a:ext cx="905629" cy="109873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DF4C9-86DF-4203-A011-D0EE01C3426E}">
      <dsp:nvSpPr>
        <dsp:cNvPr id="0" name=""/>
        <dsp:cNvSpPr/>
      </dsp:nvSpPr>
      <dsp:spPr>
        <a:xfrm>
          <a:off x="-6380218" y="-975909"/>
          <a:ext cx="7594315" cy="7594315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E07070-31C2-48AA-91F9-9DDF2F22B671}">
      <dsp:nvSpPr>
        <dsp:cNvPr id="0" name=""/>
        <dsp:cNvSpPr/>
      </dsp:nvSpPr>
      <dsp:spPr>
        <a:xfrm>
          <a:off x="635351" y="433795"/>
          <a:ext cx="7412531" cy="86804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008" tIns="33020" rIns="33020" bIns="33020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Aprender en un ambiente constructivista, no figura admitir que los niños hagan lo que deseen; este tipo de ambientes han de instituir rutinas estimulantes que forjen el aprendizaje.</a:t>
          </a:r>
          <a:endParaRPr lang="es-EC" sz="130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635351" y="433795"/>
        <a:ext cx="7412531" cy="868041"/>
      </dsp:txXfrm>
    </dsp:sp>
    <dsp:sp modelId="{D96070F0-4C0A-4394-9C97-39FD43E39534}">
      <dsp:nvSpPr>
        <dsp:cNvPr id="0" name=""/>
        <dsp:cNvSpPr/>
      </dsp:nvSpPr>
      <dsp:spPr>
        <a:xfrm>
          <a:off x="92825" y="325289"/>
          <a:ext cx="1085052" cy="108505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3E31CC3-1C6B-4197-987D-16468278F343}">
      <dsp:nvSpPr>
        <dsp:cNvPr id="0" name=""/>
        <dsp:cNvSpPr/>
      </dsp:nvSpPr>
      <dsp:spPr>
        <a:xfrm>
          <a:off x="1133019" y="1736083"/>
          <a:ext cx="6914863" cy="868041"/>
        </a:xfrm>
        <a:prstGeom prst="rect">
          <a:avLst/>
        </a:prstGeom>
        <a:gradFill rotWithShape="0">
          <a:gsLst>
            <a:gs pos="0">
              <a:schemeClr val="accent2">
                <a:hueOff val="-6459016"/>
                <a:satOff val="7446"/>
                <a:lumOff val="2483"/>
                <a:alphaOff val="0"/>
                <a:tint val="65000"/>
                <a:lumMod val="110000"/>
              </a:schemeClr>
            </a:gs>
            <a:gs pos="88000">
              <a:schemeClr val="accent2">
                <a:hueOff val="-6459016"/>
                <a:satOff val="7446"/>
                <a:lumOff val="2483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008" tIns="33020" rIns="33020" bIns="33020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i="0" kern="1200" dirty="0" smtClean="0"/>
            <a:t>La lectura a edad temprana mejora la estructura del pensamiento, aumenta la actividad eléctrica cerebral e incluso proporciona momentos de auto reflexión que ayuda a comprender, interpretar y relacionar un texto con otros conocimientos y experiencias, algo que en la edad adulta les hará marcar la diferencia.</a:t>
          </a:r>
          <a:endParaRPr lang="es-EC" sz="130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1133019" y="1736083"/>
        <a:ext cx="6914863" cy="868041"/>
      </dsp:txXfrm>
    </dsp:sp>
    <dsp:sp modelId="{72893463-824D-4180-B918-AD5CD96C82A8}">
      <dsp:nvSpPr>
        <dsp:cNvPr id="0" name=""/>
        <dsp:cNvSpPr/>
      </dsp:nvSpPr>
      <dsp:spPr>
        <a:xfrm>
          <a:off x="590493" y="1556822"/>
          <a:ext cx="1085052" cy="122656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rnd" cmpd="sng" algn="ctr">
          <a:solidFill>
            <a:schemeClr val="accent2">
              <a:hueOff val="-6459016"/>
              <a:satOff val="7446"/>
              <a:lumOff val="248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4F4542F-F850-4EED-8596-AF64969C4096}">
      <dsp:nvSpPr>
        <dsp:cNvPr id="0" name=""/>
        <dsp:cNvSpPr/>
      </dsp:nvSpPr>
      <dsp:spPr>
        <a:xfrm>
          <a:off x="1133019" y="3038371"/>
          <a:ext cx="6914863" cy="868041"/>
        </a:xfrm>
        <a:prstGeom prst="rect">
          <a:avLst/>
        </a:prstGeom>
        <a:gradFill rotWithShape="0">
          <a:gsLst>
            <a:gs pos="0">
              <a:schemeClr val="accent2">
                <a:hueOff val="-12918031"/>
                <a:satOff val="14892"/>
                <a:lumOff val="4967"/>
                <a:alphaOff val="0"/>
                <a:tint val="65000"/>
                <a:lumMod val="110000"/>
              </a:schemeClr>
            </a:gs>
            <a:gs pos="88000">
              <a:schemeClr val="accent2">
                <a:hueOff val="-12918031"/>
                <a:satOff val="14892"/>
                <a:lumOff val="4967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008" tIns="33020" rIns="33020" bIns="33020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i="0" kern="1200" dirty="0" smtClean="0"/>
            <a:t>El niño debe iniciar el aprendizaje de lectura durante sus primeros años de actividad escolar, lo que ayudará a convertirlo en un lector hábil, por lo cual es importante crear las bases apropiadas para que adquiera nuevas destrezas en el área de lectura.</a:t>
          </a:r>
          <a:endParaRPr lang="es-EC" sz="130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1133019" y="3038371"/>
        <a:ext cx="6914863" cy="868041"/>
      </dsp:txXfrm>
    </dsp:sp>
    <dsp:sp modelId="{D754EC4D-C1BC-43E5-B913-B75DC4569B18}">
      <dsp:nvSpPr>
        <dsp:cNvPr id="0" name=""/>
        <dsp:cNvSpPr/>
      </dsp:nvSpPr>
      <dsp:spPr>
        <a:xfrm>
          <a:off x="590493" y="2929866"/>
          <a:ext cx="1085052" cy="108505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rnd" cmpd="sng" algn="ctr">
          <a:solidFill>
            <a:schemeClr val="accent2">
              <a:hueOff val="-12918031"/>
              <a:satOff val="14892"/>
              <a:lumOff val="496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E2E839-8E7D-40D4-AAD3-D3778694EA13}">
      <dsp:nvSpPr>
        <dsp:cNvPr id="0" name=""/>
        <dsp:cNvSpPr/>
      </dsp:nvSpPr>
      <dsp:spPr>
        <a:xfrm>
          <a:off x="635351" y="4340660"/>
          <a:ext cx="7412531" cy="868041"/>
        </a:xfrm>
        <a:prstGeom prst="rect">
          <a:avLst/>
        </a:prstGeom>
        <a:gradFill rotWithShape="0">
          <a:gsLst>
            <a:gs pos="0">
              <a:schemeClr val="accent2">
                <a:hueOff val="-19377047"/>
                <a:satOff val="22338"/>
                <a:lumOff val="7450"/>
                <a:alphaOff val="0"/>
                <a:tint val="65000"/>
                <a:lumMod val="110000"/>
              </a:schemeClr>
            </a:gs>
            <a:gs pos="88000">
              <a:schemeClr val="accent2">
                <a:hueOff val="-19377047"/>
                <a:satOff val="22338"/>
                <a:lumOff val="745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008" tIns="33020" rIns="33020" bIns="33020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0" i="0" kern="1200" dirty="0" smtClean="0"/>
            <a:t>A la edad de 4 años, los niños empiezan a entender que las palabras escritas contienen un significado. A los 5 años, la mayoría comienza a notar que las palabras están ubicadas espacialmente de izquierda a derecha. En esta etapa, inclusive comienzan a identificar letras mayúsculas y minúsculas y a "leer" palabras simples</a:t>
          </a:r>
          <a:r>
            <a:rPr lang="es-EC" sz="1300" kern="1200" dirty="0" smtClean="0">
              <a:solidFill>
                <a:schemeClr val="tx1"/>
              </a:solidFill>
              <a:latin typeface="Calibri" panose="020F0502020204030204" pitchFamily="34" charset="0"/>
            </a:rPr>
            <a:t> </a:t>
          </a:r>
          <a:endParaRPr lang="es-EC" sz="130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635351" y="4340660"/>
        <a:ext cx="7412531" cy="868041"/>
      </dsp:txXfrm>
    </dsp:sp>
    <dsp:sp modelId="{EE9D99D6-EB4F-4115-822E-E37B47186A15}">
      <dsp:nvSpPr>
        <dsp:cNvPr id="0" name=""/>
        <dsp:cNvSpPr/>
      </dsp:nvSpPr>
      <dsp:spPr>
        <a:xfrm>
          <a:off x="237527" y="4100044"/>
          <a:ext cx="795647" cy="134927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rnd" cmpd="sng" algn="ctr">
          <a:solidFill>
            <a:schemeClr val="accent2">
              <a:hueOff val="-19377047"/>
              <a:satOff val="22338"/>
              <a:lumOff val="74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49AD1-C488-4B83-A589-E146A1291CB0}">
      <dsp:nvSpPr>
        <dsp:cNvPr id="0" name=""/>
        <dsp:cNvSpPr/>
      </dsp:nvSpPr>
      <dsp:spPr>
        <a:xfrm>
          <a:off x="3662247" y="1424"/>
          <a:ext cx="1271817" cy="8266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Vocabulario</a:t>
          </a:r>
          <a:endParaRPr lang="es-EC" sz="1400" kern="1200" dirty="0"/>
        </a:p>
      </dsp:txBody>
      <dsp:txXfrm>
        <a:off x="3702602" y="41779"/>
        <a:ext cx="1191107" cy="745971"/>
      </dsp:txXfrm>
    </dsp:sp>
    <dsp:sp modelId="{94CA42F0-33DE-4AEC-8AAF-16D8B32F5772}">
      <dsp:nvSpPr>
        <dsp:cNvPr id="0" name=""/>
        <dsp:cNvSpPr/>
      </dsp:nvSpPr>
      <dsp:spPr>
        <a:xfrm>
          <a:off x="2351665" y="414765"/>
          <a:ext cx="3892980" cy="3892980"/>
        </a:xfrm>
        <a:custGeom>
          <a:avLst/>
          <a:gdLst/>
          <a:ahLst/>
          <a:cxnLst/>
          <a:rect l="0" t="0" r="0" b="0"/>
          <a:pathLst>
            <a:path>
              <a:moveTo>
                <a:pt x="2742148" y="170046"/>
              </a:moveTo>
              <a:arcTo wR="1946490" hR="1946490" stAng="17647639" swAng="923225"/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A52BB2-BE25-4D84-BFEF-9BF6B4304434}">
      <dsp:nvSpPr>
        <dsp:cNvPr id="0" name=""/>
        <dsp:cNvSpPr/>
      </dsp:nvSpPr>
      <dsp:spPr>
        <a:xfrm>
          <a:off x="5347957" y="974669"/>
          <a:ext cx="1271817" cy="82668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Comprensión auditiva y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Lectora</a:t>
          </a:r>
          <a:endParaRPr lang="es-EC" sz="1400" kern="1200" dirty="0"/>
        </a:p>
      </dsp:txBody>
      <dsp:txXfrm>
        <a:off x="5388312" y="1015024"/>
        <a:ext cx="1191107" cy="745971"/>
      </dsp:txXfrm>
    </dsp:sp>
    <dsp:sp modelId="{B8EF1FC3-D4FE-4AB6-B11B-EBD9D26DA6AE}">
      <dsp:nvSpPr>
        <dsp:cNvPr id="0" name=""/>
        <dsp:cNvSpPr/>
      </dsp:nvSpPr>
      <dsp:spPr>
        <a:xfrm>
          <a:off x="2351665" y="414765"/>
          <a:ext cx="3892980" cy="3892980"/>
        </a:xfrm>
        <a:custGeom>
          <a:avLst/>
          <a:gdLst/>
          <a:ahLst/>
          <a:cxnLst/>
          <a:rect l="0" t="0" r="0" b="0"/>
          <a:pathLst>
            <a:path>
              <a:moveTo>
                <a:pt x="3862668" y="1604311"/>
              </a:moveTo>
              <a:arcTo wR="1946490" hR="1946490" stAng="20992512" swAng="1214976"/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84232B-A8E5-49FE-A580-BF328C1BEC8E}">
      <dsp:nvSpPr>
        <dsp:cNvPr id="0" name=""/>
        <dsp:cNvSpPr/>
      </dsp:nvSpPr>
      <dsp:spPr>
        <a:xfrm>
          <a:off x="5347957" y="2921159"/>
          <a:ext cx="1271817" cy="82668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Conciencia Fonológica</a:t>
          </a:r>
          <a:endParaRPr lang="es-EC" sz="1400" kern="1200" dirty="0"/>
        </a:p>
      </dsp:txBody>
      <dsp:txXfrm>
        <a:off x="5388312" y="2961514"/>
        <a:ext cx="1191107" cy="745971"/>
      </dsp:txXfrm>
    </dsp:sp>
    <dsp:sp modelId="{2C2FE6AE-9A66-4379-8D8D-71F5C4882F4B}">
      <dsp:nvSpPr>
        <dsp:cNvPr id="0" name=""/>
        <dsp:cNvSpPr/>
      </dsp:nvSpPr>
      <dsp:spPr>
        <a:xfrm>
          <a:off x="2351665" y="414765"/>
          <a:ext cx="3892980" cy="3892980"/>
        </a:xfrm>
        <a:custGeom>
          <a:avLst/>
          <a:gdLst/>
          <a:ahLst/>
          <a:cxnLst/>
          <a:rect l="0" t="0" r="0" b="0"/>
          <a:pathLst>
            <a:path>
              <a:moveTo>
                <a:pt x="3184987" y="3448138"/>
              </a:moveTo>
              <a:arcTo wR="1946490" hR="1946490" stAng="3029136" swAng="923225"/>
            </a:path>
          </a:pathLst>
        </a:cu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60E80-F41D-41A9-82FC-D8A217BAA1F0}">
      <dsp:nvSpPr>
        <dsp:cNvPr id="0" name=""/>
        <dsp:cNvSpPr/>
      </dsp:nvSpPr>
      <dsp:spPr>
        <a:xfrm>
          <a:off x="3662247" y="3894405"/>
          <a:ext cx="1271817" cy="82668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Expresión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Oral</a:t>
          </a:r>
          <a:endParaRPr lang="es-EC" sz="1400" kern="1200" dirty="0"/>
        </a:p>
      </dsp:txBody>
      <dsp:txXfrm>
        <a:off x="3702602" y="3934760"/>
        <a:ext cx="1191107" cy="745971"/>
      </dsp:txXfrm>
    </dsp:sp>
    <dsp:sp modelId="{BBE5ED67-5EDE-4696-B5DF-58CCA6BC349D}">
      <dsp:nvSpPr>
        <dsp:cNvPr id="0" name=""/>
        <dsp:cNvSpPr/>
      </dsp:nvSpPr>
      <dsp:spPr>
        <a:xfrm>
          <a:off x="2351665" y="414765"/>
          <a:ext cx="3892980" cy="3892980"/>
        </a:xfrm>
        <a:custGeom>
          <a:avLst/>
          <a:gdLst/>
          <a:ahLst/>
          <a:cxnLst/>
          <a:rect l="0" t="0" r="0" b="0"/>
          <a:pathLst>
            <a:path>
              <a:moveTo>
                <a:pt x="1150832" y="3722934"/>
              </a:moveTo>
              <a:arcTo wR="1946490" hR="1946490" stAng="6847639" swAng="923225"/>
            </a:path>
          </a:pathLst>
        </a:cu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86CF14-F84B-429A-82D0-35F4AD638FDA}">
      <dsp:nvSpPr>
        <dsp:cNvPr id="0" name=""/>
        <dsp:cNvSpPr/>
      </dsp:nvSpPr>
      <dsp:spPr>
        <a:xfrm>
          <a:off x="1976537" y="2921159"/>
          <a:ext cx="1271817" cy="82668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Crear</a:t>
          </a:r>
          <a:endParaRPr lang="es-EC" sz="1400" kern="1200" dirty="0"/>
        </a:p>
      </dsp:txBody>
      <dsp:txXfrm>
        <a:off x="2016892" y="2961514"/>
        <a:ext cx="1191107" cy="745971"/>
      </dsp:txXfrm>
    </dsp:sp>
    <dsp:sp modelId="{82215845-76F5-4176-9FEF-426BD63B1B5B}">
      <dsp:nvSpPr>
        <dsp:cNvPr id="0" name=""/>
        <dsp:cNvSpPr/>
      </dsp:nvSpPr>
      <dsp:spPr>
        <a:xfrm>
          <a:off x="2351665" y="414765"/>
          <a:ext cx="3892980" cy="3892980"/>
        </a:xfrm>
        <a:custGeom>
          <a:avLst/>
          <a:gdLst/>
          <a:ahLst/>
          <a:cxnLst/>
          <a:rect l="0" t="0" r="0" b="0"/>
          <a:pathLst>
            <a:path>
              <a:moveTo>
                <a:pt x="30312" y="2288669"/>
              </a:moveTo>
              <a:arcTo wR="1946490" hR="1946490" stAng="10192512" swAng="1214976"/>
            </a:path>
          </a:pathLst>
        </a:custGeom>
        <a:noFill/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DF0FB3-26E9-414E-8C4A-03FDB7977C6A}">
      <dsp:nvSpPr>
        <dsp:cNvPr id="0" name=""/>
        <dsp:cNvSpPr/>
      </dsp:nvSpPr>
      <dsp:spPr>
        <a:xfrm>
          <a:off x="1976537" y="974669"/>
          <a:ext cx="1271817" cy="8266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Ordenar</a:t>
          </a:r>
          <a:endParaRPr lang="es-EC" sz="1400" kern="1200" dirty="0"/>
        </a:p>
      </dsp:txBody>
      <dsp:txXfrm>
        <a:off x="2016892" y="1015024"/>
        <a:ext cx="1191107" cy="745971"/>
      </dsp:txXfrm>
    </dsp:sp>
    <dsp:sp modelId="{24608EBD-E046-47D5-A418-D4F0330E2B0F}">
      <dsp:nvSpPr>
        <dsp:cNvPr id="0" name=""/>
        <dsp:cNvSpPr/>
      </dsp:nvSpPr>
      <dsp:spPr>
        <a:xfrm>
          <a:off x="2351665" y="414765"/>
          <a:ext cx="3892980" cy="3892980"/>
        </a:xfrm>
        <a:custGeom>
          <a:avLst/>
          <a:gdLst/>
          <a:ahLst/>
          <a:cxnLst/>
          <a:rect l="0" t="0" r="0" b="0"/>
          <a:pathLst>
            <a:path>
              <a:moveTo>
                <a:pt x="707992" y="444841"/>
              </a:moveTo>
              <a:arcTo wR="1946490" hR="1946490" stAng="13829136" swAng="923225"/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BACD3-0765-42CA-8D3A-08DA9287F2F0}">
      <dsp:nvSpPr>
        <dsp:cNvPr id="0" name=""/>
        <dsp:cNvSpPr/>
      </dsp:nvSpPr>
      <dsp:spPr>
        <a:xfrm>
          <a:off x="1728021" y="3240911"/>
          <a:ext cx="500200" cy="2859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0100" y="0"/>
              </a:lnTo>
              <a:lnTo>
                <a:pt x="250100" y="2859376"/>
              </a:lnTo>
              <a:lnTo>
                <a:pt x="500200" y="2859376"/>
              </a:lnTo>
            </a:path>
          </a:pathLst>
        </a:custGeom>
        <a:noFill/>
        <a:ln w="19050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/>
        </a:p>
      </dsp:txBody>
      <dsp:txXfrm>
        <a:off x="1905551" y="4598029"/>
        <a:ext cx="145139" cy="145139"/>
      </dsp:txXfrm>
    </dsp:sp>
    <dsp:sp modelId="{3A12AA0B-C6B4-475E-90A8-EB1E6AED51D9}">
      <dsp:nvSpPr>
        <dsp:cNvPr id="0" name=""/>
        <dsp:cNvSpPr/>
      </dsp:nvSpPr>
      <dsp:spPr>
        <a:xfrm>
          <a:off x="1728021" y="3240911"/>
          <a:ext cx="500200" cy="1906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0100" y="0"/>
              </a:lnTo>
              <a:lnTo>
                <a:pt x="250100" y="1906250"/>
              </a:lnTo>
              <a:lnTo>
                <a:pt x="500200" y="1906250"/>
              </a:lnTo>
            </a:path>
          </a:pathLst>
        </a:custGeom>
        <a:noFill/>
        <a:ln w="19050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/>
        </a:p>
      </dsp:txBody>
      <dsp:txXfrm>
        <a:off x="1928851" y="4144767"/>
        <a:ext cx="98539" cy="98539"/>
      </dsp:txXfrm>
    </dsp:sp>
    <dsp:sp modelId="{6F1D3FDF-32A0-48F4-A639-BA04675706EC}">
      <dsp:nvSpPr>
        <dsp:cNvPr id="0" name=""/>
        <dsp:cNvSpPr/>
      </dsp:nvSpPr>
      <dsp:spPr>
        <a:xfrm>
          <a:off x="1728021" y="3240911"/>
          <a:ext cx="500200" cy="953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0100" y="0"/>
              </a:lnTo>
              <a:lnTo>
                <a:pt x="250100" y="953125"/>
              </a:lnTo>
              <a:lnTo>
                <a:pt x="500200" y="953125"/>
              </a:lnTo>
            </a:path>
          </a:pathLst>
        </a:custGeom>
        <a:noFill/>
        <a:ln w="19050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951211" y="3690564"/>
        <a:ext cx="53820" cy="53820"/>
      </dsp:txXfrm>
    </dsp:sp>
    <dsp:sp modelId="{315C29F2-FAA1-4531-BE3D-5E430E0C45AB}">
      <dsp:nvSpPr>
        <dsp:cNvPr id="0" name=""/>
        <dsp:cNvSpPr/>
      </dsp:nvSpPr>
      <dsp:spPr>
        <a:xfrm>
          <a:off x="1728021" y="3195191"/>
          <a:ext cx="5002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200" y="45720"/>
              </a:lnTo>
            </a:path>
          </a:pathLst>
        </a:custGeom>
        <a:noFill/>
        <a:ln w="19050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965616" y="3228406"/>
        <a:ext cx="25010" cy="25010"/>
      </dsp:txXfrm>
    </dsp:sp>
    <dsp:sp modelId="{1B91817A-D83D-404D-8527-97D4A4EA78B0}">
      <dsp:nvSpPr>
        <dsp:cNvPr id="0" name=""/>
        <dsp:cNvSpPr/>
      </dsp:nvSpPr>
      <dsp:spPr>
        <a:xfrm>
          <a:off x="1728021" y="2287786"/>
          <a:ext cx="500200" cy="953125"/>
        </a:xfrm>
        <a:custGeom>
          <a:avLst/>
          <a:gdLst/>
          <a:ahLst/>
          <a:cxnLst/>
          <a:rect l="0" t="0" r="0" b="0"/>
          <a:pathLst>
            <a:path>
              <a:moveTo>
                <a:pt x="0" y="953125"/>
              </a:moveTo>
              <a:lnTo>
                <a:pt x="250100" y="953125"/>
              </a:lnTo>
              <a:lnTo>
                <a:pt x="250100" y="0"/>
              </a:lnTo>
              <a:lnTo>
                <a:pt x="500200" y="0"/>
              </a:lnTo>
            </a:path>
          </a:pathLst>
        </a:custGeom>
        <a:noFill/>
        <a:ln w="19050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951211" y="2737438"/>
        <a:ext cx="53820" cy="53820"/>
      </dsp:txXfrm>
    </dsp:sp>
    <dsp:sp modelId="{C6B7C613-B35D-40F0-BF4D-A8888C182B02}">
      <dsp:nvSpPr>
        <dsp:cNvPr id="0" name=""/>
        <dsp:cNvSpPr/>
      </dsp:nvSpPr>
      <dsp:spPr>
        <a:xfrm>
          <a:off x="1728021" y="1334660"/>
          <a:ext cx="500200" cy="1906250"/>
        </a:xfrm>
        <a:custGeom>
          <a:avLst/>
          <a:gdLst/>
          <a:ahLst/>
          <a:cxnLst/>
          <a:rect l="0" t="0" r="0" b="0"/>
          <a:pathLst>
            <a:path>
              <a:moveTo>
                <a:pt x="0" y="1906250"/>
              </a:moveTo>
              <a:lnTo>
                <a:pt x="250100" y="1906250"/>
              </a:lnTo>
              <a:lnTo>
                <a:pt x="250100" y="0"/>
              </a:lnTo>
              <a:lnTo>
                <a:pt x="500200" y="0"/>
              </a:lnTo>
            </a:path>
          </a:pathLst>
        </a:custGeom>
        <a:noFill/>
        <a:ln w="19050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/>
        </a:p>
      </dsp:txBody>
      <dsp:txXfrm>
        <a:off x="1928851" y="2238516"/>
        <a:ext cx="98539" cy="98539"/>
      </dsp:txXfrm>
    </dsp:sp>
    <dsp:sp modelId="{B013B6C1-8332-4DC7-9D27-D3071030064A}">
      <dsp:nvSpPr>
        <dsp:cNvPr id="0" name=""/>
        <dsp:cNvSpPr/>
      </dsp:nvSpPr>
      <dsp:spPr>
        <a:xfrm>
          <a:off x="1728021" y="381535"/>
          <a:ext cx="500200" cy="2859376"/>
        </a:xfrm>
        <a:custGeom>
          <a:avLst/>
          <a:gdLst/>
          <a:ahLst/>
          <a:cxnLst/>
          <a:rect l="0" t="0" r="0" b="0"/>
          <a:pathLst>
            <a:path>
              <a:moveTo>
                <a:pt x="0" y="2859376"/>
              </a:moveTo>
              <a:lnTo>
                <a:pt x="250100" y="2859376"/>
              </a:lnTo>
              <a:lnTo>
                <a:pt x="250100" y="0"/>
              </a:lnTo>
              <a:lnTo>
                <a:pt x="500200" y="0"/>
              </a:lnTo>
            </a:path>
          </a:pathLst>
        </a:custGeom>
        <a:noFill/>
        <a:ln w="19050" cap="rnd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/>
        </a:p>
      </dsp:txBody>
      <dsp:txXfrm>
        <a:off x="1905551" y="1738653"/>
        <a:ext cx="145139" cy="145139"/>
      </dsp:txXfrm>
    </dsp:sp>
    <dsp:sp modelId="{C3477CE9-499B-4229-B636-038AA63D1FC0}">
      <dsp:nvSpPr>
        <dsp:cNvPr id="0" name=""/>
        <dsp:cNvSpPr/>
      </dsp:nvSpPr>
      <dsp:spPr>
        <a:xfrm rot="16200000">
          <a:off x="-659808" y="2859661"/>
          <a:ext cx="4013159" cy="762500"/>
        </a:xfrm>
        <a:prstGeom prst="rect">
          <a:avLst/>
        </a:prstGeom>
        <a:gradFill rotWithShape="0">
          <a:gsLst>
            <a:gs pos="0">
              <a:schemeClr val="accent6">
                <a:shade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shade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APLICACIONES A LA ENSEÑANZA</a:t>
          </a:r>
          <a:endParaRPr lang="es-EC" sz="2700" kern="1200" dirty="0"/>
        </a:p>
      </dsp:txBody>
      <dsp:txXfrm>
        <a:off x="-659808" y="2859661"/>
        <a:ext cx="4013159" cy="762500"/>
      </dsp:txXfrm>
    </dsp:sp>
    <dsp:sp modelId="{5E91D436-40BA-44B4-881E-25DC4480EBD3}">
      <dsp:nvSpPr>
        <dsp:cNvPr id="0" name=""/>
        <dsp:cNvSpPr/>
      </dsp:nvSpPr>
      <dsp:spPr>
        <a:xfrm>
          <a:off x="2228221" y="284"/>
          <a:ext cx="2501001" cy="762500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Aprendizaje por Descubrimiento</a:t>
          </a:r>
          <a:endParaRPr lang="es-EC" sz="2100" kern="1200" dirty="0"/>
        </a:p>
      </dsp:txBody>
      <dsp:txXfrm>
        <a:off x="2228221" y="284"/>
        <a:ext cx="2501001" cy="762500"/>
      </dsp:txXfrm>
    </dsp:sp>
    <dsp:sp modelId="{8B3F0FFC-7DB8-4393-BFAC-44BE31599B12}">
      <dsp:nvSpPr>
        <dsp:cNvPr id="0" name=""/>
        <dsp:cNvSpPr/>
      </dsp:nvSpPr>
      <dsp:spPr>
        <a:xfrm>
          <a:off x="2228221" y="953410"/>
          <a:ext cx="2501001" cy="762500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Enseñanza por Indagación</a:t>
          </a:r>
          <a:endParaRPr lang="es-EC" sz="2100" kern="1200" dirty="0"/>
        </a:p>
      </dsp:txBody>
      <dsp:txXfrm>
        <a:off x="2228221" y="953410"/>
        <a:ext cx="2501001" cy="762500"/>
      </dsp:txXfrm>
    </dsp:sp>
    <dsp:sp modelId="{1E86B00F-ADAC-4B10-8671-F8EFEF8C6B16}">
      <dsp:nvSpPr>
        <dsp:cNvPr id="0" name=""/>
        <dsp:cNvSpPr/>
      </dsp:nvSpPr>
      <dsp:spPr>
        <a:xfrm>
          <a:off x="2228221" y="1906535"/>
          <a:ext cx="2501001" cy="762500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Aprendizaje asistido por los Pares</a:t>
          </a:r>
          <a:endParaRPr lang="es-EC" sz="2100" kern="1200" dirty="0"/>
        </a:p>
      </dsp:txBody>
      <dsp:txXfrm>
        <a:off x="2228221" y="1906535"/>
        <a:ext cx="2501001" cy="762500"/>
      </dsp:txXfrm>
    </dsp:sp>
    <dsp:sp modelId="{98BD18D9-C19B-4EAD-91A9-BEC8A1371B3E}">
      <dsp:nvSpPr>
        <dsp:cNvPr id="0" name=""/>
        <dsp:cNvSpPr/>
      </dsp:nvSpPr>
      <dsp:spPr>
        <a:xfrm>
          <a:off x="2228221" y="2859661"/>
          <a:ext cx="2501001" cy="762500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Tutoría de Pares</a:t>
          </a:r>
          <a:endParaRPr lang="es-EC" sz="2100" kern="1200" dirty="0"/>
        </a:p>
      </dsp:txBody>
      <dsp:txXfrm>
        <a:off x="2228221" y="2859661"/>
        <a:ext cx="2501001" cy="762500"/>
      </dsp:txXfrm>
    </dsp:sp>
    <dsp:sp modelId="{31D098A1-4BF5-41CB-8FCE-DB50CC85D003}">
      <dsp:nvSpPr>
        <dsp:cNvPr id="0" name=""/>
        <dsp:cNvSpPr/>
      </dsp:nvSpPr>
      <dsp:spPr>
        <a:xfrm>
          <a:off x="2228221" y="3812786"/>
          <a:ext cx="2501001" cy="762500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Aprendizaje Cooperativo</a:t>
          </a:r>
          <a:endParaRPr lang="es-EC" sz="2100" kern="1200" dirty="0"/>
        </a:p>
      </dsp:txBody>
      <dsp:txXfrm>
        <a:off x="2228221" y="3812786"/>
        <a:ext cx="2501001" cy="762500"/>
      </dsp:txXfrm>
    </dsp:sp>
    <dsp:sp modelId="{B27D5AFD-366A-45E5-B854-D64E623AF91D}">
      <dsp:nvSpPr>
        <dsp:cNvPr id="0" name=""/>
        <dsp:cNvSpPr/>
      </dsp:nvSpPr>
      <dsp:spPr>
        <a:xfrm>
          <a:off x="2228221" y="4765912"/>
          <a:ext cx="2501001" cy="762500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Discusiones y Debates</a:t>
          </a:r>
          <a:endParaRPr lang="es-EC" sz="2100" kern="1200" dirty="0"/>
        </a:p>
      </dsp:txBody>
      <dsp:txXfrm>
        <a:off x="2228221" y="4765912"/>
        <a:ext cx="2501001" cy="762500"/>
      </dsp:txXfrm>
    </dsp:sp>
    <dsp:sp modelId="{6F489C2D-B68C-41C2-BB8D-F45BD5813C99}">
      <dsp:nvSpPr>
        <dsp:cNvPr id="0" name=""/>
        <dsp:cNvSpPr/>
      </dsp:nvSpPr>
      <dsp:spPr>
        <a:xfrm>
          <a:off x="2228221" y="5719037"/>
          <a:ext cx="2501001" cy="762500"/>
        </a:xfrm>
        <a:prstGeom prst="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Enseñanza Reflexiva</a:t>
          </a:r>
          <a:endParaRPr lang="es-EC" sz="2100" kern="1200" dirty="0"/>
        </a:p>
      </dsp:txBody>
      <dsp:txXfrm>
        <a:off x="2228221" y="5719037"/>
        <a:ext cx="2501001" cy="762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F1BFE-2CF5-44C9-B245-2E088ADC1CE1}">
      <dsp:nvSpPr>
        <dsp:cNvPr id="0" name=""/>
        <dsp:cNvSpPr/>
      </dsp:nvSpPr>
      <dsp:spPr>
        <a:xfrm rot="5400000">
          <a:off x="-290454" y="293063"/>
          <a:ext cx="1936362" cy="135545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rPr>
            <a:t>Modalidad</a:t>
          </a:r>
          <a:endParaRPr lang="es-EC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</a:endParaRPr>
        </a:p>
      </dsp:txBody>
      <dsp:txXfrm rot="-5400000">
        <a:off x="1" y="680336"/>
        <a:ext cx="1355453" cy="580909"/>
      </dsp:txXfrm>
    </dsp:sp>
    <dsp:sp modelId="{395DBB01-58BA-4D74-B463-069DEA103634}">
      <dsp:nvSpPr>
        <dsp:cNvPr id="0" name=""/>
        <dsp:cNvSpPr/>
      </dsp:nvSpPr>
      <dsp:spPr>
        <a:xfrm rot="5400000">
          <a:off x="3110647" y="-1752584"/>
          <a:ext cx="1258635" cy="47690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solidFill>
                <a:schemeClr val="tx1"/>
              </a:solidFill>
              <a:latin typeface="Calibri" panose="020F0502020204030204" pitchFamily="34" charset="0"/>
            </a:rPr>
            <a:t>Bibliográfica - documental</a:t>
          </a:r>
          <a:endParaRPr lang="es-EC" sz="2000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solidFill>
                <a:schemeClr val="tx1"/>
              </a:solidFill>
              <a:latin typeface="Calibri" panose="020F0502020204030204" pitchFamily="34" charset="0"/>
            </a:rPr>
            <a:t>De campo </a:t>
          </a:r>
          <a:endParaRPr lang="es-EC" sz="200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 rot="-5400000">
        <a:off x="1355454" y="64050"/>
        <a:ext cx="4707582" cy="1135753"/>
      </dsp:txXfrm>
    </dsp:sp>
    <dsp:sp modelId="{0EEBB21A-5BED-4BE6-B0C6-82AB286856B3}">
      <dsp:nvSpPr>
        <dsp:cNvPr id="0" name=""/>
        <dsp:cNvSpPr/>
      </dsp:nvSpPr>
      <dsp:spPr>
        <a:xfrm rot="5400000">
          <a:off x="-290454" y="2038485"/>
          <a:ext cx="1936362" cy="1355453"/>
        </a:xfrm>
        <a:prstGeom prst="chevron">
          <a:avLst/>
        </a:prstGeom>
        <a:solidFill>
          <a:schemeClr val="accent2">
            <a:hueOff val="-9688523"/>
            <a:satOff val="11169"/>
            <a:lumOff val="3725"/>
            <a:alphaOff val="0"/>
          </a:schemeClr>
        </a:solidFill>
        <a:ln w="19050" cap="rnd" cmpd="sng" algn="ctr">
          <a:solidFill>
            <a:schemeClr val="accent2">
              <a:hueOff val="-9688523"/>
              <a:satOff val="11169"/>
              <a:lumOff val="3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rPr>
            <a:t>Tipo</a:t>
          </a:r>
          <a:endParaRPr lang="es-EC" sz="2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</a:endParaRPr>
        </a:p>
      </dsp:txBody>
      <dsp:txXfrm rot="-5400000">
        <a:off x="1" y="2425758"/>
        <a:ext cx="1355453" cy="580909"/>
      </dsp:txXfrm>
    </dsp:sp>
    <dsp:sp modelId="{DE5922C3-37FE-4A84-B3F9-62D05FE2DB90}">
      <dsp:nvSpPr>
        <dsp:cNvPr id="0" name=""/>
        <dsp:cNvSpPr/>
      </dsp:nvSpPr>
      <dsp:spPr>
        <a:xfrm rot="5400000">
          <a:off x="3110647" y="-7162"/>
          <a:ext cx="1258635" cy="47690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9688523"/>
              <a:satOff val="11169"/>
              <a:lumOff val="3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solidFill>
                <a:schemeClr val="tx1"/>
              </a:solidFill>
              <a:latin typeface="Calibri" panose="020F0502020204030204" pitchFamily="34" charset="0"/>
            </a:rPr>
            <a:t>Descriptivo</a:t>
          </a:r>
          <a:endParaRPr lang="es-EC" sz="200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 rot="-5400000">
        <a:off x="1355454" y="1809473"/>
        <a:ext cx="4707582" cy="1135753"/>
      </dsp:txXfrm>
    </dsp:sp>
    <dsp:sp modelId="{9B59FEE5-DDF0-4F58-8BC4-564BAF11B317}">
      <dsp:nvSpPr>
        <dsp:cNvPr id="0" name=""/>
        <dsp:cNvSpPr/>
      </dsp:nvSpPr>
      <dsp:spPr>
        <a:xfrm rot="5400000">
          <a:off x="-290454" y="3783907"/>
          <a:ext cx="1936362" cy="1355453"/>
        </a:xfrm>
        <a:prstGeom prst="chevron">
          <a:avLst/>
        </a:prstGeom>
        <a:solidFill>
          <a:schemeClr val="accent2">
            <a:hueOff val="-19377047"/>
            <a:satOff val="22338"/>
            <a:lumOff val="7450"/>
            <a:alphaOff val="0"/>
          </a:schemeClr>
        </a:solidFill>
        <a:ln w="19050" cap="rnd" cmpd="sng" algn="ctr">
          <a:solidFill>
            <a:schemeClr val="accent2">
              <a:hueOff val="-19377047"/>
              <a:satOff val="22338"/>
              <a:lumOff val="74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rPr>
            <a:t>Enfoque</a:t>
          </a:r>
          <a:endParaRPr lang="es-EC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</a:endParaRPr>
        </a:p>
      </dsp:txBody>
      <dsp:txXfrm rot="-5400000">
        <a:off x="1" y="4171180"/>
        <a:ext cx="1355453" cy="580909"/>
      </dsp:txXfrm>
    </dsp:sp>
    <dsp:sp modelId="{32EA159B-58BE-4C56-8504-5114AB80DE26}">
      <dsp:nvSpPr>
        <dsp:cNvPr id="0" name=""/>
        <dsp:cNvSpPr/>
      </dsp:nvSpPr>
      <dsp:spPr>
        <a:xfrm rot="5400000">
          <a:off x="3110647" y="1738259"/>
          <a:ext cx="1258635" cy="47690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9377047"/>
              <a:satOff val="22338"/>
              <a:lumOff val="74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2000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solidFill>
                <a:schemeClr val="tx1"/>
              </a:solidFill>
              <a:latin typeface="Calibri" panose="020F0502020204030204" pitchFamily="34" charset="0"/>
            </a:rPr>
            <a:t>Cuantitativo</a:t>
          </a:r>
          <a:endParaRPr lang="es-EC" sz="2000" kern="1200" dirty="0">
            <a:solidFill>
              <a:schemeClr val="tx1"/>
            </a:solidFill>
            <a:latin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solidFill>
                <a:schemeClr val="tx1"/>
              </a:solidFill>
              <a:latin typeface="Calibri" panose="020F0502020204030204" pitchFamily="34" charset="0"/>
            </a:rPr>
            <a:t>Cualitativo </a:t>
          </a:r>
          <a:endParaRPr lang="es-EC" sz="200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 rot="-5400000">
        <a:off x="1355454" y="3554894"/>
        <a:ext cx="4707582" cy="11357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84456-1C73-4358-8E68-15B8149AA465}">
      <dsp:nvSpPr>
        <dsp:cNvPr id="0" name=""/>
        <dsp:cNvSpPr/>
      </dsp:nvSpPr>
      <dsp:spPr>
        <a:xfrm>
          <a:off x="2861685" y="380087"/>
          <a:ext cx="4292528" cy="964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10600" contourW="3000">
          <a:bevelT w="48600" h="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smtClean="0">
              <a:latin typeface="Calibri" panose="020F0502020204030204" pitchFamily="34" charset="0"/>
            </a:rPr>
            <a:t>Niños</a:t>
          </a:r>
          <a:endParaRPr lang="es-EC" sz="1800" kern="1200" dirty="0">
            <a:latin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smtClean="0">
              <a:latin typeface="Calibri" panose="020F0502020204030204" pitchFamily="34" charset="0"/>
            </a:rPr>
            <a:t>Docentes </a:t>
          </a:r>
          <a:endParaRPr lang="es-EC" sz="1800" kern="1200" dirty="0">
            <a:latin typeface="Calibri" panose="020F0502020204030204" pitchFamily="34" charset="0"/>
          </a:endParaRPr>
        </a:p>
      </dsp:txBody>
      <dsp:txXfrm>
        <a:off x="2861685" y="500631"/>
        <a:ext cx="3930896" cy="723265"/>
      </dsp:txXfrm>
    </dsp:sp>
    <dsp:sp modelId="{2FB8DCEC-1CC5-4D85-A907-EF82B763788D}">
      <dsp:nvSpPr>
        <dsp:cNvPr id="0" name=""/>
        <dsp:cNvSpPr/>
      </dsp:nvSpPr>
      <dsp:spPr>
        <a:xfrm>
          <a:off x="0" y="33"/>
          <a:ext cx="2861685" cy="172446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>
              <a:effectLst/>
              <a:latin typeface="Calibri" panose="020F0502020204030204" pitchFamily="34" charset="0"/>
            </a:rPr>
            <a:t>Sujetos a investigar </a:t>
          </a:r>
          <a:endParaRPr lang="es-EC" sz="2000" b="1" kern="1200" dirty="0">
            <a:effectLst/>
            <a:latin typeface="Calibri" panose="020F0502020204030204" pitchFamily="34" charset="0"/>
          </a:endParaRPr>
        </a:p>
      </dsp:txBody>
      <dsp:txXfrm>
        <a:off x="84181" y="84214"/>
        <a:ext cx="2693323" cy="1556098"/>
      </dsp:txXfrm>
    </dsp:sp>
    <dsp:sp modelId="{C2721C9B-8505-4CDA-9218-3817D553DA2D}">
      <dsp:nvSpPr>
        <dsp:cNvPr id="0" name=""/>
        <dsp:cNvSpPr/>
      </dsp:nvSpPr>
      <dsp:spPr>
        <a:xfrm>
          <a:off x="2861685" y="2074370"/>
          <a:ext cx="4292528" cy="9333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10600" contourW="3000">
          <a:bevelT w="48600" h="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smtClean="0">
              <a:latin typeface="Calibri" panose="020F0502020204030204" pitchFamily="34" charset="0"/>
            </a:rPr>
            <a:t>Observación</a:t>
          </a:r>
          <a:endParaRPr lang="es-EC" sz="1800" kern="1200" dirty="0">
            <a:latin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smtClean="0">
              <a:latin typeface="Calibri" panose="020F0502020204030204" pitchFamily="34" charset="0"/>
            </a:rPr>
            <a:t>Encuesta </a:t>
          </a:r>
          <a:endParaRPr lang="es-EC" sz="1800" kern="1200" dirty="0">
            <a:latin typeface="Calibri" panose="020F0502020204030204" pitchFamily="34" charset="0"/>
          </a:endParaRPr>
        </a:p>
      </dsp:txBody>
      <dsp:txXfrm>
        <a:off x="2861685" y="2191043"/>
        <a:ext cx="3942510" cy="700035"/>
      </dsp:txXfrm>
    </dsp:sp>
    <dsp:sp modelId="{B80CA4FE-FF4A-46F3-9A42-AEC410E3FE50}">
      <dsp:nvSpPr>
        <dsp:cNvPr id="0" name=""/>
        <dsp:cNvSpPr/>
      </dsp:nvSpPr>
      <dsp:spPr>
        <a:xfrm>
          <a:off x="0" y="1896940"/>
          <a:ext cx="2861685" cy="1288241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>
              <a:effectLst/>
              <a:latin typeface="Calibri" panose="020F0502020204030204" pitchFamily="34" charset="0"/>
            </a:rPr>
            <a:t>Técnicas</a:t>
          </a:r>
          <a:endParaRPr lang="es-EC" sz="2000" b="1" kern="1200" dirty="0">
            <a:effectLst/>
            <a:latin typeface="Calibri" panose="020F0502020204030204" pitchFamily="34" charset="0"/>
          </a:endParaRPr>
        </a:p>
      </dsp:txBody>
      <dsp:txXfrm>
        <a:off x="62887" y="1959827"/>
        <a:ext cx="2735911" cy="1162467"/>
      </dsp:txXfrm>
    </dsp:sp>
    <dsp:sp modelId="{1F0CD261-C2C3-4AA8-87F3-634CB14E0D21}">
      <dsp:nvSpPr>
        <dsp:cNvPr id="0" name=""/>
        <dsp:cNvSpPr/>
      </dsp:nvSpPr>
      <dsp:spPr>
        <a:xfrm>
          <a:off x="2847691" y="3202633"/>
          <a:ext cx="4292528" cy="1716614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10600" contourW="3000">
          <a:bevelT w="48600" h="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Calibri" panose="020F0502020204030204" pitchFamily="34" charset="0"/>
            </a:rPr>
            <a:t>Pre y Post Test de Etapas de Lectura </a:t>
          </a:r>
          <a:endParaRPr lang="es-EC" sz="1800" kern="1200" dirty="0">
            <a:latin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smtClean="0">
              <a:latin typeface="Calibri" panose="020F0502020204030204" pitchFamily="34" charset="0"/>
            </a:rPr>
            <a:t>Cuestionario de la encuesta dirigida a las docentes de Inicial I “Colegio Educar 2000”</a:t>
          </a:r>
          <a:endParaRPr lang="es-EC" sz="1800" kern="1200" dirty="0">
            <a:latin typeface="Calibri" panose="020F0502020204030204" pitchFamily="34" charset="0"/>
          </a:endParaRPr>
        </a:p>
      </dsp:txBody>
      <dsp:txXfrm>
        <a:off x="2847691" y="3417210"/>
        <a:ext cx="3648798" cy="1287460"/>
      </dsp:txXfrm>
    </dsp:sp>
    <dsp:sp modelId="{9B0956CB-325B-4569-96BC-5E2EFE8CC778}">
      <dsp:nvSpPr>
        <dsp:cNvPr id="0" name=""/>
        <dsp:cNvSpPr/>
      </dsp:nvSpPr>
      <dsp:spPr>
        <a:xfrm>
          <a:off x="10516" y="3531626"/>
          <a:ext cx="2861685" cy="1334888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smtClean="0">
              <a:effectLst/>
              <a:latin typeface="Calibri" panose="020F0502020204030204" pitchFamily="34" charset="0"/>
            </a:rPr>
            <a:t>Instrumentos</a:t>
          </a:r>
          <a:endParaRPr lang="es-EC" sz="2000" b="1" kern="1200" dirty="0">
            <a:effectLst/>
            <a:latin typeface="Calibri" panose="020F0502020204030204" pitchFamily="34" charset="0"/>
          </a:endParaRPr>
        </a:p>
      </dsp:txBody>
      <dsp:txXfrm>
        <a:off x="75680" y="3596790"/>
        <a:ext cx="2731357" cy="1204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7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1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695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3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2732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5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98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32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28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28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1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9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9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7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FFBE-02EF-40E5-ABF2-2E8A0BE2AEA6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25/10/2016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9E3D9-4E4E-4511-A0F6-7E3B0F6289CC}" type="slidenum">
              <a:rPr lang="es-EC" smtClean="0">
                <a:solidFill>
                  <a:srgbClr val="90C226"/>
                </a:solidFill>
              </a:rPr>
              <a:pPr/>
              <a:t>‹Nº›</a:t>
            </a:fld>
            <a:endParaRPr lang="es-EC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2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AC595-2989-4AA6-A165-38F7EC34CD15}" type="datetimeFigureOut">
              <a:rPr lang="es-EC" smtClean="0"/>
              <a:t>25/10/2016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959C7D9-D23F-43B7-83BD-7364734C2E3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239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9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86445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43944" y="556617"/>
            <a:ext cx="11548056" cy="539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ctr">
              <a:lnSpc>
                <a:spcPct val="150000"/>
              </a:lnSpc>
              <a:spcAft>
                <a:spcPts val="0"/>
              </a:spcAft>
            </a:pPr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16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52095" algn="ctr">
              <a:lnSpc>
                <a:spcPct val="150000"/>
              </a:lnSpc>
              <a:spcAft>
                <a:spcPts val="600"/>
              </a:spcAft>
            </a:pPr>
            <a:r>
              <a:rPr lang="es-EC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PROYECTO DE INVESTIGACIÓN PREVIO A </a:t>
            </a:r>
            <a:r>
              <a:rPr lang="es-EC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LA OBTENCIÓN DEL TÍTULO </a:t>
            </a:r>
            <a:r>
              <a:rPr lang="es-EC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DE LICENCIADA EN EDUCACIÓN INFANTIL</a:t>
            </a:r>
          </a:p>
          <a:p>
            <a:pPr indent="252095" algn="ctr">
              <a:lnSpc>
                <a:spcPct val="150000"/>
              </a:lnSpc>
              <a:spcAft>
                <a:spcPts val="600"/>
              </a:spcAft>
            </a:pPr>
            <a:endParaRPr lang="es-EC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52095" algn="ctr">
              <a:lnSpc>
                <a:spcPct val="150000"/>
              </a:lnSpc>
              <a:spcAft>
                <a:spcPts val="0"/>
              </a:spcAft>
            </a:pPr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 </a:t>
            </a:r>
            <a:r>
              <a:rPr lang="es-EC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“ANÁLISIS DEL ENFOQUE CONSTRUCTIVISTA EN EL </a:t>
            </a:r>
            <a:r>
              <a:rPr lang="es-EC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DESARROLLO </a:t>
            </a:r>
            <a:r>
              <a:rPr lang="es-EC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DE DESTREZAS DE LECTURA EN LOS NIÑOS DE 4 A 5 AÑOS DEL COLEGIO EDUCAR 2000 DE LA CUIDAD DE SNGOLQUÍ”.</a:t>
            </a:r>
          </a:p>
          <a:p>
            <a:pPr indent="252095" algn="ctr">
              <a:lnSpc>
                <a:spcPct val="150000"/>
              </a:lnSpc>
              <a:spcAft>
                <a:spcPts val="0"/>
              </a:spcAft>
            </a:pPr>
            <a:endParaRPr lang="es-EC" sz="1600" b="1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52095" algn="ctr">
              <a:lnSpc>
                <a:spcPct val="150000"/>
              </a:lnSpc>
              <a:spcAft>
                <a:spcPts val="0"/>
              </a:spcAft>
            </a:pPr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AUTORA</a:t>
            </a:r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indent="252095" algn="ctr">
              <a:lnSpc>
                <a:spcPct val="150000"/>
              </a:lnSpc>
              <a:spcAft>
                <a:spcPts val="0"/>
              </a:spcAft>
            </a:pPr>
            <a:r>
              <a:rPr lang="es-EC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TAXIGUANO NASIMBA, ANA ISABEL</a:t>
            </a:r>
          </a:p>
          <a:p>
            <a:pPr indent="252095" algn="ctr">
              <a:lnSpc>
                <a:spcPct val="150000"/>
              </a:lnSpc>
              <a:spcAft>
                <a:spcPts val="0"/>
              </a:spcAft>
            </a:pPr>
            <a:endParaRPr lang="es-EC" sz="1400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252095" algn="ctr">
              <a:lnSpc>
                <a:spcPct val="150000"/>
              </a:lnSpc>
              <a:spcAft>
                <a:spcPts val="0"/>
              </a:spcAft>
            </a:pPr>
            <a:r>
              <a:rPr lang="es-EC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C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DIRECTORA: MSC. NATACHA, GUAYASAMÍN</a:t>
            </a:r>
          </a:p>
          <a:p>
            <a:pPr indent="252095" algn="ctr">
              <a:lnSpc>
                <a:spcPct val="150000"/>
              </a:lnSpc>
              <a:spcAft>
                <a:spcPts val="0"/>
              </a:spcAft>
            </a:pPr>
            <a:endParaRPr lang="es-EC" sz="1600" b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2095" algn="r">
              <a:lnSpc>
                <a:spcPct val="150000"/>
              </a:lnSpc>
              <a:spcAft>
                <a:spcPts val="0"/>
              </a:spcAft>
            </a:pPr>
            <a:r>
              <a:rPr lang="es-EC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  <a:r>
              <a:rPr lang="es-EC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sz="16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OCTUBRE 2016</a:t>
            </a:r>
            <a:endParaRPr lang="es-EC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132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382745" y="183652"/>
            <a:ext cx="10515600" cy="5328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ÍNDICE</a:t>
            </a:r>
            <a:r>
              <a:rPr lang="es-EC" sz="3600" b="1" dirty="0" smtClean="0"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latin typeface="Calibri" panose="020F0502020204030204" pitchFamily="34" charset="0"/>
              </a:rPr>
              <a:t> 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Generalidades y Objetivos del </a:t>
            </a: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royecto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C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Fundamentación Teórica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Metodología de la Investigación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Análisis e Interpretación de Resultados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Conclusiones y Recomendaciones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Descripción de la </a:t>
            </a: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ropuesta </a:t>
            </a:r>
          </a:p>
        </p:txBody>
      </p:sp>
      <p:sp>
        <p:nvSpPr>
          <p:cNvPr id="3" name="Flecha derecha 2"/>
          <p:cNvSpPr/>
          <p:nvPr/>
        </p:nvSpPr>
        <p:spPr>
          <a:xfrm flipH="1">
            <a:off x="4533363" y="1831243"/>
            <a:ext cx="4975790" cy="372434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31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825703" y="1120602"/>
            <a:ext cx="1484123" cy="408623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libri" panose="020F0502020204030204" pitchFamily="34" charset="0"/>
              </a:rPr>
              <a:t>Definición</a:t>
            </a:r>
            <a:endParaRPr lang="es-EC" b="1" dirty="0">
              <a:latin typeface="Calibri" panose="020F050202020403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307233" y="954187"/>
            <a:ext cx="2380366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/>
              <a:t>T</a:t>
            </a:r>
            <a:r>
              <a:rPr lang="es-EC" sz="1600" dirty="0" smtClean="0"/>
              <a:t>eoría </a:t>
            </a:r>
            <a:r>
              <a:rPr lang="es-EC" sz="1600" dirty="0"/>
              <a:t>del aprendizaje que destaca la importancia de la </a:t>
            </a:r>
            <a:r>
              <a:rPr lang="es-EC" sz="1600" dirty="0" smtClean="0"/>
              <a:t>acción.</a:t>
            </a:r>
            <a:endParaRPr lang="es-EC" sz="1600" dirty="0">
              <a:latin typeface="Calibri" panose="020F050202020403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677563" y="2465057"/>
            <a:ext cx="1815321" cy="1328023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libri" panose="020F0502020204030204" pitchFamily="34" charset="0"/>
              </a:rPr>
              <a:t>Importancia del desarrollo de destrezas de lectura</a:t>
            </a:r>
            <a:endParaRPr lang="es-EC" b="1" dirty="0">
              <a:latin typeface="Calibri" panose="020F050202020403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307232" y="2517154"/>
            <a:ext cx="2372531" cy="156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/>
              <a:t>Darse </a:t>
            </a:r>
            <a:r>
              <a:rPr lang="es-EC" sz="1600" dirty="0"/>
              <a:t>cuenta de la conexión entre las palabras escritas y la representación de pensamientos.</a:t>
            </a:r>
          </a:p>
          <a:p>
            <a:pPr algn="ctr"/>
            <a:endParaRPr lang="es-EC" sz="1600" dirty="0">
              <a:latin typeface="Calibri" panose="020F050202020403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643355" y="4518052"/>
            <a:ext cx="1807561" cy="1021556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2" algn="ctr"/>
            <a:r>
              <a:rPr lang="es-EC" b="1" dirty="0"/>
              <a:t>Estimular la Destreza de </a:t>
            </a:r>
            <a:r>
              <a:rPr lang="es-EC" b="1" dirty="0" smtClean="0"/>
              <a:t>Lectura</a:t>
            </a:r>
            <a:endParaRPr lang="es-EC" b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4315067" y="4321398"/>
            <a:ext cx="2372531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/>
              <a:t>D</a:t>
            </a:r>
            <a:r>
              <a:rPr lang="es-EC" sz="1600" dirty="0" smtClean="0"/>
              <a:t>e </a:t>
            </a:r>
            <a:r>
              <a:rPr lang="es-EC" sz="1600" dirty="0"/>
              <a:t>suma importancia para su desarrollo escolar, cognitivo y </a:t>
            </a:r>
            <a:r>
              <a:rPr lang="es-EC" sz="1600" dirty="0" smtClean="0"/>
              <a:t>social.</a:t>
            </a:r>
            <a:endParaRPr lang="es-EC" sz="1600" dirty="0">
              <a:latin typeface="Calibri" panose="020F050202020403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421381" y="26958"/>
            <a:ext cx="33332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ENFOQUE</a:t>
            </a:r>
          </a:p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CONSTRUCTIVISTA</a:t>
            </a:r>
          </a:p>
        </p:txBody>
      </p:sp>
      <p:sp>
        <p:nvSpPr>
          <p:cNvPr id="25" name="Flecha derecha 24"/>
          <p:cNvSpPr/>
          <p:nvPr/>
        </p:nvSpPr>
        <p:spPr>
          <a:xfrm>
            <a:off x="3620267" y="1131730"/>
            <a:ext cx="618270" cy="386366"/>
          </a:xfrm>
          <a:prstGeom prst="rightArrow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zz</a:t>
            </a:r>
            <a:endParaRPr lang="es-EC" dirty="0"/>
          </a:p>
        </p:txBody>
      </p:sp>
      <p:sp>
        <p:nvSpPr>
          <p:cNvPr id="26" name="Flecha derecha 25"/>
          <p:cNvSpPr/>
          <p:nvPr/>
        </p:nvSpPr>
        <p:spPr>
          <a:xfrm>
            <a:off x="6920836" y="1142859"/>
            <a:ext cx="518263" cy="386366"/>
          </a:xfrm>
          <a:prstGeom prst="rightArrow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zz</a:t>
            </a:r>
            <a:endParaRPr lang="es-EC" dirty="0"/>
          </a:p>
        </p:txBody>
      </p:sp>
      <p:sp>
        <p:nvSpPr>
          <p:cNvPr id="27" name="Flecha derecha 26"/>
          <p:cNvSpPr/>
          <p:nvPr/>
        </p:nvSpPr>
        <p:spPr>
          <a:xfrm>
            <a:off x="3688962" y="2973421"/>
            <a:ext cx="618270" cy="386366"/>
          </a:xfrm>
          <a:prstGeom prst="rightArrow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zz</a:t>
            </a:r>
            <a:endParaRPr lang="es-EC" dirty="0"/>
          </a:p>
        </p:txBody>
      </p:sp>
      <p:sp>
        <p:nvSpPr>
          <p:cNvPr id="29" name="Flecha derecha 28"/>
          <p:cNvSpPr/>
          <p:nvPr/>
        </p:nvSpPr>
        <p:spPr>
          <a:xfrm>
            <a:off x="6866388" y="2941330"/>
            <a:ext cx="495486" cy="386366"/>
          </a:xfrm>
          <a:prstGeom prst="rightArrow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zz</a:t>
            </a:r>
            <a:endParaRPr lang="es-EC" dirty="0"/>
          </a:p>
        </p:txBody>
      </p:sp>
      <p:sp>
        <p:nvSpPr>
          <p:cNvPr id="30" name="Flecha derecha 29"/>
          <p:cNvSpPr/>
          <p:nvPr/>
        </p:nvSpPr>
        <p:spPr>
          <a:xfrm>
            <a:off x="3618428" y="4835647"/>
            <a:ext cx="618270" cy="386366"/>
          </a:xfrm>
          <a:prstGeom prst="rightArrow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z</a:t>
            </a:r>
            <a:endParaRPr lang="es-EC" dirty="0"/>
          </a:p>
        </p:txBody>
      </p:sp>
      <p:sp>
        <p:nvSpPr>
          <p:cNvPr id="32" name="Flecha derecha 31"/>
          <p:cNvSpPr/>
          <p:nvPr/>
        </p:nvSpPr>
        <p:spPr>
          <a:xfrm>
            <a:off x="6820829" y="4789797"/>
            <a:ext cx="618270" cy="386366"/>
          </a:xfrm>
          <a:prstGeom prst="rightArrow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zz</a:t>
            </a:r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06" y="762898"/>
            <a:ext cx="1401844" cy="1448186"/>
          </a:xfrm>
          <a:prstGeom prst="rect">
            <a:avLst/>
          </a:prstGeom>
        </p:spPr>
      </p:pic>
      <p:pic>
        <p:nvPicPr>
          <p:cNvPr id="3" name="Picture 2" descr="Resultado de imagen para DESTREZAS DE LEC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707" y="2474184"/>
            <a:ext cx="1626023" cy="14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sultado de imagen para DESARROLLO COGNITIV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707" y="4239267"/>
            <a:ext cx="1626023" cy="11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9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783183794"/>
              </p:ext>
            </p:extLst>
          </p:nvPr>
        </p:nvGraphicFramePr>
        <p:xfrm>
          <a:off x="2279560" y="3643770"/>
          <a:ext cx="7115900" cy="3214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3438317525"/>
              </p:ext>
            </p:extLst>
          </p:nvPr>
        </p:nvGraphicFramePr>
        <p:xfrm>
          <a:off x="2939956" y="708339"/>
          <a:ext cx="6444073" cy="273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ángulo 6"/>
          <p:cNvSpPr/>
          <p:nvPr/>
        </p:nvSpPr>
        <p:spPr>
          <a:xfrm>
            <a:off x="421381" y="26958"/>
            <a:ext cx="36199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ETAPAS DE LECTURA</a:t>
            </a:r>
          </a:p>
        </p:txBody>
      </p:sp>
    </p:spTree>
    <p:extLst>
      <p:ext uri="{BB962C8B-B14F-4D97-AF65-F5344CB8AC3E}">
        <p14:creationId xmlns:p14="http://schemas.microsoft.com/office/powerpoint/2010/main" val="2873120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14315" y="700915"/>
            <a:ext cx="4580937" cy="91940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/>
              <a:t>C</a:t>
            </a:r>
            <a:r>
              <a:rPr lang="es-EC" sz="1600" dirty="0" smtClean="0"/>
              <a:t>apacidad </a:t>
            </a:r>
            <a:r>
              <a:rPr lang="es-EC" sz="1600" dirty="0"/>
              <a:t>de reconocer y diferenciar de forma mental cada uno de los mecanismos del habla como son las sílabas y los </a:t>
            </a:r>
            <a:r>
              <a:rPr lang="es-EC" sz="1600" dirty="0" smtClean="0"/>
              <a:t>fonemas.</a:t>
            </a:r>
            <a:endParaRPr lang="es-EC" sz="1600" dirty="0">
              <a:latin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14316" y="2398782"/>
            <a:ext cx="4580936" cy="119181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/>
              <a:t>E</a:t>
            </a:r>
            <a:r>
              <a:rPr lang="es-EC" sz="1600" dirty="0" smtClean="0"/>
              <a:t>sencial </a:t>
            </a:r>
            <a:r>
              <a:rPr lang="es-EC" sz="1600" dirty="0"/>
              <a:t>para que los niños establezcan la relación entre las letras escritas y sus sonidos, de esta manera las letras y las palabras pasaran a tener un sentido para </a:t>
            </a:r>
            <a:r>
              <a:rPr lang="es-EC" sz="1600" dirty="0" smtClean="0"/>
              <a:t>ellos</a:t>
            </a:r>
            <a:r>
              <a:rPr lang="es-EC" sz="1600" dirty="0"/>
              <a:t>.</a:t>
            </a:r>
            <a:endParaRPr lang="es-EC" sz="1600" dirty="0">
              <a:latin typeface="Calibri" panose="020F050202020403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70944" y="5407978"/>
            <a:ext cx="3667677" cy="919401"/>
          </a:xfrm>
          <a:prstGeom prst="round2Diag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 smtClean="0"/>
              <a:t>Representaciones mentales de palabras </a:t>
            </a:r>
            <a:r>
              <a:rPr lang="es-EC" sz="1600" dirty="0"/>
              <a:t>escritas</a:t>
            </a:r>
            <a:r>
              <a:rPr lang="es-EC" sz="1600" dirty="0" smtClean="0"/>
              <a:t>, </a:t>
            </a:r>
            <a:r>
              <a:rPr lang="es-EC" sz="1600" dirty="0"/>
              <a:t>sonidos </a:t>
            </a:r>
            <a:r>
              <a:rPr lang="es-EC" sz="1600" dirty="0" smtClean="0"/>
              <a:t>de </a:t>
            </a:r>
            <a:r>
              <a:rPr lang="es-EC" sz="1600" dirty="0"/>
              <a:t>palabras habladas </a:t>
            </a:r>
            <a:r>
              <a:rPr lang="es-EC" sz="1600" dirty="0" smtClean="0"/>
              <a:t>y </a:t>
            </a:r>
            <a:r>
              <a:rPr lang="es-EC" sz="1600" dirty="0"/>
              <a:t>reglas </a:t>
            </a:r>
            <a:r>
              <a:rPr lang="es-EC" sz="1600" dirty="0" smtClean="0"/>
              <a:t>incluidas.</a:t>
            </a:r>
            <a:endParaRPr lang="es-EC" sz="1600" dirty="0">
              <a:latin typeface="Calibri" panose="020F050202020403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509712" y="3821480"/>
            <a:ext cx="3738083" cy="919401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/>
              <a:t>U</a:t>
            </a:r>
            <a:r>
              <a:rPr lang="es-EC" sz="1600" dirty="0" smtClean="0"/>
              <a:t>na </a:t>
            </a:r>
            <a:r>
              <a:rPr lang="es-EC" sz="1600" dirty="0"/>
              <a:t>relación entre el término “Zona de Desarrollo Próximo” de Vygotsky y la Conciencia </a:t>
            </a:r>
            <a:r>
              <a:rPr lang="es-EC" sz="1600" dirty="0" smtClean="0"/>
              <a:t>Fonológica</a:t>
            </a:r>
            <a:endParaRPr lang="es-EC" sz="16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5587760" y="5421758"/>
            <a:ext cx="3715659" cy="919401"/>
          </a:xfrm>
          <a:prstGeom prst="round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/>
              <a:t>R</a:t>
            </a:r>
            <a:r>
              <a:rPr lang="es-EC" sz="1600" dirty="0" smtClean="0"/>
              <a:t>elación </a:t>
            </a:r>
            <a:r>
              <a:rPr lang="es-EC" sz="1600" dirty="0"/>
              <a:t>entre la conciencia fonológica y el aprendizaje de la lectura es de tipo </a:t>
            </a:r>
            <a:r>
              <a:rPr lang="es-EC" sz="1600" dirty="0" smtClean="0"/>
              <a:t>causal</a:t>
            </a:r>
            <a:endParaRPr lang="es-EC" sz="1600" dirty="0"/>
          </a:p>
        </p:txBody>
      </p:sp>
      <p:sp>
        <p:nvSpPr>
          <p:cNvPr id="22" name="Flecha derecha 21"/>
          <p:cNvSpPr/>
          <p:nvPr/>
        </p:nvSpPr>
        <p:spPr>
          <a:xfrm rot="5400000">
            <a:off x="2133752" y="1819044"/>
            <a:ext cx="402701" cy="485131"/>
          </a:xfrm>
          <a:prstGeom prst="righ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06463" y="4290958"/>
            <a:ext cx="3175530" cy="338554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/>
              <a:t>A</a:t>
            </a:r>
            <a:r>
              <a:rPr lang="es-EC" sz="1600" dirty="0" smtClean="0"/>
              <a:t>prendizaje </a:t>
            </a:r>
            <a:r>
              <a:rPr lang="es-EC" sz="1600" dirty="0"/>
              <a:t>de la lectura </a:t>
            </a:r>
            <a:r>
              <a:rPr lang="es-EC" sz="1600" dirty="0" smtClean="0"/>
              <a:t>inicial</a:t>
            </a:r>
            <a:endParaRPr lang="es-EC" sz="1600" dirty="0">
              <a:latin typeface="Calibri" panose="020F0502020204030204" pitchFamily="34" charset="0"/>
            </a:endParaRPr>
          </a:p>
        </p:txBody>
      </p:sp>
      <p:sp>
        <p:nvSpPr>
          <p:cNvPr id="25" name="Flecha derecha 24"/>
          <p:cNvSpPr/>
          <p:nvPr/>
        </p:nvSpPr>
        <p:spPr>
          <a:xfrm rot="5400000">
            <a:off x="2106456" y="3695284"/>
            <a:ext cx="402701" cy="485131"/>
          </a:xfrm>
          <a:prstGeom prst="rightArrow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22"/>
          <p:cNvSpPr/>
          <p:nvPr/>
        </p:nvSpPr>
        <p:spPr>
          <a:xfrm>
            <a:off x="421381" y="26958"/>
            <a:ext cx="9157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CONCIENCIA FONOLÓGICA EN NIÑOS DE 4 A 5 AÑOS </a:t>
            </a:r>
          </a:p>
        </p:txBody>
      </p:sp>
      <p:sp>
        <p:nvSpPr>
          <p:cNvPr id="24" name="Flecha derecha 23"/>
          <p:cNvSpPr/>
          <p:nvPr/>
        </p:nvSpPr>
        <p:spPr>
          <a:xfrm>
            <a:off x="4945080" y="5397939"/>
            <a:ext cx="402701" cy="485131"/>
          </a:xfrm>
          <a:prstGeom prst="rightArrow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Flecha derecha 25"/>
          <p:cNvSpPr/>
          <p:nvPr/>
        </p:nvSpPr>
        <p:spPr>
          <a:xfrm rot="16200000">
            <a:off x="7001674" y="4792392"/>
            <a:ext cx="402701" cy="485131"/>
          </a:xfrm>
          <a:prstGeom prst="rightArrow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Flecha derecha 26"/>
          <p:cNvSpPr/>
          <p:nvPr/>
        </p:nvSpPr>
        <p:spPr>
          <a:xfrm rot="16200000">
            <a:off x="7032706" y="3183680"/>
            <a:ext cx="402701" cy="485131"/>
          </a:xfrm>
          <a:prstGeom prst="rightArrow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Flecha derecha 27"/>
          <p:cNvSpPr/>
          <p:nvPr/>
        </p:nvSpPr>
        <p:spPr>
          <a:xfrm rot="5400000">
            <a:off x="2107790" y="4740055"/>
            <a:ext cx="402701" cy="485131"/>
          </a:xfrm>
          <a:prstGeom prst="rightArrow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CuadroTexto 28"/>
          <p:cNvSpPr txBox="1"/>
          <p:nvPr/>
        </p:nvSpPr>
        <p:spPr>
          <a:xfrm>
            <a:off x="5509051" y="1363066"/>
            <a:ext cx="3738083" cy="1736646"/>
          </a:xfrm>
          <a:prstGeom prst="round2Diag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600" dirty="0" smtClean="0"/>
              <a:t>En el caso </a:t>
            </a:r>
            <a:r>
              <a:rPr lang="es-EC" sz="1600" dirty="0"/>
              <a:t>de la lectura inicial se supone que el nivel de desarrollo de la conciencia fonológica es un indicador de la “distancia” que traen los niños para el aprendizaje de la </a:t>
            </a:r>
            <a:r>
              <a:rPr lang="es-EC" sz="1600" dirty="0" smtClean="0"/>
              <a:t>lectura.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20930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221635272"/>
              </p:ext>
            </p:extLst>
          </p:nvPr>
        </p:nvGraphicFramePr>
        <p:xfrm>
          <a:off x="2032000" y="925728"/>
          <a:ext cx="8128000" cy="5642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421380" y="26958"/>
            <a:ext cx="115044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 ENFOQUE CONSTRUCTIVISTA Y EL DESARROLLO DE DESTREZAS DE LECTURA</a:t>
            </a:r>
          </a:p>
        </p:txBody>
      </p:sp>
    </p:spTree>
    <p:extLst>
      <p:ext uri="{BB962C8B-B14F-4D97-AF65-F5344CB8AC3E}">
        <p14:creationId xmlns:p14="http://schemas.microsoft.com/office/powerpoint/2010/main" val="3204670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DESTREZAS A DESARROLLAR 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6283588"/>
              </p:ext>
            </p:extLst>
          </p:nvPr>
        </p:nvGraphicFramePr>
        <p:xfrm>
          <a:off x="677863" y="1319514"/>
          <a:ext cx="8596312" cy="4722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0110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6034408"/>
              </p:ext>
            </p:extLst>
          </p:nvPr>
        </p:nvGraphicFramePr>
        <p:xfrm>
          <a:off x="2928395" y="243068"/>
          <a:ext cx="5694744" cy="648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4"/>
          <a:stretch/>
        </p:blipFill>
        <p:spPr>
          <a:xfrm rot="3976173">
            <a:off x="478995" y="2313788"/>
            <a:ext cx="2887614" cy="243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75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382745" y="183652"/>
            <a:ext cx="10515600" cy="5328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ÍNDICE</a:t>
            </a:r>
            <a:r>
              <a:rPr lang="es-EC" sz="3600" b="1" dirty="0" smtClean="0"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latin typeface="Calibri" panose="020F0502020204030204" pitchFamily="34" charset="0"/>
              </a:rPr>
              <a:t> 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Generalidades y Objetivos del </a:t>
            </a: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royecto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C" sz="28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Fundamentación Teórica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Metodología de la Investigación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Análisis e Interpretación de Resultados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Conclusiones y Recomendaciones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Descripción de la </a:t>
            </a: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ropuesta </a:t>
            </a:r>
          </a:p>
        </p:txBody>
      </p:sp>
      <p:sp>
        <p:nvSpPr>
          <p:cNvPr id="3" name="Flecha derecha 2"/>
          <p:cNvSpPr/>
          <p:nvPr/>
        </p:nvSpPr>
        <p:spPr>
          <a:xfrm flipH="1">
            <a:off x="5563673" y="2661688"/>
            <a:ext cx="4623516" cy="372434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3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3928196"/>
              </p:ext>
            </p:extLst>
          </p:nvPr>
        </p:nvGraphicFramePr>
        <p:xfrm>
          <a:off x="3747754" y="1227787"/>
          <a:ext cx="6124477" cy="543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/>
          <p:cNvSpPr/>
          <p:nvPr/>
        </p:nvSpPr>
        <p:spPr>
          <a:xfrm>
            <a:off x="1868043" y="286266"/>
            <a:ext cx="11504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MODALIDAD, ENFOQUE Y TIPO DE LA INVESTIGACIÓN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7"/>
          <a:stretch/>
        </p:blipFill>
        <p:spPr>
          <a:xfrm>
            <a:off x="518615" y="1678674"/>
            <a:ext cx="3016155" cy="44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10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1380" y="26958"/>
            <a:ext cx="11504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POBLACIÓN Y MUESTRA </a:t>
            </a:r>
          </a:p>
        </p:txBody>
      </p:sp>
      <p:graphicFrame>
        <p:nvGraphicFramePr>
          <p:cNvPr id="5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0861699"/>
              </p:ext>
            </p:extLst>
          </p:nvPr>
        </p:nvGraphicFramePr>
        <p:xfrm>
          <a:off x="1614748" y="1004442"/>
          <a:ext cx="3160395" cy="157607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1637030"/>
                <a:gridCol w="152336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es-EC" sz="1200" dirty="0">
                          <a:effectLst/>
                        </a:rPr>
                        <a:t>Niveles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es-EC" sz="1200" dirty="0">
                          <a:effectLst/>
                        </a:rPr>
                        <a:t>Número de Docentes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INICIAL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BÁSICA (2° - 10°)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>
                          <a:effectLst/>
                        </a:rPr>
                        <a:t>19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4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BACHILLERATO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17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764539"/>
              </p:ext>
            </p:extLst>
          </p:nvPr>
        </p:nvGraphicFramePr>
        <p:xfrm>
          <a:off x="5779392" y="974597"/>
          <a:ext cx="3160395" cy="1572895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846471"/>
                <a:gridCol w="1313924"/>
              </a:tblGrid>
              <a:tr h="678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Niveles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Número de Estudiantes 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C" sz="1200">
                          <a:effectLst/>
                        </a:rPr>
                        <a:t>INICIAL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68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1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BÁSICA (2° - 7°)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>
                          <a:effectLst/>
                        </a:rPr>
                        <a:t>195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EC" sz="1200">
                          <a:effectLst/>
                        </a:rPr>
                        <a:t>BACHILLERATO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89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959" y="3258556"/>
            <a:ext cx="3735263" cy="20604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2859161"/>
            <a:ext cx="4804012" cy="270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77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382745" y="183652"/>
            <a:ext cx="10515600" cy="46069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ÍNDICE</a:t>
            </a:r>
            <a:r>
              <a:rPr lang="es-EC" sz="3600" b="1" dirty="0" smtClean="0"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latin typeface="Calibri" panose="020F0502020204030204" pitchFamily="34" charset="0"/>
              </a:rPr>
              <a:t> Generalidades y Objetivos del </a:t>
            </a:r>
            <a:r>
              <a:rPr lang="es-EC" sz="2800" dirty="0">
                <a:latin typeface="Calibri" panose="020F0502020204030204" pitchFamily="34" charset="0"/>
              </a:rPr>
              <a:t>P</a:t>
            </a:r>
            <a:r>
              <a:rPr lang="es-EC" sz="2800" dirty="0" smtClean="0">
                <a:latin typeface="Calibri" panose="020F0502020204030204" pitchFamily="34" charset="0"/>
              </a:rPr>
              <a:t>royecto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>
                <a:latin typeface="Calibri" panose="020F0502020204030204" pitchFamily="34" charset="0"/>
              </a:rPr>
              <a:t> </a:t>
            </a:r>
            <a:r>
              <a:rPr lang="es-EC" sz="2800" dirty="0" smtClean="0">
                <a:latin typeface="Calibri" panose="020F0502020204030204" pitchFamily="34" charset="0"/>
              </a:rPr>
              <a:t>Fundamentación Teórica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latin typeface="Calibri" panose="020F0502020204030204" pitchFamily="34" charset="0"/>
              </a:rPr>
              <a:t>Metodología de la Investigación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latin typeface="Calibri" panose="020F0502020204030204" pitchFamily="34" charset="0"/>
              </a:rPr>
              <a:t>Análisis e Interpretación de Resultados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latin typeface="Calibri" panose="020F0502020204030204" pitchFamily="34" charset="0"/>
              </a:rPr>
              <a:t>Conclusiones y Recomendaciones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latin typeface="Calibri" panose="020F0502020204030204" pitchFamily="34" charset="0"/>
              </a:rPr>
              <a:t>Descripción de la </a:t>
            </a:r>
            <a:r>
              <a:rPr lang="es-EC" sz="2800" dirty="0">
                <a:latin typeface="Calibri" panose="020F0502020204030204" pitchFamily="34" charset="0"/>
              </a:rPr>
              <a:t>P</a:t>
            </a:r>
            <a:r>
              <a:rPr lang="es-EC" sz="2800" dirty="0" smtClean="0">
                <a:latin typeface="Calibri" panose="020F0502020204030204" pitchFamily="34" charset="0"/>
              </a:rPr>
              <a:t>ropuesta </a:t>
            </a:r>
          </a:p>
        </p:txBody>
      </p:sp>
    </p:spTree>
    <p:extLst>
      <p:ext uri="{BB962C8B-B14F-4D97-AF65-F5344CB8AC3E}">
        <p14:creationId xmlns:p14="http://schemas.microsoft.com/office/powerpoint/2010/main" val="2631078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421380" y="26958"/>
            <a:ext cx="11504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RECOLECCIÓN DE LA INFORMACIÓN </a:t>
            </a:r>
          </a:p>
        </p:txBody>
      </p:sp>
      <p:graphicFrame>
        <p:nvGraphicFramePr>
          <p:cNvPr id="10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60677"/>
              </p:ext>
            </p:extLst>
          </p:nvPr>
        </p:nvGraphicFramePr>
        <p:xfrm>
          <a:off x="2788276" y="1004690"/>
          <a:ext cx="7154214" cy="5074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1" r="20293" b="6882"/>
          <a:stretch/>
        </p:blipFill>
        <p:spPr>
          <a:xfrm rot="5400000">
            <a:off x="41611" y="1786956"/>
            <a:ext cx="2715905" cy="228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47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791" y="308659"/>
            <a:ext cx="10382492" cy="571018"/>
          </a:xfrm>
        </p:spPr>
        <p:txBody>
          <a:bodyPr>
            <a:normAutofit fontScale="90000"/>
          </a:bodyPr>
          <a:lstStyle/>
          <a:p>
            <a:pPr lvl="2" algn="ctr" defTabSz="457200" rtl="0">
              <a:spcBef>
                <a:spcPct val="0"/>
              </a:spcBef>
            </a:pPr>
            <a:r>
              <a:rPr lang="es-EC" sz="3100" b="1" dirty="0" smtClean="0">
                <a:solidFill>
                  <a:schemeClr val="accent1">
                    <a:lumMod val="75000"/>
                  </a:schemeClr>
                </a:solidFill>
              </a:rPr>
              <a:t>CARACTERÍSTICAS DEL MAESTRO </a:t>
            </a:r>
            <a:br>
              <a:rPr lang="es-EC" sz="31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C" sz="3100" b="1" dirty="0" smtClean="0">
                <a:solidFill>
                  <a:schemeClr val="accent1">
                    <a:lumMod val="75000"/>
                  </a:schemeClr>
                </a:solidFill>
              </a:rPr>
              <a:t>CONSTRUCTIVISTA</a:t>
            </a:r>
            <a:r>
              <a:rPr lang="es-EC" b="1" dirty="0"/>
              <a:t/>
            </a:r>
            <a:br>
              <a:rPr lang="es-EC" b="1" dirty="0"/>
            </a:b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906" y="1601096"/>
            <a:ext cx="6852213" cy="51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71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382745" y="183652"/>
            <a:ext cx="10515600" cy="5328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ÍNDICE</a:t>
            </a:r>
            <a:r>
              <a:rPr lang="es-EC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latin typeface="Calibri" panose="020F0502020204030204" pitchFamily="34" charset="0"/>
              </a:rPr>
              <a:t> 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Generalidades y Objetivos del </a:t>
            </a: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royecto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C" sz="28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Fundamentación Teórica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Metodología de la Investigación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Análisis e Interpretación de Resultados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Conclusiones y Recomendaciones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Descripción de la </a:t>
            </a: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ropuesta </a:t>
            </a:r>
          </a:p>
        </p:txBody>
      </p:sp>
      <p:sp>
        <p:nvSpPr>
          <p:cNvPr id="3" name="Flecha derecha 2"/>
          <p:cNvSpPr/>
          <p:nvPr/>
        </p:nvSpPr>
        <p:spPr>
          <a:xfrm flipH="1">
            <a:off x="6658377" y="3421541"/>
            <a:ext cx="3400023" cy="372434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66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1381" y="26958"/>
            <a:ext cx="892868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ANÁLISIS E </a:t>
            </a:r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INTERPRETACIÓN DE RESULTADOS</a:t>
            </a:r>
          </a:p>
          <a:p>
            <a:endParaRPr lang="es-EC" b="1" dirty="0" smtClean="0"/>
          </a:p>
          <a:p>
            <a:r>
              <a:rPr lang="es-EC" b="1" dirty="0" smtClean="0"/>
              <a:t>Resultados del pre y post-test aplicado a los niños de Inicial II del “colegio educar 2000”</a:t>
            </a:r>
            <a:endParaRPr lang="es-EC" b="1" dirty="0"/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10264739"/>
              </p:ext>
            </p:extLst>
          </p:nvPr>
        </p:nvGraphicFramePr>
        <p:xfrm>
          <a:off x="0" y="166161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751387"/>
              </p:ext>
            </p:extLst>
          </p:nvPr>
        </p:nvGraphicFramePr>
        <p:xfrm>
          <a:off x="4503762" y="1568282"/>
          <a:ext cx="5133025" cy="329184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222054"/>
                <a:gridCol w="1106301"/>
                <a:gridCol w="1106301"/>
                <a:gridCol w="813594"/>
                <a:gridCol w="884775"/>
              </a:tblGrid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Aspectos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FI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Post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Post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Siempre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3,33%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Casi siempre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23,33%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16,67%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Algunas veces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16,67%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13,33%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Muy pocas veces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26,67%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Nunca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835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1398223383"/>
              </p:ext>
            </p:extLst>
          </p:nvPr>
        </p:nvGraphicFramePr>
        <p:xfrm>
          <a:off x="2306472" y="95534"/>
          <a:ext cx="4838353" cy="3162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689195"/>
              </p:ext>
            </p:extLst>
          </p:nvPr>
        </p:nvGraphicFramePr>
        <p:xfrm>
          <a:off x="2265529" y="3164387"/>
          <a:ext cx="5051137" cy="356616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202558"/>
                <a:gridCol w="1088652"/>
                <a:gridCol w="1088652"/>
                <a:gridCol w="800615"/>
                <a:gridCol w="870660"/>
              </a:tblGrid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Aspectos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FI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Post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Post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Siempre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6,37%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66,67%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Casi siempre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23,33%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23,33%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Algunas veces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33,33%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Muy pocas veces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Nunca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16,67%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79375"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922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694314958"/>
              </p:ext>
            </p:extLst>
          </p:nvPr>
        </p:nvGraphicFramePr>
        <p:xfrm>
          <a:off x="2265528" y="50695"/>
          <a:ext cx="5529618" cy="3333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372996"/>
              </p:ext>
            </p:extLst>
          </p:nvPr>
        </p:nvGraphicFramePr>
        <p:xfrm>
          <a:off x="2224585" y="3566160"/>
          <a:ext cx="5119378" cy="329184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218805"/>
                <a:gridCol w="1103360"/>
                <a:gridCol w="1103360"/>
                <a:gridCol w="811431"/>
                <a:gridCol w="882422"/>
              </a:tblGrid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Aspectos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FI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Post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Post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Siempre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46,67%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86,67%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Casi siempre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6,67%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Algunas veces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23,33%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6,67%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Muy pocas veces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Nunca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0191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312635481"/>
              </p:ext>
            </p:extLst>
          </p:nvPr>
        </p:nvGraphicFramePr>
        <p:xfrm>
          <a:off x="2565779" y="-1"/>
          <a:ext cx="5338550" cy="3493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941498"/>
              </p:ext>
            </p:extLst>
          </p:nvPr>
        </p:nvGraphicFramePr>
        <p:xfrm>
          <a:off x="2634018" y="3566160"/>
          <a:ext cx="5173968" cy="329184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231801"/>
                <a:gridCol w="1115126"/>
                <a:gridCol w="1115126"/>
                <a:gridCol w="820083"/>
                <a:gridCol w="891832"/>
              </a:tblGrid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Aspectos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FI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Post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Post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Siempre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23,33%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76,67%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Casi siempre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23,33%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Algunas veces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26,67%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Muy pocas veces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6,67%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Nunca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3,33%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174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29271222"/>
              </p:ext>
            </p:extLst>
          </p:nvPr>
        </p:nvGraphicFramePr>
        <p:xfrm>
          <a:off x="2156347" y="0"/>
          <a:ext cx="5311254" cy="3439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340279"/>
              </p:ext>
            </p:extLst>
          </p:nvPr>
        </p:nvGraphicFramePr>
        <p:xfrm>
          <a:off x="2129051" y="3566160"/>
          <a:ext cx="5243809" cy="329184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227118"/>
                <a:gridCol w="1110886"/>
                <a:gridCol w="1200398"/>
                <a:gridCol w="816965"/>
                <a:gridCol w="888442"/>
              </a:tblGrid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Aspectos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FI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Post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Post test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Siempre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Casi siempre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Algunas veces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13,33%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Muy pocas veces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6,67%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Nunca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079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1381" y="26958"/>
            <a:ext cx="892868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ANÁLISIS E </a:t>
            </a:r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INTERPRETACIÓN DE RESULTADOS</a:t>
            </a:r>
          </a:p>
          <a:p>
            <a:r>
              <a:rPr lang="es-EC" b="1" dirty="0"/>
              <a:t>Resultados de la encuesta aplicada a las docentes de </a:t>
            </a:r>
            <a:r>
              <a:rPr lang="es-EC" b="1" dirty="0" smtClean="0"/>
              <a:t>Inicial II del </a:t>
            </a:r>
            <a:r>
              <a:rPr lang="es-EC" b="1" dirty="0"/>
              <a:t>“Colegio Educar 2000” </a:t>
            </a: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013690336"/>
              </p:ext>
            </p:extLst>
          </p:nvPr>
        </p:nvGraphicFramePr>
        <p:xfrm>
          <a:off x="2199564" y="933720"/>
          <a:ext cx="4572000" cy="2638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491137"/>
              </p:ext>
            </p:extLst>
          </p:nvPr>
        </p:nvGraphicFramePr>
        <p:xfrm>
          <a:off x="1807862" y="3749040"/>
          <a:ext cx="5326380" cy="31089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23685"/>
                <a:gridCol w="2572778"/>
                <a:gridCol w="820370"/>
                <a:gridCol w="1005001"/>
                <a:gridCol w="304546"/>
              </a:tblGrid>
              <a:tr h="179705"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1.- ¿Para usted que es constructivismo?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ITEMS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FI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%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Teoría del Aprendizaje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50,00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Corriente Pedagógica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50,00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Movimiento  Artístico de Vanguardia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100,00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7359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316367551"/>
              </p:ext>
            </p:extLst>
          </p:nvPr>
        </p:nvGraphicFramePr>
        <p:xfrm>
          <a:off x="2035790" y="354842"/>
          <a:ext cx="4938215" cy="309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268472"/>
              </p:ext>
            </p:extLst>
          </p:nvPr>
        </p:nvGraphicFramePr>
        <p:xfrm>
          <a:off x="1685032" y="3747829"/>
          <a:ext cx="5326379" cy="306324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49450"/>
                <a:gridCol w="2574311"/>
                <a:gridCol w="820859"/>
                <a:gridCol w="1005600"/>
                <a:gridCol w="276159"/>
              </a:tblGrid>
              <a:tr h="179705"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6.- ¿Cuáles de las siguientes actividades basadas en desarrollo de destrezas lectoras planifica usted para sus clases?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ITEMS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FI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Incentivar los relatos del niño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Dramatización de cuentos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50,00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Función de títeres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50,00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100,00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457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382745" y="183652"/>
            <a:ext cx="10515600" cy="5328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ÍNDICE</a:t>
            </a:r>
            <a:r>
              <a:rPr lang="es-EC" sz="3600" b="1" dirty="0" smtClean="0"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latin typeface="Calibri" panose="020F0502020204030204" pitchFamily="34" charset="0"/>
              </a:rPr>
              <a:t> </a:t>
            </a:r>
            <a:r>
              <a:rPr lang="es-EC" sz="2800" b="1" dirty="0" smtClean="0">
                <a:latin typeface="Calibri" panose="020F0502020204030204" pitchFamily="34" charset="0"/>
              </a:rPr>
              <a:t>Generalidades y Objetivos del </a:t>
            </a:r>
            <a:r>
              <a:rPr lang="es-EC" sz="2800" b="1" dirty="0">
                <a:latin typeface="Calibri" panose="020F0502020204030204" pitchFamily="34" charset="0"/>
              </a:rPr>
              <a:t>P</a:t>
            </a:r>
            <a:r>
              <a:rPr lang="es-EC" sz="2800" b="1" dirty="0" smtClean="0">
                <a:latin typeface="Calibri" panose="020F0502020204030204" pitchFamily="34" charset="0"/>
              </a:rPr>
              <a:t>royecto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Fundamentación Teórica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Metodología de la Investigación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Análisis e Interpretación de Resultados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Conclusiones y Recomendaciones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Descripción de la </a:t>
            </a: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ropuesta </a:t>
            </a:r>
          </a:p>
        </p:txBody>
      </p:sp>
      <p:sp>
        <p:nvSpPr>
          <p:cNvPr id="3" name="Flecha derecha 2"/>
          <p:cNvSpPr/>
          <p:nvPr/>
        </p:nvSpPr>
        <p:spPr>
          <a:xfrm flipH="1">
            <a:off x="6741469" y="1058510"/>
            <a:ext cx="2729047" cy="372434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9984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809030373"/>
              </p:ext>
            </p:extLst>
          </p:nvPr>
        </p:nvGraphicFramePr>
        <p:xfrm>
          <a:off x="1828800" y="164839"/>
          <a:ext cx="4819934" cy="2701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506218"/>
              </p:ext>
            </p:extLst>
          </p:nvPr>
        </p:nvGraphicFramePr>
        <p:xfrm>
          <a:off x="1601316" y="3059641"/>
          <a:ext cx="5411925" cy="35661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47024"/>
                <a:gridCol w="2564693"/>
                <a:gridCol w="1084065"/>
                <a:gridCol w="1001843"/>
                <a:gridCol w="114300"/>
              </a:tblGrid>
              <a:tr h="179705">
                <a:tc gridSpan="4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9.- ¿Cuáles de estas etapas de lectura conoce?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ITEMS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FI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Lolográfica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Alfabética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50,00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Ortográfica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50,00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Fluida-Expresiva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</a:pPr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100,00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507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382745" y="183652"/>
            <a:ext cx="10515600" cy="5328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ÍNDICE</a:t>
            </a:r>
            <a:r>
              <a:rPr lang="es-EC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latin typeface="Calibri" panose="020F0502020204030204" pitchFamily="34" charset="0"/>
              </a:rPr>
              <a:t> 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Generalidades y Objetivos del </a:t>
            </a: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royecto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C" sz="28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Fundamentación Teórica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Metodología de la Investigación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Análisis e Interpretación de Resultados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Conclusiones y Recomendaciones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Descripción de la </a:t>
            </a: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ropuesta </a:t>
            </a:r>
          </a:p>
        </p:txBody>
      </p:sp>
      <p:sp>
        <p:nvSpPr>
          <p:cNvPr id="6" name="Flecha derecha 5"/>
          <p:cNvSpPr/>
          <p:nvPr/>
        </p:nvSpPr>
        <p:spPr>
          <a:xfrm flipH="1">
            <a:off x="5834128" y="4168516"/>
            <a:ext cx="4095482" cy="372434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6371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1380" y="26958"/>
            <a:ext cx="11504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CONCLUSIONES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412886208"/>
              </p:ext>
            </p:extLst>
          </p:nvPr>
        </p:nvGraphicFramePr>
        <p:xfrm>
          <a:off x="2197279" y="846308"/>
          <a:ext cx="703687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00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1380" y="26958"/>
            <a:ext cx="11504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RECOMENDACIONES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162664728"/>
              </p:ext>
            </p:extLst>
          </p:nvPr>
        </p:nvGraphicFramePr>
        <p:xfrm>
          <a:off x="1581240" y="611733"/>
          <a:ext cx="8387008" cy="5854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9759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382745" y="183652"/>
            <a:ext cx="10515600" cy="5328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ÍNDICE</a:t>
            </a:r>
            <a:r>
              <a:rPr lang="es-EC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 smtClean="0">
                <a:latin typeface="Calibri" panose="020F0502020204030204" pitchFamily="34" charset="0"/>
              </a:rPr>
              <a:t> 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Generalidades y Objetivos del </a:t>
            </a: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P</a:t>
            </a:r>
            <a:r>
              <a:rPr lang="es-EC" sz="28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royecto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C" sz="28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Fundamentación Teórica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Metodología de la Investigación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Análisis e Interpretación de Resultados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Conclusiones y Recomendaciones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Descripción de la </a:t>
            </a:r>
            <a:r>
              <a:rPr lang="es-EC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es-EC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ropuesta </a:t>
            </a:r>
          </a:p>
        </p:txBody>
      </p:sp>
      <p:sp>
        <p:nvSpPr>
          <p:cNvPr id="6" name="Flecha derecha 5"/>
          <p:cNvSpPr/>
          <p:nvPr/>
        </p:nvSpPr>
        <p:spPr>
          <a:xfrm flipH="1">
            <a:off x="5112910" y="4967007"/>
            <a:ext cx="4584881" cy="372434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4768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dibujo lectura niñ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0" y="54148"/>
            <a:ext cx="7031403" cy="665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082449" y="610243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80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GUÍA DIDÁCTICA DE ACTIVIDADES CONSTUCTIVISTAS PARA DESARROLLAR DESTREZAS DE LECTURA 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008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Resultado de imagen para dibujo lectura niñ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60" y="175436"/>
            <a:ext cx="7847636" cy="662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363655" y="3773347"/>
            <a:ext cx="3495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/>
              <a:t>La presente </a:t>
            </a:r>
            <a:r>
              <a:rPr lang="es-EC" dirty="0" smtClean="0"/>
              <a:t>guía </a:t>
            </a:r>
            <a:r>
              <a:rPr lang="es-EC" dirty="0"/>
              <a:t>a sido elaborada para apoyar la labor diaria de los docentes que buscan trabajar con principios constructivistas. En especial este material servirá para desarrollar destrezas lectoras en niños de 4 a 5 años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37249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dibujo lectura niñ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6" y="243068"/>
            <a:ext cx="5919732" cy="543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423685" y="3891430"/>
            <a:ext cx="3321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solidFill>
                  <a:schemeClr val="accent1">
                    <a:lumMod val="75000"/>
                  </a:schemeClr>
                </a:solidFill>
              </a:rPr>
              <a:t>OBJETIVOS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274688" y="2013994"/>
            <a:ext cx="4444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s-EC" dirty="0"/>
          </a:p>
          <a:p>
            <a:r>
              <a:rPr lang="es-EC" b="1" dirty="0"/>
              <a:t> </a:t>
            </a:r>
            <a:endParaRPr lang="es-EC" dirty="0"/>
          </a:p>
        </p:txBody>
      </p:sp>
      <p:sp>
        <p:nvSpPr>
          <p:cNvPr id="6" name="Nube 5"/>
          <p:cNvSpPr/>
          <p:nvPr/>
        </p:nvSpPr>
        <p:spPr>
          <a:xfrm>
            <a:off x="5278057" y="474562"/>
            <a:ext cx="5879938" cy="586836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dirty="0"/>
              <a:t>Lograr por medio de esta guía que los docentes tomen conciencia sobre la importancia del enfoque constructivista y participen a los niños en estas actividades.</a:t>
            </a:r>
          </a:p>
          <a:p>
            <a:r>
              <a:rPr lang="es-EC" sz="1600" dirty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dirty="0"/>
              <a:t>Conseguir que los docentes implementen y utilicen esta guía en los centros infantiles.</a:t>
            </a:r>
          </a:p>
          <a:p>
            <a:r>
              <a:rPr lang="es-EC" sz="1600" dirty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600" dirty="0"/>
              <a:t>Evitar la clases desde un enfoque conductista a </a:t>
            </a:r>
            <a:r>
              <a:rPr lang="es-EC" sz="1600" dirty="0" smtClean="0"/>
              <a:t>través </a:t>
            </a:r>
            <a:r>
              <a:rPr lang="es-EC" sz="1600" dirty="0"/>
              <a:t>de la aplicación de actividades contenidas en la guía destinadas para el desarrollo de destrezas de lectura.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854840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42"/>
          <a:stretch/>
        </p:blipFill>
        <p:spPr>
          <a:xfrm>
            <a:off x="621511" y="1022580"/>
            <a:ext cx="3730570" cy="460271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74" y="991102"/>
            <a:ext cx="3534981" cy="447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71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IMPORTANCIA DE LOS TRABALENGUAS</a:t>
            </a:r>
            <a:endParaRPr lang="es-EC" dirty="0"/>
          </a:p>
        </p:txBody>
      </p:sp>
      <p:sp>
        <p:nvSpPr>
          <p:cNvPr id="4" name="Nube 3"/>
          <p:cNvSpPr/>
          <p:nvPr/>
        </p:nvSpPr>
        <p:spPr>
          <a:xfrm>
            <a:off x="1173384" y="1446835"/>
            <a:ext cx="7604567" cy="481506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Considerados como juegos terapéuticos, porque ayudan a los niños a mejorar su pronunciación cuando presentan dificultad en esta </a:t>
            </a:r>
            <a:r>
              <a:rPr lang="es-EC" sz="1600" dirty="0" smtClean="0"/>
              <a:t>habilidad.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El </a:t>
            </a:r>
            <a:r>
              <a:rPr lang="es-EC" sz="1600" dirty="0"/>
              <a:t>objetivo de los </a:t>
            </a:r>
            <a:r>
              <a:rPr lang="es-EC" sz="1600" b="1" dirty="0"/>
              <a:t>trabalenguas</a:t>
            </a:r>
            <a:r>
              <a:rPr lang="es-EC" sz="1600" dirty="0"/>
              <a:t> es poder pronunciarlos con claridad y rapidez, aumentando la velocidad sin dejar de pronunciar ninguna de las palabras y sin equivocarse. </a:t>
            </a:r>
            <a:endParaRPr lang="es-EC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Estimulan </a:t>
            </a:r>
            <a:r>
              <a:rPr lang="es-EC" sz="1600" dirty="0"/>
              <a:t>la memoria auditiva y sirven para adquirir rapidez en el habla, con precisión y sin </a:t>
            </a:r>
            <a:r>
              <a:rPr lang="es-EC" sz="1600" dirty="0" smtClean="0"/>
              <a:t>equivocarse.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Ayudan </a:t>
            </a:r>
            <a:r>
              <a:rPr lang="es-EC" sz="1600" dirty="0"/>
              <a:t>a la correcta lectura en voz alta de los niños.</a:t>
            </a:r>
          </a:p>
          <a:p>
            <a:r>
              <a:rPr lang="es-EC" sz="1600" dirty="0"/>
              <a:t>	</a:t>
            </a:r>
          </a:p>
          <a:p>
            <a:r>
              <a:rPr lang="es-EC" sz="1600" b="1" dirty="0"/>
              <a:t> 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763613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18350" y="67742"/>
            <a:ext cx="6543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DELIMITACIÓN DE LA INVESTIGACIÓN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70892656"/>
              </p:ext>
            </p:extLst>
          </p:nvPr>
        </p:nvGraphicFramePr>
        <p:xfrm>
          <a:off x="1465330" y="1531036"/>
          <a:ext cx="7137757" cy="4122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658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LÁMINAS DE TRABAJO</a:t>
            </a:r>
            <a:endParaRPr lang="es-EC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406" t="15606" r="55852" b="48311"/>
          <a:stretch/>
        </p:blipFill>
        <p:spPr>
          <a:xfrm>
            <a:off x="1088019" y="1449834"/>
            <a:ext cx="3067292" cy="4883447"/>
          </a:xfrm>
          <a:prstGeom prst="rect">
            <a:avLst/>
          </a:prstGeom>
        </p:spPr>
      </p:pic>
      <p:pic>
        <p:nvPicPr>
          <p:cNvPr id="7" name="Marcador de contenido 4"/>
          <p:cNvPicPr>
            <a:picLocks noChangeAspect="1"/>
          </p:cNvPicPr>
          <p:nvPr/>
        </p:nvPicPr>
        <p:blipFill rotWithShape="1">
          <a:blip r:embed="rId2"/>
          <a:srcRect l="31406" t="58498" r="56382" b="5667"/>
          <a:stretch/>
        </p:blipFill>
        <p:spPr>
          <a:xfrm>
            <a:off x="4735975" y="1534902"/>
            <a:ext cx="2833868" cy="46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71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971" y="1955710"/>
            <a:ext cx="7126024" cy="234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11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318350" y="67742"/>
            <a:ext cx="6089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PLANTEAMIENTO DEL PROBLEMA 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98005" y="967824"/>
            <a:ext cx="3725620" cy="715089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PUNTOS ESENCIALES DEL PROBLEMA </a:t>
            </a:r>
            <a:endParaRPr lang="es-EC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597007" y="2295202"/>
            <a:ext cx="3698250" cy="715089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RELACIONES ENTRE LAS VARIABLES </a:t>
            </a:r>
            <a:endParaRPr lang="es-EC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52361" y="5611470"/>
            <a:ext cx="3698250" cy="408623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ALTERNATIVA DE SOLUCIÓN</a:t>
            </a:r>
            <a:endParaRPr lang="es-EC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83514" y="4058456"/>
            <a:ext cx="3725236" cy="408623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CONSECUENCIAS</a:t>
            </a:r>
            <a:endParaRPr lang="es-EC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5324556" y="1978911"/>
            <a:ext cx="18334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latin typeface="Calibri" panose="020F0502020204030204" pitchFamily="34" charset="0"/>
              </a:rPr>
              <a:t>N</a:t>
            </a:r>
            <a:r>
              <a:rPr lang="es-EC" sz="1400" dirty="0" smtClean="0">
                <a:latin typeface="Calibri" panose="020F0502020204030204" pitchFamily="34" charset="0"/>
              </a:rPr>
              <a:t>o se explica el por qué de las actividades constructivistas desarrollan destrezas lectoras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311148" y="4025339"/>
            <a:ext cx="1897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Calibri" panose="020F0502020204030204" pitchFamily="34" charset="0"/>
              </a:rPr>
              <a:t>Problemas en pre lectura y escritura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257830" y="5425437"/>
            <a:ext cx="1871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Calibri" panose="020F0502020204030204" pitchFamily="34" charset="0"/>
              </a:rPr>
              <a:t>Proponer actividades basadas en el enfoque constructivista para desarrollar destrezas de lectura.</a:t>
            </a:r>
          </a:p>
        </p:txBody>
      </p:sp>
      <p:sp>
        <p:nvSpPr>
          <p:cNvPr id="19" name="Flecha derecha 18"/>
          <p:cNvSpPr/>
          <p:nvPr/>
        </p:nvSpPr>
        <p:spPr>
          <a:xfrm>
            <a:off x="4552832" y="1165979"/>
            <a:ext cx="784547" cy="375685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257830" y="876768"/>
            <a:ext cx="1709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Calibri" panose="020F0502020204030204" pitchFamily="34" charset="0"/>
              </a:rPr>
              <a:t>Uso continuo de pedagogía tradicional </a:t>
            </a:r>
          </a:p>
        </p:txBody>
      </p:sp>
      <p:sp>
        <p:nvSpPr>
          <p:cNvPr id="24" name="Flecha derecha 23"/>
          <p:cNvSpPr/>
          <p:nvPr/>
        </p:nvSpPr>
        <p:spPr>
          <a:xfrm>
            <a:off x="4499199" y="2444262"/>
            <a:ext cx="784547" cy="375685"/>
          </a:xfrm>
          <a:prstGeom prst="rightArrow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zz</a:t>
            </a:r>
            <a:endParaRPr lang="es-EC" dirty="0"/>
          </a:p>
        </p:txBody>
      </p:sp>
      <p:sp>
        <p:nvSpPr>
          <p:cNvPr id="25" name="Flecha derecha 24"/>
          <p:cNvSpPr/>
          <p:nvPr/>
        </p:nvSpPr>
        <p:spPr>
          <a:xfrm>
            <a:off x="4499199" y="4074924"/>
            <a:ext cx="784547" cy="375685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6" name="Flecha derecha 25"/>
          <p:cNvSpPr/>
          <p:nvPr/>
        </p:nvSpPr>
        <p:spPr>
          <a:xfrm>
            <a:off x="4488053" y="5644408"/>
            <a:ext cx="784547" cy="375685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624" y="357116"/>
            <a:ext cx="2506980" cy="11845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689" y="1830261"/>
            <a:ext cx="1466850" cy="1466850"/>
          </a:xfrm>
          <a:prstGeom prst="rect">
            <a:avLst/>
          </a:prstGeom>
        </p:spPr>
      </p:pic>
      <p:sp>
        <p:nvSpPr>
          <p:cNvPr id="4" name="AutoShape 2" descr="Resultado de imagen para problemas de lectura y escrit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509" y="3297111"/>
            <a:ext cx="1597664" cy="159766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045" y="5344492"/>
            <a:ext cx="1368735" cy="102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1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691943" y="3645184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 algn="ctr">
              <a:lnSpc>
                <a:spcPct val="150000"/>
              </a:lnSpc>
              <a:spcBef>
                <a:spcPts val="600"/>
              </a:spcBef>
            </a:pPr>
            <a:r>
              <a:rPr lang="es-EC" dirty="0"/>
              <a:t>¿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Qué principios del enfoque constructivista desarrollan destrezas de lectura en los niños de 4 a 5 del </a:t>
            </a:r>
            <a:r>
              <a:rPr lang="es-EC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“Colegio Educar 2000” durante el periodo 2015 – 2016?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72896" y="2834067"/>
            <a:ext cx="5735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FORMULACIÓN DEL PROBLEMA 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92585" y="273804"/>
            <a:ext cx="5895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VARIABLES DE LA INVESTIGACIÓN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72896" y="1179029"/>
            <a:ext cx="5815534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s-EC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Variable 1: 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</a:rPr>
              <a:t>Enfoque Constructivista</a:t>
            </a:r>
          </a:p>
          <a:p>
            <a:pPr indent="2286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s-EC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Variable 2: </a:t>
            </a:r>
            <a:r>
              <a:rPr lang="es-EC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Destrezas de Lectura</a:t>
            </a:r>
          </a:p>
          <a:p>
            <a:pPr indent="2286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49" y="3581164"/>
            <a:ext cx="2778294" cy="17399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430" y="829069"/>
            <a:ext cx="3100388" cy="219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4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21381" y="26958"/>
            <a:ext cx="5568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JUSTIFICACIÓN E IMPORTANCIA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378028002"/>
              </p:ext>
            </p:extLst>
          </p:nvPr>
        </p:nvGraphicFramePr>
        <p:xfrm>
          <a:off x="2903220" y="857250"/>
          <a:ext cx="6640024" cy="5343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/>
          <a:srcRect b="8963"/>
          <a:stretch/>
        </p:blipFill>
        <p:spPr>
          <a:xfrm>
            <a:off x="244793" y="1954530"/>
            <a:ext cx="3131443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8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1381" y="26958"/>
            <a:ext cx="2047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OBJETIVOS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49496" y="611733"/>
            <a:ext cx="1991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Objetivo </a:t>
            </a:r>
            <a:r>
              <a:rPr lang="es-EC" sz="2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General</a:t>
            </a:r>
            <a:endParaRPr lang="es-EC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80830" y="1090430"/>
            <a:ext cx="2292439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Analizar el enfoque constructivista   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9" name="Flecha derecha 8"/>
          <p:cNvSpPr/>
          <p:nvPr/>
        </p:nvSpPr>
        <p:spPr>
          <a:xfrm>
            <a:off x="3096960" y="1020359"/>
            <a:ext cx="1088115" cy="386366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385408" y="1020359"/>
            <a:ext cx="2002514" cy="64633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 Destrezas de Lectura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20116" y="2141736"/>
            <a:ext cx="2413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sz="2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Objetivos Específicos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007203" y="2940742"/>
            <a:ext cx="1439692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Diagnosticar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385408" y="2793725"/>
            <a:ext cx="2137849" cy="1200329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Conocimiento de las maestras sobre el enfoque constructivista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19" name="Flecha derecha 18"/>
          <p:cNvSpPr/>
          <p:nvPr/>
        </p:nvSpPr>
        <p:spPr>
          <a:xfrm>
            <a:off x="3066067" y="2932225"/>
            <a:ext cx="1088115" cy="386366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029044" y="5085758"/>
            <a:ext cx="1439692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Caracterizar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23" name="Flecha derecha 22"/>
          <p:cNvSpPr/>
          <p:nvPr/>
        </p:nvSpPr>
        <p:spPr>
          <a:xfrm>
            <a:off x="2998080" y="5034941"/>
            <a:ext cx="1088115" cy="386366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CuadroTexto 23"/>
          <p:cNvSpPr txBox="1"/>
          <p:nvPr/>
        </p:nvSpPr>
        <p:spPr>
          <a:xfrm>
            <a:off x="4258431" y="4956473"/>
            <a:ext cx="2256468" cy="92333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Destreza de lectura en los niño de 4 a 5 años  </a:t>
            </a:r>
            <a:endParaRPr lang="es-EC" dirty="0">
              <a:latin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t="-1109" r="25502" b="1109"/>
          <a:stretch/>
        </p:blipFill>
        <p:spPr>
          <a:xfrm rot="5400000">
            <a:off x="7043468" y="456414"/>
            <a:ext cx="1563390" cy="15142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484" y="2700073"/>
            <a:ext cx="2423806" cy="13633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70" y="4498574"/>
            <a:ext cx="2455519" cy="138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6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55662" y="1090430"/>
            <a:ext cx="1439692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Identificar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2736351" y="1081913"/>
            <a:ext cx="1088115" cy="386366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4065463" y="1054928"/>
            <a:ext cx="2002514" cy="64633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Ambientes de Aprendizaje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2736351" y="3050720"/>
            <a:ext cx="1088115" cy="386366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065463" y="2918969"/>
            <a:ext cx="2002514" cy="64633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 Estrategias Creativas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031437" y="3067754"/>
            <a:ext cx="1439692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Diseñar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31437" y="5021327"/>
            <a:ext cx="1439692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Planificar</a:t>
            </a:r>
            <a:endParaRPr lang="es-EC" dirty="0">
              <a:latin typeface="Calibri" panose="020F0502020204030204" pitchFamily="34" charset="0"/>
            </a:endParaRPr>
          </a:p>
        </p:txBody>
      </p:sp>
      <p:sp>
        <p:nvSpPr>
          <p:cNvPr id="16" name="Flecha derecha 15"/>
          <p:cNvSpPr/>
          <p:nvPr/>
        </p:nvSpPr>
        <p:spPr>
          <a:xfrm>
            <a:off x="2736350" y="5004293"/>
            <a:ext cx="1088115" cy="386366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014961" y="4874310"/>
            <a:ext cx="2103517" cy="92333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</a:rPr>
              <a:t>Actividades basadas en principios constructivistas</a:t>
            </a:r>
            <a:endParaRPr lang="es-EC" dirty="0">
              <a:latin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0" r="17298"/>
          <a:stretch/>
        </p:blipFill>
        <p:spPr>
          <a:xfrm rot="5400000">
            <a:off x="6424930" y="613942"/>
            <a:ext cx="2125980" cy="16916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8"/>
          <a:stretch/>
        </p:blipFill>
        <p:spPr>
          <a:xfrm>
            <a:off x="6437175" y="2696496"/>
            <a:ext cx="2226766" cy="14022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73" y="4519025"/>
            <a:ext cx="2315957" cy="13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9210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8368</TotalTime>
  <Words>1823</Words>
  <Application>Microsoft Office PowerPoint</Application>
  <PresentationFormat>Panorámica</PresentationFormat>
  <Paragraphs>517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Calibri</vt:lpstr>
      <vt:lpstr>Times New Roman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DESTREZAS A DESARROLLAR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CARACTERÍSTICAS DEL MAESTRO  CONSTRUCTIVISTA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IMPORTANCIA DE LOS TRABALENGUAS</vt:lpstr>
      <vt:lpstr>LÁMINAS DE TRABAJO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Anita Isabel</cp:lastModifiedBy>
  <cp:revision>121</cp:revision>
  <dcterms:created xsi:type="dcterms:W3CDTF">2016-08-18T01:38:23Z</dcterms:created>
  <dcterms:modified xsi:type="dcterms:W3CDTF">2016-10-25T18:22:17Z</dcterms:modified>
</cp:coreProperties>
</file>